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83" r:id="rId2"/>
    <p:sldId id="49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4" d="100"/>
          <a:sy n="74" d="100"/>
        </p:scale>
        <p:origin x="66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60" name="グループ化 2059">
            <a:extLst>
              <a:ext uri="{FF2B5EF4-FFF2-40B4-BE49-F238E27FC236}">
                <a16:creationId xmlns:a16="http://schemas.microsoft.com/office/drawing/2014/main" id="{6DD7E03F-BCDF-4BE4-AAF2-A55C7F2319A3}"/>
              </a:ext>
            </a:extLst>
          </p:cNvPr>
          <p:cNvGrpSpPr/>
          <p:nvPr/>
        </p:nvGrpSpPr>
        <p:grpSpPr>
          <a:xfrm>
            <a:off x="6684379" y="1103285"/>
            <a:ext cx="2528605" cy="1859135"/>
            <a:chOff x="426394" y="-357004"/>
            <a:chExt cx="4967966" cy="3652654"/>
          </a:xfrm>
        </p:grpSpPr>
        <p:sp>
          <p:nvSpPr>
            <p:cNvPr id="893" name="フリーフォーム: 図形 892">
              <a:extLst>
                <a:ext uri="{FF2B5EF4-FFF2-40B4-BE49-F238E27FC236}">
                  <a16:creationId xmlns:a16="http://schemas.microsoft.com/office/drawing/2014/main" id="{895FE8F3-37DB-4861-9A2F-FAD48F2B52AD}"/>
                </a:ext>
              </a:extLst>
            </p:cNvPr>
            <p:cNvSpPr/>
            <p:nvPr/>
          </p:nvSpPr>
          <p:spPr>
            <a:xfrm rot="9540701" flipH="1">
              <a:off x="3710398" y="2900979"/>
              <a:ext cx="591106" cy="188299"/>
            </a:xfrm>
            <a:custGeom>
              <a:avLst/>
              <a:gdLst>
                <a:gd name="connsiteX0" fmla="*/ 508591 w 653143"/>
                <a:gd name="connsiteY0" fmla="*/ 619459 h 619459"/>
                <a:gd name="connsiteX1" fmla="*/ 602860 w 653143"/>
                <a:gd name="connsiteY1" fmla="*/ 619459 h 619459"/>
                <a:gd name="connsiteX2" fmla="*/ 581651 w 653143"/>
                <a:gd name="connsiteY2" fmla="*/ 157555 h 619459"/>
                <a:gd name="connsiteX3" fmla="*/ 601208 w 653143"/>
                <a:gd name="connsiteY3" fmla="*/ 152088 h 619459"/>
                <a:gd name="connsiteX4" fmla="*/ 609400 w 653143"/>
                <a:gd name="connsiteY4" fmla="*/ 51217 h 619459"/>
                <a:gd name="connsiteX5" fmla="*/ 27652 w 653143"/>
                <a:gd name="connsiteY5" fmla="*/ 0 h 619459"/>
                <a:gd name="connsiteX6" fmla="*/ 66012 w 653143"/>
                <a:gd name="connsiteY6" fmla="*/ 88557 h 619459"/>
                <a:gd name="connsiteX7" fmla="*/ 66605 w 653143"/>
                <a:gd name="connsiteY7" fmla="*/ 96278 h 619459"/>
                <a:gd name="connsiteX8" fmla="*/ 0 w 653143"/>
                <a:gd name="connsiteY8" fmla="*/ 126806 h 619459"/>
                <a:gd name="connsiteX9" fmla="*/ 67258 w 653143"/>
                <a:gd name="connsiteY9" fmla="*/ 157632 h 619459"/>
                <a:gd name="connsiteX10" fmla="*/ 63119 w 653143"/>
                <a:gd name="connsiteY10" fmla="*/ 171390 h 619459"/>
                <a:gd name="connsiteX11" fmla="*/ 27652 w 653143"/>
                <a:gd name="connsiteY11" fmla="*/ 221583 h 619459"/>
                <a:gd name="connsiteX12" fmla="*/ 520233 w 653143"/>
                <a:gd name="connsiteY12" fmla="*/ 169563 h 619459"/>
                <a:gd name="connsiteX13" fmla="*/ 529318 w 653143"/>
                <a:gd name="connsiteY13" fmla="*/ 168054 h 619459"/>
                <a:gd name="connsiteX0" fmla="*/ 529318 w 653143"/>
                <a:gd name="connsiteY0" fmla="*/ 168054 h 619459"/>
                <a:gd name="connsiteX1" fmla="*/ 602860 w 653143"/>
                <a:gd name="connsiteY1" fmla="*/ 619459 h 619459"/>
                <a:gd name="connsiteX2" fmla="*/ 581651 w 653143"/>
                <a:gd name="connsiteY2" fmla="*/ 157555 h 619459"/>
                <a:gd name="connsiteX3" fmla="*/ 601208 w 653143"/>
                <a:gd name="connsiteY3" fmla="*/ 152088 h 619459"/>
                <a:gd name="connsiteX4" fmla="*/ 609400 w 653143"/>
                <a:gd name="connsiteY4" fmla="*/ 51217 h 619459"/>
                <a:gd name="connsiteX5" fmla="*/ 27652 w 653143"/>
                <a:gd name="connsiteY5" fmla="*/ 0 h 619459"/>
                <a:gd name="connsiteX6" fmla="*/ 66012 w 653143"/>
                <a:gd name="connsiteY6" fmla="*/ 88557 h 619459"/>
                <a:gd name="connsiteX7" fmla="*/ 66605 w 653143"/>
                <a:gd name="connsiteY7" fmla="*/ 96278 h 619459"/>
                <a:gd name="connsiteX8" fmla="*/ 0 w 653143"/>
                <a:gd name="connsiteY8" fmla="*/ 126806 h 619459"/>
                <a:gd name="connsiteX9" fmla="*/ 67258 w 653143"/>
                <a:gd name="connsiteY9" fmla="*/ 157632 h 619459"/>
                <a:gd name="connsiteX10" fmla="*/ 63119 w 653143"/>
                <a:gd name="connsiteY10" fmla="*/ 171390 h 619459"/>
                <a:gd name="connsiteX11" fmla="*/ 27652 w 653143"/>
                <a:gd name="connsiteY11" fmla="*/ 221583 h 619459"/>
                <a:gd name="connsiteX12" fmla="*/ 520233 w 653143"/>
                <a:gd name="connsiteY12" fmla="*/ 169563 h 619459"/>
                <a:gd name="connsiteX13" fmla="*/ 529318 w 653143"/>
                <a:gd name="connsiteY13" fmla="*/ 168054 h 619459"/>
                <a:gd name="connsiteX0" fmla="*/ 529318 w 653143"/>
                <a:gd name="connsiteY0" fmla="*/ 168054 h 605172"/>
                <a:gd name="connsiteX1" fmla="*/ 602860 w 653143"/>
                <a:gd name="connsiteY1" fmla="*/ 605172 h 605172"/>
                <a:gd name="connsiteX2" fmla="*/ 581651 w 653143"/>
                <a:gd name="connsiteY2" fmla="*/ 157555 h 605172"/>
                <a:gd name="connsiteX3" fmla="*/ 601208 w 653143"/>
                <a:gd name="connsiteY3" fmla="*/ 152088 h 605172"/>
                <a:gd name="connsiteX4" fmla="*/ 609400 w 653143"/>
                <a:gd name="connsiteY4" fmla="*/ 51217 h 605172"/>
                <a:gd name="connsiteX5" fmla="*/ 27652 w 653143"/>
                <a:gd name="connsiteY5" fmla="*/ 0 h 605172"/>
                <a:gd name="connsiteX6" fmla="*/ 66012 w 653143"/>
                <a:gd name="connsiteY6" fmla="*/ 88557 h 605172"/>
                <a:gd name="connsiteX7" fmla="*/ 66605 w 653143"/>
                <a:gd name="connsiteY7" fmla="*/ 96278 h 605172"/>
                <a:gd name="connsiteX8" fmla="*/ 0 w 653143"/>
                <a:gd name="connsiteY8" fmla="*/ 126806 h 605172"/>
                <a:gd name="connsiteX9" fmla="*/ 67258 w 653143"/>
                <a:gd name="connsiteY9" fmla="*/ 157632 h 605172"/>
                <a:gd name="connsiteX10" fmla="*/ 63119 w 653143"/>
                <a:gd name="connsiteY10" fmla="*/ 171390 h 605172"/>
                <a:gd name="connsiteX11" fmla="*/ 27652 w 653143"/>
                <a:gd name="connsiteY11" fmla="*/ 221583 h 605172"/>
                <a:gd name="connsiteX12" fmla="*/ 520233 w 653143"/>
                <a:gd name="connsiteY12" fmla="*/ 169563 h 605172"/>
                <a:gd name="connsiteX13" fmla="*/ 529318 w 653143"/>
                <a:gd name="connsiteY13" fmla="*/ 168054 h 605172"/>
                <a:gd name="connsiteX0" fmla="*/ 529318 w 653143"/>
                <a:gd name="connsiteY0" fmla="*/ 168054 h 221583"/>
                <a:gd name="connsiteX1" fmla="*/ 581651 w 653143"/>
                <a:gd name="connsiteY1" fmla="*/ 157555 h 221583"/>
                <a:gd name="connsiteX2" fmla="*/ 601208 w 653143"/>
                <a:gd name="connsiteY2" fmla="*/ 152088 h 221583"/>
                <a:gd name="connsiteX3" fmla="*/ 609400 w 653143"/>
                <a:gd name="connsiteY3" fmla="*/ 51217 h 221583"/>
                <a:gd name="connsiteX4" fmla="*/ 27652 w 653143"/>
                <a:gd name="connsiteY4" fmla="*/ 0 h 221583"/>
                <a:gd name="connsiteX5" fmla="*/ 66012 w 653143"/>
                <a:gd name="connsiteY5" fmla="*/ 88557 h 221583"/>
                <a:gd name="connsiteX6" fmla="*/ 66605 w 653143"/>
                <a:gd name="connsiteY6" fmla="*/ 96278 h 221583"/>
                <a:gd name="connsiteX7" fmla="*/ 0 w 653143"/>
                <a:gd name="connsiteY7" fmla="*/ 126806 h 221583"/>
                <a:gd name="connsiteX8" fmla="*/ 67258 w 653143"/>
                <a:gd name="connsiteY8" fmla="*/ 157632 h 221583"/>
                <a:gd name="connsiteX9" fmla="*/ 63119 w 653143"/>
                <a:gd name="connsiteY9" fmla="*/ 171390 h 221583"/>
                <a:gd name="connsiteX10" fmla="*/ 27652 w 653143"/>
                <a:gd name="connsiteY10" fmla="*/ 221583 h 221583"/>
                <a:gd name="connsiteX11" fmla="*/ 520233 w 653143"/>
                <a:gd name="connsiteY11" fmla="*/ 169563 h 221583"/>
                <a:gd name="connsiteX12" fmla="*/ 529318 w 653143"/>
                <a:gd name="connsiteY12" fmla="*/ 168054 h 221583"/>
                <a:gd name="connsiteX0" fmla="*/ 520233 w 653143"/>
                <a:gd name="connsiteY0" fmla="*/ 169563 h 221583"/>
                <a:gd name="connsiteX1" fmla="*/ 581651 w 653143"/>
                <a:gd name="connsiteY1" fmla="*/ 157555 h 221583"/>
                <a:gd name="connsiteX2" fmla="*/ 601208 w 653143"/>
                <a:gd name="connsiteY2" fmla="*/ 152088 h 221583"/>
                <a:gd name="connsiteX3" fmla="*/ 609400 w 653143"/>
                <a:gd name="connsiteY3" fmla="*/ 51217 h 221583"/>
                <a:gd name="connsiteX4" fmla="*/ 27652 w 653143"/>
                <a:gd name="connsiteY4" fmla="*/ 0 h 221583"/>
                <a:gd name="connsiteX5" fmla="*/ 66012 w 653143"/>
                <a:gd name="connsiteY5" fmla="*/ 88557 h 221583"/>
                <a:gd name="connsiteX6" fmla="*/ 66605 w 653143"/>
                <a:gd name="connsiteY6" fmla="*/ 96278 h 221583"/>
                <a:gd name="connsiteX7" fmla="*/ 0 w 653143"/>
                <a:gd name="connsiteY7" fmla="*/ 126806 h 221583"/>
                <a:gd name="connsiteX8" fmla="*/ 67258 w 653143"/>
                <a:gd name="connsiteY8" fmla="*/ 157632 h 221583"/>
                <a:gd name="connsiteX9" fmla="*/ 63119 w 653143"/>
                <a:gd name="connsiteY9" fmla="*/ 171390 h 221583"/>
                <a:gd name="connsiteX10" fmla="*/ 27652 w 653143"/>
                <a:gd name="connsiteY10" fmla="*/ 221583 h 221583"/>
                <a:gd name="connsiteX11" fmla="*/ 520233 w 653143"/>
                <a:gd name="connsiteY11" fmla="*/ 169563 h 221583"/>
                <a:gd name="connsiteX0" fmla="*/ 27652 w 653143"/>
                <a:gd name="connsiteY0" fmla="*/ 221583 h 221583"/>
                <a:gd name="connsiteX1" fmla="*/ 581651 w 653143"/>
                <a:gd name="connsiteY1" fmla="*/ 157555 h 221583"/>
                <a:gd name="connsiteX2" fmla="*/ 601208 w 653143"/>
                <a:gd name="connsiteY2" fmla="*/ 152088 h 221583"/>
                <a:gd name="connsiteX3" fmla="*/ 609400 w 653143"/>
                <a:gd name="connsiteY3" fmla="*/ 51217 h 221583"/>
                <a:gd name="connsiteX4" fmla="*/ 27652 w 653143"/>
                <a:gd name="connsiteY4" fmla="*/ 0 h 221583"/>
                <a:gd name="connsiteX5" fmla="*/ 66012 w 653143"/>
                <a:gd name="connsiteY5" fmla="*/ 88557 h 221583"/>
                <a:gd name="connsiteX6" fmla="*/ 66605 w 653143"/>
                <a:gd name="connsiteY6" fmla="*/ 96278 h 221583"/>
                <a:gd name="connsiteX7" fmla="*/ 0 w 653143"/>
                <a:gd name="connsiteY7" fmla="*/ 126806 h 221583"/>
                <a:gd name="connsiteX8" fmla="*/ 67258 w 653143"/>
                <a:gd name="connsiteY8" fmla="*/ 157632 h 221583"/>
                <a:gd name="connsiteX9" fmla="*/ 63119 w 653143"/>
                <a:gd name="connsiteY9" fmla="*/ 171390 h 221583"/>
                <a:gd name="connsiteX10" fmla="*/ 27652 w 653143"/>
                <a:gd name="connsiteY10" fmla="*/ 221583 h 221583"/>
                <a:gd name="connsiteX0" fmla="*/ 27652 w 653143"/>
                <a:gd name="connsiteY0" fmla="*/ 221583 h 221583"/>
                <a:gd name="connsiteX1" fmla="*/ 601208 w 653143"/>
                <a:gd name="connsiteY1" fmla="*/ 152088 h 221583"/>
                <a:gd name="connsiteX2" fmla="*/ 609400 w 653143"/>
                <a:gd name="connsiteY2" fmla="*/ 51217 h 221583"/>
                <a:gd name="connsiteX3" fmla="*/ 27652 w 653143"/>
                <a:gd name="connsiteY3" fmla="*/ 0 h 221583"/>
                <a:gd name="connsiteX4" fmla="*/ 66012 w 653143"/>
                <a:gd name="connsiteY4" fmla="*/ 88557 h 221583"/>
                <a:gd name="connsiteX5" fmla="*/ 66605 w 653143"/>
                <a:gd name="connsiteY5" fmla="*/ 96278 h 221583"/>
                <a:gd name="connsiteX6" fmla="*/ 0 w 653143"/>
                <a:gd name="connsiteY6" fmla="*/ 126806 h 221583"/>
                <a:gd name="connsiteX7" fmla="*/ 67258 w 653143"/>
                <a:gd name="connsiteY7" fmla="*/ 157632 h 221583"/>
                <a:gd name="connsiteX8" fmla="*/ 63119 w 653143"/>
                <a:gd name="connsiteY8" fmla="*/ 171390 h 221583"/>
                <a:gd name="connsiteX9" fmla="*/ 27652 w 653143"/>
                <a:gd name="connsiteY9" fmla="*/ 221583 h 221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3143" h="221583">
                  <a:moveTo>
                    <a:pt x="27652" y="221583"/>
                  </a:moveTo>
                  <a:cubicBezTo>
                    <a:pt x="117333" y="218366"/>
                    <a:pt x="504250" y="180482"/>
                    <a:pt x="601208" y="152088"/>
                  </a:cubicBezTo>
                  <a:cubicBezTo>
                    <a:pt x="672599" y="123866"/>
                    <a:pt x="665577" y="63870"/>
                    <a:pt x="609400" y="51217"/>
                  </a:cubicBezTo>
                  <a:cubicBezTo>
                    <a:pt x="545199" y="36755"/>
                    <a:pt x="237341" y="18466"/>
                    <a:pt x="27652" y="0"/>
                  </a:cubicBezTo>
                  <a:cubicBezTo>
                    <a:pt x="45389" y="24035"/>
                    <a:pt x="59704" y="48845"/>
                    <a:pt x="66012" y="88557"/>
                  </a:cubicBezTo>
                  <a:cubicBezTo>
                    <a:pt x="66210" y="91131"/>
                    <a:pt x="66407" y="93704"/>
                    <a:pt x="66605" y="96278"/>
                  </a:cubicBezTo>
                  <a:lnTo>
                    <a:pt x="0" y="126806"/>
                  </a:lnTo>
                  <a:lnTo>
                    <a:pt x="67258" y="157632"/>
                  </a:lnTo>
                  <a:lnTo>
                    <a:pt x="63119" y="171390"/>
                  </a:lnTo>
                  <a:cubicBezTo>
                    <a:pt x="51297" y="197526"/>
                    <a:pt x="27191" y="195447"/>
                    <a:pt x="27652" y="221583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1" name="フリーフォーム: 図形 840">
              <a:extLst>
                <a:ext uri="{FF2B5EF4-FFF2-40B4-BE49-F238E27FC236}">
                  <a16:creationId xmlns:a16="http://schemas.microsoft.com/office/drawing/2014/main" id="{186BA88E-FF01-490B-A641-4BCC2D48D4A9}"/>
                </a:ext>
              </a:extLst>
            </p:cNvPr>
            <p:cNvSpPr/>
            <p:nvPr/>
          </p:nvSpPr>
          <p:spPr>
            <a:xfrm>
              <a:off x="507126" y="2547340"/>
              <a:ext cx="442696" cy="72544"/>
            </a:xfrm>
            <a:custGeom>
              <a:avLst/>
              <a:gdLst>
                <a:gd name="connsiteX0" fmla="*/ 0 w 442696"/>
                <a:gd name="connsiteY0" fmla="*/ 0 h 72544"/>
                <a:gd name="connsiteX1" fmla="*/ 5748 w 442696"/>
                <a:gd name="connsiteY1" fmla="*/ 658 h 72544"/>
                <a:gd name="connsiteX2" fmla="*/ 284086 w 442696"/>
                <a:gd name="connsiteY2" fmla="*/ 14198 h 72544"/>
                <a:gd name="connsiteX3" fmla="*/ 402013 w 442696"/>
                <a:gd name="connsiteY3" fmla="*/ 15125 h 72544"/>
                <a:gd name="connsiteX4" fmla="*/ 441526 w 442696"/>
                <a:gd name="connsiteY4" fmla="*/ 59716 h 72544"/>
                <a:gd name="connsiteX5" fmla="*/ 442696 w 442696"/>
                <a:gd name="connsiteY5" fmla="*/ 72544 h 72544"/>
                <a:gd name="connsiteX6" fmla="*/ 409712 w 442696"/>
                <a:gd name="connsiteY6" fmla="*/ 70337 h 72544"/>
                <a:gd name="connsiteX7" fmla="*/ 7189 w 442696"/>
                <a:gd name="connsiteY7" fmla="*/ 3235 h 72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2696" h="72544">
                  <a:moveTo>
                    <a:pt x="0" y="0"/>
                  </a:moveTo>
                  <a:lnTo>
                    <a:pt x="5748" y="658"/>
                  </a:lnTo>
                  <a:cubicBezTo>
                    <a:pt x="76441" y="7492"/>
                    <a:pt x="170644" y="12274"/>
                    <a:pt x="284086" y="14198"/>
                  </a:cubicBezTo>
                  <a:lnTo>
                    <a:pt x="402013" y="15125"/>
                  </a:lnTo>
                  <a:lnTo>
                    <a:pt x="441526" y="59716"/>
                  </a:lnTo>
                  <a:lnTo>
                    <a:pt x="442696" y="72544"/>
                  </a:lnTo>
                  <a:lnTo>
                    <a:pt x="409712" y="70337"/>
                  </a:lnTo>
                  <a:cubicBezTo>
                    <a:pt x="213595" y="53045"/>
                    <a:pt x="70221" y="27283"/>
                    <a:pt x="7189" y="3235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42" name="フリーフォーム: 図形 841">
              <a:extLst>
                <a:ext uri="{FF2B5EF4-FFF2-40B4-BE49-F238E27FC236}">
                  <a16:creationId xmlns:a16="http://schemas.microsoft.com/office/drawing/2014/main" id="{8FF8E8B4-EC7F-46A8-81CC-9528057B6FB2}"/>
                </a:ext>
              </a:extLst>
            </p:cNvPr>
            <p:cNvSpPr/>
            <p:nvPr/>
          </p:nvSpPr>
          <p:spPr>
            <a:xfrm>
              <a:off x="426394" y="2403414"/>
              <a:ext cx="435431" cy="164761"/>
            </a:xfrm>
            <a:custGeom>
              <a:avLst/>
              <a:gdLst>
                <a:gd name="connsiteX0" fmla="*/ 381765 w 435431"/>
                <a:gd name="connsiteY0" fmla="*/ 0 h 164761"/>
                <a:gd name="connsiteX1" fmla="*/ 378140 w 435431"/>
                <a:gd name="connsiteY1" fmla="*/ 27357 h 164761"/>
                <a:gd name="connsiteX2" fmla="*/ 405686 w 435431"/>
                <a:gd name="connsiteY2" fmla="*/ 131169 h 164761"/>
                <a:gd name="connsiteX3" fmla="*/ 435431 w 435431"/>
                <a:gd name="connsiteY3" fmla="*/ 164737 h 164761"/>
                <a:gd name="connsiteX4" fmla="*/ 432166 w 435431"/>
                <a:gd name="connsiteY4" fmla="*/ 164760 h 164761"/>
                <a:gd name="connsiteX5" fmla="*/ 34129 w 435431"/>
                <a:gd name="connsiteY5" fmla="*/ 150279 h 164761"/>
                <a:gd name="connsiteX6" fmla="*/ 28381 w 435431"/>
                <a:gd name="connsiteY6" fmla="*/ 149621 h 164761"/>
                <a:gd name="connsiteX7" fmla="*/ 15753 w 435431"/>
                <a:gd name="connsiteY7" fmla="*/ 143938 h 164761"/>
                <a:gd name="connsiteX8" fmla="*/ 115107 w 435431"/>
                <a:gd name="connsiteY8" fmla="*/ 96045 h 164761"/>
                <a:gd name="connsiteX9" fmla="*/ 337638 w 435431"/>
                <a:gd name="connsiteY9" fmla="*/ 28367 h 164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5431" h="164761">
                  <a:moveTo>
                    <a:pt x="381765" y="0"/>
                  </a:moveTo>
                  <a:lnTo>
                    <a:pt x="378140" y="27357"/>
                  </a:lnTo>
                  <a:cubicBezTo>
                    <a:pt x="378140" y="64181"/>
                    <a:pt x="387948" y="99261"/>
                    <a:pt x="405686" y="131169"/>
                  </a:cubicBezTo>
                  <a:lnTo>
                    <a:pt x="435431" y="164737"/>
                  </a:lnTo>
                  <a:lnTo>
                    <a:pt x="432166" y="164760"/>
                  </a:lnTo>
                  <a:cubicBezTo>
                    <a:pt x="264438" y="164856"/>
                    <a:pt x="128387" y="159390"/>
                    <a:pt x="34129" y="150279"/>
                  </a:cubicBezTo>
                  <a:lnTo>
                    <a:pt x="28381" y="149621"/>
                  </a:lnTo>
                  <a:lnTo>
                    <a:pt x="15753" y="143938"/>
                  </a:lnTo>
                  <a:cubicBezTo>
                    <a:pt x="-21447" y="123412"/>
                    <a:pt x="5508" y="105172"/>
                    <a:pt x="115107" y="96045"/>
                  </a:cubicBezTo>
                  <a:cubicBezTo>
                    <a:pt x="249310" y="84868"/>
                    <a:pt x="298938" y="55944"/>
                    <a:pt x="337638" y="2836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5" name="フリーフォーム: 図形 864">
              <a:extLst>
                <a:ext uri="{FF2B5EF4-FFF2-40B4-BE49-F238E27FC236}">
                  <a16:creationId xmlns:a16="http://schemas.microsoft.com/office/drawing/2014/main" id="{95D11CBE-DAF4-4ECE-B9F0-6E2915C4F93B}"/>
                </a:ext>
              </a:extLst>
            </p:cNvPr>
            <p:cNvSpPr/>
            <p:nvPr/>
          </p:nvSpPr>
          <p:spPr>
            <a:xfrm rot="16200000">
              <a:off x="4083308" y="1550506"/>
              <a:ext cx="469057" cy="2153046"/>
            </a:xfrm>
            <a:custGeom>
              <a:avLst/>
              <a:gdLst>
                <a:gd name="connsiteX0" fmla="*/ 469057 w 469057"/>
                <a:gd name="connsiteY0" fmla="*/ 1178577 h 2153046"/>
                <a:gd name="connsiteX1" fmla="*/ 179092 w 469057"/>
                <a:gd name="connsiteY1" fmla="*/ 2149549 h 2153046"/>
                <a:gd name="connsiteX2" fmla="*/ 166384 w 469057"/>
                <a:gd name="connsiteY2" fmla="*/ 2153046 h 2153046"/>
                <a:gd name="connsiteX3" fmla="*/ 172732 w 469057"/>
                <a:gd name="connsiteY3" fmla="*/ 2117471 h 2153046"/>
                <a:gd name="connsiteX4" fmla="*/ 198942 w 469057"/>
                <a:gd name="connsiteY4" fmla="*/ 1906609 h 2153046"/>
                <a:gd name="connsiteX5" fmla="*/ 200879 w 469057"/>
                <a:gd name="connsiteY5" fmla="*/ 1883876 h 2153046"/>
                <a:gd name="connsiteX6" fmla="*/ 167696 w 469057"/>
                <a:gd name="connsiteY6" fmla="*/ 1928847 h 2153046"/>
                <a:gd name="connsiteX7" fmla="*/ 107725 w 469057"/>
                <a:gd name="connsiteY7" fmla="*/ 1977458 h 2153046"/>
                <a:gd name="connsiteX8" fmla="*/ 95017 w 469057"/>
                <a:gd name="connsiteY8" fmla="*/ 1980955 h 2153046"/>
                <a:gd name="connsiteX9" fmla="*/ 101364 w 469057"/>
                <a:gd name="connsiteY9" fmla="*/ 1945380 h 2153046"/>
                <a:gd name="connsiteX10" fmla="*/ 124369 w 469057"/>
                <a:gd name="connsiteY10" fmla="*/ 1724100 h 2153046"/>
                <a:gd name="connsiteX11" fmla="*/ 54611 w 469057"/>
                <a:gd name="connsiteY11" fmla="*/ 1823178 h 2153046"/>
                <a:gd name="connsiteX12" fmla="*/ 46356 w 469057"/>
                <a:gd name="connsiteY12" fmla="*/ 1826189 h 2153046"/>
                <a:gd name="connsiteX13" fmla="*/ 50479 w 469057"/>
                <a:gd name="connsiteY13" fmla="*/ 1795559 h 2153046"/>
                <a:gd name="connsiteX14" fmla="*/ 67504 w 469057"/>
                <a:gd name="connsiteY14" fmla="*/ 1614008 h 2153046"/>
                <a:gd name="connsiteX15" fmla="*/ 68762 w 469057"/>
                <a:gd name="connsiteY15" fmla="*/ 1594436 h 2153046"/>
                <a:gd name="connsiteX16" fmla="*/ 47208 w 469057"/>
                <a:gd name="connsiteY16" fmla="*/ 1633156 h 2153046"/>
                <a:gd name="connsiteX17" fmla="*/ 8255 w 469057"/>
                <a:gd name="connsiteY17" fmla="*/ 1675009 h 2153046"/>
                <a:gd name="connsiteX18" fmla="*/ 0 w 469057"/>
                <a:gd name="connsiteY18" fmla="*/ 1678020 h 2153046"/>
                <a:gd name="connsiteX19" fmla="*/ 4123 w 469057"/>
                <a:gd name="connsiteY19" fmla="*/ 1647390 h 2153046"/>
                <a:gd name="connsiteX20" fmla="*/ 44408 w 469057"/>
                <a:gd name="connsiteY20" fmla="*/ 839009 h 2153046"/>
                <a:gd name="connsiteX21" fmla="*/ 4123 w 469057"/>
                <a:gd name="connsiteY21" fmla="*/ 30630 h 2153046"/>
                <a:gd name="connsiteX22" fmla="*/ 0 w 469057"/>
                <a:gd name="connsiteY22" fmla="*/ 0 h 2153046"/>
                <a:gd name="connsiteX23" fmla="*/ 8254 w 469057"/>
                <a:gd name="connsiteY23" fmla="*/ 3010 h 2153046"/>
                <a:gd name="connsiteX24" fmla="*/ 65550 w 469057"/>
                <a:gd name="connsiteY24" fmla="*/ 74370 h 2153046"/>
                <a:gd name="connsiteX25" fmla="*/ 114279 w 469057"/>
                <a:gd name="connsiteY25" fmla="*/ 191824 h 2153046"/>
                <a:gd name="connsiteX26" fmla="*/ 101364 w 469057"/>
                <a:gd name="connsiteY26" fmla="*/ 67595 h 2153046"/>
                <a:gd name="connsiteX27" fmla="*/ 95017 w 469057"/>
                <a:gd name="connsiteY27" fmla="*/ 32020 h 2153046"/>
                <a:gd name="connsiteX28" fmla="*/ 107724 w 469057"/>
                <a:gd name="connsiteY28" fmla="*/ 35515 h 2153046"/>
                <a:gd name="connsiteX29" fmla="*/ 272193 w 469057"/>
                <a:gd name="connsiteY29" fmla="*/ 257064 h 2153046"/>
                <a:gd name="connsiteX30" fmla="*/ 309546 w 469057"/>
                <a:gd name="connsiteY30" fmla="*/ 361470 h 2153046"/>
                <a:gd name="connsiteX31" fmla="*/ 343560 w 469057"/>
                <a:gd name="connsiteY31" fmla="*/ 429154 h 2153046"/>
                <a:gd name="connsiteX32" fmla="*/ 420943 w 469057"/>
                <a:gd name="connsiteY32" fmla="*/ 685247 h 2153046"/>
                <a:gd name="connsiteX33" fmla="*/ 469057 w 469057"/>
                <a:gd name="connsiteY33" fmla="*/ 1178577 h 2153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69057" h="2153046">
                  <a:moveTo>
                    <a:pt x="469057" y="1178577"/>
                  </a:moveTo>
                  <a:cubicBezTo>
                    <a:pt x="469057" y="1657529"/>
                    <a:pt x="344575" y="2057132"/>
                    <a:pt x="179092" y="2149549"/>
                  </a:cubicBezTo>
                  <a:lnTo>
                    <a:pt x="166384" y="2153046"/>
                  </a:lnTo>
                  <a:lnTo>
                    <a:pt x="172732" y="2117471"/>
                  </a:lnTo>
                  <a:cubicBezTo>
                    <a:pt x="182521" y="2050468"/>
                    <a:pt x="191292" y="1980022"/>
                    <a:pt x="198942" y="1906609"/>
                  </a:cubicBezTo>
                  <a:lnTo>
                    <a:pt x="200879" y="1883876"/>
                  </a:lnTo>
                  <a:lnTo>
                    <a:pt x="167696" y="1928847"/>
                  </a:lnTo>
                  <a:cubicBezTo>
                    <a:pt x="148454" y="1949555"/>
                    <a:pt x="128410" y="1965906"/>
                    <a:pt x="107725" y="1977458"/>
                  </a:cubicBezTo>
                  <a:lnTo>
                    <a:pt x="95017" y="1980955"/>
                  </a:lnTo>
                  <a:lnTo>
                    <a:pt x="101364" y="1945380"/>
                  </a:lnTo>
                  <a:lnTo>
                    <a:pt x="124369" y="1724100"/>
                  </a:lnTo>
                  <a:lnTo>
                    <a:pt x="54611" y="1823178"/>
                  </a:lnTo>
                  <a:lnTo>
                    <a:pt x="46356" y="1826189"/>
                  </a:lnTo>
                  <a:lnTo>
                    <a:pt x="50479" y="1795559"/>
                  </a:lnTo>
                  <a:cubicBezTo>
                    <a:pt x="56838" y="1737870"/>
                    <a:pt x="62535" y="1677217"/>
                    <a:pt x="67504" y="1614008"/>
                  </a:cubicBezTo>
                  <a:lnTo>
                    <a:pt x="68762" y="1594436"/>
                  </a:lnTo>
                  <a:lnTo>
                    <a:pt x="47208" y="1633156"/>
                  </a:lnTo>
                  <a:cubicBezTo>
                    <a:pt x="34710" y="1650985"/>
                    <a:pt x="21690" y="1665064"/>
                    <a:pt x="8255" y="1675009"/>
                  </a:cubicBezTo>
                  <a:lnTo>
                    <a:pt x="0" y="1678020"/>
                  </a:lnTo>
                  <a:lnTo>
                    <a:pt x="4123" y="1647390"/>
                  </a:lnTo>
                  <a:cubicBezTo>
                    <a:pt x="29557" y="1416634"/>
                    <a:pt x="44408" y="1138453"/>
                    <a:pt x="44408" y="839009"/>
                  </a:cubicBezTo>
                  <a:cubicBezTo>
                    <a:pt x="44408" y="539568"/>
                    <a:pt x="29557" y="261387"/>
                    <a:pt x="4123" y="30630"/>
                  </a:cubicBezTo>
                  <a:lnTo>
                    <a:pt x="0" y="0"/>
                  </a:lnTo>
                  <a:lnTo>
                    <a:pt x="8254" y="3010"/>
                  </a:lnTo>
                  <a:cubicBezTo>
                    <a:pt x="28408" y="17929"/>
                    <a:pt x="47626" y="42147"/>
                    <a:pt x="65550" y="74370"/>
                  </a:cubicBezTo>
                  <a:lnTo>
                    <a:pt x="114279" y="191824"/>
                  </a:lnTo>
                  <a:lnTo>
                    <a:pt x="101364" y="67595"/>
                  </a:lnTo>
                  <a:lnTo>
                    <a:pt x="95017" y="32020"/>
                  </a:lnTo>
                  <a:lnTo>
                    <a:pt x="107724" y="35515"/>
                  </a:lnTo>
                  <a:cubicBezTo>
                    <a:pt x="169780" y="70172"/>
                    <a:pt x="226071" y="148026"/>
                    <a:pt x="272193" y="257064"/>
                  </a:cubicBezTo>
                  <a:lnTo>
                    <a:pt x="309546" y="361470"/>
                  </a:lnTo>
                  <a:lnTo>
                    <a:pt x="343560" y="429154"/>
                  </a:lnTo>
                  <a:cubicBezTo>
                    <a:pt x="374309" y="501846"/>
                    <a:pt x="400538" y="588397"/>
                    <a:pt x="420943" y="685247"/>
                  </a:cubicBezTo>
                  <a:cubicBezTo>
                    <a:pt x="451551" y="830522"/>
                    <a:pt x="469057" y="998971"/>
                    <a:pt x="469057" y="1178577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7" name="フリーフォーム: 図形 866">
              <a:extLst>
                <a:ext uri="{FF2B5EF4-FFF2-40B4-BE49-F238E27FC236}">
                  <a16:creationId xmlns:a16="http://schemas.microsoft.com/office/drawing/2014/main" id="{A93371AA-1086-44A5-8EDC-44F9CC3A11BF}"/>
                </a:ext>
              </a:extLst>
            </p:cNvPr>
            <p:cNvSpPr/>
            <p:nvPr/>
          </p:nvSpPr>
          <p:spPr>
            <a:xfrm>
              <a:off x="728473" y="2180994"/>
              <a:ext cx="3589362" cy="1114656"/>
            </a:xfrm>
            <a:custGeom>
              <a:avLst/>
              <a:gdLst>
                <a:gd name="connsiteX0" fmla="*/ 350235 w 3589362"/>
                <a:gd name="connsiteY0" fmla="*/ 230 h 1114656"/>
                <a:gd name="connsiteX1" fmla="*/ 594137 w 3589362"/>
                <a:gd name="connsiteY1" fmla="*/ 107476 h 1114656"/>
                <a:gd name="connsiteX2" fmla="*/ 640707 w 3589362"/>
                <a:gd name="connsiteY2" fmla="*/ 160047 h 1114656"/>
                <a:gd name="connsiteX3" fmla="*/ 720784 w 3589362"/>
                <a:gd name="connsiteY3" fmla="*/ 145105 h 1114656"/>
                <a:gd name="connsiteX4" fmla="*/ 971289 w 3589362"/>
                <a:gd name="connsiteY4" fmla="*/ 130404 h 1114656"/>
                <a:gd name="connsiteX5" fmla="*/ 1099580 w 3589362"/>
                <a:gd name="connsiteY5" fmla="*/ 134172 h 1114656"/>
                <a:gd name="connsiteX6" fmla="*/ 1201768 w 3589362"/>
                <a:gd name="connsiteY6" fmla="*/ 143313 h 1114656"/>
                <a:gd name="connsiteX7" fmla="*/ 1351744 w 3589362"/>
                <a:gd name="connsiteY7" fmla="*/ 118173 h 1114656"/>
                <a:gd name="connsiteX8" fmla="*/ 2371020 w 3589362"/>
                <a:gd name="connsiteY8" fmla="*/ 109415 h 1114656"/>
                <a:gd name="connsiteX9" fmla="*/ 3589362 w 3589362"/>
                <a:gd name="connsiteY9" fmla="*/ 391901 h 1114656"/>
                <a:gd name="connsiteX10" fmla="*/ 2366257 w 3589362"/>
                <a:gd name="connsiteY10" fmla="*/ 1112537 h 1114656"/>
                <a:gd name="connsiteX11" fmla="*/ 1161737 w 3589362"/>
                <a:gd name="connsiteY11" fmla="*/ 440864 h 1114656"/>
                <a:gd name="connsiteX12" fmla="*/ 1126225 w 3589362"/>
                <a:gd name="connsiteY12" fmla="*/ 397007 h 1114656"/>
                <a:gd name="connsiteX13" fmla="*/ 971289 w 3589362"/>
                <a:gd name="connsiteY13" fmla="*/ 394129 h 1114656"/>
                <a:gd name="connsiteX14" fmla="*/ 755557 w 3589362"/>
                <a:gd name="connsiteY14" fmla="*/ 398137 h 1114656"/>
                <a:gd name="connsiteX15" fmla="*/ 654595 w 3589362"/>
                <a:gd name="connsiteY15" fmla="*/ 403794 h 1114656"/>
                <a:gd name="connsiteX16" fmla="*/ 603760 w 3589362"/>
                <a:gd name="connsiteY16" fmla="*/ 448544 h 1114656"/>
                <a:gd name="connsiteX17" fmla="*/ 293878 w 3589362"/>
                <a:gd name="connsiteY17" fmla="*/ 498243 h 1114656"/>
                <a:gd name="connsiteX18" fmla="*/ 24285 w 3589362"/>
                <a:gd name="connsiteY18" fmla="*/ 288924 h 1114656"/>
                <a:gd name="connsiteX19" fmla="*/ 350235 w 3589362"/>
                <a:gd name="connsiteY19" fmla="*/ 230 h 1114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589362" h="1114656">
                  <a:moveTo>
                    <a:pt x="350235" y="230"/>
                  </a:moveTo>
                  <a:cubicBezTo>
                    <a:pt x="435913" y="4331"/>
                    <a:pt x="525735" y="49191"/>
                    <a:pt x="594137" y="107476"/>
                  </a:cubicBezTo>
                  <a:lnTo>
                    <a:pt x="640707" y="160047"/>
                  </a:lnTo>
                  <a:lnTo>
                    <a:pt x="720784" y="145105"/>
                  </a:lnTo>
                  <a:cubicBezTo>
                    <a:pt x="799918" y="135551"/>
                    <a:pt x="884055" y="130404"/>
                    <a:pt x="971289" y="130404"/>
                  </a:cubicBezTo>
                  <a:cubicBezTo>
                    <a:pt x="1014906" y="130404"/>
                    <a:pt x="1057749" y="131691"/>
                    <a:pt x="1099580" y="134172"/>
                  </a:cubicBezTo>
                  <a:lnTo>
                    <a:pt x="1201768" y="143313"/>
                  </a:lnTo>
                  <a:lnTo>
                    <a:pt x="1351744" y="118173"/>
                  </a:lnTo>
                  <a:cubicBezTo>
                    <a:pt x="1653704" y="83016"/>
                    <a:pt x="2105789" y="93540"/>
                    <a:pt x="2371020" y="109415"/>
                  </a:cubicBezTo>
                  <a:cubicBezTo>
                    <a:pt x="2795390" y="134815"/>
                    <a:pt x="3589362" y="159611"/>
                    <a:pt x="3589362" y="391901"/>
                  </a:cubicBezTo>
                  <a:cubicBezTo>
                    <a:pt x="3589362" y="624191"/>
                    <a:pt x="2990652" y="1152224"/>
                    <a:pt x="2366257" y="1112537"/>
                  </a:cubicBezTo>
                  <a:cubicBezTo>
                    <a:pt x="1897961" y="1082772"/>
                    <a:pt x="1387409" y="700615"/>
                    <a:pt x="1161737" y="440864"/>
                  </a:cubicBezTo>
                  <a:lnTo>
                    <a:pt x="1126225" y="397007"/>
                  </a:lnTo>
                  <a:lnTo>
                    <a:pt x="971289" y="394129"/>
                  </a:lnTo>
                  <a:cubicBezTo>
                    <a:pt x="899131" y="394129"/>
                    <a:pt x="827139" y="395471"/>
                    <a:pt x="755557" y="398137"/>
                  </a:cubicBezTo>
                  <a:lnTo>
                    <a:pt x="654595" y="403794"/>
                  </a:lnTo>
                  <a:lnTo>
                    <a:pt x="603760" y="448544"/>
                  </a:lnTo>
                  <a:cubicBezTo>
                    <a:pt x="533870" y="487646"/>
                    <a:pt x="429959" y="509488"/>
                    <a:pt x="293878" y="498243"/>
                  </a:cubicBezTo>
                  <a:cubicBezTo>
                    <a:pt x="21716" y="475754"/>
                    <a:pt x="-42258" y="371926"/>
                    <a:pt x="24285" y="288924"/>
                  </a:cubicBezTo>
                  <a:cubicBezTo>
                    <a:pt x="90828" y="205922"/>
                    <a:pt x="178879" y="-7971"/>
                    <a:pt x="350235" y="23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5" name="フリーフォーム: 図形 874">
              <a:extLst>
                <a:ext uri="{FF2B5EF4-FFF2-40B4-BE49-F238E27FC236}">
                  <a16:creationId xmlns:a16="http://schemas.microsoft.com/office/drawing/2014/main" id="{AF39F923-5FEE-401C-8B2C-6C1780351B7F}"/>
                </a:ext>
              </a:extLst>
            </p:cNvPr>
            <p:cNvSpPr/>
            <p:nvPr/>
          </p:nvSpPr>
          <p:spPr>
            <a:xfrm>
              <a:off x="728474" y="2180995"/>
              <a:ext cx="1248745" cy="501192"/>
            </a:xfrm>
            <a:custGeom>
              <a:avLst/>
              <a:gdLst>
                <a:gd name="connsiteX0" fmla="*/ 350235 w 1248745"/>
                <a:gd name="connsiteY0" fmla="*/ 230 h 501192"/>
                <a:gd name="connsiteX1" fmla="*/ 594137 w 1248745"/>
                <a:gd name="connsiteY1" fmla="*/ 107476 h 501192"/>
                <a:gd name="connsiteX2" fmla="*/ 640707 w 1248745"/>
                <a:gd name="connsiteY2" fmla="*/ 160047 h 501192"/>
                <a:gd name="connsiteX3" fmla="*/ 720784 w 1248745"/>
                <a:gd name="connsiteY3" fmla="*/ 145105 h 501192"/>
                <a:gd name="connsiteX4" fmla="*/ 971289 w 1248745"/>
                <a:gd name="connsiteY4" fmla="*/ 130404 h 501192"/>
                <a:gd name="connsiteX5" fmla="*/ 1099580 w 1248745"/>
                <a:gd name="connsiteY5" fmla="*/ 134172 h 501192"/>
                <a:gd name="connsiteX6" fmla="*/ 1201768 w 1248745"/>
                <a:gd name="connsiteY6" fmla="*/ 143313 h 501192"/>
                <a:gd name="connsiteX7" fmla="*/ 1248745 w 1248745"/>
                <a:gd name="connsiteY7" fmla="*/ 135439 h 501192"/>
                <a:gd name="connsiteX8" fmla="*/ 1219638 w 1248745"/>
                <a:gd name="connsiteY8" fmla="*/ 182079 h 501192"/>
                <a:gd name="connsiteX9" fmla="*/ 1167806 w 1248745"/>
                <a:gd name="connsiteY9" fmla="*/ 300298 h 501192"/>
                <a:gd name="connsiteX10" fmla="*/ 1138647 w 1248745"/>
                <a:gd name="connsiteY10" fmla="*/ 412348 h 501192"/>
                <a:gd name="connsiteX11" fmla="*/ 1126225 w 1248745"/>
                <a:gd name="connsiteY11" fmla="*/ 397007 h 501192"/>
                <a:gd name="connsiteX12" fmla="*/ 971289 w 1248745"/>
                <a:gd name="connsiteY12" fmla="*/ 394129 h 501192"/>
                <a:gd name="connsiteX13" fmla="*/ 755557 w 1248745"/>
                <a:gd name="connsiteY13" fmla="*/ 398137 h 501192"/>
                <a:gd name="connsiteX14" fmla="*/ 654595 w 1248745"/>
                <a:gd name="connsiteY14" fmla="*/ 403794 h 501192"/>
                <a:gd name="connsiteX15" fmla="*/ 603760 w 1248745"/>
                <a:gd name="connsiteY15" fmla="*/ 448544 h 501192"/>
                <a:gd name="connsiteX16" fmla="*/ 293878 w 1248745"/>
                <a:gd name="connsiteY16" fmla="*/ 498243 h 501192"/>
                <a:gd name="connsiteX17" fmla="*/ 24285 w 1248745"/>
                <a:gd name="connsiteY17" fmla="*/ 288924 h 501192"/>
                <a:gd name="connsiteX18" fmla="*/ 350235 w 1248745"/>
                <a:gd name="connsiteY18" fmla="*/ 230 h 50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48745" h="501192">
                  <a:moveTo>
                    <a:pt x="350235" y="230"/>
                  </a:moveTo>
                  <a:cubicBezTo>
                    <a:pt x="435913" y="4331"/>
                    <a:pt x="525735" y="49191"/>
                    <a:pt x="594137" y="107476"/>
                  </a:cubicBezTo>
                  <a:lnTo>
                    <a:pt x="640707" y="160047"/>
                  </a:lnTo>
                  <a:lnTo>
                    <a:pt x="720784" y="145105"/>
                  </a:lnTo>
                  <a:cubicBezTo>
                    <a:pt x="799918" y="135551"/>
                    <a:pt x="884055" y="130404"/>
                    <a:pt x="971289" y="130404"/>
                  </a:cubicBezTo>
                  <a:cubicBezTo>
                    <a:pt x="1014906" y="130404"/>
                    <a:pt x="1057749" y="131691"/>
                    <a:pt x="1099580" y="134172"/>
                  </a:cubicBezTo>
                  <a:lnTo>
                    <a:pt x="1201768" y="143313"/>
                  </a:lnTo>
                  <a:lnTo>
                    <a:pt x="1248745" y="135439"/>
                  </a:lnTo>
                  <a:lnTo>
                    <a:pt x="1219638" y="182079"/>
                  </a:lnTo>
                  <a:cubicBezTo>
                    <a:pt x="1199152" y="220706"/>
                    <a:pt x="1181816" y="260147"/>
                    <a:pt x="1167806" y="300298"/>
                  </a:cubicBezTo>
                  <a:lnTo>
                    <a:pt x="1138647" y="412348"/>
                  </a:lnTo>
                  <a:lnTo>
                    <a:pt x="1126225" y="397007"/>
                  </a:lnTo>
                  <a:lnTo>
                    <a:pt x="971289" y="394129"/>
                  </a:lnTo>
                  <a:cubicBezTo>
                    <a:pt x="899131" y="394129"/>
                    <a:pt x="827139" y="395471"/>
                    <a:pt x="755557" y="398137"/>
                  </a:cubicBezTo>
                  <a:lnTo>
                    <a:pt x="654595" y="403794"/>
                  </a:lnTo>
                  <a:lnTo>
                    <a:pt x="603760" y="448544"/>
                  </a:lnTo>
                  <a:cubicBezTo>
                    <a:pt x="533870" y="487646"/>
                    <a:pt x="429959" y="509488"/>
                    <a:pt x="293878" y="498243"/>
                  </a:cubicBezTo>
                  <a:cubicBezTo>
                    <a:pt x="21716" y="475754"/>
                    <a:pt x="-42258" y="371926"/>
                    <a:pt x="24285" y="288924"/>
                  </a:cubicBezTo>
                  <a:cubicBezTo>
                    <a:pt x="90828" y="205922"/>
                    <a:pt x="178879" y="-7971"/>
                    <a:pt x="350235" y="23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6" name="フリーフォーム: 図形 875">
              <a:extLst>
                <a:ext uri="{FF2B5EF4-FFF2-40B4-BE49-F238E27FC236}">
                  <a16:creationId xmlns:a16="http://schemas.microsoft.com/office/drawing/2014/main" id="{3E34FF74-AB96-4CAC-A465-E6B9EE467F6F}"/>
                </a:ext>
              </a:extLst>
            </p:cNvPr>
            <p:cNvSpPr/>
            <p:nvPr/>
          </p:nvSpPr>
          <p:spPr>
            <a:xfrm>
              <a:off x="892729" y="2366182"/>
              <a:ext cx="349081" cy="316005"/>
            </a:xfrm>
            <a:custGeom>
              <a:avLst/>
              <a:gdLst>
                <a:gd name="connsiteX0" fmla="*/ 244737 w 349081"/>
                <a:gd name="connsiteY0" fmla="*/ 99 h 316005"/>
                <a:gd name="connsiteX1" fmla="*/ 281558 w 349081"/>
                <a:gd name="connsiteY1" fmla="*/ 9639 h 316005"/>
                <a:gd name="connsiteX2" fmla="*/ 317934 w 349081"/>
                <a:gd name="connsiteY2" fmla="*/ 59490 h 316005"/>
                <a:gd name="connsiteX3" fmla="*/ 334180 w 349081"/>
                <a:gd name="connsiteY3" fmla="*/ 102203 h 316005"/>
                <a:gd name="connsiteX4" fmla="*/ 347394 w 349081"/>
                <a:gd name="connsiteY4" fmla="*/ 236460 h 316005"/>
                <a:gd name="connsiteX5" fmla="*/ 332474 w 349081"/>
                <a:gd name="connsiteY5" fmla="*/ 301299 h 316005"/>
                <a:gd name="connsiteX6" fmla="*/ 309386 w 349081"/>
                <a:gd name="connsiteY6" fmla="*/ 307087 h 316005"/>
                <a:gd name="connsiteX7" fmla="*/ 129623 w 349081"/>
                <a:gd name="connsiteY7" fmla="*/ 313056 h 316005"/>
                <a:gd name="connsiteX8" fmla="*/ 37169 w 349081"/>
                <a:gd name="connsiteY8" fmla="*/ 301010 h 316005"/>
                <a:gd name="connsiteX9" fmla="*/ 0 w 349081"/>
                <a:gd name="connsiteY9" fmla="*/ 291711 h 316005"/>
                <a:gd name="connsiteX10" fmla="*/ 114648 w 349081"/>
                <a:gd name="connsiteY10" fmla="*/ 107703 h 316005"/>
                <a:gd name="connsiteX11" fmla="*/ 244737 w 349081"/>
                <a:gd name="connsiteY11" fmla="*/ 99 h 316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9081" h="316005">
                  <a:moveTo>
                    <a:pt x="244737" y="99"/>
                  </a:moveTo>
                  <a:cubicBezTo>
                    <a:pt x="258016" y="-614"/>
                    <a:pt x="270443" y="2530"/>
                    <a:pt x="281558" y="9639"/>
                  </a:cubicBezTo>
                  <a:cubicBezTo>
                    <a:pt x="296378" y="19119"/>
                    <a:pt x="308867" y="35650"/>
                    <a:pt x="317934" y="59490"/>
                  </a:cubicBezTo>
                  <a:lnTo>
                    <a:pt x="334180" y="102203"/>
                  </a:lnTo>
                  <a:cubicBezTo>
                    <a:pt x="347781" y="137962"/>
                    <a:pt x="351751" y="185088"/>
                    <a:pt x="347394" y="236460"/>
                  </a:cubicBezTo>
                  <a:lnTo>
                    <a:pt x="332474" y="301299"/>
                  </a:lnTo>
                  <a:lnTo>
                    <a:pt x="309386" y="307087"/>
                  </a:lnTo>
                  <a:cubicBezTo>
                    <a:pt x="257662" y="316030"/>
                    <a:pt x="197664" y="318679"/>
                    <a:pt x="129623" y="313056"/>
                  </a:cubicBezTo>
                  <a:cubicBezTo>
                    <a:pt x="95603" y="310245"/>
                    <a:pt x="64836" y="306163"/>
                    <a:pt x="37169" y="301010"/>
                  </a:cubicBezTo>
                  <a:lnTo>
                    <a:pt x="0" y="291711"/>
                  </a:lnTo>
                  <a:lnTo>
                    <a:pt x="114648" y="107703"/>
                  </a:lnTo>
                  <a:cubicBezTo>
                    <a:pt x="157400" y="39087"/>
                    <a:pt x="204901" y="2237"/>
                    <a:pt x="244737" y="9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1" name="フリーフォーム: 図形 890">
              <a:extLst>
                <a:ext uri="{FF2B5EF4-FFF2-40B4-BE49-F238E27FC236}">
                  <a16:creationId xmlns:a16="http://schemas.microsoft.com/office/drawing/2014/main" id="{196A3592-5370-4D95-A8EF-6332FDE7F36B}"/>
                </a:ext>
              </a:extLst>
            </p:cNvPr>
            <p:cNvSpPr/>
            <p:nvPr/>
          </p:nvSpPr>
          <p:spPr>
            <a:xfrm rot="9540701" flipH="1">
              <a:off x="3601298" y="3018608"/>
              <a:ext cx="653785" cy="223997"/>
            </a:xfrm>
            <a:custGeom>
              <a:avLst/>
              <a:gdLst>
                <a:gd name="connsiteX0" fmla="*/ 508591 w 653143"/>
                <a:gd name="connsiteY0" fmla="*/ 619459 h 619459"/>
                <a:gd name="connsiteX1" fmla="*/ 602860 w 653143"/>
                <a:gd name="connsiteY1" fmla="*/ 619459 h 619459"/>
                <a:gd name="connsiteX2" fmla="*/ 581651 w 653143"/>
                <a:gd name="connsiteY2" fmla="*/ 157555 h 619459"/>
                <a:gd name="connsiteX3" fmla="*/ 601208 w 653143"/>
                <a:gd name="connsiteY3" fmla="*/ 152088 h 619459"/>
                <a:gd name="connsiteX4" fmla="*/ 609400 w 653143"/>
                <a:gd name="connsiteY4" fmla="*/ 51217 h 619459"/>
                <a:gd name="connsiteX5" fmla="*/ 27652 w 653143"/>
                <a:gd name="connsiteY5" fmla="*/ 0 h 619459"/>
                <a:gd name="connsiteX6" fmla="*/ 66012 w 653143"/>
                <a:gd name="connsiteY6" fmla="*/ 88557 h 619459"/>
                <a:gd name="connsiteX7" fmla="*/ 66605 w 653143"/>
                <a:gd name="connsiteY7" fmla="*/ 96278 h 619459"/>
                <a:gd name="connsiteX8" fmla="*/ 0 w 653143"/>
                <a:gd name="connsiteY8" fmla="*/ 126806 h 619459"/>
                <a:gd name="connsiteX9" fmla="*/ 67258 w 653143"/>
                <a:gd name="connsiteY9" fmla="*/ 157632 h 619459"/>
                <a:gd name="connsiteX10" fmla="*/ 63119 w 653143"/>
                <a:gd name="connsiteY10" fmla="*/ 171390 h 619459"/>
                <a:gd name="connsiteX11" fmla="*/ 27652 w 653143"/>
                <a:gd name="connsiteY11" fmla="*/ 221583 h 619459"/>
                <a:gd name="connsiteX12" fmla="*/ 520233 w 653143"/>
                <a:gd name="connsiteY12" fmla="*/ 169563 h 619459"/>
                <a:gd name="connsiteX13" fmla="*/ 529318 w 653143"/>
                <a:gd name="connsiteY13" fmla="*/ 168054 h 619459"/>
                <a:gd name="connsiteX0" fmla="*/ 529318 w 653143"/>
                <a:gd name="connsiteY0" fmla="*/ 168054 h 619459"/>
                <a:gd name="connsiteX1" fmla="*/ 602860 w 653143"/>
                <a:gd name="connsiteY1" fmla="*/ 619459 h 619459"/>
                <a:gd name="connsiteX2" fmla="*/ 581651 w 653143"/>
                <a:gd name="connsiteY2" fmla="*/ 157555 h 619459"/>
                <a:gd name="connsiteX3" fmla="*/ 601208 w 653143"/>
                <a:gd name="connsiteY3" fmla="*/ 152088 h 619459"/>
                <a:gd name="connsiteX4" fmla="*/ 609400 w 653143"/>
                <a:gd name="connsiteY4" fmla="*/ 51217 h 619459"/>
                <a:gd name="connsiteX5" fmla="*/ 27652 w 653143"/>
                <a:gd name="connsiteY5" fmla="*/ 0 h 619459"/>
                <a:gd name="connsiteX6" fmla="*/ 66012 w 653143"/>
                <a:gd name="connsiteY6" fmla="*/ 88557 h 619459"/>
                <a:gd name="connsiteX7" fmla="*/ 66605 w 653143"/>
                <a:gd name="connsiteY7" fmla="*/ 96278 h 619459"/>
                <a:gd name="connsiteX8" fmla="*/ 0 w 653143"/>
                <a:gd name="connsiteY8" fmla="*/ 126806 h 619459"/>
                <a:gd name="connsiteX9" fmla="*/ 67258 w 653143"/>
                <a:gd name="connsiteY9" fmla="*/ 157632 h 619459"/>
                <a:gd name="connsiteX10" fmla="*/ 63119 w 653143"/>
                <a:gd name="connsiteY10" fmla="*/ 171390 h 619459"/>
                <a:gd name="connsiteX11" fmla="*/ 27652 w 653143"/>
                <a:gd name="connsiteY11" fmla="*/ 221583 h 619459"/>
                <a:gd name="connsiteX12" fmla="*/ 520233 w 653143"/>
                <a:gd name="connsiteY12" fmla="*/ 169563 h 619459"/>
                <a:gd name="connsiteX13" fmla="*/ 529318 w 653143"/>
                <a:gd name="connsiteY13" fmla="*/ 168054 h 619459"/>
                <a:gd name="connsiteX0" fmla="*/ 529318 w 653143"/>
                <a:gd name="connsiteY0" fmla="*/ 168054 h 605172"/>
                <a:gd name="connsiteX1" fmla="*/ 602860 w 653143"/>
                <a:gd name="connsiteY1" fmla="*/ 605172 h 605172"/>
                <a:gd name="connsiteX2" fmla="*/ 581651 w 653143"/>
                <a:gd name="connsiteY2" fmla="*/ 157555 h 605172"/>
                <a:gd name="connsiteX3" fmla="*/ 601208 w 653143"/>
                <a:gd name="connsiteY3" fmla="*/ 152088 h 605172"/>
                <a:gd name="connsiteX4" fmla="*/ 609400 w 653143"/>
                <a:gd name="connsiteY4" fmla="*/ 51217 h 605172"/>
                <a:gd name="connsiteX5" fmla="*/ 27652 w 653143"/>
                <a:gd name="connsiteY5" fmla="*/ 0 h 605172"/>
                <a:gd name="connsiteX6" fmla="*/ 66012 w 653143"/>
                <a:gd name="connsiteY6" fmla="*/ 88557 h 605172"/>
                <a:gd name="connsiteX7" fmla="*/ 66605 w 653143"/>
                <a:gd name="connsiteY7" fmla="*/ 96278 h 605172"/>
                <a:gd name="connsiteX8" fmla="*/ 0 w 653143"/>
                <a:gd name="connsiteY8" fmla="*/ 126806 h 605172"/>
                <a:gd name="connsiteX9" fmla="*/ 67258 w 653143"/>
                <a:gd name="connsiteY9" fmla="*/ 157632 h 605172"/>
                <a:gd name="connsiteX10" fmla="*/ 63119 w 653143"/>
                <a:gd name="connsiteY10" fmla="*/ 171390 h 605172"/>
                <a:gd name="connsiteX11" fmla="*/ 27652 w 653143"/>
                <a:gd name="connsiteY11" fmla="*/ 221583 h 605172"/>
                <a:gd name="connsiteX12" fmla="*/ 520233 w 653143"/>
                <a:gd name="connsiteY12" fmla="*/ 169563 h 605172"/>
                <a:gd name="connsiteX13" fmla="*/ 529318 w 653143"/>
                <a:gd name="connsiteY13" fmla="*/ 168054 h 605172"/>
                <a:gd name="connsiteX0" fmla="*/ 529318 w 653143"/>
                <a:gd name="connsiteY0" fmla="*/ 168054 h 221583"/>
                <a:gd name="connsiteX1" fmla="*/ 581651 w 653143"/>
                <a:gd name="connsiteY1" fmla="*/ 157555 h 221583"/>
                <a:gd name="connsiteX2" fmla="*/ 601208 w 653143"/>
                <a:gd name="connsiteY2" fmla="*/ 152088 h 221583"/>
                <a:gd name="connsiteX3" fmla="*/ 609400 w 653143"/>
                <a:gd name="connsiteY3" fmla="*/ 51217 h 221583"/>
                <a:gd name="connsiteX4" fmla="*/ 27652 w 653143"/>
                <a:gd name="connsiteY4" fmla="*/ 0 h 221583"/>
                <a:gd name="connsiteX5" fmla="*/ 66012 w 653143"/>
                <a:gd name="connsiteY5" fmla="*/ 88557 h 221583"/>
                <a:gd name="connsiteX6" fmla="*/ 66605 w 653143"/>
                <a:gd name="connsiteY6" fmla="*/ 96278 h 221583"/>
                <a:gd name="connsiteX7" fmla="*/ 0 w 653143"/>
                <a:gd name="connsiteY7" fmla="*/ 126806 h 221583"/>
                <a:gd name="connsiteX8" fmla="*/ 67258 w 653143"/>
                <a:gd name="connsiteY8" fmla="*/ 157632 h 221583"/>
                <a:gd name="connsiteX9" fmla="*/ 63119 w 653143"/>
                <a:gd name="connsiteY9" fmla="*/ 171390 h 221583"/>
                <a:gd name="connsiteX10" fmla="*/ 27652 w 653143"/>
                <a:gd name="connsiteY10" fmla="*/ 221583 h 221583"/>
                <a:gd name="connsiteX11" fmla="*/ 520233 w 653143"/>
                <a:gd name="connsiteY11" fmla="*/ 169563 h 221583"/>
                <a:gd name="connsiteX12" fmla="*/ 529318 w 653143"/>
                <a:gd name="connsiteY12" fmla="*/ 168054 h 221583"/>
                <a:gd name="connsiteX0" fmla="*/ 520233 w 653143"/>
                <a:gd name="connsiteY0" fmla="*/ 169563 h 221583"/>
                <a:gd name="connsiteX1" fmla="*/ 581651 w 653143"/>
                <a:gd name="connsiteY1" fmla="*/ 157555 h 221583"/>
                <a:gd name="connsiteX2" fmla="*/ 601208 w 653143"/>
                <a:gd name="connsiteY2" fmla="*/ 152088 h 221583"/>
                <a:gd name="connsiteX3" fmla="*/ 609400 w 653143"/>
                <a:gd name="connsiteY3" fmla="*/ 51217 h 221583"/>
                <a:gd name="connsiteX4" fmla="*/ 27652 w 653143"/>
                <a:gd name="connsiteY4" fmla="*/ 0 h 221583"/>
                <a:gd name="connsiteX5" fmla="*/ 66012 w 653143"/>
                <a:gd name="connsiteY5" fmla="*/ 88557 h 221583"/>
                <a:gd name="connsiteX6" fmla="*/ 66605 w 653143"/>
                <a:gd name="connsiteY6" fmla="*/ 96278 h 221583"/>
                <a:gd name="connsiteX7" fmla="*/ 0 w 653143"/>
                <a:gd name="connsiteY7" fmla="*/ 126806 h 221583"/>
                <a:gd name="connsiteX8" fmla="*/ 67258 w 653143"/>
                <a:gd name="connsiteY8" fmla="*/ 157632 h 221583"/>
                <a:gd name="connsiteX9" fmla="*/ 63119 w 653143"/>
                <a:gd name="connsiteY9" fmla="*/ 171390 h 221583"/>
                <a:gd name="connsiteX10" fmla="*/ 27652 w 653143"/>
                <a:gd name="connsiteY10" fmla="*/ 221583 h 221583"/>
                <a:gd name="connsiteX11" fmla="*/ 520233 w 653143"/>
                <a:gd name="connsiteY11" fmla="*/ 169563 h 221583"/>
                <a:gd name="connsiteX0" fmla="*/ 27652 w 653143"/>
                <a:gd name="connsiteY0" fmla="*/ 221583 h 221583"/>
                <a:gd name="connsiteX1" fmla="*/ 581651 w 653143"/>
                <a:gd name="connsiteY1" fmla="*/ 157555 h 221583"/>
                <a:gd name="connsiteX2" fmla="*/ 601208 w 653143"/>
                <a:gd name="connsiteY2" fmla="*/ 152088 h 221583"/>
                <a:gd name="connsiteX3" fmla="*/ 609400 w 653143"/>
                <a:gd name="connsiteY3" fmla="*/ 51217 h 221583"/>
                <a:gd name="connsiteX4" fmla="*/ 27652 w 653143"/>
                <a:gd name="connsiteY4" fmla="*/ 0 h 221583"/>
                <a:gd name="connsiteX5" fmla="*/ 66012 w 653143"/>
                <a:gd name="connsiteY5" fmla="*/ 88557 h 221583"/>
                <a:gd name="connsiteX6" fmla="*/ 66605 w 653143"/>
                <a:gd name="connsiteY6" fmla="*/ 96278 h 221583"/>
                <a:gd name="connsiteX7" fmla="*/ 0 w 653143"/>
                <a:gd name="connsiteY7" fmla="*/ 126806 h 221583"/>
                <a:gd name="connsiteX8" fmla="*/ 67258 w 653143"/>
                <a:gd name="connsiteY8" fmla="*/ 157632 h 221583"/>
                <a:gd name="connsiteX9" fmla="*/ 63119 w 653143"/>
                <a:gd name="connsiteY9" fmla="*/ 171390 h 221583"/>
                <a:gd name="connsiteX10" fmla="*/ 27652 w 653143"/>
                <a:gd name="connsiteY10" fmla="*/ 221583 h 221583"/>
                <a:gd name="connsiteX0" fmla="*/ 27652 w 653143"/>
                <a:gd name="connsiteY0" fmla="*/ 221583 h 221583"/>
                <a:gd name="connsiteX1" fmla="*/ 601208 w 653143"/>
                <a:gd name="connsiteY1" fmla="*/ 152088 h 221583"/>
                <a:gd name="connsiteX2" fmla="*/ 609400 w 653143"/>
                <a:gd name="connsiteY2" fmla="*/ 51217 h 221583"/>
                <a:gd name="connsiteX3" fmla="*/ 27652 w 653143"/>
                <a:gd name="connsiteY3" fmla="*/ 0 h 221583"/>
                <a:gd name="connsiteX4" fmla="*/ 66012 w 653143"/>
                <a:gd name="connsiteY4" fmla="*/ 88557 h 221583"/>
                <a:gd name="connsiteX5" fmla="*/ 66605 w 653143"/>
                <a:gd name="connsiteY5" fmla="*/ 96278 h 221583"/>
                <a:gd name="connsiteX6" fmla="*/ 0 w 653143"/>
                <a:gd name="connsiteY6" fmla="*/ 126806 h 221583"/>
                <a:gd name="connsiteX7" fmla="*/ 67258 w 653143"/>
                <a:gd name="connsiteY7" fmla="*/ 157632 h 221583"/>
                <a:gd name="connsiteX8" fmla="*/ 63119 w 653143"/>
                <a:gd name="connsiteY8" fmla="*/ 171390 h 221583"/>
                <a:gd name="connsiteX9" fmla="*/ 27652 w 653143"/>
                <a:gd name="connsiteY9" fmla="*/ 221583 h 221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3143" h="221583">
                  <a:moveTo>
                    <a:pt x="27652" y="221583"/>
                  </a:moveTo>
                  <a:cubicBezTo>
                    <a:pt x="117333" y="218366"/>
                    <a:pt x="504250" y="180482"/>
                    <a:pt x="601208" y="152088"/>
                  </a:cubicBezTo>
                  <a:cubicBezTo>
                    <a:pt x="672599" y="123866"/>
                    <a:pt x="665577" y="63870"/>
                    <a:pt x="609400" y="51217"/>
                  </a:cubicBezTo>
                  <a:cubicBezTo>
                    <a:pt x="545199" y="36755"/>
                    <a:pt x="237341" y="18466"/>
                    <a:pt x="27652" y="0"/>
                  </a:cubicBezTo>
                  <a:cubicBezTo>
                    <a:pt x="45389" y="24035"/>
                    <a:pt x="59704" y="48845"/>
                    <a:pt x="66012" y="88557"/>
                  </a:cubicBezTo>
                  <a:cubicBezTo>
                    <a:pt x="66210" y="91131"/>
                    <a:pt x="66407" y="93704"/>
                    <a:pt x="66605" y="96278"/>
                  </a:cubicBezTo>
                  <a:lnTo>
                    <a:pt x="0" y="126806"/>
                  </a:lnTo>
                  <a:lnTo>
                    <a:pt x="67258" y="157632"/>
                  </a:lnTo>
                  <a:lnTo>
                    <a:pt x="63119" y="171390"/>
                  </a:lnTo>
                  <a:cubicBezTo>
                    <a:pt x="51297" y="197526"/>
                    <a:pt x="27191" y="195447"/>
                    <a:pt x="27652" y="221583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56" name="フリーフォーム: 図形 2055">
              <a:extLst>
                <a:ext uri="{FF2B5EF4-FFF2-40B4-BE49-F238E27FC236}">
                  <a16:creationId xmlns:a16="http://schemas.microsoft.com/office/drawing/2014/main" id="{673F2C4F-5F7D-4CA2-82CD-C51B0032D36A}"/>
                </a:ext>
              </a:extLst>
            </p:cNvPr>
            <p:cNvSpPr/>
            <p:nvPr/>
          </p:nvSpPr>
          <p:spPr>
            <a:xfrm>
              <a:off x="2005634" y="-357004"/>
              <a:ext cx="1727111" cy="3008451"/>
            </a:xfrm>
            <a:custGeom>
              <a:avLst/>
              <a:gdLst>
                <a:gd name="connsiteX0" fmla="*/ 112323 w 705180"/>
                <a:gd name="connsiteY0" fmla="*/ 1302675 h 1302675"/>
                <a:gd name="connsiteX1" fmla="*/ 146829 w 705180"/>
                <a:gd name="connsiteY1" fmla="*/ 974871 h 1302675"/>
                <a:gd name="connsiteX2" fmla="*/ 180 w 705180"/>
                <a:gd name="connsiteY2" fmla="*/ 741958 h 1302675"/>
                <a:gd name="connsiteX3" fmla="*/ 181334 w 705180"/>
                <a:gd name="connsiteY3" fmla="*/ 25965 h 1302675"/>
                <a:gd name="connsiteX4" fmla="*/ 250346 w 705180"/>
                <a:gd name="connsiteY4" fmla="*/ 155361 h 1302675"/>
                <a:gd name="connsiteX5" fmla="*/ 345236 w 705180"/>
                <a:gd name="connsiteY5" fmla="*/ 138109 h 1302675"/>
                <a:gd name="connsiteX6" fmla="*/ 362489 w 705180"/>
                <a:gd name="connsiteY6" fmla="*/ 232999 h 1302675"/>
                <a:gd name="connsiteX7" fmla="*/ 440127 w 705180"/>
                <a:gd name="connsiteY7" fmla="*/ 258878 h 1302675"/>
                <a:gd name="connsiteX8" fmla="*/ 440127 w 705180"/>
                <a:gd name="connsiteY8" fmla="*/ 431407 h 1302675"/>
                <a:gd name="connsiteX9" fmla="*/ 491885 w 705180"/>
                <a:gd name="connsiteY9" fmla="*/ 440033 h 1302675"/>
                <a:gd name="connsiteX10" fmla="*/ 474632 w 705180"/>
                <a:gd name="connsiteY10" fmla="*/ 560803 h 1302675"/>
                <a:gd name="connsiteX11" fmla="*/ 552270 w 705180"/>
                <a:gd name="connsiteY11" fmla="*/ 586682 h 1302675"/>
                <a:gd name="connsiteX12" fmla="*/ 552270 w 705180"/>
                <a:gd name="connsiteY12" fmla="*/ 690199 h 1302675"/>
                <a:gd name="connsiteX13" fmla="*/ 698919 w 705180"/>
                <a:gd name="connsiteY13" fmla="*/ 905859 h 1302675"/>
                <a:gd name="connsiteX14" fmla="*/ 664414 w 705180"/>
                <a:gd name="connsiteY14" fmla="*/ 1250916 h 1302675"/>
                <a:gd name="connsiteX0" fmla="*/ 112323 w 701679"/>
                <a:gd name="connsiteY0" fmla="*/ 1302675 h 1436352"/>
                <a:gd name="connsiteX1" fmla="*/ 146829 w 701679"/>
                <a:gd name="connsiteY1" fmla="*/ 974871 h 1436352"/>
                <a:gd name="connsiteX2" fmla="*/ 180 w 701679"/>
                <a:gd name="connsiteY2" fmla="*/ 741958 h 1436352"/>
                <a:gd name="connsiteX3" fmla="*/ 181334 w 701679"/>
                <a:gd name="connsiteY3" fmla="*/ 25965 h 1436352"/>
                <a:gd name="connsiteX4" fmla="*/ 250346 w 701679"/>
                <a:gd name="connsiteY4" fmla="*/ 155361 h 1436352"/>
                <a:gd name="connsiteX5" fmla="*/ 345236 w 701679"/>
                <a:gd name="connsiteY5" fmla="*/ 138109 h 1436352"/>
                <a:gd name="connsiteX6" fmla="*/ 362489 w 701679"/>
                <a:gd name="connsiteY6" fmla="*/ 232999 h 1436352"/>
                <a:gd name="connsiteX7" fmla="*/ 440127 w 701679"/>
                <a:gd name="connsiteY7" fmla="*/ 258878 h 1436352"/>
                <a:gd name="connsiteX8" fmla="*/ 440127 w 701679"/>
                <a:gd name="connsiteY8" fmla="*/ 431407 h 1436352"/>
                <a:gd name="connsiteX9" fmla="*/ 491885 w 701679"/>
                <a:gd name="connsiteY9" fmla="*/ 440033 h 1436352"/>
                <a:gd name="connsiteX10" fmla="*/ 474632 w 701679"/>
                <a:gd name="connsiteY10" fmla="*/ 560803 h 1436352"/>
                <a:gd name="connsiteX11" fmla="*/ 552270 w 701679"/>
                <a:gd name="connsiteY11" fmla="*/ 586682 h 1436352"/>
                <a:gd name="connsiteX12" fmla="*/ 552270 w 701679"/>
                <a:gd name="connsiteY12" fmla="*/ 690199 h 1436352"/>
                <a:gd name="connsiteX13" fmla="*/ 698919 w 701679"/>
                <a:gd name="connsiteY13" fmla="*/ 905859 h 1436352"/>
                <a:gd name="connsiteX14" fmla="*/ 609626 w 701679"/>
                <a:gd name="connsiteY14" fmla="*/ 1436352 h 1436352"/>
                <a:gd name="connsiteX0" fmla="*/ 112323 w 793037"/>
                <a:gd name="connsiteY0" fmla="*/ 1302675 h 1436352"/>
                <a:gd name="connsiteX1" fmla="*/ 146829 w 793037"/>
                <a:gd name="connsiteY1" fmla="*/ 974871 h 1436352"/>
                <a:gd name="connsiteX2" fmla="*/ 180 w 793037"/>
                <a:gd name="connsiteY2" fmla="*/ 741958 h 1436352"/>
                <a:gd name="connsiteX3" fmla="*/ 181334 w 793037"/>
                <a:gd name="connsiteY3" fmla="*/ 25965 h 1436352"/>
                <a:gd name="connsiteX4" fmla="*/ 250346 w 793037"/>
                <a:gd name="connsiteY4" fmla="*/ 155361 h 1436352"/>
                <a:gd name="connsiteX5" fmla="*/ 345236 w 793037"/>
                <a:gd name="connsiteY5" fmla="*/ 138109 h 1436352"/>
                <a:gd name="connsiteX6" fmla="*/ 362489 w 793037"/>
                <a:gd name="connsiteY6" fmla="*/ 232999 h 1436352"/>
                <a:gd name="connsiteX7" fmla="*/ 440127 w 793037"/>
                <a:gd name="connsiteY7" fmla="*/ 258878 h 1436352"/>
                <a:gd name="connsiteX8" fmla="*/ 440127 w 793037"/>
                <a:gd name="connsiteY8" fmla="*/ 431407 h 1436352"/>
                <a:gd name="connsiteX9" fmla="*/ 491885 w 793037"/>
                <a:gd name="connsiteY9" fmla="*/ 440033 h 1436352"/>
                <a:gd name="connsiteX10" fmla="*/ 474632 w 793037"/>
                <a:gd name="connsiteY10" fmla="*/ 560803 h 1436352"/>
                <a:gd name="connsiteX11" fmla="*/ 552270 w 793037"/>
                <a:gd name="connsiteY11" fmla="*/ 586682 h 1436352"/>
                <a:gd name="connsiteX12" fmla="*/ 552270 w 793037"/>
                <a:gd name="connsiteY12" fmla="*/ 690199 h 1436352"/>
                <a:gd name="connsiteX13" fmla="*/ 791637 w 793037"/>
                <a:gd name="connsiteY13" fmla="*/ 1061794 h 1436352"/>
                <a:gd name="connsiteX14" fmla="*/ 609626 w 793037"/>
                <a:gd name="connsiteY14" fmla="*/ 1436352 h 1436352"/>
                <a:gd name="connsiteX0" fmla="*/ 112323 w 793663"/>
                <a:gd name="connsiteY0" fmla="*/ 1302675 h 1436352"/>
                <a:gd name="connsiteX1" fmla="*/ 146829 w 793663"/>
                <a:gd name="connsiteY1" fmla="*/ 974871 h 1436352"/>
                <a:gd name="connsiteX2" fmla="*/ 180 w 793663"/>
                <a:gd name="connsiteY2" fmla="*/ 741958 h 1436352"/>
                <a:gd name="connsiteX3" fmla="*/ 181334 w 793663"/>
                <a:gd name="connsiteY3" fmla="*/ 25965 h 1436352"/>
                <a:gd name="connsiteX4" fmla="*/ 250346 w 793663"/>
                <a:gd name="connsiteY4" fmla="*/ 155361 h 1436352"/>
                <a:gd name="connsiteX5" fmla="*/ 345236 w 793663"/>
                <a:gd name="connsiteY5" fmla="*/ 138109 h 1436352"/>
                <a:gd name="connsiteX6" fmla="*/ 362489 w 793663"/>
                <a:gd name="connsiteY6" fmla="*/ 232999 h 1436352"/>
                <a:gd name="connsiteX7" fmla="*/ 440127 w 793663"/>
                <a:gd name="connsiteY7" fmla="*/ 258878 h 1436352"/>
                <a:gd name="connsiteX8" fmla="*/ 440127 w 793663"/>
                <a:gd name="connsiteY8" fmla="*/ 431407 h 1436352"/>
                <a:gd name="connsiteX9" fmla="*/ 491885 w 793663"/>
                <a:gd name="connsiteY9" fmla="*/ 440033 h 1436352"/>
                <a:gd name="connsiteX10" fmla="*/ 474632 w 793663"/>
                <a:gd name="connsiteY10" fmla="*/ 560803 h 1436352"/>
                <a:gd name="connsiteX11" fmla="*/ 552270 w 793663"/>
                <a:gd name="connsiteY11" fmla="*/ 586682 h 1436352"/>
                <a:gd name="connsiteX12" fmla="*/ 552270 w 793663"/>
                <a:gd name="connsiteY12" fmla="*/ 690199 h 1436352"/>
                <a:gd name="connsiteX13" fmla="*/ 791637 w 793663"/>
                <a:gd name="connsiteY13" fmla="*/ 1061794 h 1436352"/>
                <a:gd name="connsiteX14" fmla="*/ 609626 w 793663"/>
                <a:gd name="connsiteY14" fmla="*/ 1436352 h 1436352"/>
                <a:gd name="connsiteX0" fmla="*/ 112323 w 793663"/>
                <a:gd name="connsiteY0" fmla="*/ 1302675 h 1436352"/>
                <a:gd name="connsiteX1" fmla="*/ 146829 w 793663"/>
                <a:gd name="connsiteY1" fmla="*/ 974871 h 1436352"/>
                <a:gd name="connsiteX2" fmla="*/ 180 w 793663"/>
                <a:gd name="connsiteY2" fmla="*/ 741958 h 1436352"/>
                <a:gd name="connsiteX3" fmla="*/ 181334 w 793663"/>
                <a:gd name="connsiteY3" fmla="*/ 25965 h 1436352"/>
                <a:gd name="connsiteX4" fmla="*/ 250346 w 793663"/>
                <a:gd name="connsiteY4" fmla="*/ 155361 h 1436352"/>
                <a:gd name="connsiteX5" fmla="*/ 345236 w 793663"/>
                <a:gd name="connsiteY5" fmla="*/ 138109 h 1436352"/>
                <a:gd name="connsiteX6" fmla="*/ 362489 w 793663"/>
                <a:gd name="connsiteY6" fmla="*/ 232999 h 1436352"/>
                <a:gd name="connsiteX7" fmla="*/ 440127 w 793663"/>
                <a:gd name="connsiteY7" fmla="*/ 258878 h 1436352"/>
                <a:gd name="connsiteX8" fmla="*/ 440127 w 793663"/>
                <a:gd name="connsiteY8" fmla="*/ 431407 h 1436352"/>
                <a:gd name="connsiteX9" fmla="*/ 508743 w 793663"/>
                <a:gd name="connsiteY9" fmla="*/ 452677 h 1436352"/>
                <a:gd name="connsiteX10" fmla="*/ 474632 w 793663"/>
                <a:gd name="connsiteY10" fmla="*/ 560803 h 1436352"/>
                <a:gd name="connsiteX11" fmla="*/ 552270 w 793663"/>
                <a:gd name="connsiteY11" fmla="*/ 586682 h 1436352"/>
                <a:gd name="connsiteX12" fmla="*/ 552270 w 793663"/>
                <a:gd name="connsiteY12" fmla="*/ 690199 h 1436352"/>
                <a:gd name="connsiteX13" fmla="*/ 791637 w 793663"/>
                <a:gd name="connsiteY13" fmla="*/ 1061794 h 1436352"/>
                <a:gd name="connsiteX14" fmla="*/ 609626 w 793663"/>
                <a:gd name="connsiteY14" fmla="*/ 1436352 h 1436352"/>
                <a:gd name="connsiteX0" fmla="*/ 112323 w 793663"/>
                <a:gd name="connsiteY0" fmla="*/ 1302675 h 1436352"/>
                <a:gd name="connsiteX1" fmla="*/ 146829 w 793663"/>
                <a:gd name="connsiteY1" fmla="*/ 974871 h 1436352"/>
                <a:gd name="connsiteX2" fmla="*/ 180 w 793663"/>
                <a:gd name="connsiteY2" fmla="*/ 741958 h 1436352"/>
                <a:gd name="connsiteX3" fmla="*/ 181334 w 793663"/>
                <a:gd name="connsiteY3" fmla="*/ 25965 h 1436352"/>
                <a:gd name="connsiteX4" fmla="*/ 250346 w 793663"/>
                <a:gd name="connsiteY4" fmla="*/ 155361 h 1436352"/>
                <a:gd name="connsiteX5" fmla="*/ 345236 w 793663"/>
                <a:gd name="connsiteY5" fmla="*/ 138109 h 1436352"/>
                <a:gd name="connsiteX6" fmla="*/ 362489 w 793663"/>
                <a:gd name="connsiteY6" fmla="*/ 232999 h 1436352"/>
                <a:gd name="connsiteX7" fmla="*/ 423269 w 793663"/>
                <a:gd name="connsiteY7" fmla="*/ 250449 h 1436352"/>
                <a:gd name="connsiteX8" fmla="*/ 440127 w 793663"/>
                <a:gd name="connsiteY8" fmla="*/ 431407 h 1436352"/>
                <a:gd name="connsiteX9" fmla="*/ 508743 w 793663"/>
                <a:gd name="connsiteY9" fmla="*/ 452677 h 1436352"/>
                <a:gd name="connsiteX10" fmla="*/ 474632 w 793663"/>
                <a:gd name="connsiteY10" fmla="*/ 560803 h 1436352"/>
                <a:gd name="connsiteX11" fmla="*/ 552270 w 793663"/>
                <a:gd name="connsiteY11" fmla="*/ 586682 h 1436352"/>
                <a:gd name="connsiteX12" fmla="*/ 552270 w 793663"/>
                <a:gd name="connsiteY12" fmla="*/ 690199 h 1436352"/>
                <a:gd name="connsiteX13" fmla="*/ 791637 w 793663"/>
                <a:gd name="connsiteY13" fmla="*/ 1061794 h 1436352"/>
                <a:gd name="connsiteX14" fmla="*/ 609626 w 793663"/>
                <a:gd name="connsiteY14" fmla="*/ 1436352 h 1436352"/>
                <a:gd name="connsiteX0" fmla="*/ 112323 w 793663"/>
                <a:gd name="connsiteY0" fmla="*/ 1302675 h 1436352"/>
                <a:gd name="connsiteX1" fmla="*/ 146829 w 793663"/>
                <a:gd name="connsiteY1" fmla="*/ 974871 h 1436352"/>
                <a:gd name="connsiteX2" fmla="*/ 180 w 793663"/>
                <a:gd name="connsiteY2" fmla="*/ 741958 h 1436352"/>
                <a:gd name="connsiteX3" fmla="*/ 181334 w 793663"/>
                <a:gd name="connsiteY3" fmla="*/ 25965 h 1436352"/>
                <a:gd name="connsiteX4" fmla="*/ 250346 w 793663"/>
                <a:gd name="connsiteY4" fmla="*/ 155361 h 1436352"/>
                <a:gd name="connsiteX5" fmla="*/ 345236 w 793663"/>
                <a:gd name="connsiteY5" fmla="*/ 138109 h 1436352"/>
                <a:gd name="connsiteX6" fmla="*/ 362489 w 793663"/>
                <a:gd name="connsiteY6" fmla="*/ 232999 h 1436352"/>
                <a:gd name="connsiteX7" fmla="*/ 423269 w 793663"/>
                <a:gd name="connsiteY7" fmla="*/ 250449 h 1436352"/>
                <a:gd name="connsiteX8" fmla="*/ 444341 w 793663"/>
                <a:gd name="connsiteY8" fmla="*/ 406121 h 1436352"/>
                <a:gd name="connsiteX9" fmla="*/ 508743 w 793663"/>
                <a:gd name="connsiteY9" fmla="*/ 452677 h 1436352"/>
                <a:gd name="connsiteX10" fmla="*/ 474632 w 793663"/>
                <a:gd name="connsiteY10" fmla="*/ 560803 h 1436352"/>
                <a:gd name="connsiteX11" fmla="*/ 552270 w 793663"/>
                <a:gd name="connsiteY11" fmla="*/ 586682 h 1436352"/>
                <a:gd name="connsiteX12" fmla="*/ 552270 w 793663"/>
                <a:gd name="connsiteY12" fmla="*/ 690199 h 1436352"/>
                <a:gd name="connsiteX13" fmla="*/ 791637 w 793663"/>
                <a:gd name="connsiteY13" fmla="*/ 1061794 h 1436352"/>
                <a:gd name="connsiteX14" fmla="*/ 609626 w 793663"/>
                <a:gd name="connsiteY14" fmla="*/ 1436352 h 1436352"/>
                <a:gd name="connsiteX0" fmla="*/ 112323 w 792356"/>
                <a:gd name="connsiteY0" fmla="*/ 1302675 h 1537499"/>
                <a:gd name="connsiteX1" fmla="*/ 146829 w 792356"/>
                <a:gd name="connsiteY1" fmla="*/ 974871 h 1537499"/>
                <a:gd name="connsiteX2" fmla="*/ 180 w 792356"/>
                <a:gd name="connsiteY2" fmla="*/ 741958 h 1537499"/>
                <a:gd name="connsiteX3" fmla="*/ 181334 w 792356"/>
                <a:gd name="connsiteY3" fmla="*/ 25965 h 1537499"/>
                <a:gd name="connsiteX4" fmla="*/ 250346 w 792356"/>
                <a:gd name="connsiteY4" fmla="*/ 155361 h 1537499"/>
                <a:gd name="connsiteX5" fmla="*/ 345236 w 792356"/>
                <a:gd name="connsiteY5" fmla="*/ 138109 h 1537499"/>
                <a:gd name="connsiteX6" fmla="*/ 362489 w 792356"/>
                <a:gd name="connsiteY6" fmla="*/ 232999 h 1537499"/>
                <a:gd name="connsiteX7" fmla="*/ 423269 w 792356"/>
                <a:gd name="connsiteY7" fmla="*/ 250449 h 1537499"/>
                <a:gd name="connsiteX8" fmla="*/ 444341 w 792356"/>
                <a:gd name="connsiteY8" fmla="*/ 406121 h 1537499"/>
                <a:gd name="connsiteX9" fmla="*/ 508743 w 792356"/>
                <a:gd name="connsiteY9" fmla="*/ 452677 h 1537499"/>
                <a:gd name="connsiteX10" fmla="*/ 474632 w 792356"/>
                <a:gd name="connsiteY10" fmla="*/ 560803 h 1537499"/>
                <a:gd name="connsiteX11" fmla="*/ 552270 w 792356"/>
                <a:gd name="connsiteY11" fmla="*/ 586682 h 1537499"/>
                <a:gd name="connsiteX12" fmla="*/ 552270 w 792356"/>
                <a:gd name="connsiteY12" fmla="*/ 690199 h 1537499"/>
                <a:gd name="connsiteX13" fmla="*/ 791637 w 792356"/>
                <a:gd name="connsiteY13" fmla="*/ 1061794 h 1537499"/>
                <a:gd name="connsiteX14" fmla="*/ 626484 w 792356"/>
                <a:gd name="connsiteY14" fmla="*/ 1537499 h 1537499"/>
                <a:gd name="connsiteX0" fmla="*/ 112323 w 805272"/>
                <a:gd name="connsiteY0" fmla="*/ 1302675 h 1538127"/>
                <a:gd name="connsiteX1" fmla="*/ 146829 w 805272"/>
                <a:gd name="connsiteY1" fmla="*/ 974871 h 1538127"/>
                <a:gd name="connsiteX2" fmla="*/ 180 w 805272"/>
                <a:gd name="connsiteY2" fmla="*/ 741958 h 1538127"/>
                <a:gd name="connsiteX3" fmla="*/ 181334 w 805272"/>
                <a:gd name="connsiteY3" fmla="*/ 25965 h 1538127"/>
                <a:gd name="connsiteX4" fmla="*/ 250346 w 805272"/>
                <a:gd name="connsiteY4" fmla="*/ 155361 h 1538127"/>
                <a:gd name="connsiteX5" fmla="*/ 345236 w 805272"/>
                <a:gd name="connsiteY5" fmla="*/ 138109 h 1538127"/>
                <a:gd name="connsiteX6" fmla="*/ 362489 w 805272"/>
                <a:gd name="connsiteY6" fmla="*/ 232999 h 1538127"/>
                <a:gd name="connsiteX7" fmla="*/ 423269 w 805272"/>
                <a:gd name="connsiteY7" fmla="*/ 250449 h 1538127"/>
                <a:gd name="connsiteX8" fmla="*/ 444341 w 805272"/>
                <a:gd name="connsiteY8" fmla="*/ 406121 h 1538127"/>
                <a:gd name="connsiteX9" fmla="*/ 508743 w 805272"/>
                <a:gd name="connsiteY9" fmla="*/ 452677 h 1538127"/>
                <a:gd name="connsiteX10" fmla="*/ 474632 w 805272"/>
                <a:gd name="connsiteY10" fmla="*/ 560803 h 1538127"/>
                <a:gd name="connsiteX11" fmla="*/ 552270 w 805272"/>
                <a:gd name="connsiteY11" fmla="*/ 586682 h 1538127"/>
                <a:gd name="connsiteX12" fmla="*/ 552270 w 805272"/>
                <a:gd name="connsiteY12" fmla="*/ 690199 h 1538127"/>
                <a:gd name="connsiteX13" fmla="*/ 791637 w 805272"/>
                <a:gd name="connsiteY13" fmla="*/ 1061794 h 1538127"/>
                <a:gd name="connsiteX14" fmla="*/ 626484 w 805272"/>
                <a:gd name="connsiteY14" fmla="*/ 1537499 h 1538127"/>
                <a:gd name="connsiteX0" fmla="*/ 112323 w 791761"/>
                <a:gd name="connsiteY0" fmla="*/ 1302675 h 1542335"/>
                <a:gd name="connsiteX1" fmla="*/ 146829 w 791761"/>
                <a:gd name="connsiteY1" fmla="*/ 974871 h 1542335"/>
                <a:gd name="connsiteX2" fmla="*/ 180 w 791761"/>
                <a:gd name="connsiteY2" fmla="*/ 741958 h 1542335"/>
                <a:gd name="connsiteX3" fmla="*/ 181334 w 791761"/>
                <a:gd name="connsiteY3" fmla="*/ 25965 h 1542335"/>
                <a:gd name="connsiteX4" fmla="*/ 250346 w 791761"/>
                <a:gd name="connsiteY4" fmla="*/ 155361 h 1542335"/>
                <a:gd name="connsiteX5" fmla="*/ 345236 w 791761"/>
                <a:gd name="connsiteY5" fmla="*/ 138109 h 1542335"/>
                <a:gd name="connsiteX6" fmla="*/ 362489 w 791761"/>
                <a:gd name="connsiteY6" fmla="*/ 232999 h 1542335"/>
                <a:gd name="connsiteX7" fmla="*/ 423269 w 791761"/>
                <a:gd name="connsiteY7" fmla="*/ 250449 h 1542335"/>
                <a:gd name="connsiteX8" fmla="*/ 444341 w 791761"/>
                <a:gd name="connsiteY8" fmla="*/ 406121 h 1542335"/>
                <a:gd name="connsiteX9" fmla="*/ 508743 w 791761"/>
                <a:gd name="connsiteY9" fmla="*/ 452677 h 1542335"/>
                <a:gd name="connsiteX10" fmla="*/ 474632 w 791761"/>
                <a:gd name="connsiteY10" fmla="*/ 560803 h 1542335"/>
                <a:gd name="connsiteX11" fmla="*/ 552270 w 791761"/>
                <a:gd name="connsiteY11" fmla="*/ 586682 h 1542335"/>
                <a:gd name="connsiteX12" fmla="*/ 552270 w 791761"/>
                <a:gd name="connsiteY12" fmla="*/ 690199 h 1542335"/>
                <a:gd name="connsiteX13" fmla="*/ 791637 w 791761"/>
                <a:gd name="connsiteY13" fmla="*/ 1061794 h 1542335"/>
                <a:gd name="connsiteX14" fmla="*/ 516908 w 791761"/>
                <a:gd name="connsiteY14" fmla="*/ 1541713 h 1542335"/>
                <a:gd name="connsiteX0" fmla="*/ 112323 w 803617"/>
                <a:gd name="connsiteY0" fmla="*/ 1302675 h 1545043"/>
                <a:gd name="connsiteX1" fmla="*/ 146829 w 803617"/>
                <a:gd name="connsiteY1" fmla="*/ 974871 h 1545043"/>
                <a:gd name="connsiteX2" fmla="*/ 180 w 803617"/>
                <a:gd name="connsiteY2" fmla="*/ 741958 h 1545043"/>
                <a:gd name="connsiteX3" fmla="*/ 181334 w 803617"/>
                <a:gd name="connsiteY3" fmla="*/ 25965 h 1545043"/>
                <a:gd name="connsiteX4" fmla="*/ 250346 w 803617"/>
                <a:gd name="connsiteY4" fmla="*/ 155361 h 1545043"/>
                <a:gd name="connsiteX5" fmla="*/ 345236 w 803617"/>
                <a:gd name="connsiteY5" fmla="*/ 138109 h 1545043"/>
                <a:gd name="connsiteX6" fmla="*/ 362489 w 803617"/>
                <a:gd name="connsiteY6" fmla="*/ 232999 h 1545043"/>
                <a:gd name="connsiteX7" fmla="*/ 423269 w 803617"/>
                <a:gd name="connsiteY7" fmla="*/ 250449 h 1545043"/>
                <a:gd name="connsiteX8" fmla="*/ 444341 w 803617"/>
                <a:gd name="connsiteY8" fmla="*/ 406121 h 1545043"/>
                <a:gd name="connsiteX9" fmla="*/ 508743 w 803617"/>
                <a:gd name="connsiteY9" fmla="*/ 452677 h 1545043"/>
                <a:gd name="connsiteX10" fmla="*/ 474632 w 803617"/>
                <a:gd name="connsiteY10" fmla="*/ 560803 h 1545043"/>
                <a:gd name="connsiteX11" fmla="*/ 552270 w 803617"/>
                <a:gd name="connsiteY11" fmla="*/ 586682 h 1545043"/>
                <a:gd name="connsiteX12" fmla="*/ 552270 w 803617"/>
                <a:gd name="connsiteY12" fmla="*/ 690199 h 1545043"/>
                <a:gd name="connsiteX13" fmla="*/ 791637 w 803617"/>
                <a:gd name="connsiteY13" fmla="*/ 1061794 h 1545043"/>
                <a:gd name="connsiteX14" fmla="*/ 516908 w 803617"/>
                <a:gd name="connsiteY14" fmla="*/ 1541713 h 1545043"/>
                <a:gd name="connsiteX0" fmla="*/ 112323 w 834607"/>
                <a:gd name="connsiteY0" fmla="*/ 1302675 h 1490669"/>
                <a:gd name="connsiteX1" fmla="*/ 146829 w 834607"/>
                <a:gd name="connsiteY1" fmla="*/ 974871 h 1490669"/>
                <a:gd name="connsiteX2" fmla="*/ 180 w 834607"/>
                <a:gd name="connsiteY2" fmla="*/ 741958 h 1490669"/>
                <a:gd name="connsiteX3" fmla="*/ 181334 w 834607"/>
                <a:gd name="connsiteY3" fmla="*/ 25965 h 1490669"/>
                <a:gd name="connsiteX4" fmla="*/ 250346 w 834607"/>
                <a:gd name="connsiteY4" fmla="*/ 155361 h 1490669"/>
                <a:gd name="connsiteX5" fmla="*/ 345236 w 834607"/>
                <a:gd name="connsiteY5" fmla="*/ 138109 h 1490669"/>
                <a:gd name="connsiteX6" fmla="*/ 362489 w 834607"/>
                <a:gd name="connsiteY6" fmla="*/ 232999 h 1490669"/>
                <a:gd name="connsiteX7" fmla="*/ 423269 w 834607"/>
                <a:gd name="connsiteY7" fmla="*/ 250449 h 1490669"/>
                <a:gd name="connsiteX8" fmla="*/ 444341 w 834607"/>
                <a:gd name="connsiteY8" fmla="*/ 406121 h 1490669"/>
                <a:gd name="connsiteX9" fmla="*/ 508743 w 834607"/>
                <a:gd name="connsiteY9" fmla="*/ 452677 h 1490669"/>
                <a:gd name="connsiteX10" fmla="*/ 474632 w 834607"/>
                <a:gd name="connsiteY10" fmla="*/ 560803 h 1490669"/>
                <a:gd name="connsiteX11" fmla="*/ 552270 w 834607"/>
                <a:gd name="connsiteY11" fmla="*/ 586682 h 1490669"/>
                <a:gd name="connsiteX12" fmla="*/ 552270 w 834607"/>
                <a:gd name="connsiteY12" fmla="*/ 690199 h 1490669"/>
                <a:gd name="connsiteX13" fmla="*/ 791637 w 834607"/>
                <a:gd name="connsiteY13" fmla="*/ 1061794 h 1490669"/>
                <a:gd name="connsiteX14" fmla="*/ 584339 w 834607"/>
                <a:gd name="connsiteY14" fmla="*/ 1486925 h 1490669"/>
                <a:gd name="connsiteX0" fmla="*/ 82816 w 834601"/>
                <a:gd name="connsiteY0" fmla="*/ 1353249 h 1490669"/>
                <a:gd name="connsiteX1" fmla="*/ 146823 w 834601"/>
                <a:gd name="connsiteY1" fmla="*/ 974871 h 1490669"/>
                <a:gd name="connsiteX2" fmla="*/ 174 w 834601"/>
                <a:gd name="connsiteY2" fmla="*/ 741958 h 1490669"/>
                <a:gd name="connsiteX3" fmla="*/ 181328 w 834601"/>
                <a:gd name="connsiteY3" fmla="*/ 25965 h 1490669"/>
                <a:gd name="connsiteX4" fmla="*/ 250340 w 834601"/>
                <a:gd name="connsiteY4" fmla="*/ 155361 h 1490669"/>
                <a:gd name="connsiteX5" fmla="*/ 345230 w 834601"/>
                <a:gd name="connsiteY5" fmla="*/ 138109 h 1490669"/>
                <a:gd name="connsiteX6" fmla="*/ 362483 w 834601"/>
                <a:gd name="connsiteY6" fmla="*/ 232999 h 1490669"/>
                <a:gd name="connsiteX7" fmla="*/ 423263 w 834601"/>
                <a:gd name="connsiteY7" fmla="*/ 250449 h 1490669"/>
                <a:gd name="connsiteX8" fmla="*/ 444335 w 834601"/>
                <a:gd name="connsiteY8" fmla="*/ 406121 h 1490669"/>
                <a:gd name="connsiteX9" fmla="*/ 508737 w 834601"/>
                <a:gd name="connsiteY9" fmla="*/ 452677 h 1490669"/>
                <a:gd name="connsiteX10" fmla="*/ 474626 w 834601"/>
                <a:gd name="connsiteY10" fmla="*/ 560803 h 1490669"/>
                <a:gd name="connsiteX11" fmla="*/ 552264 w 834601"/>
                <a:gd name="connsiteY11" fmla="*/ 586682 h 1490669"/>
                <a:gd name="connsiteX12" fmla="*/ 552264 w 834601"/>
                <a:gd name="connsiteY12" fmla="*/ 690199 h 1490669"/>
                <a:gd name="connsiteX13" fmla="*/ 791631 w 834601"/>
                <a:gd name="connsiteY13" fmla="*/ 1061794 h 1490669"/>
                <a:gd name="connsiteX14" fmla="*/ 584333 w 834601"/>
                <a:gd name="connsiteY14" fmla="*/ 1486925 h 1490669"/>
                <a:gd name="connsiteX0" fmla="*/ 82816 w 834601"/>
                <a:gd name="connsiteY0" fmla="*/ 1353249 h 1490669"/>
                <a:gd name="connsiteX1" fmla="*/ 146823 w 834601"/>
                <a:gd name="connsiteY1" fmla="*/ 974871 h 1490669"/>
                <a:gd name="connsiteX2" fmla="*/ 174 w 834601"/>
                <a:gd name="connsiteY2" fmla="*/ 741958 h 1490669"/>
                <a:gd name="connsiteX3" fmla="*/ 181328 w 834601"/>
                <a:gd name="connsiteY3" fmla="*/ 25965 h 1490669"/>
                <a:gd name="connsiteX4" fmla="*/ 250340 w 834601"/>
                <a:gd name="connsiteY4" fmla="*/ 155361 h 1490669"/>
                <a:gd name="connsiteX5" fmla="*/ 345230 w 834601"/>
                <a:gd name="connsiteY5" fmla="*/ 138109 h 1490669"/>
                <a:gd name="connsiteX6" fmla="*/ 362483 w 834601"/>
                <a:gd name="connsiteY6" fmla="*/ 232999 h 1490669"/>
                <a:gd name="connsiteX7" fmla="*/ 423263 w 834601"/>
                <a:gd name="connsiteY7" fmla="*/ 250449 h 1490669"/>
                <a:gd name="connsiteX8" fmla="*/ 444335 w 834601"/>
                <a:gd name="connsiteY8" fmla="*/ 406121 h 1490669"/>
                <a:gd name="connsiteX9" fmla="*/ 508737 w 834601"/>
                <a:gd name="connsiteY9" fmla="*/ 452677 h 1490669"/>
                <a:gd name="connsiteX10" fmla="*/ 474626 w 834601"/>
                <a:gd name="connsiteY10" fmla="*/ 560803 h 1490669"/>
                <a:gd name="connsiteX11" fmla="*/ 552264 w 834601"/>
                <a:gd name="connsiteY11" fmla="*/ 586682 h 1490669"/>
                <a:gd name="connsiteX12" fmla="*/ 552264 w 834601"/>
                <a:gd name="connsiteY12" fmla="*/ 690199 h 1490669"/>
                <a:gd name="connsiteX13" fmla="*/ 791631 w 834601"/>
                <a:gd name="connsiteY13" fmla="*/ 1061794 h 1490669"/>
                <a:gd name="connsiteX14" fmla="*/ 584333 w 834601"/>
                <a:gd name="connsiteY14" fmla="*/ 1486925 h 1490669"/>
                <a:gd name="connsiteX0" fmla="*/ 82816 w 843783"/>
                <a:gd name="connsiteY0" fmla="*/ 1353249 h 1469784"/>
                <a:gd name="connsiteX1" fmla="*/ 146823 w 843783"/>
                <a:gd name="connsiteY1" fmla="*/ 974871 h 1469784"/>
                <a:gd name="connsiteX2" fmla="*/ 174 w 843783"/>
                <a:gd name="connsiteY2" fmla="*/ 741958 h 1469784"/>
                <a:gd name="connsiteX3" fmla="*/ 181328 w 843783"/>
                <a:gd name="connsiteY3" fmla="*/ 25965 h 1469784"/>
                <a:gd name="connsiteX4" fmla="*/ 250340 w 843783"/>
                <a:gd name="connsiteY4" fmla="*/ 155361 h 1469784"/>
                <a:gd name="connsiteX5" fmla="*/ 345230 w 843783"/>
                <a:gd name="connsiteY5" fmla="*/ 138109 h 1469784"/>
                <a:gd name="connsiteX6" fmla="*/ 362483 w 843783"/>
                <a:gd name="connsiteY6" fmla="*/ 232999 h 1469784"/>
                <a:gd name="connsiteX7" fmla="*/ 423263 w 843783"/>
                <a:gd name="connsiteY7" fmla="*/ 250449 h 1469784"/>
                <a:gd name="connsiteX8" fmla="*/ 444335 w 843783"/>
                <a:gd name="connsiteY8" fmla="*/ 406121 h 1469784"/>
                <a:gd name="connsiteX9" fmla="*/ 508737 w 843783"/>
                <a:gd name="connsiteY9" fmla="*/ 452677 h 1469784"/>
                <a:gd name="connsiteX10" fmla="*/ 474626 w 843783"/>
                <a:gd name="connsiteY10" fmla="*/ 560803 h 1469784"/>
                <a:gd name="connsiteX11" fmla="*/ 552264 w 843783"/>
                <a:gd name="connsiteY11" fmla="*/ 586682 h 1469784"/>
                <a:gd name="connsiteX12" fmla="*/ 552264 w 843783"/>
                <a:gd name="connsiteY12" fmla="*/ 690199 h 1469784"/>
                <a:gd name="connsiteX13" fmla="*/ 791631 w 843783"/>
                <a:gd name="connsiteY13" fmla="*/ 1061794 h 1469784"/>
                <a:gd name="connsiteX14" fmla="*/ 601191 w 843783"/>
                <a:gd name="connsiteY14" fmla="*/ 1465853 h 146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43783" h="1469784">
                  <a:moveTo>
                    <a:pt x="82816" y="1353249"/>
                  </a:moveTo>
                  <a:cubicBezTo>
                    <a:pt x="159987" y="1206572"/>
                    <a:pt x="160597" y="1076753"/>
                    <a:pt x="146823" y="974871"/>
                  </a:cubicBezTo>
                  <a:cubicBezTo>
                    <a:pt x="133049" y="872989"/>
                    <a:pt x="-5577" y="900109"/>
                    <a:pt x="174" y="741958"/>
                  </a:cubicBezTo>
                  <a:cubicBezTo>
                    <a:pt x="5925" y="583807"/>
                    <a:pt x="139634" y="123731"/>
                    <a:pt x="181328" y="25965"/>
                  </a:cubicBezTo>
                  <a:cubicBezTo>
                    <a:pt x="223022" y="-71801"/>
                    <a:pt x="223023" y="136670"/>
                    <a:pt x="250340" y="155361"/>
                  </a:cubicBezTo>
                  <a:cubicBezTo>
                    <a:pt x="277657" y="174052"/>
                    <a:pt x="326540" y="125169"/>
                    <a:pt x="345230" y="138109"/>
                  </a:cubicBezTo>
                  <a:cubicBezTo>
                    <a:pt x="363920" y="151049"/>
                    <a:pt x="349478" y="214276"/>
                    <a:pt x="362483" y="232999"/>
                  </a:cubicBezTo>
                  <a:cubicBezTo>
                    <a:pt x="375488" y="251722"/>
                    <a:pt x="409621" y="221595"/>
                    <a:pt x="423263" y="250449"/>
                  </a:cubicBezTo>
                  <a:cubicBezTo>
                    <a:pt x="436905" y="279303"/>
                    <a:pt x="430089" y="372416"/>
                    <a:pt x="444335" y="406121"/>
                  </a:cubicBezTo>
                  <a:cubicBezTo>
                    <a:pt x="458581" y="439826"/>
                    <a:pt x="503689" y="426897"/>
                    <a:pt x="508737" y="452677"/>
                  </a:cubicBezTo>
                  <a:cubicBezTo>
                    <a:pt x="513786" y="478457"/>
                    <a:pt x="467372" y="538469"/>
                    <a:pt x="474626" y="560803"/>
                  </a:cubicBezTo>
                  <a:cubicBezTo>
                    <a:pt x="481880" y="583137"/>
                    <a:pt x="539324" y="565116"/>
                    <a:pt x="552264" y="586682"/>
                  </a:cubicBezTo>
                  <a:cubicBezTo>
                    <a:pt x="565204" y="608248"/>
                    <a:pt x="512370" y="611014"/>
                    <a:pt x="552264" y="690199"/>
                  </a:cubicBezTo>
                  <a:cubicBezTo>
                    <a:pt x="592158" y="769384"/>
                    <a:pt x="783477" y="932518"/>
                    <a:pt x="791631" y="1061794"/>
                  </a:cubicBezTo>
                  <a:cubicBezTo>
                    <a:pt x="799785" y="1191070"/>
                    <a:pt x="986018" y="1508629"/>
                    <a:pt x="601191" y="1465853"/>
                  </a:cubicBezTo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057" name="グループ化 2056">
              <a:extLst>
                <a:ext uri="{FF2B5EF4-FFF2-40B4-BE49-F238E27FC236}">
                  <a16:creationId xmlns:a16="http://schemas.microsoft.com/office/drawing/2014/main" id="{E28B8A0C-071B-4E3A-A976-DC30036A05A7}"/>
                </a:ext>
              </a:extLst>
            </p:cNvPr>
            <p:cNvGrpSpPr/>
            <p:nvPr/>
          </p:nvGrpSpPr>
          <p:grpSpPr>
            <a:xfrm>
              <a:off x="864335" y="2262907"/>
              <a:ext cx="170974" cy="170974"/>
              <a:chOff x="1389970" y="4934997"/>
              <a:chExt cx="170974" cy="170974"/>
            </a:xfrm>
          </p:grpSpPr>
          <p:sp>
            <p:nvSpPr>
              <p:cNvPr id="897" name="楕円 896">
                <a:extLst>
                  <a:ext uri="{FF2B5EF4-FFF2-40B4-BE49-F238E27FC236}">
                    <a16:creationId xmlns:a16="http://schemas.microsoft.com/office/drawing/2014/main" id="{3C921067-3AF0-4401-ACA0-B6C04E4FE232}"/>
                  </a:ext>
                </a:extLst>
              </p:cNvPr>
              <p:cNvSpPr/>
              <p:nvPr/>
            </p:nvSpPr>
            <p:spPr>
              <a:xfrm>
                <a:off x="1389970" y="4934997"/>
                <a:ext cx="170974" cy="17097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楕円 897">
                <a:extLst>
                  <a:ext uri="{FF2B5EF4-FFF2-40B4-BE49-F238E27FC236}">
                    <a16:creationId xmlns:a16="http://schemas.microsoft.com/office/drawing/2014/main" id="{AC9CA3DB-D44D-4141-A57C-66B20A23709A}"/>
                  </a:ext>
                </a:extLst>
              </p:cNvPr>
              <p:cNvSpPr/>
              <p:nvPr/>
            </p:nvSpPr>
            <p:spPr>
              <a:xfrm>
                <a:off x="1414914" y="4967071"/>
                <a:ext cx="106825" cy="106825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059" name="グループ化 2058">
            <a:extLst>
              <a:ext uri="{FF2B5EF4-FFF2-40B4-BE49-F238E27FC236}">
                <a16:creationId xmlns:a16="http://schemas.microsoft.com/office/drawing/2014/main" id="{E023FEDA-5DC1-4C41-AEB3-6371C1A4FD7D}"/>
              </a:ext>
            </a:extLst>
          </p:cNvPr>
          <p:cNvGrpSpPr/>
          <p:nvPr/>
        </p:nvGrpSpPr>
        <p:grpSpPr>
          <a:xfrm>
            <a:off x="3723648" y="1877715"/>
            <a:ext cx="2528604" cy="1111580"/>
            <a:chOff x="426394" y="5019444"/>
            <a:chExt cx="4967966" cy="2183929"/>
          </a:xfrm>
        </p:grpSpPr>
        <p:sp>
          <p:nvSpPr>
            <p:cNvPr id="903" name="フリーフォーム: 図形 902">
              <a:extLst>
                <a:ext uri="{FF2B5EF4-FFF2-40B4-BE49-F238E27FC236}">
                  <a16:creationId xmlns:a16="http://schemas.microsoft.com/office/drawing/2014/main" id="{9F1149D1-598D-4BFA-A0D4-156929F921BA}"/>
                </a:ext>
              </a:extLst>
            </p:cNvPr>
            <p:cNvSpPr/>
            <p:nvPr/>
          </p:nvSpPr>
          <p:spPr>
            <a:xfrm rot="9540701" flipH="1">
              <a:off x="3710398" y="5739429"/>
              <a:ext cx="591106" cy="188299"/>
            </a:xfrm>
            <a:custGeom>
              <a:avLst/>
              <a:gdLst>
                <a:gd name="connsiteX0" fmla="*/ 508591 w 653143"/>
                <a:gd name="connsiteY0" fmla="*/ 619459 h 619459"/>
                <a:gd name="connsiteX1" fmla="*/ 602860 w 653143"/>
                <a:gd name="connsiteY1" fmla="*/ 619459 h 619459"/>
                <a:gd name="connsiteX2" fmla="*/ 581651 w 653143"/>
                <a:gd name="connsiteY2" fmla="*/ 157555 h 619459"/>
                <a:gd name="connsiteX3" fmla="*/ 601208 w 653143"/>
                <a:gd name="connsiteY3" fmla="*/ 152088 h 619459"/>
                <a:gd name="connsiteX4" fmla="*/ 609400 w 653143"/>
                <a:gd name="connsiteY4" fmla="*/ 51217 h 619459"/>
                <a:gd name="connsiteX5" fmla="*/ 27652 w 653143"/>
                <a:gd name="connsiteY5" fmla="*/ 0 h 619459"/>
                <a:gd name="connsiteX6" fmla="*/ 66012 w 653143"/>
                <a:gd name="connsiteY6" fmla="*/ 88557 h 619459"/>
                <a:gd name="connsiteX7" fmla="*/ 66605 w 653143"/>
                <a:gd name="connsiteY7" fmla="*/ 96278 h 619459"/>
                <a:gd name="connsiteX8" fmla="*/ 0 w 653143"/>
                <a:gd name="connsiteY8" fmla="*/ 126806 h 619459"/>
                <a:gd name="connsiteX9" fmla="*/ 67258 w 653143"/>
                <a:gd name="connsiteY9" fmla="*/ 157632 h 619459"/>
                <a:gd name="connsiteX10" fmla="*/ 63119 w 653143"/>
                <a:gd name="connsiteY10" fmla="*/ 171390 h 619459"/>
                <a:gd name="connsiteX11" fmla="*/ 27652 w 653143"/>
                <a:gd name="connsiteY11" fmla="*/ 221583 h 619459"/>
                <a:gd name="connsiteX12" fmla="*/ 520233 w 653143"/>
                <a:gd name="connsiteY12" fmla="*/ 169563 h 619459"/>
                <a:gd name="connsiteX13" fmla="*/ 529318 w 653143"/>
                <a:gd name="connsiteY13" fmla="*/ 168054 h 619459"/>
                <a:gd name="connsiteX0" fmla="*/ 529318 w 653143"/>
                <a:gd name="connsiteY0" fmla="*/ 168054 h 619459"/>
                <a:gd name="connsiteX1" fmla="*/ 602860 w 653143"/>
                <a:gd name="connsiteY1" fmla="*/ 619459 h 619459"/>
                <a:gd name="connsiteX2" fmla="*/ 581651 w 653143"/>
                <a:gd name="connsiteY2" fmla="*/ 157555 h 619459"/>
                <a:gd name="connsiteX3" fmla="*/ 601208 w 653143"/>
                <a:gd name="connsiteY3" fmla="*/ 152088 h 619459"/>
                <a:gd name="connsiteX4" fmla="*/ 609400 w 653143"/>
                <a:gd name="connsiteY4" fmla="*/ 51217 h 619459"/>
                <a:gd name="connsiteX5" fmla="*/ 27652 w 653143"/>
                <a:gd name="connsiteY5" fmla="*/ 0 h 619459"/>
                <a:gd name="connsiteX6" fmla="*/ 66012 w 653143"/>
                <a:gd name="connsiteY6" fmla="*/ 88557 h 619459"/>
                <a:gd name="connsiteX7" fmla="*/ 66605 w 653143"/>
                <a:gd name="connsiteY7" fmla="*/ 96278 h 619459"/>
                <a:gd name="connsiteX8" fmla="*/ 0 w 653143"/>
                <a:gd name="connsiteY8" fmla="*/ 126806 h 619459"/>
                <a:gd name="connsiteX9" fmla="*/ 67258 w 653143"/>
                <a:gd name="connsiteY9" fmla="*/ 157632 h 619459"/>
                <a:gd name="connsiteX10" fmla="*/ 63119 w 653143"/>
                <a:gd name="connsiteY10" fmla="*/ 171390 h 619459"/>
                <a:gd name="connsiteX11" fmla="*/ 27652 w 653143"/>
                <a:gd name="connsiteY11" fmla="*/ 221583 h 619459"/>
                <a:gd name="connsiteX12" fmla="*/ 520233 w 653143"/>
                <a:gd name="connsiteY12" fmla="*/ 169563 h 619459"/>
                <a:gd name="connsiteX13" fmla="*/ 529318 w 653143"/>
                <a:gd name="connsiteY13" fmla="*/ 168054 h 619459"/>
                <a:gd name="connsiteX0" fmla="*/ 529318 w 653143"/>
                <a:gd name="connsiteY0" fmla="*/ 168054 h 605172"/>
                <a:gd name="connsiteX1" fmla="*/ 602860 w 653143"/>
                <a:gd name="connsiteY1" fmla="*/ 605172 h 605172"/>
                <a:gd name="connsiteX2" fmla="*/ 581651 w 653143"/>
                <a:gd name="connsiteY2" fmla="*/ 157555 h 605172"/>
                <a:gd name="connsiteX3" fmla="*/ 601208 w 653143"/>
                <a:gd name="connsiteY3" fmla="*/ 152088 h 605172"/>
                <a:gd name="connsiteX4" fmla="*/ 609400 w 653143"/>
                <a:gd name="connsiteY4" fmla="*/ 51217 h 605172"/>
                <a:gd name="connsiteX5" fmla="*/ 27652 w 653143"/>
                <a:gd name="connsiteY5" fmla="*/ 0 h 605172"/>
                <a:gd name="connsiteX6" fmla="*/ 66012 w 653143"/>
                <a:gd name="connsiteY6" fmla="*/ 88557 h 605172"/>
                <a:gd name="connsiteX7" fmla="*/ 66605 w 653143"/>
                <a:gd name="connsiteY7" fmla="*/ 96278 h 605172"/>
                <a:gd name="connsiteX8" fmla="*/ 0 w 653143"/>
                <a:gd name="connsiteY8" fmla="*/ 126806 h 605172"/>
                <a:gd name="connsiteX9" fmla="*/ 67258 w 653143"/>
                <a:gd name="connsiteY9" fmla="*/ 157632 h 605172"/>
                <a:gd name="connsiteX10" fmla="*/ 63119 w 653143"/>
                <a:gd name="connsiteY10" fmla="*/ 171390 h 605172"/>
                <a:gd name="connsiteX11" fmla="*/ 27652 w 653143"/>
                <a:gd name="connsiteY11" fmla="*/ 221583 h 605172"/>
                <a:gd name="connsiteX12" fmla="*/ 520233 w 653143"/>
                <a:gd name="connsiteY12" fmla="*/ 169563 h 605172"/>
                <a:gd name="connsiteX13" fmla="*/ 529318 w 653143"/>
                <a:gd name="connsiteY13" fmla="*/ 168054 h 605172"/>
                <a:gd name="connsiteX0" fmla="*/ 529318 w 653143"/>
                <a:gd name="connsiteY0" fmla="*/ 168054 h 221583"/>
                <a:gd name="connsiteX1" fmla="*/ 581651 w 653143"/>
                <a:gd name="connsiteY1" fmla="*/ 157555 h 221583"/>
                <a:gd name="connsiteX2" fmla="*/ 601208 w 653143"/>
                <a:gd name="connsiteY2" fmla="*/ 152088 h 221583"/>
                <a:gd name="connsiteX3" fmla="*/ 609400 w 653143"/>
                <a:gd name="connsiteY3" fmla="*/ 51217 h 221583"/>
                <a:gd name="connsiteX4" fmla="*/ 27652 w 653143"/>
                <a:gd name="connsiteY4" fmla="*/ 0 h 221583"/>
                <a:gd name="connsiteX5" fmla="*/ 66012 w 653143"/>
                <a:gd name="connsiteY5" fmla="*/ 88557 h 221583"/>
                <a:gd name="connsiteX6" fmla="*/ 66605 w 653143"/>
                <a:gd name="connsiteY6" fmla="*/ 96278 h 221583"/>
                <a:gd name="connsiteX7" fmla="*/ 0 w 653143"/>
                <a:gd name="connsiteY7" fmla="*/ 126806 h 221583"/>
                <a:gd name="connsiteX8" fmla="*/ 67258 w 653143"/>
                <a:gd name="connsiteY8" fmla="*/ 157632 h 221583"/>
                <a:gd name="connsiteX9" fmla="*/ 63119 w 653143"/>
                <a:gd name="connsiteY9" fmla="*/ 171390 h 221583"/>
                <a:gd name="connsiteX10" fmla="*/ 27652 w 653143"/>
                <a:gd name="connsiteY10" fmla="*/ 221583 h 221583"/>
                <a:gd name="connsiteX11" fmla="*/ 520233 w 653143"/>
                <a:gd name="connsiteY11" fmla="*/ 169563 h 221583"/>
                <a:gd name="connsiteX12" fmla="*/ 529318 w 653143"/>
                <a:gd name="connsiteY12" fmla="*/ 168054 h 221583"/>
                <a:gd name="connsiteX0" fmla="*/ 520233 w 653143"/>
                <a:gd name="connsiteY0" fmla="*/ 169563 h 221583"/>
                <a:gd name="connsiteX1" fmla="*/ 581651 w 653143"/>
                <a:gd name="connsiteY1" fmla="*/ 157555 h 221583"/>
                <a:gd name="connsiteX2" fmla="*/ 601208 w 653143"/>
                <a:gd name="connsiteY2" fmla="*/ 152088 h 221583"/>
                <a:gd name="connsiteX3" fmla="*/ 609400 w 653143"/>
                <a:gd name="connsiteY3" fmla="*/ 51217 h 221583"/>
                <a:gd name="connsiteX4" fmla="*/ 27652 w 653143"/>
                <a:gd name="connsiteY4" fmla="*/ 0 h 221583"/>
                <a:gd name="connsiteX5" fmla="*/ 66012 w 653143"/>
                <a:gd name="connsiteY5" fmla="*/ 88557 h 221583"/>
                <a:gd name="connsiteX6" fmla="*/ 66605 w 653143"/>
                <a:gd name="connsiteY6" fmla="*/ 96278 h 221583"/>
                <a:gd name="connsiteX7" fmla="*/ 0 w 653143"/>
                <a:gd name="connsiteY7" fmla="*/ 126806 h 221583"/>
                <a:gd name="connsiteX8" fmla="*/ 67258 w 653143"/>
                <a:gd name="connsiteY8" fmla="*/ 157632 h 221583"/>
                <a:gd name="connsiteX9" fmla="*/ 63119 w 653143"/>
                <a:gd name="connsiteY9" fmla="*/ 171390 h 221583"/>
                <a:gd name="connsiteX10" fmla="*/ 27652 w 653143"/>
                <a:gd name="connsiteY10" fmla="*/ 221583 h 221583"/>
                <a:gd name="connsiteX11" fmla="*/ 520233 w 653143"/>
                <a:gd name="connsiteY11" fmla="*/ 169563 h 221583"/>
                <a:gd name="connsiteX0" fmla="*/ 27652 w 653143"/>
                <a:gd name="connsiteY0" fmla="*/ 221583 h 221583"/>
                <a:gd name="connsiteX1" fmla="*/ 581651 w 653143"/>
                <a:gd name="connsiteY1" fmla="*/ 157555 h 221583"/>
                <a:gd name="connsiteX2" fmla="*/ 601208 w 653143"/>
                <a:gd name="connsiteY2" fmla="*/ 152088 h 221583"/>
                <a:gd name="connsiteX3" fmla="*/ 609400 w 653143"/>
                <a:gd name="connsiteY3" fmla="*/ 51217 h 221583"/>
                <a:gd name="connsiteX4" fmla="*/ 27652 w 653143"/>
                <a:gd name="connsiteY4" fmla="*/ 0 h 221583"/>
                <a:gd name="connsiteX5" fmla="*/ 66012 w 653143"/>
                <a:gd name="connsiteY5" fmla="*/ 88557 h 221583"/>
                <a:gd name="connsiteX6" fmla="*/ 66605 w 653143"/>
                <a:gd name="connsiteY6" fmla="*/ 96278 h 221583"/>
                <a:gd name="connsiteX7" fmla="*/ 0 w 653143"/>
                <a:gd name="connsiteY7" fmla="*/ 126806 h 221583"/>
                <a:gd name="connsiteX8" fmla="*/ 67258 w 653143"/>
                <a:gd name="connsiteY8" fmla="*/ 157632 h 221583"/>
                <a:gd name="connsiteX9" fmla="*/ 63119 w 653143"/>
                <a:gd name="connsiteY9" fmla="*/ 171390 h 221583"/>
                <a:gd name="connsiteX10" fmla="*/ 27652 w 653143"/>
                <a:gd name="connsiteY10" fmla="*/ 221583 h 221583"/>
                <a:gd name="connsiteX0" fmla="*/ 27652 w 653143"/>
                <a:gd name="connsiteY0" fmla="*/ 221583 h 221583"/>
                <a:gd name="connsiteX1" fmla="*/ 601208 w 653143"/>
                <a:gd name="connsiteY1" fmla="*/ 152088 h 221583"/>
                <a:gd name="connsiteX2" fmla="*/ 609400 w 653143"/>
                <a:gd name="connsiteY2" fmla="*/ 51217 h 221583"/>
                <a:gd name="connsiteX3" fmla="*/ 27652 w 653143"/>
                <a:gd name="connsiteY3" fmla="*/ 0 h 221583"/>
                <a:gd name="connsiteX4" fmla="*/ 66012 w 653143"/>
                <a:gd name="connsiteY4" fmla="*/ 88557 h 221583"/>
                <a:gd name="connsiteX5" fmla="*/ 66605 w 653143"/>
                <a:gd name="connsiteY5" fmla="*/ 96278 h 221583"/>
                <a:gd name="connsiteX6" fmla="*/ 0 w 653143"/>
                <a:gd name="connsiteY6" fmla="*/ 126806 h 221583"/>
                <a:gd name="connsiteX7" fmla="*/ 67258 w 653143"/>
                <a:gd name="connsiteY7" fmla="*/ 157632 h 221583"/>
                <a:gd name="connsiteX8" fmla="*/ 63119 w 653143"/>
                <a:gd name="connsiteY8" fmla="*/ 171390 h 221583"/>
                <a:gd name="connsiteX9" fmla="*/ 27652 w 653143"/>
                <a:gd name="connsiteY9" fmla="*/ 221583 h 221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3143" h="221583">
                  <a:moveTo>
                    <a:pt x="27652" y="221583"/>
                  </a:moveTo>
                  <a:cubicBezTo>
                    <a:pt x="117333" y="218366"/>
                    <a:pt x="504250" y="180482"/>
                    <a:pt x="601208" y="152088"/>
                  </a:cubicBezTo>
                  <a:cubicBezTo>
                    <a:pt x="672599" y="123866"/>
                    <a:pt x="665577" y="63870"/>
                    <a:pt x="609400" y="51217"/>
                  </a:cubicBezTo>
                  <a:cubicBezTo>
                    <a:pt x="545199" y="36755"/>
                    <a:pt x="237341" y="18466"/>
                    <a:pt x="27652" y="0"/>
                  </a:cubicBezTo>
                  <a:cubicBezTo>
                    <a:pt x="45389" y="24035"/>
                    <a:pt x="59704" y="48845"/>
                    <a:pt x="66012" y="88557"/>
                  </a:cubicBezTo>
                  <a:cubicBezTo>
                    <a:pt x="66210" y="91131"/>
                    <a:pt x="66407" y="93704"/>
                    <a:pt x="66605" y="96278"/>
                  </a:cubicBezTo>
                  <a:lnTo>
                    <a:pt x="0" y="126806"/>
                  </a:lnTo>
                  <a:lnTo>
                    <a:pt x="67258" y="157632"/>
                  </a:lnTo>
                  <a:lnTo>
                    <a:pt x="63119" y="171390"/>
                  </a:lnTo>
                  <a:cubicBezTo>
                    <a:pt x="51297" y="197526"/>
                    <a:pt x="27191" y="195447"/>
                    <a:pt x="27652" y="221583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4" name="フリーフォーム: 図形 903">
              <a:extLst>
                <a:ext uri="{FF2B5EF4-FFF2-40B4-BE49-F238E27FC236}">
                  <a16:creationId xmlns:a16="http://schemas.microsoft.com/office/drawing/2014/main" id="{20DD6A95-CCF3-42EB-B74F-1FFA1117690C}"/>
                </a:ext>
              </a:extLst>
            </p:cNvPr>
            <p:cNvSpPr/>
            <p:nvPr/>
          </p:nvSpPr>
          <p:spPr>
            <a:xfrm>
              <a:off x="507126" y="5385790"/>
              <a:ext cx="442696" cy="72544"/>
            </a:xfrm>
            <a:custGeom>
              <a:avLst/>
              <a:gdLst>
                <a:gd name="connsiteX0" fmla="*/ 0 w 442696"/>
                <a:gd name="connsiteY0" fmla="*/ 0 h 72544"/>
                <a:gd name="connsiteX1" fmla="*/ 5748 w 442696"/>
                <a:gd name="connsiteY1" fmla="*/ 658 h 72544"/>
                <a:gd name="connsiteX2" fmla="*/ 284086 w 442696"/>
                <a:gd name="connsiteY2" fmla="*/ 14198 h 72544"/>
                <a:gd name="connsiteX3" fmla="*/ 402013 w 442696"/>
                <a:gd name="connsiteY3" fmla="*/ 15125 h 72544"/>
                <a:gd name="connsiteX4" fmla="*/ 441526 w 442696"/>
                <a:gd name="connsiteY4" fmla="*/ 59716 h 72544"/>
                <a:gd name="connsiteX5" fmla="*/ 442696 w 442696"/>
                <a:gd name="connsiteY5" fmla="*/ 72544 h 72544"/>
                <a:gd name="connsiteX6" fmla="*/ 409712 w 442696"/>
                <a:gd name="connsiteY6" fmla="*/ 70337 h 72544"/>
                <a:gd name="connsiteX7" fmla="*/ 7189 w 442696"/>
                <a:gd name="connsiteY7" fmla="*/ 3235 h 72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2696" h="72544">
                  <a:moveTo>
                    <a:pt x="0" y="0"/>
                  </a:moveTo>
                  <a:lnTo>
                    <a:pt x="5748" y="658"/>
                  </a:lnTo>
                  <a:cubicBezTo>
                    <a:pt x="76441" y="7492"/>
                    <a:pt x="170644" y="12274"/>
                    <a:pt x="284086" y="14198"/>
                  </a:cubicBezTo>
                  <a:lnTo>
                    <a:pt x="402013" y="15125"/>
                  </a:lnTo>
                  <a:lnTo>
                    <a:pt x="441526" y="59716"/>
                  </a:lnTo>
                  <a:lnTo>
                    <a:pt x="442696" y="72544"/>
                  </a:lnTo>
                  <a:lnTo>
                    <a:pt x="409712" y="70337"/>
                  </a:lnTo>
                  <a:cubicBezTo>
                    <a:pt x="213595" y="53045"/>
                    <a:pt x="70221" y="27283"/>
                    <a:pt x="7189" y="3235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5" name="フリーフォーム: 図形 904">
              <a:extLst>
                <a:ext uri="{FF2B5EF4-FFF2-40B4-BE49-F238E27FC236}">
                  <a16:creationId xmlns:a16="http://schemas.microsoft.com/office/drawing/2014/main" id="{A22C41EA-BF39-404D-808A-5364BBD804F4}"/>
                </a:ext>
              </a:extLst>
            </p:cNvPr>
            <p:cNvSpPr/>
            <p:nvPr/>
          </p:nvSpPr>
          <p:spPr>
            <a:xfrm>
              <a:off x="426394" y="5241864"/>
              <a:ext cx="435431" cy="164761"/>
            </a:xfrm>
            <a:custGeom>
              <a:avLst/>
              <a:gdLst>
                <a:gd name="connsiteX0" fmla="*/ 381765 w 435431"/>
                <a:gd name="connsiteY0" fmla="*/ 0 h 164761"/>
                <a:gd name="connsiteX1" fmla="*/ 378140 w 435431"/>
                <a:gd name="connsiteY1" fmla="*/ 27357 h 164761"/>
                <a:gd name="connsiteX2" fmla="*/ 405686 w 435431"/>
                <a:gd name="connsiteY2" fmla="*/ 131169 h 164761"/>
                <a:gd name="connsiteX3" fmla="*/ 435431 w 435431"/>
                <a:gd name="connsiteY3" fmla="*/ 164737 h 164761"/>
                <a:gd name="connsiteX4" fmla="*/ 432166 w 435431"/>
                <a:gd name="connsiteY4" fmla="*/ 164760 h 164761"/>
                <a:gd name="connsiteX5" fmla="*/ 34129 w 435431"/>
                <a:gd name="connsiteY5" fmla="*/ 150279 h 164761"/>
                <a:gd name="connsiteX6" fmla="*/ 28381 w 435431"/>
                <a:gd name="connsiteY6" fmla="*/ 149621 h 164761"/>
                <a:gd name="connsiteX7" fmla="*/ 15753 w 435431"/>
                <a:gd name="connsiteY7" fmla="*/ 143938 h 164761"/>
                <a:gd name="connsiteX8" fmla="*/ 115107 w 435431"/>
                <a:gd name="connsiteY8" fmla="*/ 96045 h 164761"/>
                <a:gd name="connsiteX9" fmla="*/ 337638 w 435431"/>
                <a:gd name="connsiteY9" fmla="*/ 28367 h 164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5431" h="164761">
                  <a:moveTo>
                    <a:pt x="381765" y="0"/>
                  </a:moveTo>
                  <a:lnTo>
                    <a:pt x="378140" y="27357"/>
                  </a:lnTo>
                  <a:cubicBezTo>
                    <a:pt x="378140" y="64181"/>
                    <a:pt x="387948" y="99261"/>
                    <a:pt x="405686" y="131169"/>
                  </a:cubicBezTo>
                  <a:lnTo>
                    <a:pt x="435431" y="164737"/>
                  </a:lnTo>
                  <a:lnTo>
                    <a:pt x="432166" y="164760"/>
                  </a:lnTo>
                  <a:cubicBezTo>
                    <a:pt x="264438" y="164856"/>
                    <a:pt x="128387" y="159390"/>
                    <a:pt x="34129" y="150279"/>
                  </a:cubicBezTo>
                  <a:lnTo>
                    <a:pt x="28381" y="149621"/>
                  </a:lnTo>
                  <a:lnTo>
                    <a:pt x="15753" y="143938"/>
                  </a:lnTo>
                  <a:cubicBezTo>
                    <a:pt x="-21447" y="123412"/>
                    <a:pt x="5508" y="105172"/>
                    <a:pt x="115107" y="96045"/>
                  </a:cubicBezTo>
                  <a:cubicBezTo>
                    <a:pt x="249310" y="84868"/>
                    <a:pt x="298938" y="55944"/>
                    <a:pt x="337638" y="2836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6" name="フリーフォーム: 図形 905">
              <a:extLst>
                <a:ext uri="{FF2B5EF4-FFF2-40B4-BE49-F238E27FC236}">
                  <a16:creationId xmlns:a16="http://schemas.microsoft.com/office/drawing/2014/main" id="{9C87A73D-DFD3-41D4-B3DE-AE8129238E7E}"/>
                </a:ext>
              </a:extLst>
            </p:cNvPr>
            <p:cNvSpPr/>
            <p:nvPr/>
          </p:nvSpPr>
          <p:spPr>
            <a:xfrm rot="16200000">
              <a:off x="4083308" y="4388956"/>
              <a:ext cx="469057" cy="2153046"/>
            </a:xfrm>
            <a:custGeom>
              <a:avLst/>
              <a:gdLst>
                <a:gd name="connsiteX0" fmla="*/ 469057 w 469057"/>
                <a:gd name="connsiteY0" fmla="*/ 1178577 h 2153046"/>
                <a:gd name="connsiteX1" fmla="*/ 179092 w 469057"/>
                <a:gd name="connsiteY1" fmla="*/ 2149549 h 2153046"/>
                <a:gd name="connsiteX2" fmla="*/ 166384 w 469057"/>
                <a:gd name="connsiteY2" fmla="*/ 2153046 h 2153046"/>
                <a:gd name="connsiteX3" fmla="*/ 172732 w 469057"/>
                <a:gd name="connsiteY3" fmla="*/ 2117471 h 2153046"/>
                <a:gd name="connsiteX4" fmla="*/ 198942 w 469057"/>
                <a:gd name="connsiteY4" fmla="*/ 1906609 h 2153046"/>
                <a:gd name="connsiteX5" fmla="*/ 200879 w 469057"/>
                <a:gd name="connsiteY5" fmla="*/ 1883876 h 2153046"/>
                <a:gd name="connsiteX6" fmla="*/ 167696 w 469057"/>
                <a:gd name="connsiteY6" fmla="*/ 1928847 h 2153046"/>
                <a:gd name="connsiteX7" fmla="*/ 107725 w 469057"/>
                <a:gd name="connsiteY7" fmla="*/ 1977458 h 2153046"/>
                <a:gd name="connsiteX8" fmla="*/ 95017 w 469057"/>
                <a:gd name="connsiteY8" fmla="*/ 1980955 h 2153046"/>
                <a:gd name="connsiteX9" fmla="*/ 101364 w 469057"/>
                <a:gd name="connsiteY9" fmla="*/ 1945380 h 2153046"/>
                <a:gd name="connsiteX10" fmla="*/ 124369 w 469057"/>
                <a:gd name="connsiteY10" fmla="*/ 1724100 h 2153046"/>
                <a:gd name="connsiteX11" fmla="*/ 54611 w 469057"/>
                <a:gd name="connsiteY11" fmla="*/ 1823178 h 2153046"/>
                <a:gd name="connsiteX12" fmla="*/ 46356 w 469057"/>
                <a:gd name="connsiteY12" fmla="*/ 1826189 h 2153046"/>
                <a:gd name="connsiteX13" fmla="*/ 50479 w 469057"/>
                <a:gd name="connsiteY13" fmla="*/ 1795559 h 2153046"/>
                <a:gd name="connsiteX14" fmla="*/ 67504 w 469057"/>
                <a:gd name="connsiteY14" fmla="*/ 1614008 h 2153046"/>
                <a:gd name="connsiteX15" fmla="*/ 68762 w 469057"/>
                <a:gd name="connsiteY15" fmla="*/ 1594436 h 2153046"/>
                <a:gd name="connsiteX16" fmla="*/ 47208 w 469057"/>
                <a:gd name="connsiteY16" fmla="*/ 1633156 h 2153046"/>
                <a:gd name="connsiteX17" fmla="*/ 8255 w 469057"/>
                <a:gd name="connsiteY17" fmla="*/ 1675009 h 2153046"/>
                <a:gd name="connsiteX18" fmla="*/ 0 w 469057"/>
                <a:gd name="connsiteY18" fmla="*/ 1678020 h 2153046"/>
                <a:gd name="connsiteX19" fmla="*/ 4123 w 469057"/>
                <a:gd name="connsiteY19" fmla="*/ 1647390 h 2153046"/>
                <a:gd name="connsiteX20" fmla="*/ 44408 w 469057"/>
                <a:gd name="connsiteY20" fmla="*/ 839009 h 2153046"/>
                <a:gd name="connsiteX21" fmla="*/ 4123 w 469057"/>
                <a:gd name="connsiteY21" fmla="*/ 30630 h 2153046"/>
                <a:gd name="connsiteX22" fmla="*/ 0 w 469057"/>
                <a:gd name="connsiteY22" fmla="*/ 0 h 2153046"/>
                <a:gd name="connsiteX23" fmla="*/ 8254 w 469057"/>
                <a:gd name="connsiteY23" fmla="*/ 3010 h 2153046"/>
                <a:gd name="connsiteX24" fmla="*/ 65550 w 469057"/>
                <a:gd name="connsiteY24" fmla="*/ 74370 h 2153046"/>
                <a:gd name="connsiteX25" fmla="*/ 114279 w 469057"/>
                <a:gd name="connsiteY25" fmla="*/ 191824 h 2153046"/>
                <a:gd name="connsiteX26" fmla="*/ 101364 w 469057"/>
                <a:gd name="connsiteY26" fmla="*/ 67595 h 2153046"/>
                <a:gd name="connsiteX27" fmla="*/ 95017 w 469057"/>
                <a:gd name="connsiteY27" fmla="*/ 32020 h 2153046"/>
                <a:gd name="connsiteX28" fmla="*/ 107724 w 469057"/>
                <a:gd name="connsiteY28" fmla="*/ 35515 h 2153046"/>
                <a:gd name="connsiteX29" fmla="*/ 272193 w 469057"/>
                <a:gd name="connsiteY29" fmla="*/ 257064 h 2153046"/>
                <a:gd name="connsiteX30" fmla="*/ 309546 w 469057"/>
                <a:gd name="connsiteY30" fmla="*/ 361470 h 2153046"/>
                <a:gd name="connsiteX31" fmla="*/ 343560 w 469057"/>
                <a:gd name="connsiteY31" fmla="*/ 429154 h 2153046"/>
                <a:gd name="connsiteX32" fmla="*/ 420943 w 469057"/>
                <a:gd name="connsiteY32" fmla="*/ 685247 h 2153046"/>
                <a:gd name="connsiteX33" fmla="*/ 469057 w 469057"/>
                <a:gd name="connsiteY33" fmla="*/ 1178577 h 2153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69057" h="2153046">
                  <a:moveTo>
                    <a:pt x="469057" y="1178577"/>
                  </a:moveTo>
                  <a:cubicBezTo>
                    <a:pt x="469057" y="1657529"/>
                    <a:pt x="344575" y="2057132"/>
                    <a:pt x="179092" y="2149549"/>
                  </a:cubicBezTo>
                  <a:lnTo>
                    <a:pt x="166384" y="2153046"/>
                  </a:lnTo>
                  <a:lnTo>
                    <a:pt x="172732" y="2117471"/>
                  </a:lnTo>
                  <a:cubicBezTo>
                    <a:pt x="182521" y="2050468"/>
                    <a:pt x="191292" y="1980022"/>
                    <a:pt x="198942" y="1906609"/>
                  </a:cubicBezTo>
                  <a:lnTo>
                    <a:pt x="200879" y="1883876"/>
                  </a:lnTo>
                  <a:lnTo>
                    <a:pt x="167696" y="1928847"/>
                  </a:lnTo>
                  <a:cubicBezTo>
                    <a:pt x="148454" y="1949555"/>
                    <a:pt x="128410" y="1965906"/>
                    <a:pt x="107725" y="1977458"/>
                  </a:cubicBezTo>
                  <a:lnTo>
                    <a:pt x="95017" y="1980955"/>
                  </a:lnTo>
                  <a:lnTo>
                    <a:pt x="101364" y="1945380"/>
                  </a:lnTo>
                  <a:lnTo>
                    <a:pt x="124369" y="1724100"/>
                  </a:lnTo>
                  <a:lnTo>
                    <a:pt x="54611" y="1823178"/>
                  </a:lnTo>
                  <a:lnTo>
                    <a:pt x="46356" y="1826189"/>
                  </a:lnTo>
                  <a:lnTo>
                    <a:pt x="50479" y="1795559"/>
                  </a:lnTo>
                  <a:cubicBezTo>
                    <a:pt x="56838" y="1737870"/>
                    <a:pt x="62535" y="1677217"/>
                    <a:pt x="67504" y="1614008"/>
                  </a:cubicBezTo>
                  <a:lnTo>
                    <a:pt x="68762" y="1594436"/>
                  </a:lnTo>
                  <a:lnTo>
                    <a:pt x="47208" y="1633156"/>
                  </a:lnTo>
                  <a:cubicBezTo>
                    <a:pt x="34710" y="1650985"/>
                    <a:pt x="21690" y="1665064"/>
                    <a:pt x="8255" y="1675009"/>
                  </a:cubicBezTo>
                  <a:lnTo>
                    <a:pt x="0" y="1678020"/>
                  </a:lnTo>
                  <a:lnTo>
                    <a:pt x="4123" y="1647390"/>
                  </a:lnTo>
                  <a:cubicBezTo>
                    <a:pt x="29557" y="1416634"/>
                    <a:pt x="44408" y="1138453"/>
                    <a:pt x="44408" y="839009"/>
                  </a:cubicBezTo>
                  <a:cubicBezTo>
                    <a:pt x="44408" y="539568"/>
                    <a:pt x="29557" y="261387"/>
                    <a:pt x="4123" y="30630"/>
                  </a:cubicBezTo>
                  <a:lnTo>
                    <a:pt x="0" y="0"/>
                  </a:lnTo>
                  <a:lnTo>
                    <a:pt x="8254" y="3010"/>
                  </a:lnTo>
                  <a:cubicBezTo>
                    <a:pt x="28408" y="17929"/>
                    <a:pt x="47626" y="42147"/>
                    <a:pt x="65550" y="74370"/>
                  </a:cubicBezTo>
                  <a:lnTo>
                    <a:pt x="114279" y="191824"/>
                  </a:lnTo>
                  <a:lnTo>
                    <a:pt x="101364" y="67595"/>
                  </a:lnTo>
                  <a:lnTo>
                    <a:pt x="95017" y="32020"/>
                  </a:lnTo>
                  <a:lnTo>
                    <a:pt x="107724" y="35515"/>
                  </a:lnTo>
                  <a:cubicBezTo>
                    <a:pt x="169780" y="70172"/>
                    <a:pt x="226071" y="148026"/>
                    <a:pt x="272193" y="257064"/>
                  </a:cubicBezTo>
                  <a:lnTo>
                    <a:pt x="309546" y="361470"/>
                  </a:lnTo>
                  <a:lnTo>
                    <a:pt x="343560" y="429154"/>
                  </a:lnTo>
                  <a:cubicBezTo>
                    <a:pt x="374309" y="501846"/>
                    <a:pt x="400538" y="588397"/>
                    <a:pt x="420943" y="685247"/>
                  </a:cubicBezTo>
                  <a:cubicBezTo>
                    <a:pt x="451551" y="830522"/>
                    <a:pt x="469057" y="998971"/>
                    <a:pt x="469057" y="1178577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7" name="フリーフォーム: 図形 906">
              <a:extLst>
                <a:ext uri="{FF2B5EF4-FFF2-40B4-BE49-F238E27FC236}">
                  <a16:creationId xmlns:a16="http://schemas.microsoft.com/office/drawing/2014/main" id="{E2AA3677-2854-486F-B5D8-7690A736D7B1}"/>
                </a:ext>
              </a:extLst>
            </p:cNvPr>
            <p:cNvSpPr/>
            <p:nvPr/>
          </p:nvSpPr>
          <p:spPr>
            <a:xfrm>
              <a:off x="728473" y="5019444"/>
              <a:ext cx="3589362" cy="1114656"/>
            </a:xfrm>
            <a:custGeom>
              <a:avLst/>
              <a:gdLst>
                <a:gd name="connsiteX0" fmla="*/ 350235 w 3589362"/>
                <a:gd name="connsiteY0" fmla="*/ 230 h 1114656"/>
                <a:gd name="connsiteX1" fmla="*/ 594137 w 3589362"/>
                <a:gd name="connsiteY1" fmla="*/ 107476 h 1114656"/>
                <a:gd name="connsiteX2" fmla="*/ 640707 w 3589362"/>
                <a:gd name="connsiteY2" fmla="*/ 160047 h 1114656"/>
                <a:gd name="connsiteX3" fmla="*/ 720784 w 3589362"/>
                <a:gd name="connsiteY3" fmla="*/ 145105 h 1114656"/>
                <a:gd name="connsiteX4" fmla="*/ 971289 w 3589362"/>
                <a:gd name="connsiteY4" fmla="*/ 130404 h 1114656"/>
                <a:gd name="connsiteX5" fmla="*/ 1099580 w 3589362"/>
                <a:gd name="connsiteY5" fmla="*/ 134172 h 1114656"/>
                <a:gd name="connsiteX6" fmla="*/ 1201768 w 3589362"/>
                <a:gd name="connsiteY6" fmla="*/ 143313 h 1114656"/>
                <a:gd name="connsiteX7" fmla="*/ 1351744 w 3589362"/>
                <a:gd name="connsiteY7" fmla="*/ 118173 h 1114656"/>
                <a:gd name="connsiteX8" fmla="*/ 2371020 w 3589362"/>
                <a:gd name="connsiteY8" fmla="*/ 109415 h 1114656"/>
                <a:gd name="connsiteX9" fmla="*/ 3589362 w 3589362"/>
                <a:gd name="connsiteY9" fmla="*/ 391901 h 1114656"/>
                <a:gd name="connsiteX10" fmla="*/ 2366257 w 3589362"/>
                <a:gd name="connsiteY10" fmla="*/ 1112537 h 1114656"/>
                <a:gd name="connsiteX11" fmla="*/ 1161737 w 3589362"/>
                <a:gd name="connsiteY11" fmla="*/ 440864 h 1114656"/>
                <a:gd name="connsiteX12" fmla="*/ 1126225 w 3589362"/>
                <a:gd name="connsiteY12" fmla="*/ 397007 h 1114656"/>
                <a:gd name="connsiteX13" fmla="*/ 971289 w 3589362"/>
                <a:gd name="connsiteY13" fmla="*/ 394129 h 1114656"/>
                <a:gd name="connsiteX14" fmla="*/ 755557 w 3589362"/>
                <a:gd name="connsiteY14" fmla="*/ 398137 h 1114656"/>
                <a:gd name="connsiteX15" fmla="*/ 654595 w 3589362"/>
                <a:gd name="connsiteY15" fmla="*/ 403794 h 1114656"/>
                <a:gd name="connsiteX16" fmla="*/ 603760 w 3589362"/>
                <a:gd name="connsiteY16" fmla="*/ 448544 h 1114656"/>
                <a:gd name="connsiteX17" fmla="*/ 293878 w 3589362"/>
                <a:gd name="connsiteY17" fmla="*/ 498243 h 1114656"/>
                <a:gd name="connsiteX18" fmla="*/ 24285 w 3589362"/>
                <a:gd name="connsiteY18" fmla="*/ 288924 h 1114656"/>
                <a:gd name="connsiteX19" fmla="*/ 350235 w 3589362"/>
                <a:gd name="connsiteY19" fmla="*/ 230 h 1114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589362" h="1114656">
                  <a:moveTo>
                    <a:pt x="350235" y="230"/>
                  </a:moveTo>
                  <a:cubicBezTo>
                    <a:pt x="435913" y="4331"/>
                    <a:pt x="525735" y="49191"/>
                    <a:pt x="594137" y="107476"/>
                  </a:cubicBezTo>
                  <a:lnTo>
                    <a:pt x="640707" y="160047"/>
                  </a:lnTo>
                  <a:lnTo>
                    <a:pt x="720784" y="145105"/>
                  </a:lnTo>
                  <a:cubicBezTo>
                    <a:pt x="799918" y="135551"/>
                    <a:pt x="884055" y="130404"/>
                    <a:pt x="971289" y="130404"/>
                  </a:cubicBezTo>
                  <a:cubicBezTo>
                    <a:pt x="1014906" y="130404"/>
                    <a:pt x="1057749" y="131691"/>
                    <a:pt x="1099580" y="134172"/>
                  </a:cubicBezTo>
                  <a:lnTo>
                    <a:pt x="1201768" y="143313"/>
                  </a:lnTo>
                  <a:lnTo>
                    <a:pt x="1351744" y="118173"/>
                  </a:lnTo>
                  <a:cubicBezTo>
                    <a:pt x="1653704" y="83016"/>
                    <a:pt x="2105789" y="93540"/>
                    <a:pt x="2371020" y="109415"/>
                  </a:cubicBezTo>
                  <a:cubicBezTo>
                    <a:pt x="2795390" y="134815"/>
                    <a:pt x="3589362" y="159611"/>
                    <a:pt x="3589362" y="391901"/>
                  </a:cubicBezTo>
                  <a:cubicBezTo>
                    <a:pt x="3589362" y="624191"/>
                    <a:pt x="2990652" y="1152224"/>
                    <a:pt x="2366257" y="1112537"/>
                  </a:cubicBezTo>
                  <a:cubicBezTo>
                    <a:pt x="1897961" y="1082772"/>
                    <a:pt x="1387409" y="700615"/>
                    <a:pt x="1161737" y="440864"/>
                  </a:cubicBezTo>
                  <a:lnTo>
                    <a:pt x="1126225" y="397007"/>
                  </a:lnTo>
                  <a:lnTo>
                    <a:pt x="971289" y="394129"/>
                  </a:lnTo>
                  <a:cubicBezTo>
                    <a:pt x="899131" y="394129"/>
                    <a:pt x="827139" y="395471"/>
                    <a:pt x="755557" y="398137"/>
                  </a:cubicBezTo>
                  <a:lnTo>
                    <a:pt x="654595" y="403794"/>
                  </a:lnTo>
                  <a:lnTo>
                    <a:pt x="603760" y="448544"/>
                  </a:lnTo>
                  <a:cubicBezTo>
                    <a:pt x="533870" y="487646"/>
                    <a:pt x="429959" y="509488"/>
                    <a:pt x="293878" y="498243"/>
                  </a:cubicBezTo>
                  <a:cubicBezTo>
                    <a:pt x="21716" y="475754"/>
                    <a:pt x="-42258" y="371926"/>
                    <a:pt x="24285" y="288924"/>
                  </a:cubicBezTo>
                  <a:cubicBezTo>
                    <a:pt x="90828" y="205922"/>
                    <a:pt x="178879" y="-7971"/>
                    <a:pt x="350235" y="23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8" name="フリーフォーム: 図形 907">
              <a:extLst>
                <a:ext uri="{FF2B5EF4-FFF2-40B4-BE49-F238E27FC236}">
                  <a16:creationId xmlns:a16="http://schemas.microsoft.com/office/drawing/2014/main" id="{1E9C7261-1007-4340-934E-1E453FB20CDF}"/>
                </a:ext>
              </a:extLst>
            </p:cNvPr>
            <p:cNvSpPr/>
            <p:nvPr/>
          </p:nvSpPr>
          <p:spPr>
            <a:xfrm>
              <a:off x="728474" y="5019445"/>
              <a:ext cx="1248745" cy="501192"/>
            </a:xfrm>
            <a:custGeom>
              <a:avLst/>
              <a:gdLst>
                <a:gd name="connsiteX0" fmla="*/ 350235 w 1248745"/>
                <a:gd name="connsiteY0" fmla="*/ 230 h 501192"/>
                <a:gd name="connsiteX1" fmla="*/ 594137 w 1248745"/>
                <a:gd name="connsiteY1" fmla="*/ 107476 h 501192"/>
                <a:gd name="connsiteX2" fmla="*/ 640707 w 1248745"/>
                <a:gd name="connsiteY2" fmla="*/ 160047 h 501192"/>
                <a:gd name="connsiteX3" fmla="*/ 720784 w 1248745"/>
                <a:gd name="connsiteY3" fmla="*/ 145105 h 501192"/>
                <a:gd name="connsiteX4" fmla="*/ 971289 w 1248745"/>
                <a:gd name="connsiteY4" fmla="*/ 130404 h 501192"/>
                <a:gd name="connsiteX5" fmla="*/ 1099580 w 1248745"/>
                <a:gd name="connsiteY5" fmla="*/ 134172 h 501192"/>
                <a:gd name="connsiteX6" fmla="*/ 1201768 w 1248745"/>
                <a:gd name="connsiteY6" fmla="*/ 143313 h 501192"/>
                <a:gd name="connsiteX7" fmla="*/ 1248745 w 1248745"/>
                <a:gd name="connsiteY7" fmla="*/ 135439 h 501192"/>
                <a:gd name="connsiteX8" fmla="*/ 1219638 w 1248745"/>
                <a:gd name="connsiteY8" fmla="*/ 182079 h 501192"/>
                <a:gd name="connsiteX9" fmla="*/ 1167806 w 1248745"/>
                <a:gd name="connsiteY9" fmla="*/ 300298 h 501192"/>
                <a:gd name="connsiteX10" fmla="*/ 1138647 w 1248745"/>
                <a:gd name="connsiteY10" fmla="*/ 412348 h 501192"/>
                <a:gd name="connsiteX11" fmla="*/ 1126225 w 1248745"/>
                <a:gd name="connsiteY11" fmla="*/ 397007 h 501192"/>
                <a:gd name="connsiteX12" fmla="*/ 971289 w 1248745"/>
                <a:gd name="connsiteY12" fmla="*/ 394129 h 501192"/>
                <a:gd name="connsiteX13" fmla="*/ 755557 w 1248745"/>
                <a:gd name="connsiteY13" fmla="*/ 398137 h 501192"/>
                <a:gd name="connsiteX14" fmla="*/ 654595 w 1248745"/>
                <a:gd name="connsiteY14" fmla="*/ 403794 h 501192"/>
                <a:gd name="connsiteX15" fmla="*/ 603760 w 1248745"/>
                <a:gd name="connsiteY15" fmla="*/ 448544 h 501192"/>
                <a:gd name="connsiteX16" fmla="*/ 293878 w 1248745"/>
                <a:gd name="connsiteY16" fmla="*/ 498243 h 501192"/>
                <a:gd name="connsiteX17" fmla="*/ 24285 w 1248745"/>
                <a:gd name="connsiteY17" fmla="*/ 288924 h 501192"/>
                <a:gd name="connsiteX18" fmla="*/ 350235 w 1248745"/>
                <a:gd name="connsiteY18" fmla="*/ 230 h 50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48745" h="501192">
                  <a:moveTo>
                    <a:pt x="350235" y="230"/>
                  </a:moveTo>
                  <a:cubicBezTo>
                    <a:pt x="435913" y="4331"/>
                    <a:pt x="525735" y="49191"/>
                    <a:pt x="594137" y="107476"/>
                  </a:cubicBezTo>
                  <a:lnTo>
                    <a:pt x="640707" y="160047"/>
                  </a:lnTo>
                  <a:lnTo>
                    <a:pt x="720784" y="145105"/>
                  </a:lnTo>
                  <a:cubicBezTo>
                    <a:pt x="799918" y="135551"/>
                    <a:pt x="884055" y="130404"/>
                    <a:pt x="971289" y="130404"/>
                  </a:cubicBezTo>
                  <a:cubicBezTo>
                    <a:pt x="1014906" y="130404"/>
                    <a:pt x="1057749" y="131691"/>
                    <a:pt x="1099580" y="134172"/>
                  </a:cubicBezTo>
                  <a:lnTo>
                    <a:pt x="1201768" y="143313"/>
                  </a:lnTo>
                  <a:lnTo>
                    <a:pt x="1248745" y="135439"/>
                  </a:lnTo>
                  <a:lnTo>
                    <a:pt x="1219638" y="182079"/>
                  </a:lnTo>
                  <a:cubicBezTo>
                    <a:pt x="1199152" y="220706"/>
                    <a:pt x="1181816" y="260147"/>
                    <a:pt x="1167806" y="300298"/>
                  </a:cubicBezTo>
                  <a:lnTo>
                    <a:pt x="1138647" y="412348"/>
                  </a:lnTo>
                  <a:lnTo>
                    <a:pt x="1126225" y="397007"/>
                  </a:lnTo>
                  <a:lnTo>
                    <a:pt x="971289" y="394129"/>
                  </a:lnTo>
                  <a:cubicBezTo>
                    <a:pt x="899131" y="394129"/>
                    <a:pt x="827139" y="395471"/>
                    <a:pt x="755557" y="398137"/>
                  </a:cubicBezTo>
                  <a:lnTo>
                    <a:pt x="654595" y="403794"/>
                  </a:lnTo>
                  <a:lnTo>
                    <a:pt x="603760" y="448544"/>
                  </a:lnTo>
                  <a:cubicBezTo>
                    <a:pt x="533870" y="487646"/>
                    <a:pt x="429959" y="509488"/>
                    <a:pt x="293878" y="498243"/>
                  </a:cubicBezTo>
                  <a:cubicBezTo>
                    <a:pt x="21716" y="475754"/>
                    <a:pt x="-42258" y="371926"/>
                    <a:pt x="24285" y="288924"/>
                  </a:cubicBezTo>
                  <a:cubicBezTo>
                    <a:pt x="90828" y="205922"/>
                    <a:pt x="178879" y="-7971"/>
                    <a:pt x="350235" y="23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9" name="フリーフォーム: 図形 908">
              <a:extLst>
                <a:ext uri="{FF2B5EF4-FFF2-40B4-BE49-F238E27FC236}">
                  <a16:creationId xmlns:a16="http://schemas.microsoft.com/office/drawing/2014/main" id="{B8B3ED92-EAB3-4D58-9AB7-48D016EA65E6}"/>
                </a:ext>
              </a:extLst>
            </p:cNvPr>
            <p:cNvSpPr/>
            <p:nvPr/>
          </p:nvSpPr>
          <p:spPr>
            <a:xfrm>
              <a:off x="892729" y="5204632"/>
              <a:ext cx="349081" cy="316005"/>
            </a:xfrm>
            <a:custGeom>
              <a:avLst/>
              <a:gdLst>
                <a:gd name="connsiteX0" fmla="*/ 244737 w 349081"/>
                <a:gd name="connsiteY0" fmla="*/ 99 h 316005"/>
                <a:gd name="connsiteX1" fmla="*/ 281558 w 349081"/>
                <a:gd name="connsiteY1" fmla="*/ 9639 h 316005"/>
                <a:gd name="connsiteX2" fmla="*/ 317934 w 349081"/>
                <a:gd name="connsiteY2" fmla="*/ 59490 h 316005"/>
                <a:gd name="connsiteX3" fmla="*/ 334180 w 349081"/>
                <a:gd name="connsiteY3" fmla="*/ 102203 h 316005"/>
                <a:gd name="connsiteX4" fmla="*/ 347394 w 349081"/>
                <a:gd name="connsiteY4" fmla="*/ 236460 h 316005"/>
                <a:gd name="connsiteX5" fmla="*/ 332474 w 349081"/>
                <a:gd name="connsiteY5" fmla="*/ 301299 h 316005"/>
                <a:gd name="connsiteX6" fmla="*/ 309386 w 349081"/>
                <a:gd name="connsiteY6" fmla="*/ 307087 h 316005"/>
                <a:gd name="connsiteX7" fmla="*/ 129623 w 349081"/>
                <a:gd name="connsiteY7" fmla="*/ 313056 h 316005"/>
                <a:gd name="connsiteX8" fmla="*/ 37169 w 349081"/>
                <a:gd name="connsiteY8" fmla="*/ 301010 h 316005"/>
                <a:gd name="connsiteX9" fmla="*/ 0 w 349081"/>
                <a:gd name="connsiteY9" fmla="*/ 291711 h 316005"/>
                <a:gd name="connsiteX10" fmla="*/ 114648 w 349081"/>
                <a:gd name="connsiteY10" fmla="*/ 107703 h 316005"/>
                <a:gd name="connsiteX11" fmla="*/ 244737 w 349081"/>
                <a:gd name="connsiteY11" fmla="*/ 99 h 316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9081" h="316005">
                  <a:moveTo>
                    <a:pt x="244737" y="99"/>
                  </a:moveTo>
                  <a:cubicBezTo>
                    <a:pt x="258016" y="-614"/>
                    <a:pt x="270443" y="2530"/>
                    <a:pt x="281558" y="9639"/>
                  </a:cubicBezTo>
                  <a:cubicBezTo>
                    <a:pt x="296378" y="19119"/>
                    <a:pt x="308867" y="35650"/>
                    <a:pt x="317934" y="59490"/>
                  </a:cubicBezTo>
                  <a:lnTo>
                    <a:pt x="334180" y="102203"/>
                  </a:lnTo>
                  <a:cubicBezTo>
                    <a:pt x="347781" y="137962"/>
                    <a:pt x="351751" y="185088"/>
                    <a:pt x="347394" y="236460"/>
                  </a:cubicBezTo>
                  <a:lnTo>
                    <a:pt x="332474" y="301299"/>
                  </a:lnTo>
                  <a:lnTo>
                    <a:pt x="309386" y="307087"/>
                  </a:lnTo>
                  <a:cubicBezTo>
                    <a:pt x="257662" y="316030"/>
                    <a:pt x="197664" y="318679"/>
                    <a:pt x="129623" y="313056"/>
                  </a:cubicBezTo>
                  <a:cubicBezTo>
                    <a:pt x="95603" y="310245"/>
                    <a:pt x="64836" y="306163"/>
                    <a:pt x="37169" y="301010"/>
                  </a:cubicBezTo>
                  <a:lnTo>
                    <a:pt x="0" y="291711"/>
                  </a:lnTo>
                  <a:lnTo>
                    <a:pt x="114648" y="107703"/>
                  </a:lnTo>
                  <a:cubicBezTo>
                    <a:pt x="157400" y="39087"/>
                    <a:pt x="204901" y="2237"/>
                    <a:pt x="244737" y="9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0" name="フリーフォーム: 図形 909">
              <a:extLst>
                <a:ext uri="{FF2B5EF4-FFF2-40B4-BE49-F238E27FC236}">
                  <a16:creationId xmlns:a16="http://schemas.microsoft.com/office/drawing/2014/main" id="{141EB115-F307-417B-ADB0-EE681A66C268}"/>
                </a:ext>
              </a:extLst>
            </p:cNvPr>
            <p:cNvSpPr/>
            <p:nvPr/>
          </p:nvSpPr>
          <p:spPr>
            <a:xfrm rot="9540701" flipH="1">
              <a:off x="3601298" y="5857058"/>
              <a:ext cx="653785" cy="223997"/>
            </a:xfrm>
            <a:custGeom>
              <a:avLst/>
              <a:gdLst>
                <a:gd name="connsiteX0" fmla="*/ 508591 w 653143"/>
                <a:gd name="connsiteY0" fmla="*/ 619459 h 619459"/>
                <a:gd name="connsiteX1" fmla="*/ 602860 w 653143"/>
                <a:gd name="connsiteY1" fmla="*/ 619459 h 619459"/>
                <a:gd name="connsiteX2" fmla="*/ 581651 w 653143"/>
                <a:gd name="connsiteY2" fmla="*/ 157555 h 619459"/>
                <a:gd name="connsiteX3" fmla="*/ 601208 w 653143"/>
                <a:gd name="connsiteY3" fmla="*/ 152088 h 619459"/>
                <a:gd name="connsiteX4" fmla="*/ 609400 w 653143"/>
                <a:gd name="connsiteY4" fmla="*/ 51217 h 619459"/>
                <a:gd name="connsiteX5" fmla="*/ 27652 w 653143"/>
                <a:gd name="connsiteY5" fmla="*/ 0 h 619459"/>
                <a:gd name="connsiteX6" fmla="*/ 66012 w 653143"/>
                <a:gd name="connsiteY6" fmla="*/ 88557 h 619459"/>
                <a:gd name="connsiteX7" fmla="*/ 66605 w 653143"/>
                <a:gd name="connsiteY7" fmla="*/ 96278 h 619459"/>
                <a:gd name="connsiteX8" fmla="*/ 0 w 653143"/>
                <a:gd name="connsiteY8" fmla="*/ 126806 h 619459"/>
                <a:gd name="connsiteX9" fmla="*/ 67258 w 653143"/>
                <a:gd name="connsiteY9" fmla="*/ 157632 h 619459"/>
                <a:gd name="connsiteX10" fmla="*/ 63119 w 653143"/>
                <a:gd name="connsiteY10" fmla="*/ 171390 h 619459"/>
                <a:gd name="connsiteX11" fmla="*/ 27652 w 653143"/>
                <a:gd name="connsiteY11" fmla="*/ 221583 h 619459"/>
                <a:gd name="connsiteX12" fmla="*/ 520233 w 653143"/>
                <a:gd name="connsiteY12" fmla="*/ 169563 h 619459"/>
                <a:gd name="connsiteX13" fmla="*/ 529318 w 653143"/>
                <a:gd name="connsiteY13" fmla="*/ 168054 h 619459"/>
                <a:gd name="connsiteX0" fmla="*/ 529318 w 653143"/>
                <a:gd name="connsiteY0" fmla="*/ 168054 h 619459"/>
                <a:gd name="connsiteX1" fmla="*/ 602860 w 653143"/>
                <a:gd name="connsiteY1" fmla="*/ 619459 h 619459"/>
                <a:gd name="connsiteX2" fmla="*/ 581651 w 653143"/>
                <a:gd name="connsiteY2" fmla="*/ 157555 h 619459"/>
                <a:gd name="connsiteX3" fmla="*/ 601208 w 653143"/>
                <a:gd name="connsiteY3" fmla="*/ 152088 h 619459"/>
                <a:gd name="connsiteX4" fmla="*/ 609400 w 653143"/>
                <a:gd name="connsiteY4" fmla="*/ 51217 h 619459"/>
                <a:gd name="connsiteX5" fmla="*/ 27652 w 653143"/>
                <a:gd name="connsiteY5" fmla="*/ 0 h 619459"/>
                <a:gd name="connsiteX6" fmla="*/ 66012 w 653143"/>
                <a:gd name="connsiteY6" fmla="*/ 88557 h 619459"/>
                <a:gd name="connsiteX7" fmla="*/ 66605 w 653143"/>
                <a:gd name="connsiteY7" fmla="*/ 96278 h 619459"/>
                <a:gd name="connsiteX8" fmla="*/ 0 w 653143"/>
                <a:gd name="connsiteY8" fmla="*/ 126806 h 619459"/>
                <a:gd name="connsiteX9" fmla="*/ 67258 w 653143"/>
                <a:gd name="connsiteY9" fmla="*/ 157632 h 619459"/>
                <a:gd name="connsiteX10" fmla="*/ 63119 w 653143"/>
                <a:gd name="connsiteY10" fmla="*/ 171390 h 619459"/>
                <a:gd name="connsiteX11" fmla="*/ 27652 w 653143"/>
                <a:gd name="connsiteY11" fmla="*/ 221583 h 619459"/>
                <a:gd name="connsiteX12" fmla="*/ 520233 w 653143"/>
                <a:gd name="connsiteY12" fmla="*/ 169563 h 619459"/>
                <a:gd name="connsiteX13" fmla="*/ 529318 w 653143"/>
                <a:gd name="connsiteY13" fmla="*/ 168054 h 619459"/>
                <a:gd name="connsiteX0" fmla="*/ 529318 w 653143"/>
                <a:gd name="connsiteY0" fmla="*/ 168054 h 605172"/>
                <a:gd name="connsiteX1" fmla="*/ 602860 w 653143"/>
                <a:gd name="connsiteY1" fmla="*/ 605172 h 605172"/>
                <a:gd name="connsiteX2" fmla="*/ 581651 w 653143"/>
                <a:gd name="connsiteY2" fmla="*/ 157555 h 605172"/>
                <a:gd name="connsiteX3" fmla="*/ 601208 w 653143"/>
                <a:gd name="connsiteY3" fmla="*/ 152088 h 605172"/>
                <a:gd name="connsiteX4" fmla="*/ 609400 w 653143"/>
                <a:gd name="connsiteY4" fmla="*/ 51217 h 605172"/>
                <a:gd name="connsiteX5" fmla="*/ 27652 w 653143"/>
                <a:gd name="connsiteY5" fmla="*/ 0 h 605172"/>
                <a:gd name="connsiteX6" fmla="*/ 66012 w 653143"/>
                <a:gd name="connsiteY6" fmla="*/ 88557 h 605172"/>
                <a:gd name="connsiteX7" fmla="*/ 66605 w 653143"/>
                <a:gd name="connsiteY7" fmla="*/ 96278 h 605172"/>
                <a:gd name="connsiteX8" fmla="*/ 0 w 653143"/>
                <a:gd name="connsiteY8" fmla="*/ 126806 h 605172"/>
                <a:gd name="connsiteX9" fmla="*/ 67258 w 653143"/>
                <a:gd name="connsiteY9" fmla="*/ 157632 h 605172"/>
                <a:gd name="connsiteX10" fmla="*/ 63119 w 653143"/>
                <a:gd name="connsiteY10" fmla="*/ 171390 h 605172"/>
                <a:gd name="connsiteX11" fmla="*/ 27652 w 653143"/>
                <a:gd name="connsiteY11" fmla="*/ 221583 h 605172"/>
                <a:gd name="connsiteX12" fmla="*/ 520233 w 653143"/>
                <a:gd name="connsiteY12" fmla="*/ 169563 h 605172"/>
                <a:gd name="connsiteX13" fmla="*/ 529318 w 653143"/>
                <a:gd name="connsiteY13" fmla="*/ 168054 h 605172"/>
                <a:gd name="connsiteX0" fmla="*/ 529318 w 653143"/>
                <a:gd name="connsiteY0" fmla="*/ 168054 h 221583"/>
                <a:gd name="connsiteX1" fmla="*/ 581651 w 653143"/>
                <a:gd name="connsiteY1" fmla="*/ 157555 h 221583"/>
                <a:gd name="connsiteX2" fmla="*/ 601208 w 653143"/>
                <a:gd name="connsiteY2" fmla="*/ 152088 h 221583"/>
                <a:gd name="connsiteX3" fmla="*/ 609400 w 653143"/>
                <a:gd name="connsiteY3" fmla="*/ 51217 h 221583"/>
                <a:gd name="connsiteX4" fmla="*/ 27652 w 653143"/>
                <a:gd name="connsiteY4" fmla="*/ 0 h 221583"/>
                <a:gd name="connsiteX5" fmla="*/ 66012 w 653143"/>
                <a:gd name="connsiteY5" fmla="*/ 88557 h 221583"/>
                <a:gd name="connsiteX6" fmla="*/ 66605 w 653143"/>
                <a:gd name="connsiteY6" fmla="*/ 96278 h 221583"/>
                <a:gd name="connsiteX7" fmla="*/ 0 w 653143"/>
                <a:gd name="connsiteY7" fmla="*/ 126806 h 221583"/>
                <a:gd name="connsiteX8" fmla="*/ 67258 w 653143"/>
                <a:gd name="connsiteY8" fmla="*/ 157632 h 221583"/>
                <a:gd name="connsiteX9" fmla="*/ 63119 w 653143"/>
                <a:gd name="connsiteY9" fmla="*/ 171390 h 221583"/>
                <a:gd name="connsiteX10" fmla="*/ 27652 w 653143"/>
                <a:gd name="connsiteY10" fmla="*/ 221583 h 221583"/>
                <a:gd name="connsiteX11" fmla="*/ 520233 w 653143"/>
                <a:gd name="connsiteY11" fmla="*/ 169563 h 221583"/>
                <a:gd name="connsiteX12" fmla="*/ 529318 w 653143"/>
                <a:gd name="connsiteY12" fmla="*/ 168054 h 221583"/>
                <a:gd name="connsiteX0" fmla="*/ 520233 w 653143"/>
                <a:gd name="connsiteY0" fmla="*/ 169563 h 221583"/>
                <a:gd name="connsiteX1" fmla="*/ 581651 w 653143"/>
                <a:gd name="connsiteY1" fmla="*/ 157555 h 221583"/>
                <a:gd name="connsiteX2" fmla="*/ 601208 w 653143"/>
                <a:gd name="connsiteY2" fmla="*/ 152088 h 221583"/>
                <a:gd name="connsiteX3" fmla="*/ 609400 w 653143"/>
                <a:gd name="connsiteY3" fmla="*/ 51217 h 221583"/>
                <a:gd name="connsiteX4" fmla="*/ 27652 w 653143"/>
                <a:gd name="connsiteY4" fmla="*/ 0 h 221583"/>
                <a:gd name="connsiteX5" fmla="*/ 66012 w 653143"/>
                <a:gd name="connsiteY5" fmla="*/ 88557 h 221583"/>
                <a:gd name="connsiteX6" fmla="*/ 66605 w 653143"/>
                <a:gd name="connsiteY6" fmla="*/ 96278 h 221583"/>
                <a:gd name="connsiteX7" fmla="*/ 0 w 653143"/>
                <a:gd name="connsiteY7" fmla="*/ 126806 h 221583"/>
                <a:gd name="connsiteX8" fmla="*/ 67258 w 653143"/>
                <a:gd name="connsiteY8" fmla="*/ 157632 h 221583"/>
                <a:gd name="connsiteX9" fmla="*/ 63119 w 653143"/>
                <a:gd name="connsiteY9" fmla="*/ 171390 h 221583"/>
                <a:gd name="connsiteX10" fmla="*/ 27652 w 653143"/>
                <a:gd name="connsiteY10" fmla="*/ 221583 h 221583"/>
                <a:gd name="connsiteX11" fmla="*/ 520233 w 653143"/>
                <a:gd name="connsiteY11" fmla="*/ 169563 h 221583"/>
                <a:gd name="connsiteX0" fmla="*/ 27652 w 653143"/>
                <a:gd name="connsiteY0" fmla="*/ 221583 h 221583"/>
                <a:gd name="connsiteX1" fmla="*/ 581651 w 653143"/>
                <a:gd name="connsiteY1" fmla="*/ 157555 h 221583"/>
                <a:gd name="connsiteX2" fmla="*/ 601208 w 653143"/>
                <a:gd name="connsiteY2" fmla="*/ 152088 h 221583"/>
                <a:gd name="connsiteX3" fmla="*/ 609400 w 653143"/>
                <a:gd name="connsiteY3" fmla="*/ 51217 h 221583"/>
                <a:gd name="connsiteX4" fmla="*/ 27652 w 653143"/>
                <a:gd name="connsiteY4" fmla="*/ 0 h 221583"/>
                <a:gd name="connsiteX5" fmla="*/ 66012 w 653143"/>
                <a:gd name="connsiteY5" fmla="*/ 88557 h 221583"/>
                <a:gd name="connsiteX6" fmla="*/ 66605 w 653143"/>
                <a:gd name="connsiteY6" fmla="*/ 96278 h 221583"/>
                <a:gd name="connsiteX7" fmla="*/ 0 w 653143"/>
                <a:gd name="connsiteY7" fmla="*/ 126806 h 221583"/>
                <a:gd name="connsiteX8" fmla="*/ 67258 w 653143"/>
                <a:gd name="connsiteY8" fmla="*/ 157632 h 221583"/>
                <a:gd name="connsiteX9" fmla="*/ 63119 w 653143"/>
                <a:gd name="connsiteY9" fmla="*/ 171390 h 221583"/>
                <a:gd name="connsiteX10" fmla="*/ 27652 w 653143"/>
                <a:gd name="connsiteY10" fmla="*/ 221583 h 221583"/>
                <a:gd name="connsiteX0" fmla="*/ 27652 w 653143"/>
                <a:gd name="connsiteY0" fmla="*/ 221583 h 221583"/>
                <a:gd name="connsiteX1" fmla="*/ 601208 w 653143"/>
                <a:gd name="connsiteY1" fmla="*/ 152088 h 221583"/>
                <a:gd name="connsiteX2" fmla="*/ 609400 w 653143"/>
                <a:gd name="connsiteY2" fmla="*/ 51217 h 221583"/>
                <a:gd name="connsiteX3" fmla="*/ 27652 w 653143"/>
                <a:gd name="connsiteY3" fmla="*/ 0 h 221583"/>
                <a:gd name="connsiteX4" fmla="*/ 66012 w 653143"/>
                <a:gd name="connsiteY4" fmla="*/ 88557 h 221583"/>
                <a:gd name="connsiteX5" fmla="*/ 66605 w 653143"/>
                <a:gd name="connsiteY5" fmla="*/ 96278 h 221583"/>
                <a:gd name="connsiteX6" fmla="*/ 0 w 653143"/>
                <a:gd name="connsiteY6" fmla="*/ 126806 h 221583"/>
                <a:gd name="connsiteX7" fmla="*/ 67258 w 653143"/>
                <a:gd name="connsiteY7" fmla="*/ 157632 h 221583"/>
                <a:gd name="connsiteX8" fmla="*/ 63119 w 653143"/>
                <a:gd name="connsiteY8" fmla="*/ 171390 h 221583"/>
                <a:gd name="connsiteX9" fmla="*/ 27652 w 653143"/>
                <a:gd name="connsiteY9" fmla="*/ 221583 h 221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3143" h="221583">
                  <a:moveTo>
                    <a:pt x="27652" y="221583"/>
                  </a:moveTo>
                  <a:cubicBezTo>
                    <a:pt x="117333" y="218366"/>
                    <a:pt x="504250" y="180482"/>
                    <a:pt x="601208" y="152088"/>
                  </a:cubicBezTo>
                  <a:cubicBezTo>
                    <a:pt x="672599" y="123866"/>
                    <a:pt x="665577" y="63870"/>
                    <a:pt x="609400" y="51217"/>
                  </a:cubicBezTo>
                  <a:cubicBezTo>
                    <a:pt x="545199" y="36755"/>
                    <a:pt x="237341" y="18466"/>
                    <a:pt x="27652" y="0"/>
                  </a:cubicBezTo>
                  <a:cubicBezTo>
                    <a:pt x="45389" y="24035"/>
                    <a:pt x="59704" y="48845"/>
                    <a:pt x="66012" y="88557"/>
                  </a:cubicBezTo>
                  <a:cubicBezTo>
                    <a:pt x="66210" y="91131"/>
                    <a:pt x="66407" y="93704"/>
                    <a:pt x="66605" y="96278"/>
                  </a:cubicBezTo>
                  <a:lnTo>
                    <a:pt x="0" y="126806"/>
                  </a:lnTo>
                  <a:lnTo>
                    <a:pt x="67258" y="157632"/>
                  </a:lnTo>
                  <a:lnTo>
                    <a:pt x="63119" y="171390"/>
                  </a:lnTo>
                  <a:cubicBezTo>
                    <a:pt x="51297" y="197526"/>
                    <a:pt x="27191" y="195447"/>
                    <a:pt x="27652" y="221583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11" name="グループ化 910">
              <a:extLst>
                <a:ext uri="{FF2B5EF4-FFF2-40B4-BE49-F238E27FC236}">
                  <a16:creationId xmlns:a16="http://schemas.microsoft.com/office/drawing/2014/main" id="{3F6B39A1-110C-4E8D-9E72-BB7E9A38CA02}"/>
                </a:ext>
              </a:extLst>
            </p:cNvPr>
            <p:cNvGrpSpPr/>
            <p:nvPr/>
          </p:nvGrpSpPr>
          <p:grpSpPr>
            <a:xfrm>
              <a:off x="864335" y="5101357"/>
              <a:ext cx="170974" cy="170974"/>
              <a:chOff x="1389970" y="4934997"/>
              <a:chExt cx="170974" cy="170974"/>
            </a:xfrm>
          </p:grpSpPr>
          <p:sp>
            <p:nvSpPr>
              <p:cNvPr id="912" name="楕円 911">
                <a:extLst>
                  <a:ext uri="{FF2B5EF4-FFF2-40B4-BE49-F238E27FC236}">
                    <a16:creationId xmlns:a16="http://schemas.microsoft.com/office/drawing/2014/main" id="{3C7C2539-6FDB-4071-A74D-9687B1978D63}"/>
                  </a:ext>
                </a:extLst>
              </p:cNvPr>
              <p:cNvSpPr/>
              <p:nvPr/>
            </p:nvSpPr>
            <p:spPr>
              <a:xfrm>
                <a:off x="1389970" y="4934997"/>
                <a:ext cx="170974" cy="17097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楕円 912">
                <a:extLst>
                  <a:ext uri="{FF2B5EF4-FFF2-40B4-BE49-F238E27FC236}">
                    <a16:creationId xmlns:a16="http://schemas.microsoft.com/office/drawing/2014/main" id="{41BE2166-4155-4CCE-B73B-1E5CF7070760}"/>
                  </a:ext>
                </a:extLst>
              </p:cNvPr>
              <p:cNvSpPr/>
              <p:nvPr/>
            </p:nvSpPr>
            <p:spPr>
              <a:xfrm>
                <a:off x="1414914" y="4967071"/>
                <a:ext cx="106825" cy="106825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14" name="フリーフォーム: 図形 913">
              <a:extLst>
                <a:ext uri="{FF2B5EF4-FFF2-40B4-BE49-F238E27FC236}">
                  <a16:creationId xmlns:a16="http://schemas.microsoft.com/office/drawing/2014/main" id="{C1C94791-4037-4576-B05A-35F45D2814DD}"/>
                </a:ext>
              </a:extLst>
            </p:cNvPr>
            <p:cNvSpPr/>
            <p:nvPr/>
          </p:nvSpPr>
          <p:spPr>
            <a:xfrm>
              <a:off x="1802988" y="5186843"/>
              <a:ext cx="1675058" cy="2016530"/>
            </a:xfrm>
            <a:custGeom>
              <a:avLst/>
              <a:gdLst>
                <a:gd name="connsiteX0" fmla="*/ 412971 w 781074"/>
                <a:gd name="connsiteY0" fmla="*/ 20164 h 1036374"/>
                <a:gd name="connsiteX1" fmla="*/ 355821 w 781074"/>
                <a:gd name="connsiteY1" fmla="*/ 20164 h 1036374"/>
                <a:gd name="connsiteX2" fmla="*/ 57371 w 781074"/>
                <a:gd name="connsiteY2" fmla="*/ 229714 h 1036374"/>
                <a:gd name="connsiteX3" fmla="*/ 95471 w 781074"/>
                <a:gd name="connsiteY3" fmla="*/ 712314 h 1036374"/>
                <a:gd name="connsiteX4" fmla="*/ 221 w 781074"/>
                <a:gd name="connsiteY4" fmla="*/ 940914 h 1036374"/>
                <a:gd name="connsiteX5" fmla="*/ 127221 w 781074"/>
                <a:gd name="connsiteY5" fmla="*/ 877414 h 1036374"/>
                <a:gd name="connsiteX6" fmla="*/ 171671 w 781074"/>
                <a:gd name="connsiteY6" fmla="*/ 1036164 h 1036374"/>
                <a:gd name="connsiteX7" fmla="*/ 254221 w 781074"/>
                <a:gd name="connsiteY7" fmla="*/ 902814 h 1036374"/>
                <a:gd name="connsiteX8" fmla="*/ 336771 w 781074"/>
                <a:gd name="connsiteY8" fmla="*/ 1036164 h 1036374"/>
                <a:gd name="connsiteX9" fmla="*/ 343121 w 781074"/>
                <a:gd name="connsiteY9" fmla="*/ 864714 h 1036374"/>
                <a:gd name="connsiteX10" fmla="*/ 412971 w 781074"/>
                <a:gd name="connsiteY10" fmla="*/ 648814 h 1036374"/>
                <a:gd name="connsiteX11" fmla="*/ 482821 w 781074"/>
                <a:gd name="connsiteY11" fmla="*/ 324964 h 1036374"/>
                <a:gd name="connsiteX12" fmla="*/ 647921 w 781074"/>
                <a:gd name="connsiteY12" fmla="*/ 204314 h 1036374"/>
                <a:gd name="connsiteX13" fmla="*/ 774921 w 781074"/>
                <a:gd name="connsiteY13" fmla="*/ 102714 h 1036374"/>
                <a:gd name="connsiteX14" fmla="*/ 749521 w 781074"/>
                <a:gd name="connsiteY14" fmla="*/ 51914 h 1036374"/>
                <a:gd name="connsiteX0" fmla="*/ 463763 w 781074"/>
                <a:gd name="connsiteY0" fmla="*/ 10267 h 1050757"/>
                <a:gd name="connsiteX1" fmla="*/ 355821 w 781074"/>
                <a:gd name="connsiteY1" fmla="*/ 34547 h 1050757"/>
                <a:gd name="connsiteX2" fmla="*/ 57371 w 781074"/>
                <a:gd name="connsiteY2" fmla="*/ 244097 h 1050757"/>
                <a:gd name="connsiteX3" fmla="*/ 95471 w 781074"/>
                <a:gd name="connsiteY3" fmla="*/ 726697 h 1050757"/>
                <a:gd name="connsiteX4" fmla="*/ 221 w 781074"/>
                <a:gd name="connsiteY4" fmla="*/ 955297 h 1050757"/>
                <a:gd name="connsiteX5" fmla="*/ 127221 w 781074"/>
                <a:gd name="connsiteY5" fmla="*/ 891797 h 1050757"/>
                <a:gd name="connsiteX6" fmla="*/ 171671 w 781074"/>
                <a:gd name="connsiteY6" fmla="*/ 1050547 h 1050757"/>
                <a:gd name="connsiteX7" fmla="*/ 254221 w 781074"/>
                <a:gd name="connsiteY7" fmla="*/ 917197 h 1050757"/>
                <a:gd name="connsiteX8" fmla="*/ 336771 w 781074"/>
                <a:gd name="connsiteY8" fmla="*/ 1050547 h 1050757"/>
                <a:gd name="connsiteX9" fmla="*/ 343121 w 781074"/>
                <a:gd name="connsiteY9" fmla="*/ 879097 h 1050757"/>
                <a:gd name="connsiteX10" fmla="*/ 412971 w 781074"/>
                <a:gd name="connsiteY10" fmla="*/ 663197 h 1050757"/>
                <a:gd name="connsiteX11" fmla="*/ 482821 w 781074"/>
                <a:gd name="connsiteY11" fmla="*/ 339347 h 1050757"/>
                <a:gd name="connsiteX12" fmla="*/ 647921 w 781074"/>
                <a:gd name="connsiteY12" fmla="*/ 218697 h 1050757"/>
                <a:gd name="connsiteX13" fmla="*/ 774921 w 781074"/>
                <a:gd name="connsiteY13" fmla="*/ 117097 h 1050757"/>
                <a:gd name="connsiteX14" fmla="*/ 749521 w 781074"/>
                <a:gd name="connsiteY14" fmla="*/ 66297 h 1050757"/>
                <a:gd name="connsiteX0" fmla="*/ 463763 w 781074"/>
                <a:gd name="connsiteY0" fmla="*/ 21883 h 1062373"/>
                <a:gd name="connsiteX1" fmla="*/ 277940 w 781074"/>
                <a:gd name="connsiteY1" fmla="*/ 21883 h 1062373"/>
                <a:gd name="connsiteX2" fmla="*/ 57371 w 781074"/>
                <a:gd name="connsiteY2" fmla="*/ 255713 h 1062373"/>
                <a:gd name="connsiteX3" fmla="*/ 95471 w 781074"/>
                <a:gd name="connsiteY3" fmla="*/ 738313 h 1062373"/>
                <a:gd name="connsiteX4" fmla="*/ 221 w 781074"/>
                <a:gd name="connsiteY4" fmla="*/ 966913 h 1062373"/>
                <a:gd name="connsiteX5" fmla="*/ 127221 w 781074"/>
                <a:gd name="connsiteY5" fmla="*/ 903413 h 1062373"/>
                <a:gd name="connsiteX6" fmla="*/ 171671 w 781074"/>
                <a:gd name="connsiteY6" fmla="*/ 1062163 h 1062373"/>
                <a:gd name="connsiteX7" fmla="*/ 254221 w 781074"/>
                <a:gd name="connsiteY7" fmla="*/ 928813 h 1062373"/>
                <a:gd name="connsiteX8" fmla="*/ 336771 w 781074"/>
                <a:gd name="connsiteY8" fmla="*/ 1062163 h 1062373"/>
                <a:gd name="connsiteX9" fmla="*/ 343121 w 781074"/>
                <a:gd name="connsiteY9" fmla="*/ 890713 h 1062373"/>
                <a:gd name="connsiteX10" fmla="*/ 412971 w 781074"/>
                <a:gd name="connsiteY10" fmla="*/ 674813 h 1062373"/>
                <a:gd name="connsiteX11" fmla="*/ 482821 w 781074"/>
                <a:gd name="connsiteY11" fmla="*/ 350963 h 1062373"/>
                <a:gd name="connsiteX12" fmla="*/ 647921 w 781074"/>
                <a:gd name="connsiteY12" fmla="*/ 230313 h 1062373"/>
                <a:gd name="connsiteX13" fmla="*/ 774921 w 781074"/>
                <a:gd name="connsiteY13" fmla="*/ 128713 h 1062373"/>
                <a:gd name="connsiteX14" fmla="*/ 749521 w 781074"/>
                <a:gd name="connsiteY14" fmla="*/ 77913 h 1062373"/>
                <a:gd name="connsiteX0" fmla="*/ 463763 w 778273"/>
                <a:gd name="connsiteY0" fmla="*/ 21883 h 1062373"/>
                <a:gd name="connsiteX1" fmla="*/ 277940 w 778273"/>
                <a:gd name="connsiteY1" fmla="*/ 21883 h 1062373"/>
                <a:gd name="connsiteX2" fmla="*/ 57371 w 778273"/>
                <a:gd name="connsiteY2" fmla="*/ 255713 h 1062373"/>
                <a:gd name="connsiteX3" fmla="*/ 95471 w 778273"/>
                <a:gd name="connsiteY3" fmla="*/ 738313 h 1062373"/>
                <a:gd name="connsiteX4" fmla="*/ 221 w 778273"/>
                <a:gd name="connsiteY4" fmla="*/ 966913 h 1062373"/>
                <a:gd name="connsiteX5" fmla="*/ 127221 w 778273"/>
                <a:gd name="connsiteY5" fmla="*/ 903413 h 1062373"/>
                <a:gd name="connsiteX6" fmla="*/ 171671 w 778273"/>
                <a:gd name="connsiteY6" fmla="*/ 1062163 h 1062373"/>
                <a:gd name="connsiteX7" fmla="*/ 254221 w 778273"/>
                <a:gd name="connsiteY7" fmla="*/ 928813 h 1062373"/>
                <a:gd name="connsiteX8" fmla="*/ 336771 w 778273"/>
                <a:gd name="connsiteY8" fmla="*/ 1062163 h 1062373"/>
                <a:gd name="connsiteX9" fmla="*/ 343121 w 778273"/>
                <a:gd name="connsiteY9" fmla="*/ 890713 h 1062373"/>
                <a:gd name="connsiteX10" fmla="*/ 412971 w 778273"/>
                <a:gd name="connsiteY10" fmla="*/ 674813 h 1062373"/>
                <a:gd name="connsiteX11" fmla="*/ 482821 w 778273"/>
                <a:gd name="connsiteY11" fmla="*/ 350963 h 1062373"/>
                <a:gd name="connsiteX12" fmla="*/ 647921 w 778273"/>
                <a:gd name="connsiteY12" fmla="*/ 230313 h 1062373"/>
                <a:gd name="connsiteX13" fmla="*/ 774921 w 778273"/>
                <a:gd name="connsiteY13" fmla="*/ 128713 h 1062373"/>
                <a:gd name="connsiteX14" fmla="*/ 719046 w 778273"/>
                <a:gd name="connsiteY14" fmla="*/ 21260 h 1062373"/>
                <a:gd name="connsiteX0" fmla="*/ 463763 w 788086"/>
                <a:gd name="connsiteY0" fmla="*/ 21883 h 1062373"/>
                <a:gd name="connsiteX1" fmla="*/ 277940 w 788086"/>
                <a:gd name="connsiteY1" fmla="*/ 21883 h 1062373"/>
                <a:gd name="connsiteX2" fmla="*/ 57371 w 788086"/>
                <a:gd name="connsiteY2" fmla="*/ 255713 h 1062373"/>
                <a:gd name="connsiteX3" fmla="*/ 95471 w 788086"/>
                <a:gd name="connsiteY3" fmla="*/ 738313 h 1062373"/>
                <a:gd name="connsiteX4" fmla="*/ 221 w 788086"/>
                <a:gd name="connsiteY4" fmla="*/ 966913 h 1062373"/>
                <a:gd name="connsiteX5" fmla="*/ 127221 w 788086"/>
                <a:gd name="connsiteY5" fmla="*/ 903413 h 1062373"/>
                <a:gd name="connsiteX6" fmla="*/ 171671 w 788086"/>
                <a:gd name="connsiteY6" fmla="*/ 1062163 h 1062373"/>
                <a:gd name="connsiteX7" fmla="*/ 254221 w 788086"/>
                <a:gd name="connsiteY7" fmla="*/ 928813 h 1062373"/>
                <a:gd name="connsiteX8" fmla="*/ 336771 w 788086"/>
                <a:gd name="connsiteY8" fmla="*/ 1062163 h 1062373"/>
                <a:gd name="connsiteX9" fmla="*/ 343121 w 788086"/>
                <a:gd name="connsiteY9" fmla="*/ 890713 h 1062373"/>
                <a:gd name="connsiteX10" fmla="*/ 412971 w 788086"/>
                <a:gd name="connsiteY10" fmla="*/ 674813 h 1062373"/>
                <a:gd name="connsiteX11" fmla="*/ 482821 w 788086"/>
                <a:gd name="connsiteY11" fmla="*/ 350963 h 1062373"/>
                <a:gd name="connsiteX12" fmla="*/ 647921 w 788086"/>
                <a:gd name="connsiteY12" fmla="*/ 230313 h 1062373"/>
                <a:gd name="connsiteX13" fmla="*/ 774921 w 788086"/>
                <a:gd name="connsiteY13" fmla="*/ 128713 h 1062373"/>
                <a:gd name="connsiteX14" fmla="*/ 719046 w 788086"/>
                <a:gd name="connsiteY14" fmla="*/ 21260 h 1062373"/>
                <a:gd name="connsiteX0" fmla="*/ 426516 w 788086"/>
                <a:gd name="connsiteY0" fmla="*/ 19706 h 1064242"/>
                <a:gd name="connsiteX1" fmla="*/ 277940 w 788086"/>
                <a:gd name="connsiteY1" fmla="*/ 23752 h 1064242"/>
                <a:gd name="connsiteX2" fmla="*/ 57371 w 788086"/>
                <a:gd name="connsiteY2" fmla="*/ 257582 h 1064242"/>
                <a:gd name="connsiteX3" fmla="*/ 95471 w 788086"/>
                <a:gd name="connsiteY3" fmla="*/ 740182 h 1064242"/>
                <a:gd name="connsiteX4" fmla="*/ 221 w 788086"/>
                <a:gd name="connsiteY4" fmla="*/ 968782 h 1064242"/>
                <a:gd name="connsiteX5" fmla="*/ 127221 w 788086"/>
                <a:gd name="connsiteY5" fmla="*/ 905282 h 1064242"/>
                <a:gd name="connsiteX6" fmla="*/ 171671 w 788086"/>
                <a:gd name="connsiteY6" fmla="*/ 1064032 h 1064242"/>
                <a:gd name="connsiteX7" fmla="*/ 254221 w 788086"/>
                <a:gd name="connsiteY7" fmla="*/ 930682 h 1064242"/>
                <a:gd name="connsiteX8" fmla="*/ 336771 w 788086"/>
                <a:gd name="connsiteY8" fmla="*/ 1064032 h 1064242"/>
                <a:gd name="connsiteX9" fmla="*/ 343121 w 788086"/>
                <a:gd name="connsiteY9" fmla="*/ 892582 h 1064242"/>
                <a:gd name="connsiteX10" fmla="*/ 412971 w 788086"/>
                <a:gd name="connsiteY10" fmla="*/ 676682 h 1064242"/>
                <a:gd name="connsiteX11" fmla="*/ 482821 w 788086"/>
                <a:gd name="connsiteY11" fmla="*/ 352832 h 1064242"/>
                <a:gd name="connsiteX12" fmla="*/ 647921 w 788086"/>
                <a:gd name="connsiteY12" fmla="*/ 232182 h 1064242"/>
                <a:gd name="connsiteX13" fmla="*/ 774921 w 788086"/>
                <a:gd name="connsiteY13" fmla="*/ 130582 h 1064242"/>
                <a:gd name="connsiteX14" fmla="*/ 719046 w 788086"/>
                <a:gd name="connsiteY14" fmla="*/ 23129 h 1064242"/>
                <a:gd name="connsiteX0" fmla="*/ 426516 w 788086"/>
                <a:gd name="connsiteY0" fmla="*/ 4540 h 1049076"/>
                <a:gd name="connsiteX1" fmla="*/ 258187 w 788086"/>
                <a:gd name="connsiteY1" fmla="*/ 62541 h 1049076"/>
                <a:gd name="connsiteX2" fmla="*/ 57371 w 788086"/>
                <a:gd name="connsiteY2" fmla="*/ 242416 h 1049076"/>
                <a:gd name="connsiteX3" fmla="*/ 95471 w 788086"/>
                <a:gd name="connsiteY3" fmla="*/ 725016 h 1049076"/>
                <a:gd name="connsiteX4" fmla="*/ 221 w 788086"/>
                <a:gd name="connsiteY4" fmla="*/ 953616 h 1049076"/>
                <a:gd name="connsiteX5" fmla="*/ 127221 w 788086"/>
                <a:gd name="connsiteY5" fmla="*/ 890116 h 1049076"/>
                <a:gd name="connsiteX6" fmla="*/ 171671 w 788086"/>
                <a:gd name="connsiteY6" fmla="*/ 1048866 h 1049076"/>
                <a:gd name="connsiteX7" fmla="*/ 254221 w 788086"/>
                <a:gd name="connsiteY7" fmla="*/ 915516 h 1049076"/>
                <a:gd name="connsiteX8" fmla="*/ 336771 w 788086"/>
                <a:gd name="connsiteY8" fmla="*/ 1048866 h 1049076"/>
                <a:gd name="connsiteX9" fmla="*/ 343121 w 788086"/>
                <a:gd name="connsiteY9" fmla="*/ 877416 h 1049076"/>
                <a:gd name="connsiteX10" fmla="*/ 412971 w 788086"/>
                <a:gd name="connsiteY10" fmla="*/ 661516 h 1049076"/>
                <a:gd name="connsiteX11" fmla="*/ 482821 w 788086"/>
                <a:gd name="connsiteY11" fmla="*/ 337666 h 1049076"/>
                <a:gd name="connsiteX12" fmla="*/ 647921 w 788086"/>
                <a:gd name="connsiteY12" fmla="*/ 217016 h 1049076"/>
                <a:gd name="connsiteX13" fmla="*/ 774921 w 788086"/>
                <a:gd name="connsiteY13" fmla="*/ 115416 h 1049076"/>
                <a:gd name="connsiteX14" fmla="*/ 719046 w 788086"/>
                <a:gd name="connsiteY14" fmla="*/ 7963 h 1049076"/>
                <a:gd name="connsiteX0" fmla="*/ 385600 w 788086"/>
                <a:gd name="connsiteY0" fmla="*/ 3739 h 1061764"/>
                <a:gd name="connsiteX1" fmla="*/ 258187 w 788086"/>
                <a:gd name="connsiteY1" fmla="*/ 75229 h 1061764"/>
                <a:gd name="connsiteX2" fmla="*/ 57371 w 788086"/>
                <a:gd name="connsiteY2" fmla="*/ 255104 h 1061764"/>
                <a:gd name="connsiteX3" fmla="*/ 95471 w 788086"/>
                <a:gd name="connsiteY3" fmla="*/ 737704 h 1061764"/>
                <a:gd name="connsiteX4" fmla="*/ 221 w 788086"/>
                <a:gd name="connsiteY4" fmla="*/ 966304 h 1061764"/>
                <a:gd name="connsiteX5" fmla="*/ 127221 w 788086"/>
                <a:gd name="connsiteY5" fmla="*/ 902804 h 1061764"/>
                <a:gd name="connsiteX6" fmla="*/ 171671 w 788086"/>
                <a:gd name="connsiteY6" fmla="*/ 1061554 h 1061764"/>
                <a:gd name="connsiteX7" fmla="*/ 254221 w 788086"/>
                <a:gd name="connsiteY7" fmla="*/ 928204 h 1061764"/>
                <a:gd name="connsiteX8" fmla="*/ 336771 w 788086"/>
                <a:gd name="connsiteY8" fmla="*/ 1061554 h 1061764"/>
                <a:gd name="connsiteX9" fmla="*/ 343121 w 788086"/>
                <a:gd name="connsiteY9" fmla="*/ 890104 h 1061764"/>
                <a:gd name="connsiteX10" fmla="*/ 412971 w 788086"/>
                <a:gd name="connsiteY10" fmla="*/ 674204 h 1061764"/>
                <a:gd name="connsiteX11" fmla="*/ 482821 w 788086"/>
                <a:gd name="connsiteY11" fmla="*/ 350354 h 1061764"/>
                <a:gd name="connsiteX12" fmla="*/ 647921 w 788086"/>
                <a:gd name="connsiteY12" fmla="*/ 229704 h 1061764"/>
                <a:gd name="connsiteX13" fmla="*/ 774921 w 788086"/>
                <a:gd name="connsiteY13" fmla="*/ 128104 h 1061764"/>
                <a:gd name="connsiteX14" fmla="*/ 719046 w 788086"/>
                <a:gd name="connsiteY14" fmla="*/ 20651 h 1061764"/>
                <a:gd name="connsiteX0" fmla="*/ 385600 w 788086"/>
                <a:gd name="connsiteY0" fmla="*/ 7239 h 1065264"/>
                <a:gd name="connsiteX1" fmla="*/ 258187 w 788086"/>
                <a:gd name="connsiteY1" fmla="*/ 78729 h 1065264"/>
                <a:gd name="connsiteX2" fmla="*/ 57371 w 788086"/>
                <a:gd name="connsiteY2" fmla="*/ 258604 h 1065264"/>
                <a:gd name="connsiteX3" fmla="*/ 95471 w 788086"/>
                <a:gd name="connsiteY3" fmla="*/ 741204 h 1065264"/>
                <a:gd name="connsiteX4" fmla="*/ 221 w 788086"/>
                <a:gd name="connsiteY4" fmla="*/ 969804 h 1065264"/>
                <a:gd name="connsiteX5" fmla="*/ 127221 w 788086"/>
                <a:gd name="connsiteY5" fmla="*/ 906304 h 1065264"/>
                <a:gd name="connsiteX6" fmla="*/ 171671 w 788086"/>
                <a:gd name="connsiteY6" fmla="*/ 1065054 h 1065264"/>
                <a:gd name="connsiteX7" fmla="*/ 254221 w 788086"/>
                <a:gd name="connsiteY7" fmla="*/ 931704 h 1065264"/>
                <a:gd name="connsiteX8" fmla="*/ 336771 w 788086"/>
                <a:gd name="connsiteY8" fmla="*/ 1065054 h 1065264"/>
                <a:gd name="connsiteX9" fmla="*/ 343121 w 788086"/>
                <a:gd name="connsiteY9" fmla="*/ 893604 h 1065264"/>
                <a:gd name="connsiteX10" fmla="*/ 412971 w 788086"/>
                <a:gd name="connsiteY10" fmla="*/ 677704 h 1065264"/>
                <a:gd name="connsiteX11" fmla="*/ 482821 w 788086"/>
                <a:gd name="connsiteY11" fmla="*/ 353854 h 1065264"/>
                <a:gd name="connsiteX12" fmla="*/ 647921 w 788086"/>
                <a:gd name="connsiteY12" fmla="*/ 233204 h 1065264"/>
                <a:gd name="connsiteX13" fmla="*/ 774921 w 788086"/>
                <a:gd name="connsiteY13" fmla="*/ 131604 h 1065264"/>
                <a:gd name="connsiteX14" fmla="*/ 719046 w 788086"/>
                <a:gd name="connsiteY14" fmla="*/ 24151 h 1065264"/>
                <a:gd name="connsiteX0" fmla="*/ 385600 w 821530"/>
                <a:gd name="connsiteY0" fmla="*/ 7239 h 1065264"/>
                <a:gd name="connsiteX1" fmla="*/ 258187 w 821530"/>
                <a:gd name="connsiteY1" fmla="*/ 78729 h 1065264"/>
                <a:gd name="connsiteX2" fmla="*/ 57371 w 821530"/>
                <a:gd name="connsiteY2" fmla="*/ 258604 h 1065264"/>
                <a:gd name="connsiteX3" fmla="*/ 95471 w 821530"/>
                <a:gd name="connsiteY3" fmla="*/ 741204 h 1065264"/>
                <a:gd name="connsiteX4" fmla="*/ 221 w 821530"/>
                <a:gd name="connsiteY4" fmla="*/ 969804 h 1065264"/>
                <a:gd name="connsiteX5" fmla="*/ 127221 w 821530"/>
                <a:gd name="connsiteY5" fmla="*/ 906304 h 1065264"/>
                <a:gd name="connsiteX6" fmla="*/ 171671 w 821530"/>
                <a:gd name="connsiteY6" fmla="*/ 1065054 h 1065264"/>
                <a:gd name="connsiteX7" fmla="*/ 254221 w 821530"/>
                <a:gd name="connsiteY7" fmla="*/ 931704 h 1065264"/>
                <a:gd name="connsiteX8" fmla="*/ 336771 w 821530"/>
                <a:gd name="connsiteY8" fmla="*/ 1065054 h 1065264"/>
                <a:gd name="connsiteX9" fmla="*/ 343121 w 821530"/>
                <a:gd name="connsiteY9" fmla="*/ 893604 h 1065264"/>
                <a:gd name="connsiteX10" fmla="*/ 412971 w 821530"/>
                <a:gd name="connsiteY10" fmla="*/ 677704 h 1065264"/>
                <a:gd name="connsiteX11" fmla="*/ 482821 w 821530"/>
                <a:gd name="connsiteY11" fmla="*/ 353854 h 1065264"/>
                <a:gd name="connsiteX12" fmla="*/ 647921 w 821530"/>
                <a:gd name="connsiteY12" fmla="*/ 233204 h 1065264"/>
                <a:gd name="connsiteX13" fmla="*/ 811604 w 821530"/>
                <a:gd name="connsiteY13" fmla="*/ 175443 h 1065264"/>
                <a:gd name="connsiteX14" fmla="*/ 719046 w 821530"/>
                <a:gd name="connsiteY14" fmla="*/ 24151 h 1065264"/>
                <a:gd name="connsiteX0" fmla="*/ 385600 w 819940"/>
                <a:gd name="connsiteY0" fmla="*/ 7239 h 1065264"/>
                <a:gd name="connsiteX1" fmla="*/ 258187 w 819940"/>
                <a:gd name="connsiteY1" fmla="*/ 78729 h 1065264"/>
                <a:gd name="connsiteX2" fmla="*/ 57371 w 819940"/>
                <a:gd name="connsiteY2" fmla="*/ 258604 h 1065264"/>
                <a:gd name="connsiteX3" fmla="*/ 95471 w 819940"/>
                <a:gd name="connsiteY3" fmla="*/ 741204 h 1065264"/>
                <a:gd name="connsiteX4" fmla="*/ 221 w 819940"/>
                <a:gd name="connsiteY4" fmla="*/ 969804 h 1065264"/>
                <a:gd name="connsiteX5" fmla="*/ 127221 w 819940"/>
                <a:gd name="connsiteY5" fmla="*/ 906304 h 1065264"/>
                <a:gd name="connsiteX6" fmla="*/ 171671 w 819940"/>
                <a:gd name="connsiteY6" fmla="*/ 1065054 h 1065264"/>
                <a:gd name="connsiteX7" fmla="*/ 254221 w 819940"/>
                <a:gd name="connsiteY7" fmla="*/ 931704 h 1065264"/>
                <a:gd name="connsiteX8" fmla="*/ 336771 w 819940"/>
                <a:gd name="connsiteY8" fmla="*/ 1065054 h 1065264"/>
                <a:gd name="connsiteX9" fmla="*/ 343121 w 819940"/>
                <a:gd name="connsiteY9" fmla="*/ 893604 h 1065264"/>
                <a:gd name="connsiteX10" fmla="*/ 412971 w 819940"/>
                <a:gd name="connsiteY10" fmla="*/ 677704 h 1065264"/>
                <a:gd name="connsiteX11" fmla="*/ 482821 w 819940"/>
                <a:gd name="connsiteY11" fmla="*/ 353854 h 1065264"/>
                <a:gd name="connsiteX12" fmla="*/ 647921 w 819940"/>
                <a:gd name="connsiteY12" fmla="*/ 233204 h 1065264"/>
                <a:gd name="connsiteX13" fmla="*/ 811604 w 819940"/>
                <a:gd name="connsiteY13" fmla="*/ 175443 h 1065264"/>
                <a:gd name="connsiteX14" fmla="*/ 690828 w 819940"/>
                <a:gd name="connsiteY14" fmla="*/ 14034 h 1065264"/>
                <a:gd name="connsiteX0" fmla="*/ 385600 w 824905"/>
                <a:gd name="connsiteY0" fmla="*/ 7239 h 1065264"/>
                <a:gd name="connsiteX1" fmla="*/ 258187 w 824905"/>
                <a:gd name="connsiteY1" fmla="*/ 78729 h 1065264"/>
                <a:gd name="connsiteX2" fmla="*/ 57371 w 824905"/>
                <a:gd name="connsiteY2" fmla="*/ 258604 h 1065264"/>
                <a:gd name="connsiteX3" fmla="*/ 95471 w 824905"/>
                <a:gd name="connsiteY3" fmla="*/ 741204 h 1065264"/>
                <a:gd name="connsiteX4" fmla="*/ 221 w 824905"/>
                <a:gd name="connsiteY4" fmla="*/ 969804 h 1065264"/>
                <a:gd name="connsiteX5" fmla="*/ 127221 w 824905"/>
                <a:gd name="connsiteY5" fmla="*/ 906304 h 1065264"/>
                <a:gd name="connsiteX6" fmla="*/ 171671 w 824905"/>
                <a:gd name="connsiteY6" fmla="*/ 1065054 h 1065264"/>
                <a:gd name="connsiteX7" fmla="*/ 254221 w 824905"/>
                <a:gd name="connsiteY7" fmla="*/ 931704 h 1065264"/>
                <a:gd name="connsiteX8" fmla="*/ 336771 w 824905"/>
                <a:gd name="connsiteY8" fmla="*/ 1065054 h 1065264"/>
                <a:gd name="connsiteX9" fmla="*/ 343121 w 824905"/>
                <a:gd name="connsiteY9" fmla="*/ 893604 h 1065264"/>
                <a:gd name="connsiteX10" fmla="*/ 412971 w 824905"/>
                <a:gd name="connsiteY10" fmla="*/ 677704 h 1065264"/>
                <a:gd name="connsiteX11" fmla="*/ 482821 w 824905"/>
                <a:gd name="connsiteY11" fmla="*/ 353854 h 1065264"/>
                <a:gd name="connsiteX12" fmla="*/ 647921 w 824905"/>
                <a:gd name="connsiteY12" fmla="*/ 233204 h 1065264"/>
                <a:gd name="connsiteX13" fmla="*/ 811604 w 824905"/>
                <a:gd name="connsiteY13" fmla="*/ 175443 h 1065264"/>
                <a:gd name="connsiteX14" fmla="*/ 690828 w 824905"/>
                <a:gd name="connsiteY14" fmla="*/ 14034 h 1065264"/>
                <a:gd name="connsiteX0" fmla="*/ 385600 w 794921"/>
                <a:gd name="connsiteY0" fmla="*/ 7239 h 1065264"/>
                <a:gd name="connsiteX1" fmla="*/ 258187 w 794921"/>
                <a:gd name="connsiteY1" fmla="*/ 78729 h 1065264"/>
                <a:gd name="connsiteX2" fmla="*/ 57371 w 794921"/>
                <a:gd name="connsiteY2" fmla="*/ 258604 h 1065264"/>
                <a:gd name="connsiteX3" fmla="*/ 95471 w 794921"/>
                <a:gd name="connsiteY3" fmla="*/ 741204 h 1065264"/>
                <a:gd name="connsiteX4" fmla="*/ 221 w 794921"/>
                <a:gd name="connsiteY4" fmla="*/ 969804 h 1065264"/>
                <a:gd name="connsiteX5" fmla="*/ 127221 w 794921"/>
                <a:gd name="connsiteY5" fmla="*/ 906304 h 1065264"/>
                <a:gd name="connsiteX6" fmla="*/ 171671 w 794921"/>
                <a:gd name="connsiteY6" fmla="*/ 1065054 h 1065264"/>
                <a:gd name="connsiteX7" fmla="*/ 254221 w 794921"/>
                <a:gd name="connsiteY7" fmla="*/ 931704 h 1065264"/>
                <a:gd name="connsiteX8" fmla="*/ 336771 w 794921"/>
                <a:gd name="connsiteY8" fmla="*/ 1065054 h 1065264"/>
                <a:gd name="connsiteX9" fmla="*/ 343121 w 794921"/>
                <a:gd name="connsiteY9" fmla="*/ 893604 h 1065264"/>
                <a:gd name="connsiteX10" fmla="*/ 412971 w 794921"/>
                <a:gd name="connsiteY10" fmla="*/ 677704 h 1065264"/>
                <a:gd name="connsiteX11" fmla="*/ 482821 w 794921"/>
                <a:gd name="connsiteY11" fmla="*/ 353854 h 1065264"/>
                <a:gd name="connsiteX12" fmla="*/ 647921 w 794921"/>
                <a:gd name="connsiteY12" fmla="*/ 233204 h 1065264"/>
                <a:gd name="connsiteX13" fmla="*/ 776332 w 794921"/>
                <a:gd name="connsiteY13" fmla="*/ 161954 h 1065264"/>
                <a:gd name="connsiteX14" fmla="*/ 690828 w 794921"/>
                <a:gd name="connsiteY14" fmla="*/ 14034 h 1065264"/>
                <a:gd name="connsiteX0" fmla="*/ 343407 w 752728"/>
                <a:gd name="connsiteY0" fmla="*/ 7239 h 1065264"/>
                <a:gd name="connsiteX1" fmla="*/ 215994 w 752728"/>
                <a:gd name="connsiteY1" fmla="*/ 78729 h 1065264"/>
                <a:gd name="connsiteX2" fmla="*/ 15178 w 752728"/>
                <a:gd name="connsiteY2" fmla="*/ 258604 h 1065264"/>
                <a:gd name="connsiteX3" fmla="*/ 53278 w 752728"/>
                <a:gd name="connsiteY3" fmla="*/ 741204 h 1065264"/>
                <a:gd name="connsiteX4" fmla="*/ 355 w 752728"/>
                <a:gd name="connsiteY4" fmla="*/ 991723 h 1065264"/>
                <a:gd name="connsiteX5" fmla="*/ 85028 w 752728"/>
                <a:gd name="connsiteY5" fmla="*/ 906304 h 1065264"/>
                <a:gd name="connsiteX6" fmla="*/ 129478 w 752728"/>
                <a:gd name="connsiteY6" fmla="*/ 1065054 h 1065264"/>
                <a:gd name="connsiteX7" fmla="*/ 212028 w 752728"/>
                <a:gd name="connsiteY7" fmla="*/ 931704 h 1065264"/>
                <a:gd name="connsiteX8" fmla="*/ 294578 w 752728"/>
                <a:gd name="connsiteY8" fmla="*/ 1065054 h 1065264"/>
                <a:gd name="connsiteX9" fmla="*/ 300928 w 752728"/>
                <a:gd name="connsiteY9" fmla="*/ 893604 h 1065264"/>
                <a:gd name="connsiteX10" fmla="*/ 370778 w 752728"/>
                <a:gd name="connsiteY10" fmla="*/ 677704 h 1065264"/>
                <a:gd name="connsiteX11" fmla="*/ 440628 w 752728"/>
                <a:gd name="connsiteY11" fmla="*/ 353854 h 1065264"/>
                <a:gd name="connsiteX12" fmla="*/ 605728 w 752728"/>
                <a:gd name="connsiteY12" fmla="*/ 233204 h 1065264"/>
                <a:gd name="connsiteX13" fmla="*/ 734139 w 752728"/>
                <a:gd name="connsiteY13" fmla="*/ 161954 h 1065264"/>
                <a:gd name="connsiteX14" fmla="*/ 648635 w 752728"/>
                <a:gd name="connsiteY14" fmla="*/ 14034 h 1065264"/>
                <a:gd name="connsiteX0" fmla="*/ 352431 w 761752"/>
                <a:gd name="connsiteY0" fmla="*/ 7239 h 1065264"/>
                <a:gd name="connsiteX1" fmla="*/ 225018 w 761752"/>
                <a:gd name="connsiteY1" fmla="*/ 78729 h 1065264"/>
                <a:gd name="connsiteX2" fmla="*/ 24202 w 761752"/>
                <a:gd name="connsiteY2" fmla="*/ 258604 h 1065264"/>
                <a:gd name="connsiteX3" fmla="*/ 62302 w 761752"/>
                <a:gd name="connsiteY3" fmla="*/ 741204 h 1065264"/>
                <a:gd name="connsiteX4" fmla="*/ 9379 w 761752"/>
                <a:gd name="connsiteY4" fmla="*/ 991723 h 1065264"/>
                <a:gd name="connsiteX5" fmla="*/ 94052 w 761752"/>
                <a:gd name="connsiteY5" fmla="*/ 906304 h 1065264"/>
                <a:gd name="connsiteX6" fmla="*/ 138502 w 761752"/>
                <a:gd name="connsiteY6" fmla="*/ 1065054 h 1065264"/>
                <a:gd name="connsiteX7" fmla="*/ 221052 w 761752"/>
                <a:gd name="connsiteY7" fmla="*/ 931704 h 1065264"/>
                <a:gd name="connsiteX8" fmla="*/ 303602 w 761752"/>
                <a:gd name="connsiteY8" fmla="*/ 1065054 h 1065264"/>
                <a:gd name="connsiteX9" fmla="*/ 309952 w 761752"/>
                <a:gd name="connsiteY9" fmla="*/ 893604 h 1065264"/>
                <a:gd name="connsiteX10" fmla="*/ 379802 w 761752"/>
                <a:gd name="connsiteY10" fmla="*/ 677704 h 1065264"/>
                <a:gd name="connsiteX11" fmla="*/ 449652 w 761752"/>
                <a:gd name="connsiteY11" fmla="*/ 353854 h 1065264"/>
                <a:gd name="connsiteX12" fmla="*/ 614752 w 761752"/>
                <a:gd name="connsiteY12" fmla="*/ 233204 h 1065264"/>
                <a:gd name="connsiteX13" fmla="*/ 743163 w 761752"/>
                <a:gd name="connsiteY13" fmla="*/ 161954 h 1065264"/>
                <a:gd name="connsiteX14" fmla="*/ 657659 w 761752"/>
                <a:gd name="connsiteY14" fmla="*/ 14034 h 1065264"/>
                <a:gd name="connsiteX0" fmla="*/ 352431 w 761752"/>
                <a:gd name="connsiteY0" fmla="*/ 7239 h 1065267"/>
                <a:gd name="connsiteX1" fmla="*/ 225018 w 761752"/>
                <a:gd name="connsiteY1" fmla="*/ 78729 h 1065267"/>
                <a:gd name="connsiteX2" fmla="*/ 24202 w 761752"/>
                <a:gd name="connsiteY2" fmla="*/ 258604 h 1065267"/>
                <a:gd name="connsiteX3" fmla="*/ 62302 w 761752"/>
                <a:gd name="connsiteY3" fmla="*/ 741204 h 1065267"/>
                <a:gd name="connsiteX4" fmla="*/ 9379 w 761752"/>
                <a:gd name="connsiteY4" fmla="*/ 991723 h 1065267"/>
                <a:gd name="connsiteX5" fmla="*/ 94052 w 761752"/>
                <a:gd name="connsiteY5" fmla="*/ 906304 h 1065267"/>
                <a:gd name="connsiteX6" fmla="*/ 104641 w 761752"/>
                <a:gd name="connsiteY6" fmla="*/ 1049879 h 1065267"/>
                <a:gd name="connsiteX7" fmla="*/ 221052 w 761752"/>
                <a:gd name="connsiteY7" fmla="*/ 931704 h 1065267"/>
                <a:gd name="connsiteX8" fmla="*/ 303602 w 761752"/>
                <a:gd name="connsiteY8" fmla="*/ 1065054 h 1065267"/>
                <a:gd name="connsiteX9" fmla="*/ 309952 w 761752"/>
                <a:gd name="connsiteY9" fmla="*/ 893604 h 1065267"/>
                <a:gd name="connsiteX10" fmla="*/ 379802 w 761752"/>
                <a:gd name="connsiteY10" fmla="*/ 677704 h 1065267"/>
                <a:gd name="connsiteX11" fmla="*/ 449652 w 761752"/>
                <a:gd name="connsiteY11" fmla="*/ 353854 h 1065267"/>
                <a:gd name="connsiteX12" fmla="*/ 614752 w 761752"/>
                <a:gd name="connsiteY12" fmla="*/ 233204 h 1065267"/>
                <a:gd name="connsiteX13" fmla="*/ 743163 w 761752"/>
                <a:gd name="connsiteY13" fmla="*/ 161954 h 1065267"/>
                <a:gd name="connsiteX14" fmla="*/ 657659 w 761752"/>
                <a:gd name="connsiteY14" fmla="*/ 14034 h 1065267"/>
                <a:gd name="connsiteX0" fmla="*/ 352431 w 761752"/>
                <a:gd name="connsiteY0" fmla="*/ 7239 h 1065267"/>
                <a:gd name="connsiteX1" fmla="*/ 225018 w 761752"/>
                <a:gd name="connsiteY1" fmla="*/ 78729 h 1065267"/>
                <a:gd name="connsiteX2" fmla="*/ 24202 w 761752"/>
                <a:gd name="connsiteY2" fmla="*/ 258604 h 1065267"/>
                <a:gd name="connsiteX3" fmla="*/ 62302 w 761752"/>
                <a:gd name="connsiteY3" fmla="*/ 741204 h 1065267"/>
                <a:gd name="connsiteX4" fmla="*/ 9379 w 761752"/>
                <a:gd name="connsiteY4" fmla="*/ 991723 h 1065267"/>
                <a:gd name="connsiteX5" fmla="*/ 94052 w 761752"/>
                <a:gd name="connsiteY5" fmla="*/ 906304 h 1065267"/>
                <a:gd name="connsiteX6" fmla="*/ 104641 w 761752"/>
                <a:gd name="connsiteY6" fmla="*/ 1049879 h 1065267"/>
                <a:gd name="connsiteX7" fmla="*/ 221052 w 761752"/>
                <a:gd name="connsiteY7" fmla="*/ 931704 h 1065267"/>
                <a:gd name="connsiteX8" fmla="*/ 303602 w 761752"/>
                <a:gd name="connsiteY8" fmla="*/ 1065054 h 1065267"/>
                <a:gd name="connsiteX9" fmla="*/ 309952 w 761752"/>
                <a:gd name="connsiteY9" fmla="*/ 893604 h 1065267"/>
                <a:gd name="connsiteX10" fmla="*/ 379802 w 761752"/>
                <a:gd name="connsiteY10" fmla="*/ 677704 h 1065267"/>
                <a:gd name="connsiteX11" fmla="*/ 449652 w 761752"/>
                <a:gd name="connsiteY11" fmla="*/ 353854 h 1065267"/>
                <a:gd name="connsiteX12" fmla="*/ 614752 w 761752"/>
                <a:gd name="connsiteY12" fmla="*/ 233204 h 1065267"/>
                <a:gd name="connsiteX13" fmla="*/ 743163 w 761752"/>
                <a:gd name="connsiteY13" fmla="*/ 161954 h 1065267"/>
                <a:gd name="connsiteX14" fmla="*/ 657659 w 761752"/>
                <a:gd name="connsiteY14" fmla="*/ 14034 h 1065267"/>
                <a:gd name="connsiteX0" fmla="*/ 352431 w 761752"/>
                <a:gd name="connsiteY0" fmla="*/ 7239 h 1070319"/>
                <a:gd name="connsiteX1" fmla="*/ 225018 w 761752"/>
                <a:gd name="connsiteY1" fmla="*/ 78729 h 1070319"/>
                <a:gd name="connsiteX2" fmla="*/ 24202 w 761752"/>
                <a:gd name="connsiteY2" fmla="*/ 258604 h 1070319"/>
                <a:gd name="connsiteX3" fmla="*/ 62302 w 761752"/>
                <a:gd name="connsiteY3" fmla="*/ 741204 h 1070319"/>
                <a:gd name="connsiteX4" fmla="*/ 9379 w 761752"/>
                <a:gd name="connsiteY4" fmla="*/ 991723 h 1070319"/>
                <a:gd name="connsiteX5" fmla="*/ 94052 w 761752"/>
                <a:gd name="connsiteY5" fmla="*/ 906304 h 1070319"/>
                <a:gd name="connsiteX6" fmla="*/ 104641 w 761752"/>
                <a:gd name="connsiteY6" fmla="*/ 1049879 h 1070319"/>
                <a:gd name="connsiteX7" fmla="*/ 221052 w 761752"/>
                <a:gd name="connsiteY7" fmla="*/ 931704 h 1070319"/>
                <a:gd name="connsiteX8" fmla="*/ 227414 w 761752"/>
                <a:gd name="connsiteY8" fmla="*/ 1070112 h 1070319"/>
                <a:gd name="connsiteX9" fmla="*/ 309952 w 761752"/>
                <a:gd name="connsiteY9" fmla="*/ 893604 h 1070319"/>
                <a:gd name="connsiteX10" fmla="*/ 379802 w 761752"/>
                <a:gd name="connsiteY10" fmla="*/ 677704 h 1070319"/>
                <a:gd name="connsiteX11" fmla="*/ 449652 w 761752"/>
                <a:gd name="connsiteY11" fmla="*/ 353854 h 1070319"/>
                <a:gd name="connsiteX12" fmla="*/ 614752 w 761752"/>
                <a:gd name="connsiteY12" fmla="*/ 233204 h 1070319"/>
                <a:gd name="connsiteX13" fmla="*/ 743163 w 761752"/>
                <a:gd name="connsiteY13" fmla="*/ 161954 h 1070319"/>
                <a:gd name="connsiteX14" fmla="*/ 657659 w 761752"/>
                <a:gd name="connsiteY14" fmla="*/ 14034 h 1070319"/>
                <a:gd name="connsiteX0" fmla="*/ 352431 w 761752"/>
                <a:gd name="connsiteY0" fmla="*/ 7239 h 1070121"/>
                <a:gd name="connsiteX1" fmla="*/ 225018 w 761752"/>
                <a:gd name="connsiteY1" fmla="*/ 78729 h 1070121"/>
                <a:gd name="connsiteX2" fmla="*/ 24202 w 761752"/>
                <a:gd name="connsiteY2" fmla="*/ 258604 h 1070121"/>
                <a:gd name="connsiteX3" fmla="*/ 62302 w 761752"/>
                <a:gd name="connsiteY3" fmla="*/ 741204 h 1070121"/>
                <a:gd name="connsiteX4" fmla="*/ 9379 w 761752"/>
                <a:gd name="connsiteY4" fmla="*/ 991723 h 1070121"/>
                <a:gd name="connsiteX5" fmla="*/ 94052 w 761752"/>
                <a:gd name="connsiteY5" fmla="*/ 906304 h 1070121"/>
                <a:gd name="connsiteX6" fmla="*/ 104641 w 761752"/>
                <a:gd name="connsiteY6" fmla="*/ 1049879 h 1070121"/>
                <a:gd name="connsiteX7" fmla="*/ 221052 w 761752"/>
                <a:gd name="connsiteY7" fmla="*/ 931704 h 1070121"/>
                <a:gd name="connsiteX8" fmla="*/ 227414 w 761752"/>
                <a:gd name="connsiteY8" fmla="*/ 1070112 h 1070121"/>
                <a:gd name="connsiteX9" fmla="*/ 309952 w 761752"/>
                <a:gd name="connsiteY9" fmla="*/ 893604 h 1070121"/>
                <a:gd name="connsiteX10" fmla="*/ 379802 w 761752"/>
                <a:gd name="connsiteY10" fmla="*/ 677704 h 1070121"/>
                <a:gd name="connsiteX11" fmla="*/ 449652 w 761752"/>
                <a:gd name="connsiteY11" fmla="*/ 353854 h 1070121"/>
                <a:gd name="connsiteX12" fmla="*/ 614752 w 761752"/>
                <a:gd name="connsiteY12" fmla="*/ 233204 h 1070121"/>
                <a:gd name="connsiteX13" fmla="*/ 743163 w 761752"/>
                <a:gd name="connsiteY13" fmla="*/ 161954 h 1070121"/>
                <a:gd name="connsiteX14" fmla="*/ 657659 w 761752"/>
                <a:gd name="connsiteY14" fmla="*/ 14034 h 1070121"/>
                <a:gd name="connsiteX0" fmla="*/ 352431 w 761752"/>
                <a:gd name="connsiteY0" fmla="*/ 7239 h 1070121"/>
                <a:gd name="connsiteX1" fmla="*/ 225018 w 761752"/>
                <a:gd name="connsiteY1" fmla="*/ 78729 h 1070121"/>
                <a:gd name="connsiteX2" fmla="*/ 24202 w 761752"/>
                <a:gd name="connsiteY2" fmla="*/ 258604 h 1070121"/>
                <a:gd name="connsiteX3" fmla="*/ 62302 w 761752"/>
                <a:gd name="connsiteY3" fmla="*/ 741204 h 1070121"/>
                <a:gd name="connsiteX4" fmla="*/ 9379 w 761752"/>
                <a:gd name="connsiteY4" fmla="*/ 991723 h 1070121"/>
                <a:gd name="connsiteX5" fmla="*/ 94052 w 761752"/>
                <a:gd name="connsiteY5" fmla="*/ 906304 h 1070121"/>
                <a:gd name="connsiteX6" fmla="*/ 104641 w 761752"/>
                <a:gd name="connsiteY6" fmla="*/ 1049879 h 1070121"/>
                <a:gd name="connsiteX7" fmla="*/ 221052 w 761752"/>
                <a:gd name="connsiteY7" fmla="*/ 931704 h 1070121"/>
                <a:gd name="connsiteX8" fmla="*/ 227414 w 761752"/>
                <a:gd name="connsiteY8" fmla="*/ 1070112 h 1070121"/>
                <a:gd name="connsiteX9" fmla="*/ 309952 w 761752"/>
                <a:gd name="connsiteY9" fmla="*/ 893604 h 1070121"/>
                <a:gd name="connsiteX10" fmla="*/ 379802 w 761752"/>
                <a:gd name="connsiteY10" fmla="*/ 677704 h 1070121"/>
                <a:gd name="connsiteX11" fmla="*/ 449652 w 761752"/>
                <a:gd name="connsiteY11" fmla="*/ 353854 h 1070121"/>
                <a:gd name="connsiteX12" fmla="*/ 614752 w 761752"/>
                <a:gd name="connsiteY12" fmla="*/ 233204 h 1070121"/>
                <a:gd name="connsiteX13" fmla="*/ 743163 w 761752"/>
                <a:gd name="connsiteY13" fmla="*/ 161954 h 1070121"/>
                <a:gd name="connsiteX14" fmla="*/ 657659 w 761752"/>
                <a:gd name="connsiteY14" fmla="*/ 14034 h 1070121"/>
                <a:gd name="connsiteX0" fmla="*/ 352431 w 761752"/>
                <a:gd name="connsiteY0" fmla="*/ 7239 h 1070142"/>
                <a:gd name="connsiteX1" fmla="*/ 225018 w 761752"/>
                <a:gd name="connsiteY1" fmla="*/ 78729 h 1070142"/>
                <a:gd name="connsiteX2" fmla="*/ 24202 w 761752"/>
                <a:gd name="connsiteY2" fmla="*/ 258604 h 1070142"/>
                <a:gd name="connsiteX3" fmla="*/ 62302 w 761752"/>
                <a:gd name="connsiteY3" fmla="*/ 741204 h 1070142"/>
                <a:gd name="connsiteX4" fmla="*/ 9379 w 761752"/>
                <a:gd name="connsiteY4" fmla="*/ 991723 h 1070142"/>
                <a:gd name="connsiteX5" fmla="*/ 94052 w 761752"/>
                <a:gd name="connsiteY5" fmla="*/ 906304 h 1070142"/>
                <a:gd name="connsiteX6" fmla="*/ 104641 w 761752"/>
                <a:gd name="connsiteY6" fmla="*/ 1049879 h 1070142"/>
                <a:gd name="connsiteX7" fmla="*/ 221052 w 761752"/>
                <a:gd name="connsiteY7" fmla="*/ 931704 h 1070142"/>
                <a:gd name="connsiteX8" fmla="*/ 227414 w 761752"/>
                <a:gd name="connsiteY8" fmla="*/ 1070112 h 1070142"/>
                <a:gd name="connsiteX9" fmla="*/ 309952 w 761752"/>
                <a:gd name="connsiteY9" fmla="*/ 893604 h 1070142"/>
                <a:gd name="connsiteX10" fmla="*/ 379802 w 761752"/>
                <a:gd name="connsiteY10" fmla="*/ 677704 h 1070142"/>
                <a:gd name="connsiteX11" fmla="*/ 449652 w 761752"/>
                <a:gd name="connsiteY11" fmla="*/ 353854 h 1070142"/>
                <a:gd name="connsiteX12" fmla="*/ 614752 w 761752"/>
                <a:gd name="connsiteY12" fmla="*/ 233204 h 1070142"/>
                <a:gd name="connsiteX13" fmla="*/ 743163 w 761752"/>
                <a:gd name="connsiteY13" fmla="*/ 161954 h 1070142"/>
                <a:gd name="connsiteX14" fmla="*/ 657659 w 761752"/>
                <a:gd name="connsiteY14" fmla="*/ 14034 h 1070142"/>
                <a:gd name="connsiteX0" fmla="*/ 352431 w 761752"/>
                <a:gd name="connsiteY0" fmla="*/ 7239 h 1070142"/>
                <a:gd name="connsiteX1" fmla="*/ 225018 w 761752"/>
                <a:gd name="connsiteY1" fmla="*/ 78729 h 1070142"/>
                <a:gd name="connsiteX2" fmla="*/ 24202 w 761752"/>
                <a:gd name="connsiteY2" fmla="*/ 258604 h 1070142"/>
                <a:gd name="connsiteX3" fmla="*/ 62302 w 761752"/>
                <a:gd name="connsiteY3" fmla="*/ 741204 h 1070142"/>
                <a:gd name="connsiteX4" fmla="*/ 9379 w 761752"/>
                <a:gd name="connsiteY4" fmla="*/ 991723 h 1070142"/>
                <a:gd name="connsiteX5" fmla="*/ 94052 w 761752"/>
                <a:gd name="connsiteY5" fmla="*/ 906304 h 1070142"/>
                <a:gd name="connsiteX6" fmla="*/ 122983 w 761752"/>
                <a:gd name="connsiteY6" fmla="*/ 1061682 h 1070142"/>
                <a:gd name="connsiteX7" fmla="*/ 221052 w 761752"/>
                <a:gd name="connsiteY7" fmla="*/ 931704 h 1070142"/>
                <a:gd name="connsiteX8" fmla="*/ 227414 w 761752"/>
                <a:gd name="connsiteY8" fmla="*/ 1070112 h 1070142"/>
                <a:gd name="connsiteX9" fmla="*/ 309952 w 761752"/>
                <a:gd name="connsiteY9" fmla="*/ 893604 h 1070142"/>
                <a:gd name="connsiteX10" fmla="*/ 379802 w 761752"/>
                <a:gd name="connsiteY10" fmla="*/ 677704 h 1070142"/>
                <a:gd name="connsiteX11" fmla="*/ 449652 w 761752"/>
                <a:gd name="connsiteY11" fmla="*/ 353854 h 1070142"/>
                <a:gd name="connsiteX12" fmla="*/ 614752 w 761752"/>
                <a:gd name="connsiteY12" fmla="*/ 233204 h 1070142"/>
                <a:gd name="connsiteX13" fmla="*/ 743163 w 761752"/>
                <a:gd name="connsiteY13" fmla="*/ 161954 h 1070142"/>
                <a:gd name="connsiteX14" fmla="*/ 657659 w 761752"/>
                <a:gd name="connsiteY14" fmla="*/ 14034 h 1070142"/>
                <a:gd name="connsiteX0" fmla="*/ 335034 w 744355"/>
                <a:gd name="connsiteY0" fmla="*/ 7239 h 1070142"/>
                <a:gd name="connsiteX1" fmla="*/ 207621 w 744355"/>
                <a:gd name="connsiteY1" fmla="*/ 78729 h 1070142"/>
                <a:gd name="connsiteX2" fmla="*/ 6805 w 744355"/>
                <a:gd name="connsiteY2" fmla="*/ 258604 h 1070142"/>
                <a:gd name="connsiteX3" fmla="*/ 44905 w 744355"/>
                <a:gd name="connsiteY3" fmla="*/ 741204 h 1070142"/>
                <a:gd name="connsiteX4" fmla="*/ 23022 w 744355"/>
                <a:gd name="connsiteY4" fmla="*/ 1027131 h 1070142"/>
                <a:gd name="connsiteX5" fmla="*/ 76655 w 744355"/>
                <a:gd name="connsiteY5" fmla="*/ 906304 h 1070142"/>
                <a:gd name="connsiteX6" fmla="*/ 105586 w 744355"/>
                <a:gd name="connsiteY6" fmla="*/ 1061682 h 1070142"/>
                <a:gd name="connsiteX7" fmla="*/ 203655 w 744355"/>
                <a:gd name="connsiteY7" fmla="*/ 931704 h 1070142"/>
                <a:gd name="connsiteX8" fmla="*/ 210017 w 744355"/>
                <a:gd name="connsiteY8" fmla="*/ 1070112 h 1070142"/>
                <a:gd name="connsiteX9" fmla="*/ 292555 w 744355"/>
                <a:gd name="connsiteY9" fmla="*/ 893604 h 1070142"/>
                <a:gd name="connsiteX10" fmla="*/ 362405 w 744355"/>
                <a:gd name="connsiteY10" fmla="*/ 677704 h 1070142"/>
                <a:gd name="connsiteX11" fmla="*/ 432255 w 744355"/>
                <a:gd name="connsiteY11" fmla="*/ 353854 h 1070142"/>
                <a:gd name="connsiteX12" fmla="*/ 597355 w 744355"/>
                <a:gd name="connsiteY12" fmla="*/ 233204 h 1070142"/>
                <a:gd name="connsiteX13" fmla="*/ 725766 w 744355"/>
                <a:gd name="connsiteY13" fmla="*/ 161954 h 1070142"/>
                <a:gd name="connsiteX14" fmla="*/ 640262 w 744355"/>
                <a:gd name="connsiteY14" fmla="*/ 14034 h 1070142"/>
                <a:gd name="connsiteX0" fmla="*/ 335034 w 744355"/>
                <a:gd name="connsiteY0" fmla="*/ 7239 h 1070142"/>
                <a:gd name="connsiteX1" fmla="*/ 207621 w 744355"/>
                <a:gd name="connsiteY1" fmla="*/ 78729 h 1070142"/>
                <a:gd name="connsiteX2" fmla="*/ 6805 w 744355"/>
                <a:gd name="connsiteY2" fmla="*/ 258604 h 1070142"/>
                <a:gd name="connsiteX3" fmla="*/ 44905 w 744355"/>
                <a:gd name="connsiteY3" fmla="*/ 741204 h 1070142"/>
                <a:gd name="connsiteX4" fmla="*/ 23022 w 744355"/>
                <a:gd name="connsiteY4" fmla="*/ 1027131 h 1070142"/>
                <a:gd name="connsiteX5" fmla="*/ 76655 w 744355"/>
                <a:gd name="connsiteY5" fmla="*/ 906304 h 1070142"/>
                <a:gd name="connsiteX6" fmla="*/ 105586 w 744355"/>
                <a:gd name="connsiteY6" fmla="*/ 1061682 h 1070142"/>
                <a:gd name="connsiteX7" fmla="*/ 203655 w 744355"/>
                <a:gd name="connsiteY7" fmla="*/ 931704 h 1070142"/>
                <a:gd name="connsiteX8" fmla="*/ 210017 w 744355"/>
                <a:gd name="connsiteY8" fmla="*/ 1070112 h 1070142"/>
                <a:gd name="connsiteX9" fmla="*/ 292555 w 744355"/>
                <a:gd name="connsiteY9" fmla="*/ 893604 h 1070142"/>
                <a:gd name="connsiteX10" fmla="*/ 362405 w 744355"/>
                <a:gd name="connsiteY10" fmla="*/ 677704 h 1070142"/>
                <a:gd name="connsiteX11" fmla="*/ 432255 w 744355"/>
                <a:gd name="connsiteY11" fmla="*/ 353854 h 1070142"/>
                <a:gd name="connsiteX12" fmla="*/ 597355 w 744355"/>
                <a:gd name="connsiteY12" fmla="*/ 233204 h 1070142"/>
                <a:gd name="connsiteX13" fmla="*/ 725766 w 744355"/>
                <a:gd name="connsiteY13" fmla="*/ 161954 h 1070142"/>
                <a:gd name="connsiteX14" fmla="*/ 640262 w 744355"/>
                <a:gd name="connsiteY14" fmla="*/ 14034 h 1070142"/>
                <a:gd name="connsiteX0" fmla="*/ 335034 w 744355"/>
                <a:gd name="connsiteY0" fmla="*/ 7239 h 1070142"/>
                <a:gd name="connsiteX1" fmla="*/ 207621 w 744355"/>
                <a:gd name="connsiteY1" fmla="*/ 78729 h 1070142"/>
                <a:gd name="connsiteX2" fmla="*/ 6805 w 744355"/>
                <a:gd name="connsiteY2" fmla="*/ 258604 h 1070142"/>
                <a:gd name="connsiteX3" fmla="*/ 44905 w 744355"/>
                <a:gd name="connsiteY3" fmla="*/ 741204 h 1070142"/>
                <a:gd name="connsiteX4" fmla="*/ 23022 w 744355"/>
                <a:gd name="connsiteY4" fmla="*/ 1027131 h 1070142"/>
                <a:gd name="connsiteX5" fmla="*/ 99229 w 744355"/>
                <a:gd name="connsiteY5" fmla="*/ 913048 h 1070142"/>
                <a:gd name="connsiteX6" fmla="*/ 105586 w 744355"/>
                <a:gd name="connsiteY6" fmla="*/ 1061682 h 1070142"/>
                <a:gd name="connsiteX7" fmla="*/ 203655 w 744355"/>
                <a:gd name="connsiteY7" fmla="*/ 931704 h 1070142"/>
                <a:gd name="connsiteX8" fmla="*/ 210017 w 744355"/>
                <a:gd name="connsiteY8" fmla="*/ 1070112 h 1070142"/>
                <a:gd name="connsiteX9" fmla="*/ 292555 w 744355"/>
                <a:gd name="connsiteY9" fmla="*/ 893604 h 1070142"/>
                <a:gd name="connsiteX10" fmla="*/ 362405 w 744355"/>
                <a:gd name="connsiteY10" fmla="*/ 677704 h 1070142"/>
                <a:gd name="connsiteX11" fmla="*/ 432255 w 744355"/>
                <a:gd name="connsiteY11" fmla="*/ 353854 h 1070142"/>
                <a:gd name="connsiteX12" fmla="*/ 597355 w 744355"/>
                <a:gd name="connsiteY12" fmla="*/ 233204 h 1070142"/>
                <a:gd name="connsiteX13" fmla="*/ 725766 w 744355"/>
                <a:gd name="connsiteY13" fmla="*/ 161954 h 1070142"/>
                <a:gd name="connsiteX14" fmla="*/ 640262 w 744355"/>
                <a:gd name="connsiteY14" fmla="*/ 14034 h 1070142"/>
                <a:gd name="connsiteX0" fmla="*/ 335034 w 744355"/>
                <a:gd name="connsiteY0" fmla="*/ 7239 h 1070888"/>
                <a:gd name="connsiteX1" fmla="*/ 207621 w 744355"/>
                <a:gd name="connsiteY1" fmla="*/ 78729 h 1070888"/>
                <a:gd name="connsiteX2" fmla="*/ 6805 w 744355"/>
                <a:gd name="connsiteY2" fmla="*/ 258604 h 1070888"/>
                <a:gd name="connsiteX3" fmla="*/ 44905 w 744355"/>
                <a:gd name="connsiteY3" fmla="*/ 741204 h 1070888"/>
                <a:gd name="connsiteX4" fmla="*/ 23022 w 744355"/>
                <a:gd name="connsiteY4" fmla="*/ 1027131 h 1070888"/>
                <a:gd name="connsiteX5" fmla="*/ 99229 w 744355"/>
                <a:gd name="connsiteY5" fmla="*/ 913048 h 1070888"/>
                <a:gd name="connsiteX6" fmla="*/ 105586 w 744355"/>
                <a:gd name="connsiteY6" fmla="*/ 1061682 h 1070888"/>
                <a:gd name="connsiteX7" fmla="*/ 192368 w 744355"/>
                <a:gd name="connsiteY7" fmla="*/ 962054 h 1070888"/>
                <a:gd name="connsiteX8" fmla="*/ 210017 w 744355"/>
                <a:gd name="connsiteY8" fmla="*/ 1070112 h 1070888"/>
                <a:gd name="connsiteX9" fmla="*/ 292555 w 744355"/>
                <a:gd name="connsiteY9" fmla="*/ 893604 h 1070888"/>
                <a:gd name="connsiteX10" fmla="*/ 362405 w 744355"/>
                <a:gd name="connsiteY10" fmla="*/ 677704 h 1070888"/>
                <a:gd name="connsiteX11" fmla="*/ 432255 w 744355"/>
                <a:gd name="connsiteY11" fmla="*/ 353854 h 1070888"/>
                <a:gd name="connsiteX12" fmla="*/ 597355 w 744355"/>
                <a:gd name="connsiteY12" fmla="*/ 233204 h 1070888"/>
                <a:gd name="connsiteX13" fmla="*/ 725766 w 744355"/>
                <a:gd name="connsiteY13" fmla="*/ 161954 h 1070888"/>
                <a:gd name="connsiteX14" fmla="*/ 640262 w 744355"/>
                <a:gd name="connsiteY14" fmla="*/ 14034 h 1070888"/>
                <a:gd name="connsiteX0" fmla="*/ 335034 w 744355"/>
                <a:gd name="connsiteY0" fmla="*/ 7239 h 1070888"/>
                <a:gd name="connsiteX1" fmla="*/ 207621 w 744355"/>
                <a:gd name="connsiteY1" fmla="*/ 78729 h 1070888"/>
                <a:gd name="connsiteX2" fmla="*/ 6805 w 744355"/>
                <a:gd name="connsiteY2" fmla="*/ 258604 h 1070888"/>
                <a:gd name="connsiteX3" fmla="*/ 44905 w 744355"/>
                <a:gd name="connsiteY3" fmla="*/ 741204 h 1070888"/>
                <a:gd name="connsiteX4" fmla="*/ 23022 w 744355"/>
                <a:gd name="connsiteY4" fmla="*/ 1027131 h 1070888"/>
                <a:gd name="connsiteX5" fmla="*/ 99229 w 744355"/>
                <a:gd name="connsiteY5" fmla="*/ 913048 h 1070888"/>
                <a:gd name="connsiteX6" fmla="*/ 105586 w 744355"/>
                <a:gd name="connsiteY6" fmla="*/ 1061682 h 1070888"/>
                <a:gd name="connsiteX7" fmla="*/ 192368 w 744355"/>
                <a:gd name="connsiteY7" fmla="*/ 962054 h 1070888"/>
                <a:gd name="connsiteX8" fmla="*/ 210017 w 744355"/>
                <a:gd name="connsiteY8" fmla="*/ 1070112 h 1070888"/>
                <a:gd name="connsiteX9" fmla="*/ 292555 w 744355"/>
                <a:gd name="connsiteY9" fmla="*/ 893604 h 1070888"/>
                <a:gd name="connsiteX10" fmla="*/ 362405 w 744355"/>
                <a:gd name="connsiteY10" fmla="*/ 677704 h 1070888"/>
                <a:gd name="connsiteX11" fmla="*/ 432255 w 744355"/>
                <a:gd name="connsiteY11" fmla="*/ 353854 h 1070888"/>
                <a:gd name="connsiteX12" fmla="*/ 597355 w 744355"/>
                <a:gd name="connsiteY12" fmla="*/ 233204 h 1070888"/>
                <a:gd name="connsiteX13" fmla="*/ 725766 w 744355"/>
                <a:gd name="connsiteY13" fmla="*/ 161954 h 1070888"/>
                <a:gd name="connsiteX14" fmla="*/ 640262 w 744355"/>
                <a:gd name="connsiteY14" fmla="*/ 14034 h 1070888"/>
                <a:gd name="connsiteX0" fmla="*/ 335034 w 744355"/>
                <a:gd name="connsiteY0" fmla="*/ 7239 h 1070888"/>
                <a:gd name="connsiteX1" fmla="*/ 207621 w 744355"/>
                <a:gd name="connsiteY1" fmla="*/ 78729 h 1070888"/>
                <a:gd name="connsiteX2" fmla="*/ 6805 w 744355"/>
                <a:gd name="connsiteY2" fmla="*/ 258604 h 1070888"/>
                <a:gd name="connsiteX3" fmla="*/ 44905 w 744355"/>
                <a:gd name="connsiteY3" fmla="*/ 741204 h 1070888"/>
                <a:gd name="connsiteX4" fmla="*/ 23022 w 744355"/>
                <a:gd name="connsiteY4" fmla="*/ 1027131 h 1070888"/>
                <a:gd name="connsiteX5" fmla="*/ 99229 w 744355"/>
                <a:gd name="connsiteY5" fmla="*/ 913048 h 1070888"/>
                <a:gd name="connsiteX6" fmla="*/ 105586 w 744355"/>
                <a:gd name="connsiteY6" fmla="*/ 1061682 h 1070888"/>
                <a:gd name="connsiteX7" fmla="*/ 192368 w 744355"/>
                <a:gd name="connsiteY7" fmla="*/ 962054 h 1070888"/>
                <a:gd name="connsiteX8" fmla="*/ 210017 w 744355"/>
                <a:gd name="connsiteY8" fmla="*/ 1070112 h 1070888"/>
                <a:gd name="connsiteX9" fmla="*/ 292555 w 744355"/>
                <a:gd name="connsiteY9" fmla="*/ 893604 h 1070888"/>
                <a:gd name="connsiteX10" fmla="*/ 362405 w 744355"/>
                <a:gd name="connsiteY10" fmla="*/ 677704 h 1070888"/>
                <a:gd name="connsiteX11" fmla="*/ 432255 w 744355"/>
                <a:gd name="connsiteY11" fmla="*/ 353854 h 1070888"/>
                <a:gd name="connsiteX12" fmla="*/ 597355 w 744355"/>
                <a:gd name="connsiteY12" fmla="*/ 233204 h 1070888"/>
                <a:gd name="connsiteX13" fmla="*/ 725766 w 744355"/>
                <a:gd name="connsiteY13" fmla="*/ 161954 h 1070888"/>
                <a:gd name="connsiteX14" fmla="*/ 640262 w 744355"/>
                <a:gd name="connsiteY14" fmla="*/ 14034 h 1070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44355" h="1070888">
                  <a:moveTo>
                    <a:pt x="335034" y="7239"/>
                  </a:moveTo>
                  <a:cubicBezTo>
                    <a:pt x="265547" y="-20341"/>
                    <a:pt x="262326" y="36835"/>
                    <a:pt x="207621" y="78729"/>
                  </a:cubicBezTo>
                  <a:cubicBezTo>
                    <a:pt x="152916" y="120623"/>
                    <a:pt x="33924" y="148192"/>
                    <a:pt x="6805" y="258604"/>
                  </a:cubicBezTo>
                  <a:cubicBezTo>
                    <a:pt x="-20314" y="369016"/>
                    <a:pt x="42202" y="613116"/>
                    <a:pt x="44905" y="741204"/>
                  </a:cubicBezTo>
                  <a:cubicBezTo>
                    <a:pt x="47608" y="869292"/>
                    <a:pt x="13968" y="998490"/>
                    <a:pt x="23022" y="1027131"/>
                  </a:cubicBezTo>
                  <a:cubicBezTo>
                    <a:pt x="32076" y="1055772"/>
                    <a:pt x="85468" y="907290"/>
                    <a:pt x="99229" y="913048"/>
                  </a:cubicBezTo>
                  <a:cubicBezTo>
                    <a:pt x="112990" y="918806"/>
                    <a:pt x="90063" y="1053514"/>
                    <a:pt x="105586" y="1061682"/>
                  </a:cubicBezTo>
                  <a:cubicBezTo>
                    <a:pt x="121109" y="1069850"/>
                    <a:pt x="174963" y="960649"/>
                    <a:pt x="192368" y="962054"/>
                  </a:cubicBezTo>
                  <a:cubicBezTo>
                    <a:pt x="209773" y="963459"/>
                    <a:pt x="193319" y="1081520"/>
                    <a:pt x="210017" y="1070112"/>
                  </a:cubicBezTo>
                  <a:cubicBezTo>
                    <a:pt x="226715" y="1058704"/>
                    <a:pt x="285499" y="982611"/>
                    <a:pt x="292555" y="893604"/>
                  </a:cubicBezTo>
                  <a:cubicBezTo>
                    <a:pt x="299611" y="804597"/>
                    <a:pt x="329246" y="801384"/>
                    <a:pt x="362405" y="677704"/>
                  </a:cubicBezTo>
                  <a:cubicBezTo>
                    <a:pt x="395564" y="554024"/>
                    <a:pt x="393097" y="427937"/>
                    <a:pt x="432255" y="353854"/>
                  </a:cubicBezTo>
                  <a:cubicBezTo>
                    <a:pt x="471413" y="279771"/>
                    <a:pt x="548437" y="265187"/>
                    <a:pt x="597355" y="233204"/>
                  </a:cubicBezTo>
                  <a:cubicBezTo>
                    <a:pt x="646273" y="201221"/>
                    <a:pt x="708833" y="187354"/>
                    <a:pt x="725766" y="161954"/>
                  </a:cubicBezTo>
                  <a:cubicBezTo>
                    <a:pt x="769788" y="132507"/>
                    <a:pt x="733384" y="16617"/>
                    <a:pt x="640262" y="14034"/>
                  </a:cubicBezTo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62" name="グループ化 2061">
            <a:extLst>
              <a:ext uri="{FF2B5EF4-FFF2-40B4-BE49-F238E27FC236}">
                <a16:creationId xmlns:a16="http://schemas.microsoft.com/office/drawing/2014/main" id="{B457CD03-FB9E-4C5B-B1EC-698B3CC7A7B6}"/>
              </a:ext>
            </a:extLst>
          </p:cNvPr>
          <p:cNvGrpSpPr/>
          <p:nvPr/>
        </p:nvGrpSpPr>
        <p:grpSpPr>
          <a:xfrm>
            <a:off x="810617" y="3973050"/>
            <a:ext cx="2345218" cy="2177690"/>
            <a:chOff x="372889" y="3699694"/>
            <a:chExt cx="2782946" cy="2584149"/>
          </a:xfrm>
        </p:grpSpPr>
        <p:grpSp>
          <p:nvGrpSpPr>
            <p:cNvPr id="918" name="グループ化 917">
              <a:extLst>
                <a:ext uri="{FF2B5EF4-FFF2-40B4-BE49-F238E27FC236}">
                  <a16:creationId xmlns:a16="http://schemas.microsoft.com/office/drawing/2014/main" id="{AA176145-541F-4180-9322-3A927DB3BE5A}"/>
                </a:ext>
              </a:extLst>
            </p:cNvPr>
            <p:cNvGrpSpPr/>
            <p:nvPr/>
          </p:nvGrpSpPr>
          <p:grpSpPr>
            <a:xfrm>
              <a:off x="372889" y="5184217"/>
              <a:ext cx="593236" cy="250350"/>
              <a:chOff x="426394" y="5019444"/>
              <a:chExt cx="4967966" cy="2096517"/>
            </a:xfrm>
          </p:grpSpPr>
          <p:sp>
            <p:nvSpPr>
              <p:cNvPr id="919" name="フリーフォーム: 図形 918">
                <a:extLst>
                  <a:ext uri="{FF2B5EF4-FFF2-40B4-BE49-F238E27FC236}">
                    <a16:creationId xmlns:a16="http://schemas.microsoft.com/office/drawing/2014/main" id="{D6C8732D-EAE8-4834-8C2B-B93CAE489BB3}"/>
                  </a:ext>
                </a:extLst>
              </p:cNvPr>
              <p:cNvSpPr/>
              <p:nvPr/>
            </p:nvSpPr>
            <p:spPr>
              <a:xfrm rot="9540701" flipH="1">
                <a:off x="3710398" y="5739429"/>
                <a:ext cx="591106" cy="188299"/>
              </a:xfrm>
              <a:custGeom>
                <a:avLst/>
                <a:gdLst>
                  <a:gd name="connsiteX0" fmla="*/ 508591 w 653143"/>
                  <a:gd name="connsiteY0" fmla="*/ 619459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05172"/>
                  <a:gd name="connsiteX1" fmla="*/ 602860 w 653143"/>
                  <a:gd name="connsiteY1" fmla="*/ 605172 h 605172"/>
                  <a:gd name="connsiteX2" fmla="*/ 581651 w 653143"/>
                  <a:gd name="connsiteY2" fmla="*/ 157555 h 605172"/>
                  <a:gd name="connsiteX3" fmla="*/ 601208 w 653143"/>
                  <a:gd name="connsiteY3" fmla="*/ 152088 h 605172"/>
                  <a:gd name="connsiteX4" fmla="*/ 609400 w 653143"/>
                  <a:gd name="connsiteY4" fmla="*/ 51217 h 605172"/>
                  <a:gd name="connsiteX5" fmla="*/ 27652 w 653143"/>
                  <a:gd name="connsiteY5" fmla="*/ 0 h 605172"/>
                  <a:gd name="connsiteX6" fmla="*/ 66012 w 653143"/>
                  <a:gd name="connsiteY6" fmla="*/ 88557 h 605172"/>
                  <a:gd name="connsiteX7" fmla="*/ 66605 w 653143"/>
                  <a:gd name="connsiteY7" fmla="*/ 96278 h 605172"/>
                  <a:gd name="connsiteX8" fmla="*/ 0 w 653143"/>
                  <a:gd name="connsiteY8" fmla="*/ 126806 h 605172"/>
                  <a:gd name="connsiteX9" fmla="*/ 67258 w 653143"/>
                  <a:gd name="connsiteY9" fmla="*/ 157632 h 605172"/>
                  <a:gd name="connsiteX10" fmla="*/ 63119 w 653143"/>
                  <a:gd name="connsiteY10" fmla="*/ 171390 h 605172"/>
                  <a:gd name="connsiteX11" fmla="*/ 27652 w 653143"/>
                  <a:gd name="connsiteY11" fmla="*/ 221583 h 605172"/>
                  <a:gd name="connsiteX12" fmla="*/ 520233 w 653143"/>
                  <a:gd name="connsiteY12" fmla="*/ 169563 h 605172"/>
                  <a:gd name="connsiteX13" fmla="*/ 529318 w 653143"/>
                  <a:gd name="connsiteY13" fmla="*/ 168054 h 605172"/>
                  <a:gd name="connsiteX0" fmla="*/ 529318 w 653143"/>
                  <a:gd name="connsiteY0" fmla="*/ 168054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12" fmla="*/ 529318 w 653143"/>
                  <a:gd name="connsiteY12" fmla="*/ 168054 h 221583"/>
                  <a:gd name="connsiteX0" fmla="*/ 520233 w 653143"/>
                  <a:gd name="connsiteY0" fmla="*/ 16956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0" fmla="*/ 27652 w 653143"/>
                  <a:gd name="connsiteY0" fmla="*/ 22158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0" fmla="*/ 27652 w 653143"/>
                  <a:gd name="connsiteY0" fmla="*/ 221583 h 221583"/>
                  <a:gd name="connsiteX1" fmla="*/ 601208 w 653143"/>
                  <a:gd name="connsiteY1" fmla="*/ 152088 h 221583"/>
                  <a:gd name="connsiteX2" fmla="*/ 609400 w 653143"/>
                  <a:gd name="connsiteY2" fmla="*/ 51217 h 221583"/>
                  <a:gd name="connsiteX3" fmla="*/ 27652 w 653143"/>
                  <a:gd name="connsiteY3" fmla="*/ 0 h 221583"/>
                  <a:gd name="connsiteX4" fmla="*/ 66012 w 653143"/>
                  <a:gd name="connsiteY4" fmla="*/ 88557 h 221583"/>
                  <a:gd name="connsiteX5" fmla="*/ 66605 w 653143"/>
                  <a:gd name="connsiteY5" fmla="*/ 96278 h 221583"/>
                  <a:gd name="connsiteX6" fmla="*/ 0 w 653143"/>
                  <a:gd name="connsiteY6" fmla="*/ 126806 h 221583"/>
                  <a:gd name="connsiteX7" fmla="*/ 67258 w 653143"/>
                  <a:gd name="connsiteY7" fmla="*/ 157632 h 221583"/>
                  <a:gd name="connsiteX8" fmla="*/ 63119 w 653143"/>
                  <a:gd name="connsiteY8" fmla="*/ 171390 h 221583"/>
                  <a:gd name="connsiteX9" fmla="*/ 27652 w 653143"/>
                  <a:gd name="connsiteY9" fmla="*/ 221583 h 221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3143" h="221583">
                    <a:moveTo>
                      <a:pt x="27652" y="221583"/>
                    </a:moveTo>
                    <a:cubicBezTo>
                      <a:pt x="117333" y="218366"/>
                      <a:pt x="504250" y="180482"/>
                      <a:pt x="601208" y="152088"/>
                    </a:cubicBezTo>
                    <a:cubicBezTo>
                      <a:pt x="672599" y="123866"/>
                      <a:pt x="665577" y="63870"/>
                      <a:pt x="609400" y="51217"/>
                    </a:cubicBezTo>
                    <a:cubicBezTo>
                      <a:pt x="545199" y="36755"/>
                      <a:pt x="237341" y="18466"/>
                      <a:pt x="27652" y="0"/>
                    </a:cubicBezTo>
                    <a:cubicBezTo>
                      <a:pt x="45389" y="24035"/>
                      <a:pt x="59704" y="48845"/>
                      <a:pt x="66012" y="88557"/>
                    </a:cubicBezTo>
                    <a:cubicBezTo>
                      <a:pt x="66210" y="91131"/>
                      <a:pt x="66407" y="93704"/>
                      <a:pt x="66605" y="96278"/>
                    </a:cubicBezTo>
                    <a:lnTo>
                      <a:pt x="0" y="126806"/>
                    </a:lnTo>
                    <a:lnTo>
                      <a:pt x="67258" y="157632"/>
                    </a:lnTo>
                    <a:lnTo>
                      <a:pt x="63119" y="171390"/>
                    </a:lnTo>
                    <a:cubicBezTo>
                      <a:pt x="51297" y="197526"/>
                      <a:pt x="27191" y="195447"/>
                      <a:pt x="27652" y="22158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0" name="フリーフォーム: 図形 919">
                <a:extLst>
                  <a:ext uri="{FF2B5EF4-FFF2-40B4-BE49-F238E27FC236}">
                    <a16:creationId xmlns:a16="http://schemas.microsoft.com/office/drawing/2014/main" id="{5D612DBD-6CA1-4AAB-8B6E-377D5B89C8F6}"/>
                  </a:ext>
                </a:extLst>
              </p:cNvPr>
              <p:cNvSpPr/>
              <p:nvPr/>
            </p:nvSpPr>
            <p:spPr>
              <a:xfrm>
                <a:off x="507126" y="5385790"/>
                <a:ext cx="442696" cy="72544"/>
              </a:xfrm>
              <a:custGeom>
                <a:avLst/>
                <a:gdLst>
                  <a:gd name="connsiteX0" fmla="*/ 0 w 442696"/>
                  <a:gd name="connsiteY0" fmla="*/ 0 h 72544"/>
                  <a:gd name="connsiteX1" fmla="*/ 5748 w 442696"/>
                  <a:gd name="connsiteY1" fmla="*/ 658 h 72544"/>
                  <a:gd name="connsiteX2" fmla="*/ 284086 w 442696"/>
                  <a:gd name="connsiteY2" fmla="*/ 14198 h 72544"/>
                  <a:gd name="connsiteX3" fmla="*/ 402013 w 442696"/>
                  <a:gd name="connsiteY3" fmla="*/ 15125 h 72544"/>
                  <a:gd name="connsiteX4" fmla="*/ 441526 w 442696"/>
                  <a:gd name="connsiteY4" fmla="*/ 59716 h 72544"/>
                  <a:gd name="connsiteX5" fmla="*/ 442696 w 442696"/>
                  <a:gd name="connsiteY5" fmla="*/ 72544 h 72544"/>
                  <a:gd name="connsiteX6" fmla="*/ 409712 w 442696"/>
                  <a:gd name="connsiteY6" fmla="*/ 70337 h 72544"/>
                  <a:gd name="connsiteX7" fmla="*/ 7189 w 442696"/>
                  <a:gd name="connsiteY7" fmla="*/ 3235 h 72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2696" h="72544">
                    <a:moveTo>
                      <a:pt x="0" y="0"/>
                    </a:moveTo>
                    <a:lnTo>
                      <a:pt x="5748" y="658"/>
                    </a:lnTo>
                    <a:cubicBezTo>
                      <a:pt x="76441" y="7492"/>
                      <a:pt x="170644" y="12274"/>
                      <a:pt x="284086" y="14198"/>
                    </a:cubicBezTo>
                    <a:lnTo>
                      <a:pt x="402013" y="15125"/>
                    </a:lnTo>
                    <a:lnTo>
                      <a:pt x="441526" y="59716"/>
                    </a:lnTo>
                    <a:lnTo>
                      <a:pt x="442696" y="72544"/>
                    </a:lnTo>
                    <a:lnTo>
                      <a:pt x="409712" y="70337"/>
                    </a:lnTo>
                    <a:cubicBezTo>
                      <a:pt x="213595" y="53045"/>
                      <a:pt x="70221" y="27283"/>
                      <a:pt x="7189" y="3235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21" name="フリーフォーム: 図形 920">
                <a:extLst>
                  <a:ext uri="{FF2B5EF4-FFF2-40B4-BE49-F238E27FC236}">
                    <a16:creationId xmlns:a16="http://schemas.microsoft.com/office/drawing/2014/main" id="{5D3674E2-3CA1-4D00-94DB-C07119A8D6CF}"/>
                  </a:ext>
                </a:extLst>
              </p:cNvPr>
              <p:cNvSpPr/>
              <p:nvPr/>
            </p:nvSpPr>
            <p:spPr>
              <a:xfrm>
                <a:off x="426394" y="5241864"/>
                <a:ext cx="435431" cy="164761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2" name="フリーフォーム: 図形 921">
                <a:extLst>
                  <a:ext uri="{FF2B5EF4-FFF2-40B4-BE49-F238E27FC236}">
                    <a16:creationId xmlns:a16="http://schemas.microsoft.com/office/drawing/2014/main" id="{BD97C949-469A-4B87-8FF5-1377266643B8}"/>
                  </a:ext>
                </a:extLst>
              </p:cNvPr>
              <p:cNvSpPr/>
              <p:nvPr/>
            </p:nvSpPr>
            <p:spPr>
              <a:xfrm rot="16200000">
                <a:off x="4083308" y="4388956"/>
                <a:ext cx="469057" cy="2153046"/>
              </a:xfrm>
              <a:custGeom>
                <a:avLst/>
                <a:gdLst>
                  <a:gd name="connsiteX0" fmla="*/ 469057 w 469057"/>
                  <a:gd name="connsiteY0" fmla="*/ 1178577 h 2153046"/>
                  <a:gd name="connsiteX1" fmla="*/ 179092 w 469057"/>
                  <a:gd name="connsiteY1" fmla="*/ 2149549 h 2153046"/>
                  <a:gd name="connsiteX2" fmla="*/ 166384 w 469057"/>
                  <a:gd name="connsiteY2" fmla="*/ 2153046 h 2153046"/>
                  <a:gd name="connsiteX3" fmla="*/ 172732 w 469057"/>
                  <a:gd name="connsiteY3" fmla="*/ 2117471 h 2153046"/>
                  <a:gd name="connsiteX4" fmla="*/ 198942 w 469057"/>
                  <a:gd name="connsiteY4" fmla="*/ 1906609 h 2153046"/>
                  <a:gd name="connsiteX5" fmla="*/ 200879 w 469057"/>
                  <a:gd name="connsiteY5" fmla="*/ 1883876 h 2153046"/>
                  <a:gd name="connsiteX6" fmla="*/ 167696 w 469057"/>
                  <a:gd name="connsiteY6" fmla="*/ 1928847 h 2153046"/>
                  <a:gd name="connsiteX7" fmla="*/ 107725 w 469057"/>
                  <a:gd name="connsiteY7" fmla="*/ 1977458 h 2153046"/>
                  <a:gd name="connsiteX8" fmla="*/ 95017 w 469057"/>
                  <a:gd name="connsiteY8" fmla="*/ 1980955 h 2153046"/>
                  <a:gd name="connsiteX9" fmla="*/ 101364 w 469057"/>
                  <a:gd name="connsiteY9" fmla="*/ 1945380 h 2153046"/>
                  <a:gd name="connsiteX10" fmla="*/ 124369 w 469057"/>
                  <a:gd name="connsiteY10" fmla="*/ 1724100 h 2153046"/>
                  <a:gd name="connsiteX11" fmla="*/ 54611 w 469057"/>
                  <a:gd name="connsiteY11" fmla="*/ 1823178 h 2153046"/>
                  <a:gd name="connsiteX12" fmla="*/ 46356 w 469057"/>
                  <a:gd name="connsiteY12" fmla="*/ 1826189 h 2153046"/>
                  <a:gd name="connsiteX13" fmla="*/ 50479 w 469057"/>
                  <a:gd name="connsiteY13" fmla="*/ 1795559 h 2153046"/>
                  <a:gd name="connsiteX14" fmla="*/ 67504 w 469057"/>
                  <a:gd name="connsiteY14" fmla="*/ 1614008 h 2153046"/>
                  <a:gd name="connsiteX15" fmla="*/ 68762 w 469057"/>
                  <a:gd name="connsiteY15" fmla="*/ 1594436 h 2153046"/>
                  <a:gd name="connsiteX16" fmla="*/ 47208 w 469057"/>
                  <a:gd name="connsiteY16" fmla="*/ 1633156 h 2153046"/>
                  <a:gd name="connsiteX17" fmla="*/ 8255 w 469057"/>
                  <a:gd name="connsiteY17" fmla="*/ 1675009 h 2153046"/>
                  <a:gd name="connsiteX18" fmla="*/ 0 w 469057"/>
                  <a:gd name="connsiteY18" fmla="*/ 1678020 h 2153046"/>
                  <a:gd name="connsiteX19" fmla="*/ 4123 w 469057"/>
                  <a:gd name="connsiteY19" fmla="*/ 1647390 h 2153046"/>
                  <a:gd name="connsiteX20" fmla="*/ 44408 w 469057"/>
                  <a:gd name="connsiteY20" fmla="*/ 839009 h 2153046"/>
                  <a:gd name="connsiteX21" fmla="*/ 4123 w 469057"/>
                  <a:gd name="connsiteY21" fmla="*/ 30630 h 2153046"/>
                  <a:gd name="connsiteX22" fmla="*/ 0 w 469057"/>
                  <a:gd name="connsiteY22" fmla="*/ 0 h 2153046"/>
                  <a:gd name="connsiteX23" fmla="*/ 8254 w 469057"/>
                  <a:gd name="connsiteY23" fmla="*/ 3010 h 2153046"/>
                  <a:gd name="connsiteX24" fmla="*/ 65550 w 469057"/>
                  <a:gd name="connsiteY24" fmla="*/ 74370 h 2153046"/>
                  <a:gd name="connsiteX25" fmla="*/ 114279 w 469057"/>
                  <a:gd name="connsiteY25" fmla="*/ 191824 h 2153046"/>
                  <a:gd name="connsiteX26" fmla="*/ 101364 w 469057"/>
                  <a:gd name="connsiteY26" fmla="*/ 67595 h 2153046"/>
                  <a:gd name="connsiteX27" fmla="*/ 95017 w 469057"/>
                  <a:gd name="connsiteY27" fmla="*/ 32020 h 2153046"/>
                  <a:gd name="connsiteX28" fmla="*/ 107724 w 469057"/>
                  <a:gd name="connsiteY28" fmla="*/ 35515 h 2153046"/>
                  <a:gd name="connsiteX29" fmla="*/ 272193 w 469057"/>
                  <a:gd name="connsiteY29" fmla="*/ 257064 h 2153046"/>
                  <a:gd name="connsiteX30" fmla="*/ 309546 w 469057"/>
                  <a:gd name="connsiteY30" fmla="*/ 361470 h 2153046"/>
                  <a:gd name="connsiteX31" fmla="*/ 343560 w 469057"/>
                  <a:gd name="connsiteY31" fmla="*/ 429154 h 2153046"/>
                  <a:gd name="connsiteX32" fmla="*/ 420943 w 469057"/>
                  <a:gd name="connsiteY32" fmla="*/ 685247 h 2153046"/>
                  <a:gd name="connsiteX33" fmla="*/ 469057 w 469057"/>
                  <a:gd name="connsiteY33" fmla="*/ 1178577 h 2153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69057" h="2153046">
                    <a:moveTo>
                      <a:pt x="469057" y="1178577"/>
                    </a:moveTo>
                    <a:cubicBezTo>
                      <a:pt x="469057" y="1657529"/>
                      <a:pt x="344575" y="2057132"/>
                      <a:pt x="179092" y="2149549"/>
                    </a:cubicBezTo>
                    <a:lnTo>
                      <a:pt x="166384" y="2153046"/>
                    </a:lnTo>
                    <a:lnTo>
                      <a:pt x="172732" y="2117471"/>
                    </a:lnTo>
                    <a:cubicBezTo>
                      <a:pt x="182521" y="2050468"/>
                      <a:pt x="191292" y="1980022"/>
                      <a:pt x="198942" y="1906609"/>
                    </a:cubicBezTo>
                    <a:lnTo>
                      <a:pt x="200879" y="1883876"/>
                    </a:lnTo>
                    <a:lnTo>
                      <a:pt x="167696" y="1928847"/>
                    </a:lnTo>
                    <a:cubicBezTo>
                      <a:pt x="148454" y="1949555"/>
                      <a:pt x="128410" y="1965906"/>
                      <a:pt x="107725" y="1977458"/>
                    </a:cubicBezTo>
                    <a:lnTo>
                      <a:pt x="95017" y="1980955"/>
                    </a:lnTo>
                    <a:lnTo>
                      <a:pt x="101364" y="1945380"/>
                    </a:lnTo>
                    <a:lnTo>
                      <a:pt x="124369" y="1724100"/>
                    </a:lnTo>
                    <a:lnTo>
                      <a:pt x="54611" y="1823178"/>
                    </a:lnTo>
                    <a:lnTo>
                      <a:pt x="46356" y="1826189"/>
                    </a:lnTo>
                    <a:lnTo>
                      <a:pt x="50479" y="1795559"/>
                    </a:lnTo>
                    <a:cubicBezTo>
                      <a:pt x="56838" y="1737870"/>
                      <a:pt x="62535" y="1677217"/>
                      <a:pt x="67504" y="1614008"/>
                    </a:cubicBezTo>
                    <a:lnTo>
                      <a:pt x="68762" y="1594436"/>
                    </a:lnTo>
                    <a:lnTo>
                      <a:pt x="47208" y="1633156"/>
                    </a:lnTo>
                    <a:cubicBezTo>
                      <a:pt x="34710" y="1650985"/>
                      <a:pt x="21690" y="1665064"/>
                      <a:pt x="8255" y="1675009"/>
                    </a:cubicBezTo>
                    <a:lnTo>
                      <a:pt x="0" y="1678020"/>
                    </a:lnTo>
                    <a:lnTo>
                      <a:pt x="4123" y="1647390"/>
                    </a:lnTo>
                    <a:cubicBezTo>
                      <a:pt x="29557" y="1416634"/>
                      <a:pt x="44408" y="1138453"/>
                      <a:pt x="44408" y="839009"/>
                    </a:cubicBezTo>
                    <a:cubicBezTo>
                      <a:pt x="44408" y="539568"/>
                      <a:pt x="29557" y="261387"/>
                      <a:pt x="4123" y="30630"/>
                    </a:cubicBezTo>
                    <a:lnTo>
                      <a:pt x="0" y="0"/>
                    </a:lnTo>
                    <a:lnTo>
                      <a:pt x="8254" y="3010"/>
                    </a:lnTo>
                    <a:cubicBezTo>
                      <a:pt x="28408" y="17929"/>
                      <a:pt x="47626" y="42147"/>
                      <a:pt x="65550" y="74370"/>
                    </a:cubicBezTo>
                    <a:lnTo>
                      <a:pt x="114279" y="191824"/>
                    </a:lnTo>
                    <a:lnTo>
                      <a:pt x="101364" y="67595"/>
                    </a:lnTo>
                    <a:lnTo>
                      <a:pt x="95017" y="32020"/>
                    </a:lnTo>
                    <a:lnTo>
                      <a:pt x="107724" y="35515"/>
                    </a:lnTo>
                    <a:cubicBezTo>
                      <a:pt x="169780" y="70172"/>
                      <a:pt x="226071" y="148026"/>
                      <a:pt x="272193" y="257064"/>
                    </a:cubicBezTo>
                    <a:lnTo>
                      <a:pt x="309546" y="361470"/>
                    </a:lnTo>
                    <a:lnTo>
                      <a:pt x="343560" y="429154"/>
                    </a:lnTo>
                    <a:cubicBezTo>
                      <a:pt x="374309" y="501846"/>
                      <a:pt x="400538" y="588397"/>
                      <a:pt x="420943" y="685247"/>
                    </a:cubicBezTo>
                    <a:cubicBezTo>
                      <a:pt x="451551" y="830522"/>
                      <a:pt x="469057" y="998971"/>
                      <a:pt x="469057" y="1178577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3" name="フリーフォーム: 図形 922">
                <a:extLst>
                  <a:ext uri="{FF2B5EF4-FFF2-40B4-BE49-F238E27FC236}">
                    <a16:creationId xmlns:a16="http://schemas.microsoft.com/office/drawing/2014/main" id="{A98D6547-54EA-40C8-A9E3-E43DD272ED6A}"/>
                  </a:ext>
                </a:extLst>
              </p:cNvPr>
              <p:cNvSpPr/>
              <p:nvPr/>
            </p:nvSpPr>
            <p:spPr>
              <a:xfrm>
                <a:off x="728473" y="5019444"/>
                <a:ext cx="3589362" cy="1114656"/>
              </a:xfrm>
              <a:custGeom>
                <a:avLst/>
                <a:gdLst>
                  <a:gd name="connsiteX0" fmla="*/ 350235 w 3589362"/>
                  <a:gd name="connsiteY0" fmla="*/ 230 h 1114656"/>
                  <a:gd name="connsiteX1" fmla="*/ 594137 w 3589362"/>
                  <a:gd name="connsiteY1" fmla="*/ 107476 h 1114656"/>
                  <a:gd name="connsiteX2" fmla="*/ 640707 w 3589362"/>
                  <a:gd name="connsiteY2" fmla="*/ 160047 h 1114656"/>
                  <a:gd name="connsiteX3" fmla="*/ 720784 w 3589362"/>
                  <a:gd name="connsiteY3" fmla="*/ 145105 h 1114656"/>
                  <a:gd name="connsiteX4" fmla="*/ 971289 w 3589362"/>
                  <a:gd name="connsiteY4" fmla="*/ 130404 h 1114656"/>
                  <a:gd name="connsiteX5" fmla="*/ 1099580 w 3589362"/>
                  <a:gd name="connsiteY5" fmla="*/ 134172 h 1114656"/>
                  <a:gd name="connsiteX6" fmla="*/ 1201768 w 3589362"/>
                  <a:gd name="connsiteY6" fmla="*/ 143313 h 1114656"/>
                  <a:gd name="connsiteX7" fmla="*/ 1351744 w 3589362"/>
                  <a:gd name="connsiteY7" fmla="*/ 118173 h 1114656"/>
                  <a:gd name="connsiteX8" fmla="*/ 2371020 w 3589362"/>
                  <a:gd name="connsiteY8" fmla="*/ 109415 h 1114656"/>
                  <a:gd name="connsiteX9" fmla="*/ 3589362 w 3589362"/>
                  <a:gd name="connsiteY9" fmla="*/ 391901 h 1114656"/>
                  <a:gd name="connsiteX10" fmla="*/ 2366257 w 3589362"/>
                  <a:gd name="connsiteY10" fmla="*/ 1112537 h 1114656"/>
                  <a:gd name="connsiteX11" fmla="*/ 1161737 w 3589362"/>
                  <a:gd name="connsiteY11" fmla="*/ 440864 h 1114656"/>
                  <a:gd name="connsiteX12" fmla="*/ 1126225 w 3589362"/>
                  <a:gd name="connsiteY12" fmla="*/ 397007 h 1114656"/>
                  <a:gd name="connsiteX13" fmla="*/ 971289 w 3589362"/>
                  <a:gd name="connsiteY13" fmla="*/ 394129 h 1114656"/>
                  <a:gd name="connsiteX14" fmla="*/ 755557 w 3589362"/>
                  <a:gd name="connsiteY14" fmla="*/ 398137 h 1114656"/>
                  <a:gd name="connsiteX15" fmla="*/ 654595 w 3589362"/>
                  <a:gd name="connsiteY15" fmla="*/ 403794 h 1114656"/>
                  <a:gd name="connsiteX16" fmla="*/ 603760 w 3589362"/>
                  <a:gd name="connsiteY16" fmla="*/ 448544 h 1114656"/>
                  <a:gd name="connsiteX17" fmla="*/ 293878 w 3589362"/>
                  <a:gd name="connsiteY17" fmla="*/ 498243 h 1114656"/>
                  <a:gd name="connsiteX18" fmla="*/ 24285 w 3589362"/>
                  <a:gd name="connsiteY18" fmla="*/ 288924 h 1114656"/>
                  <a:gd name="connsiteX19" fmla="*/ 350235 w 3589362"/>
                  <a:gd name="connsiteY19" fmla="*/ 230 h 111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589362" h="1114656">
                    <a:moveTo>
                      <a:pt x="350235" y="230"/>
                    </a:moveTo>
                    <a:cubicBezTo>
                      <a:pt x="435913" y="4331"/>
                      <a:pt x="525735" y="49191"/>
                      <a:pt x="594137" y="107476"/>
                    </a:cubicBezTo>
                    <a:lnTo>
                      <a:pt x="640707" y="160047"/>
                    </a:lnTo>
                    <a:lnTo>
                      <a:pt x="720784" y="145105"/>
                    </a:lnTo>
                    <a:cubicBezTo>
                      <a:pt x="799918" y="135551"/>
                      <a:pt x="884055" y="130404"/>
                      <a:pt x="971289" y="130404"/>
                    </a:cubicBezTo>
                    <a:cubicBezTo>
                      <a:pt x="1014906" y="130404"/>
                      <a:pt x="1057749" y="131691"/>
                      <a:pt x="1099580" y="134172"/>
                    </a:cubicBezTo>
                    <a:lnTo>
                      <a:pt x="1201768" y="143313"/>
                    </a:lnTo>
                    <a:lnTo>
                      <a:pt x="1351744" y="118173"/>
                    </a:lnTo>
                    <a:cubicBezTo>
                      <a:pt x="1653704" y="83016"/>
                      <a:pt x="2105789" y="93540"/>
                      <a:pt x="2371020" y="109415"/>
                    </a:cubicBezTo>
                    <a:cubicBezTo>
                      <a:pt x="2795390" y="134815"/>
                      <a:pt x="3589362" y="159611"/>
                      <a:pt x="3589362" y="391901"/>
                    </a:cubicBezTo>
                    <a:cubicBezTo>
                      <a:pt x="3589362" y="624191"/>
                      <a:pt x="2990652" y="1152224"/>
                      <a:pt x="2366257" y="1112537"/>
                    </a:cubicBezTo>
                    <a:cubicBezTo>
                      <a:pt x="1897961" y="1082772"/>
                      <a:pt x="1387409" y="700615"/>
                      <a:pt x="1161737" y="440864"/>
                    </a:cubicBezTo>
                    <a:lnTo>
                      <a:pt x="1126225" y="397007"/>
                    </a:lnTo>
                    <a:lnTo>
                      <a:pt x="971289" y="394129"/>
                    </a:lnTo>
                    <a:cubicBezTo>
                      <a:pt x="899131" y="394129"/>
                      <a:pt x="827139" y="395471"/>
                      <a:pt x="755557" y="398137"/>
                    </a:cubicBezTo>
                    <a:lnTo>
                      <a:pt x="654595" y="403794"/>
                    </a:lnTo>
                    <a:lnTo>
                      <a:pt x="603760" y="448544"/>
                    </a:lnTo>
                    <a:cubicBezTo>
                      <a:pt x="533870" y="487646"/>
                      <a:pt x="429959" y="509488"/>
                      <a:pt x="293878" y="498243"/>
                    </a:cubicBezTo>
                    <a:cubicBezTo>
                      <a:pt x="21716" y="475754"/>
                      <a:pt x="-42258" y="371926"/>
                      <a:pt x="24285" y="288924"/>
                    </a:cubicBezTo>
                    <a:cubicBezTo>
                      <a:pt x="90828" y="205922"/>
                      <a:pt x="178879" y="-7971"/>
                      <a:pt x="350235" y="23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4" name="フリーフォーム: 図形 923">
                <a:extLst>
                  <a:ext uri="{FF2B5EF4-FFF2-40B4-BE49-F238E27FC236}">
                    <a16:creationId xmlns:a16="http://schemas.microsoft.com/office/drawing/2014/main" id="{EE258828-BA2A-4BE4-8757-1CFE0AC170FB}"/>
                  </a:ext>
                </a:extLst>
              </p:cNvPr>
              <p:cNvSpPr/>
              <p:nvPr/>
            </p:nvSpPr>
            <p:spPr>
              <a:xfrm>
                <a:off x="728474" y="5019445"/>
                <a:ext cx="1248745" cy="501192"/>
              </a:xfrm>
              <a:custGeom>
                <a:avLst/>
                <a:gdLst>
                  <a:gd name="connsiteX0" fmla="*/ 350235 w 1248745"/>
                  <a:gd name="connsiteY0" fmla="*/ 230 h 501192"/>
                  <a:gd name="connsiteX1" fmla="*/ 594137 w 1248745"/>
                  <a:gd name="connsiteY1" fmla="*/ 107476 h 501192"/>
                  <a:gd name="connsiteX2" fmla="*/ 640707 w 1248745"/>
                  <a:gd name="connsiteY2" fmla="*/ 160047 h 501192"/>
                  <a:gd name="connsiteX3" fmla="*/ 720784 w 1248745"/>
                  <a:gd name="connsiteY3" fmla="*/ 145105 h 501192"/>
                  <a:gd name="connsiteX4" fmla="*/ 971289 w 1248745"/>
                  <a:gd name="connsiteY4" fmla="*/ 130404 h 501192"/>
                  <a:gd name="connsiteX5" fmla="*/ 1099580 w 1248745"/>
                  <a:gd name="connsiteY5" fmla="*/ 134172 h 501192"/>
                  <a:gd name="connsiteX6" fmla="*/ 1201768 w 1248745"/>
                  <a:gd name="connsiteY6" fmla="*/ 143313 h 501192"/>
                  <a:gd name="connsiteX7" fmla="*/ 1248745 w 1248745"/>
                  <a:gd name="connsiteY7" fmla="*/ 135439 h 501192"/>
                  <a:gd name="connsiteX8" fmla="*/ 1219638 w 1248745"/>
                  <a:gd name="connsiteY8" fmla="*/ 182079 h 501192"/>
                  <a:gd name="connsiteX9" fmla="*/ 1167806 w 1248745"/>
                  <a:gd name="connsiteY9" fmla="*/ 300298 h 501192"/>
                  <a:gd name="connsiteX10" fmla="*/ 1138647 w 1248745"/>
                  <a:gd name="connsiteY10" fmla="*/ 412348 h 501192"/>
                  <a:gd name="connsiteX11" fmla="*/ 1126225 w 1248745"/>
                  <a:gd name="connsiteY11" fmla="*/ 397007 h 501192"/>
                  <a:gd name="connsiteX12" fmla="*/ 971289 w 1248745"/>
                  <a:gd name="connsiteY12" fmla="*/ 394129 h 501192"/>
                  <a:gd name="connsiteX13" fmla="*/ 755557 w 1248745"/>
                  <a:gd name="connsiteY13" fmla="*/ 398137 h 501192"/>
                  <a:gd name="connsiteX14" fmla="*/ 654595 w 1248745"/>
                  <a:gd name="connsiteY14" fmla="*/ 403794 h 501192"/>
                  <a:gd name="connsiteX15" fmla="*/ 603760 w 1248745"/>
                  <a:gd name="connsiteY15" fmla="*/ 448544 h 501192"/>
                  <a:gd name="connsiteX16" fmla="*/ 293878 w 1248745"/>
                  <a:gd name="connsiteY16" fmla="*/ 498243 h 501192"/>
                  <a:gd name="connsiteX17" fmla="*/ 24285 w 1248745"/>
                  <a:gd name="connsiteY17" fmla="*/ 288924 h 501192"/>
                  <a:gd name="connsiteX18" fmla="*/ 350235 w 1248745"/>
                  <a:gd name="connsiteY18" fmla="*/ 230 h 501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48745" h="501192">
                    <a:moveTo>
                      <a:pt x="350235" y="230"/>
                    </a:moveTo>
                    <a:cubicBezTo>
                      <a:pt x="435913" y="4331"/>
                      <a:pt x="525735" y="49191"/>
                      <a:pt x="594137" y="107476"/>
                    </a:cubicBezTo>
                    <a:lnTo>
                      <a:pt x="640707" y="160047"/>
                    </a:lnTo>
                    <a:lnTo>
                      <a:pt x="720784" y="145105"/>
                    </a:lnTo>
                    <a:cubicBezTo>
                      <a:pt x="799918" y="135551"/>
                      <a:pt x="884055" y="130404"/>
                      <a:pt x="971289" y="130404"/>
                    </a:cubicBezTo>
                    <a:cubicBezTo>
                      <a:pt x="1014906" y="130404"/>
                      <a:pt x="1057749" y="131691"/>
                      <a:pt x="1099580" y="134172"/>
                    </a:cubicBezTo>
                    <a:lnTo>
                      <a:pt x="1201768" y="143313"/>
                    </a:lnTo>
                    <a:lnTo>
                      <a:pt x="1248745" y="135439"/>
                    </a:lnTo>
                    <a:lnTo>
                      <a:pt x="1219638" y="182079"/>
                    </a:lnTo>
                    <a:cubicBezTo>
                      <a:pt x="1199152" y="220706"/>
                      <a:pt x="1181816" y="260147"/>
                      <a:pt x="1167806" y="300298"/>
                    </a:cubicBezTo>
                    <a:lnTo>
                      <a:pt x="1138647" y="412348"/>
                    </a:lnTo>
                    <a:lnTo>
                      <a:pt x="1126225" y="397007"/>
                    </a:lnTo>
                    <a:lnTo>
                      <a:pt x="971289" y="394129"/>
                    </a:lnTo>
                    <a:cubicBezTo>
                      <a:pt x="899131" y="394129"/>
                      <a:pt x="827139" y="395471"/>
                      <a:pt x="755557" y="398137"/>
                    </a:cubicBezTo>
                    <a:lnTo>
                      <a:pt x="654595" y="403794"/>
                    </a:lnTo>
                    <a:lnTo>
                      <a:pt x="603760" y="448544"/>
                    </a:lnTo>
                    <a:cubicBezTo>
                      <a:pt x="533870" y="487646"/>
                      <a:pt x="429959" y="509488"/>
                      <a:pt x="293878" y="498243"/>
                    </a:cubicBezTo>
                    <a:cubicBezTo>
                      <a:pt x="21716" y="475754"/>
                      <a:pt x="-42258" y="371926"/>
                      <a:pt x="24285" y="288924"/>
                    </a:cubicBezTo>
                    <a:cubicBezTo>
                      <a:pt x="90828" y="205922"/>
                      <a:pt x="178879" y="-7971"/>
                      <a:pt x="350235" y="23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5" name="フリーフォーム: 図形 924">
                <a:extLst>
                  <a:ext uri="{FF2B5EF4-FFF2-40B4-BE49-F238E27FC236}">
                    <a16:creationId xmlns:a16="http://schemas.microsoft.com/office/drawing/2014/main" id="{5D937D9F-E48C-4357-AC8B-7AF4720192D0}"/>
                  </a:ext>
                </a:extLst>
              </p:cNvPr>
              <p:cNvSpPr/>
              <p:nvPr/>
            </p:nvSpPr>
            <p:spPr>
              <a:xfrm>
                <a:off x="892729" y="5204632"/>
                <a:ext cx="349081" cy="316005"/>
              </a:xfrm>
              <a:custGeom>
                <a:avLst/>
                <a:gdLst>
                  <a:gd name="connsiteX0" fmla="*/ 244737 w 349081"/>
                  <a:gd name="connsiteY0" fmla="*/ 99 h 316005"/>
                  <a:gd name="connsiteX1" fmla="*/ 281558 w 349081"/>
                  <a:gd name="connsiteY1" fmla="*/ 9639 h 316005"/>
                  <a:gd name="connsiteX2" fmla="*/ 317934 w 349081"/>
                  <a:gd name="connsiteY2" fmla="*/ 59490 h 316005"/>
                  <a:gd name="connsiteX3" fmla="*/ 334180 w 349081"/>
                  <a:gd name="connsiteY3" fmla="*/ 102203 h 316005"/>
                  <a:gd name="connsiteX4" fmla="*/ 347394 w 349081"/>
                  <a:gd name="connsiteY4" fmla="*/ 236460 h 316005"/>
                  <a:gd name="connsiteX5" fmla="*/ 332474 w 349081"/>
                  <a:gd name="connsiteY5" fmla="*/ 301299 h 316005"/>
                  <a:gd name="connsiteX6" fmla="*/ 309386 w 349081"/>
                  <a:gd name="connsiteY6" fmla="*/ 307087 h 316005"/>
                  <a:gd name="connsiteX7" fmla="*/ 129623 w 349081"/>
                  <a:gd name="connsiteY7" fmla="*/ 313056 h 316005"/>
                  <a:gd name="connsiteX8" fmla="*/ 37169 w 349081"/>
                  <a:gd name="connsiteY8" fmla="*/ 301010 h 316005"/>
                  <a:gd name="connsiteX9" fmla="*/ 0 w 349081"/>
                  <a:gd name="connsiteY9" fmla="*/ 291711 h 316005"/>
                  <a:gd name="connsiteX10" fmla="*/ 114648 w 349081"/>
                  <a:gd name="connsiteY10" fmla="*/ 107703 h 316005"/>
                  <a:gd name="connsiteX11" fmla="*/ 244737 w 349081"/>
                  <a:gd name="connsiteY11" fmla="*/ 99 h 316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081" h="316005">
                    <a:moveTo>
                      <a:pt x="244737" y="99"/>
                    </a:moveTo>
                    <a:cubicBezTo>
                      <a:pt x="258016" y="-614"/>
                      <a:pt x="270443" y="2530"/>
                      <a:pt x="281558" y="9639"/>
                    </a:cubicBezTo>
                    <a:cubicBezTo>
                      <a:pt x="296378" y="19119"/>
                      <a:pt x="308867" y="35650"/>
                      <a:pt x="317934" y="59490"/>
                    </a:cubicBezTo>
                    <a:lnTo>
                      <a:pt x="334180" y="102203"/>
                    </a:lnTo>
                    <a:cubicBezTo>
                      <a:pt x="347781" y="137962"/>
                      <a:pt x="351751" y="185088"/>
                      <a:pt x="347394" y="236460"/>
                    </a:cubicBezTo>
                    <a:lnTo>
                      <a:pt x="332474" y="301299"/>
                    </a:lnTo>
                    <a:lnTo>
                      <a:pt x="309386" y="307087"/>
                    </a:lnTo>
                    <a:cubicBezTo>
                      <a:pt x="257662" y="316030"/>
                      <a:pt x="197664" y="318679"/>
                      <a:pt x="129623" y="313056"/>
                    </a:cubicBezTo>
                    <a:cubicBezTo>
                      <a:pt x="95603" y="310245"/>
                      <a:pt x="64836" y="306163"/>
                      <a:pt x="37169" y="301010"/>
                    </a:cubicBezTo>
                    <a:lnTo>
                      <a:pt x="0" y="291711"/>
                    </a:lnTo>
                    <a:lnTo>
                      <a:pt x="114648" y="107703"/>
                    </a:lnTo>
                    <a:cubicBezTo>
                      <a:pt x="157400" y="39087"/>
                      <a:pt x="204901" y="2237"/>
                      <a:pt x="244737" y="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6" name="フリーフォーム: 図形 925">
                <a:extLst>
                  <a:ext uri="{FF2B5EF4-FFF2-40B4-BE49-F238E27FC236}">
                    <a16:creationId xmlns:a16="http://schemas.microsoft.com/office/drawing/2014/main" id="{B03BC11D-A3D2-45DF-A4A3-8612C17D98AE}"/>
                  </a:ext>
                </a:extLst>
              </p:cNvPr>
              <p:cNvSpPr/>
              <p:nvPr/>
            </p:nvSpPr>
            <p:spPr>
              <a:xfrm rot="9540701" flipH="1">
                <a:off x="3601298" y="5857058"/>
                <a:ext cx="653785" cy="223997"/>
              </a:xfrm>
              <a:custGeom>
                <a:avLst/>
                <a:gdLst>
                  <a:gd name="connsiteX0" fmla="*/ 508591 w 653143"/>
                  <a:gd name="connsiteY0" fmla="*/ 619459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05172"/>
                  <a:gd name="connsiteX1" fmla="*/ 602860 w 653143"/>
                  <a:gd name="connsiteY1" fmla="*/ 605172 h 605172"/>
                  <a:gd name="connsiteX2" fmla="*/ 581651 w 653143"/>
                  <a:gd name="connsiteY2" fmla="*/ 157555 h 605172"/>
                  <a:gd name="connsiteX3" fmla="*/ 601208 w 653143"/>
                  <a:gd name="connsiteY3" fmla="*/ 152088 h 605172"/>
                  <a:gd name="connsiteX4" fmla="*/ 609400 w 653143"/>
                  <a:gd name="connsiteY4" fmla="*/ 51217 h 605172"/>
                  <a:gd name="connsiteX5" fmla="*/ 27652 w 653143"/>
                  <a:gd name="connsiteY5" fmla="*/ 0 h 605172"/>
                  <a:gd name="connsiteX6" fmla="*/ 66012 w 653143"/>
                  <a:gd name="connsiteY6" fmla="*/ 88557 h 605172"/>
                  <a:gd name="connsiteX7" fmla="*/ 66605 w 653143"/>
                  <a:gd name="connsiteY7" fmla="*/ 96278 h 605172"/>
                  <a:gd name="connsiteX8" fmla="*/ 0 w 653143"/>
                  <a:gd name="connsiteY8" fmla="*/ 126806 h 605172"/>
                  <a:gd name="connsiteX9" fmla="*/ 67258 w 653143"/>
                  <a:gd name="connsiteY9" fmla="*/ 157632 h 605172"/>
                  <a:gd name="connsiteX10" fmla="*/ 63119 w 653143"/>
                  <a:gd name="connsiteY10" fmla="*/ 171390 h 605172"/>
                  <a:gd name="connsiteX11" fmla="*/ 27652 w 653143"/>
                  <a:gd name="connsiteY11" fmla="*/ 221583 h 605172"/>
                  <a:gd name="connsiteX12" fmla="*/ 520233 w 653143"/>
                  <a:gd name="connsiteY12" fmla="*/ 169563 h 605172"/>
                  <a:gd name="connsiteX13" fmla="*/ 529318 w 653143"/>
                  <a:gd name="connsiteY13" fmla="*/ 168054 h 605172"/>
                  <a:gd name="connsiteX0" fmla="*/ 529318 w 653143"/>
                  <a:gd name="connsiteY0" fmla="*/ 168054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12" fmla="*/ 529318 w 653143"/>
                  <a:gd name="connsiteY12" fmla="*/ 168054 h 221583"/>
                  <a:gd name="connsiteX0" fmla="*/ 520233 w 653143"/>
                  <a:gd name="connsiteY0" fmla="*/ 16956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0" fmla="*/ 27652 w 653143"/>
                  <a:gd name="connsiteY0" fmla="*/ 22158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0" fmla="*/ 27652 w 653143"/>
                  <a:gd name="connsiteY0" fmla="*/ 221583 h 221583"/>
                  <a:gd name="connsiteX1" fmla="*/ 601208 w 653143"/>
                  <a:gd name="connsiteY1" fmla="*/ 152088 h 221583"/>
                  <a:gd name="connsiteX2" fmla="*/ 609400 w 653143"/>
                  <a:gd name="connsiteY2" fmla="*/ 51217 h 221583"/>
                  <a:gd name="connsiteX3" fmla="*/ 27652 w 653143"/>
                  <a:gd name="connsiteY3" fmla="*/ 0 h 221583"/>
                  <a:gd name="connsiteX4" fmla="*/ 66012 w 653143"/>
                  <a:gd name="connsiteY4" fmla="*/ 88557 h 221583"/>
                  <a:gd name="connsiteX5" fmla="*/ 66605 w 653143"/>
                  <a:gd name="connsiteY5" fmla="*/ 96278 h 221583"/>
                  <a:gd name="connsiteX6" fmla="*/ 0 w 653143"/>
                  <a:gd name="connsiteY6" fmla="*/ 126806 h 221583"/>
                  <a:gd name="connsiteX7" fmla="*/ 67258 w 653143"/>
                  <a:gd name="connsiteY7" fmla="*/ 157632 h 221583"/>
                  <a:gd name="connsiteX8" fmla="*/ 63119 w 653143"/>
                  <a:gd name="connsiteY8" fmla="*/ 171390 h 221583"/>
                  <a:gd name="connsiteX9" fmla="*/ 27652 w 653143"/>
                  <a:gd name="connsiteY9" fmla="*/ 221583 h 221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3143" h="221583">
                    <a:moveTo>
                      <a:pt x="27652" y="221583"/>
                    </a:moveTo>
                    <a:cubicBezTo>
                      <a:pt x="117333" y="218366"/>
                      <a:pt x="504250" y="180482"/>
                      <a:pt x="601208" y="152088"/>
                    </a:cubicBezTo>
                    <a:cubicBezTo>
                      <a:pt x="672599" y="123866"/>
                      <a:pt x="665577" y="63870"/>
                      <a:pt x="609400" y="51217"/>
                    </a:cubicBezTo>
                    <a:cubicBezTo>
                      <a:pt x="545199" y="36755"/>
                      <a:pt x="237341" y="18466"/>
                      <a:pt x="27652" y="0"/>
                    </a:cubicBezTo>
                    <a:cubicBezTo>
                      <a:pt x="45389" y="24035"/>
                      <a:pt x="59704" y="48845"/>
                      <a:pt x="66012" y="88557"/>
                    </a:cubicBezTo>
                    <a:cubicBezTo>
                      <a:pt x="66210" y="91131"/>
                      <a:pt x="66407" y="93704"/>
                      <a:pt x="66605" y="96278"/>
                    </a:cubicBezTo>
                    <a:lnTo>
                      <a:pt x="0" y="126806"/>
                    </a:lnTo>
                    <a:lnTo>
                      <a:pt x="67258" y="157632"/>
                    </a:lnTo>
                    <a:lnTo>
                      <a:pt x="63119" y="171390"/>
                    </a:lnTo>
                    <a:cubicBezTo>
                      <a:pt x="51297" y="197526"/>
                      <a:pt x="27191" y="195447"/>
                      <a:pt x="27652" y="22158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27" name="グループ化 926">
                <a:extLst>
                  <a:ext uri="{FF2B5EF4-FFF2-40B4-BE49-F238E27FC236}">
                    <a16:creationId xmlns:a16="http://schemas.microsoft.com/office/drawing/2014/main" id="{F9898C76-B2C3-4661-823E-751FFC371D6D}"/>
                  </a:ext>
                </a:extLst>
              </p:cNvPr>
              <p:cNvGrpSpPr/>
              <p:nvPr/>
            </p:nvGrpSpPr>
            <p:grpSpPr>
              <a:xfrm>
                <a:off x="864335" y="5101357"/>
                <a:ext cx="170974" cy="170974"/>
                <a:chOff x="1389970" y="4934997"/>
                <a:chExt cx="170974" cy="170974"/>
              </a:xfrm>
            </p:grpSpPr>
            <p:sp>
              <p:nvSpPr>
                <p:cNvPr id="929" name="楕円 928">
                  <a:extLst>
                    <a:ext uri="{FF2B5EF4-FFF2-40B4-BE49-F238E27FC236}">
                      <a16:creationId xmlns:a16="http://schemas.microsoft.com/office/drawing/2014/main" id="{DD6660A1-0EC8-4908-B98D-063D97044804}"/>
                    </a:ext>
                  </a:extLst>
                </p:cNvPr>
                <p:cNvSpPr/>
                <p:nvPr/>
              </p:nvSpPr>
              <p:spPr>
                <a:xfrm>
                  <a:off x="1389970" y="4934997"/>
                  <a:ext cx="170974" cy="1709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0" name="楕円 929">
                  <a:extLst>
                    <a:ext uri="{FF2B5EF4-FFF2-40B4-BE49-F238E27FC236}">
                      <a16:creationId xmlns:a16="http://schemas.microsoft.com/office/drawing/2014/main" id="{00F041BA-4657-4259-A5CA-A687A414F55E}"/>
                    </a:ext>
                  </a:extLst>
                </p:cNvPr>
                <p:cNvSpPr/>
                <p:nvPr/>
              </p:nvSpPr>
              <p:spPr>
                <a:xfrm>
                  <a:off x="1414914" y="4967071"/>
                  <a:ext cx="106825" cy="106825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28" name="フリーフォーム: 図形 927">
                <a:extLst>
                  <a:ext uri="{FF2B5EF4-FFF2-40B4-BE49-F238E27FC236}">
                    <a16:creationId xmlns:a16="http://schemas.microsoft.com/office/drawing/2014/main" id="{BC090572-15BB-4E53-885A-48959E0B8AA8}"/>
                  </a:ext>
                </a:extLst>
              </p:cNvPr>
              <p:cNvSpPr/>
              <p:nvPr/>
            </p:nvSpPr>
            <p:spPr>
              <a:xfrm>
                <a:off x="1802988" y="5099432"/>
                <a:ext cx="1675058" cy="2016529"/>
              </a:xfrm>
              <a:custGeom>
                <a:avLst/>
                <a:gdLst>
                  <a:gd name="connsiteX0" fmla="*/ 412971 w 781074"/>
                  <a:gd name="connsiteY0" fmla="*/ 20164 h 1036374"/>
                  <a:gd name="connsiteX1" fmla="*/ 355821 w 781074"/>
                  <a:gd name="connsiteY1" fmla="*/ 20164 h 1036374"/>
                  <a:gd name="connsiteX2" fmla="*/ 57371 w 781074"/>
                  <a:gd name="connsiteY2" fmla="*/ 229714 h 1036374"/>
                  <a:gd name="connsiteX3" fmla="*/ 95471 w 781074"/>
                  <a:gd name="connsiteY3" fmla="*/ 712314 h 1036374"/>
                  <a:gd name="connsiteX4" fmla="*/ 221 w 781074"/>
                  <a:gd name="connsiteY4" fmla="*/ 940914 h 1036374"/>
                  <a:gd name="connsiteX5" fmla="*/ 127221 w 781074"/>
                  <a:gd name="connsiteY5" fmla="*/ 877414 h 1036374"/>
                  <a:gd name="connsiteX6" fmla="*/ 171671 w 781074"/>
                  <a:gd name="connsiteY6" fmla="*/ 1036164 h 1036374"/>
                  <a:gd name="connsiteX7" fmla="*/ 254221 w 781074"/>
                  <a:gd name="connsiteY7" fmla="*/ 902814 h 1036374"/>
                  <a:gd name="connsiteX8" fmla="*/ 336771 w 781074"/>
                  <a:gd name="connsiteY8" fmla="*/ 1036164 h 1036374"/>
                  <a:gd name="connsiteX9" fmla="*/ 343121 w 781074"/>
                  <a:gd name="connsiteY9" fmla="*/ 864714 h 1036374"/>
                  <a:gd name="connsiteX10" fmla="*/ 412971 w 781074"/>
                  <a:gd name="connsiteY10" fmla="*/ 648814 h 1036374"/>
                  <a:gd name="connsiteX11" fmla="*/ 482821 w 781074"/>
                  <a:gd name="connsiteY11" fmla="*/ 324964 h 1036374"/>
                  <a:gd name="connsiteX12" fmla="*/ 647921 w 781074"/>
                  <a:gd name="connsiteY12" fmla="*/ 204314 h 1036374"/>
                  <a:gd name="connsiteX13" fmla="*/ 774921 w 781074"/>
                  <a:gd name="connsiteY13" fmla="*/ 102714 h 1036374"/>
                  <a:gd name="connsiteX14" fmla="*/ 749521 w 781074"/>
                  <a:gd name="connsiteY14" fmla="*/ 51914 h 1036374"/>
                  <a:gd name="connsiteX0" fmla="*/ 463763 w 781074"/>
                  <a:gd name="connsiteY0" fmla="*/ 10267 h 1050757"/>
                  <a:gd name="connsiteX1" fmla="*/ 355821 w 781074"/>
                  <a:gd name="connsiteY1" fmla="*/ 34547 h 1050757"/>
                  <a:gd name="connsiteX2" fmla="*/ 57371 w 781074"/>
                  <a:gd name="connsiteY2" fmla="*/ 244097 h 1050757"/>
                  <a:gd name="connsiteX3" fmla="*/ 95471 w 781074"/>
                  <a:gd name="connsiteY3" fmla="*/ 726697 h 1050757"/>
                  <a:gd name="connsiteX4" fmla="*/ 221 w 781074"/>
                  <a:gd name="connsiteY4" fmla="*/ 955297 h 1050757"/>
                  <a:gd name="connsiteX5" fmla="*/ 127221 w 781074"/>
                  <a:gd name="connsiteY5" fmla="*/ 891797 h 1050757"/>
                  <a:gd name="connsiteX6" fmla="*/ 171671 w 781074"/>
                  <a:gd name="connsiteY6" fmla="*/ 1050547 h 1050757"/>
                  <a:gd name="connsiteX7" fmla="*/ 254221 w 781074"/>
                  <a:gd name="connsiteY7" fmla="*/ 917197 h 1050757"/>
                  <a:gd name="connsiteX8" fmla="*/ 336771 w 781074"/>
                  <a:gd name="connsiteY8" fmla="*/ 1050547 h 1050757"/>
                  <a:gd name="connsiteX9" fmla="*/ 343121 w 781074"/>
                  <a:gd name="connsiteY9" fmla="*/ 879097 h 1050757"/>
                  <a:gd name="connsiteX10" fmla="*/ 412971 w 781074"/>
                  <a:gd name="connsiteY10" fmla="*/ 663197 h 1050757"/>
                  <a:gd name="connsiteX11" fmla="*/ 482821 w 781074"/>
                  <a:gd name="connsiteY11" fmla="*/ 339347 h 1050757"/>
                  <a:gd name="connsiteX12" fmla="*/ 647921 w 781074"/>
                  <a:gd name="connsiteY12" fmla="*/ 218697 h 1050757"/>
                  <a:gd name="connsiteX13" fmla="*/ 774921 w 781074"/>
                  <a:gd name="connsiteY13" fmla="*/ 117097 h 1050757"/>
                  <a:gd name="connsiteX14" fmla="*/ 749521 w 781074"/>
                  <a:gd name="connsiteY14" fmla="*/ 66297 h 1050757"/>
                  <a:gd name="connsiteX0" fmla="*/ 463763 w 781074"/>
                  <a:gd name="connsiteY0" fmla="*/ 21883 h 1062373"/>
                  <a:gd name="connsiteX1" fmla="*/ 277940 w 781074"/>
                  <a:gd name="connsiteY1" fmla="*/ 21883 h 1062373"/>
                  <a:gd name="connsiteX2" fmla="*/ 57371 w 781074"/>
                  <a:gd name="connsiteY2" fmla="*/ 255713 h 1062373"/>
                  <a:gd name="connsiteX3" fmla="*/ 95471 w 781074"/>
                  <a:gd name="connsiteY3" fmla="*/ 738313 h 1062373"/>
                  <a:gd name="connsiteX4" fmla="*/ 221 w 781074"/>
                  <a:gd name="connsiteY4" fmla="*/ 966913 h 1062373"/>
                  <a:gd name="connsiteX5" fmla="*/ 127221 w 781074"/>
                  <a:gd name="connsiteY5" fmla="*/ 903413 h 1062373"/>
                  <a:gd name="connsiteX6" fmla="*/ 171671 w 781074"/>
                  <a:gd name="connsiteY6" fmla="*/ 1062163 h 1062373"/>
                  <a:gd name="connsiteX7" fmla="*/ 254221 w 781074"/>
                  <a:gd name="connsiteY7" fmla="*/ 928813 h 1062373"/>
                  <a:gd name="connsiteX8" fmla="*/ 336771 w 781074"/>
                  <a:gd name="connsiteY8" fmla="*/ 1062163 h 1062373"/>
                  <a:gd name="connsiteX9" fmla="*/ 343121 w 781074"/>
                  <a:gd name="connsiteY9" fmla="*/ 890713 h 1062373"/>
                  <a:gd name="connsiteX10" fmla="*/ 412971 w 781074"/>
                  <a:gd name="connsiteY10" fmla="*/ 674813 h 1062373"/>
                  <a:gd name="connsiteX11" fmla="*/ 482821 w 781074"/>
                  <a:gd name="connsiteY11" fmla="*/ 350963 h 1062373"/>
                  <a:gd name="connsiteX12" fmla="*/ 647921 w 781074"/>
                  <a:gd name="connsiteY12" fmla="*/ 230313 h 1062373"/>
                  <a:gd name="connsiteX13" fmla="*/ 774921 w 781074"/>
                  <a:gd name="connsiteY13" fmla="*/ 128713 h 1062373"/>
                  <a:gd name="connsiteX14" fmla="*/ 749521 w 781074"/>
                  <a:gd name="connsiteY14" fmla="*/ 77913 h 1062373"/>
                  <a:gd name="connsiteX0" fmla="*/ 463763 w 778273"/>
                  <a:gd name="connsiteY0" fmla="*/ 21883 h 1062373"/>
                  <a:gd name="connsiteX1" fmla="*/ 277940 w 778273"/>
                  <a:gd name="connsiteY1" fmla="*/ 21883 h 1062373"/>
                  <a:gd name="connsiteX2" fmla="*/ 57371 w 778273"/>
                  <a:gd name="connsiteY2" fmla="*/ 255713 h 1062373"/>
                  <a:gd name="connsiteX3" fmla="*/ 95471 w 778273"/>
                  <a:gd name="connsiteY3" fmla="*/ 738313 h 1062373"/>
                  <a:gd name="connsiteX4" fmla="*/ 221 w 778273"/>
                  <a:gd name="connsiteY4" fmla="*/ 966913 h 1062373"/>
                  <a:gd name="connsiteX5" fmla="*/ 127221 w 778273"/>
                  <a:gd name="connsiteY5" fmla="*/ 903413 h 1062373"/>
                  <a:gd name="connsiteX6" fmla="*/ 171671 w 778273"/>
                  <a:gd name="connsiteY6" fmla="*/ 1062163 h 1062373"/>
                  <a:gd name="connsiteX7" fmla="*/ 254221 w 778273"/>
                  <a:gd name="connsiteY7" fmla="*/ 928813 h 1062373"/>
                  <a:gd name="connsiteX8" fmla="*/ 336771 w 778273"/>
                  <a:gd name="connsiteY8" fmla="*/ 1062163 h 1062373"/>
                  <a:gd name="connsiteX9" fmla="*/ 343121 w 778273"/>
                  <a:gd name="connsiteY9" fmla="*/ 890713 h 1062373"/>
                  <a:gd name="connsiteX10" fmla="*/ 412971 w 778273"/>
                  <a:gd name="connsiteY10" fmla="*/ 674813 h 1062373"/>
                  <a:gd name="connsiteX11" fmla="*/ 482821 w 778273"/>
                  <a:gd name="connsiteY11" fmla="*/ 350963 h 1062373"/>
                  <a:gd name="connsiteX12" fmla="*/ 647921 w 778273"/>
                  <a:gd name="connsiteY12" fmla="*/ 230313 h 1062373"/>
                  <a:gd name="connsiteX13" fmla="*/ 774921 w 778273"/>
                  <a:gd name="connsiteY13" fmla="*/ 128713 h 1062373"/>
                  <a:gd name="connsiteX14" fmla="*/ 719046 w 778273"/>
                  <a:gd name="connsiteY14" fmla="*/ 21260 h 1062373"/>
                  <a:gd name="connsiteX0" fmla="*/ 463763 w 788086"/>
                  <a:gd name="connsiteY0" fmla="*/ 21883 h 1062373"/>
                  <a:gd name="connsiteX1" fmla="*/ 277940 w 788086"/>
                  <a:gd name="connsiteY1" fmla="*/ 21883 h 1062373"/>
                  <a:gd name="connsiteX2" fmla="*/ 57371 w 788086"/>
                  <a:gd name="connsiteY2" fmla="*/ 255713 h 1062373"/>
                  <a:gd name="connsiteX3" fmla="*/ 95471 w 788086"/>
                  <a:gd name="connsiteY3" fmla="*/ 738313 h 1062373"/>
                  <a:gd name="connsiteX4" fmla="*/ 221 w 788086"/>
                  <a:gd name="connsiteY4" fmla="*/ 966913 h 1062373"/>
                  <a:gd name="connsiteX5" fmla="*/ 127221 w 788086"/>
                  <a:gd name="connsiteY5" fmla="*/ 903413 h 1062373"/>
                  <a:gd name="connsiteX6" fmla="*/ 171671 w 788086"/>
                  <a:gd name="connsiteY6" fmla="*/ 1062163 h 1062373"/>
                  <a:gd name="connsiteX7" fmla="*/ 254221 w 788086"/>
                  <a:gd name="connsiteY7" fmla="*/ 928813 h 1062373"/>
                  <a:gd name="connsiteX8" fmla="*/ 336771 w 788086"/>
                  <a:gd name="connsiteY8" fmla="*/ 1062163 h 1062373"/>
                  <a:gd name="connsiteX9" fmla="*/ 343121 w 788086"/>
                  <a:gd name="connsiteY9" fmla="*/ 890713 h 1062373"/>
                  <a:gd name="connsiteX10" fmla="*/ 412971 w 788086"/>
                  <a:gd name="connsiteY10" fmla="*/ 674813 h 1062373"/>
                  <a:gd name="connsiteX11" fmla="*/ 482821 w 788086"/>
                  <a:gd name="connsiteY11" fmla="*/ 350963 h 1062373"/>
                  <a:gd name="connsiteX12" fmla="*/ 647921 w 788086"/>
                  <a:gd name="connsiteY12" fmla="*/ 230313 h 1062373"/>
                  <a:gd name="connsiteX13" fmla="*/ 774921 w 788086"/>
                  <a:gd name="connsiteY13" fmla="*/ 128713 h 1062373"/>
                  <a:gd name="connsiteX14" fmla="*/ 719046 w 788086"/>
                  <a:gd name="connsiteY14" fmla="*/ 21260 h 1062373"/>
                  <a:gd name="connsiteX0" fmla="*/ 426516 w 788086"/>
                  <a:gd name="connsiteY0" fmla="*/ 19706 h 1064242"/>
                  <a:gd name="connsiteX1" fmla="*/ 277940 w 788086"/>
                  <a:gd name="connsiteY1" fmla="*/ 23752 h 1064242"/>
                  <a:gd name="connsiteX2" fmla="*/ 57371 w 788086"/>
                  <a:gd name="connsiteY2" fmla="*/ 257582 h 1064242"/>
                  <a:gd name="connsiteX3" fmla="*/ 95471 w 788086"/>
                  <a:gd name="connsiteY3" fmla="*/ 740182 h 1064242"/>
                  <a:gd name="connsiteX4" fmla="*/ 221 w 788086"/>
                  <a:gd name="connsiteY4" fmla="*/ 968782 h 1064242"/>
                  <a:gd name="connsiteX5" fmla="*/ 127221 w 788086"/>
                  <a:gd name="connsiteY5" fmla="*/ 905282 h 1064242"/>
                  <a:gd name="connsiteX6" fmla="*/ 171671 w 788086"/>
                  <a:gd name="connsiteY6" fmla="*/ 1064032 h 1064242"/>
                  <a:gd name="connsiteX7" fmla="*/ 254221 w 788086"/>
                  <a:gd name="connsiteY7" fmla="*/ 930682 h 1064242"/>
                  <a:gd name="connsiteX8" fmla="*/ 336771 w 788086"/>
                  <a:gd name="connsiteY8" fmla="*/ 1064032 h 1064242"/>
                  <a:gd name="connsiteX9" fmla="*/ 343121 w 788086"/>
                  <a:gd name="connsiteY9" fmla="*/ 892582 h 1064242"/>
                  <a:gd name="connsiteX10" fmla="*/ 412971 w 788086"/>
                  <a:gd name="connsiteY10" fmla="*/ 676682 h 1064242"/>
                  <a:gd name="connsiteX11" fmla="*/ 482821 w 788086"/>
                  <a:gd name="connsiteY11" fmla="*/ 352832 h 1064242"/>
                  <a:gd name="connsiteX12" fmla="*/ 647921 w 788086"/>
                  <a:gd name="connsiteY12" fmla="*/ 232182 h 1064242"/>
                  <a:gd name="connsiteX13" fmla="*/ 774921 w 788086"/>
                  <a:gd name="connsiteY13" fmla="*/ 130582 h 1064242"/>
                  <a:gd name="connsiteX14" fmla="*/ 719046 w 788086"/>
                  <a:gd name="connsiteY14" fmla="*/ 23129 h 1064242"/>
                  <a:gd name="connsiteX0" fmla="*/ 426516 w 788086"/>
                  <a:gd name="connsiteY0" fmla="*/ 4540 h 1049076"/>
                  <a:gd name="connsiteX1" fmla="*/ 258187 w 788086"/>
                  <a:gd name="connsiteY1" fmla="*/ 62541 h 1049076"/>
                  <a:gd name="connsiteX2" fmla="*/ 57371 w 788086"/>
                  <a:gd name="connsiteY2" fmla="*/ 242416 h 1049076"/>
                  <a:gd name="connsiteX3" fmla="*/ 95471 w 788086"/>
                  <a:gd name="connsiteY3" fmla="*/ 725016 h 1049076"/>
                  <a:gd name="connsiteX4" fmla="*/ 221 w 788086"/>
                  <a:gd name="connsiteY4" fmla="*/ 953616 h 1049076"/>
                  <a:gd name="connsiteX5" fmla="*/ 127221 w 788086"/>
                  <a:gd name="connsiteY5" fmla="*/ 890116 h 1049076"/>
                  <a:gd name="connsiteX6" fmla="*/ 171671 w 788086"/>
                  <a:gd name="connsiteY6" fmla="*/ 1048866 h 1049076"/>
                  <a:gd name="connsiteX7" fmla="*/ 254221 w 788086"/>
                  <a:gd name="connsiteY7" fmla="*/ 915516 h 1049076"/>
                  <a:gd name="connsiteX8" fmla="*/ 336771 w 788086"/>
                  <a:gd name="connsiteY8" fmla="*/ 1048866 h 1049076"/>
                  <a:gd name="connsiteX9" fmla="*/ 343121 w 788086"/>
                  <a:gd name="connsiteY9" fmla="*/ 877416 h 1049076"/>
                  <a:gd name="connsiteX10" fmla="*/ 412971 w 788086"/>
                  <a:gd name="connsiteY10" fmla="*/ 661516 h 1049076"/>
                  <a:gd name="connsiteX11" fmla="*/ 482821 w 788086"/>
                  <a:gd name="connsiteY11" fmla="*/ 337666 h 1049076"/>
                  <a:gd name="connsiteX12" fmla="*/ 647921 w 788086"/>
                  <a:gd name="connsiteY12" fmla="*/ 217016 h 1049076"/>
                  <a:gd name="connsiteX13" fmla="*/ 774921 w 788086"/>
                  <a:gd name="connsiteY13" fmla="*/ 115416 h 1049076"/>
                  <a:gd name="connsiteX14" fmla="*/ 719046 w 788086"/>
                  <a:gd name="connsiteY14" fmla="*/ 7963 h 1049076"/>
                  <a:gd name="connsiteX0" fmla="*/ 385600 w 788086"/>
                  <a:gd name="connsiteY0" fmla="*/ 3739 h 1061764"/>
                  <a:gd name="connsiteX1" fmla="*/ 258187 w 788086"/>
                  <a:gd name="connsiteY1" fmla="*/ 75229 h 1061764"/>
                  <a:gd name="connsiteX2" fmla="*/ 57371 w 788086"/>
                  <a:gd name="connsiteY2" fmla="*/ 255104 h 1061764"/>
                  <a:gd name="connsiteX3" fmla="*/ 95471 w 788086"/>
                  <a:gd name="connsiteY3" fmla="*/ 737704 h 1061764"/>
                  <a:gd name="connsiteX4" fmla="*/ 221 w 788086"/>
                  <a:gd name="connsiteY4" fmla="*/ 966304 h 1061764"/>
                  <a:gd name="connsiteX5" fmla="*/ 127221 w 788086"/>
                  <a:gd name="connsiteY5" fmla="*/ 902804 h 1061764"/>
                  <a:gd name="connsiteX6" fmla="*/ 171671 w 788086"/>
                  <a:gd name="connsiteY6" fmla="*/ 1061554 h 1061764"/>
                  <a:gd name="connsiteX7" fmla="*/ 254221 w 788086"/>
                  <a:gd name="connsiteY7" fmla="*/ 928204 h 1061764"/>
                  <a:gd name="connsiteX8" fmla="*/ 336771 w 788086"/>
                  <a:gd name="connsiteY8" fmla="*/ 1061554 h 1061764"/>
                  <a:gd name="connsiteX9" fmla="*/ 343121 w 788086"/>
                  <a:gd name="connsiteY9" fmla="*/ 890104 h 1061764"/>
                  <a:gd name="connsiteX10" fmla="*/ 412971 w 788086"/>
                  <a:gd name="connsiteY10" fmla="*/ 674204 h 1061764"/>
                  <a:gd name="connsiteX11" fmla="*/ 482821 w 788086"/>
                  <a:gd name="connsiteY11" fmla="*/ 350354 h 1061764"/>
                  <a:gd name="connsiteX12" fmla="*/ 647921 w 788086"/>
                  <a:gd name="connsiteY12" fmla="*/ 229704 h 1061764"/>
                  <a:gd name="connsiteX13" fmla="*/ 774921 w 788086"/>
                  <a:gd name="connsiteY13" fmla="*/ 128104 h 1061764"/>
                  <a:gd name="connsiteX14" fmla="*/ 719046 w 788086"/>
                  <a:gd name="connsiteY14" fmla="*/ 20651 h 1061764"/>
                  <a:gd name="connsiteX0" fmla="*/ 385600 w 788086"/>
                  <a:gd name="connsiteY0" fmla="*/ 7239 h 1065264"/>
                  <a:gd name="connsiteX1" fmla="*/ 258187 w 788086"/>
                  <a:gd name="connsiteY1" fmla="*/ 78729 h 1065264"/>
                  <a:gd name="connsiteX2" fmla="*/ 57371 w 788086"/>
                  <a:gd name="connsiteY2" fmla="*/ 258604 h 1065264"/>
                  <a:gd name="connsiteX3" fmla="*/ 95471 w 788086"/>
                  <a:gd name="connsiteY3" fmla="*/ 741204 h 1065264"/>
                  <a:gd name="connsiteX4" fmla="*/ 221 w 788086"/>
                  <a:gd name="connsiteY4" fmla="*/ 969804 h 1065264"/>
                  <a:gd name="connsiteX5" fmla="*/ 127221 w 788086"/>
                  <a:gd name="connsiteY5" fmla="*/ 906304 h 1065264"/>
                  <a:gd name="connsiteX6" fmla="*/ 171671 w 788086"/>
                  <a:gd name="connsiteY6" fmla="*/ 1065054 h 1065264"/>
                  <a:gd name="connsiteX7" fmla="*/ 254221 w 788086"/>
                  <a:gd name="connsiteY7" fmla="*/ 931704 h 1065264"/>
                  <a:gd name="connsiteX8" fmla="*/ 336771 w 788086"/>
                  <a:gd name="connsiteY8" fmla="*/ 1065054 h 1065264"/>
                  <a:gd name="connsiteX9" fmla="*/ 343121 w 788086"/>
                  <a:gd name="connsiteY9" fmla="*/ 893604 h 1065264"/>
                  <a:gd name="connsiteX10" fmla="*/ 412971 w 788086"/>
                  <a:gd name="connsiteY10" fmla="*/ 677704 h 1065264"/>
                  <a:gd name="connsiteX11" fmla="*/ 482821 w 788086"/>
                  <a:gd name="connsiteY11" fmla="*/ 353854 h 1065264"/>
                  <a:gd name="connsiteX12" fmla="*/ 647921 w 788086"/>
                  <a:gd name="connsiteY12" fmla="*/ 233204 h 1065264"/>
                  <a:gd name="connsiteX13" fmla="*/ 774921 w 788086"/>
                  <a:gd name="connsiteY13" fmla="*/ 131604 h 1065264"/>
                  <a:gd name="connsiteX14" fmla="*/ 719046 w 788086"/>
                  <a:gd name="connsiteY14" fmla="*/ 24151 h 1065264"/>
                  <a:gd name="connsiteX0" fmla="*/ 385600 w 821530"/>
                  <a:gd name="connsiteY0" fmla="*/ 7239 h 1065264"/>
                  <a:gd name="connsiteX1" fmla="*/ 258187 w 821530"/>
                  <a:gd name="connsiteY1" fmla="*/ 78729 h 1065264"/>
                  <a:gd name="connsiteX2" fmla="*/ 57371 w 821530"/>
                  <a:gd name="connsiteY2" fmla="*/ 258604 h 1065264"/>
                  <a:gd name="connsiteX3" fmla="*/ 95471 w 821530"/>
                  <a:gd name="connsiteY3" fmla="*/ 741204 h 1065264"/>
                  <a:gd name="connsiteX4" fmla="*/ 221 w 821530"/>
                  <a:gd name="connsiteY4" fmla="*/ 969804 h 1065264"/>
                  <a:gd name="connsiteX5" fmla="*/ 127221 w 821530"/>
                  <a:gd name="connsiteY5" fmla="*/ 906304 h 1065264"/>
                  <a:gd name="connsiteX6" fmla="*/ 171671 w 821530"/>
                  <a:gd name="connsiteY6" fmla="*/ 1065054 h 1065264"/>
                  <a:gd name="connsiteX7" fmla="*/ 254221 w 821530"/>
                  <a:gd name="connsiteY7" fmla="*/ 931704 h 1065264"/>
                  <a:gd name="connsiteX8" fmla="*/ 336771 w 821530"/>
                  <a:gd name="connsiteY8" fmla="*/ 1065054 h 1065264"/>
                  <a:gd name="connsiteX9" fmla="*/ 343121 w 821530"/>
                  <a:gd name="connsiteY9" fmla="*/ 893604 h 1065264"/>
                  <a:gd name="connsiteX10" fmla="*/ 412971 w 821530"/>
                  <a:gd name="connsiteY10" fmla="*/ 677704 h 1065264"/>
                  <a:gd name="connsiteX11" fmla="*/ 482821 w 821530"/>
                  <a:gd name="connsiteY11" fmla="*/ 353854 h 1065264"/>
                  <a:gd name="connsiteX12" fmla="*/ 647921 w 821530"/>
                  <a:gd name="connsiteY12" fmla="*/ 233204 h 1065264"/>
                  <a:gd name="connsiteX13" fmla="*/ 811604 w 821530"/>
                  <a:gd name="connsiteY13" fmla="*/ 175443 h 1065264"/>
                  <a:gd name="connsiteX14" fmla="*/ 719046 w 821530"/>
                  <a:gd name="connsiteY14" fmla="*/ 24151 h 1065264"/>
                  <a:gd name="connsiteX0" fmla="*/ 385600 w 819940"/>
                  <a:gd name="connsiteY0" fmla="*/ 7239 h 1065264"/>
                  <a:gd name="connsiteX1" fmla="*/ 258187 w 819940"/>
                  <a:gd name="connsiteY1" fmla="*/ 78729 h 1065264"/>
                  <a:gd name="connsiteX2" fmla="*/ 57371 w 819940"/>
                  <a:gd name="connsiteY2" fmla="*/ 258604 h 1065264"/>
                  <a:gd name="connsiteX3" fmla="*/ 95471 w 819940"/>
                  <a:gd name="connsiteY3" fmla="*/ 741204 h 1065264"/>
                  <a:gd name="connsiteX4" fmla="*/ 221 w 819940"/>
                  <a:gd name="connsiteY4" fmla="*/ 969804 h 1065264"/>
                  <a:gd name="connsiteX5" fmla="*/ 127221 w 819940"/>
                  <a:gd name="connsiteY5" fmla="*/ 906304 h 1065264"/>
                  <a:gd name="connsiteX6" fmla="*/ 171671 w 819940"/>
                  <a:gd name="connsiteY6" fmla="*/ 1065054 h 1065264"/>
                  <a:gd name="connsiteX7" fmla="*/ 254221 w 819940"/>
                  <a:gd name="connsiteY7" fmla="*/ 931704 h 1065264"/>
                  <a:gd name="connsiteX8" fmla="*/ 336771 w 819940"/>
                  <a:gd name="connsiteY8" fmla="*/ 1065054 h 1065264"/>
                  <a:gd name="connsiteX9" fmla="*/ 343121 w 819940"/>
                  <a:gd name="connsiteY9" fmla="*/ 893604 h 1065264"/>
                  <a:gd name="connsiteX10" fmla="*/ 412971 w 819940"/>
                  <a:gd name="connsiteY10" fmla="*/ 677704 h 1065264"/>
                  <a:gd name="connsiteX11" fmla="*/ 482821 w 819940"/>
                  <a:gd name="connsiteY11" fmla="*/ 353854 h 1065264"/>
                  <a:gd name="connsiteX12" fmla="*/ 647921 w 819940"/>
                  <a:gd name="connsiteY12" fmla="*/ 233204 h 1065264"/>
                  <a:gd name="connsiteX13" fmla="*/ 811604 w 819940"/>
                  <a:gd name="connsiteY13" fmla="*/ 175443 h 1065264"/>
                  <a:gd name="connsiteX14" fmla="*/ 690828 w 819940"/>
                  <a:gd name="connsiteY14" fmla="*/ 14034 h 1065264"/>
                  <a:gd name="connsiteX0" fmla="*/ 385600 w 824905"/>
                  <a:gd name="connsiteY0" fmla="*/ 7239 h 1065264"/>
                  <a:gd name="connsiteX1" fmla="*/ 258187 w 824905"/>
                  <a:gd name="connsiteY1" fmla="*/ 78729 h 1065264"/>
                  <a:gd name="connsiteX2" fmla="*/ 57371 w 824905"/>
                  <a:gd name="connsiteY2" fmla="*/ 258604 h 1065264"/>
                  <a:gd name="connsiteX3" fmla="*/ 95471 w 824905"/>
                  <a:gd name="connsiteY3" fmla="*/ 741204 h 1065264"/>
                  <a:gd name="connsiteX4" fmla="*/ 221 w 824905"/>
                  <a:gd name="connsiteY4" fmla="*/ 969804 h 1065264"/>
                  <a:gd name="connsiteX5" fmla="*/ 127221 w 824905"/>
                  <a:gd name="connsiteY5" fmla="*/ 906304 h 1065264"/>
                  <a:gd name="connsiteX6" fmla="*/ 171671 w 824905"/>
                  <a:gd name="connsiteY6" fmla="*/ 1065054 h 1065264"/>
                  <a:gd name="connsiteX7" fmla="*/ 254221 w 824905"/>
                  <a:gd name="connsiteY7" fmla="*/ 931704 h 1065264"/>
                  <a:gd name="connsiteX8" fmla="*/ 336771 w 824905"/>
                  <a:gd name="connsiteY8" fmla="*/ 1065054 h 1065264"/>
                  <a:gd name="connsiteX9" fmla="*/ 343121 w 824905"/>
                  <a:gd name="connsiteY9" fmla="*/ 893604 h 1065264"/>
                  <a:gd name="connsiteX10" fmla="*/ 412971 w 824905"/>
                  <a:gd name="connsiteY10" fmla="*/ 677704 h 1065264"/>
                  <a:gd name="connsiteX11" fmla="*/ 482821 w 824905"/>
                  <a:gd name="connsiteY11" fmla="*/ 353854 h 1065264"/>
                  <a:gd name="connsiteX12" fmla="*/ 647921 w 824905"/>
                  <a:gd name="connsiteY12" fmla="*/ 233204 h 1065264"/>
                  <a:gd name="connsiteX13" fmla="*/ 811604 w 824905"/>
                  <a:gd name="connsiteY13" fmla="*/ 175443 h 1065264"/>
                  <a:gd name="connsiteX14" fmla="*/ 690828 w 824905"/>
                  <a:gd name="connsiteY14" fmla="*/ 14034 h 1065264"/>
                  <a:gd name="connsiteX0" fmla="*/ 385600 w 794921"/>
                  <a:gd name="connsiteY0" fmla="*/ 7239 h 1065264"/>
                  <a:gd name="connsiteX1" fmla="*/ 258187 w 794921"/>
                  <a:gd name="connsiteY1" fmla="*/ 78729 h 1065264"/>
                  <a:gd name="connsiteX2" fmla="*/ 57371 w 794921"/>
                  <a:gd name="connsiteY2" fmla="*/ 258604 h 1065264"/>
                  <a:gd name="connsiteX3" fmla="*/ 95471 w 794921"/>
                  <a:gd name="connsiteY3" fmla="*/ 741204 h 1065264"/>
                  <a:gd name="connsiteX4" fmla="*/ 221 w 794921"/>
                  <a:gd name="connsiteY4" fmla="*/ 969804 h 1065264"/>
                  <a:gd name="connsiteX5" fmla="*/ 127221 w 794921"/>
                  <a:gd name="connsiteY5" fmla="*/ 906304 h 1065264"/>
                  <a:gd name="connsiteX6" fmla="*/ 171671 w 794921"/>
                  <a:gd name="connsiteY6" fmla="*/ 1065054 h 1065264"/>
                  <a:gd name="connsiteX7" fmla="*/ 254221 w 794921"/>
                  <a:gd name="connsiteY7" fmla="*/ 931704 h 1065264"/>
                  <a:gd name="connsiteX8" fmla="*/ 336771 w 794921"/>
                  <a:gd name="connsiteY8" fmla="*/ 1065054 h 1065264"/>
                  <a:gd name="connsiteX9" fmla="*/ 343121 w 794921"/>
                  <a:gd name="connsiteY9" fmla="*/ 893604 h 1065264"/>
                  <a:gd name="connsiteX10" fmla="*/ 412971 w 794921"/>
                  <a:gd name="connsiteY10" fmla="*/ 677704 h 1065264"/>
                  <a:gd name="connsiteX11" fmla="*/ 482821 w 794921"/>
                  <a:gd name="connsiteY11" fmla="*/ 353854 h 1065264"/>
                  <a:gd name="connsiteX12" fmla="*/ 647921 w 794921"/>
                  <a:gd name="connsiteY12" fmla="*/ 233204 h 1065264"/>
                  <a:gd name="connsiteX13" fmla="*/ 776332 w 794921"/>
                  <a:gd name="connsiteY13" fmla="*/ 161954 h 1065264"/>
                  <a:gd name="connsiteX14" fmla="*/ 690828 w 794921"/>
                  <a:gd name="connsiteY14" fmla="*/ 14034 h 1065264"/>
                  <a:gd name="connsiteX0" fmla="*/ 343407 w 752728"/>
                  <a:gd name="connsiteY0" fmla="*/ 7239 h 1065264"/>
                  <a:gd name="connsiteX1" fmla="*/ 215994 w 752728"/>
                  <a:gd name="connsiteY1" fmla="*/ 78729 h 1065264"/>
                  <a:gd name="connsiteX2" fmla="*/ 15178 w 752728"/>
                  <a:gd name="connsiteY2" fmla="*/ 258604 h 1065264"/>
                  <a:gd name="connsiteX3" fmla="*/ 53278 w 752728"/>
                  <a:gd name="connsiteY3" fmla="*/ 741204 h 1065264"/>
                  <a:gd name="connsiteX4" fmla="*/ 355 w 752728"/>
                  <a:gd name="connsiteY4" fmla="*/ 991723 h 1065264"/>
                  <a:gd name="connsiteX5" fmla="*/ 85028 w 752728"/>
                  <a:gd name="connsiteY5" fmla="*/ 906304 h 1065264"/>
                  <a:gd name="connsiteX6" fmla="*/ 129478 w 752728"/>
                  <a:gd name="connsiteY6" fmla="*/ 1065054 h 1065264"/>
                  <a:gd name="connsiteX7" fmla="*/ 212028 w 752728"/>
                  <a:gd name="connsiteY7" fmla="*/ 931704 h 1065264"/>
                  <a:gd name="connsiteX8" fmla="*/ 294578 w 752728"/>
                  <a:gd name="connsiteY8" fmla="*/ 1065054 h 1065264"/>
                  <a:gd name="connsiteX9" fmla="*/ 300928 w 752728"/>
                  <a:gd name="connsiteY9" fmla="*/ 893604 h 1065264"/>
                  <a:gd name="connsiteX10" fmla="*/ 370778 w 752728"/>
                  <a:gd name="connsiteY10" fmla="*/ 677704 h 1065264"/>
                  <a:gd name="connsiteX11" fmla="*/ 440628 w 752728"/>
                  <a:gd name="connsiteY11" fmla="*/ 353854 h 1065264"/>
                  <a:gd name="connsiteX12" fmla="*/ 605728 w 752728"/>
                  <a:gd name="connsiteY12" fmla="*/ 233204 h 1065264"/>
                  <a:gd name="connsiteX13" fmla="*/ 734139 w 752728"/>
                  <a:gd name="connsiteY13" fmla="*/ 161954 h 1065264"/>
                  <a:gd name="connsiteX14" fmla="*/ 648635 w 752728"/>
                  <a:gd name="connsiteY14" fmla="*/ 14034 h 1065264"/>
                  <a:gd name="connsiteX0" fmla="*/ 352431 w 761752"/>
                  <a:gd name="connsiteY0" fmla="*/ 7239 h 1065264"/>
                  <a:gd name="connsiteX1" fmla="*/ 225018 w 761752"/>
                  <a:gd name="connsiteY1" fmla="*/ 78729 h 1065264"/>
                  <a:gd name="connsiteX2" fmla="*/ 24202 w 761752"/>
                  <a:gd name="connsiteY2" fmla="*/ 258604 h 1065264"/>
                  <a:gd name="connsiteX3" fmla="*/ 62302 w 761752"/>
                  <a:gd name="connsiteY3" fmla="*/ 741204 h 1065264"/>
                  <a:gd name="connsiteX4" fmla="*/ 9379 w 761752"/>
                  <a:gd name="connsiteY4" fmla="*/ 991723 h 1065264"/>
                  <a:gd name="connsiteX5" fmla="*/ 94052 w 761752"/>
                  <a:gd name="connsiteY5" fmla="*/ 906304 h 1065264"/>
                  <a:gd name="connsiteX6" fmla="*/ 138502 w 761752"/>
                  <a:gd name="connsiteY6" fmla="*/ 1065054 h 1065264"/>
                  <a:gd name="connsiteX7" fmla="*/ 221052 w 761752"/>
                  <a:gd name="connsiteY7" fmla="*/ 931704 h 1065264"/>
                  <a:gd name="connsiteX8" fmla="*/ 303602 w 761752"/>
                  <a:gd name="connsiteY8" fmla="*/ 1065054 h 1065264"/>
                  <a:gd name="connsiteX9" fmla="*/ 309952 w 761752"/>
                  <a:gd name="connsiteY9" fmla="*/ 893604 h 1065264"/>
                  <a:gd name="connsiteX10" fmla="*/ 379802 w 761752"/>
                  <a:gd name="connsiteY10" fmla="*/ 677704 h 1065264"/>
                  <a:gd name="connsiteX11" fmla="*/ 449652 w 761752"/>
                  <a:gd name="connsiteY11" fmla="*/ 353854 h 1065264"/>
                  <a:gd name="connsiteX12" fmla="*/ 614752 w 761752"/>
                  <a:gd name="connsiteY12" fmla="*/ 233204 h 1065264"/>
                  <a:gd name="connsiteX13" fmla="*/ 743163 w 761752"/>
                  <a:gd name="connsiteY13" fmla="*/ 161954 h 1065264"/>
                  <a:gd name="connsiteX14" fmla="*/ 657659 w 761752"/>
                  <a:gd name="connsiteY14" fmla="*/ 14034 h 1065264"/>
                  <a:gd name="connsiteX0" fmla="*/ 352431 w 761752"/>
                  <a:gd name="connsiteY0" fmla="*/ 7239 h 1065267"/>
                  <a:gd name="connsiteX1" fmla="*/ 225018 w 761752"/>
                  <a:gd name="connsiteY1" fmla="*/ 78729 h 1065267"/>
                  <a:gd name="connsiteX2" fmla="*/ 24202 w 761752"/>
                  <a:gd name="connsiteY2" fmla="*/ 258604 h 1065267"/>
                  <a:gd name="connsiteX3" fmla="*/ 62302 w 761752"/>
                  <a:gd name="connsiteY3" fmla="*/ 741204 h 1065267"/>
                  <a:gd name="connsiteX4" fmla="*/ 9379 w 761752"/>
                  <a:gd name="connsiteY4" fmla="*/ 991723 h 1065267"/>
                  <a:gd name="connsiteX5" fmla="*/ 94052 w 761752"/>
                  <a:gd name="connsiteY5" fmla="*/ 906304 h 1065267"/>
                  <a:gd name="connsiteX6" fmla="*/ 104641 w 761752"/>
                  <a:gd name="connsiteY6" fmla="*/ 1049879 h 1065267"/>
                  <a:gd name="connsiteX7" fmla="*/ 221052 w 761752"/>
                  <a:gd name="connsiteY7" fmla="*/ 931704 h 1065267"/>
                  <a:gd name="connsiteX8" fmla="*/ 303602 w 761752"/>
                  <a:gd name="connsiteY8" fmla="*/ 1065054 h 1065267"/>
                  <a:gd name="connsiteX9" fmla="*/ 309952 w 761752"/>
                  <a:gd name="connsiteY9" fmla="*/ 893604 h 1065267"/>
                  <a:gd name="connsiteX10" fmla="*/ 379802 w 761752"/>
                  <a:gd name="connsiteY10" fmla="*/ 677704 h 1065267"/>
                  <a:gd name="connsiteX11" fmla="*/ 449652 w 761752"/>
                  <a:gd name="connsiteY11" fmla="*/ 353854 h 1065267"/>
                  <a:gd name="connsiteX12" fmla="*/ 614752 w 761752"/>
                  <a:gd name="connsiteY12" fmla="*/ 233204 h 1065267"/>
                  <a:gd name="connsiteX13" fmla="*/ 743163 w 761752"/>
                  <a:gd name="connsiteY13" fmla="*/ 161954 h 1065267"/>
                  <a:gd name="connsiteX14" fmla="*/ 657659 w 761752"/>
                  <a:gd name="connsiteY14" fmla="*/ 14034 h 1065267"/>
                  <a:gd name="connsiteX0" fmla="*/ 352431 w 761752"/>
                  <a:gd name="connsiteY0" fmla="*/ 7239 h 1065267"/>
                  <a:gd name="connsiteX1" fmla="*/ 225018 w 761752"/>
                  <a:gd name="connsiteY1" fmla="*/ 78729 h 1065267"/>
                  <a:gd name="connsiteX2" fmla="*/ 24202 w 761752"/>
                  <a:gd name="connsiteY2" fmla="*/ 258604 h 1065267"/>
                  <a:gd name="connsiteX3" fmla="*/ 62302 w 761752"/>
                  <a:gd name="connsiteY3" fmla="*/ 741204 h 1065267"/>
                  <a:gd name="connsiteX4" fmla="*/ 9379 w 761752"/>
                  <a:gd name="connsiteY4" fmla="*/ 991723 h 1065267"/>
                  <a:gd name="connsiteX5" fmla="*/ 94052 w 761752"/>
                  <a:gd name="connsiteY5" fmla="*/ 906304 h 1065267"/>
                  <a:gd name="connsiteX6" fmla="*/ 104641 w 761752"/>
                  <a:gd name="connsiteY6" fmla="*/ 1049879 h 1065267"/>
                  <a:gd name="connsiteX7" fmla="*/ 221052 w 761752"/>
                  <a:gd name="connsiteY7" fmla="*/ 931704 h 1065267"/>
                  <a:gd name="connsiteX8" fmla="*/ 303602 w 761752"/>
                  <a:gd name="connsiteY8" fmla="*/ 1065054 h 1065267"/>
                  <a:gd name="connsiteX9" fmla="*/ 309952 w 761752"/>
                  <a:gd name="connsiteY9" fmla="*/ 893604 h 1065267"/>
                  <a:gd name="connsiteX10" fmla="*/ 379802 w 761752"/>
                  <a:gd name="connsiteY10" fmla="*/ 677704 h 1065267"/>
                  <a:gd name="connsiteX11" fmla="*/ 449652 w 761752"/>
                  <a:gd name="connsiteY11" fmla="*/ 353854 h 1065267"/>
                  <a:gd name="connsiteX12" fmla="*/ 614752 w 761752"/>
                  <a:gd name="connsiteY12" fmla="*/ 233204 h 1065267"/>
                  <a:gd name="connsiteX13" fmla="*/ 743163 w 761752"/>
                  <a:gd name="connsiteY13" fmla="*/ 161954 h 1065267"/>
                  <a:gd name="connsiteX14" fmla="*/ 657659 w 761752"/>
                  <a:gd name="connsiteY14" fmla="*/ 14034 h 1065267"/>
                  <a:gd name="connsiteX0" fmla="*/ 352431 w 761752"/>
                  <a:gd name="connsiteY0" fmla="*/ 7239 h 1070319"/>
                  <a:gd name="connsiteX1" fmla="*/ 225018 w 761752"/>
                  <a:gd name="connsiteY1" fmla="*/ 78729 h 1070319"/>
                  <a:gd name="connsiteX2" fmla="*/ 24202 w 761752"/>
                  <a:gd name="connsiteY2" fmla="*/ 258604 h 1070319"/>
                  <a:gd name="connsiteX3" fmla="*/ 62302 w 761752"/>
                  <a:gd name="connsiteY3" fmla="*/ 741204 h 1070319"/>
                  <a:gd name="connsiteX4" fmla="*/ 9379 w 761752"/>
                  <a:gd name="connsiteY4" fmla="*/ 991723 h 1070319"/>
                  <a:gd name="connsiteX5" fmla="*/ 94052 w 761752"/>
                  <a:gd name="connsiteY5" fmla="*/ 906304 h 1070319"/>
                  <a:gd name="connsiteX6" fmla="*/ 104641 w 761752"/>
                  <a:gd name="connsiteY6" fmla="*/ 1049879 h 1070319"/>
                  <a:gd name="connsiteX7" fmla="*/ 221052 w 761752"/>
                  <a:gd name="connsiteY7" fmla="*/ 931704 h 1070319"/>
                  <a:gd name="connsiteX8" fmla="*/ 227414 w 761752"/>
                  <a:gd name="connsiteY8" fmla="*/ 1070112 h 1070319"/>
                  <a:gd name="connsiteX9" fmla="*/ 309952 w 761752"/>
                  <a:gd name="connsiteY9" fmla="*/ 893604 h 1070319"/>
                  <a:gd name="connsiteX10" fmla="*/ 379802 w 761752"/>
                  <a:gd name="connsiteY10" fmla="*/ 677704 h 1070319"/>
                  <a:gd name="connsiteX11" fmla="*/ 449652 w 761752"/>
                  <a:gd name="connsiteY11" fmla="*/ 353854 h 1070319"/>
                  <a:gd name="connsiteX12" fmla="*/ 614752 w 761752"/>
                  <a:gd name="connsiteY12" fmla="*/ 233204 h 1070319"/>
                  <a:gd name="connsiteX13" fmla="*/ 743163 w 761752"/>
                  <a:gd name="connsiteY13" fmla="*/ 161954 h 1070319"/>
                  <a:gd name="connsiteX14" fmla="*/ 657659 w 761752"/>
                  <a:gd name="connsiteY14" fmla="*/ 14034 h 1070319"/>
                  <a:gd name="connsiteX0" fmla="*/ 352431 w 761752"/>
                  <a:gd name="connsiteY0" fmla="*/ 7239 h 1070121"/>
                  <a:gd name="connsiteX1" fmla="*/ 225018 w 761752"/>
                  <a:gd name="connsiteY1" fmla="*/ 78729 h 1070121"/>
                  <a:gd name="connsiteX2" fmla="*/ 24202 w 761752"/>
                  <a:gd name="connsiteY2" fmla="*/ 258604 h 1070121"/>
                  <a:gd name="connsiteX3" fmla="*/ 62302 w 761752"/>
                  <a:gd name="connsiteY3" fmla="*/ 741204 h 1070121"/>
                  <a:gd name="connsiteX4" fmla="*/ 9379 w 761752"/>
                  <a:gd name="connsiteY4" fmla="*/ 991723 h 1070121"/>
                  <a:gd name="connsiteX5" fmla="*/ 94052 w 761752"/>
                  <a:gd name="connsiteY5" fmla="*/ 906304 h 1070121"/>
                  <a:gd name="connsiteX6" fmla="*/ 104641 w 761752"/>
                  <a:gd name="connsiteY6" fmla="*/ 1049879 h 1070121"/>
                  <a:gd name="connsiteX7" fmla="*/ 221052 w 761752"/>
                  <a:gd name="connsiteY7" fmla="*/ 931704 h 1070121"/>
                  <a:gd name="connsiteX8" fmla="*/ 227414 w 761752"/>
                  <a:gd name="connsiteY8" fmla="*/ 1070112 h 1070121"/>
                  <a:gd name="connsiteX9" fmla="*/ 309952 w 761752"/>
                  <a:gd name="connsiteY9" fmla="*/ 893604 h 1070121"/>
                  <a:gd name="connsiteX10" fmla="*/ 379802 w 761752"/>
                  <a:gd name="connsiteY10" fmla="*/ 677704 h 1070121"/>
                  <a:gd name="connsiteX11" fmla="*/ 449652 w 761752"/>
                  <a:gd name="connsiteY11" fmla="*/ 353854 h 1070121"/>
                  <a:gd name="connsiteX12" fmla="*/ 614752 w 761752"/>
                  <a:gd name="connsiteY12" fmla="*/ 233204 h 1070121"/>
                  <a:gd name="connsiteX13" fmla="*/ 743163 w 761752"/>
                  <a:gd name="connsiteY13" fmla="*/ 161954 h 1070121"/>
                  <a:gd name="connsiteX14" fmla="*/ 657659 w 761752"/>
                  <a:gd name="connsiteY14" fmla="*/ 14034 h 1070121"/>
                  <a:gd name="connsiteX0" fmla="*/ 352431 w 761752"/>
                  <a:gd name="connsiteY0" fmla="*/ 7239 h 1070121"/>
                  <a:gd name="connsiteX1" fmla="*/ 225018 w 761752"/>
                  <a:gd name="connsiteY1" fmla="*/ 78729 h 1070121"/>
                  <a:gd name="connsiteX2" fmla="*/ 24202 w 761752"/>
                  <a:gd name="connsiteY2" fmla="*/ 258604 h 1070121"/>
                  <a:gd name="connsiteX3" fmla="*/ 62302 w 761752"/>
                  <a:gd name="connsiteY3" fmla="*/ 741204 h 1070121"/>
                  <a:gd name="connsiteX4" fmla="*/ 9379 w 761752"/>
                  <a:gd name="connsiteY4" fmla="*/ 991723 h 1070121"/>
                  <a:gd name="connsiteX5" fmla="*/ 94052 w 761752"/>
                  <a:gd name="connsiteY5" fmla="*/ 906304 h 1070121"/>
                  <a:gd name="connsiteX6" fmla="*/ 104641 w 761752"/>
                  <a:gd name="connsiteY6" fmla="*/ 1049879 h 1070121"/>
                  <a:gd name="connsiteX7" fmla="*/ 221052 w 761752"/>
                  <a:gd name="connsiteY7" fmla="*/ 931704 h 1070121"/>
                  <a:gd name="connsiteX8" fmla="*/ 227414 w 761752"/>
                  <a:gd name="connsiteY8" fmla="*/ 1070112 h 1070121"/>
                  <a:gd name="connsiteX9" fmla="*/ 309952 w 761752"/>
                  <a:gd name="connsiteY9" fmla="*/ 893604 h 1070121"/>
                  <a:gd name="connsiteX10" fmla="*/ 379802 w 761752"/>
                  <a:gd name="connsiteY10" fmla="*/ 677704 h 1070121"/>
                  <a:gd name="connsiteX11" fmla="*/ 449652 w 761752"/>
                  <a:gd name="connsiteY11" fmla="*/ 353854 h 1070121"/>
                  <a:gd name="connsiteX12" fmla="*/ 614752 w 761752"/>
                  <a:gd name="connsiteY12" fmla="*/ 233204 h 1070121"/>
                  <a:gd name="connsiteX13" fmla="*/ 743163 w 761752"/>
                  <a:gd name="connsiteY13" fmla="*/ 161954 h 1070121"/>
                  <a:gd name="connsiteX14" fmla="*/ 657659 w 761752"/>
                  <a:gd name="connsiteY14" fmla="*/ 14034 h 1070121"/>
                  <a:gd name="connsiteX0" fmla="*/ 352431 w 761752"/>
                  <a:gd name="connsiteY0" fmla="*/ 7239 h 1070142"/>
                  <a:gd name="connsiteX1" fmla="*/ 225018 w 761752"/>
                  <a:gd name="connsiteY1" fmla="*/ 78729 h 1070142"/>
                  <a:gd name="connsiteX2" fmla="*/ 24202 w 761752"/>
                  <a:gd name="connsiteY2" fmla="*/ 258604 h 1070142"/>
                  <a:gd name="connsiteX3" fmla="*/ 62302 w 761752"/>
                  <a:gd name="connsiteY3" fmla="*/ 741204 h 1070142"/>
                  <a:gd name="connsiteX4" fmla="*/ 9379 w 761752"/>
                  <a:gd name="connsiteY4" fmla="*/ 991723 h 1070142"/>
                  <a:gd name="connsiteX5" fmla="*/ 94052 w 761752"/>
                  <a:gd name="connsiteY5" fmla="*/ 906304 h 1070142"/>
                  <a:gd name="connsiteX6" fmla="*/ 104641 w 761752"/>
                  <a:gd name="connsiteY6" fmla="*/ 1049879 h 1070142"/>
                  <a:gd name="connsiteX7" fmla="*/ 221052 w 761752"/>
                  <a:gd name="connsiteY7" fmla="*/ 931704 h 1070142"/>
                  <a:gd name="connsiteX8" fmla="*/ 227414 w 761752"/>
                  <a:gd name="connsiteY8" fmla="*/ 1070112 h 1070142"/>
                  <a:gd name="connsiteX9" fmla="*/ 309952 w 761752"/>
                  <a:gd name="connsiteY9" fmla="*/ 893604 h 1070142"/>
                  <a:gd name="connsiteX10" fmla="*/ 379802 w 761752"/>
                  <a:gd name="connsiteY10" fmla="*/ 677704 h 1070142"/>
                  <a:gd name="connsiteX11" fmla="*/ 449652 w 761752"/>
                  <a:gd name="connsiteY11" fmla="*/ 353854 h 1070142"/>
                  <a:gd name="connsiteX12" fmla="*/ 614752 w 761752"/>
                  <a:gd name="connsiteY12" fmla="*/ 233204 h 1070142"/>
                  <a:gd name="connsiteX13" fmla="*/ 743163 w 761752"/>
                  <a:gd name="connsiteY13" fmla="*/ 161954 h 1070142"/>
                  <a:gd name="connsiteX14" fmla="*/ 657659 w 761752"/>
                  <a:gd name="connsiteY14" fmla="*/ 14034 h 1070142"/>
                  <a:gd name="connsiteX0" fmla="*/ 352431 w 761752"/>
                  <a:gd name="connsiteY0" fmla="*/ 7239 h 1070142"/>
                  <a:gd name="connsiteX1" fmla="*/ 225018 w 761752"/>
                  <a:gd name="connsiteY1" fmla="*/ 78729 h 1070142"/>
                  <a:gd name="connsiteX2" fmla="*/ 24202 w 761752"/>
                  <a:gd name="connsiteY2" fmla="*/ 258604 h 1070142"/>
                  <a:gd name="connsiteX3" fmla="*/ 62302 w 761752"/>
                  <a:gd name="connsiteY3" fmla="*/ 741204 h 1070142"/>
                  <a:gd name="connsiteX4" fmla="*/ 9379 w 761752"/>
                  <a:gd name="connsiteY4" fmla="*/ 991723 h 1070142"/>
                  <a:gd name="connsiteX5" fmla="*/ 94052 w 761752"/>
                  <a:gd name="connsiteY5" fmla="*/ 906304 h 1070142"/>
                  <a:gd name="connsiteX6" fmla="*/ 122983 w 761752"/>
                  <a:gd name="connsiteY6" fmla="*/ 1061682 h 1070142"/>
                  <a:gd name="connsiteX7" fmla="*/ 221052 w 761752"/>
                  <a:gd name="connsiteY7" fmla="*/ 931704 h 1070142"/>
                  <a:gd name="connsiteX8" fmla="*/ 227414 w 761752"/>
                  <a:gd name="connsiteY8" fmla="*/ 1070112 h 1070142"/>
                  <a:gd name="connsiteX9" fmla="*/ 309952 w 761752"/>
                  <a:gd name="connsiteY9" fmla="*/ 893604 h 1070142"/>
                  <a:gd name="connsiteX10" fmla="*/ 379802 w 761752"/>
                  <a:gd name="connsiteY10" fmla="*/ 677704 h 1070142"/>
                  <a:gd name="connsiteX11" fmla="*/ 449652 w 761752"/>
                  <a:gd name="connsiteY11" fmla="*/ 353854 h 1070142"/>
                  <a:gd name="connsiteX12" fmla="*/ 614752 w 761752"/>
                  <a:gd name="connsiteY12" fmla="*/ 233204 h 1070142"/>
                  <a:gd name="connsiteX13" fmla="*/ 743163 w 761752"/>
                  <a:gd name="connsiteY13" fmla="*/ 161954 h 1070142"/>
                  <a:gd name="connsiteX14" fmla="*/ 657659 w 761752"/>
                  <a:gd name="connsiteY14" fmla="*/ 14034 h 1070142"/>
                  <a:gd name="connsiteX0" fmla="*/ 335034 w 744355"/>
                  <a:gd name="connsiteY0" fmla="*/ 7239 h 1070142"/>
                  <a:gd name="connsiteX1" fmla="*/ 207621 w 744355"/>
                  <a:gd name="connsiteY1" fmla="*/ 78729 h 1070142"/>
                  <a:gd name="connsiteX2" fmla="*/ 6805 w 744355"/>
                  <a:gd name="connsiteY2" fmla="*/ 258604 h 1070142"/>
                  <a:gd name="connsiteX3" fmla="*/ 44905 w 744355"/>
                  <a:gd name="connsiteY3" fmla="*/ 741204 h 1070142"/>
                  <a:gd name="connsiteX4" fmla="*/ 23022 w 744355"/>
                  <a:gd name="connsiteY4" fmla="*/ 1027131 h 1070142"/>
                  <a:gd name="connsiteX5" fmla="*/ 76655 w 744355"/>
                  <a:gd name="connsiteY5" fmla="*/ 906304 h 1070142"/>
                  <a:gd name="connsiteX6" fmla="*/ 105586 w 744355"/>
                  <a:gd name="connsiteY6" fmla="*/ 1061682 h 1070142"/>
                  <a:gd name="connsiteX7" fmla="*/ 203655 w 744355"/>
                  <a:gd name="connsiteY7" fmla="*/ 931704 h 1070142"/>
                  <a:gd name="connsiteX8" fmla="*/ 210017 w 744355"/>
                  <a:gd name="connsiteY8" fmla="*/ 1070112 h 1070142"/>
                  <a:gd name="connsiteX9" fmla="*/ 292555 w 744355"/>
                  <a:gd name="connsiteY9" fmla="*/ 893604 h 1070142"/>
                  <a:gd name="connsiteX10" fmla="*/ 362405 w 744355"/>
                  <a:gd name="connsiteY10" fmla="*/ 677704 h 1070142"/>
                  <a:gd name="connsiteX11" fmla="*/ 432255 w 744355"/>
                  <a:gd name="connsiteY11" fmla="*/ 353854 h 1070142"/>
                  <a:gd name="connsiteX12" fmla="*/ 597355 w 744355"/>
                  <a:gd name="connsiteY12" fmla="*/ 233204 h 1070142"/>
                  <a:gd name="connsiteX13" fmla="*/ 725766 w 744355"/>
                  <a:gd name="connsiteY13" fmla="*/ 161954 h 1070142"/>
                  <a:gd name="connsiteX14" fmla="*/ 640262 w 744355"/>
                  <a:gd name="connsiteY14" fmla="*/ 14034 h 1070142"/>
                  <a:gd name="connsiteX0" fmla="*/ 335034 w 744355"/>
                  <a:gd name="connsiteY0" fmla="*/ 7239 h 1070142"/>
                  <a:gd name="connsiteX1" fmla="*/ 207621 w 744355"/>
                  <a:gd name="connsiteY1" fmla="*/ 78729 h 1070142"/>
                  <a:gd name="connsiteX2" fmla="*/ 6805 w 744355"/>
                  <a:gd name="connsiteY2" fmla="*/ 258604 h 1070142"/>
                  <a:gd name="connsiteX3" fmla="*/ 44905 w 744355"/>
                  <a:gd name="connsiteY3" fmla="*/ 741204 h 1070142"/>
                  <a:gd name="connsiteX4" fmla="*/ 23022 w 744355"/>
                  <a:gd name="connsiteY4" fmla="*/ 1027131 h 1070142"/>
                  <a:gd name="connsiteX5" fmla="*/ 76655 w 744355"/>
                  <a:gd name="connsiteY5" fmla="*/ 906304 h 1070142"/>
                  <a:gd name="connsiteX6" fmla="*/ 105586 w 744355"/>
                  <a:gd name="connsiteY6" fmla="*/ 1061682 h 1070142"/>
                  <a:gd name="connsiteX7" fmla="*/ 203655 w 744355"/>
                  <a:gd name="connsiteY7" fmla="*/ 931704 h 1070142"/>
                  <a:gd name="connsiteX8" fmla="*/ 210017 w 744355"/>
                  <a:gd name="connsiteY8" fmla="*/ 1070112 h 1070142"/>
                  <a:gd name="connsiteX9" fmla="*/ 292555 w 744355"/>
                  <a:gd name="connsiteY9" fmla="*/ 893604 h 1070142"/>
                  <a:gd name="connsiteX10" fmla="*/ 362405 w 744355"/>
                  <a:gd name="connsiteY10" fmla="*/ 677704 h 1070142"/>
                  <a:gd name="connsiteX11" fmla="*/ 432255 w 744355"/>
                  <a:gd name="connsiteY11" fmla="*/ 353854 h 1070142"/>
                  <a:gd name="connsiteX12" fmla="*/ 597355 w 744355"/>
                  <a:gd name="connsiteY12" fmla="*/ 233204 h 1070142"/>
                  <a:gd name="connsiteX13" fmla="*/ 725766 w 744355"/>
                  <a:gd name="connsiteY13" fmla="*/ 161954 h 1070142"/>
                  <a:gd name="connsiteX14" fmla="*/ 640262 w 744355"/>
                  <a:gd name="connsiteY14" fmla="*/ 14034 h 1070142"/>
                  <a:gd name="connsiteX0" fmla="*/ 335034 w 744355"/>
                  <a:gd name="connsiteY0" fmla="*/ 7239 h 1070142"/>
                  <a:gd name="connsiteX1" fmla="*/ 207621 w 744355"/>
                  <a:gd name="connsiteY1" fmla="*/ 78729 h 1070142"/>
                  <a:gd name="connsiteX2" fmla="*/ 6805 w 744355"/>
                  <a:gd name="connsiteY2" fmla="*/ 258604 h 1070142"/>
                  <a:gd name="connsiteX3" fmla="*/ 44905 w 744355"/>
                  <a:gd name="connsiteY3" fmla="*/ 741204 h 1070142"/>
                  <a:gd name="connsiteX4" fmla="*/ 23022 w 744355"/>
                  <a:gd name="connsiteY4" fmla="*/ 1027131 h 1070142"/>
                  <a:gd name="connsiteX5" fmla="*/ 99229 w 744355"/>
                  <a:gd name="connsiteY5" fmla="*/ 913048 h 1070142"/>
                  <a:gd name="connsiteX6" fmla="*/ 105586 w 744355"/>
                  <a:gd name="connsiteY6" fmla="*/ 1061682 h 1070142"/>
                  <a:gd name="connsiteX7" fmla="*/ 203655 w 744355"/>
                  <a:gd name="connsiteY7" fmla="*/ 931704 h 1070142"/>
                  <a:gd name="connsiteX8" fmla="*/ 210017 w 744355"/>
                  <a:gd name="connsiteY8" fmla="*/ 1070112 h 1070142"/>
                  <a:gd name="connsiteX9" fmla="*/ 292555 w 744355"/>
                  <a:gd name="connsiteY9" fmla="*/ 893604 h 1070142"/>
                  <a:gd name="connsiteX10" fmla="*/ 362405 w 744355"/>
                  <a:gd name="connsiteY10" fmla="*/ 677704 h 1070142"/>
                  <a:gd name="connsiteX11" fmla="*/ 432255 w 744355"/>
                  <a:gd name="connsiteY11" fmla="*/ 353854 h 1070142"/>
                  <a:gd name="connsiteX12" fmla="*/ 597355 w 744355"/>
                  <a:gd name="connsiteY12" fmla="*/ 233204 h 1070142"/>
                  <a:gd name="connsiteX13" fmla="*/ 725766 w 744355"/>
                  <a:gd name="connsiteY13" fmla="*/ 161954 h 1070142"/>
                  <a:gd name="connsiteX14" fmla="*/ 640262 w 744355"/>
                  <a:gd name="connsiteY14" fmla="*/ 14034 h 1070142"/>
                  <a:gd name="connsiteX0" fmla="*/ 335034 w 744355"/>
                  <a:gd name="connsiteY0" fmla="*/ 7239 h 1070888"/>
                  <a:gd name="connsiteX1" fmla="*/ 207621 w 744355"/>
                  <a:gd name="connsiteY1" fmla="*/ 78729 h 1070888"/>
                  <a:gd name="connsiteX2" fmla="*/ 6805 w 744355"/>
                  <a:gd name="connsiteY2" fmla="*/ 258604 h 1070888"/>
                  <a:gd name="connsiteX3" fmla="*/ 44905 w 744355"/>
                  <a:gd name="connsiteY3" fmla="*/ 741204 h 1070888"/>
                  <a:gd name="connsiteX4" fmla="*/ 23022 w 744355"/>
                  <a:gd name="connsiteY4" fmla="*/ 1027131 h 1070888"/>
                  <a:gd name="connsiteX5" fmla="*/ 99229 w 744355"/>
                  <a:gd name="connsiteY5" fmla="*/ 913048 h 1070888"/>
                  <a:gd name="connsiteX6" fmla="*/ 105586 w 744355"/>
                  <a:gd name="connsiteY6" fmla="*/ 1061682 h 1070888"/>
                  <a:gd name="connsiteX7" fmla="*/ 192368 w 744355"/>
                  <a:gd name="connsiteY7" fmla="*/ 962054 h 1070888"/>
                  <a:gd name="connsiteX8" fmla="*/ 210017 w 744355"/>
                  <a:gd name="connsiteY8" fmla="*/ 1070112 h 1070888"/>
                  <a:gd name="connsiteX9" fmla="*/ 292555 w 744355"/>
                  <a:gd name="connsiteY9" fmla="*/ 893604 h 1070888"/>
                  <a:gd name="connsiteX10" fmla="*/ 362405 w 744355"/>
                  <a:gd name="connsiteY10" fmla="*/ 677704 h 1070888"/>
                  <a:gd name="connsiteX11" fmla="*/ 432255 w 744355"/>
                  <a:gd name="connsiteY11" fmla="*/ 353854 h 1070888"/>
                  <a:gd name="connsiteX12" fmla="*/ 597355 w 744355"/>
                  <a:gd name="connsiteY12" fmla="*/ 233204 h 1070888"/>
                  <a:gd name="connsiteX13" fmla="*/ 725766 w 744355"/>
                  <a:gd name="connsiteY13" fmla="*/ 161954 h 1070888"/>
                  <a:gd name="connsiteX14" fmla="*/ 640262 w 744355"/>
                  <a:gd name="connsiteY14" fmla="*/ 14034 h 1070888"/>
                  <a:gd name="connsiteX0" fmla="*/ 335034 w 744355"/>
                  <a:gd name="connsiteY0" fmla="*/ 7239 h 1070888"/>
                  <a:gd name="connsiteX1" fmla="*/ 207621 w 744355"/>
                  <a:gd name="connsiteY1" fmla="*/ 78729 h 1070888"/>
                  <a:gd name="connsiteX2" fmla="*/ 6805 w 744355"/>
                  <a:gd name="connsiteY2" fmla="*/ 258604 h 1070888"/>
                  <a:gd name="connsiteX3" fmla="*/ 44905 w 744355"/>
                  <a:gd name="connsiteY3" fmla="*/ 741204 h 1070888"/>
                  <a:gd name="connsiteX4" fmla="*/ 23022 w 744355"/>
                  <a:gd name="connsiteY4" fmla="*/ 1027131 h 1070888"/>
                  <a:gd name="connsiteX5" fmla="*/ 99229 w 744355"/>
                  <a:gd name="connsiteY5" fmla="*/ 913048 h 1070888"/>
                  <a:gd name="connsiteX6" fmla="*/ 105586 w 744355"/>
                  <a:gd name="connsiteY6" fmla="*/ 1061682 h 1070888"/>
                  <a:gd name="connsiteX7" fmla="*/ 192368 w 744355"/>
                  <a:gd name="connsiteY7" fmla="*/ 962054 h 1070888"/>
                  <a:gd name="connsiteX8" fmla="*/ 210017 w 744355"/>
                  <a:gd name="connsiteY8" fmla="*/ 1070112 h 1070888"/>
                  <a:gd name="connsiteX9" fmla="*/ 292555 w 744355"/>
                  <a:gd name="connsiteY9" fmla="*/ 893604 h 1070888"/>
                  <a:gd name="connsiteX10" fmla="*/ 362405 w 744355"/>
                  <a:gd name="connsiteY10" fmla="*/ 677704 h 1070888"/>
                  <a:gd name="connsiteX11" fmla="*/ 432255 w 744355"/>
                  <a:gd name="connsiteY11" fmla="*/ 353854 h 1070888"/>
                  <a:gd name="connsiteX12" fmla="*/ 597355 w 744355"/>
                  <a:gd name="connsiteY12" fmla="*/ 233204 h 1070888"/>
                  <a:gd name="connsiteX13" fmla="*/ 725766 w 744355"/>
                  <a:gd name="connsiteY13" fmla="*/ 161954 h 1070888"/>
                  <a:gd name="connsiteX14" fmla="*/ 640262 w 744355"/>
                  <a:gd name="connsiteY14" fmla="*/ 14034 h 1070888"/>
                  <a:gd name="connsiteX0" fmla="*/ 335034 w 744355"/>
                  <a:gd name="connsiteY0" fmla="*/ 7239 h 1070888"/>
                  <a:gd name="connsiteX1" fmla="*/ 207621 w 744355"/>
                  <a:gd name="connsiteY1" fmla="*/ 78729 h 1070888"/>
                  <a:gd name="connsiteX2" fmla="*/ 6805 w 744355"/>
                  <a:gd name="connsiteY2" fmla="*/ 258604 h 1070888"/>
                  <a:gd name="connsiteX3" fmla="*/ 44905 w 744355"/>
                  <a:gd name="connsiteY3" fmla="*/ 741204 h 1070888"/>
                  <a:gd name="connsiteX4" fmla="*/ 23022 w 744355"/>
                  <a:gd name="connsiteY4" fmla="*/ 1027131 h 1070888"/>
                  <a:gd name="connsiteX5" fmla="*/ 99229 w 744355"/>
                  <a:gd name="connsiteY5" fmla="*/ 913048 h 1070888"/>
                  <a:gd name="connsiteX6" fmla="*/ 105586 w 744355"/>
                  <a:gd name="connsiteY6" fmla="*/ 1061682 h 1070888"/>
                  <a:gd name="connsiteX7" fmla="*/ 192368 w 744355"/>
                  <a:gd name="connsiteY7" fmla="*/ 962054 h 1070888"/>
                  <a:gd name="connsiteX8" fmla="*/ 210017 w 744355"/>
                  <a:gd name="connsiteY8" fmla="*/ 1070112 h 1070888"/>
                  <a:gd name="connsiteX9" fmla="*/ 292555 w 744355"/>
                  <a:gd name="connsiteY9" fmla="*/ 893604 h 1070888"/>
                  <a:gd name="connsiteX10" fmla="*/ 362405 w 744355"/>
                  <a:gd name="connsiteY10" fmla="*/ 677704 h 1070888"/>
                  <a:gd name="connsiteX11" fmla="*/ 432255 w 744355"/>
                  <a:gd name="connsiteY11" fmla="*/ 353854 h 1070888"/>
                  <a:gd name="connsiteX12" fmla="*/ 597355 w 744355"/>
                  <a:gd name="connsiteY12" fmla="*/ 233204 h 1070888"/>
                  <a:gd name="connsiteX13" fmla="*/ 725766 w 744355"/>
                  <a:gd name="connsiteY13" fmla="*/ 161954 h 1070888"/>
                  <a:gd name="connsiteX14" fmla="*/ 640262 w 744355"/>
                  <a:gd name="connsiteY14" fmla="*/ 14034 h 1070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44355" h="1070888">
                    <a:moveTo>
                      <a:pt x="335034" y="7239"/>
                    </a:moveTo>
                    <a:cubicBezTo>
                      <a:pt x="265547" y="-20341"/>
                      <a:pt x="262326" y="36835"/>
                      <a:pt x="207621" y="78729"/>
                    </a:cubicBezTo>
                    <a:cubicBezTo>
                      <a:pt x="152916" y="120623"/>
                      <a:pt x="33924" y="148192"/>
                      <a:pt x="6805" y="258604"/>
                    </a:cubicBezTo>
                    <a:cubicBezTo>
                      <a:pt x="-20314" y="369016"/>
                      <a:pt x="42202" y="613116"/>
                      <a:pt x="44905" y="741204"/>
                    </a:cubicBezTo>
                    <a:cubicBezTo>
                      <a:pt x="47608" y="869292"/>
                      <a:pt x="13968" y="998490"/>
                      <a:pt x="23022" y="1027131"/>
                    </a:cubicBezTo>
                    <a:cubicBezTo>
                      <a:pt x="32076" y="1055772"/>
                      <a:pt x="85468" y="907290"/>
                      <a:pt x="99229" y="913048"/>
                    </a:cubicBezTo>
                    <a:cubicBezTo>
                      <a:pt x="112990" y="918806"/>
                      <a:pt x="90063" y="1053514"/>
                      <a:pt x="105586" y="1061682"/>
                    </a:cubicBezTo>
                    <a:cubicBezTo>
                      <a:pt x="121109" y="1069850"/>
                      <a:pt x="174963" y="960649"/>
                      <a:pt x="192368" y="962054"/>
                    </a:cubicBezTo>
                    <a:cubicBezTo>
                      <a:pt x="209773" y="963459"/>
                      <a:pt x="193319" y="1081520"/>
                      <a:pt x="210017" y="1070112"/>
                    </a:cubicBezTo>
                    <a:cubicBezTo>
                      <a:pt x="226715" y="1058704"/>
                      <a:pt x="285499" y="982611"/>
                      <a:pt x="292555" y="893604"/>
                    </a:cubicBezTo>
                    <a:cubicBezTo>
                      <a:pt x="299611" y="804597"/>
                      <a:pt x="329246" y="801384"/>
                      <a:pt x="362405" y="677704"/>
                    </a:cubicBezTo>
                    <a:cubicBezTo>
                      <a:pt x="395564" y="554024"/>
                      <a:pt x="393097" y="427937"/>
                      <a:pt x="432255" y="353854"/>
                    </a:cubicBezTo>
                    <a:cubicBezTo>
                      <a:pt x="471413" y="279771"/>
                      <a:pt x="548437" y="265187"/>
                      <a:pt x="597355" y="233204"/>
                    </a:cubicBezTo>
                    <a:cubicBezTo>
                      <a:pt x="646273" y="201221"/>
                      <a:pt x="708833" y="187354"/>
                      <a:pt x="725766" y="161954"/>
                    </a:cubicBezTo>
                    <a:cubicBezTo>
                      <a:pt x="769788" y="132507"/>
                      <a:pt x="733384" y="16617"/>
                      <a:pt x="640262" y="14034"/>
                    </a:cubicBezTo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31" name="グループ化 930">
              <a:extLst>
                <a:ext uri="{FF2B5EF4-FFF2-40B4-BE49-F238E27FC236}">
                  <a16:creationId xmlns:a16="http://schemas.microsoft.com/office/drawing/2014/main" id="{F83FE9AF-FE5F-44AE-8CA1-8BD907797A69}"/>
                </a:ext>
              </a:extLst>
            </p:cNvPr>
            <p:cNvGrpSpPr/>
            <p:nvPr/>
          </p:nvGrpSpPr>
          <p:grpSpPr>
            <a:xfrm>
              <a:off x="975733" y="4499648"/>
              <a:ext cx="593237" cy="436172"/>
              <a:chOff x="426394" y="-357004"/>
              <a:chExt cx="4967966" cy="3652654"/>
            </a:xfrm>
          </p:grpSpPr>
          <p:sp>
            <p:nvSpPr>
              <p:cNvPr id="932" name="フリーフォーム: 図形 931">
                <a:extLst>
                  <a:ext uri="{FF2B5EF4-FFF2-40B4-BE49-F238E27FC236}">
                    <a16:creationId xmlns:a16="http://schemas.microsoft.com/office/drawing/2014/main" id="{8149FF2F-6FEF-4027-B1F8-FC7239B0B7BE}"/>
                  </a:ext>
                </a:extLst>
              </p:cNvPr>
              <p:cNvSpPr/>
              <p:nvPr/>
            </p:nvSpPr>
            <p:spPr>
              <a:xfrm rot="9540701" flipH="1">
                <a:off x="3710398" y="2900979"/>
                <a:ext cx="591106" cy="188299"/>
              </a:xfrm>
              <a:custGeom>
                <a:avLst/>
                <a:gdLst>
                  <a:gd name="connsiteX0" fmla="*/ 508591 w 653143"/>
                  <a:gd name="connsiteY0" fmla="*/ 619459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05172"/>
                  <a:gd name="connsiteX1" fmla="*/ 602860 w 653143"/>
                  <a:gd name="connsiteY1" fmla="*/ 605172 h 605172"/>
                  <a:gd name="connsiteX2" fmla="*/ 581651 w 653143"/>
                  <a:gd name="connsiteY2" fmla="*/ 157555 h 605172"/>
                  <a:gd name="connsiteX3" fmla="*/ 601208 w 653143"/>
                  <a:gd name="connsiteY3" fmla="*/ 152088 h 605172"/>
                  <a:gd name="connsiteX4" fmla="*/ 609400 w 653143"/>
                  <a:gd name="connsiteY4" fmla="*/ 51217 h 605172"/>
                  <a:gd name="connsiteX5" fmla="*/ 27652 w 653143"/>
                  <a:gd name="connsiteY5" fmla="*/ 0 h 605172"/>
                  <a:gd name="connsiteX6" fmla="*/ 66012 w 653143"/>
                  <a:gd name="connsiteY6" fmla="*/ 88557 h 605172"/>
                  <a:gd name="connsiteX7" fmla="*/ 66605 w 653143"/>
                  <a:gd name="connsiteY7" fmla="*/ 96278 h 605172"/>
                  <a:gd name="connsiteX8" fmla="*/ 0 w 653143"/>
                  <a:gd name="connsiteY8" fmla="*/ 126806 h 605172"/>
                  <a:gd name="connsiteX9" fmla="*/ 67258 w 653143"/>
                  <a:gd name="connsiteY9" fmla="*/ 157632 h 605172"/>
                  <a:gd name="connsiteX10" fmla="*/ 63119 w 653143"/>
                  <a:gd name="connsiteY10" fmla="*/ 171390 h 605172"/>
                  <a:gd name="connsiteX11" fmla="*/ 27652 w 653143"/>
                  <a:gd name="connsiteY11" fmla="*/ 221583 h 605172"/>
                  <a:gd name="connsiteX12" fmla="*/ 520233 w 653143"/>
                  <a:gd name="connsiteY12" fmla="*/ 169563 h 605172"/>
                  <a:gd name="connsiteX13" fmla="*/ 529318 w 653143"/>
                  <a:gd name="connsiteY13" fmla="*/ 168054 h 605172"/>
                  <a:gd name="connsiteX0" fmla="*/ 529318 w 653143"/>
                  <a:gd name="connsiteY0" fmla="*/ 168054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12" fmla="*/ 529318 w 653143"/>
                  <a:gd name="connsiteY12" fmla="*/ 168054 h 221583"/>
                  <a:gd name="connsiteX0" fmla="*/ 520233 w 653143"/>
                  <a:gd name="connsiteY0" fmla="*/ 16956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0" fmla="*/ 27652 w 653143"/>
                  <a:gd name="connsiteY0" fmla="*/ 22158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0" fmla="*/ 27652 w 653143"/>
                  <a:gd name="connsiteY0" fmla="*/ 221583 h 221583"/>
                  <a:gd name="connsiteX1" fmla="*/ 601208 w 653143"/>
                  <a:gd name="connsiteY1" fmla="*/ 152088 h 221583"/>
                  <a:gd name="connsiteX2" fmla="*/ 609400 w 653143"/>
                  <a:gd name="connsiteY2" fmla="*/ 51217 h 221583"/>
                  <a:gd name="connsiteX3" fmla="*/ 27652 w 653143"/>
                  <a:gd name="connsiteY3" fmla="*/ 0 h 221583"/>
                  <a:gd name="connsiteX4" fmla="*/ 66012 w 653143"/>
                  <a:gd name="connsiteY4" fmla="*/ 88557 h 221583"/>
                  <a:gd name="connsiteX5" fmla="*/ 66605 w 653143"/>
                  <a:gd name="connsiteY5" fmla="*/ 96278 h 221583"/>
                  <a:gd name="connsiteX6" fmla="*/ 0 w 653143"/>
                  <a:gd name="connsiteY6" fmla="*/ 126806 h 221583"/>
                  <a:gd name="connsiteX7" fmla="*/ 67258 w 653143"/>
                  <a:gd name="connsiteY7" fmla="*/ 157632 h 221583"/>
                  <a:gd name="connsiteX8" fmla="*/ 63119 w 653143"/>
                  <a:gd name="connsiteY8" fmla="*/ 171390 h 221583"/>
                  <a:gd name="connsiteX9" fmla="*/ 27652 w 653143"/>
                  <a:gd name="connsiteY9" fmla="*/ 221583 h 221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3143" h="221583">
                    <a:moveTo>
                      <a:pt x="27652" y="221583"/>
                    </a:moveTo>
                    <a:cubicBezTo>
                      <a:pt x="117333" y="218366"/>
                      <a:pt x="504250" y="180482"/>
                      <a:pt x="601208" y="152088"/>
                    </a:cubicBezTo>
                    <a:cubicBezTo>
                      <a:pt x="672599" y="123866"/>
                      <a:pt x="665577" y="63870"/>
                      <a:pt x="609400" y="51217"/>
                    </a:cubicBezTo>
                    <a:cubicBezTo>
                      <a:pt x="545199" y="36755"/>
                      <a:pt x="237341" y="18466"/>
                      <a:pt x="27652" y="0"/>
                    </a:cubicBezTo>
                    <a:cubicBezTo>
                      <a:pt x="45389" y="24035"/>
                      <a:pt x="59704" y="48845"/>
                      <a:pt x="66012" y="88557"/>
                    </a:cubicBezTo>
                    <a:cubicBezTo>
                      <a:pt x="66210" y="91131"/>
                      <a:pt x="66407" y="93704"/>
                      <a:pt x="66605" y="96278"/>
                    </a:cubicBezTo>
                    <a:lnTo>
                      <a:pt x="0" y="126806"/>
                    </a:lnTo>
                    <a:lnTo>
                      <a:pt x="67258" y="157632"/>
                    </a:lnTo>
                    <a:lnTo>
                      <a:pt x="63119" y="171390"/>
                    </a:lnTo>
                    <a:cubicBezTo>
                      <a:pt x="51297" y="197526"/>
                      <a:pt x="27191" y="195447"/>
                      <a:pt x="27652" y="22158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3" name="フリーフォーム: 図形 932">
                <a:extLst>
                  <a:ext uri="{FF2B5EF4-FFF2-40B4-BE49-F238E27FC236}">
                    <a16:creationId xmlns:a16="http://schemas.microsoft.com/office/drawing/2014/main" id="{CBA05E04-3881-43B5-9D1A-1507695E3205}"/>
                  </a:ext>
                </a:extLst>
              </p:cNvPr>
              <p:cNvSpPr/>
              <p:nvPr/>
            </p:nvSpPr>
            <p:spPr>
              <a:xfrm>
                <a:off x="507126" y="2547340"/>
                <a:ext cx="442696" cy="72544"/>
              </a:xfrm>
              <a:custGeom>
                <a:avLst/>
                <a:gdLst>
                  <a:gd name="connsiteX0" fmla="*/ 0 w 442696"/>
                  <a:gd name="connsiteY0" fmla="*/ 0 h 72544"/>
                  <a:gd name="connsiteX1" fmla="*/ 5748 w 442696"/>
                  <a:gd name="connsiteY1" fmla="*/ 658 h 72544"/>
                  <a:gd name="connsiteX2" fmla="*/ 284086 w 442696"/>
                  <a:gd name="connsiteY2" fmla="*/ 14198 h 72544"/>
                  <a:gd name="connsiteX3" fmla="*/ 402013 w 442696"/>
                  <a:gd name="connsiteY3" fmla="*/ 15125 h 72544"/>
                  <a:gd name="connsiteX4" fmla="*/ 441526 w 442696"/>
                  <a:gd name="connsiteY4" fmla="*/ 59716 h 72544"/>
                  <a:gd name="connsiteX5" fmla="*/ 442696 w 442696"/>
                  <a:gd name="connsiteY5" fmla="*/ 72544 h 72544"/>
                  <a:gd name="connsiteX6" fmla="*/ 409712 w 442696"/>
                  <a:gd name="connsiteY6" fmla="*/ 70337 h 72544"/>
                  <a:gd name="connsiteX7" fmla="*/ 7189 w 442696"/>
                  <a:gd name="connsiteY7" fmla="*/ 3235 h 72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2696" h="72544">
                    <a:moveTo>
                      <a:pt x="0" y="0"/>
                    </a:moveTo>
                    <a:lnTo>
                      <a:pt x="5748" y="658"/>
                    </a:lnTo>
                    <a:cubicBezTo>
                      <a:pt x="76441" y="7492"/>
                      <a:pt x="170644" y="12274"/>
                      <a:pt x="284086" y="14198"/>
                    </a:cubicBezTo>
                    <a:lnTo>
                      <a:pt x="402013" y="15125"/>
                    </a:lnTo>
                    <a:lnTo>
                      <a:pt x="441526" y="59716"/>
                    </a:lnTo>
                    <a:lnTo>
                      <a:pt x="442696" y="72544"/>
                    </a:lnTo>
                    <a:lnTo>
                      <a:pt x="409712" y="70337"/>
                    </a:lnTo>
                    <a:cubicBezTo>
                      <a:pt x="213595" y="53045"/>
                      <a:pt x="70221" y="27283"/>
                      <a:pt x="7189" y="3235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34" name="フリーフォーム: 図形 933">
                <a:extLst>
                  <a:ext uri="{FF2B5EF4-FFF2-40B4-BE49-F238E27FC236}">
                    <a16:creationId xmlns:a16="http://schemas.microsoft.com/office/drawing/2014/main" id="{3F7E0525-BB9B-42CC-B0A0-B1B43D35268E}"/>
                  </a:ext>
                </a:extLst>
              </p:cNvPr>
              <p:cNvSpPr/>
              <p:nvPr/>
            </p:nvSpPr>
            <p:spPr>
              <a:xfrm>
                <a:off x="426394" y="2403414"/>
                <a:ext cx="435431" cy="164761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5" name="フリーフォーム: 図形 934">
                <a:extLst>
                  <a:ext uri="{FF2B5EF4-FFF2-40B4-BE49-F238E27FC236}">
                    <a16:creationId xmlns:a16="http://schemas.microsoft.com/office/drawing/2014/main" id="{EAAE1CCA-1D42-4424-A9EF-45D69865DC1C}"/>
                  </a:ext>
                </a:extLst>
              </p:cNvPr>
              <p:cNvSpPr/>
              <p:nvPr/>
            </p:nvSpPr>
            <p:spPr>
              <a:xfrm rot="16200000">
                <a:off x="4083308" y="1550506"/>
                <a:ext cx="469057" cy="2153046"/>
              </a:xfrm>
              <a:custGeom>
                <a:avLst/>
                <a:gdLst>
                  <a:gd name="connsiteX0" fmla="*/ 469057 w 469057"/>
                  <a:gd name="connsiteY0" fmla="*/ 1178577 h 2153046"/>
                  <a:gd name="connsiteX1" fmla="*/ 179092 w 469057"/>
                  <a:gd name="connsiteY1" fmla="*/ 2149549 h 2153046"/>
                  <a:gd name="connsiteX2" fmla="*/ 166384 w 469057"/>
                  <a:gd name="connsiteY2" fmla="*/ 2153046 h 2153046"/>
                  <a:gd name="connsiteX3" fmla="*/ 172732 w 469057"/>
                  <a:gd name="connsiteY3" fmla="*/ 2117471 h 2153046"/>
                  <a:gd name="connsiteX4" fmla="*/ 198942 w 469057"/>
                  <a:gd name="connsiteY4" fmla="*/ 1906609 h 2153046"/>
                  <a:gd name="connsiteX5" fmla="*/ 200879 w 469057"/>
                  <a:gd name="connsiteY5" fmla="*/ 1883876 h 2153046"/>
                  <a:gd name="connsiteX6" fmla="*/ 167696 w 469057"/>
                  <a:gd name="connsiteY6" fmla="*/ 1928847 h 2153046"/>
                  <a:gd name="connsiteX7" fmla="*/ 107725 w 469057"/>
                  <a:gd name="connsiteY7" fmla="*/ 1977458 h 2153046"/>
                  <a:gd name="connsiteX8" fmla="*/ 95017 w 469057"/>
                  <a:gd name="connsiteY8" fmla="*/ 1980955 h 2153046"/>
                  <a:gd name="connsiteX9" fmla="*/ 101364 w 469057"/>
                  <a:gd name="connsiteY9" fmla="*/ 1945380 h 2153046"/>
                  <a:gd name="connsiteX10" fmla="*/ 124369 w 469057"/>
                  <a:gd name="connsiteY10" fmla="*/ 1724100 h 2153046"/>
                  <a:gd name="connsiteX11" fmla="*/ 54611 w 469057"/>
                  <a:gd name="connsiteY11" fmla="*/ 1823178 h 2153046"/>
                  <a:gd name="connsiteX12" fmla="*/ 46356 w 469057"/>
                  <a:gd name="connsiteY12" fmla="*/ 1826189 h 2153046"/>
                  <a:gd name="connsiteX13" fmla="*/ 50479 w 469057"/>
                  <a:gd name="connsiteY13" fmla="*/ 1795559 h 2153046"/>
                  <a:gd name="connsiteX14" fmla="*/ 67504 w 469057"/>
                  <a:gd name="connsiteY14" fmla="*/ 1614008 h 2153046"/>
                  <a:gd name="connsiteX15" fmla="*/ 68762 w 469057"/>
                  <a:gd name="connsiteY15" fmla="*/ 1594436 h 2153046"/>
                  <a:gd name="connsiteX16" fmla="*/ 47208 w 469057"/>
                  <a:gd name="connsiteY16" fmla="*/ 1633156 h 2153046"/>
                  <a:gd name="connsiteX17" fmla="*/ 8255 w 469057"/>
                  <a:gd name="connsiteY17" fmla="*/ 1675009 h 2153046"/>
                  <a:gd name="connsiteX18" fmla="*/ 0 w 469057"/>
                  <a:gd name="connsiteY18" fmla="*/ 1678020 h 2153046"/>
                  <a:gd name="connsiteX19" fmla="*/ 4123 w 469057"/>
                  <a:gd name="connsiteY19" fmla="*/ 1647390 h 2153046"/>
                  <a:gd name="connsiteX20" fmla="*/ 44408 w 469057"/>
                  <a:gd name="connsiteY20" fmla="*/ 839009 h 2153046"/>
                  <a:gd name="connsiteX21" fmla="*/ 4123 w 469057"/>
                  <a:gd name="connsiteY21" fmla="*/ 30630 h 2153046"/>
                  <a:gd name="connsiteX22" fmla="*/ 0 w 469057"/>
                  <a:gd name="connsiteY22" fmla="*/ 0 h 2153046"/>
                  <a:gd name="connsiteX23" fmla="*/ 8254 w 469057"/>
                  <a:gd name="connsiteY23" fmla="*/ 3010 h 2153046"/>
                  <a:gd name="connsiteX24" fmla="*/ 65550 w 469057"/>
                  <a:gd name="connsiteY24" fmla="*/ 74370 h 2153046"/>
                  <a:gd name="connsiteX25" fmla="*/ 114279 w 469057"/>
                  <a:gd name="connsiteY25" fmla="*/ 191824 h 2153046"/>
                  <a:gd name="connsiteX26" fmla="*/ 101364 w 469057"/>
                  <a:gd name="connsiteY26" fmla="*/ 67595 h 2153046"/>
                  <a:gd name="connsiteX27" fmla="*/ 95017 w 469057"/>
                  <a:gd name="connsiteY27" fmla="*/ 32020 h 2153046"/>
                  <a:gd name="connsiteX28" fmla="*/ 107724 w 469057"/>
                  <a:gd name="connsiteY28" fmla="*/ 35515 h 2153046"/>
                  <a:gd name="connsiteX29" fmla="*/ 272193 w 469057"/>
                  <a:gd name="connsiteY29" fmla="*/ 257064 h 2153046"/>
                  <a:gd name="connsiteX30" fmla="*/ 309546 w 469057"/>
                  <a:gd name="connsiteY30" fmla="*/ 361470 h 2153046"/>
                  <a:gd name="connsiteX31" fmla="*/ 343560 w 469057"/>
                  <a:gd name="connsiteY31" fmla="*/ 429154 h 2153046"/>
                  <a:gd name="connsiteX32" fmla="*/ 420943 w 469057"/>
                  <a:gd name="connsiteY32" fmla="*/ 685247 h 2153046"/>
                  <a:gd name="connsiteX33" fmla="*/ 469057 w 469057"/>
                  <a:gd name="connsiteY33" fmla="*/ 1178577 h 2153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69057" h="2153046">
                    <a:moveTo>
                      <a:pt x="469057" y="1178577"/>
                    </a:moveTo>
                    <a:cubicBezTo>
                      <a:pt x="469057" y="1657529"/>
                      <a:pt x="344575" y="2057132"/>
                      <a:pt x="179092" y="2149549"/>
                    </a:cubicBezTo>
                    <a:lnTo>
                      <a:pt x="166384" y="2153046"/>
                    </a:lnTo>
                    <a:lnTo>
                      <a:pt x="172732" y="2117471"/>
                    </a:lnTo>
                    <a:cubicBezTo>
                      <a:pt x="182521" y="2050468"/>
                      <a:pt x="191292" y="1980022"/>
                      <a:pt x="198942" y="1906609"/>
                    </a:cubicBezTo>
                    <a:lnTo>
                      <a:pt x="200879" y="1883876"/>
                    </a:lnTo>
                    <a:lnTo>
                      <a:pt x="167696" y="1928847"/>
                    </a:lnTo>
                    <a:cubicBezTo>
                      <a:pt x="148454" y="1949555"/>
                      <a:pt x="128410" y="1965906"/>
                      <a:pt x="107725" y="1977458"/>
                    </a:cubicBezTo>
                    <a:lnTo>
                      <a:pt x="95017" y="1980955"/>
                    </a:lnTo>
                    <a:lnTo>
                      <a:pt x="101364" y="1945380"/>
                    </a:lnTo>
                    <a:lnTo>
                      <a:pt x="124369" y="1724100"/>
                    </a:lnTo>
                    <a:lnTo>
                      <a:pt x="54611" y="1823178"/>
                    </a:lnTo>
                    <a:lnTo>
                      <a:pt x="46356" y="1826189"/>
                    </a:lnTo>
                    <a:lnTo>
                      <a:pt x="50479" y="1795559"/>
                    </a:lnTo>
                    <a:cubicBezTo>
                      <a:pt x="56838" y="1737870"/>
                      <a:pt x="62535" y="1677217"/>
                      <a:pt x="67504" y="1614008"/>
                    </a:cubicBezTo>
                    <a:lnTo>
                      <a:pt x="68762" y="1594436"/>
                    </a:lnTo>
                    <a:lnTo>
                      <a:pt x="47208" y="1633156"/>
                    </a:lnTo>
                    <a:cubicBezTo>
                      <a:pt x="34710" y="1650985"/>
                      <a:pt x="21690" y="1665064"/>
                      <a:pt x="8255" y="1675009"/>
                    </a:cubicBezTo>
                    <a:lnTo>
                      <a:pt x="0" y="1678020"/>
                    </a:lnTo>
                    <a:lnTo>
                      <a:pt x="4123" y="1647390"/>
                    </a:lnTo>
                    <a:cubicBezTo>
                      <a:pt x="29557" y="1416634"/>
                      <a:pt x="44408" y="1138453"/>
                      <a:pt x="44408" y="839009"/>
                    </a:cubicBezTo>
                    <a:cubicBezTo>
                      <a:pt x="44408" y="539568"/>
                      <a:pt x="29557" y="261387"/>
                      <a:pt x="4123" y="30630"/>
                    </a:cubicBezTo>
                    <a:lnTo>
                      <a:pt x="0" y="0"/>
                    </a:lnTo>
                    <a:lnTo>
                      <a:pt x="8254" y="3010"/>
                    </a:lnTo>
                    <a:cubicBezTo>
                      <a:pt x="28408" y="17929"/>
                      <a:pt x="47626" y="42147"/>
                      <a:pt x="65550" y="74370"/>
                    </a:cubicBezTo>
                    <a:lnTo>
                      <a:pt x="114279" y="191824"/>
                    </a:lnTo>
                    <a:lnTo>
                      <a:pt x="101364" y="67595"/>
                    </a:lnTo>
                    <a:lnTo>
                      <a:pt x="95017" y="32020"/>
                    </a:lnTo>
                    <a:lnTo>
                      <a:pt x="107724" y="35515"/>
                    </a:lnTo>
                    <a:cubicBezTo>
                      <a:pt x="169780" y="70172"/>
                      <a:pt x="226071" y="148026"/>
                      <a:pt x="272193" y="257064"/>
                    </a:cubicBezTo>
                    <a:lnTo>
                      <a:pt x="309546" y="361470"/>
                    </a:lnTo>
                    <a:lnTo>
                      <a:pt x="343560" y="429154"/>
                    </a:lnTo>
                    <a:cubicBezTo>
                      <a:pt x="374309" y="501846"/>
                      <a:pt x="400538" y="588397"/>
                      <a:pt x="420943" y="685247"/>
                    </a:cubicBezTo>
                    <a:cubicBezTo>
                      <a:pt x="451551" y="830522"/>
                      <a:pt x="469057" y="998971"/>
                      <a:pt x="469057" y="1178577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6" name="フリーフォーム: 図形 935">
                <a:extLst>
                  <a:ext uri="{FF2B5EF4-FFF2-40B4-BE49-F238E27FC236}">
                    <a16:creationId xmlns:a16="http://schemas.microsoft.com/office/drawing/2014/main" id="{B074C0B2-7A74-46D1-A471-B3358E76E829}"/>
                  </a:ext>
                </a:extLst>
              </p:cNvPr>
              <p:cNvSpPr/>
              <p:nvPr/>
            </p:nvSpPr>
            <p:spPr>
              <a:xfrm>
                <a:off x="728473" y="2180994"/>
                <a:ext cx="3589362" cy="1114656"/>
              </a:xfrm>
              <a:custGeom>
                <a:avLst/>
                <a:gdLst>
                  <a:gd name="connsiteX0" fmla="*/ 350235 w 3589362"/>
                  <a:gd name="connsiteY0" fmla="*/ 230 h 1114656"/>
                  <a:gd name="connsiteX1" fmla="*/ 594137 w 3589362"/>
                  <a:gd name="connsiteY1" fmla="*/ 107476 h 1114656"/>
                  <a:gd name="connsiteX2" fmla="*/ 640707 w 3589362"/>
                  <a:gd name="connsiteY2" fmla="*/ 160047 h 1114656"/>
                  <a:gd name="connsiteX3" fmla="*/ 720784 w 3589362"/>
                  <a:gd name="connsiteY3" fmla="*/ 145105 h 1114656"/>
                  <a:gd name="connsiteX4" fmla="*/ 971289 w 3589362"/>
                  <a:gd name="connsiteY4" fmla="*/ 130404 h 1114656"/>
                  <a:gd name="connsiteX5" fmla="*/ 1099580 w 3589362"/>
                  <a:gd name="connsiteY5" fmla="*/ 134172 h 1114656"/>
                  <a:gd name="connsiteX6" fmla="*/ 1201768 w 3589362"/>
                  <a:gd name="connsiteY6" fmla="*/ 143313 h 1114656"/>
                  <a:gd name="connsiteX7" fmla="*/ 1351744 w 3589362"/>
                  <a:gd name="connsiteY7" fmla="*/ 118173 h 1114656"/>
                  <a:gd name="connsiteX8" fmla="*/ 2371020 w 3589362"/>
                  <a:gd name="connsiteY8" fmla="*/ 109415 h 1114656"/>
                  <a:gd name="connsiteX9" fmla="*/ 3589362 w 3589362"/>
                  <a:gd name="connsiteY9" fmla="*/ 391901 h 1114656"/>
                  <a:gd name="connsiteX10" fmla="*/ 2366257 w 3589362"/>
                  <a:gd name="connsiteY10" fmla="*/ 1112537 h 1114656"/>
                  <a:gd name="connsiteX11" fmla="*/ 1161737 w 3589362"/>
                  <a:gd name="connsiteY11" fmla="*/ 440864 h 1114656"/>
                  <a:gd name="connsiteX12" fmla="*/ 1126225 w 3589362"/>
                  <a:gd name="connsiteY12" fmla="*/ 397007 h 1114656"/>
                  <a:gd name="connsiteX13" fmla="*/ 971289 w 3589362"/>
                  <a:gd name="connsiteY13" fmla="*/ 394129 h 1114656"/>
                  <a:gd name="connsiteX14" fmla="*/ 755557 w 3589362"/>
                  <a:gd name="connsiteY14" fmla="*/ 398137 h 1114656"/>
                  <a:gd name="connsiteX15" fmla="*/ 654595 w 3589362"/>
                  <a:gd name="connsiteY15" fmla="*/ 403794 h 1114656"/>
                  <a:gd name="connsiteX16" fmla="*/ 603760 w 3589362"/>
                  <a:gd name="connsiteY16" fmla="*/ 448544 h 1114656"/>
                  <a:gd name="connsiteX17" fmla="*/ 293878 w 3589362"/>
                  <a:gd name="connsiteY17" fmla="*/ 498243 h 1114656"/>
                  <a:gd name="connsiteX18" fmla="*/ 24285 w 3589362"/>
                  <a:gd name="connsiteY18" fmla="*/ 288924 h 1114656"/>
                  <a:gd name="connsiteX19" fmla="*/ 350235 w 3589362"/>
                  <a:gd name="connsiteY19" fmla="*/ 230 h 111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589362" h="1114656">
                    <a:moveTo>
                      <a:pt x="350235" y="230"/>
                    </a:moveTo>
                    <a:cubicBezTo>
                      <a:pt x="435913" y="4331"/>
                      <a:pt x="525735" y="49191"/>
                      <a:pt x="594137" y="107476"/>
                    </a:cubicBezTo>
                    <a:lnTo>
                      <a:pt x="640707" y="160047"/>
                    </a:lnTo>
                    <a:lnTo>
                      <a:pt x="720784" y="145105"/>
                    </a:lnTo>
                    <a:cubicBezTo>
                      <a:pt x="799918" y="135551"/>
                      <a:pt x="884055" y="130404"/>
                      <a:pt x="971289" y="130404"/>
                    </a:cubicBezTo>
                    <a:cubicBezTo>
                      <a:pt x="1014906" y="130404"/>
                      <a:pt x="1057749" y="131691"/>
                      <a:pt x="1099580" y="134172"/>
                    </a:cubicBezTo>
                    <a:lnTo>
                      <a:pt x="1201768" y="143313"/>
                    </a:lnTo>
                    <a:lnTo>
                      <a:pt x="1351744" y="118173"/>
                    </a:lnTo>
                    <a:cubicBezTo>
                      <a:pt x="1653704" y="83016"/>
                      <a:pt x="2105789" y="93540"/>
                      <a:pt x="2371020" y="109415"/>
                    </a:cubicBezTo>
                    <a:cubicBezTo>
                      <a:pt x="2795390" y="134815"/>
                      <a:pt x="3589362" y="159611"/>
                      <a:pt x="3589362" y="391901"/>
                    </a:cubicBezTo>
                    <a:cubicBezTo>
                      <a:pt x="3589362" y="624191"/>
                      <a:pt x="2990652" y="1152224"/>
                      <a:pt x="2366257" y="1112537"/>
                    </a:cubicBezTo>
                    <a:cubicBezTo>
                      <a:pt x="1897961" y="1082772"/>
                      <a:pt x="1387409" y="700615"/>
                      <a:pt x="1161737" y="440864"/>
                    </a:cubicBezTo>
                    <a:lnTo>
                      <a:pt x="1126225" y="397007"/>
                    </a:lnTo>
                    <a:lnTo>
                      <a:pt x="971289" y="394129"/>
                    </a:lnTo>
                    <a:cubicBezTo>
                      <a:pt x="899131" y="394129"/>
                      <a:pt x="827139" y="395471"/>
                      <a:pt x="755557" y="398137"/>
                    </a:cubicBezTo>
                    <a:lnTo>
                      <a:pt x="654595" y="403794"/>
                    </a:lnTo>
                    <a:lnTo>
                      <a:pt x="603760" y="448544"/>
                    </a:lnTo>
                    <a:cubicBezTo>
                      <a:pt x="533870" y="487646"/>
                      <a:pt x="429959" y="509488"/>
                      <a:pt x="293878" y="498243"/>
                    </a:cubicBezTo>
                    <a:cubicBezTo>
                      <a:pt x="21716" y="475754"/>
                      <a:pt x="-42258" y="371926"/>
                      <a:pt x="24285" y="288924"/>
                    </a:cubicBezTo>
                    <a:cubicBezTo>
                      <a:pt x="90828" y="205922"/>
                      <a:pt x="178879" y="-7971"/>
                      <a:pt x="350235" y="23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7" name="フリーフォーム: 図形 936">
                <a:extLst>
                  <a:ext uri="{FF2B5EF4-FFF2-40B4-BE49-F238E27FC236}">
                    <a16:creationId xmlns:a16="http://schemas.microsoft.com/office/drawing/2014/main" id="{332F3F76-1920-4455-B7A8-8B0442D44769}"/>
                  </a:ext>
                </a:extLst>
              </p:cNvPr>
              <p:cNvSpPr/>
              <p:nvPr/>
            </p:nvSpPr>
            <p:spPr>
              <a:xfrm>
                <a:off x="728474" y="2180995"/>
                <a:ext cx="1248745" cy="501192"/>
              </a:xfrm>
              <a:custGeom>
                <a:avLst/>
                <a:gdLst>
                  <a:gd name="connsiteX0" fmla="*/ 350235 w 1248745"/>
                  <a:gd name="connsiteY0" fmla="*/ 230 h 501192"/>
                  <a:gd name="connsiteX1" fmla="*/ 594137 w 1248745"/>
                  <a:gd name="connsiteY1" fmla="*/ 107476 h 501192"/>
                  <a:gd name="connsiteX2" fmla="*/ 640707 w 1248745"/>
                  <a:gd name="connsiteY2" fmla="*/ 160047 h 501192"/>
                  <a:gd name="connsiteX3" fmla="*/ 720784 w 1248745"/>
                  <a:gd name="connsiteY3" fmla="*/ 145105 h 501192"/>
                  <a:gd name="connsiteX4" fmla="*/ 971289 w 1248745"/>
                  <a:gd name="connsiteY4" fmla="*/ 130404 h 501192"/>
                  <a:gd name="connsiteX5" fmla="*/ 1099580 w 1248745"/>
                  <a:gd name="connsiteY5" fmla="*/ 134172 h 501192"/>
                  <a:gd name="connsiteX6" fmla="*/ 1201768 w 1248745"/>
                  <a:gd name="connsiteY6" fmla="*/ 143313 h 501192"/>
                  <a:gd name="connsiteX7" fmla="*/ 1248745 w 1248745"/>
                  <a:gd name="connsiteY7" fmla="*/ 135439 h 501192"/>
                  <a:gd name="connsiteX8" fmla="*/ 1219638 w 1248745"/>
                  <a:gd name="connsiteY8" fmla="*/ 182079 h 501192"/>
                  <a:gd name="connsiteX9" fmla="*/ 1167806 w 1248745"/>
                  <a:gd name="connsiteY9" fmla="*/ 300298 h 501192"/>
                  <a:gd name="connsiteX10" fmla="*/ 1138647 w 1248745"/>
                  <a:gd name="connsiteY10" fmla="*/ 412348 h 501192"/>
                  <a:gd name="connsiteX11" fmla="*/ 1126225 w 1248745"/>
                  <a:gd name="connsiteY11" fmla="*/ 397007 h 501192"/>
                  <a:gd name="connsiteX12" fmla="*/ 971289 w 1248745"/>
                  <a:gd name="connsiteY12" fmla="*/ 394129 h 501192"/>
                  <a:gd name="connsiteX13" fmla="*/ 755557 w 1248745"/>
                  <a:gd name="connsiteY13" fmla="*/ 398137 h 501192"/>
                  <a:gd name="connsiteX14" fmla="*/ 654595 w 1248745"/>
                  <a:gd name="connsiteY14" fmla="*/ 403794 h 501192"/>
                  <a:gd name="connsiteX15" fmla="*/ 603760 w 1248745"/>
                  <a:gd name="connsiteY15" fmla="*/ 448544 h 501192"/>
                  <a:gd name="connsiteX16" fmla="*/ 293878 w 1248745"/>
                  <a:gd name="connsiteY16" fmla="*/ 498243 h 501192"/>
                  <a:gd name="connsiteX17" fmla="*/ 24285 w 1248745"/>
                  <a:gd name="connsiteY17" fmla="*/ 288924 h 501192"/>
                  <a:gd name="connsiteX18" fmla="*/ 350235 w 1248745"/>
                  <a:gd name="connsiteY18" fmla="*/ 230 h 501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48745" h="501192">
                    <a:moveTo>
                      <a:pt x="350235" y="230"/>
                    </a:moveTo>
                    <a:cubicBezTo>
                      <a:pt x="435913" y="4331"/>
                      <a:pt x="525735" y="49191"/>
                      <a:pt x="594137" y="107476"/>
                    </a:cubicBezTo>
                    <a:lnTo>
                      <a:pt x="640707" y="160047"/>
                    </a:lnTo>
                    <a:lnTo>
                      <a:pt x="720784" y="145105"/>
                    </a:lnTo>
                    <a:cubicBezTo>
                      <a:pt x="799918" y="135551"/>
                      <a:pt x="884055" y="130404"/>
                      <a:pt x="971289" y="130404"/>
                    </a:cubicBezTo>
                    <a:cubicBezTo>
                      <a:pt x="1014906" y="130404"/>
                      <a:pt x="1057749" y="131691"/>
                      <a:pt x="1099580" y="134172"/>
                    </a:cubicBezTo>
                    <a:lnTo>
                      <a:pt x="1201768" y="143313"/>
                    </a:lnTo>
                    <a:lnTo>
                      <a:pt x="1248745" y="135439"/>
                    </a:lnTo>
                    <a:lnTo>
                      <a:pt x="1219638" y="182079"/>
                    </a:lnTo>
                    <a:cubicBezTo>
                      <a:pt x="1199152" y="220706"/>
                      <a:pt x="1181816" y="260147"/>
                      <a:pt x="1167806" y="300298"/>
                    </a:cubicBezTo>
                    <a:lnTo>
                      <a:pt x="1138647" y="412348"/>
                    </a:lnTo>
                    <a:lnTo>
                      <a:pt x="1126225" y="397007"/>
                    </a:lnTo>
                    <a:lnTo>
                      <a:pt x="971289" y="394129"/>
                    </a:lnTo>
                    <a:cubicBezTo>
                      <a:pt x="899131" y="394129"/>
                      <a:pt x="827139" y="395471"/>
                      <a:pt x="755557" y="398137"/>
                    </a:cubicBezTo>
                    <a:lnTo>
                      <a:pt x="654595" y="403794"/>
                    </a:lnTo>
                    <a:lnTo>
                      <a:pt x="603760" y="448544"/>
                    </a:lnTo>
                    <a:cubicBezTo>
                      <a:pt x="533870" y="487646"/>
                      <a:pt x="429959" y="509488"/>
                      <a:pt x="293878" y="498243"/>
                    </a:cubicBezTo>
                    <a:cubicBezTo>
                      <a:pt x="21716" y="475754"/>
                      <a:pt x="-42258" y="371926"/>
                      <a:pt x="24285" y="288924"/>
                    </a:cubicBezTo>
                    <a:cubicBezTo>
                      <a:pt x="90828" y="205922"/>
                      <a:pt x="178879" y="-7971"/>
                      <a:pt x="350235" y="23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8" name="フリーフォーム: 図形 937">
                <a:extLst>
                  <a:ext uri="{FF2B5EF4-FFF2-40B4-BE49-F238E27FC236}">
                    <a16:creationId xmlns:a16="http://schemas.microsoft.com/office/drawing/2014/main" id="{19F0BA21-1375-47F6-8C01-464E85D82373}"/>
                  </a:ext>
                </a:extLst>
              </p:cNvPr>
              <p:cNvSpPr/>
              <p:nvPr/>
            </p:nvSpPr>
            <p:spPr>
              <a:xfrm>
                <a:off x="892729" y="2366182"/>
                <a:ext cx="349081" cy="316005"/>
              </a:xfrm>
              <a:custGeom>
                <a:avLst/>
                <a:gdLst>
                  <a:gd name="connsiteX0" fmla="*/ 244737 w 349081"/>
                  <a:gd name="connsiteY0" fmla="*/ 99 h 316005"/>
                  <a:gd name="connsiteX1" fmla="*/ 281558 w 349081"/>
                  <a:gd name="connsiteY1" fmla="*/ 9639 h 316005"/>
                  <a:gd name="connsiteX2" fmla="*/ 317934 w 349081"/>
                  <a:gd name="connsiteY2" fmla="*/ 59490 h 316005"/>
                  <a:gd name="connsiteX3" fmla="*/ 334180 w 349081"/>
                  <a:gd name="connsiteY3" fmla="*/ 102203 h 316005"/>
                  <a:gd name="connsiteX4" fmla="*/ 347394 w 349081"/>
                  <a:gd name="connsiteY4" fmla="*/ 236460 h 316005"/>
                  <a:gd name="connsiteX5" fmla="*/ 332474 w 349081"/>
                  <a:gd name="connsiteY5" fmla="*/ 301299 h 316005"/>
                  <a:gd name="connsiteX6" fmla="*/ 309386 w 349081"/>
                  <a:gd name="connsiteY6" fmla="*/ 307087 h 316005"/>
                  <a:gd name="connsiteX7" fmla="*/ 129623 w 349081"/>
                  <a:gd name="connsiteY7" fmla="*/ 313056 h 316005"/>
                  <a:gd name="connsiteX8" fmla="*/ 37169 w 349081"/>
                  <a:gd name="connsiteY8" fmla="*/ 301010 h 316005"/>
                  <a:gd name="connsiteX9" fmla="*/ 0 w 349081"/>
                  <a:gd name="connsiteY9" fmla="*/ 291711 h 316005"/>
                  <a:gd name="connsiteX10" fmla="*/ 114648 w 349081"/>
                  <a:gd name="connsiteY10" fmla="*/ 107703 h 316005"/>
                  <a:gd name="connsiteX11" fmla="*/ 244737 w 349081"/>
                  <a:gd name="connsiteY11" fmla="*/ 99 h 316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081" h="316005">
                    <a:moveTo>
                      <a:pt x="244737" y="99"/>
                    </a:moveTo>
                    <a:cubicBezTo>
                      <a:pt x="258016" y="-614"/>
                      <a:pt x="270443" y="2530"/>
                      <a:pt x="281558" y="9639"/>
                    </a:cubicBezTo>
                    <a:cubicBezTo>
                      <a:pt x="296378" y="19119"/>
                      <a:pt x="308867" y="35650"/>
                      <a:pt x="317934" y="59490"/>
                    </a:cubicBezTo>
                    <a:lnTo>
                      <a:pt x="334180" y="102203"/>
                    </a:lnTo>
                    <a:cubicBezTo>
                      <a:pt x="347781" y="137962"/>
                      <a:pt x="351751" y="185088"/>
                      <a:pt x="347394" y="236460"/>
                    </a:cubicBezTo>
                    <a:lnTo>
                      <a:pt x="332474" y="301299"/>
                    </a:lnTo>
                    <a:lnTo>
                      <a:pt x="309386" y="307087"/>
                    </a:lnTo>
                    <a:cubicBezTo>
                      <a:pt x="257662" y="316030"/>
                      <a:pt x="197664" y="318679"/>
                      <a:pt x="129623" y="313056"/>
                    </a:cubicBezTo>
                    <a:cubicBezTo>
                      <a:pt x="95603" y="310245"/>
                      <a:pt x="64836" y="306163"/>
                      <a:pt x="37169" y="301010"/>
                    </a:cubicBezTo>
                    <a:lnTo>
                      <a:pt x="0" y="291711"/>
                    </a:lnTo>
                    <a:lnTo>
                      <a:pt x="114648" y="107703"/>
                    </a:lnTo>
                    <a:cubicBezTo>
                      <a:pt x="157400" y="39087"/>
                      <a:pt x="204901" y="2237"/>
                      <a:pt x="244737" y="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9" name="フリーフォーム: 図形 938">
                <a:extLst>
                  <a:ext uri="{FF2B5EF4-FFF2-40B4-BE49-F238E27FC236}">
                    <a16:creationId xmlns:a16="http://schemas.microsoft.com/office/drawing/2014/main" id="{941F8115-3FF6-4824-A659-E7EDFB0C0CCC}"/>
                  </a:ext>
                </a:extLst>
              </p:cNvPr>
              <p:cNvSpPr/>
              <p:nvPr/>
            </p:nvSpPr>
            <p:spPr>
              <a:xfrm rot="9540701" flipH="1">
                <a:off x="3601298" y="3018608"/>
                <a:ext cx="653785" cy="223997"/>
              </a:xfrm>
              <a:custGeom>
                <a:avLst/>
                <a:gdLst>
                  <a:gd name="connsiteX0" fmla="*/ 508591 w 653143"/>
                  <a:gd name="connsiteY0" fmla="*/ 619459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05172"/>
                  <a:gd name="connsiteX1" fmla="*/ 602860 w 653143"/>
                  <a:gd name="connsiteY1" fmla="*/ 605172 h 605172"/>
                  <a:gd name="connsiteX2" fmla="*/ 581651 w 653143"/>
                  <a:gd name="connsiteY2" fmla="*/ 157555 h 605172"/>
                  <a:gd name="connsiteX3" fmla="*/ 601208 w 653143"/>
                  <a:gd name="connsiteY3" fmla="*/ 152088 h 605172"/>
                  <a:gd name="connsiteX4" fmla="*/ 609400 w 653143"/>
                  <a:gd name="connsiteY4" fmla="*/ 51217 h 605172"/>
                  <a:gd name="connsiteX5" fmla="*/ 27652 w 653143"/>
                  <a:gd name="connsiteY5" fmla="*/ 0 h 605172"/>
                  <a:gd name="connsiteX6" fmla="*/ 66012 w 653143"/>
                  <a:gd name="connsiteY6" fmla="*/ 88557 h 605172"/>
                  <a:gd name="connsiteX7" fmla="*/ 66605 w 653143"/>
                  <a:gd name="connsiteY7" fmla="*/ 96278 h 605172"/>
                  <a:gd name="connsiteX8" fmla="*/ 0 w 653143"/>
                  <a:gd name="connsiteY8" fmla="*/ 126806 h 605172"/>
                  <a:gd name="connsiteX9" fmla="*/ 67258 w 653143"/>
                  <a:gd name="connsiteY9" fmla="*/ 157632 h 605172"/>
                  <a:gd name="connsiteX10" fmla="*/ 63119 w 653143"/>
                  <a:gd name="connsiteY10" fmla="*/ 171390 h 605172"/>
                  <a:gd name="connsiteX11" fmla="*/ 27652 w 653143"/>
                  <a:gd name="connsiteY11" fmla="*/ 221583 h 605172"/>
                  <a:gd name="connsiteX12" fmla="*/ 520233 w 653143"/>
                  <a:gd name="connsiteY12" fmla="*/ 169563 h 605172"/>
                  <a:gd name="connsiteX13" fmla="*/ 529318 w 653143"/>
                  <a:gd name="connsiteY13" fmla="*/ 168054 h 605172"/>
                  <a:gd name="connsiteX0" fmla="*/ 529318 w 653143"/>
                  <a:gd name="connsiteY0" fmla="*/ 168054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12" fmla="*/ 529318 w 653143"/>
                  <a:gd name="connsiteY12" fmla="*/ 168054 h 221583"/>
                  <a:gd name="connsiteX0" fmla="*/ 520233 w 653143"/>
                  <a:gd name="connsiteY0" fmla="*/ 16956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0" fmla="*/ 27652 w 653143"/>
                  <a:gd name="connsiteY0" fmla="*/ 22158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0" fmla="*/ 27652 w 653143"/>
                  <a:gd name="connsiteY0" fmla="*/ 221583 h 221583"/>
                  <a:gd name="connsiteX1" fmla="*/ 601208 w 653143"/>
                  <a:gd name="connsiteY1" fmla="*/ 152088 h 221583"/>
                  <a:gd name="connsiteX2" fmla="*/ 609400 w 653143"/>
                  <a:gd name="connsiteY2" fmla="*/ 51217 h 221583"/>
                  <a:gd name="connsiteX3" fmla="*/ 27652 w 653143"/>
                  <a:gd name="connsiteY3" fmla="*/ 0 h 221583"/>
                  <a:gd name="connsiteX4" fmla="*/ 66012 w 653143"/>
                  <a:gd name="connsiteY4" fmla="*/ 88557 h 221583"/>
                  <a:gd name="connsiteX5" fmla="*/ 66605 w 653143"/>
                  <a:gd name="connsiteY5" fmla="*/ 96278 h 221583"/>
                  <a:gd name="connsiteX6" fmla="*/ 0 w 653143"/>
                  <a:gd name="connsiteY6" fmla="*/ 126806 h 221583"/>
                  <a:gd name="connsiteX7" fmla="*/ 67258 w 653143"/>
                  <a:gd name="connsiteY7" fmla="*/ 157632 h 221583"/>
                  <a:gd name="connsiteX8" fmla="*/ 63119 w 653143"/>
                  <a:gd name="connsiteY8" fmla="*/ 171390 h 221583"/>
                  <a:gd name="connsiteX9" fmla="*/ 27652 w 653143"/>
                  <a:gd name="connsiteY9" fmla="*/ 221583 h 221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3143" h="221583">
                    <a:moveTo>
                      <a:pt x="27652" y="221583"/>
                    </a:moveTo>
                    <a:cubicBezTo>
                      <a:pt x="117333" y="218366"/>
                      <a:pt x="504250" y="180482"/>
                      <a:pt x="601208" y="152088"/>
                    </a:cubicBezTo>
                    <a:cubicBezTo>
                      <a:pt x="672599" y="123866"/>
                      <a:pt x="665577" y="63870"/>
                      <a:pt x="609400" y="51217"/>
                    </a:cubicBezTo>
                    <a:cubicBezTo>
                      <a:pt x="545199" y="36755"/>
                      <a:pt x="237341" y="18466"/>
                      <a:pt x="27652" y="0"/>
                    </a:cubicBezTo>
                    <a:cubicBezTo>
                      <a:pt x="45389" y="24035"/>
                      <a:pt x="59704" y="48845"/>
                      <a:pt x="66012" y="88557"/>
                    </a:cubicBezTo>
                    <a:cubicBezTo>
                      <a:pt x="66210" y="91131"/>
                      <a:pt x="66407" y="93704"/>
                      <a:pt x="66605" y="96278"/>
                    </a:cubicBezTo>
                    <a:lnTo>
                      <a:pt x="0" y="126806"/>
                    </a:lnTo>
                    <a:lnTo>
                      <a:pt x="67258" y="157632"/>
                    </a:lnTo>
                    <a:lnTo>
                      <a:pt x="63119" y="171390"/>
                    </a:lnTo>
                    <a:cubicBezTo>
                      <a:pt x="51297" y="197526"/>
                      <a:pt x="27191" y="195447"/>
                      <a:pt x="27652" y="22158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0" name="フリーフォーム: 図形 939">
                <a:extLst>
                  <a:ext uri="{FF2B5EF4-FFF2-40B4-BE49-F238E27FC236}">
                    <a16:creationId xmlns:a16="http://schemas.microsoft.com/office/drawing/2014/main" id="{C6947D1B-EFBF-4D09-8C9A-B49F4E531CBE}"/>
                  </a:ext>
                </a:extLst>
              </p:cNvPr>
              <p:cNvSpPr/>
              <p:nvPr/>
            </p:nvSpPr>
            <p:spPr>
              <a:xfrm>
                <a:off x="2005634" y="-357004"/>
                <a:ext cx="1727111" cy="3008451"/>
              </a:xfrm>
              <a:custGeom>
                <a:avLst/>
                <a:gdLst>
                  <a:gd name="connsiteX0" fmla="*/ 112323 w 705180"/>
                  <a:gd name="connsiteY0" fmla="*/ 1302675 h 1302675"/>
                  <a:gd name="connsiteX1" fmla="*/ 146829 w 705180"/>
                  <a:gd name="connsiteY1" fmla="*/ 974871 h 1302675"/>
                  <a:gd name="connsiteX2" fmla="*/ 180 w 705180"/>
                  <a:gd name="connsiteY2" fmla="*/ 741958 h 1302675"/>
                  <a:gd name="connsiteX3" fmla="*/ 181334 w 705180"/>
                  <a:gd name="connsiteY3" fmla="*/ 25965 h 1302675"/>
                  <a:gd name="connsiteX4" fmla="*/ 250346 w 705180"/>
                  <a:gd name="connsiteY4" fmla="*/ 155361 h 1302675"/>
                  <a:gd name="connsiteX5" fmla="*/ 345236 w 705180"/>
                  <a:gd name="connsiteY5" fmla="*/ 138109 h 1302675"/>
                  <a:gd name="connsiteX6" fmla="*/ 362489 w 705180"/>
                  <a:gd name="connsiteY6" fmla="*/ 232999 h 1302675"/>
                  <a:gd name="connsiteX7" fmla="*/ 440127 w 705180"/>
                  <a:gd name="connsiteY7" fmla="*/ 258878 h 1302675"/>
                  <a:gd name="connsiteX8" fmla="*/ 440127 w 705180"/>
                  <a:gd name="connsiteY8" fmla="*/ 431407 h 1302675"/>
                  <a:gd name="connsiteX9" fmla="*/ 491885 w 705180"/>
                  <a:gd name="connsiteY9" fmla="*/ 440033 h 1302675"/>
                  <a:gd name="connsiteX10" fmla="*/ 474632 w 705180"/>
                  <a:gd name="connsiteY10" fmla="*/ 560803 h 1302675"/>
                  <a:gd name="connsiteX11" fmla="*/ 552270 w 705180"/>
                  <a:gd name="connsiteY11" fmla="*/ 586682 h 1302675"/>
                  <a:gd name="connsiteX12" fmla="*/ 552270 w 705180"/>
                  <a:gd name="connsiteY12" fmla="*/ 690199 h 1302675"/>
                  <a:gd name="connsiteX13" fmla="*/ 698919 w 705180"/>
                  <a:gd name="connsiteY13" fmla="*/ 905859 h 1302675"/>
                  <a:gd name="connsiteX14" fmla="*/ 664414 w 705180"/>
                  <a:gd name="connsiteY14" fmla="*/ 1250916 h 1302675"/>
                  <a:gd name="connsiteX0" fmla="*/ 112323 w 701679"/>
                  <a:gd name="connsiteY0" fmla="*/ 1302675 h 1436352"/>
                  <a:gd name="connsiteX1" fmla="*/ 146829 w 701679"/>
                  <a:gd name="connsiteY1" fmla="*/ 974871 h 1436352"/>
                  <a:gd name="connsiteX2" fmla="*/ 180 w 701679"/>
                  <a:gd name="connsiteY2" fmla="*/ 741958 h 1436352"/>
                  <a:gd name="connsiteX3" fmla="*/ 181334 w 701679"/>
                  <a:gd name="connsiteY3" fmla="*/ 25965 h 1436352"/>
                  <a:gd name="connsiteX4" fmla="*/ 250346 w 701679"/>
                  <a:gd name="connsiteY4" fmla="*/ 155361 h 1436352"/>
                  <a:gd name="connsiteX5" fmla="*/ 345236 w 701679"/>
                  <a:gd name="connsiteY5" fmla="*/ 138109 h 1436352"/>
                  <a:gd name="connsiteX6" fmla="*/ 362489 w 701679"/>
                  <a:gd name="connsiteY6" fmla="*/ 232999 h 1436352"/>
                  <a:gd name="connsiteX7" fmla="*/ 440127 w 701679"/>
                  <a:gd name="connsiteY7" fmla="*/ 258878 h 1436352"/>
                  <a:gd name="connsiteX8" fmla="*/ 440127 w 701679"/>
                  <a:gd name="connsiteY8" fmla="*/ 431407 h 1436352"/>
                  <a:gd name="connsiteX9" fmla="*/ 491885 w 701679"/>
                  <a:gd name="connsiteY9" fmla="*/ 440033 h 1436352"/>
                  <a:gd name="connsiteX10" fmla="*/ 474632 w 701679"/>
                  <a:gd name="connsiteY10" fmla="*/ 560803 h 1436352"/>
                  <a:gd name="connsiteX11" fmla="*/ 552270 w 701679"/>
                  <a:gd name="connsiteY11" fmla="*/ 586682 h 1436352"/>
                  <a:gd name="connsiteX12" fmla="*/ 552270 w 701679"/>
                  <a:gd name="connsiteY12" fmla="*/ 690199 h 1436352"/>
                  <a:gd name="connsiteX13" fmla="*/ 698919 w 701679"/>
                  <a:gd name="connsiteY13" fmla="*/ 905859 h 1436352"/>
                  <a:gd name="connsiteX14" fmla="*/ 609626 w 701679"/>
                  <a:gd name="connsiteY14" fmla="*/ 1436352 h 1436352"/>
                  <a:gd name="connsiteX0" fmla="*/ 112323 w 793037"/>
                  <a:gd name="connsiteY0" fmla="*/ 1302675 h 1436352"/>
                  <a:gd name="connsiteX1" fmla="*/ 146829 w 793037"/>
                  <a:gd name="connsiteY1" fmla="*/ 974871 h 1436352"/>
                  <a:gd name="connsiteX2" fmla="*/ 180 w 793037"/>
                  <a:gd name="connsiteY2" fmla="*/ 741958 h 1436352"/>
                  <a:gd name="connsiteX3" fmla="*/ 181334 w 793037"/>
                  <a:gd name="connsiteY3" fmla="*/ 25965 h 1436352"/>
                  <a:gd name="connsiteX4" fmla="*/ 250346 w 793037"/>
                  <a:gd name="connsiteY4" fmla="*/ 155361 h 1436352"/>
                  <a:gd name="connsiteX5" fmla="*/ 345236 w 793037"/>
                  <a:gd name="connsiteY5" fmla="*/ 138109 h 1436352"/>
                  <a:gd name="connsiteX6" fmla="*/ 362489 w 793037"/>
                  <a:gd name="connsiteY6" fmla="*/ 232999 h 1436352"/>
                  <a:gd name="connsiteX7" fmla="*/ 440127 w 793037"/>
                  <a:gd name="connsiteY7" fmla="*/ 258878 h 1436352"/>
                  <a:gd name="connsiteX8" fmla="*/ 440127 w 793037"/>
                  <a:gd name="connsiteY8" fmla="*/ 431407 h 1436352"/>
                  <a:gd name="connsiteX9" fmla="*/ 491885 w 793037"/>
                  <a:gd name="connsiteY9" fmla="*/ 440033 h 1436352"/>
                  <a:gd name="connsiteX10" fmla="*/ 474632 w 793037"/>
                  <a:gd name="connsiteY10" fmla="*/ 560803 h 1436352"/>
                  <a:gd name="connsiteX11" fmla="*/ 552270 w 793037"/>
                  <a:gd name="connsiteY11" fmla="*/ 586682 h 1436352"/>
                  <a:gd name="connsiteX12" fmla="*/ 552270 w 793037"/>
                  <a:gd name="connsiteY12" fmla="*/ 690199 h 1436352"/>
                  <a:gd name="connsiteX13" fmla="*/ 791637 w 793037"/>
                  <a:gd name="connsiteY13" fmla="*/ 1061794 h 1436352"/>
                  <a:gd name="connsiteX14" fmla="*/ 609626 w 793037"/>
                  <a:gd name="connsiteY14" fmla="*/ 1436352 h 1436352"/>
                  <a:gd name="connsiteX0" fmla="*/ 112323 w 793663"/>
                  <a:gd name="connsiteY0" fmla="*/ 1302675 h 1436352"/>
                  <a:gd name="connsiteX1" fmla="*/ 146829 w 793663"/>
                  <a:gd name="connsiteY1" fmla="*/ 974871 h 1436352"/>
                  <a:gd name="connsiteX2" fmla="*/ 180 w 793663"/>
                  <a:gd name="connsiteY2" fmla="*/ 741958 h 1436352"/>
                  <a:gd name="connsiteX3" fmla="*/ 181334 w 793663"/>
                  <a:gd name="connsiteY3" fmla="*/ 25965 h 1436352"/>
                  <a:gd name="connsiteX4" fmla="*/ 250346 w 793663"/>
                  <a:gd name="connsiteY4" fmla="*/ 155361 h 1436352"/>
                  <a:gd name="connsiteX5" fmla="*/ 345236 w 793663"/>
                  <a:gd name="connsiteY5" fmla="*/ 138109 h 1436352"/>
                  <a:gd name="connsiteX6" fmla="*/ 362489 w 793663"/>
                  <a:gd name="connsiteY6" fmla="*/ 232999 h 1436352"/>
                  <a:gd name="connsiteX7" fmla="*/ 440127 w 793663"/>
                  <a:gd name="connsiteY7" fmla="*/ 258878 h 1436352"/>
                  <a:gd name="connsiteX8" fmla="*/ 440127 w 793663"/>
                  <a:gd name="connsiteY8" fmla="*/ 431407 h 1436352"/>
                  <a:gd name="connsiteX9" fmla="*/ 491885 w 793663"/>
                  <a:gd name="connsiteY9" fmla="*/ 440033 h 1436352"/>
                  <a:gd name="connsiteX10" fmla="*/ 474632 w 793663"/>
                  <a:gd name="connsiteY10" fmla="*/ 560803 h 1436352"/>
                  <a:gd name="connsiteX11" fmla="*/ 552270 w 793663"/>
                  <a:gd name="connsiteY11" fmla="*/ 586682 h 1436352"/>
                  <a:gd name="connsiteX12" fmla="*/ 552270 w 793663"/>
                  <a:gd name="connsiteY12" fmla="*/ 690199 h 1436352"/>
                  <a:gd name="connsiteX13" fmla="*/ 791637 w 793663"/>
                  <a:gd name="connsiteY13" fmla="*/ 1061794 h 1436352"/>
                  <a:gd name="connsiteX14" fmla="*/ 609626 w 793663"/>
                  <a:gd name="connsiteY14" fmla="*/ 1436352 h 1436352"/>
                  <a:gd name="connsiteX0" fmla="*/ 112323 w 793663"/>
                  <a:gd name="connsiteY0" fmla="*/ 1302675 h 1436352"/>
                  <a:gd name="connsiteX1" fmla="*/ 146829 w 793663"/>
                  <a:gd name="connsiteY1" fmla="*/ 974871 h 1436352"/>
                  <a:gd name="connsiteX2" fmla="*/ 180 w 793663"/>
                  <a:gd name="connsiteY2" fmla="*/ 741958 h 1436352"/>
                  <a:gd name="connsiteX3" fmla="*/ 181334 w 793663"/>
                  <a:gd name="connsiteY3" fmla="*/ 25965 h 1436352"/>
                  <a:gd name="connsiteX4" fmla="*/ 250346 w 793663"/>
                  <a:gd name="connsiteY4" fmla="*/ 155361 h 1436352"/>
                  <a:gd name="connsiteX5" fmla="*/ 345236 w 793663"/>
                  <a:gd name="connsiteY5" fmla="*/ 138109 h 1436352"/>
                  <a:gd name="connsiteX6" fmla="*/ 362489 w 793663"/>
                  <a:gd name="connsiteY6" fmla="*/ 232999 h 1436352"/>
                  <a:gd name="connsiteX7" fmla="*/ 440127 w 793663"/>
                  <a:gd name="connsiteY7" fmla="*/ 258878 h 1436352"/>
                  <a:gd name="connsiteX8" fmla="*/ 440127 w 793663"/>
                  <a:gd name="connsiteY8" fmla="*/ 431407 h 1436352"/>
                  <a:gd name="connsiteX9" fmla="*/ 508743 w 793663"/>
                  <a:gd name="connsiteY9" fmla="*/ 452677 h 1436352"/>
                  <a:gd name="connsiteX10" fmla="*/ 474632 w 793663"/>
                  <a:gd name="connsiteY10" fmla="*/ 560803 h 1436352"/>
                  <a:gd name="connsiteX11" fmla="*/ 552270 w 793663"/>
                  <a:gd name="connsiteY11" fmla="*/ 586682 h 1436352"/>
                  <a:gd name="connsiteX12" fmla="*/ 552270 w 793663"/>
                  <a:gd name="connsiteY12" fmla="*/ 690199 h 1436352"/>
                  <a:gd name="connsiteX13" fmla="*/ 791637 w 793663"/>
                  <a:gd name="connsiteY13" fmla="*/ 1061794 h 1436352"/>
                  <a:gd name="connsiteX14" fmla="*/ 609626 w 793663"/>
                  <a:gd name="connsiteY14" fmla="*/ 1436352 h 1436352"/>
                  <a:gd name="connsiteX0" fmla="*/ 112323 w 793663"/>
                  <a:gd name="connsiteY0" fmla="*/ 1302675 h 1436352"/>
                  <a:gd name="connsiteX1" fmla="*/ 146829 w 793663"/>
                  <a:gd name="connsiteY1" fmla="*/ 974871 h 1436352"/>
                  <a:gd name="connsiteX2" fmla="*/ 180 w 793663"/>
                  <a:gd name="connsiteY2" fmla="*/ 741958 h 1436352"/>
                  <a:gd name="connsiteX3" fmla="*/ 181334 w 793663"/>
                  <a:gd name="connsiteY3" fmla="*/ 25965 h 1436352"/>
                  <a:gd name="connsiteX4" fmla="*/ 250346 w 793663"/>
                  <a:gd name="connsiteY4" fmla="*/ 155361 h 1436352"/>
                  <a:gd name="connsiteX5" fmla="*/ 345236 w 793663"/>
                  <a:gd name="connsiteY5" fmla="*/ 138109 h 1436352"/>
                  <a:gd name="connsiteX6" fmla="*/ 362489 w 793663"/>
                  <a:gd name="connsiteY6" fmla="*/ 232999 h 1436352"/>
                  <a:gd name="connsiteX7" fmla="*/ 423269 w 793663"/>
                  <a:gd name="connsiteY7" fmla="*/ 250449 h 1436352"/>
                  <a:gd name="connsiteX8" fmla="*/ 440127 w 793663"/>
                  <a:gd name="connsiteY8" fmla="*/ 431407 h 1436352"/>
                  <a:gd name="connsiteX9" fmla="*/ 508743 w 793663"/>
                  <a:gd name="connsiteY9" fmla="*/ 452677 h 1436352"/>
                  <a:gd name="connsiteX10" fmla="*/ 474632 w 793663"/>
                  <a:gd name="connsiteY10" fmla="*/ 560803 h 1436352"/>
                  <a:gd name="connsiteX11" fmla="*/ 552270 w 793663"/>
                  <a:gd name="connsiteY11" fmla="*/ 586682 h 1436352"/>
                  <a:gd name="connsiteX12" fmla="*/ 552270 w 793663"/>
                  <a:gd name="connsiteY12" fmla="*/ 690199 h 1436352"/>
                  <a:gd name="connsiteX13" fmla="*/ 791637 w 793663"/>
                  <a:gd name="connsiteY13" fmla="*/ 1061794 h 1436352"/>
                  <a:gd name="connsiteX14" fmla="*/ 609626 w 793663"/>
                  <a:gd name="connsiteY14" fmla="*/ 1436352 h 1436352"/>
                  <a:gd name="connsiteX0" fmla="*/ 112323 w 793663"/>
                  <a:gd name="connsiteY0" fmla="*/ 1302675 h 1436352"/>
                  <a:gd name="connsiteX1" fmla="*/ 146829 w 793663"/>
                  <a:gd name="connsiteY1" fmla="*/ 974871 h 1436352"/>
                  <a:gd name="connsiteX2" fmla="*/ 180 w 793663"/>
                  <a:gd name="connsiteY2" fmla="*/ 741958 h 1436352"/>
                  <a:gd name="connsiteX3" fmla="*/ 181334 w 793663"/>
                  <a:gd name="connsiteY3" fmla="*/ 25965 h 1436352"/>
                  <a:gd name="connsiteX4" fmla="*/ 250346 w 793663"/>
                  <a:gd name="connsiteY4" fmla="*/ 155361 h 1436352"/>
                  <a:gd name="connsiteX5" fmla="*/ 345236 w 793663"/>
                  <a:gd name="connsiteY5" fmla="*/ 138109 h 1436352"/>
                  <a:gd name="connsiteX6" fmla="*/ 362489 w 793663"/>
                  <a:gd name="connsiteY6" fmla="*/ 232999 h 1436352"/>
                  <a:gd name="connsiteX7" fmla="*/ 423269 w 793663"/>
                  <a:gd name="connsiteY7" fmla="*/ 250449 h 1436352"/>
                  <a:gd name="connsiteX8" fmla="*/ 444341 w 793663"/>
                  <a:gd name="connsiteY8" fmla="*/ 406121 h 1436352"/>
                  <a:gd name="connsiteX9" fmla="*/ 508743 w 793663"/>
                  <a:gd name="connsiteY9" fmla="*/ 452677 h 1436352"/>
                  <a:gd name="connsiteX10" fmla="*/ 474632 w 793663"/>
                  <a:gd name="connsiteY10" fmla="*/ 560803 h 1436352"/>
                  <a:gd name="connsiteX11" fmla="*/ 552270 w 793663"/>
                  <a:gd name="connsiteY11" fmla="*/ 586682 h 1436352"/>
                  <a:gd name="connsiteX12" fmla="*/ 552270 w 793663"/>
                  <a:gd name="connsiteY12" fmla="*/ 690199 h 1436352"/>
                  <a:gd name="connsiteX13" fmla="*/ 791637 w 793663"/>
                  <a:gd name="connsiteY13" fmla="*/ 1061794 h 1436352"/>
                  <a:gd name="connsiteX14" fmla="*/ 609626 w 793663"/>
                  <a:gd name="connsiteY14" fmla="*/ 1436352 h 1436352"/>
                  <a:gd name="connsiteX0" fmla="*/ 112323 w 792356"/>
                  <a:gd name="connsiteY0" fmla="*/ 1302675 h 1537499"/>
                  <a:gd name="connsiteX1" fmla="*/ 146829 w 792356"/>
                  <a:gd name="connsiteY1" fmla="*/ 974871 h 1537499"/>
                  <a:gd name="connsiteX2" fmla="*/ 180 w 792356"/>
                  <a:gd name="connsiteY2" fmla="*/ 741958 h 1537499"/>
                  <a:gd name="connsiteX3" fmla="*/ 181334 w 792356"/>
                  <a:gd name="connsiteY3" fmla="*/ 25965 h 1537499"/>
                  <a:gd name="connsiteX4" fmla="*/ 250346 w 792356"/>
                  <a:gd name="connsiteY4" fmla="*/ 155361 h 1537499"/>
                  <a:gd name="connsiteX5" fmla="*/ 345236 w 792356"/>
                  <a:gd name="connsiteY5" fmla="*/ 138109 h 1537499"/>
                  <a:gd name="connsiteX6" fmla="*/ 362489 w 792356"/>
                  <a:gd name="connsiteY6" fmla="*/ 232999 h 1537499"/>
                  <a:gd name="connsiteX7" fmla="*/ 423269 w 792356"/>
                  <a:gd name="connsiteY7" fmla="*/ 250449 h 1537499"/>
                  <a:gd name="connsiteX8" fmla="*/ 444341 w 792356"/>
                  <a:gd name="connsiteY8" fmla="*/ 406121 h 1537499"/>
                  <a:gd name="connsiteX9" fmla="*/ 508743 w 792356"/>
                  <a:gd name="connsiteY9" fmla="*/ 452677 h 1537499"/>
                  <a:gd name="connsiteX10" fmla="*/ 474632 w 792356"/>
                  <a:gd name="connsiteY10" fmla="*/ 560803 h 1537499"/>
                  <a:gd name="connsiteX11" fmla="*/ 552270 w 792356"/>
                  <a:gd name="connsiteY11" fmla="*/ 586682 h 1537499"/>
                  <a:gd name="connsiteX12" fmla="*/ 552270 w 792356"/>
                  <a:gd name="connsiteY12" fmla="*/ 690199 h 1537499"/>
                  <a:gd name="connsiteX13" fmla="*/ 791637 w 792356"/>
                  <a:gd name="connsiteY13" fmla="*/ 1061794 h 1537499"/>
                  <a:gd name="connsiteX14" fmla="*/ 626484 w 792356"/>
                  <a:gd name="connsiteY14" fmla="*/ 1537499 h 1537499"/>
                  <a:gd name="connsiteX0" fmla="*/ 112323 w 805272"/>
                  <a:gd name="connsiteY0" fmla="*/ 1302675 h 1538127"/>
                  <a:gd name="connsiteX1" fmla="*/ 146829 w 805272"/>
                  <a:gd name="connsiteY1" fmla="*/ 974871 h 1538127"/>
                  <a:gd name="connsiteX2" fmla="*/ 180 w 805272"/>
                  <a:gd name="connsiteY2" fmla="*/ 741958 h 1538127"/>
                  <a:gd name="connsiteX3" fmla="*/ 181334 w 805272"/>
                  <a:gd name="connsiteY3" fmla="*/ 25965 h 1538127"/>
                  <a:gd name="connsiteX4" fmla="*/ 250346 w 805272"/>
                  <a:gd name="connsiteY4" fmla="*/ 155361 h 1538127"/>
                  <a:gd name="connsiteX5" fmla="*/ 345236 w 805272"/>
                  <a:gd name="connsiteY5" fmla="*/ 138109 h 1538127"/>
                  <a:gd name="connsiteX6" fmla="*/ 362489 w 805272"/>
                  <a:gd name="connsiteY6" fmla="*/ 232999 h 1538127"/>
                  <a:gd name="connsiteX7" fmla="*/ 423269 w 805272"/>
                  <a:gd name="connsiteY7" fmla="*/ 250449 h 1538127"/>
                  <a:gd name="connsiteX8" fmla="*/ 444341 w 805272"/>
                  <a:gd name="connsiteY8" fmla="*/ 406121 h 1538127"/>
                  <a:gd name="connsiteX9" fmla="*/ 508743 w 805272"/>
                  <a:gd name="connsiteY9" fmla="*/ 452677 h 1538127"/>
                  <a:gd name="connsiteX10" fmla="*/ 474632 w 805272"/>
                  <a:gd name="connsiteY10" fmla="*/ 560803 h 1538127"/>
                  <a:gd name="connsiteX11" fmla="*/ 552270 w 805272"/>
                  <a:gd name="connsiteY11" fmla="*/ 586682 h 1538127"/>
                  <a:gd name="connsiteX12" fmla="*/ 552270 w 805272"/>
                  <a:gd name="connsiteY12" fmla="*/ 690199 h 1538127"/>
                  <a:gd name="connsiteX13" fmla="*/ 791637 w 805272"/>
                  <a:gd name="connsiteY13" fmla="*/ 1061794 h 1538127"/>
                  <a:gd name="connsiteX14" fmla="*/ 626484 w 805272"/>
                  <a:gd name="connsiteY14" fmla="*/ 1537499 h 1538127"/>
                  <a:gd name="connsiteX0" fmla="*/ 112323 w 791761"/>
                  <a:gd name="connsiteY0" fmla="*/ 1302675 h 1542335"/>
                  <a:gd name="connsiteX1" fmla="*/ 146829 w 791761"/>
                  <a:gd name="connsiteY1" fmla="*/ 974871 h 1542335"/>
                  <a:gd name="connsiteX2" fmla="*/ 180 w 791761"/>
                  <a:gd name="connsiteY2" fmla="*/ 741958 h 1542335"/>
                  <a:gd name="connsiteX3" fmla="*/ 181334 w 791761"/>
                  <a:gd name="connsiteY3" fmla="*/ 25965 h 1542335"/>
                  <a:gd name="connsiteX4" fmla="*/ 250346 w 791761"/>
                  <a:gd name="connsiteY4" fmla="*/ 155361 h 1542335"/>
                  <a:gd name="connsiteX5" fmla="*/ 345236 w 791761"/>
                  <a:gd name="connsiteY5" fmla="*/ 138109 h 1542335"/>
                  <a:gd name="connsiteX6" fmla="*/ 362489 w 791761"/>
                  <a:gd name="connsiteY6" fmla="*/ 232999 h 1542335"/>
                  <a:gd name="connsiteX7" fmla="*/ 423269 w 791761"/>
                  <a:gd name="connsiteY7" fmla="*/ 250449 h 1542335"/>
                  <a:gd name="connsiteX8" fmla="*/ 444341 w 791761"/>
                  <a:gd name="connsiteY8" fmla="*/ 406121 h 1542335"/>
                  <a:gd name="connsiteX9" fmla="*/ 508743 w 791761"/>
                  <a:gd name="connsiteY9" fmla="*/ 452677 h 1542335"/>
                  <a:gd name="connsiteX10" fmla="*/ 474632 w 791761"/>
                  <a:gd name="connsiteY10" fmla="*/ 560803 h 1542335"/>
                  <a:gd name="connsiteX11" fmla="*/ 552270 w 791761"/>
                  <a:gd name="connsiteY11" fmla="*/ 586682 h 1542335"/>
                  <a:gd name="connsiteX12" fmla="*/ 552270 w 791761"/>
                  <a:gd name="connsiteY12" fmla="*/ 690199 h 1542335"/>
                  <a:gd name="connsiteX13" fmla="*/ 791637 w 791761"/>
                  <a:gd name="connsiteY13" fmla="*/ 1061794 h 1542335"/>
                  <a:gd name="connsiteX14" fmla="*/ 516908 w 791761"/>
                  <a:gd name="connsiteY14" fmla="*/ 1541713 h 1542335"/>
                  <a:gd name="connsiteX0" fmla="*/ 112323 w 803617"/>
                  <a:gd name="connsiteY0" fmla="*/ 1302675 h 1545043"/>
                  <a:gd name="connsiteX1" fmla="*/ 146829 w 803617"/>
                  <a:gd name="connsiteY1" fmla="*/ 974871 h 1545043"/>
                  <a:gd name="connsiteX2" fmla="*/ 180 w 803617"/>
                  <a:gd name="connsiteY2" fmla="*/ 741958 h 1545043"/>
                  <a:gd name="connsiteX3" fmla="*/ 181334 w 803617"/>
                  <a:gd name="connsiteY3" fmla="*/ 25965 h 1545043"/>
                  <a:gd name="connsiteX4" fmla="*/ 250346 w 803617"/>
                  <a:gd name="connsiteY4" fmla="*/ 155361 h 1545043"/>
                  <a:gd name="connsiteX5" fmla="*/ 345236 w 803617"/>
                  <a:gd name="connsiteY5" fmla="*/ 138109 h 1545043"/>
                  <a:gd name="connsiteX6" fmla="*/ 362489 w 803617"/>
                  <a:gd name="connsiteY6" fmla="*/ 232999 h 1545043"/>
                  <a:gd name="connsiteX7" fmla="*/ 423269 w 803617"/>
                  <a:gd name="connsiteY7" fmla="*/ 250449 h 1545043"/>
                  <a:gd name="connsiteX8" fmla="*/ 444341 w 803617"/>
                  <a:gd name="connsiteY8" fmla="*/ 406121 h 1545043"/>
                  <a:gd name="connsiteX9" fmla="*/ 508743 w 803617"/>
                  <a:gd name="connsiteY9" fmla="*/ 452677 h 1545043"/>
                  <a:gd name="connsiteX10" fmla="*/ 474632 w 803617"/>
                  <a:gd name="connsiteY10" fmla="*/ 560803 h 1545043"/>
                  <a:gd name="connsiteX11" fmla="*/ 552270 w 803617"/>
                  <a:gd name="connsiteY11" fmla="*/ 586682 h 1545043"/>
                  <a:gd name="connsiteX12" fmla="*/ 552270 w 803617"/>
                  <a:gd name="connsiteY12" fmla="*/ 690199 h 1545043"/>
                  <a:gd name="connsiteX13" fmla="*/ 791637 w 803617"/>
                  <a:gd name="connsiteY13" fmla="*/ 1061794 h 1545043"/>
                  <a:gd name="connsiteX14" fmla="*/ 516908 w 803617"/>
                  <a:gd name="connsiteY14" fmla="*/ 1541713 h 1545043"/>
                  <a:gd name="connsiteX0" fmla="*/ 112323 w 834607"/>
                  <a:gd name="connsiteY0" fmla="*/ 1302675 h 1490669"/>
                  <a:gd name="connsiteX1" fmla="*/ 146829 w 834607"/>
                  <a:gd name="connsiteY1" fmla="*/ 974871 h 1490669"/>
                  <a:gd name="connsiteX2" fmla="*/ 180 w 834607"/>
                  <a:gd name="connsiteY2" fmla="*/ 741958 h 1490669"/>
                  <a:gd name="connsiteX3" fmla="*/ 181334 w 834607"/>
                  <a:gd name="connsiteY3" fmla="*/ 25965 h 1490669"/>
                  <a:gd name="connsiteX4" fmla="*/ 250346 w 834607"/>
                  <a:gd name="connsiteY4" fmla="*/ 155361 h 1490669"/>
                  <a:gd name="connsiteX5" fmla="*/ 345236 w 834607"/>
                  <a:gd name="connsiteY5" fmla="*/ 138109 h 1490669"/>
                  <a:gd name="connsiteX6" fmla="*/ 362489 w 834607"/>
                  <a:gd name="connsiteY6" fmla="*/ 232999 h 1490669"/>
                  <a:gd name="connsiteX7" fmla="*/ 423269 w 834607"/>
                  <a:gd name="connsiteY7" fmla="*/ 250449 h 1490669"/>
                  <a:gd name="connsiteX8" fmla="*/ 444341 w 834607"/>
                  <a:gd name="connsiteY8" fmla="*/ 406121 h 1490669"/>
                  <a:gd name="connsiteX9" fmla="*/ 508743 w 834607"/>
                  <a:gd name="connsiteY9" fmla="*/ 452677 h 1490669"/>
                  <a:gd name="connsiteX10" fmla="*/ 474632 w 834607"/>
                  <a:gd name="connsiteY10" fmla="*/ 560803 h 1490669"/>
                  <a:gd name="connsiteX11" fmla="*/ 552270 w 834607"/>
                  <a:gd name="connsiteY11" fmla="*/ 586682 h 1490669"/>
                  <a:gd name="connsiteX12" fmla="*/ 552270 w 834607"/>
                  <a:gd name="connsiteY12" fmla="*/ 690199 h 1490669"/>
                  <a:gd name="connsiteX13" fmla="*/ 791637 w 834607"/>
                  <a:gd name="connsiteY13" fmla="*/ 1061794 h 1490669"/>
                  <a:gd name="connsiteX14" fmla="*/ 584339 w 834607"/>
                  <a:gd name="connsiteY14" fmla="*/ 1486925 h 1490669"/>
                  <a:gd name="connsiteX0" fmla="*/ 82816 w 834601"/>
                  <a:gd name="connsiteY0" fmla="*/ 1353249 h 1490669"/>
                  <a:gd name="connsiteX1" fmla="*/ 146823 w 834601"/>
                  <a:gd name="connsiteY1" fmla="*/ 974871 h 1490669"/>
                  <a:gd name="connsiteX2" fmla="*/ 174 w 834601"/>
                  <a:gd name="connsiteY2" fmla="*/ 741958 h 1490669"/>
                  <a:gd name="connsiteX3" fmla="*/ 181328 w 834601"/>
                  <a:gd name="connsiteY3" fmla="*/ 25965 h 1490669"/>
                  <a:gd name="connsiteX4" fmla="*/ 250340 w 834601"/>
                  <a:gd name="connsiteY4" fmla="*/ 155361 h 1490669"/>
                  <a:gd name="connsiteX5" fmla="*/ 345230 w 834601"/>
                  <a:gd name="connsiteY5" fmla="*/ 138109 h 1490669"/>
                  <a:gd name="connsiteX6" fmla="*/ 362483 w 834601"/>
                  <a:gd name="connsiteY6" fmla="*/ 232999 h 1490669"/>
                  <a:gd name="connsiteX7" fmla="*/ 423263 w 834601"/>
                  <a:gd name="connsiteY7" fmla="*/ 250449 h 1490669"/>
                  <a:gd name="connsiteX8" fmla="*/ 444335 w 834601"/>
                  <a:gd name="connsiteY8" fmla="*/ 406121 h 1490669"/>
                  <a:gd name="connsiteX9" fmla="*/ 508737 w 834601"/>
                  <a:gd name="connsiteY9" fmla="*/ 452677 h 1490669"/>
                  <a:gd name="connsiteX10" fmla="*/ 474626 w 834601"/>
                  <a:gd name="connsiteY10" fmla="*/ 560803 h 1490669"/>
                  <a:gd name="connsiteX11" fmla="*/ 552264 w 834601"/>
                  <a:gd name="connsiteY11" fmla="*/ 586682 h 1490669"/>
                  <a:gd name="connsiteX12" fmla="*/ 552264 w 834601"/>
                  <a:gd name="connsiteY12" fmla="*/ 690199 h 1490669"/>
                  <a:gd name="connsiteX13" fmla="*/ 791631 w 834601"/>
                  <a:gd name="connsiteY13" fmla="*/ 1061794 h 1490669"/>
                  <a:gd name="connsiteX14" fmla="*/ 584333 w 834601"/>
                  <a:gd name="connsiteY14" fmla="*/ 1486925 h 1490669"/>
                  <a:gd name="connsiteX0" fmla="*/ 82816 w 834601"/>
                  <a:gd name="connsiteY0" fmla="*/ 1353249 h 1490669"/>
                  <a:gd name="connsiteX1" fmla="*/ 146823 w 834601"/>
                  <a:gd name="connsiteY1" fmla="*/ 974871 h 1490669"/>
                  <a:gd name="connsiteX2" fmla="*/ 174 w 834601"/>
                  <a:gd name="connsiteY2" fmla="*/ 741958 h 1490669"/>
                  <a:gd name="connsiteX3" fmla="*/ 181328 w 834601"/>
                  <a:gd name="connsiteY3" fmla="*/ 25965 h 1490669"/>
                  <a:gd name="connsiteX4" fmla="*/ 250340 w 834601"/>
                  <a:gd name="connsiteY4" fmla="*/ 155361 h 1490669"/>
                  <a:gd name="connsiteX5" fmla="*/ 345230 w 834601"/>
                  <a:gd name="connsiteY5" fmla="*/ 138109 h 1490669"/>
                  <a:gd name="connsiteX6" fmla="*/ 362483 w 834601"/>
                  <a:gd name="connsiteY6" fmla="*/ 232999 h 1490669"/>
                  <a:gd name="connsiteX7" fmla="*/ 423263 w 834601"/>
                  <a:gd name="connsiteY7" fmla="*/ 250449 h 1490669"/>
                  <a:gd name="connsiteX8" fmla="*/ 444335 w 834601"/>
                  <a:gd name="connsiteY8" fmla="*/ 406121 h 1490669"/>
                  <a:gd name="connsiteX9" fmla="*/ 508737 w 834601"/>
                  <a:gd name="connsiteY9" fmla="*/ 452677 h 1490669"/>
                  <a:gd name="connsiteX10" fmla="*/ 474626 w 834601"/>
                  <a:gd name="connsiteY10" fmla="*/ 560803 h 1490669"/>
                  <a:gd name="connsiteX11" fmla="*/ 552264 w 834601"/>
                  <a:gd name="connsiteY11" fmla="*/ 586682 h 1490669"/>
                  <a:gd name="connsiteX12" fmla="*/ 552264 w 834601"/>
                  <a:gd name="connsiteY12" fmla="*/ 690199 h 1490669"/>
                  <a:gd name="connsiteX13" fmla="*/ 791631 w 834601"/>
                  <a:gd name="connsiteY13" fmla="*/ 1061794 h 1490669"/>
                  <a:gd name="connsiteX14" fmla="*/ 584333 w 834601"/>
                  <a:gd name="connsiteY14" fmla="*/ 1486925 h 1490669"/>
                  <a:gd name="connsiteX0" fmla="*/ 82816 w 843783"/>
                  <a:gd name="connsiteY0" fmla="*/ 1353249 h 1469784"/>
                  <a:gd name="connsiteX1" fmla="*/ 146823 w 843783"/>
                  <a:gd name="connsiteY1" fmla="*/ 974871 h 1469784"/>
                  <a:gd name="connsiteX2" fmla="*/ 174 w 843783"/>
                  <a:gd name="connsiteY2" fmla="*/ 741958 h 1469784"/>
                  <a:gd name="connsiteX3" fmla="*/ 181328 w 843783"/>
                  <a:gd name="connsiteY3" fmla="*/ 25965 h 1469784"/>
                  <a:gd name="connsiteX4" fmla="*/ 250340 w 843783"/>
                  <a:gd name="connsiteY4" fmla="*/ 155361 h 1469784"/>
                  <a:gd name="connsiteX5" fmla="*/ 345230 w 843783"/>
                  <a:gd name="connsiteY5" fmla="*/ 138109 h 1469784"/>
                  <a:gd name="connsiteX6" fmla="*/ 362483 w 843783"/>
                  <a:gd name="connsiteY6" fmla="*/ 232999 h 1469784"/>
                  <a:gd name="connsiteX7" fmla="*/ 423263 w 843783"/>
                  <a:gd name="connsiteY7" fmla="*/ 250449 h 1469784"/>
                  <a:gd name="connsiteX8" fmla="*/ 444335 w 843783"/>
                  <a:gd name="connsiteY8" fmla="*/ 406121 h 1469784"/>
                  <a:gd name="connsiteX9" fmla="*/ 508737 w 843783"/>
                  <a:gd name="connsiteY9" fmla="*/ 452677 h 1469784"/>
                  <a:gd name="connsiteX10" fmla="*/ 474626 w 843783"/>
                  <a:gd name="connsiteY10" fmla="*/ 560803 h 1469784"/>
                  <a:gd name="connsiteX11" fmla="*/ 552264 w 843783"/>
                  <a:gd name="connsiteY11" fmla="*/ 586682 h 1469784"/>
                  <a:gd name="connsiteX12" fmla="*/ 552264 w 843783"/>
                  <a:gd name="connsiteY12" fmla="*/ 690199 h 1469784"/>
                  <a:gd name="connsiteX13" fmla="*/ 791631 w 843783"/>
                  <a:gd name="connsiteY13" fmla="*/ 1061794 h 1469784"/>
                  <a:gd name="connsiteX14" fmla="*/ 601191 w 843783"/>
                  <a:gd name="connsiteY14" fmla="*/ 1465853 h 1469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43783" h="1469784">
                    <a:moveTo>
                      <a:pt x="82816" y="1353249"/>
                    </a:moveTo>
                    <a:cubicBezTo>
                      <a:pt x="159987" y="1206572"/>
                      <a:pt x="160597" y="1076753"/>
                      <a:pt x="146823" y="974871"/>
                    </a:cubicBezTo>
                    <a:cubicBezTo>
                      <a:pt x="133049" y="872989"/>
                      <a:pt x="-5577" y="900109"/>
                      <a:pt x="174" y="741958"/>
                    </a:cubicBezTo>
                    <a:cubicBezTo>
                      <a:pt x="5925" y="583807"/>
                      <a:pt x="139634" y="123731"/>
                      <a:pt x="181328" y="25965"/>
                    </a:cubicBezTo>
                    <a:cubicBezTo>
                      <a:pt x="223022" y="-71801"/>
                      <a:pt x="223023" y="136670"/>
                      <a:pt x="250340" y="155361"/>
                    </a:cubicBezTo>
                    <a:cubicBezTo>
                      <a:pt x="277657" y="174052"/>
                      <a:pt x="326540" y="125169"/>
                      <a:pt x="345230" y="138109"/>
                    </a:cubicBezTo>
                    <a:cubicBezTo>
                      <a:pt x="363920" y="151049"/>
                      <a:pt x="349478" y="214276"/>
                      <a:pt x="362483" y="232999"/>
                    </a:cubicBezTo>
                    <a:cubicBezTo>
                      <a:pt x="375488" y="251722"/>
                      <a:pt x="409621" y="221595"/>
                      <a:pt x="423263" y="250449"/>
                    </a:cubicBezTo>
                    <a:cubicBezTo>
                      <a:pt x="436905" y="279303"/>
                      <a:pt x="430089" y="372416"/>
                      <a:pt x="444335" y="406121"/>
                    </a:cubicBezTo>
                    <a:cubicBezTo>
                      <a:pt x="458581" y="439826"/>
                      <a:pt x="503689" y="426897"/>
                      <a:pt x="508737" y="452677"/>
                    </a:cubicBezTo>
                    <a:cubicBezTo>
                      <a:pt x="513786" y="478457"/>
                      <a:pt x="467372" y="538469"/>
                      <a:pt x="474626" y="560803"/>
                    </a:cubicBezTo>
                    <a:cubicBezTo>
                      <a:pt x="481880" y="583137"/>
                      <a:pt x="539324" y="565116"/>
                      <a:pt x="552264" y="586682"/>
                    </a:cubicBezTo>
                    <a:cubicBezTo>
                      <a:pt x="565204" y="608248"/>
                      <a:pt x="512370" y="611014"/>
                      <a:pt x="552264" y="690199"/>
                    </a:cubicBezTo>
                    <a:cubicBezTo>
                      <a:pt x="592158" y="769384"/>
                      <a:pt x="783477" y="932518"/>
                      <a:pt x="791631" y="1061794"/>
                    </a:cubicBezTo>
                    <a:cubicBezTo>
                      <a:pt x="799785" y="1191070"/>
                      <a:pt x="986018" y="1508629"/>
                      <a:pt x="601191" y="1465853"/>
                    </a:cubicBezTo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41" name="グループ化 940">
                <a:extLst>
                  <a:ext uri="{FF2B5EF4-FFF2-40B4-BE49-F238E27FC236}">
                    <a16:creationId xmlns:a16="http://schemas.microsoft.com/office/drawing/2014/main" id="{CF85038B-CE99-4B02-A2FB-37CE341770B5}"/>
                  </a:ext>
                </a:extLst>
              </p:cNvPr>
              <p:cNvGrpSpPr/>
              <p:nvPr/>
            </p:nvGrpSpPr>
            <p:grpSpPr>
              <a:xfrm>
                <a:off x="864335" y="2262907"/>
                <a:ext cx="170974" cy="170974"/>
                <a:chOff x="1389970" y="4934997"/>
                <a:chExt cx="170974" cy="170974"/>
              </a:xfrm>
            </p:grpSpPr>
            <p:sp>
              <p:nvSpPr>
                <p:cNvPr id="942" name="楕円 941">
                  <a:extLst>
                    <a:ext uri="{FF2B5EF4-FFF2-40B4-BE49-F238E27FC236}">
                      <a16:creationId xmlns:a16="http://schemas.microsoft.com/office/drawing/2014/main" id="{4DFECDAB-7AF9-493B-907A-22C4BCBB502D}"/>
                    </a:ext>
                  </a:extLst>
                </p:cNvPr>
                <p:cNvSpPr/>
                <p:nvPr/>
              </p:nvSpPr>
              <p:spPr>
                <a:xfrm>
                  <a:off x="1389970" y="4934997"/>
                  <a:ext cx="170974" cy="1709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3" name="楕円 942">
                  <a:extLst>
                    <a:ext uri="{FF2B5EF4-FFF2-40B4-BE49-F238E27FC236}">
                      <a16:creationId xmlns:a16="http://schemas.microsoft.com/office/drawing/2014/main" id="{64993977-13E8-4196-A742-203CB5B09B12}"/>
                    </a:ext>
                  </a:extLst>
                </p:cNvPr>
                <p:cNvSpPr/>
                <p:nvPr/>
              </p:nvSpPr>
              <p:spPr>
                <a:xfrm>
                  <a:off x="1414914" y="4967071"/>
                  <a:ext cx="106825" cy="106825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44" name="グループ化 943">
              <a:extLst>
                <a:ext uri="{FF2B5EF4-FFF2-40B4-BE49-F238E27FC236}">
                  <a16:creationId xmlns:a16="http://schemas.microsoft.com/office/drawing/2014/main" id="{5F532746-1315-4D1C-A6BC-A365175F72FB}"/>
                </a:ext>
              </a:extLst>
            </p:cNvPr>
            <p:cNvGrpSpPr/>
            <p:nvPr/>
          </p:nvGrpSpPr>
          <p:grpSpPr>
            <a:xfrm>
              <a:off x="1113360" y="5330086"/>
              <a:ext cx="593237" cy="436172"/>
              <a:chOff x="426394" y="-357004"/>
              <a:chExt cx="4967966" cy="3652654"/>
            </a:xfrm>
          </p:grpSpPr>
          <p:sp>
            <p:nvSpPr>
              <p:cNvPr id="945" name="フリーフォーム: 図形 944">
                <a:extLst>
                  <a:ext uri="{FF2B5EF4-FFF2-40B4-BE49-F238E27FC236}">
                    <a16:creationId xmlns:a16="http://schemas.microsoft.com/office/drawing/2014/main" id="{B4D008F1-E550-4F8C-B33E-CD8ED83A1ED9}"/>
                  </a:ext>
                </a:extLst>
              </p:cNvPr>
              <p:cNvSpPr/>
              <p:nvPr/>
            </p:nvSpPr>
            <p:spPr>
              <a:xfrm rot="9540701" flipH="1">
                <a:off x="3710398" y="2900979"/>
                <a:ext cx="591106" cy="188299"/>
              </a:xfrm>
              <a:custGeom>
                <a:avLst/>
                <a:gdLst>
                  <a:gd name="connsiteX0" fmla="*/ 508591 w 653143"/>
                  <a:gd name="connsiteY0" fmla="*/ 619459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05172"/>
                  <a:gd name="connsiteX1" fmla="*/ 602860 w 653143"/>
                  <a:gd name="connsiteY1" fmla="*/ 605172 h 605172"/>
                  <a:gd name="connsiteX2" fmla="*/ 581651 w 653143"/>
                  <a:gd name="connsiteY2" fmla="*/ 157555 h 605172"/>
                  <a:gd name="connsiteX3" fmla="*/ 601208 w 653143"/>
                  <a:gd name="connsiteY3" fmla="*/ 152088 h 605172"/>
                  <a:gd name="connsiteX4" fmla="*/ 609400 w 653143"/>
                  <a:gd name="connsiteY4" fmla="*/ 51217 h 605172"/>
                  <a:gd name="connsiteX5" fmla="*/ 27652 w 653143"/>
                  <a:gd name="connsiteY5" fmla="*/ 0 h 605172"/>
                  <a:gd name="connsiteX6" fmla="*/ 66012 w 653143"/>
                  <a:gd name="connsiteY6" fmla="*/ 88557 h 605172"/>
                  <a:gd name="connsiteX7" fmla="*/ 66605 w 653143"/>
                  <a:gd name="connsiteY7" fmla="*/ 96278 h 605172"/>
                  <a:gd name="connsiteX8" fmla="*/ 0 w 653143"/>
                  <a:gd name="connsiteY8" fmla="*/ 126806 h 605172"/>
                  <a:gd name="connsiteX9" fmla="*/ 67258 w 653143"/>
                  <a:gd name="connsiteY9" fmla="*/ 157632 h 605172"/>
                  <a:gd name="connsiteX10" fmla="*/ 63119 w 653143"/>
                  <a:gd name="connsiteY10" fmla="*/ 171390 h 605172"/>
                  <a:gd name="connsiteX11" fmla="*/ 27652 w 653143"/>
                  <a:gd name="connsiteY11" fmla="*/ 221583 h 605172"/>
                  <a:gd name="connsiteX12" fmla="*/ 520233 w 653143"/>
                  <a:gd name="connsiteY12" fmla="*/ 169563 h 605172"/>
                  <a:gd name="connsiteX13" fmla="*/ 529318 w 653143"/>
                  <a:gd name="connsiteY13" fmla="*/ 168054 h 605172"/>
                  <a:gd name="connsiteX0" fmla="*/ 529318 w 653143"/>
                  <a:gd name="connsiteY0" fmla="*/ 168054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12" fmla="*/ 529318 w 653143"/>
                  <a:gd name="connsiteY12" fmla="*/ 168054 h 221583"/>
                  <a:gd name="connsiteX0" fmla="*/ 520233 w 653143"/>
                  <a:gd name="connsiteY0" fmla="*/ 16956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0" fmla="*/ 27652 w 653143"/>
                  <a:gd name="connsiteY0" fmla="*/ 22158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0" fmla="*/ 27652 w 653143"/>
                  <a:gd name="connsiteY0" fmla="*/ 221583 h 221583"/>
                  <a:gd name="connsiteX1" fmla="*/ 601208 w 653143"/>
                  <a:gd name="connsiteY1" fmla="*/ 152088 h 221583"/>
                  <a:gd name="connsiteX2" fmla="*/ 609400 w 653143"/>
                  <a:gd name="connsiteY2" fmla="*/ 51217 h 221583"/>
                  <a:gd name="connsiteX3" fmla="*/ 27652 w 653143"/>
                  <a:gd name="connsiteY3" fmla="*/ 0 h 221583"/>
                  <a:gd name="connsiteX4" fmla="*/ 66012 w 653143"/>
                  <a:gd name="connsiteY4" fmla="*/ 88557 h 221583"/>
                  <a:gd name="connsiteX5" fmla="*/ 66605 w 653143"/>
                  <a:gd name="connsiteY5" fmla="*/ 96278 h 221583"/>
                  <a:gd name="connsiteX6" fmla="*/ 0 w 653143"/>
                  <a:gd name="connsiteY6" fmla="*/ 126806 h 221583"/>
                  <a:gd name="connsiteX7" fmla="*/ 67258 w 653143"/>
                  <a:gd name="connsiteY7" fmla="*/ 157632 h 221583"/>
                  <a:gd name="connsiteX8" fmla="*/ 63119 w 653143"/>
                  <a:gd name="connsiteY8" fmla="*/ 171390 h 221583"/>
                  <a:gd name="connsiteX9" fmla="*/ 27652 w 653143"/>
                  <a:gd name="connsiteY9" fmla="*/ 221583 h 221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3143" h="221583">
                    <a:moveTo>
                      <a:pt x="27652" y="221583"/>
                    </a:moveTo>
                    <a:cubicBezTo>
                      <a:pt x="117333" y="218366"/>
                      <a:pt x="504250" y="180482"/>
                      <a:pt x="601208" y="152088"/>
                    </a:cubicBezTo>
                    <a:cubicBezTo>
                      <a:pt x="672599" y="123866"/>
                      <a:pt x="665577" y="63870"/>
                      <a:pt x="609400" y="51217"/>
                    </a:cubicBezTo>
                    <a:cubicBezTo>
                      <a:pt x="545199" y="36755"/>
                      <a:pt x="237341" y="18466"/>
                      <a:pt x="27652" y="0"/>
                    </a:cubicBezTo>
                    <a:cubicBezTo>
                      <a:pt x="45389" y="24035"/>
                      <a:pt x="59704" y="48845"/>
                      <a:pt x="66012" y="88557"/>
                    </a:cubicBezTo>
                    <a:cubicBezTo>
                      <a:pt x="66210" y="91131"/>
                      <a:pt x="66407" y="93704"/>
                      <a:pt x="66605" y="96278"/>
                    </a:cubicBezTo>
                    <a:lnTo>
                      <a:pt x="0" y="126806"/>
                    </a:lnTo>
                    <a:lnTo>
                      <a:pt x="67258" y="157632"/>
                    </a:lnTo>
                    <a:lnTo>
                      <a:pt x="63119" y="171390"/>
                    </a:lnTo>
                    <a:cubicBezTo>
                      <a:pt x="51297" y="197526"/>
                      <a:pt x="27191" y="195447"/>
                      <a:pt x="27652" y="22158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6" name="フリーフォーム: 図形 945">
                <a:extLst>
                  <a:ext uri="{FF2B5EF4-FFF2-40B4-BE49-F238E27FC236}">
                    <a16:creationId xmlns:a16="http://schemas.microsoft.com/office/drawing/2014/main" id="{5C8CAF95-A6CF-4EE3-80B6-5E00F389BA9D}"/>
                  </a:ext>
                </a:extLst>
              </p:cNvPr>
              <p:cNvSpPr/>
              <p:nvPr/>
            </p:nvSpPr>
            <p:spPr>
              <a:xfrm>
                <a:off x="507126" y="2547340"/>
                <a:ext cx="442696" cy="72544"/>
              </a:xfrm>
              <a:custGeom>
                <a:avLst/>
                <a:gdLst>
                  <a:gd name="connsiteX0" fmla="*/ 0 w 442696"/>
                  <a:gd name="connsiteY0" fmla="*/ 0 h 72544"/>
                  <a:gd name="connsiteX1" fmla="*/ 5748 w 442696"/>
                  <a:gd name="connsiteY1" fmla="*/ 658 h 72544"/>
                  <a:gd name="connsiteX2" fmla="*/ 284086 w 442696"/>
                  <a:gd name="connsiteY2" fmla="*/ 14198 h 72544"/>
                  <a:gd name="connsiteX3" fmla="*/ 402013 w 442696"/>
                  <a:gd name="connsiteY3" fmla="*/ 15125 h 72544"/>
                  <a:gd name="connsiteX4" fmla="*/ 441526 w 442696"/>
                  <a:gd name="connsiteY4" fmla="*/ 59716 h 72544"/>
                  <a:gd name="connsiteX5" fmla="*/ 442696 w 442696"/>
                  <a:gd name="connsiteY5" fmla="*/ 72544 h 72544"/>
                  <a:gd name="connsiteX6" fmla="*/ 409712 w 442696"/>
                  <a:gd name="connsiteY6" fmla="*/ 70337 h 72544"/>
                  <a:gd name="connsiteX7" fmla="*/ 7189 w 442696"/>
                  <a:gd name="connsiteY7" fmla="*/ 3235 h 72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2696" h="72544">
                    <a:moveTo>
                      <a:pt x="0" y="0"/>
                    </a:moveTo>
                    <a:lnTo>
                      <a:pt x="5748" y="658"/>
                    </a:lnTo>
                    <a:cubicBezTo>
                      <a:pt x="76441" y="7492"/>
                      <a:pt x="170644" y="12274"/>
                      <a:pt x="284086" y="14198"/>
                    </a:cubicBezTo>
                    <a:lnTo>
                      <a:pt x="402013" y="15125"/>
                    </a:lnTo>
                    <a:lnTo>
                      <a:pt x="441526" y="59716"/>
                    </a:lnTo>
                    <a:lnTo>
                      <a:pt x="442696" y="72544"/>
                    </a:lnTo>
                    <a:lnTo>
                      <a:pt x="409712" y="70337"/>
                    </a:lnTo>
                    <a:cubicBezTo>
                      <a:pt x="213595" y="53045"/>
                      <a:pt x="70221" y="27283"/>
                      <a:pt x="7189" y="3235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47" name="フリーフォーム: 図形 946">
                <a:extLst>
                  <a:ext uri="{FF2B5EF4-FFF2-40B4-BE49-F238E27FC236}">
                    <a16:creationId xmlns:a16="http://schemas.microsoft.com/office/drawing/2014/main" id="{C16A8934-6F6E-4674-BE8A-4E9743B56223}"/>
                  </a:ext>
                </a:extLst>
              </p:cNvPr>
              <p:cNvSpPr/>
              <p:nvPr/>
            </p:nvSpPr>
            <p:spPr>
              <a:xfrm>
                <a:off x="426394" y="2403414"/>
                <a:ext cx="435431" cy="164761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8" name="フリーフォーム: 図形 947">
                <a:extLst>
                  <a:ext uri="{FF2B5EF4-FFF2-40B4-BE49-F238E27FC236}">
                    <a16:creationId xmlns:a16="http://schemas.microsoft.com/office/drawing/2014/main" id="{DBEAEAFB-1D98-4EB3-9A79-9B82D82A9E13}"/>
                  </a:ext>
                </a:extLst>
              </p:cNvPr>
              <p:cNvSpPr/>
              <p:nvPr/>
            </p:nvSpPr>
            <p:spPr>
              <a:xfrm rot="16200000">
                <a:off x="4083308" y="1550506"/>
                <a:ext cx="469057" cy="2153046"/>
              </a:xfrm>
              <a:custGeom>
                <a:avLst/>
                <a:gdLst>
                  <a:gd name="connsiteX0" fmla="*/ 469057 w 469057"/>
                  <a:gd name="connsiteY0" fmla="*/ 1178577 h 2153046"/>
                  <a:gd name="connsiteX1" fmla="*/ 179092 w 469057"/>
                  <a:gd name="connsiteY1" fmla="*/ 2149549 h 2153046"/>
                  <a:gd name="connsiteX2" fmla="*/ 166384 w 469057"/>
                  <a:gd name="connsiteY2" fmla="*/ 2153046 h 2153046"/>
                  <a:gd name="connsiteX3" fmla="*/ 172732 w 469057"/>
                  <a:gd name="connsiteY3" fmla="*/ 2117471 h 2153046"/>
                  <a:gd name="connsiteX4" fmla="*/ 198942 w 469057"/>
                  <a:gd name="connsiteY4" fmla="*/ 1906609 h 2153046"/>
                  <a:gd name="connsiteX5" fmla="*/ 200879 w 469057"/>
                  <a:gd name="connsiteY5" fmla="*/ 1883876 h 2153046"/>
                  <a:gd name="connsiteX6" fmla="*/ 167696 w 469057"/>
                  <a:gd name="connsiteY6" fmla="*/ 1928847 h 2153046"/>
                  <a:gd name="connsiteX7" fmla="*/ 107725 w 469057"/>
                  <a:gd name="connsiteY7" fmla="*/ 1977458 h 2153046"/>
                  <a:gd name="connsiteX8" fmla="*/ 95017 w 469057"/>
                  <a:gd name="connsiteY8" fmla="*/ 1980955 h 2153046"/>
                  <a:gd name="connsiteX9" fmla="*/ 101364 w 469057"/>
                  <a:gd name="connsiteY9" fmla="*/ 1945380 h 2153046"/>
                  <a:gd name="connsiteX10" fmla="*/ 124369 w 469057"/>
                  <a:gd name="connsiteY10" fmla="*/ 1724100 h 2153046"/>
                  <a:gd name="connsiteX11" fmla="*/ 54611 w 469057"/>
                  <a:gd name="connsiteY11" fmla="*/ 1823178 h 2153046"/>
                  <a:gd name="connsiteX12" fmla="*/ 46356 w 469057"/>
                  <a:gd name="connsiteY12" fmla="*/ 1826189 h 2153046"/>
                  <a:gd name="connsiteX13" fmla="*/ 50479 w 469057"/>
                  <a:gd name="connsiteY13" fmla="*/ 1795559 h 2153046"/>
                  <a:gd name="connsiteX14" fmla="*/ 67504 w 469057"/>
                  <a:gd name="connsiteY14" fmla="*/ 1614008 h 2153046"/>
                  <a:gd name="connsiteX15" fmla="*/ 68762 w 469057"/>
                  <a:gd name="connsiteY15" fmla="*/ 1594436 h 2153046"/>
                  <a:gd name="connsiteX16" fmla="*/ 47208 w 469057"/>
                  <a:gd name="connsiteY16" fmla="*/ 1633156 h 2153046"/>
                  <a:gd name="connsiteX17" fmla="*/ 8255 w 469057"/>
                  <a:gd name="connsiteY17" fmla="*/ 1675009 h 2153046"/>
                  <a:gd name="connsiteX18" fmla="*/ 0 w 469057"/>
                  <a:gd name="connsiteY18" fmla="*/ 1678020 h 2153046"/>
                  <a:gd name="connsiteX19" fmla="*/ 4123 w 469057"/>
                  <a:gd name="connsiteY19" fmla="*/ 1647390 h 2153046"/>
                  <a:gd name="connsiteX20" fmla="*/ 44408 w 469057"/>
                  <a:gd name="connsiteY20" fmla="*/ 839009 h 2153046"/>
                  <a:gd name="connsiteX21" fmla="*/ 4123 w 469057"/>
                  <a:gd name="connsiteY21" fmla="*/ 30630 h 2153046"/>
                  <a:gd name="connsiteX22" fmla="*/ 0 w 469057"/>
                  <a:gd name="connsiteY22" fmla="*/ 0 h 2153046"/>
                  <a:gd name="connsiteX23" fmla="*/ 8254 w 469057"/>
                  <a:gd name="connsiteY23" fmla="*/ 3010 h 2153046"/>
                  <a:gd name="connsiteX24" fmla="*/ 65550 w 469057"/>
                  <a:gd name="connsiteY24" fmla="*/ 74370 h 2153046"/>
                  <a:gd name="connsiteX25" fmla="*/ 114279 w 469057"/>
                  <a:gd name="connsiteY25" fmla="*/ 191824 h 2153046"/>
                  <a:gd name="connsiteX26" fmla="*/ 101364 w 469057"/>
                  <a:gd name="connsiteY26" fmla="*/ 67595 h 2153046"/>
                  <a:gd name="connsiteX27" fmla="*/ 95017 w 469057"/>
                  <a:gd name="connsiteY27" fmla="*/ 32020 h 2153046"/>
                  <a:gd name="connsiteX28" fmla="*/ 107724 w 469057"/>
                  <a:gd name="connsiteY28" fmla="*/ 35515 h 2153046"/>
                  <a:gd name="connsiteX29" fmla="*/ 272193 w 469057"/>
                  <a:gd name="connsiteY29" fmla="*/ 257064 h 2153046"/>
                  <a:gd name="connsiteX30" fmla="*/ 309546 w 469057"/>
                  <a:gd name="connsiteY30" fmla="*/ 361470 h 2153046"/>
                  <a:gd name="connsiteX31" fmla="*/ 343560 w 469057"/>
                  <a:gd name="connsiteY31" fmla="*/ 429154 h 2153046"/>
                  <a:gd name="connsiteX32" fmla="*/ 420943 w 469057"/>
                  <a:gd name="connsiteY32" fmla="*/ 685247 h 2153046"/>
                  <a:gd name="connsiteX33" fmla="*/ 469057 w 469057"/>
                  <a:gd name="connsiteY33" fmla="*/ 1178577 h 2153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69057" h="2153046">
                    <a:moveTo>
                      <a:pt x="469057" y="1178577"/>
                    </a:moveTo>
                    <a:cubicBezTo>
                      <a:pt x="469057" y="1657529"/>
                      <a:pt x="344575" y="2057132"/>
                      <a:pt x="179092" y="2149549"/>
                    </a:cubicBezTo>
                    <a:lnTo>
                      <a:pt x="166384" y="2153046"/>
                    </a:lnTo>
                    <a:lnTo>
                      <a:pt x="172732" y="2117471"/>
                    </a:lnTo>
                    <a:cubicBezTo>
                      <a:pt x="182521" y="2050468"/>
                      <a:pt x="191292" y="1980022"/>
                      <a:pt x="198942" y="1906609"/>
                    </a:cubicBezTo>
                    <a:lnTo>
                      <a:pt x="200879" y="1883876"/>
                    </a:lnTo>
                    <a:lnTo>
                      <a:pt x="167696" y="1928847"/>
                    </a:lnTo>
                    <a:cubicBezTo>
                      <a:pt x="148454" y="1949555"/>
                      <a:pt x="128410" y="1965906"/>
                      <a:pt x="107725" y="1977458"/>
                    </a:cubicBezTo>
                    <a:lnTo>
                      <a:pt x="95017" y="1980955"/>
                    </a:lnTo>
                    <a:lnTo>
                      <a:pt x="101364" y="1945380"/>
                    </a:lnTo>
                    <a:lnTo>
                      <a:pt x="124369" y="1724100"/>
                    </a:lnTo>
                    <a:lnTo>
                      <a:pt x="54611" y="1823178"/>
                    </a:lnTo>
                    <a:lnTo>
                      <a:pt x="46356" y="1826189"/>
                    </a:lnTo>
                    <a:lnTo>
                      <a:pt x="50479" y="1795559"/>
                    </a:lnTo>
                    <a:cubicBezTo>
                      <a:pt x="56838" y="1737870"/>
                      <a:pt x="62535" y="1677217"/>
                      <a:pt x="67504" y="1614008"/>
                    </a:cubicBezTo>
                    <a:lnTo>
                      <a:pt x="68762" y="1594436"/>
                    </a:lnTo>
                    <a:lnTo>
                      <a:pt x="47208" y="1633156"/>
                    </a:lnTo>
                    <a:cubicBezTo>
                      <a:pt x="34710" y="1650985"/>
                      <a:pt x="21690" y="1665064"/>
                      <a:pt x="8255" y="1675009"/>
                    </a:cubicBezTo>
                    <a:lnTo>
                      <a:pt x="0" y="1678020"/>
                    </a:lnTo>
                    <a:lnTo>
                      <a:pt x="4123" y="1647390"/>
                    </a:lnTo>
                    <a:cubicBezTo>
                      <a:pt x="29557" y="1416634"/>
                      <a:pt x="44408" y="1138453"/>
                      <a:pt x="44408" y="839009"/>
                    </a:cubicBezTo>
                    <a:cubicBezTo>
                      <a:pt x="44408" y="539568"/>
                      <a:pt x="29557" y="261387"/>
                      <a:pt x="4123" y="30630"/>
                    </a:cubicBezTo>
                    <a:lnTo>
                      <a:pt x="0" y="0"/>
                    </a:lnTo>
                    <a:lnTo>
                      <a:pt x="8254" y="3010"/>
                    </a:lnTo>
                    <a:cubicBezTo>
                      <a:pt x="28408" y="17929"/>
                      <a:pt x="47626" y="42147"/>
                      <a:pt x="65550" y="74370"/>
                    </a:cubicBezTo>
                    <a:lnTo>
                      <a:pt x="114279" y="191824"/>
                    </a:lnTo>
                    <a:lnTo>
                      <a:pt x="101364" y="67595"/>
                    </a:lnTo>
                    <a:lnTo>
                      <a:pt x="95017" y="32020"/>
                    </a:lnTo>
                    <a:lnTo>
                      <a:pt x="107724" y="35515"/>
                    </a:lnTo>
                    <a:cubicBezTo>
                      <a:pt x="169780" y="70172"/>
                      <a:pt x="226071" y="148026"/>
                      <a:pt x="272193" y="257064"/>
                    </a:cubicBezTo>
                    <a:lnTo>
                      <a:pt x="309546" y="361470"/>
                    </a:lnTo>
                    <a:lnTo>
                      <a:pt x="343560" y="429154"/>
                    </a:lnTo>
                    <a:cubicBezTo>
                      <a:pt x="374309" y="501846"/>
                      <a:pt x="400538" y="588397"/>
                      <a:pt x="420943" y="685247"/>
                    </a:cubicBezTo>
                    <a:cubicBezTo>
                      <a:pt x="451551" y="830522"/>
                      <a:pt x="469057" y="998971"/>
                      <a:pt x="469057" y="1178577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9" name="フリーフォーム: 図形 948">
                <a:extLst>
                  <a:ext uri="{FF2B5EF4-FFF2-40B4-BE49-F238E27FC236}">
                    <a16:creationId xmlns:a16="http://schemas.microsoft.com/office/drawing/2014/main" id="{3F89DF23-7A6A-40E9-B190-ACAB46579010}"/>
                  </a:ext>
                </a:extLst>
              </p:cNvPr>
              <p:cNvSpPr/>
              <p:nvPr/>
            </p:nvSpPr>
            <p:spPr>
              <a:xfrm>
                <a:off x="728473" y="2180994"/>
                <a:ext cx="3589362" cy="1114656"/>
              </a:xfrm>
              <a:custGeom>
                <a:avLst/>
                <a:gdLst>
                  <a:gd name="connsiteX0" fmla="*/ 350235 w 3589362"/>
                  <a:gd name="connsiteY0" fmla="*/ 230 h 1114656"/>
                  <a:gd name="connsiteX1" fmla="*/ 594137 w 3589362"/>
                  <a:gd name="connsiteY1" fmla="*/ 107476 h 1114656"/>
                  <a:gd name="connsiteX2" fmla="*/ 640707 w 3589362"/>
                  <a:gd name="connsiteY2" fmla="*/ 160047 h 1114656"/>
                  <a:gd name="connsiteX3" fmla="*/ 720784 w 3589362"/>
                  <a:gd name="connsiteY3" fmla="*/ 145105 h 1114656"/>
                  <a:gd name="connsiteX4" fmla="*/ 971289 w 3589362"/>
                  <a:gd name="connsiteY4" fmla="*/ 130404 h 1114656"/>
                  <a:gd name="connsiteX5" fmla="*/ 1099580 w 3589362"/>
                  <a:gd name="connsiteY5" fmla="*/ 134172 h 1114656"/>
                  <a:gd name="connsiteX6" fmla="*/ 1201768 w 3589362"/>
                  <a:gd name="connsiteY6" fmla="*/ 143313 h 1114656"/>
                  <a:gd name="connsiteX7" fmla="*/ 1351744 w 3589362"/>
                  <a:gd name="connsiteY7" fmla="*/ 118173 h 1114656"/>
                  <a:gd name="connsiteX8" fmla="*/ 2371020 w 3589362"/>
                  <a:gd name="connsiteY8" fmla="*/ 109415 h 1114656"/>
                  <a:gd name="connsiteX9" fmla="*/ 3589362 w 3589362"/>
                  <a:gd name="connsiteY9" fmla="*/ 391901 h 1114656"/>
                  <a:gd name="connsiteX10" fmla="*/ 2366257 w 3589362"/>
                  <a:gd name="connsiteY10" fmla="*/ 1112537 h 1114656"/>
                  <a:gd name="connsiteX11" fmla="*/ 1161737 w 3589362"/>
                  <a:gd name="connsiteY11" fmla="*/ 440864 h 1114656"/>
                  <a:gd name="connsiteX12" fmla="*/ 1126225 w 3589362"/>
                  <a:gd name="connsiteY12" fmla="*/ 397007 h 1114656"/>
                  <a:gd name="connsiteX13" fmla="*/ 971289 w 3589362"/>
                  <a:gd name="connsiteY13" fmla="*/ 394129 h 1114656"/>
                  <a:gd name="connsiteX14" fmla="*/ 755557 w 3589362"/>
                  <a:gd name="connsiteY14" fmla="*/ 398137 h 1114656"/>
                  <a:gd name="connsiteX15" fmla="*/ 654595 w 3589362"/>
                  <a:gd name="connsiteY15" fmla="*/ 403794 h 1114656"/>
                  <a:gd name="connsiteX16" fmla="*/ 603760 w 3589362"/>
                  <a:gd name="connsiteY16" fmla="*/ 448544 h 1114656"/>
                  <a:gd name="connsiteX17" fmla="*/ 293878 w 3589362"/>
                  <a:gd name="connsiteY17" fmla="*/ 498243 h 1114656"/>
                  <a:gd name="connsiteX18" fmla="*/ 24285 w 3589362"/>
                  <a:gd name="connsiteY18" fmla="*/ 288924 h 1114656"/>
                  <a:gd name="connsiteX19" fmla="*/ 350235 w 3589362"/>
                  <a:gd name="connsiteY19" fmla="*/ 230 h 111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589362" h="1114656">
                    <a:moveTo>
                      <a:pt x="350235" y="230"/>
                    </a:moveTo>
                    <a:cubicBezTo>
                      <a:pt x="435913" y="4331"/>
                      <a:pt x="525735" y="49191"/>
                      <a:pt x="594137" y="107476"/>
                    </a:cubicBezTo>
                    <a:lnTo>
                      <a:pt x="640707" y="160047"/>
                    </a:lnTo>
                    <a:lnTo>
                      <a:pt x="720784" y="145105"/>
                    </a:lnTo>
                    <a:cubicBezTo>
                      <a:pt x="799918" y="135551"/>
                      <a:pt x="884055" y="130404"/>
                      <a:pt x="971289" y="130404"/>
                    </a:cubicBezTo>
                    <a:cubicBezTo>
                      <a:pt x="1014906" y="130404"/>
                      <a:pt x="1057749" y="131691"/>
                      <a:pt x="1099580" y="134172"/>
                    </a:cubicBezTo>
                    <a:lnTo>
                      <a:pt x="1201768" y="143313"/>
                    </a:lnTo>
                    <a:lnTo>
                      <a:pt x="1351744" y="118173"/>
                    </a:lnTo>
                    <a:cubicBezTo>
                      <a:pt x="1653704" y="83016"/>
                      <a:pt x="2105789" y="93540"/>
                      <a:pt x="2371020" y="109415"/>
                    </a:cubicBezTo>
                    <a:cubicBezTo>
                      <a:pt x="2795390" y="134815"/>
                      <a:pt x="3589362" y="159611"/>
                      <a:pt x="3589362" y="391901"/>
                    </a:cubicBezTo>
                    <a:cubicBezTo>
                      <a:pt x="3589362" y="624191"/>
                      <a:pt x="2990652" y="1152224"/>
                      <a:pt x="2366257" y="1112537"/>
                    </a:cubicBezTo>
                    <a:cubicBezTo>
                      <a:pt x="1897961" y="1082772"/>
                      <a:pt x="1387409" y="700615"/>
                      <a:pt x="1161737" y="440864"/>
                    </a:cubicBezTo>
                    <a:lnTo>
                      <a:pt x="1126225" y="397007"/>
                    </a:lnTo>
                    <a:lnTo>
                      <a:pt x="971289" y="394129"/>
                    </a:lnTo>
                    <a:cubicBezTo>
                      <a:pt x="899131" y="394129"/>
                      <a:pt x="827139" y="395471"/>
                      <a:pt x="755557" y="398137"/>
                    </a:cubicBezTo>
                    <a:lnTo>
                      <a:pt x="654595" y="403794"/>
                    </a:lnTo>
                    <a:lnTo>
                      <a:pt x="603760" y="448544"/>
                    </a:lnTo>
                    <a:cubicBezTo>
                      <a:pt x="533870" y="487646"/>
                      <a:pt x="429959" y="509488"/>
                      <a:pt x="293878" y="498243"/>
                    </a:cubicBezTo>
                    <a:cubicBezTo>
                      <a:pt x="21716" y="475754"/>
                      <a:pt x="-42258" y="371926"/>
                      <a:pt x="24285" y="288924"/>
                    </a:cubicBezTo>
                    <a:cubicBezTo>
                      <a:pt x="90828" y="205922"/>
                      <a:pt x="178879" y="-7971"/>
                      <a:pt x="350235" y="23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0" name="フリーフォーム: 図形 949">
                <a:extLst>
                  <a:ext uri="{FF2B5EF4-FFF2-40B4-BE49-F238E27FC236}">
                    <a16:creationId xmlns:a16="http://schemas.microsoft.com/office/drawing/2014/main" id="{606123AE-6DBA-4BA1-A835-08B9AE4D6501}"/>
                  </a:ext>
                </a:extLst>
              </p:cNvPr>
              <p:cNvSpPr/>
              <p:nvPr/>
            </p:nvSpPr>
            <p:spPr>
              <a:xfrm>
                <a:off x="728474" y="2180995"/>
                <a:ext cx="1248745" cy="501192"/>
              </a:xfrm>
              <a:custGeom>
                <a:avLst/>
                <a:gdLst>
                  <a:gd name="connsiteX0" fmla="*/ 350235 w 1248745"/>
                  <a:gd name="connsiteY0" fmla="*/ 230 h 501192"/>
                  <a:gd name="connsiteX1" fmla="*/ 594137 w 1248745"/>
                  <a:gd name="connsiteY1" fmla="*/ 107476 h 501192"/>
                  <a:gd name="connsiteX2" fmla="*/ 640707 w 1248745"/>
                  <a:gd name="connsiteY2" fmla="*/ 160047 h 501192"/>
                  <a:gd name="connsiteX3" fmla="*/ 720784 w 1248745"/>
                  <a:gd name="connsiteY3" fmla="*/ 145105 h 501192"/>
                  <a:gd name="connsiteX4" fmla="*/ 971289 w 1248745"/>
                  <a:gd name="connsiteY4" fmla="*/ 130404 h 501192"/>
                  <a:gd name="connsiteX5" fmla="*/ 1099580 w 1248745"/>
                  <a:gd name="connsiteY5" fmla="*/ 134172 h 501192"/>
                  <a:gd name="connsiteX6" fmla="*/ 1201768 w 1248745"/>
                  <a:gd name="connsiteY6" fmla="*/ 143313 h 501192"/>
                  <a:gd name="connsiteX7" fmla="*/ 1248745 w 1248745"/>
                  <a:gd name="connsiteY7" fmla="*/ 135439 h 501192"/>
                  <a:gd name="connsiteX8" fmla="*/ 1219638 w 1248745"/>
                  <a:gd name="connsiteY8" fmla="*/ 182079 h 501192"/>
                  <a:gd name="connsiteX9" fmla="*/ 1167806 w 1248745"/>
                  <a:gd name="connsiteY9" fmla="*/ 300298 h 501192"/>
                  <a:gd name="connsiteX10" fmla="*/ 1138647 w 1248745"/>
                  <a:gd name="connsiteY10" fmla="*/ 412348 h 501192"/>
                  <a:gd name="connsiteX11" fmla="*/ 1126225 w 1248745"/>
                  <a:gd name="connsiteY11" fmla="*/ 397007 h 501192"/>
                  <a:gd name="connsiteX12" fmla="*/ 971289 w 1248745"/>
                  <a:gd name="connsiteY12" fmla="*/ 394129 h 501192"/>
                  <a:gd name="connsiteX13" fmla="*/ 755557 w 1248745"/>
                  <a:gd name="connsiteY13" fmla="*/ 398137 h 501192"/>
                  <a:gd name="connsiteX14" fmla="*/ 654595 w 1248745"/>
                  <a:gd name="connsiteY14" fmla="*/ 403794 h 501192"/>
                  <a:gd name="connsiteX15" fmla="*/ 603760 w 1248745"/>
                  <a:gd name="connsiteY15" fmla="*/ 448544 h 501192"/>
                  <a:gd name="connsiteX16" fmla="*/ 293878 w 1248745"/>
                  <a:gd name="connsiteY16" fmla="*/ 498243 h 501192"/>
                  <a:gd name="connsiteX17" fmla="*/ 24285 w 1248745"/>
                  <a:gd name="connsiteY17" fmla="*/ 288924 h 501192"/>
                  <a:gd name="connsiteX18" fmla="*/ 350235 w 1248745"/>
                  <a:gd name="connsiteY18" fmla="*/ 230 h 501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48745" h="501192">
                    <a:moveTo>
                      <a:pt x="350235" y="230"/>
                    </a:moveTo>
                    <a:cubicBezTo>
                      <a:pt x="435913" y="4331"/>
                      <a:pt x="525735" y="49191"/>
                      <a:pt x="594137" y="107476"/>
                    </a:cubicBezTo>
                    <a:lnTo>
                      <a:pt x="640707" y="160047"/>
                    </a:lnTo>
                    <a:lnTo>
                      <a:pt x="720784" y="145105"/>
                    </a:lnTo>
                    <a:cubicBezTo>
                      <a:pt x="799918" y="135551"/>
                      <a:pt x="884055" y="130404"/>
                      <a:pt x="971289" y="130404"/>
                    </a:cubicBezTo>
                    <a:cubicBezTo>
                      <a:pt x="1014906" y="130404"/>
                      <a:pt x="1057749" y="131691"/>
                      <a:pt x="1099580" y="134172"/>
                    </a:cubicBezTo>
                    <a:lnTo>
                      <a:pt x="1201768" y="143313"/>
                    </a:lnTo>
                    <a:lnTo>
                      <a:pt x="1248745" y="135439"/>
                    </a:lnTo>
                    <a:lnTo>
                      <a:pt x="1219638" y="182079"/>
                    </a:lnTo>
                    <a:cubicBezTo>
                      <a:pt x="1199152" y="220706"/>
                      <a:pt x="1181816" y="260147"/>
                      <a:pt x="1167806" y="300298"/>
                    </a:cubicBezTo>
                    <a:lnTo>
                      <a:pt x="1138647" y="412348"/>
                    </a:lnTo>
                    <a:lnTo>
                      <a:pt x="1126225" y="397007"/>
                    </a:lnTo>
                    <a:lnTo>
                      <a:pt x="971289" y="394129"/>
                    </a:lnTo>
                    <a:cubicBezTo>
                      <a:pt x="899131" y="394129"/>
                      <a:pt x="827139" y="395471"/>
                      <a:pt x="755557" y="398137"/>
                    </a:cubicBezTo>
                    <a:lnTo>
                      <a:pt x="654595" y="403794"/>
                    </a:lnTo>
                    <a:lnTo>
                      <a:pt x="603760" y="448544"/>
                    </a:lnTo>
                    <a:cubicBezTo>
                      <a:pt x="533870" y="487646"/>
                      <a:pt x="429959" y="509488"/>
                      <a:pt x="293878" y="498243"/>
                    </a:cubicBezTo>
                    <a:cubicBezTo>
                      <a:pt x="21716" y="475754"/>
                      <a:pt x="-42258" y="371926"/>
                      <a:pt x="24285" y="288924"/>
                    </a:cubicBezTo>
                    <a:cubicBezTo>
                      <a:pt x="90828" y="205922"/>
                      <a:pt x="178879" y="-7971"/>
                      <a:pt x="350235" y="23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1" name="フリーフォーム: 図形 950">
                <a:extLst>
                  <a:ext uri="{FF2B5EF4-FFF2-40B4-BE49-F238E27FC236}">
                    <a16:creationId xmlns:a16="http://schemas.microsoft.com/office/drawing/2014/main" id="{2BE16BA1-E0B3-40E3-B732-D64AD690C1C6}"/>
                  </a:ext>
                </a:extLst>
              </p:cNvPr>
              <p:cNvSpPr/>
              <p:nvPr/>
            </p:nvSpPr>
            <p:spPr>
              <a:xfrm>
                <a:off x="892729" y="2366182"/>
                <a:ext cx="349081" cy="316005"/>
              </a:xfrm>
              <a:custGeom>
                <a:avLst/>
                <a:gdLst>
                  <a:gd name="connsiteX0" fmla="*/ 244737 w 349081"/>
                  <a:gd name="connsiteY0" fmla="*/ 99 h 316005"/>
                  <a:gd name="connsiteX1" fmla="*/ 281558 w 349081"/>
                  <a:gd name="connsiteY1" fmla="*/ 9639 h 316005"/>
                  <a:gd name="connsiteX2" fmla="*/ 317934 w 349081"/>
                  <a:gd name="connsiteY2" fmla="*/ 59490 h 316005"/>
                  <a:gd name="connsiteX3" fmla="*/ 334180 w 349081"/>
                  <a:gd name="connsiteY3" fmla="*/ 102203 h 316005"/>
                  <a:gd name="connsiteX4" fmla="*/ 347394 w 349081"/>
                  <a:gd name="connsiteY4" fmla="*/ 236460 h 316005"/>
                  <a:gd name="connsiteX5" fmla="*/ 332474 w 349081"/>
                  <a:gd name="connsiteY5" fmla="*/ 301299 h 316005"/>
                  <a:gd name="connsiteX6" fmla="*/ 309386 w 349081"/>
                  <a:gd name="connsiteY6" fmla="*/ 307087 h 316005"/>
                  <a:gd name="connsiteX7" fmla="*/ 129623 w 349081"/>
                  <a:gd name="connsiteY7" fmla="*/ 313056 h 316005"/>
                  <a:gd name="connsiteX8" fmla="*/ 37169 w 349081"/>
                  <a:gd name="connsiteY8" fmla="*/ 301010 h 316005"/>
                  <a:gd name="connsiteX9" fmla="*/ 0 w 349081"/>
                  <a:gd name="connsiteY9" fmla="*/ 291711 h 316005"/>
                  <a:gd name="connsiteX10" fmla="*/ 114648 w 349081"/>
                  <a:gd name="connsiteY10" fmla="*/ 107703 h 316005"/>
                  <a:gd name="connsiteX11" fmla="*/ 244737 w 349081"/>
                  <a:gd name="connsiteY11" fmla="*/ 99 h 316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081" h="316005">
                    <a:moveTo>
                      <a:pt x="244737" y="99"/>
                    </a:moveTo>
                    <a:cubicBezTo>
                      <a:pt x="258016" y="-614"/>
                      <a:pt x="270443" y="2530"/>
                      <a:pt x="281558" y="9639"/>
                    </a:cubicBezTo>
                    <a:cubicBezTo>
                      <a:pt x="296378" y="19119"/>
                      <a:pt x="308867" y="35650"/>
                      <a:pt x="317934" y="59490"/>
                    </a:cubicBezTo>
                    <a:lnTo>
                      <a:pt x="334180" y="102203"/>
                    </a:lnTo>
                    <a:cubicBezTo>
                      <a:pt x="347781" y="137962"/>
                      <a:pt x="351751" y="185088"/>
                      <a:pt x="347394" y="236460"/>
                    </a:cubicBezTo>
                    <a:lnTo>
                      <a:pt x="332474" y="301299"/>
                    </a:lnTo>
                    <a:lnTo>
                      <a:pt x="309386" y="307087"/>
                    </a:lnTo>
                    <a:cubicBezTo>
                      <a:pt x="257662" y="316030"/>
                      <a:pt x="197664" y="318679"/>
                      <a:pt x="129623" y="313056"/>
                    </a:cubicBezTo>
                    <a:cubicBezTo>
                      <a:pt x="95603" y="310245"/>
                      <a:pt x="64836" y="306163"/>
                      <a:pt x="37169" y="301010"/>
                    </a:cubicBezTo>
                    <a:lnTo>
                      <a:pt x="0" y="291711"/>
                    </a:lnTo>
                    <a:lnTo>
                      <a:pt x="114648" y="107703"/>
                    </a:lnTo>
                    <a:cubicBezTo>
                      <a:pt x="157400" y="39087"/>
                      <a:pt x="204901" y="2237"/>
                      <a:pt x="244737" y="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2" name="フリーフォーム: 図形 951">
                <a:extLst>
                  <a:ext uri="{FF2B5EF4-FFF2-40B4-BE49-F238E27FC236}">
                    <a16:creationId xmlns:a16="http://schemas.microsoft.com/office/drawing/2014/main" id="{0BB95627-FEBB-4ACF-A757-26251A31D2BB}"/>
                  </a:ext>
                </a:extLst>
              </p:cNvPr>
              <p:cNvSpPr/>
              <p:nvPr/>
            </p:nvSpPr>
            <p:spPr>
              <a:xfrm rot="9540701" flipH="1">
                <a:off x="3601298" y="3018608"/>
                <a:ext cx="653785" cy="223997"/>
              </a:xfrm>
              <a:custGeom>
                <a:avLst/>
                <a:gdLst>
                  <a:gd name="connsiteX0" fmla="*/ 508591 w 653143"/>
                  <a:gd name="connsiteY0" fmla="*/ 619459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05172"/>
                  <a:gd name="connsiteX1" fmla="*/ 602860 w 653143"/>
                  <a:gd name="connsiteY1" fmla="*/ 605172 h 605172"/>
                  <a:gd name="connsiteX2" fmla="*/ 581651 w 653143"/>
                  <a:gd name="connsiteY2" fmla="*/ 157555 h 605172"/>
                  <a:gd name="connsiteX3" fmla="*/ 601208 w 653143"/>
                  <a:gd name="connsiteY3" fmla="*/ 152088 h 605172"/>
                  <a:gd name="connsiteX4" fmla="*/ 609400 w 653143"/>
                  <a:gd name="connsiteY4" fmla="*/ 51217 h 605172"/>
                  <a:gd name="connsiteX5" fmla="*/ 27652 w 653143"/>
                  <a:gd name="connsiteY5" fmla="*/ 0 h 605172"/>
                  <a:gd name="connsiteX6" fmla="*/ 66012 w 653143"/>
                  <a:gd name="connsiteY6" fmla="*/ 88557 h 605172"/>
                  <a:gd name="connsiteX7" fmla="*/ 66605 w 653143"/>
                  <a:gd name="connsiteY7" fmla="*/ 96278 h 605172"/>
                  <a:gd name="connsiteX8" fmla="*/ 0 w 653143"/>
                  <a:gd name="connsiteY8" fmla="*/ 126806 h 605172"/>
                  <a:gd name="connsiteX9" fmla="*/ 67258 w 653143"/>
                  <a:gd name="connsiteY9" fmla="*/ 157632 h 605172"/>
                  <a:gd name="connsiteX10" fmla="*/ 63119 w 653143"/>
                  <a:gd name="connsiteY10" fmla="*/ 171390 h 605172"/>
                  <a:gd name="connsiteX11" fmla="*/ 27652 w 653143"/>
                  <a:gd name="connsiteY11" fmla="*/ 221583 h 605172"/>
                  <a:gd name="connsiteX12" fmla="*/ 520233 w 653143"/>
                  <a:gd name="connsiteY12" fmla="*/ 169563 h 605172"/>
                  <a:gd name="connsiteX13" fmla="*/ 529318 w 653143"/>
                  <a:gd name="connsiteY13" fmla="*/ 168054 h 605172"/>
                  <a:gd name="connsiteX0" fmla="*/ 529318 w 653143"/>
                  <a:gd name="connsiteY0" fmla="*/ 168054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12" fmla="*/ 529318 w 653143"/>
                  <a:gd name="connsiteY12" fmla="*/ 168054 h 221583"/>
                  <a:gd name="connsiteX0" fmla="*/ 520233 w 653143"/>
                  <a:gd name="connsiteY0" fmla="*/ 16956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0" fmla="*/ 27652 w 653143"/>
                  <a:gd name="connsiteY0" fmla="*/ 22158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0" fmla="*/ 27652 w 653143"/>
                  <a:gd name="connsiteY0" fmla="*/ 221583 h 221583"/>
                  <a:gd name="connsiteX1" fmla="*/ 601208 w 653143"/>
                  <a:gd name="connsiteY1" fmla="*/ 152088 h 221583"/>
                  <a:gd name="connsiteX2" fmla="*/ 609400 w 653143"/>
                  <a:gd name="connsiteY2" fmla="*/ 51217 h 221583"/>
                  <a:gd name="connsiteX3" fmla="*/ 27652 w 653143"/>
                  <a:gd name="connsiteY3" fmla="*/ 0 h 221583"/>
                  <a:gd name="connsiteX4" fmla="*/ 66012 w 653143"/>
                  <a:gd name="connsiteY4" fmla="*/ 88557 h 221583"/>
                  <a:gd name="connsiteX5" fmla="*/ 66605 w 653143"/>
                  <a:gd name="connsiteY5" fmla="*/ 96278 h 221583"/>
                  <a:gd name="connsiteX6" fmla="*/ 0 w 653143"/>
                  <a:gd name="connsiteY6" fmla="*/ 126806 h 221583"/>
                  <a:gd name="connsiteX7" fmla="*/ 67258 w 653143"/>
                  <a:gd name="connsiteY7" fmla="*/ 157632 h 221583"/>
                  <a:gd name="connsiteX8" fmla="*/ 63119 w 653143"/>
                  <a:gd name="connsiteY8" fmla="*/ 171390 h 221583"/>
                  <a:gd name="connsiteX9" fmla="*/ 27652 w 653143"/>
                  <a:gd name="connsiteY9" fmla="*/ 221583 h 221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3143" h="221583">
                    <a:moveTo>
                      <a:pt x="27652" y="221583"/>
                    </a:moveTo>
                    <a:cubicBezTo>
                      <a:pt x="117333" y="218366"/>
                      <a:pt x="504250" y="180482"/>
                      <a:pt x="601208" y="152088"/>
                    </a:cubicBezTo>
                    <a:cubicBezTo>
                      <a:pt x="672599" y="123866"/>
                      <a:pt x="665577" y="63870"/>
                      <a:pt x="609400" y="51217"/>
                    </a:cubicBezTo>
                    <a:cubicBezTo>
                      <a:pt x="545199" y="36755"/>
                      <a:pt x="237341" y="18466"/>
                      <a:pt x="27652" y="0"/>
                    </a:cubicBezTo>
                    <a:cubicBezTo>
                      <a:pt x="45389" y="24035"/>
                      <a:pt x="59704" y="48845"/>
                      <a:pt x="66012" y="88557"/>
                    </a:cubicBezTo>
                    <a:cubicBezTo>
                      <a:pt x="66210" y="91131"/>
                      <a:pt x="66407" y="93704"/>
                      <a:pt x="66605" y="96278"/>
                    </a:cubicBezTo>
                    <a:lnTo>
                      <a:pt x="0" y="126806"/>
                    </a:lnTo>
                    <a:lnTo>
                      <a:pt x="67258" y="157632"/>
                    </a:lnTo>
                    <a:lnTo>
                      <a:pt x="63119" y="171390"/>
                    </a:lnTo>
                    <a:cubicBezTo>
                      <a:pt x="51297" y="197526"/>
                      <a:pt x="27191" y="195447"/>
                      <a:pt x="27652" y="22158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3" name="フリーフォーム: 図形 952">
                <a:extLst>
                  <a:ext uri="{FF2B5EF4-FFF2-40B4-BE49-F238E27FC236}">
                    <a16:creationId xmlns:a16="http://schemas.microsoft.com/office/drawing/2014/main" id="{9C08EC25-B418-4AFD-BE46-E62B35E9F792}"/>
                  </a:ext>
                </a:extLst>
              </p:cNvPr>
              <p:cNvSpPr/>
              <p:nvPr/>
            </p:nvSpPr>
            <p:spPr>
              <a:xfrm>
                <a:off x="2005634" y="-357004"/>
                <a:ext cx="1727111" cy="3008451"/>
              </a:xfrm>
              <a:custGeom>
                <a:avLst/>
                <a:gdLst>
                  <a:gd name="connsiteX0" fmla="*/ 112323 w 705180"/>
                  <a:gd name="connsiteY0" fmla="*/ 1302675 h 1302675"/>
                  <a:gd name="connsiteX1" fmla="*/ 146829 w 705180"/>
                  <a:gd name="connsiteY1" fmla="*/ 974871 h 1302675"/>
                  <a:gd name="connsiteX2" fmla="*/ 180 w 705180"/>
                  <a:gd name="connsiteY2" fmla="*/ 741958 h 1302675"/>
                  <a:gd name="connsiteX3" fmla="*/ 181334 w 705180"/>
                  <a:gd name="connsiteY3" fmla="*/ 25965 h 1302675"/>
                  <a:gd name="connsiteX4" fmla="*/ 250346 w 705180"/>
                  <a:gd name="connsiteY4" fmla="*/ 155361 h 1302675"/>
                  <a:gd name="connsiteX5" fmla="*/ 345236 w 705180"/>
                  <a:gd name="connsiteY5" fmla="*/ 138109 h 1302675"/>
                  <a:gd name="connsiteX6" fmla="*/ 362489 w 705180"/>
                  <a:gd name="connsiteY6" fmla="*/ 232999 h 1302675"/>
                  <a:gd name="connsiteX7" fmla="*/ 440127 w 705180"/>
                  <a:gd name="connsiteY7" fmla="*/ 258878 h 1302675"/>
                  <a:gd name="connsiteX8" fmla="*/ 440127 w 705180"/>
                  <a:gd name="connsiteY8" fmla="*/ 431407 h 1302675"/>
                  <a:gd name="connsiteX9" fmla="*/ 491885 w 705180"/>
                  <a:gd name="connsiteY9" fmla="*/ 440033 h 1302675"/>
                  <a:gd name="connsiteX10" fmla="*/ 474632 w 705180"/>
                  <a:gd name="connsiteY10" fmla="*/ 560803 h 1302675"/>
                  <a:gd name="connsiteX11" fmla="*/ 552270 w 705180"/>
                  <a:gd name="connsiteY11" fmla="*/ 586682 h 1302675"/>
                  <a:gd name="connsiteX12" fmla="*/ 552270 w 705180"/>
                  <a:gd name="connsiteY12" fmla="*/ 690199 h 1302675"/>
                  <a:gd name="connsiteX13" fmla="*/ 698919 w 705180"/>
                  <a:gd name="connsiteY13" fmla="*/ 905859 h 1302675"/>
                  <a:gd name="connsiteX14" fmla="*/ 664414 w 705180"/>
                  <a:gd name="connsiteY14" fmla="*/ 1250916 h 1302675"/>
                  <a:gd name="connsiteX0" fmla="*/ 112323 w 701679"/>
                  <a:gd name="connsiteY0" fmla="*/ 1302675 h 1436352"/>
                  <a:gd name="connsiteX1" fmla="*/ 146829 w 701679"/>
                  <a:gd name="connsiteY1" fmla="*/ 974871 h 1436352"/>
                  <a:gd name="connsiteX2" fmla="*/ 180 w 701679"/>
                  <a:gd name="connsiteY2" fmla="*/ 741958 h 1436352"/>
                  <a:gd name="connsiteX3" fmla="*/ 181334 w 701679"/>
                  <a:gd name="connsiteY3" fmla="*/ 25965 h 1436352"/>
                  <a:gd name="connsiteX4" fmla="*/ 250346 w 701679"/>
                  <a:gd name="connsiteY4" fmla="*/ 155361 h 1436352"/>
                  <a:gd name="connsiteX5" fmla="*/ 345236 w 701679"/>
                  <a:gd name="connsiteY5" fmla="*/ 138109 h 1436352"/>
                  <a:gd name="connsiteX6" fmla="*/ 362489 w 701679"/>
                  <a:gd name="connsiteY6" fmla="*/ 232999 h 1436352"/>
                  <a:gd name="connsiteX7" fmla="*/ 440127 w 701679"/>
                  <a:gd name="connsiteY7" fmla="*/ 258878 h 1436352"/>
                  <a:gd name="connsiteX8" fmla="*/ 440127 w 701679"/>
                  <a:gd name="connsiteY8" fmla="*/ 431407 h 1436352"/>
                  <a:gd name="connsiteX9" fmla="*/ 491885 w 701679"/>
                  <a:gd name="connsiteY9" fmla="*/ 440033 h 1436352"/>
                  <a:gd name="connsiteX10" fmla="*/ 474632 w 701679"/>
                  <a:gd name="connsiteY10" fmla="*/ 560803 h 1436352"/>
                  <a:gd name="connsiteX11" fmla="*/ 552270 w 701679"/>
                  <a:gd name="connsiteY11" fmla="*/ 586682 h 1436352"/>
                  <a:gd name="connsiteX12" fmla="*/ 552270 w 701679"/>
                  <a:gd name="connsiteY12" fmla="*/ 690199 h 1436352"/>
                  <a:gd name="connsiteX13" fmla="*/ 698919 w 701679"/>
                  <a:gd name="connsiteY13" fmla="*/ 905859 h 1436352"/>
                  <a:gd name="connsiteX14" fmla="*/ 609626 w 701679"/>
                  <a:gd name="connsiteY14" fmla="*/ 1436352 h 1436352"/>
                  <a:gd name="connsiteX0" fmla="*/ 112323 w 793037"/>
                  <a:gd name="connsiteY0" fmla="*/ 1302675 h 1436352"/>
                  <a:gd name="connsiteX1" fmla="*/ 146829 w 793037"/>
                  <a:gd name="connsiteY1" fmla="*/ 974871 h 1436352"/>
                  <a:gd name="connsiteX2" fmla="*/ 180 w 793037"/>
                  <a:gd name="connsiteY2" fmla="*/ 741958 h 1436352"/>
                  <a:gd name="connsiteX3" fmla="*/ 181334 w 793037"/>
                  <a:gd name="connsiteY3" fmla="*/ 25965 h 1436352"/>
                  <a:gd name="connsiteX4" fmla="*/ 250346 w 793037"/>
                  <a:gd name="connsiteY4" fmla="*/ 155361 h 1436352"/>
                  <a:gd name="connsiteX5" fmla="*/ 345236 w 793037"/>
                  <a:gd name="connsiteY5" fmla="*/ 138109 h 1436352"/>
                  <a:gd name="connsiteX6" fmla="*/ 362489 w 793037"/>
                  <a:gd name="connsiteY6" fmla="*/ 232999 h 1436352"/>
                  <a:gd name="connsiteX7" fmla="*/ 440127 w 793037"/>
                  <a:gd name="connsiteY7" fmla="*/ 258878 h 1436352"/>
                  <a:gd name="connsiteX8" fmla="*/ 440127 w 793037"/>
                  <a:gd name="connsiteY8" fmla="*/ 431407 h 1436352"/>
                  <a:gd name="connsiteX9" fmla="*/ 491885 w 793037"/>
                  <a:gd name="connsiteY9" fmla="*/ 440033 h 1436352"/>
                  <a:gd name="connsiteX10" fmla="*/ 474632 w 793037"/>
                  <a:gd name="connsiteY10" fmla="*/ 560803 h 1436352"/>
                  <a:gd name="connsiteX11" fmla="*/ 552270 w 793037"/>
                  <a:gd name="connsiteY11" fmla="*/ 586682 h 1436352"/>
                  <a:gd name="connsiteX12" fmla="*/ 552270 w 793037"/>
                  <a:gd name="connsiteY12" fmla="*/ 690199 h 1436352"/>
                  <a:gd name="connsiteX13" fmla="*/ 791637 w 793037"/>
                  <a:gd name="connsiteY13" fmla="*/ 1061794 h 1436352"/>
                  <a:gd name="connsiteX14" fmla="*/ 609626 w 793037"/>
                  <a:gd name="connsiteY14" fmla="*/ 1436352 h 1436352"/>
                  <a:gd name="connsiteX0" fmla="*/ 112323 w 793663"/>
                  <a:gd name="connsiteY0" fmla="*/ 1302675 h 1436352"/>
                  <a:gd name="connsiteX1" fmla="*/ 146829 w 793663"/>
                  <a:gd name="connsiteY1" fmla="*/ 974871 h 1436352"/>
                  <a:gd name="connsiteX2" fmla="*/ 180 w 793663"/>
                  <a:gd name="connsiteY2" fmla="*/ 741958 h 1436352"/>
                  <a:gd name="connsiteX3" fmla="*/ 181334 w 793663"/>
                  <a:gd name="connsiteY3" fmla="*/ 25965 h 1436352"/>
                  <a:gd name="connsiteX4" fmla="*/ 250346 w 793663"/>
                  <a:gd name="connsiteY4" fmla="*/ 155361 h 1436352"/>
                  <a:gd name="connsiteX5" fmla="*/ 345236 w 793663"/>
                  <a:gd name="connsiteY5" fmla="*/ 138109 h 1436352"/>
                  <a:gd name="connsiteX6" fmla="*/ 362489 w 793663"/>
                  <a:gd name="connsiteY6" fmla="*/ 232999 h 1436352"/>
                  <a:gd name="connsiteX7" fmla="*/ 440127 w 793663"/>
                  <a:gd name="connsiteY7" fmla="*/ 258878 h 1436352"/>
                  <a:gd name="connsiteX8" fmla="*/ 440127 w 793663"/>
                  <a:gd name="connsiteY8" fmla="*/ 431407 h 1436352"/>
                  <a:gd name="connsiteX9" fmla="*/ 491885 w 793663"/>
                  <a:gd name="connsiteY9" fmla="*/ 440033 h 1436352"/>
                  <a:gd name="connsiteX10" fmla="*/ 474632 w 793663"/>
                  <a:gd name="connsiteY10" fmla="*/ 560803 h 1436352"/>
                  <a:gd name="connsiteX11" fmla="*/ 552270 w 793663"/>
                  <a:gd name="connsiteY11" fmla="*/ 586682 h 1436352"/>
                  <a:gd name="connsiteX12" fmla="*/ 552270 w 793663"/>
                  <a:gd name="connsiteY12" fmla="*/ 690199 h 1436352"/>
                  <a:gd name="connsiteX13" fmla="*/ 791637 w 793663"/>
                  <a:gd name="connsiteY13" fmla="*/ 1061794 h 1436352"/>
                  <a:gd name="connsiteX14" fmla="*/ 609626 w 793663"/>
                  <a:gd name="connsiteY14" fmla="*/ 1436352 h 1436352"/>
                  <a:gd name="connsiteX0" fmla="*/ 112323 w 793663"/>
                  <a:gd name="connsiteY0" fmla="*/ 1302675 h 1436352"/>
                  <a:gd name="connsiteX1" fmla="*/ 146829 w 793663"/>
                  <a:gd name="connsiteY1" fmla="*/ 974871 h 1436352"/>
                  <a:gd name="connsiteX2" fmla="*/ 180 w 793663"/>
                  <a:gd name="connsiteY2" fmla="*/ 741958 h 1436352"/>
                  <a:gd name="connsiteX3" fmla="*/ 181334 w 793663"/>
                  <a:gd name="connsiteY3" fmla="*/ 25965 h 1436352"/>
                  <a:gd name="connsiteX4" fmla="*/ 250346 w 793663"/>
                  <a:gd name="connsiteY4" fmla="*/ 155361 h 1436352"/>
                  <a:gd name="connsiteX5" fmla="*/ 345236 w 793663"/>
                  <a:gd name="connsiteY5" fmla="*/ 138109 h 1436352"/>
                  <a:gd name="connsiteX6" fmla="*/ 362489 w 793663"/>
                  <a:gd name="connsiteY6" fmla="*/ 232999 h 1436352"/>
                  <a:gd name="connsiteX7" fmla="*/ 440127 w 793663"/>
                  <a:gd name="connsiteY7" fmla="*/ 258878 h 1436352"/>
                  <a:gd name="connsiteX8" fmla="*/ 440127 w 793663"/>
                  <a:gd name="connsiteY8" fmla="*/ 431407 h 1436352"/>
                  <a:gd name="connsiteX9" fmla="*/ 508743 w 793663"/>
                  <a:gd name="connsiteY9" fmla="*/ 452677 h 1436352"/>
                  <a:gd name="connsiteX10" fmla="*/ 474632 w 793663"/>
                  <a:gd name="connsiteY10" fmla="*/ 560803 h 1436352"/>
                  <a:gd name="connsiteX11" fmla="*/ 552270 w 793663"/>
                  <a:gd name="connsiteY11" fmla="*/ 586682 h 1436352"/>
                  <a:gd name="connsiteX12" fmla="*/ 552270 w 793663"/>
                  <a:gd name="connsiteY12" fmla="*/ 690199 h 1436352"/>
                  <a:gd name="connsiteX13" fmla="*/ 791637 w 793663"/>
                  <a:gd name="connsiteY13" fmla="*/ 1061794 h 1436352"/>
                  <a:gd name="connsiteX14" fmla="*/ 609626 w 793663"/>
                  <a:gd name="connsiteY14" fmla="*/ 1436352 h 1436352"/>
                  <a:gd name="connsiteX0" fmla="*/ 112323 w 793663"/>
                  <a:gd name="connsiteY0" fmla="*/ 1302675 h 1436352"/>
                  <a:gd name="connsiteX1" fmla="*/ 146829 w 793663"/>
                  <a:gd name="connsiteY1" fmla="*/ 974871 h 1436352"/>
                  <a:gd name="connsiteX2" fmla="*/ 180 w 793663"/>
                  <a:gd name="connsiteY2" fmla="*/ 741958 h 1436352"/>
                  <a:gd name="connsiteX3" fmla="*/ 181334 w 793663"/>
                  <a:gd name="connsiteY3" fmla="*/ 25965 h 1436352"/>
                  <a:gd name="connsiteX4" fmla="*/ 250346 w 793663"/>
                  <a:gd name="connsiteY4" fmla="*/ 155361 h 1436352"/>
                  <a:gd name="connsiteX5" fmla="*/ 345236 w 793663"/>
                  <a:gd name="connsiteY5" fmla="*/ 138109 h 1436352"/>
                  <a:gd name="connsiteX6" fmla="*/ 362489 w 793663"/>
                  <a:gd name="connsiteY6" fmla="*/ 232999 h 1436352"/>
                  <a:gd name="connsiteX7" fmla="*/ 423269 w 793663"/>
                  <a:gd name="connsiteY7" fmla="*/ 250449 h 1436352"/>
                  <a:gd name="connsiteX8" fmla="*/ 440127 w 793663"/>
                  <a:gd name="connsiteY8" fmla="*/ 431407 h 1436352"/>
                  <a:gd name="connsiteX9" fmla="*/ 508743 w 793663"/>
                  <a:gd name="connsiteY9" fmla="*/ 452677 h 1436352"/>
                  <a:gd name="connsiteX10" fmla="*/ 474632 w 793663"/>
                  <a:gd name="connsiteY10" fmla="*/ 560803 h 1436352"/>
                  <a:gd name="connsiteX11" fmla="*/ 552270 w 793663"/>
                  <a:gd name="connsiteY11" fmla="*/ 586682 h 1436352"/>
                  <a:gd name="connsiteX12" fmla="*/ 552270 w 793663"/>
                  <a:gd name="connsiteY12" fmla="*/ 690199 h 1436352"/>
                  <a:gd name="connsiteX13" fmla="*/ 791637 w 793663"/>
                  <a:gd name="connsiteY13" fmla="*/ 1061794 h 1436352"/>
                  <a:gd name="connsiteX14" fmla="*/ 609626 w 793663"/>
                  <a:gd name="connsiteY14" fmla="*/ 1436352 h 1436352"/>
                  <a:gd name="connsiteX0" fmla="*/ 112323 w 793663"/>
                  <a:gd name="connsiteY0" fmla="*/ 1302675 h 1436352"/>
                  <a:gd name="connsiteX1" fmla="*/ 146829 w 793663"/>
                  <a:gd name="connsiteY1" fmla="*/ 974871 h 1436352"/>
                  <a:gd name="connsiteX2" fmla="*/ 180 w 793663"/>
                  <a:gd name="connsiteY2" fmla="*/ 741958 h 1436352"/>
                  <a:gd name="connsiteX3" fmla="*/ 181334 w 793663"/>
                  <a:gd name="connsiteY3" fmla="*/ 25965 h 1436352"/>
                  <a:gd name="connsiteX4" fmla="*/ 250346 w 793663"/>
                  <a:gd name="connsiteY4" fmla="*/ 155361 h 1436352"/>
                  <a:gd name="connsiteX5" fmla="*/ 345236 w 793663"/>
                  <a:gd name="connsiteY5" fmla="*/ 138109 h 1436352"/>
                  <a:gd name="connsiteX6" fmla="*/ 362489 w 793663"/>
                  <a:gd name="connsiteY6" fmla="*/ 232999 h 1436352"/>
                  <a:gd name="connsiteX7" fmla="*/ 423269 w 793663"/>
                  <a:gd name="connsiteY7" fmla="*/ 250449 h 1436352"/>
                  <a:gd name="connsiteX8" fmla="*/ 444341 w 793663"/>
                  <a:gd name="connsiteY8" fmla="*/ 406121 h 1436352"/>
                  <a:gd name="connsiteX9" fmla="*/ 508743 w 793663"/>
                  <a:gd name="connsiteY9" fmla="*/ 452677 h 1436352"/>
                  <a:gd name="connsiteX10" fmla="*/ 474632 w 793663"/>
                  <a:gd name="connsiteY10" fmla="*/ 560803 h 1436352"/>
                  <a:gd name="connsiteX11" fmla="*/ 552270 w 793663"/>
                  <a:gd name="connsiteY11" fmla="*/ 586682 h 1436352"/>
                  <a:gd name="connsiteX12" fmla="*/ 552270 w 793663"/>
                  <a:gd name="connsiteY12" fmla="*/ 690199 h 1436352"/>
                  <a:gd name="connsiteX13" fmla="*/ 791637 w 793663"/>
                  <a:gd name="connsiteY13" fmla="*/ 1061794 h 1436352"/>
                  <a:gd name="connsiteX14" fmla="*/ 609626 w 793663"/>
                  <a:gd name="connsiteY14" fmla="*/ 1436352 h 1436352"/>
                  <a:gd name="connsiteX0" fmla="*/ 112323 w 792356"/>
                  <a:gd name="connsiteY0" fmla="*/ 1302675 h 1537499"/>
                  <a:gd name="connsiteX1" fmla="*/ 146829 w 792356"/>
                  <a:gd name="connsiteY1" fmla="*/ 974871 h 1537499"/>
                  <a:gd name="connsiteX2" fmla="*/ 180 w 792356"/>
                  <a:gd name="connsiteY2" fmla="*/ 741958 h 1537499"/>
                  <a:gd name="connsiteX3" fmla="*/ 181334 w 792356"/>
                  <a:gd name="connsiteY3" fmla="*/ 25965 h 1537499"/>
                  <a:gd name="connsiteX4" fmla="*/ 250346 w 792356"/>
                  <a:gd name="connsiteY4" fmla="*/ 155361 h 1537499"/>
                  <a:gd name="connsiteX5" fmla="*/ 345236 w 792356"/>
                  <a:gd name="connsiteY5" fmla="*/ 138109 h 1537499"/>
                  <a:gd name="connsiteX6" fmla="*/ 362489 w 792356"/>
                  <a:gd name="connsiteY6" fmla="*/ 232999 h 1537499"/>
                  <a:gd name="connsiteX7" fmla="*/ 423269 w 792356"/>
                  <a:gd name="connsiteY7" fmla="*/ 250449 h 1537499"/>
                  <a:gd name="connsiteX8" fmla="*/ 444341 w 792356"/>
                  <a:gd name="connsiteY8" fmla="*/ 406121 h 1537499"/>
                  <a:gd name="connsiteX9" fmla="*/ 508743 w 792356"/>
                  <a:gd name="connsiteY9" fmla="*/ 452677 h 1537499"/>
                  <a:gd name="connsiteX10" fmla="*/ 474632 w 792356"/>
                  <a:gd name="connsiteY10" fmla="*/ 560803 h 1537499"/>
                  <a:gd name="connsiteX11" fmla="*/ 552270 w 792356"/>
                  <a:gd name="connsiteY11" fmla="*/ 586682 h 1537499"/>
                  <a:gd name="connsiteX12" fmla="*/ 552270 w 792356"/>
                  <a:gd name="connsiteY12" fmla="*/ 690199 h 1537499"/>
                  <a:gd name="connsiteX13" fmla="*/ 791637 w 792356"/>
                  <a:gd name="connsiteY13" fmla="*/ 1061794 h 1537499"/>
                  <a:gd name="connsiteX14" fmla="*/ 626484 w 792356"/>
                  <a:gd name="connsiteY14" fmla="*/ 1537499 h 1537499"/>
                  <a:gd name="connsiteX0" fmla="*/ 112323 w 805272"/>
                  <a:gd name="connsiteY0" fmla="*/ 1302675 h 1538127"/>
                  <a:gd name="connsiteX1" fmla="*/ 146829 w 805272"/>
                  <a:gd name="connsiteY1" fmla="*/ 974871 h 1538127"/>
                  <a:gd name="connsiteX2" fmla="*/ 180 w 805272"/>
                  <a:gd name="connsiteY2" fmla="*/ 741958 h 1538127"/>
                  <a:gd name="connsiteX3" fmla="*/ 181334 w 805272"/>
                  <a:gd name="connsiteY3" fmla="*/ 25965 h 1538127"/>
                  <a:gd name="connsiteX4" fmla="*/ 250346 w 805272"/>
                  <a:gd name="connsiteY4" fmla="*/ 155361 h 1538127"/>
                  <a:gd name="connsiteX5" fmla="*/ 345236 w 805272"/>
                  <a:gd name="connsiteY5" fmla="*/ 138109 h 1538127"/>
                  <a:gd name="connsiteX6" fmla="*/ 362489 w 805272"/>
                  <a:gd name="connsiteY6" fmla="*/ 232999 h 1538127"/>
                  <a:gd name="connsiteX7" fmla="*/ 423269 w 805272"/>
                  <a:gd name="connsiteY7" fmla="*/ 250449 h 1538127"/>
                  <a:gd name="connsiteX8" fmla="*/ 444341 w 805272"/>
                  <a:gd name="connsiteY8" fmla="*/ 406121 h 1538127"/>
                  <a:gd name="connsiteX9" fmla="*/ 508743 w 805272"/>
                  <a:gd name="connsiteY9" fmla="*/ 452677 h 1538127"/>
                  <a:gd name="connsiteX10" fmla="*/ 474632 w 805272"/>
                  <a:gd name="connsiteY10" fmla="*/ 560803 h 1538127"/>
                  <a:gd name="connsiteX11" fmla="*/ 552270 w 805272"/>
                  <a:gd name="connsiteY11" fmla="*/ 586682 h 1538127"/>
                  <a:gd name="connsiteX12" fmla="*/ 552270 w 805272"/>
                  <a:gd name="connsiteY12" fmla="*/ 690199 h 1538127"/>
                  <a:gd name="connsiteX13" fmla="*/ 791637 w 805272"/>
                  <a:gd name="connsiteY13" fmla="*/ 1061794 h 1538127"/>
                  <a:gd name="connsiteX14" fmla="*/ 626484 w 805272"/>
                  <a:gd name="connsiteY14" fmla="*/ 1537499 h 1538127"/>
                  <a:gd name="connsiteX0" fmla="*/ 112323 w 791761"/>
                  <a:gd name="connsiteY0" fmla="*/ 1302675 h 1542335"/>
                  <a:gd name="connsiteX1" fmla="*/ 146829 w 791761"/>
                  <a:gd name="connsiteY1" fmla="*/ 974871 h 1542335"/>
                  <a:gd name="connsiteX2" fmla="*/ 180 w 791761"/>
                  <a:gd name="connsiteY2" fmla="*/ 741958 h 1542335"/>
                  <a:gd name="connsiteX3" fmla="*/ 181334 w 791761"/>
                  <a:gd name="connsiteY3" fmla="*/ 25965 h 1542335"/>
                  <a:gd name="connsiteX4" fmla="*/ 250346 w 791761"/>
                  <a:gd name="connsiteY4" fmla="*/ 155361 h 1542335"/>
                  <a:gd name="connsiteX5" fmla="*/ 345236 w 791761"/>
                  <a:gd name="connsiteY5" fmla="*/ 138109 h 1542335"/>
                  <a:gd name="connsiteX6" fmla="*/ 362489 w 791761"/>
                  <a:gd name="connsiteY6" fmla="*/ 232999 h 1542335"/>
                  <a:gd name="connsiteX7" fmla="*/ 423269 w 791761"/>
                  <a:gd name="connsiteY7" fmla="*/ 250449 h 1542335"/>
                  <a:gd name="connsiteX8" fmla="*/ 444341 w 791761"/>
                  <a:gd name="connsiteY8" fmla="*/ 406121 h 1542335"/>
                  <a:gd name="connsiteX9" fmla="*/ 508743 w 791761"/>
                  <a:gd name="connsiteY9" fmla="*/ 452677 h 1542335"/>
                  <a:gd name="connsiteX10" fmla="*/ 474632 w 791761"/>
                  <a:gd name="connsiteY10" fmla="*/ 560803 h 1542335"/>
                  <a:gd name="connsiteX11" fmla="*/ 552270 w 791761"/>
                  <a:gd name="connsiteY11" fmla="*/ 586682 h 1542335"/>
                  <a:gd name="connsiteX12" fmla="*/ 552270 w 791761"/>
                  <a:gd name="connsiteY12" fmla="*/ 690199 h 1542335"/>
                  <a:gd name="connsiteX13" fmla="*/ 791637 w 791761"/>
                  <a:gd name="connsiteY13" fmla="*/ 1061794 h 1542335"/>
                  <a:gd name="connsiteX14" fmla="*/ 516908 w 791761"/>
                  <a:gd name="connsiteY14" fmla="*/ 1541713 h 1542335"/>
                  <a:gd name="connsiteX0" fmla="*/ 112323 w 803617"/>
                  <a:gd name="connsiteY0" fmla="*/ 1302675 h 1545043"/>
                  <a:gd name="connsiteX1" fmla="*/ 146829 w 803617"/>
                  <a:gd name="connsiteY1" fmla="*/ 974871 h 1545043"/>
                  <a:gd name="connsiteX2" fmla="*/ 180 w 803617"/>
                  <a:gd name="connsiteY2" fmla="*/ 741958 h 1545043"/>
                  <a:gd name="connsiteX3" fmla="*/ 181334 w 803617"/>
                  <a:gd name="connsiteY3" fmla="*/ 25965 h 1545043"/>
                  <a:gd name="connsiteX4" fmla="*/ 250346 w 803617"/>
                  <a:gd name="connsiteY4" fmla="*/ 155361 h 1545043"/>
                  <a:gd name="connsiteX5" fmla="*/ 345236 w 803617"/>
                  <a:gd name="connsiteY5" fmla="*/ 138109 h 1545043"/>
                  <a:gd name="connsiteX6" fmla="*/ 362489 w 803617"/>
                  <a:gd name="connsiteY6" fmla="*/ 232999 h 1545043"/>
                  <a:gd name="connsiteX7" fmla="*/ 423269 w 803617"/>
                  <a:gd name="connsiteY7" fmla="*/ 250449 h 1545043"/>
                  <a:gd name="connsiteX8" fmla="*/ 444341 w 803617"/>
                  <a:gd name="connsiteY8" fmla="*/ 406121 h 1545043"/>
                  <a:gd name="connsiteX9" fmla="*/ 508743 w 803617"/>
                  <a:gd name="connsiteY9" fmla="*/ 452677 h 1545043"/>
                  <a:gd name="connsiteX10" fmla="*/ 474632 w 803617"/>
                  <a:gd name="connsiteY10" fmla="*/ 560803 h 1545043"/>
                  <a:gd name="connsiteX11" fmla="*/ 552270 w 803617"/>
                  <a:gd name="connsiteY11" fmla="*/ 586682 h 1545043"/>
                  <a:gd name="connsiteX12" fmla="*/ 552270 w 803617"/>
                  <a:gd name="connsiteY12" fmla="*/ 690199 h 1545043"/>
                  <a:gd name="connsiteX13" fmla="*/ 791637 w 803617"/>
                  <a:gd name="connsiteY13" fmla="*/ 1061794 h 1545043"/>
                  <a:gd name="connsiteX14" fmla="*/ 516908 w 803617"/>
                  <a:gd name="connsiteY14" fmla="*/ 1541713 h 1545043"/>
                  <a:gd name="connsiteX0" fmla="*/ 112323 w 834607"/>
                  <a:gd name="connsiteY0" fmla="*/ 1302675 h 1490669"/>
                  <a:gd name="connsiteX1" fmla="*/ 146829 w 834607"/>
                  <a:gd name="connsiteY1" fmla="*/ 974871 h 1490669"/>
                  <a:gd name="connsiteX2" fmla="*/ 180 w 834607"/>
                  <a:gd name="connsiteY2" fmla="*/ 741958 h 1490669"/>
                  <a:gd name="connsiteX3" fmla="*/ 181334 w 834607"/>
                  <a:gd name="connsiteY3" fmla="*/ 25965 h 1490669"/>
                  <a:gd name="connsiteX4" fmla="*/ 250346 w 834607"/>
                  <a:gd name="connsiteY4" fmla="*/ 155361 h 1490669"/>
                  <a:gd name="connsiteX5" fmla="*/ 345236 w 834607"/>
                  <a:gd name="connsiteY5" fmla="*/ 138109 h 1490669"/>
                  <a:gd name="connsiteX6" fmla="*/ 362489 w 834607"/>
                  <a:gd name="connsiteY6" fmla="*/ 232999 h 1490669"/>
                  <a:gd name="connsiteX7" fmla="*/ 423269 w 834607"/>
                  <a:gd name="connsiteY7" fmla="*/ 250449 h 1490669"/>
                  <a:gd name="connsiteX8" fmla="*/ 444341 w 834607"/>
                  <a:gd name="connsiteY8" fmla="*/ 406121 h 1490669"/>
                  <a:gd name="connsiteX9" fmla="*/ 508743 w 834607"/>
                  <a:gd name="connsiteY9" fmla="*/ 452677 h 1490669"/>
                  <a:gd name="connsiteX10" fmla="*/ 474632 w 834607"/>
                  <a:gd name="connsiteY10" fmla="*/ 560803 h 1490669"/>
                  <a:gd name="connsiteX11" fmla="*/ 552270 w 834607"/>
                  <a:gd name="connsiteY11" fmla="*/ 586682 h 1490669"/>
                  <a:gd name="connsiteX12" fmla="*/ 552270 w 834607"/>
                  <a:gd name="connsiteY12" fmla="*/ 690199 h 1490669"/>
                  <a:gd name="connsiteX13" fmla="*/ 791637 w 834607"/>
                  <a:gd name="connsiteY13" fmla="*/ 1061794 h 1490669"/>
                  <a:gd name="connsiteX14" fmla="*/ 584339 w 834607"/>
                  <a:gd name="connsiteY14" fmla="*/ 1486925 h 1490669"/>
                  <a:gd name="connsiteX0" fmla="*/ 82816 w 834601"/>
                  <a:gd name="connsiteY0" fmla="*/ 1353249 h 1490669"/>
                  <a:gd name="connsiteX1" fmla="*/ 146823 w 834601"/>
                  <a:gd name="connsiteY1" fmla="*/ 974871 h 1490669"/>
                  <a:gd name="connsiteX2" fmla="*/ 174 w 834601"/>
                  <a:gd name="connsiteY2" fmla="*/ 741958 h 1490669"/>
                  <a:gd name="connsiteX3" fmla="*/ 181328 w 834601"/>
                  <a:gd name="connsiteY3" fmla="*/ 25965 h 1490669"/>
                  <a:gd name="connsiteX4" fmla="*/ 250340 w 834601"/>
                  <a:gd name="connsiteY4" fmla="*/ 155361 h 1490669"/>
                  <a:gd name="connsiteX5" fmla="*/ 345230 w 834601"/>
                  <a:gd name="connsiteY5" fmla="*/ 138109 h 1490669"/>
                  <a:gd name="connsiteX6" fmla="*/ 362483 w 834601"/>
                  <a:gd name="connsiteY6" fmla="*/ 232999 h 1490669"/>
                  <a:gd name="connsiteX7" fmla="*/ 423263 w 834601"/>
                  <a:gd name="connsiteY7" fmla="*/ 250449 h 1490669"/>
                  <a:gd name="connsiteX8" fmla="*/ 444335 w 834601"/>
                  <a:gd name="connsiteY8" fmla="*/ 406121 h 1490669"/>
                  <a:gd name="connsiteX9" fmla="*/ 508737 w 834601"/>
                  <a:gd name="connsiteY9" fmla="*/ 452677 h 1490669"/>
                  <a:gd name="connsiteX10" fmla="*/ 474626 w 834601"/>
                  <a:gd name="connsiteY10" fmla="*/ 560803 h 1490669"/>
                  <a:gd name="connsiteX11" fmla="*/ 552264 w 834601"/>
                  <a:gd name="connsiteY11" fmla="*/ 586682 h 1490669"/>
                  <a:gd name="connsiteX12" fmla="*/ 552264 w 834601"/>
                  <a:gd name="connsiteY12" fmla="*/ 690199 h 1490669"/>
                  <a:gd name="connsiteX13" fmla="*/ 791631 w 834601"/>
                  <a:gd name="connsiteY13" fmla="*/ 1061794 h 1490669"/>
                  <a:gd name="connsiteX14" fmla="*/ 584333 w 834601"/>
                  <a:gd name="connsiteY14" fmla="*/ 1486925 h 1490669"/>
                  <a:gd name="connsiteX0" fmla="*/ 82816 w 834601"/>
                  <a:gd name="connsiteY0" fmla="*/ 1353249 h 1490669"/>
                  <a:gd name="connsiteX1" fmla="*/ 146823 w 834601"/>
                  <a:gd name="connsiteY1" fmla="*/ 974871 h 1490669"/>
                  <a:gd name="connsiteX2" fmla="*/ 174 w 834601"/>
                  <a:gd name="connsiteY2" fmla="*/ 741958 h 1490669"/>
                  <a:gd name="connsiteX3" fmla="*/ 181328 w 834601"/>
                  <a:gd name="connsiteY3" fmla="*/ 25965 h 1490669"/>
                  <a:gd name="connsiteX4" fmla="*/ 250340 w 834601"/>
                  <a:gd name="connsiteY4" fmla="*/ 155361 h 1490669"/>
                  <a:gd name="connsiteX5" fmla="*/ 345230 w 834601"/>
                  <a:gd name="connsiteY5" fmla="*/ 138109 h 1490669"/>
                  <a:gd name="connsiteX6" fmla="*/ 362483 w 834601"/>
                  <a:gd name="connsiteY6" fmla="*/ 232999 h 1490669"/>
                  <a:gd name="connsiteX7" fmla="*/ 423263 w 834601"/>
                  <a:gd name="connsiteY7" fmla="*/ 250449 h 1490669"/>
                  <a:gd name="connsiteX8" fmla="*/ 444335 w 834601"/>
                  <a:gd name="connsiteY8" fmla="*/ 406121 h 1490669"/>
                  <a:gd name="connsiteX9" fmla="*/ 508737 w 834601"/>
                  <a:gd name="connsiteY9" fmla="*/ 452677 h 1490669"/>
                  <a:gd name="connsiteX10" fmla="*/ 474626 w 834601"/>
                  <a:gd name="connsiteY10" fmla="*/ 560803 h 1490669"/>
                  <a:gd name="connsiteX11" fmla="*/ 552264 w 834601"/>
                  <a:gd name="connsiteY11" fmla="*/ 586682 h 1490669"/>
                  <a:gd name="connsiteX12" fmla="*/ 552264 w 834601"/>
                  <a:gd name="connsiteY12" fmla="*/ 690199 h 1490669"/>
                  <a:gd name="connsiteX13" fmla="*/ 791631 w 834601"/>
                  <a:gd name="connsiteY13" fmla="*/ 1061794 h 1490669"/>
                  <a:gd name="connsiteX14" fmla="*/ 584333 w 834601"/>
                  <a:gd name="connsiteY14" fmla="*/ 1486925 h 1490669"/>
                  <a:gd name="connsiteX0" fmla="*/ 82816 w 843783"/>
                  <a:gd name="connsiteY0" fmla="*/ 1353249 h 1469784"/>
                  <a:gd name="connsiteX1" fmla="*/ 146823 w 843783"/>
                  <a:gd name="connsiteY1" fmla="*/ 974871 h 1469784"/>
                  <a:gd name="connsiteX2" fmla="*/ 174 w 843783"/>
                  <a:gd name="connsiteY2" fmla="*/ 741958 h 1469784"/>
                  <a:gd name="connsiteX3" fmla="*/ 181328 w 843783"/>
                  <a:gd name="connsiteY3" fmla="*/ 25965 h 1469784"/>
                  <a:gd name="connsiteX4" fmla="*/ 250340 w 843783"/>
                  <a:gd name="connsiteY4" fmla="*/ 155361 h 1469784"/>
                  <a:gd name="connsiteX5" fmla="*/ 345230 w 843783"/>
                  <a:gd name="connsiteY5" fmla="*/ 138109 h 1469784"/>
                  <a:gd name="connsiteX6" fmla="*/ 362483 w 843783"/>
                  <a:gd name="connsiteY6" fmla="*/ 232999 h 1469784"/>
                  <a:gd name="connsiteX7" fmla="*/ 423263 w 843783"/>
                  <a:gd name="connsiteY7" fmla="*/ 250449 h 1469784"/>
                  <a:gd name="connsiteX8" fmla="*/ 444335 w 843783"/>
                  <a:gd name="connsiteY8" fmla="*/ 406121 h 1469784"/>
                  <a:gd name="connsiteX9" fmla="*/ 508737 w 843783"/>
                  <a:gd name="connsiteY9" fmla="*/ 452677 h 1469784"/>
                  <a:gd name="connsiteX10" fmla="*/ 474626 w 843783"/>
                  <a:gd name="connsiteY10" fmla="*/ 560803 h 1469784"/>
                  <a:gd name="connsiteX11" fmla="*/ 552264 w 843783"/>
                  <a:gd name="connsiteY11" fmla="*/ 586682 h 1469784"/>
                  <a:gd name="connsiteX12" fmla="*/ 552264 w 843783"/>
                  <a:gd name="connsiteY12" fmla="*/ 690199 h 1469784"/>
                  <a:gd name="connsiteX13" fmla="*/ 791631 w 843783"/>
                  <a:gd name="connsiteY13" fmla="*/ 1061794 h 1469784"/>
                  <a:gd name="connsiteX14" fmla="*/ 601191 w 843783"/>
                  <a:gd name="connsiteY14" fmla="*/ 1465853 h 1469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43783" h="1469784">
                    <a:moveTo>
                      <a:pt x="82816" y="1353249"/>
                    </a:moveTo>
                    <a:cubicBezTo>
                      <a:pt x="159987" y="1206572"/>
                      <a:pt x="160597" y="1076753"/>
                      <a:pt x="146823" y="974871"/>
                    </a:cubicBezTo>
                    <a:cubicBezTo>
                      <a:pt x="133049" y="872989"/>
                      <a:pt x="-5577" y="900109"/>
                      <a:pt x="174" y="741958"/>
                    </a:cubicBezTo>
                    <a:cubicBezTo>
                      <a:pt x="5925" y="583807"/>
                      <a:pt x="139634" y="123731"/>
                      <a:pt x="181328" y="25965"/>
                    </a:cubicBezTo>
                    <a:cubicBezTo>
                      <a:pt x="223022" y="-71801"/>
                      <a:pt x="223023" y="136670"/>
                      <a:pt x="250340" y="155361"/>
                    </a:cubicBezTo>
                    <a:cubicBezTo>
                      <a:pt x="277657" y="174052"/>
                      <a:pt x="326540" y="125169"/>
                      <a:pt x="345230" y="138109"/>
                    </a:cubicBezTo>
                    <a:cubicBezTo>
                      <a:pt x="363920" y="151049"/>
                      <a:pt x="349478" y="214276"/>
                      <a:pt x="362483" y="232999"/>
                    </a:cubicBezTo>
                    <a:cubicBezTo>
                      <a:pt x="375488" y="251722"/>
                      <a:pt x="409621" y="221595"/>
                      <a:pt x="423263" y="250449"/>
                    </a:cubicBezTo>
                    <a:cubicBezTo>
                      <a:pt x="436905" y="279303"/>
                      <a:pt x="430089" y="372416"/>
                      <a:pt x="444335" y="406121"/>
                    </a:cubicBezTo>
                    <a:cubicBezTo>
                      <a:pt x="458581" y="439826"/>
                      <a:pt x="503689" y="426897"/>
                      <a:pt x="508737" y="452677"/>
                    </a:cubicBezTo>
                    <a:cubicBezTo>
                      <a:pt x="513786" y="478457"/>
                      <a:pt x="467372" y="538469"/>
                      <a:pt x="474626" y="560803"/>
                    </a:cubicBezTo>
                    <a:cubicBezTo>
                      <a:pt x="481880" y="583137"/>
                      <a:pt x="539324" y="565116"/>
                      <a:pt x="552264" y="586682"/>
                    </a:cubicBezTo>
                    <a:cubicBezTo>
                      <a:pt x="565204" y="608248"/>
                      <a:pt x="512370" y="611014"/>
                      <a:pt x="552264" y="690199"/>
                    </a:cubicBezTo>
                    <a:cubicBezTo>
                      <a:pt x="592158" y="769384"/>
                      <a:pt x="783477" y="932518"/>
                      <a:pt x="791631" y="1061794"/>
                    </a:cubicBezTo>
                    <a:cubicBezTo>
                      <a:pt x="799785" y="1191070"/>
                      <a:pt x="986018" y="1508629"/>
                      <a:pt x="601191" y="1465853"/>
                    </a:cubicBezTo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54" name="グループ化 953">
                <a:extLst>
                  <a:ext uri="{FF2B5EF4-FFF2-40B4-BE49-F238E27FC236}">
                    <a16:creationId xmlns:a16="http://schemas.microsoft.com/office/drawing/2014/main" id="{7567A762-E417-4F5A-8B63-6E1A2E751ED3}"/>
                  </a:ext>
                </a:extLst>
              </p:cNvPr>
              <p:cNvGrpSpPr/>
              <p:nvPr/>
            </p:nvGrpSpPr>
            <p:grpSpPr>
              <a:xfrm>
                <a:off x="864335" y="2262907"/>
                <a:ext cx="170974" cy="170974"/>
                <a:chOff x="1389970" y="4934997"/>
                <a:chExt cx="170974" cy="170974"/>
              </a:xfrm>
            </p:grpSpPr>
            <p:sp>
              <p:nvSpPr>
                <p:cNvPr id="955" name="楕円 954">
                  <a:extLst>
                    <a:ext uri="{FF2B5EF4-FFF2-40B4-BE49-F238E27FC236}">
                      <a16:creationId xmlns:a16="http://schemas.microsoft.com/office/drawing/2014/main" id="{1C05A197-FF98-4FDF-9202-BF4E128D7158}"/>
                    </a:ext>
                  </a:extLst>
                </p:cNvPr>
                <p:cNvSpPr/>
                <p:nvPr/>
              </p:nvSpPr>
              <p:spPr>
                <a:xfrm>
                  <a:off x="1389970" y="4934997"/>
                  <a:ext cx="170974" cy="1709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6" name="楕円 955">
                  <a:extLst>
                    <a:ext uri="{FF2B5EF4-FFF2-40B4-BE49-F238E27FC236}">
                      <a16:creationId xmlns:a16="http://schemas.microsoft.com/office/drawing/2014/main" id="{2BDBE56C-CFFE-47E6-8562-3EED37DE87D2}"/>
                    </a:ext>
                  </a:extLst>
                </p:cNvPr>
                <p:cNvSpPr/>
                <p:nvPr/>
              </p:nvSpPr>
              <p:spPr>
                <a:xfrm>
                  <a:off x="1414914" y="4967071"/>
                  <a:ext cx="106825" cy="106825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70" name="グループ化 969">
              <a:extLst>
                <a:ext uri="{FF2B5EF4-FFF2-40B4-BE49-F238E27FC236}">
                  <a16:creationId xmlns:a16="http://schemas.microsoft.com/office/drawing/2014/main" id="{1D2250A6-74DC-4EFD-BAB4-75DB53E5C623}"/>
                </a:ext>
              </a:extLst>
            </p:cNvPr>
            <p:cNvGrpSpPr/>
            <p:nvPr/>
          </p:nvGrpSpPr>
          <p:grpSpPr>
            <a:xfrm>
              <a:off x="1649598" y="4261191"/>
              <a:ext cx="593236" cy="250350"/>
              <a:chOff x="426394" y="5019444"/>
              <a:chExt cx="4967966" cy="2096517"/>
            </a:xfrm>
          </p:grpSpPr>
          <p:sp>
            <p:nvSpPr>
              <p:cNvPr id="971" name="フリーフォーム: 図形 970">
                <a:extLst>
                  <a:ext uri="{FF2B5EF4-FFF2-40B4-BE49-F238E27FC236}">
                    <a16:creationId xmlns:a16="http://schemas.microsoft.com/office/drawing/2014/main" id="{797D605A-D09A-408B-B872-BBF7A1CAF629}"/>
                  </a:ext>
                </a:extLst>
              </p:cNvPr>
              <p:cNvSpPr/>
              <p:nvPr/>
            </p:nvSpPr>
            <p:spPr>
              <a:xfrm rot="9540701" flipH="1">
                <a:off x="3710398" y="5739429"/>
                <a:ext cx="591106" cy="188299"/>
              </a:xfrm>
              <a:custGeom>
                <a:avLst/>
                <a:gdLst>
                  <a:gd name="connsiteX0" fmla="*/ 508591 w 653143"/>
                  <a:gd name="connsiteY0" fmla="*/ 619459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05172"/>
                  <a:gd name="connsiteX1" fmla="*/ 602860 w 653143"/>
                  <a:gd name="connsiteY1" fmla="*/ 605172 h 605172"/>
                  <a:gd name="connsiteX2" fmla="*/ 581651 w 653143"/>
                  <a:gd name="connsiteY2" fmla="*/ 157555 h 605172"/>
                  <a:gd name="connsiteX3" fmla="*/ 601208 w 653143"/>
                  <a:gd name="connsiteY3" fmla="*/ 152088 h 605172"/>
                  <a:gd name="connsiteX4" fmla="*/ 609400 w 653143"/>
                  <a:gd name="connsiteY4" fmla="*/ 51217 h 605172"/>
                  <a:gd name="connsiteX5" fmla="*/ 27652 w 653143"/>
                  <a:gd name="connsiteY5" fmla="*/ 0 h 605172"/>
                  <a:gd name="connsiteX6" fmla="*/ 66012 w 653143"/>
                  <a:gd name="connsiteY6" fmla="*/ 88557 h 605172"/>
                  <a:gd name="connsiteX7" fmla="*/ 66605 w 653143"/>
                  <a:gd name="connsiteY7" fmla="*/ 96278 h 605172"/>
                  <a:gd name="connsiteX8" fmla="*/ 0 w 653143"/>
                  <a:gd name="connsiteY8" fmla="*/ 126806 h 605172"/>
                  <a:gd name="connsiteX9" fmla="*/ 67258 w 653143"/>
                  <a:gd name="connsiteY9" fmla="*/ 157632 h 605172"/>
                  <a:gd name="connsiteX10" fmla="*/ 63119 w 653143"/>
                  <a:gd name="connsiteY10" fmla="*/ 171390 h 605172"/>
                  <a:gd name="connsiteX11" fmla="*/ 27652 w 653143"/>
                  <a:gd name="connsiteY11" fmla="*/ 221583 h 605172"/>
                  <a:gd name="connsiteX12" fmla="*/ 520233 w 653143"/>
                  <a:gd name="connsiteY12" fmla="*/ 169563 h 605172"/>
                  <a:gd name="connsiteX13" fmla="*/ 529318 w 653143"/>
                  <a:gd name="connsiteY13" fmla="*/ 168054 h 605172"/>
                  <a:gd name="connsiteX0" fmla="*/ 529318 w 653143"/>
                  <a:gd name="connsiteY0" fmla="*/ 168054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12" fmla="*/ 529318 w 653143"/>
                  <a:gd name="connsiteY12" fmla="*/ 168054 h 221583"/>
                  <a:gd name="connsiteX0" fmla="*/ 520233 w 653143"/>
                  <a:gd name="connsiteY0" fmla="*/ 16956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0" fmla="*/ 27652 w 653143"/>
                  <a:gd name="connsiteY0" fmla="*/ 22158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0" fmla="*/ 27652 w 653143"/>
                  <a:gd name="connsiteY0" fmla="*/ 221583 h 221583"/>
                  <a:gd name="connsiteX1" fmla="*/ 601208 w 653143"/>
                  <a:gd name="connsiteY1" fmla="*/ 152088 h 221583"/>
                  <a:gd name="connsiteX2" fmla="*/ 609400 w 653143"/>
                  <a:gd name="connsiteY2" fmla="*/ 51217 h 221583"/>
                  <a:gd name="connsiteX3" fmla="*/ 27652 w 653143"/>
                  <a:gd name="connsiteY3" fmla="*/ 0 h 221583"/>
                  <a:gd name="connsiteX4" fmla="*/ 66012 w 653143"/>
                  <a:gd name="connsiteY4" fmla="*/ 88557 h 221583"/>
                  <a:gd name="connsiteX5" fmla="*/ 66605 w 653143"/>
                  <a:gd name="connsiteY5" fmla="*/ 96278 h 221583"/>
                  <a:gd name="connsiteX6" fmla="*/ 0 w 653143"/>
                  <a:gd name="connsiteY6" fmla="*/ 126806 h 221583"/>
                  <a:gd name="connsiteX7" fmla="*/ 67258 w 653143"/>
                  <a:gd name="connsiteY7" fmla="*/ 157632 h 221583"/>
                  <a:gd name="connsiteX8" fmla="*/ 63119 w 653143"/>
                  <a:gd name="connsiteY8" fmla="*/ 171390 h 221583"/>
                  <a:gd name="connsiteX9" fmla="*/ 27652 w 653143"/>
                  <a:gd name="connsiteY9" fmla="*/ 221583 h 221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3143" h="221583">
                    <a:moveTo>
                      <a:pt x="27652" y="221583"/>
                    </a:moveTo>
                    <a:cubicBezTo>
                      <a:pt x="117333" y="218366"/>
                      <a:pt x="504250" y="180482"/>
                      <a:pt x="601208" y="152088"/>
                    </a:cubicBezTo>
                    <a:cubicBezTo>
                      <a:pt x="672599" y="123866"/>
                      <a:pt x="665577" y="63870"/>
                      <a:pt x="609400" y="51217"/>
                    </a:cubicBezTo>
                    <a:cubicBezTo>
                      <a:pt x="545199" y="36755"/>
                      <a:pt x="237341" y="18466"/>
                      <a:pt x="27652" y="0"/>
                    </a:cubicBezTo>
                    <a:cubicBezTo>
                      <a:pt x="45389" y="24035"/>
                      <a:pt x="59704" y="48845"/>
                      <a:pt x="66012" y="88557"/>
                    </a:cubicBezTo>
                    <a:cubicBezTo>
                      <a:pt x="66210" y="91131"/>
                      <a:pt x="66407" y="93704"/>
                      <a:pt x="66605" y="96278"/>
                    </a:cubicBezTo>
                    <a:lnTo>
                      <a:pt x="0" y="126806"/>
                    </a:lnTo>
                    <a:lnTo>
                      <a:pt x="67258" y="157632"/>
                    </a:lnTo>
                    <a:lnTo>
                      <a:pt x="63119" y="171390"/>
                    </a:lnTo>
                    <a:cubicBezTo>
                      <a:pt x="51297" y="197526"/>
                      <a:pt x="27191" y="195447"/>
                      <a:pt x="27652" y="22158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2" name="フリーフォーム: 図形 971">
                <a:extLst>
                  <a:ext uri="{FF2B5EF4-FFF2-40B4-BE49-F238E27FC236}">
                    <a16:creationId xmlns:a16="http://schemas.microsoft.com/office/drawing/2014/main" id="{492205C4-99DA-4F59-B83B-69F0D6E45C0D}"/>
                  </a:ext>
                </a:extLst>
              </p:cNvPr>
              <p:cNvSpPr/>
              <p:nvPr/>
            </p:nvSpPr>
            <p:spPr>
              <a:xfrm>
                <a:off x="507126" y="5385790"/>
                <a:ext cx="442696" cy="72544"/>
              </a:xfrm>
              <a:custGeom>
                <a:avLst/>
                <a:gdLst>
                  <a:gd name="connsiteX0" fmla="*/ 0 w 442696"/>
                  <a:gd name="connsiteY0" fmla="*/ 0 h 72544"/>
                  <a:gd name="connsiteX1" fmla="*/ 5748 w 442696"/>
                  <a:gd name="connsiteY1" fmla="*/ 658 h 72544"/>
                  <a:gd name="connsiteX2" fmla="*/ 284086 w 442696"/>
                  <a:gd name="connsiteY2" fmla="*/ 14198 h 72544"/>
                  <a:gd name="connsiteX3" fmla="*/ 402013 w 442696"/>
                  <a:gd name="connsiteY3" fmla="*/ 15125 h 72544"/>
                  <a:gd name="connsiteX4" fmla="*/ 441526 w 442696"/>
                  <a:gd name="connsiteY4" fmla="*/ 59716 h 72544"/>
                  <a:gd name="connsiteX5" fmla="*/ 442696 w 442696"/>
                  <a:gd name="connsiteY5" fmla="*/ 72544 h 72544"/>
                  <a:gd name="connsiteX6" fmla="*/ 409712 w 442696"/>
                  <a:gd name="connsiteY6" fmla="*/ 70337 h 72544"/>
                  <a:gd name="connsiteX7" fmla="*/ 7189 w 442696"/>
                  <a:gd name="connsiteY7" fmla="*/ 3235 h 72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2696" h="72544">
                    <a:moveTo>
                      <a:pt x="0" y="0"/>
                    </a:moveTo>
                    <a:lnTo>
                      <a:pt x="5748" y="658"/>
                    </a:lnTo>
                    <a:cubicBezTo>
                      <a:pt x="76441" y="7492"/>
                      <a:pt x="170644" y="12274"/>
                      <a:pt x="284086" y="14198"/>
                    </a:cubicBezTo>
                    <a:lnTo>
                      <a:pt x="402013" y="15125"/>
                    </a:lnTo>
                    <a:lnTo>
                      <a:pt x="441526" y="59716"/>
                    </a:lnTo>
                    <a:lnTo>
                      <a:pt x="442696" y="72544"/>
                    </a:lnTo>
                    <a:lnTo>
                      <a:pt x="409712" y="70337"/>
                    </a:lnTo>
                    <a:cubicBezTo>
                      <a:pt x="213595" y="53045"/>
                      <a:pt x="70221" y="27283"/>
                      <a:pt x="7189" y="3235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73" name="フリーフォーム: 図形 972">
                <a:extLst>
                  <a:ext uri="{FF2B5EF4-FFF2-40B4-BE49-F238E27FC236}">
                    <a16:creationId xmlns:a16="http://schemas.microsoft.com/office/drawing/2014/main" id="{1FC95379-49FB-4D28-BB37-A423EEB99953}"/>
                  </a:ext>
                </a:extLst>
              </p:cNvPr>
              <p:cNvSpPr/>
              <p:nvPr/>
            </p:nvSpPr>
            <p:spPr>
              <a:xfrm>
                <a:off x="426394" y="5241864"/>
                <a:ext cx="435431" cy="164761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4" name="フリーフォーム: 図形 973">
                <a:extLst>
                  <a:ext uri="{FF2B5EF4-FFF2-40B4-BE49-F238E27FC236}">
                    <a16:creationId xmlns:a16="http://schemas.microsoft.com/office/drawing/2014/main" id="{46E3D5F3-A674-4590-B3D3-0031EE62FC3C}"/>
                  </a:ext>
                </a:extLst>
              </p:cNvPr>
              <p:cNvSpPr/>
              <p:nvPr/>
            </p:nvSpPr>
            <p:spPr>
              <a:xfrm rot="16200000">
                <a:off x="4083308" y="4388956"/>
                <a:ext cx="469057" cy="2153046"/>
              </a:xfrm>
              <a:custGeom>
                <a:avLst/>
                <a:gdLst>
                  <a:gd name="connsiteX0" fmla="*/ 469057 w 469057"/>
                  <a:gd name="connsiteY0" fmla="*/ 1178577 h 2153046"/>
                  <a:gd name="connsiteX1" fmla="*/ 179092 w 469057"/>
                  <a:gd name="connsiteY1" fmla="*/ 2149549 h 2153046"/>
                  <a:gd name="connsiteX2" fmla="*/ 166384 w 469057"/>
                  <a:gd name="connsiteY2" fmla="*/ 2153046 h 2153046"/>
                  <a:gd name="connsiteX3" fmla="*/ 172732 w 469057"/>
                  <a:gd name="connsiteY3" fmla="*/ 2117471 h 2153046"/>
                  <a:gd name="connsiteX4" fmla="*/ 198942 w 469057"/>
                  <a:gd name="connsiteY4" fmla="*/ 1906609 h 2153046"/>
                  <a:gd name="connsiteX5" fmla="*/ 200879 w 469057"/>
                  <a:gd name="connsiteY5" fmla="*/ 1883876 h 2153046"/>
                  <a:gd name="connsiteX6" fmla="*/ 167696 w 469057"/>
                  <a:gd name="connsiteY6" fmla="*/ 1928847 h 2153046"/>
                  <a:gd name="connsiteX7" fmla="*/ 107725 w 469057"/>
                  <a:gd name="connsiteY7" fmla="*/ 1977458 h 2153046"/>
                  <a:gd name="connsiteX8" fmla="*/ 95017 w 469057"/>
                  <a:gd name="connsiteY8" fmla="*/ 1980955 h 2153046"/>
                  <a:gd name="connsiteX9" fmla="*/ 101364 w 469057"/>
                  <a:gd name="connsiteY9" fmla="*/ 1945380 h 2153046"/>
                  <a:gd name="connsiteX10" fmla="*/ 124369 w 469057"/>
                  <a:gd name="connsiteY10" fmla="*/ 1724100 h 2153046"/>
                  <a:gd name="connsiteX11" fmla="*/ 54611 w 469057"/>
                  <a:gd name="connsiteY11" fmla="*/ 1823178 h 2153046"/>
                  <a:gd name="connsiteX12" fmla="*/ 46356 w 469057"/>
                  <a:gd name="connsiteY12" fmla="*/ 1826189 h 2153046"/>
                  <a:gd name="connsiteX13" fmla="*/ 50479 w 469057"/>
                  <a:gd name="connsiteY13" fmla="*/ 1795559 h 2153046"/>
                  <a:gd name="connsiteX14" fmla="*/ 67504 w 469057"/>
                  <a:gd name="connsiteY14" fmla="*/ 1614008 h 2153046"/>
                  <a:gd name="connsiteX15" fmla="*/ 68762 w 469057"/>
                  <a:gd name="connsiteY15" fmla="*/ 1594436 h 2153046"/>
                  <a:gd name="connsiteX16" fmla="*/ 47208 w 469057"/>
                  <a:gd name="connsiteY16" fmla="*/ 1633156 h 2153046"/>
                  <a:gd name="connsiteX17" fmla="*/ 8255 w 469057"/>
                  <a:gd name="connsiteY17" fmla="*/ 1675009 h 2153046"/>
                  <a:gd name="connsiteX18" fmla="*/ 0 w 469057"/>
                  <a:gd name="connsiteY18" fmla="*/ 1678020 h 2153046"/>
                  <a:gd name="connsiteX19" fmla="*/ 4123 w 469057"/>
                  <a:gd name="connsiteY19" fmla="*/ 1647390 h 2153046"/>
                  <a:gd name="connsiteX20" fmla="*/ 44408 w 469057"/>
                  <a:gd name="connsiteY20" fmla="*/ 839009 h 2153046"/>
                  <a:gd name="connsiteX21" fmla="*/ 4123 w 469057"/>
                  <a:gd name="connsiteY21" fmla="*/ 30630 h 2153046"/>
                  <a:gd name="connsiteX22" fmla="*/ 0 w 469057"/>
                  <a:gd name="connsiteY22" fmla="*/ 0 h 2153046"/>
                  <a:gd name="connsiteX23" fmla="*/ 8254 w 469057"/>
                  <a:gd name="connsiteY23" fmla="*/ 3010 h 2153046"/>
                  <a:gd name="connsiteX24" fmla="*/ 65550 w 469057"/>
                  <a:gd name="connsiteY24" fmla="*/ 74370 h 2153046"/>
                  <a:gd name="connsiteX25" fmla="*/ 114279 w 469057"/>
                  <a:gd name="connsiteY25" fmla="*/ 191824 h 2153046"/>
                  <a:gd name="connsiteX26" fmla="*/ 101364 w 469057"/>
                  <a:gd name="connsiteY26" fmla="*/ 67595 h 2153046"/>
                  <a:gd name="connsiteX27" fmla="*/ 95017 w 469057"/>
                  <a:gd name="connsiteY27" fmla="*/ 32020 h 2153046"/>
                  <a:gd name="connsiteX28" fmla="*/ 107724 w 469057"/>
                  <a:gd name="connsiteY28" fmla="*/ 35515 h 2153046"/>
                  <a:gd name="connsiteX29" fmla="*/ 272193 w 469057"/>
                  <a:gd name="connsiteY29" fmla="*/ 257064 h 2153046"/>
                  <a:gd name="connsiteX30" fmla="*/ 309546 w 469057"/>
                  <a:gd name="connsiteY30" fmla="*/ 361470 h 2153046"/>
                  <a:gd name="connsiteX31" fmla="*/ 343560 w 469057"/>
                  <a:gd name="connsiteY31" fmla="*/ 429154 h 2153046"/>
                  <a:gd name="connsiteX32" fmla="*/ 420943 w 469057"/>
                  <a:gd name="connsiteY32" fmla="*/ 685247 h 2153046"/>
                  <a:gd name="connsiteX33" fmla="*/ 469057 w 469057"/>
                  <a:gd name="connsiteY33" fmla="*/ 1178577 h 2153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69057" h="2153046">
                    <a:moveTo>
                      <a:pt x="469057" y="1178577"/>
                    </a:moveTo>
                    <a:cubicBezTo>
                      <a:pt x="469057" y="1657529"/>
                      <a:pt x="344575" y="2057132"/>
                      <a:pt x="179092" y="2149549"/>
                    </a:cubicBezTo>
                    <a:lnTo>
                      <a:pt x="166384" y="2153046"/>
                    </a:lnTo>
                    <a:lnTo>
                      <a:pt x="172732" y="2117471"/>
                    </a:lnTo>
                    <a:cubicBezTo>
                      <a:pt x="182521" y="2050468"/>
                      <a:pt x="191292" y="1980022"/>
                      <a:pt x="198942" y="1906609"/>
                    </a:cubicBezTo>
                    <a:lnTo>
                      <a:pt x="200879" y="1883876"/>
                    </a:lnTo>
                    <a:lnTo>
                      <a:pt x="167696" y="1928847"/>
                    </a:lnTo>
                    <a:cubicBezTo>
                      <a:pt x="148454" y="1949555"/>
                      <a:pt x="128410" y="1965906"/>
                      <a:pt x="107725" y="1977458"/>
                    </a:cubicBezTo>
                    <a:lnTo>
                      <a:pt x="95017" y="1980955"/>
                    </a:lnTo>
                    <a:lnTo>
                      <a:pt x="101364" y="1945380"/>
                    </a:lnTo>
                    <a:lnTo>
                      <a:pt x="124369" y="1724100"/>
                    </a:lnTo>
                    <a:lnTo>
                      <a:pt x="54611" y="1823178"/>
                    </a:lnTo>
                    <a:lnTo>
                      <a:pt x="46356" y="1826189"/>
                    </a:lnTo>
                    <a:lnTo>
                      <a:pt x="50479" y="1795559"/>
                    </a:lnTo>
                    <a:cubicBezTo>
                      <a:pt x="56838" y="1737870"/>
                      <a:pt x="62535" y="1677217"/>
                      <a:pt x="67504" y="1614008"/>
                    </a:cubicBezTo>
                    <a:lnTo>
                      <a:pt x="68762" y="1594436"/>
                    </a:lnTo>
                    <a:lnTo>
                      <a:pt x="47208" y="1633156"/>
                    </a:lnTo>
                    <a:cubicBezTo>
                      <a:pt x="34710" y="1650985"/>
                      <a:pt x="21690" y="1665064"/>
                      <a:pt x="8255" y="1675009"/>
                    </a:cubicBezTo>
                    <a:lnTo>
                      <a:pt x="0" y="1678020"/>
                    </a:lnTo>
                    <a:lnTo>
                      <a:pt x="4123" y="1647390"/>
                    </a:lnTo>
                    <a:cubicBezTo>
                      <a:pt x="29557" y="1416634"/>
                      <a:pt x="44408" y="1138453"/>
                      <a:pt x="44408" y="839009"/>
                    </a:cubicBezTo>
                    <a:cubicBezTo>
                      <a:pt x="44408" y="539568"/>
                      <a:pt x="29557" y="261387"/>
                      <a:pt x="4123" y="30630"/>
                    </a:cubicBezTo>
                    <a:lnTo>
                      <a:pt x="0" y="0"/>
                    </a:lnTo>
                    <a:lnTo>
                      <a:pt x="8254" y="3010"/>
                    </a:lnTo>
                    <a:cubicBezTo>
                      <a:pt x="28408" y="17929"/>
                      <a:pt x="47626" y="42147"/>
                      <a:pt x="65550" y="74370"/>
                    </a:cubicBezTo>
                    <a:lnTo>
                      <a:pt x="114279" y="191824"/>
                    </a:lnTo>
                    <a:lnTo>
                      <a:pt x="101364" y="67595"/>
                    </a:lnTo>
                    <a:lnTo>
                      <a:pt x="95017" y="32020"/>
                    </a:lnTo>
                    <a:lnTo>
                      <a:pt x="107724" y="35515"/>
                    </a:lnTo>
                    <a:cubicBezTo>
                      <a:pt x="169780" y="70172"/>
                      <a:pt x="226071" y="148026"/>
                      <a:pt x="272193" y="257064"/>
                    </a:cubicBezTo>
                    <a:lnTo>
                      <a:pt x="309546" y="361470"/>
                    </a:lnTo>
                    <a:lnTo>
                      <a:pt x="343560" y="429154"/>
                    </a:lnTo>
                    <a:cubicBezTo>
                      <a:pt x="374309" y="501846"/>
                      <a:pt x="400538" y="588397"/>
                      <a:pt x="420943" y="685247"/>
                    </a:cubicBezTo>
                    <a:cubicBezTo>
                      <a:pt x="451551" y="830522"/>
                      <a:pt x="469057" y="998971"/>
                      <a:pt x="469057" y="1178577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5" name="フリーフォーム: 図形 974">
                <a:extLst>
                  <a:ext uri="{FF2B5EF4-FFF2-40B4-BE49-F238E27FC236}">
                    <a16:creationId xmlns:a16="http://schemas.microsoft.com/office/drawing/2014/main" id="{DB48EF84-D037-45F6-80A6-576B986BF42F}"/>
                  </a:ext>
                </a:extLst>
              </p:cNvPr>
              <p:cNvSpPr/>
              <p:nvPr/>
            </p:nvSpPr>
            <p:spPr>
              <a:xfrm>
                <a:off x="728473" y="5019444"/>
                <a:ext cx="3589362" cy="1114656"/>
              </a:xfrm>
              <a:custGeom>
                <a:avLst/>
                <a:gdLst>
                  <a:gd name="connsiteX0" fmla="*/ 350235 w 3589362"/>
                  <a:gd name="connsiteY0" fmla="*/ 230 h 1114656"/>
                  <a:gd name="connsiteX1" fmla="*/ 594137 w 3589362"/>
                  <a:gd name="connsiteY1" fmla="*/ 107476 h 1114656"/>
                  <a:gd name="connsiteX2" fmla="*/ 640707 w 3589362"/>
                  <a:gd name="connsiteY2" fmla="*/ 160047 h 1114656"/>
                  <a:gd name="connsiteX3" fmla="*/ 720784 w 3589362"/>
                  <a:gd name="connsiteY3" fmla="*/ 145105 h 1114656"/>
                  <a:gd name="connsiteX4" fmla="*/ 971289 w 3589362"/>
                  <a:gd name="connsiteY4" fmla="*/ 130404 h 1114656"/>
                  <a:gd name="connsiteX5" fmla="*/ 1099580 w 3589362"/>
                  <a:gd name="connsiteY5" fmla="*/ 134172 h 1114656"/>
                  <a:gd name="connsiteX6" fmla="*/ 1201768 w 3589362"/>
                  <a:gd name="connsiteY6" fmla="*/ 143313 h 1114656"/>
                  <a:gd name="connsiteX7" fmla="*/ 1351744 w 3589362"/>
                  <a:gd name="connsiteY7" fmla="*/ 118173 h 1114656"/>
                  <a:gd name="connsiteX8" fmla="*/ 2371020 w 3589362"/>
                  <a:gd name="connsiteY8" fmla="*/ 109415 h 1114656"/>
                  <a:gd name="connsiteX9" fmla="*/ 3589362 w 3589362"/>
                  <a:gd name="connsiteY9" fmla="*/ 391901 h 1114656"/>
                  <a:gd name="connsiteX10" fmla="*/ 2366257 w 3589362"/>
                  <a:gd name="connsiteY10" fmla="*/ 1112537 h 1114656"/>
                  <a:gd name="connsiteX11" fmla="*/ 1161737 w 3589362"/>
                  <a:gd name="connsiteY11" fmla="*/ 440864 h 1114656"/>
                  <a:gd name="connsiteX12" fmla="*/ 1126225 w 3589362"/>
                  <a:gd name="connsiteY12" fmla="*/ 397007 h 1114656"/>
                  <a:gd name="connsiteX13" fmla="*/ 971289 w 3589362"/>
                  <a:gd name="connsiteY13" fmla="*/ 394129 h 1114656"/>
                  <a:gd name="connsiteX14" fmla="*/ 755557 w 3589362"/>
                  <a:gd name="connsiteY14" fmla="*/ 398137 h 1114656"/>
                  <a:gd name="connsiteX15" fmla="*/ 654595 w 3589362"/>
                  <a:gd name="connsiteY15" fmla="*/ 403794 h 1114656"/>
                  <a:gd name="connsiteX16" fmla="*/ 603760 w 3589362"/>
                  <a:gd name="connsiteY16" fmla="*/ 448544 h 1114656"/>
                  <a:gd name="connsiteX17" fmla="*/ 293878 w 3589362"/>
                  <a:gd name="connsiteY17" fmla="*/ 498243 h 1114656"/>
                  <a:gd name="connsiteX18" fmla="*/ 24285 w 3589362"/>
                  <a:gd name="connsiteY18" fmla="*/ 288924 h 1114656"/>
                  <a:gd name="connsiteX19" fmla="*/ 350235 w 3589362"/>
                  <a:gd name="connsiteY19" fmla="*/ 230 h 111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589362" h="1114656">
                    <a:moveTo>
                      <a:pt x="350235" y="230"/>
                    </a:moveTo>
                    <a:cubicBezTo>
                      <a:pt x="435913" y="4331"/>
                      <a:pt x="525735" y="49191"/>
                      <a:pt x="594137" y="107476"/>
                    </a:cubicBezTo>
                    <a:lnTo>
                      <a:pt x="640707" y="160047"/>
                    </a:lnTo>
                    <a:lnTo>
                      <a:pt x="720784" y="145105"/>
                    </a:lnTo>
                    <a:cubicBezTo>
                      <a:pt x="799918" y="135551"/>
                      <a:pt x="884055" y="130404"/>
                      <a:pt x="971289" y="130404"/>
                    </a:cubicBezTo>
                    <a:cubicBezTo>
                      <a:pt x="1014906" y="130404"/>
                      <a:pt x="1057749" y="131691"/>
                      <a:pt x="1099580" y="134172"/>
                    </a:cubicBezTo>
                    <a:lnTo>
                      <a:pt x="1201768" y="143313"/>
                    </a:lnTo>
                    <a:lnTo>
                      <a:pt x="1351744" y="118173"/>
                    </a:lnTo>
                    <a:cubicBezTo>
                      <a:pt x="1653704" y="83016"/>
                      <a:pt x="2105789" y="93540"/>
                      <a:pt x="2371020" y="109415"/>
                    </a:cubicBezTo>
                    <a:cubicBezTo>
                      <a:pt x="2795390" y="134815"/>
                      <a:pt x="3589362" y="159611"/>
                      <a:pt x="3589362" y="391901"/>
                    </a:cubicBezTo>
                    <a:cubicBezTo>
                      <a:pt x="3589362" y="624191"/>
                      <a:pt x="2990652" y="1152224"/>
                      <a:pt x="2366257" y="1112537"/>
                    </a:cubicBezTo>
                    <a:cubicBezTo>
                      <a:pt x="1897961" y="1082772"/>
                      <a:pt x="1387409" y="700615"/>
                      <a:pt x="1161737" y="440864"/>
                    </a:cubicBezTo>
                    <a:lnTo>
                      <a:pt x="1126225" y="397007"/>
                    </a:lnTo>
                    <a:lnTo>
                      <a:pt x="971289" y="394129"/>
                    </a:lnTo>
                    <a:cubicBezTo>
                      <a:pt x="899131" y="394129"/>
                      <a:pt x="827139" y="395471"/>
                      <a:pt x="755557" y="398137"/>
                    </a:cubicBezTo>
                    <a:lnTo>
                      <a:pt x="654595" y="403794"/>
                    </a:lnTo>
                    <a:lnTo>
                      <a:pt x="603760" y="448544"/>
                    </a:lnTo>
                    <a:cubicBezTo>
                      <a:pt x="533870" y="487646"/>
                      <a:pt x="429959" y="509488"/>
                      <a:pt x="293878" y="498243"/>
                    </a:cubicBezTo>
                    <a:cubicBezTo>
                      <a:pt x="21716" y="475754"/>
                      <a:pt x="-42258" y="371926"/>
                      <a:pt x="24285" y="288924"/>
                    </a:cubicBezTo>
                    <a:cubicBezTo>
                      <a:pt x="90828" y="205922"/>
                      <a:pt x="178879" y="-7971"/>
                      <a:pt x="350235" y="23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6" name="フリーフォーム: 図形 975">
                <a:extLst>
                  <a:ext uri="{FF2B5EF4-FFF2-40B4-BE49-F238E27FC236}">
                    <a16:creationId xmlns:a16="http://schemas.microsoft.com/office/drawing/2014/main" id="{4F1E114C-258C-4469-8E9D-0F1EE251949C}"/>
                  </a:ext>
                </a:extLst>
              </p:cNvPr>
              <p:cNvSpPr/>
              <p:nvPr/>
            </p:nvSpPr>
            <p:spPr>
              <a:xfrm>
                <a:off x="728474" y="5019445"/>
                <a:ext cx="1248745" cy="501192"/>
              </a:xfrm>
              <a:custGeom>
                <a:avLst/>
                <a:gdLst>
                  <a:gd name="connsiteX0" fmla="*/ 350235 w 1248745"/>
                  <a:gd name="connsiteY0" fmla="*/ 230 h 501192"/>
                  <a:gd name="connsiteX1" fmla="*/ 594137 w 1248745"/>
                  <a:gd name="connsiteY1" fmla="*/ 107476 h 501192"/>
                  <a:gd name="connsiteX2" fmla="*/ 640707 w 1248745"/>
                  <a:gd name="connsiteY2" fmla="*/ 160047 h 501192"/>
                  <a:gd name="connsiteX3" fmla="*/ 720784 w 1248745"/>
                  <a:gd name="connsiteY3" fmla="*/ 145105 h 501192"/>
                  <a:gd name="connsiteX4" fmla="*/ 971289 w 1248745"/>
                  <a:gd name="connsiteY4" fmla="*/ 130404 h 501192"/>
                  <a:gd name="connsiteX5" fmla="*/ 1099580 w 1248745"/>
                  <a:gd name="connsiteY5" fmla="*/ 134172 h 501192"/>
                  <a:gd name="connsiteX6" fmla="*/ 1201768 w 1248745"/>
                  <a:gd name="connsiteY6" fmla="*/ 143313 h 501192"/>
                  <a:gd name="connsiteX7" fmla="*/ 1248745 w 1248745"/>
                  <a:gd name="connsiteY7" fmla="*/ 135439 h 501192"/>
                  <a:gd name="connsiteX8" fmla="*/ 1219638 w 1248745"/>
                  <a:gd name="connsiteY8" fmla="*/ 182079 h 501192"/>
                  <a:gd name="connsiteX9" fmla="*/ 1167806 w 1248745"/>
                  <a:gd name="connsiteY9" fmla="*/ 300298 h 501192"/>
                  <a:gd name="connsiteX10" fmla="*/ 1138647 w 1248745"/>
                  <a:gd name="connsiteY10" fmla="*/ 412348 h 501192"/>
                  <a:gd name="connsiteX11" fmla="*/ 1126225 w 1248745"/>
                  <a:gd name="connsiteY11" fmla="*/ 397007 h 501192"/>
                  <a:gd name="connsiteX12" fmla="*/ 971289 w 1248745"/>
                  <a:gd name="connsiteY12" fmla="*/ 394129 h 501192"/>
                  <a:gd name="connsiteX13" fmla="*/ 755557 w 1248745"/>
                  <a:gd name="connsiteY13" fmla="*/ 398137 h 501192"/>
                  <a:gd name="connsiteX14" fmla="*/ 654595 w 1248745"/>
                  <a:gd name="connsiteY14" fmla="*/ 403794 h 501192"/>
                  <a:gd name="connsiteX15" fmla="*/ 603760 w 1248745"/>
                  <a:gd name="connsiteY15" fmla="*/ 448544 h 501192"/>
                  <a:gd name="connsiteX16" fmla="*/ 293878 w 1248745"/>
                  <a:gd name="connsiteY16" fmla="*/ 498243 h 501192"/>
                  <a:gd name="connsiteX17" fmla="*/ 24285 w 1248745"/>
                  <a:gd name="connsiteY17" fmla="*/ 288924 h 501192"/>
                  <a:gd name="connsiteX18" fmla="*/ 350235 w 1248745"/>
                  <a:gd name="connsiteY18" fmla="*/ 230 h 501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48745" h="501192">
                    <a:moveTo>
                      <a:pt x="350235" y="230"/>
                    </a:moveTo>
                    <a:cubicBezTo>
                      <a:pt x="435913" y="4331"/>
                      <a:pt x="525735" y="49191"/>
                      <a:pt x="594137" y="107476"/>
                    </a:cubicBezTo>
                    <a:lnTo>
                      <a:pt x="640707" y="160047"/>
                    </a:lnTo>
                    <a:lnTo>
                      <a:pt x="720784" y="145105"/>
                    </a:lnTo>
                    <a:cubicBezTo>
                      <a:pt x="799918" y="135551"/>
                      <a:pt x="884055" y="130404"/>
                      <a:pt x="971289" y="130404"/>
                    </a:cubicBezTo>
                    <a:cubicBezTo>
                      <a:pt x="1014906" y="130404"/>
                      <a:pt x="1057749" y="131691"/>
                      <a:pt x="1099580" y="134172"/>
                    </a:cubicBezTo>
                    <a:lnTo>
                      <a:pt x="1201768" y="143313"/>
                    </a:lnTo>
                    <a:lnTo>
                      <a:pt x="1248745" y="135439"/>
                    </a:lnTo>
                    <a:lnTo>
                      <a:pt x="1219638" y="182079"/>
                    </a:lnTo>
                    <a:cubicBezTo>
                      <a:pt x="1199152" y="220706"/>
                      <a:pt x="1181816" y="260147"/>
                      <a:pt x="1167806" y="300298"/>
                    </a:cubicBezTo>
                    <a:lnTo>
                      <a:pt x="1138647" y="412348"/>
                    </a:lnTo>
                    <a:lnTo>
                      <a:pt x="1126225" y="397007"/>
                    </a:lnTo>
                    <a:lnTo>
                      <a:pt x="971289" y="394129"/>
                    </a:lnTo>
                    <a:cubicBezTo>
                      <a:pt x="899131" y="394129"/>
                      <a:pt x="827139" y="395471"/>
                      <a:pt x="755557" y="398137"/>
                    </a:cubicBezTo>
                    <a:lnTo>
                      <a:pt x="654595" y="403794"/>
                    </a:lnTo>
                    <a:lnTo>
                      <a:pt x="603760" y="448544"/>
                    </a:lnTo>
                    <a:cubicBezTo>
                      <a:pt x="533870" y="487646"/>
                      <a:pt x="429959" y="509488"/>
                      <a:pt x="293878" y="498243"/>
                    </a:cubicBezTo>
                    <a:cubicBezTo>
                      <a:pt x="21716" y="475754"/>
                      <a:pt x="-42258" y="371926"/>
                      <a:pt x="24285" y="288924"/>
                    </a:cubicBezTo>
                    <a:cubicBezTo>
                      <a:pt x="90828" y="205922"/>
                      <a:pt x="178879" y="-7971"/>
                      <a:pt x="350235" y="23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7" name="フリーフォーム: 図形 976">
                <a:extLst>
                  <a:ext uri="{FF2B5EF4-FFF2-40B4-BE49-F238E27FC236}">
                    <a16:creationId xmlns:a16="http://schemas.microsoft.com/office/drawing/2014/main" id="{5C114B3A-873C-4717-9003-9F93325617E2}"/>
                  </a:ext>
                </a:extLst>
              </p:cNvPr>
              <p:cNvSpPr/>
              <p:nvPr/>
            </p:nvSpPr>
            <p:spPr>
              <a:xfrm>
                <a:off x="892729" y="5204632"/>
                <a:ext cx="349081" cy="316005"/>
              </a:xfrm>
              <a:custGeom>
                <a:avLst/>
                <a:gdLst>
                  <a:gd name="connsiteX0" fmla="*/ 244737 w 349081"/>
                  <a:gd name="connsiteY0" fmla="*/ 99 h 316005"/>
                  <a:gd name="connsiteX1" fmla="*/ 281558 w 349081"/>
                  <a:gd name="connsiteY1" fmla="*/ 9639 h 316005"/>
                  <a:gd name="connsiteX2" fmla="*/ 317934 w 349081"/>
                  <a:gd name="connsiteY2" fmla="*/ 59490 h 316005"/>
                  <a:gd name="connsiteX3" fmla="*/ 334180 w 349081"/>
                  <a:gd name="connsiteY3" fmla="*/ 102203 h 316005"/>
                  <a:gd name="connsiteX4" fmla="*/ 347394 w 349081"/>
                  <a:gd name="connsiteY4" fmla="*/ 236460 h 316005"/>
                  <a:gd name="connsiteX5" fmla="*/ 332474 w 349081"/>
                  <a:gd name="connsiteY5" fmla="*/ 301299 h 316005"/>
                  <a:gd name="connsiteX6" fmla="*/ 309386 w 349081"/>
                  <a:gd name="connsiteY6" fmla="*/ 307087 h 316005"/>
                  <a:gd name="connsiteX7" fmla="*/ 129623 w 349081"/>
                  <a:gd name="connsiteY7" fmla="*/ 313056 h 316005"/>
                  <a:gd name="connsiteX8" fmla="*/ 37169 w 349081"/>
                  <a:gd name="connsiteY8" fmla="*/ 301010 h 316005"/>
                  <a:gd name="connsiteX9" fmla="*/ 0 w 349081"/>
                  <a:gd name="connsiteY9" fmla="*/ 291711 h 316005"/>
                  <a:gd name="connsiteX10" fmla="*/ 114648 w 349081"/>
                  <a:gd name="connsiteY10" fmla="*/ 107703 h 316005"/>
                  <a:gd name="connsiteX11" fmla="*/ 244737 w 349081"/>
                  <a:gd name="connsiteY11" fmla="*/ 99 h 316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081" h="316005">
                    <a:moveTo>
                      <a:pt x="244737" y="99"/>
                    </a:moveTo>
                    <a:cubicBezTo>
                      <a:pt x="258016" y="-614"/>
                      <a:pt x="270443" y="2530"/>
                      <a:pt x="281558" y="9639"/>
                    </a:cubicBezTo>
                    <a:cubicBezTo>
                      <a:pt x="296378" y="19119"/>
                      <a:pt x="308867" y="35650"/>
                      <a:pt x="317934" y="59490"/>
                    </a:cubicBezTo>
                    <a:lnTo>
                      <a:pt x="334180" y="102203"/>
                    </a:lnTo>
                    <a:cubicBezTo>
                      <a:pt x="347781" y="137962"/>
                      <a:pt x="351751" y="185088"/>
                      <a:pt x="347394" y="236460"/>
                    </a:cubicBezTo>
                    <a:lnTo>
                      <a:pt x="332474" y="301299"/>
                    </a:lnTo>
                    <a:lnTo>
                      <a:pt x="309386" y="307087"/>
                    </a:lnTo>
                    <a:cubicBezTo>
                      <a:pt x="257662" y="316030"/>
                      <a:pt x="197664" y="318679"/>
                      <a:pt x="129623" y="313056"/>
                    </a:cubicBezTo>
                    <a:cubicBezTo>
                      <a:pt x="95603" y="310245"/>
                      <a:pt x="64836" y="306163"/>
                      <a:pt x="37169" y="301010"/>
                    </a:cubicBezTo>
                    <a:lnTo>
                      <a:pt x="0" y="291711"/>
                    </a:lnTo>
                    <a:lnTo>
                      <a:pt x="114648" y="107703"/>
                    </a:lnTo>
                    <a:cubicBezTo>
                      <a:pt x="157400" y="39087"/>
                      <a:pt x="204901" y="2237"/>
                      <a:pt x="244737" y="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8" name="フリーフォーム: 図形 977">
                <a:extLst>
                  <a:ext uri="{FF2B5EF4-FFF2-40B4-BE49-F238E27FC236}">
                    <a16:creationId xmlns:a16="http://schemas.microsoft.com/office/drawing/2014/main" id="{98B7EDC5-0A8A-44C4-9CDD-18AB6AD8A02F}"/>
                  </a:ext>
                </a:extLst>
              </p:cNvPr>
              <p:cNvSpPr/>
              <p:nvPr/>
            </p:nvSpPr>
            <p:spPr>
              <a:xfrm rot="9540701" flipH="1">
                <a:off x="3601298" y="5857058"/>
                <a:ext cx="653785" cy="223997"/>
              </a:xfrm>
              <a:custGeom>
                <a:avLst/>
                <a:gdLst>
                  <a:gd name="connsiteX0" fmla="*/ 508591 w 653143"/>
                  <a:gd name="connsiteY0" fmla="*/ 619459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05172"/>
                  <a:gd name="connsiteX1" fmla="*/ 602860 w 653143"/>
                  <a:gd name="connsiteY1" fmla="*/ 605172 h 605172"/>
                  <a:gd name="connsiteX2" fmla="*/ 581651 w 653143"/>
                  <a:gd name="connsiteY2" fmla="*/ 157555 h 605172"/>
                  <a:gd name="connsiteX3" fmla="*/ 601208 w 653143"/>
                  <a:gd name="connsiteY3" fmla="*/ 152088 h 605172"/>
                  <a:gd name="connsiteX4" fmla="*/ 609400 w 653143"/>
                  <a:gd name="connsiteY4" fmla="*/ 51217 h 605172"/>
                  <a:gd name="connsiteX5" fmla="*/ 27652 w 653143"/>
                  <a:gd name="connsiteY5" fmla="*/ 0 h 605172"/>
                  <a:gd name="connsiteX6" fmla="*/ 66012 w 653143"/>
                  <a:gd name="connsiteY6" fmla="*/ 88557 h 605172"/>
                  <a:gd name="connsiteX7" fmla="*/ 66605 w 653143"/>
                  <a:gd name="connsiteY7" fmla="*/ 96278 h 605172"/>
                  <a:gd name="connsiteX8" fmla="*/ 0 w 653143"/>
                  <a:gd name="connsiteY8" fmla="*/ 126806 h 605172"/>
                  <a:gd name="connsiteX9" fmla="*/ 67258 w 653143"/>
                  <a:gd name="connsiteY9" fmla="*/ 157632 h 605172"/>
                  <a:gd name="connsiteX10" fmla="*/ 63119 w 653143"/>
                  <a:gd name="connsiteY10" fmla="*/ 171390 h 605172"/>
                  <a:gd name="connsiteX11" fmla="*/ 27652 w 653143"/>
                  <a:gd name="connsiteY11" fmla="*/ 221583 h 605172"/>
                  <a:gd name="connsiteX12" fmla="*/ 520233 w 653143"/>
                  <a:gd name="connsiteY12" fmla="*/ 169563 h 605172"/>
                  <a:gd name="connsiteX13" fmla="*/ 529318 w 653143"/>
                  <a:gd name="connsiteY13" fmla="*/ 168054 h 605172"/>
                  <a:gd name="connsiteX0" fmla="*/ 529318 w 653143"/>
                  <a:gd name="connsiteY0" fmla="*/ 168054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12" fmla="*/ 529318 w 653143"/>
                  <a:gd name="connsiteY12" fmla="*/ 168054 h 221583"/>
                  <a:gd name="connsiteX0" fmla="*/ 520233 w 653143"/>
                  <a:gd name="connsiteY0" fmla="*/ 16956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0" fmla="*/ 27652 w 653143"/>
                  <a:gd name="connsiteY0" fmla="*/ 22158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0" fmla="*/ 27652 w 653143"/>
                  <a:gd name="connsiteY0" fmla="*/ 221583 h 221583"/>
                  <a:gd name="connsiteX1" fmla="*/ 601208 w 653143"/>
                  <a:gd name="connsiteY1" fmla="*/ 152088 h 221583"/>
                  <a:gd name="connsiteX2" fmla="*/ 609400 w 653143"/>
                  <a:gd name="connsiteY2" fmla="*/ 51217 h 221583"/>
                  <a:gd name="connsiteX3" fmla="*/ 27652 w 653143"/>
                  <a:gd name="connsiteY3" fmla="*/ 0 h 221583"/>
                  <a:gd name="connsiteX4" fmla="*/ 66012 w 653143"/>
                  <a:gd name="connsiteY4" fmla="*/ 88557 h 221583"/>
                  <a:gd name="connsiteX5" fmla="*/ 66605 w 653143"/>
                  <a:gd name="connsiteY5" fmla="*/ 96278 h 221583"/>
                  <a:gd name="connsiteX6" fmla="*/ 0 w 653143"/>
                  <a:gd name="connsiteY6" fmla="*/ 126806 h 221583"/>
                  <a:gd name="connsiteX7" fmla="*/ 67258 w 653143"/>
                  <a:gd name="connsiteY7" fmla="*/ 157632 h 221583"/>
                  <a:gd name="connsiteX8" fmla="*/ 63119 w 653143"/>
                  <a:gd name="connsiteY8" fmla="*/ 171390 h 221583"/>
                  <a:gd name="connsiteX9" fmla="*/ 27652 w 653143"/>
                  <a:gd name="connsiteY9" fmla="*/ 221583 h 221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3143" h="221583">
                    <a:moveTo>
                      <a:pt x="27652" y="221583"/>
                    </a:moveTo>
                    <a:cubicBezTo>
                      <a:pt x="117333" y="218366"/>
                      <a:pt x="504250" y="180482"/>
                      <a:pt x="601208" y="152088"/>
                    </a:cubicBezTo>
                    <a:cubicBezTo>
                      <a:pt x="672599" y="123866"/>
                      <a:pt x="665577" y="63870"/>
                      <a:pt x="609400" y="51217"/>
                    </a:cubicBezTo>
                    <a:cubicBezTo>
                      <a:pt x="545199" y="36755"/>
                      <a:pt x="237341" y="18466"/>
                      <a:pt x="27652" y="0"/>
                    </a:cubicBezTo>
                    <a:cubicBezTo>
                      <a:pt x="45389" y="24035"/>
                      <a:pt x="59704" y="48845"/>
                      <a:pt x="66012" y="88557"/>
                    </a:cubicBezTo>
                    <a:cubicBezTo>
                      <a:pt x="66210" y="91131"/>
                      <a:pt x="66407" y="93704"/>
                      <a:pt x="66605" y="96278"/>
                    </a:cubicBezTo>
                    <a:lnTo>
                      <a:pt x="0" y="126806"/>
                    </a:lnTo>
                    <a:lnTo>
                      <a:pt x="67258" y="157632"/>
                    </a:lnTo>
                    <a:lnTo>
                      <a:pt x="63119" y="171390"/>
                    </a:lnTo>
                    <a:cubicBezTo>
                      <a:pt x="51297" y="197526"/>
                      <a:pt x="27191" y="195447"/>
                      <a:pt x="27652" y="22158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79" name="グループ化 978">
                <a:extLst>
                  <a:ext uri="{FF2B5EF4-FFF2-40B4-BE49-F238E27FC236}">
                    <a16:creationId xmlns:a16="http://schemas.microsoft.com/office/drawing/2014/main" id="{7EF32C43-E651-4242-ABA3-0FC8A3AC6C73}"/>
                  </a:ext>
                </a:extLst>
              </p:cNvPr>
              <p:cNvGrpSpPr/>
              <p:nvPr/>
            </p:nvGrpSpPr>
            <p:grpSpPr>
              <a:xfrm>
                <a:off x="864335" y="5101357"/>
                <a:ext cx="170974" cy="170974"/>
                <a:chOff x="1389970" y="4934997"/>
                <a:chExt cx="170974" cy="170974"/>
              </a:xfrm>
            </p:grpSpPr>
            <p:sp>
              <p:nvSpPr>
                <p:cNvPr id="981" name="楕円 980">
                  <a:extLst>
                    <a:ext uri="{FF2B5EF4-FFF2-40B4-BE49-F238E27FC236}">
                      <a16:creationId xmlns:a16="http://schemas.microsoft.com/office/drawing/2014/main" id="{A9148A3E-C534-4F22-BC28-FE055AD55808}"/>
                    </a:ext>
                  </a:extLst>
                </p:cNvPr>
                <p:cNvSpPr/>
                <p:nvPr/>
              </p:nvSpPr>
              <p:spPr>
                <a:xfrm>
                  <a:off x="1389970" y="4934997"/>
                  <a:ext cx="170974" cy="1709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2" name="楕円 981">
                  <a:extLst>
                    <a:ext uri="{FF2B5EF4-FFF2-40B4-BE49-F238E27FC236}">
                      <a16:creationId xmlns:a16="http://schemas.microsoft.com/office/drawing/2014/main" id="{A26855A0-7567-4A81-80BA-EF33EFBEFC29}"/>
                    </a:ext>
                  </a:extLst>
                </p:cNvPr>
                <p:cNvSpPr/>
                <p:nvPr/>
              </p:nvSpPr>
              <p:spPr>
                <a:xfrm>
                  <a:off x="1414914" y="4967071"/>
                  <a:ext cx="106825" cy="106825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80" name="フリーフォーム: 図形 979">
                <a:extLst>
                  <a:ext uri="{FF2B5EF4-FFF2-40B4-BE49-F238E27FC236}">
                    <a16:creationId xmlns:a16="http://schemas.microsoft.com/office/drawing/2014/main" id="{E6A69B20-31C3-4723-85AD-EF63CD39A511}"/>
                  </a:ext>
                </a:extLst>
              </p:cNvPr>
              <p:cNvSpPr/>
              <p:nvPr/>
            </p:nvSpPr>
            <p:spPr>
              <a:xfrm>
                <a:off x="1802988" y="5099432"/>
                <a:ext cx="1675058" cy="2016529"/>
              </a:xfrm>
              <a:custGeom>
                <a:avLst/>
                <a:gdLst>
                  <a:gd name="connsiteX0" fmla="*/ 412971 w 781074"/>
                  <a:gd name="connsiteY0" fmla="*/ 20164 h 1036374"/>
                  <a:gd name="connsiteX1" fmla="*/ 355821 w 781074"/>
                  <a:gd name="connsiteY1" fmla="*/ 20164 h 1036374"/>
                  <a:gd name="connsiteX2" fmla="*/ 57371 w 781074"/>
                  <a:gd name="connsiteY2" fmla="*/ 229714 h 1036374"/>
                  <a:gd name="connsiteX3" fmla="*/ 95471 w 781074"/>
                  <a:gd name="connsiteY3" fmla="*/ 712314 h 1036374"/>
                  <a:gd name="connsiteX4" fmla="*/ 221 w 781074"/>
                  <a:gd name="connsiteY4" fmla="*/ 940914 h 1036374"/>
                  <a:gd name="connsiteX5" fmla="*/ 127221 w 781074"/>
                  <a:gd name="connsiteY5" fmla="*/ 877414 h 1036374"/>
                  <a:gd name="connsiteX6" fmla="*/ 171671 w 781074"/>
                  <a:gd name="connsiteY6" fmla="*/ 1036164 h 1036374"/>
                  <a:gd name="connsiteX7" fmla="*/ 254221 w 781074"/>
                  <a:gd name="connsiteY7" fmla="*/ 902814 h 1036374"/>
                  <a:gd name="connsiteX8" fmla="*/ 336771 w 781074"/>
                  <a:gd name="connsiteY8" fmla="*/ 1036164 h 1036374"/>
                  <a:gd name="connsiteX9" fmla="*/ 343121 w 781074"/>
                  <a:gd name="connsiteY9" fmla="*/ 864714 h 1036374"/>
                  <a:gd name="connsiteX10" fmla="*/ 412971 w 781074"/>
                  <a:gd name="connsiteY10" fmla="*/ 648814 h 1036374"/>
                  <a:gd name="connsiteX11" fmla="*/ 482821 w 781074"/>
                  <a:gd name="connsiteY11" fmla="*/ 324964 h 1036374"/>
                  <a:gd name="connsiteX12" fmla="*/ 647921 w 781074"/>
                  <a:gd name="connsiteY12" fmla="*/ 204314 h 1036374"/>
                  <a:gd name="connsiteX13" fmla="*/ 774921 w 781074"/>
                  <a:gd name="connsiteY13" fmla="*/ 102714 h 1036374"/>
                  <a:gd name="connsiteX14" fmla="*/ 749521 w 781074"/>
                  <a:gd name="connsiteY14" fmla="*/ 51914 h 1036374"/>
                  <a:gd name="connsiteX0" fmla="*/ 463763 w 781074"/>
                  <a:gd name="connsiteY0" fmla="*/ 10267 h 1050757"/>
                  <a:gd name="connsiteX1" fmla="*/ 355821 w 781074"/>
                  <a:gd name="connsiteY1" fmla="*/ 34547 h 1050757"/>
                  <a:gd name="connsiteX2" fmla="*/ 57371 w 781074"/>
                  <a:gd name="connsiteY2" fmla="*/ 244097 h 1050757"/>
                  <a:gd name="connsiteX3" fmla="*/ 95471 w 781074"/>
                  <a:gd name="connsiteY3" fmla="*/ 726697 h 1050757"/>
                  <a:gd name="connsiteX4" fmla="*/ 221 w 781074"/>
                  <a:gd name="connsiteY4" fmla="*/ 955297 h 1050757"/>
                  <a:gd name="connsiteX5" fmla="*/ 127221 w 781074"/>
                  <a:gd name="connsiteY5" fmla="*/ 891797 h 1050757"/>
                  <a:gd name="connsiteX6" fmla="*/ 171671 w 781074"/>
                  <a:gd name="connsiteY6" fmla="*/ 1050547 h 1050757"/>
                  <a:gd name="connsiteX7" fmla="*/ 254221 w 781074"/>
                  <a:gd name="connsiteY7" fmla="*/ 917197 h 1050757"/>
                  <a:gd name="connsiteX8" fmla="*/ 336771 w 781074"/>
                  <a:gd name="connsiteY8" fmla="*/ 1050547 h 1050757"/>
                  <a:gd name="connsiteX9" fmla="*/ 343121 w 781074"/>
                  <a:gd name="connsiteY9" fmla="*/ 879097 h 1050757"/>
                  <a:gd name="connsiteX10" fmla="*/ 412971 w 781074"/>
                  <a:gd name="connsiteY10" fmla="*/ 663197 h 1050757"/>
                  <a:gd name="connsiteX11" fmla="*/ 482821 w 781074"/>
                  <a:gd name="connsiteY11" fmla="*/ 339347 h 1050757"/>
                  <a:gd name="connsiteX12" fmla="*/ 647921 w 781074"/>
                  <a:gd name="connsiteY12" fmla="*/ 218697 h 1050757"/>
                  <a:gd name="connsiteX13" fmla="*/ 774921 w 781074"/>
                  <a:gd name="connsiteY13" fmla="*/ 117097 h 1050757"/>
                  <a:gd name="connsiteX14" fmla="*/ 749521 w 781074"/>
                  <a:gd name="connsiteY14" fmla="*/ 66297 h 1050757"/>
                  <a:gd name="connsiteX0" fmla="*/ 463763 w 781074"/>
                  <a:gd name="connsiteY0" fmla="*/ 21883 h 1062373"/>
                  <a:gd name="connsiteX1" fmla="*/ 277940 w 781074"/>
                  <a:gd name="connsiteY1" fmla="*/ 21883 h 1062373"/>
                  <a:gd name="connsiteX2" fmla="*/ 57371 w 781074"/>
                  <a:gd name="connsiteY2" fmla="*/ 255713 h 1062373"/>
                  <a:gd name="connsiteX3" fmla="*/ 95471 w 781074"/>
                  <a:gd name="connsiteY3" fmla="*/ 738313 h 1062373"/>
                  <a:gd name="connsiteX4" fmla="*/ 221 w 781074"/>
                  <a:gd name="connsiteY4" fmla="*/ 966913 h 1062373"/>
                  <a:gd name="connsiteX5" fmla="*/ 127221 w 781074"/>
                  <a:gd name="connsiteY5" fmla="*/ 903413 h 1062373"/>
                  <a:gd name="connsiteX6" fmla="*/ 171671 w 781074"/>
                  <a:gd name="connsiteY6" fmla="*/ 1062163 h 1062373"/>
                  <a:gd name="connsiteX7" fmla="*/ 254221 w 781074"/>
                  <a:gd name="connsiteY7" fmla="*/ 928813 h 1062373"/>
                  <a:gd name="connsiteX8" fmla="*/ 336771 w 781074"/>
                  <a:gd name="connsiteY8" fmla="*/ 1062163 h 1062373"/>
                  <a:gd name="connsiteX9" fmla="*/ 343121 w 781074"/>
                  <a:gd name="connsiteY9" fmla="*/ 890713 h 1062373"/>
                  <a:gd name="connsiteX10" fmla="*/ 412971 w 781074"/>
                  <a:gd name="connsiteY10" fmla="*/ 674813 h 1062373"/>
                  <a:gd name="connsiteX11" fmla="*/ 482821 w 781074"/>
                  <a:gd name="connsiteY11" fmla="*/ 350963 h 1062373"/>
                  <a:gd name="connsiteX12" fmla="*/ 647921 w 781074"/>
                  <a:gd name="connsiteY12" fmla="*/ 230313 h 1062373"/>
                  <a:gd name="connsiteX13" fmla="*/ 774921 w 781074"/>
                  <a:gd name="connsiteY13" fmla="*/ 128713 h 1062373"/>
                  <a:gd name="connsiteX14" fmla="*/ 749521 w 781074"/>
                  <a:gd name="connsiteY14" fmla="*/ 77913 h 1062373"/>
                  <a:gd name="connsiteX0" fmla="*/ 463763 w 778273"/>
                  <a:gd name="connsiteY0" fmla="*/ 21883 h 1062373"/>
                  <a:gd name="connsiteX1" fmla="*/ 277940 w 778273"/>
                  <a:gd name="connsiteY1" fmla="*/ 21883 h 1062373"/>
                  <a:gd name="connsiteX2" fmla="*/ 57371 w 778273"/>
                  <a:gd name="connsiteY2" fmla="*/ 255713 h 1062373"/>
                  <a:gd name="connsiteX3" fmla="*/ 95471 w 778273"/>
                  <a:gd name="connsiteY3" fmla="*/ 738313 h 1062373"/>
                  <a:gd name="connsiteX4" fmla="*/ 221 w 778273"/>
                  <a:gd name="connsiteY4" fmla="*/ 966913 h 1062373"/>
                  <a:gd name="connsiteX5" fmla="*/ 127221 w 778273"/>
                  <a:gd name="connsiteY5" fmla="*/ 903413 h 1062373"/>
                  <a:gd name="connsiteX6" fmla="*/ 171671 w 778273"/>
                  <a:gd name="connsiteY6" fmla="*/ 1062163 h 1062373"/>
                  <a:gd name="connsiteX7" fmla="*/ 254221 w 778273"/>
                  <a:gd name="connsiteY7" fmla="*/ 928813 h 1062373"/>
                  <a:gd name="connsiteX8" fmla="*/ 336771 w 778273"/>
                  <a:gd name="connsiteY8" fmla="*/ 1062163 h 1062373"/>
                  <a:gd name="connsiteX9" fmla="*/ 343121 w 778273"/>
                  <a:gd name="connsiteY9" fmla="*/ 890713 h 1062373"/>
                  <a:gd name="connsiteX10" fmla="*/ 412971 w 778273"/>
                  <a:gd name="connsiteY10" fmla="*/ 674813 h 1062373"/>
                  <a:gd name="connsiteX11" fmla="*/ 482821 w 778273"/>
                  <a:gd name="connsiteY11" fmla="*/ 350963 h 1062373"/>
                  <a:gd name="connsiteX12" fmla="*/ 647921 w 778273"/>
                  <a:gd name="connsiteY12" fmla="*/ 230313 h 1062373"/>
                  <a:gd name="connsiteX13" fmla="*/ 774921 w 778273"/>
                  <a:gd name="connsiteY13" fmla="*/ 128713 h 1062373"/>
                  <a:gd name="connsiteX14" fmla="*/ 719046 w 778273"/>
                  <a:gd name="connsiteY14" fmla="*/ 21260 h 1062373"/>
                  <a:gd name="connsiteX0" fmla="*/ 463763 w 788086"/>
                  <a:gd name="connsiteY0" fmla="*/ 21883 h 1062373"/>
                  <a:gd name="connsiteX1" fmla="*/ 277940 w 788086"/>
                  <a:gd name="connsiteY1" fmla="*/ 21883 h 1062373"/>
                  <a:gd name="connsiteX2" fmla="*/ 57371 w 788086"/>
                  <a:gd name="connsiteY2" fmla="*/ 255713 h 1062373"/>
                  <a:gd name="connsiteX3" fmla="*/ 95471 w 788086"/>
                  <a:gd name="connsiteY3" fmla="*/ 738313 h 1062373"/>
                  <a:gd name="connsiteX4" fmla="*/ 221 w 788086"/>
                  <a:gd name="connsiteY4" fmla="*/ 966913 h 1062373"/>
                  <a:gd name="connsiteX5" fmla="*/ 127221 w 788086"/>
                  <a:gd name="connsiteY5" fmla="*/ 903413 h 1062373"/>
                  <a:gd name="connsiteX6" fmla="*/ 171671 w 788086"/>
                  <a:gd name="connsiteY6" fmla="*/ 1062163 h 1062373"/>
                  <a:gd name="connsiteX7" fmla="*/ 254221 w 788086"/>
                  <a:gd name="connsiteY7" fmla="*/ 928813 h 1062373"/>
                  <a:gd name="connsiteX8" fmla="*/ 336771 w 788086"/>
                  <a:gd name="connsiteY8" fmla="*/ 1062163 h 1062373"/>
                  <a:gd name="connsiteX9" fmla="*/ 343121 w 788086"/>
                  <a:gd name="connsiteY9" fmla="*/ 890713 h 1062373"/>
                  <a:gd name="connsiteX10" fmla="*/ 412971 w 788086"/>
                  <a:gd name="connsiteY10" fmla="*/ 674813 h 1062373"/>
                  <a:gd name="connsiteX11" fmla="*/ 482821 w 788086"/>
                  <a:gd name="connsiteY11" fmla="*/ 350963 h 1062373"/>
                  <a:gd name="connsiteX12" fmla="*/ 647921 w 788086"/>
                  <a:gd name="connsiteY12" fmla="*/ 230313 h 1062373"/>
                  <a:gd name="connsiteX13" fmla="*/ 774921 w 788086"/>
                  <a:gd name="connsiteY13" fmla="*/ 128713 h 1062373"/>
                  <a:gd name="connsiteX14" fmla="*/ 719046 w 788086"/>
                  <a:gd name="connsiteY14" fmla="*/ 21260 h 1062373"/>
                  <a:gd name="connsiteX0" fmla="*/ 426516 w 788086"/>
                  <a:gd name="connsiteY0" fmla="*/ 19706 h 1064242"/>
                  <a:gd name="connsiteX1" fmla="*/ 277940 w 788086"/>
                  <a:gd name="connsiteY1" fmla="*/ 23752 h 1064242"/>
                  <a:gd name="connsiteX2" fmla="*/ 57371 w 788086"/>
                  <a:gd name="connsiteY2" fmla="*/ 257582 h 1064242"/>
                  <a:gd name="connsiteX3" fmla="*/ 95471 w 788086"/>
                  <a:gd name="connsiteY3" fmla="*/ 740182 h 1064242"/>
                  <a:gd name="connsiteX4" fmla="*/ 221 w 788086"/>
                  <a:gd name="connsiteY4" fmla="*/ 968782 h 1064242"/>
                  <a:gd name="connsiteX5" fmla="*/ 127221 w 788086"/>
                  <a:gd name="connsiteY5" fmla="*/ 905282 h 1064242"/>
                  <a:gd name="connsiteX6" fmla="*/ 171671 w 788086"/>
                  <a:gd name="connsiteY6" fmla="*/ 1064032 h 1064242"/>
                  <a:gd name="connsiteX7" fmla="*/ 254221 w 788086"/>
                  <a:gd name="connsiteY7" fmla="*/ 930682 h 1064242"/>
                  <a:gd name="connsiteX8" fmla="*/ 336771 w 788086"/>
                  <a:gd name="connsiteY8" fmla="*/ 1064032 h 1064242"/>
                  <a:gd name="connsiteX9" fmla="*/ 343121 w 788086"/>
                  <a:gd name="connsiteY9" fmla="*/ 892582 h 1064242"/>
                  <a:gd name="connsiteX10" fmla="*/ 412971 w 788086"/>
                  <a:gd name="connsiteY10" fmla="*/ 676682 h 1064242"/>
                  <a:gd name="connsiteX11" fmla="*/ 482821 w 788086"/>
                  <a:gd name="connsiteY11" fmla="*/ 352832 h 1064242"/>
                  <a:gd name="connsiteX12" fmla="*/ 647921 w 788086"/>
                  <a:gd name="connsiteY12" fmla="*/ 232182 h 1064242"/>
                  <a:gd name="connsiteX13" fmla="*/ 774921 w 788086"/>
                  <a:gd name="connsiteY13" fmla="*/ 130582 h 1064242"/>
                  <a:gd name="connsiteX14" fmla="*/ 719046 w 788086"/>
                  <a:gd name="connsiteY14" fmla="*/ 23129 h 1064242"/>
                  <a:gd name="connsiteX0" fmla="*/ 426516 w 788086"/>
                  <a:gd name="connsiteY0" fmla="*/ 4540 h 1049076"/>
                  <a:gd name="connsiteX1" fmla="*/ 258187 w 788086"/>
                  <a:gd name="connsiteY1" fmla="*/ 62541 h 1049076"/>
                  <a:gd name="connsiteX2" fmla="*/ 57371 w 788086"/>
                  <a:gd name="connsiteY2" fmla="*/ 242416 h 1049076"/>
                  <a:gd name="connsiteX3" fmla="*/ 95471 w 788086"/>
                  <a:gd name="connsiteY3" fmla="*/ 725016 h 1049076"/>
                  <a:gd name="connsiteX4" fmla="*/ 221 w 788086"/>
                  <a:gd name="connsiteY4" fmla="*/ 953616 h 1049076"/>
                  <a:gd name="connsiteX5" fmla="*/ 127221 w 788086"/>
                  <a:gd name="connsiteY5" fmla="*/ 890116 h 1049076"/>
                  <a:gd name="connsiteX6" fmla="*/ 171671 w 788086"/>
                  <a:gd name="connsiteY6" fmla="*/ 1048866 h 1049076"/>
                  <a:gd name="connsiteX7" fmla="*/ 254221 w 788086"/>
                  <a:gd name="connsiteY7" fmla="*/ 915516 h 1049076"/>
                  <a:gd name="connsiteX8" fmla="*/ 336771 w 788086"/>
                  <a:gd name="connsiteY8" fmla="*/ 1048866 h 1049076"/>
                  <a:gd name="connsiteX9" fmla="*/ 343121 w 788086"/>
                  <a:gd name="connsiteY9" fmla="*/ 877416 h 1049076"/>
                  <a:gd name="connsiteX10" fmla="*/ 412971 w 788086"/>
                  <a:gd name="connsiteY10" fmla="*/ 661516 h 1049076"/>
                  <a:gd name="connsiteX11" fmla="*/ 482821 w 788086"/>
                  <a:gd name="connsiteY11" fmla="*/ 337666 h 1049076"/>
                  <a:gd name="connsiteX12" fmla="*/ 647921 w 788086"/>
                  <a:gd name="connsiteY12" fmla="*/ 217016 h 1049076"/>
                  <a:gd name="connsiteX13" fmla="*/ 774921 w 788086"/>
                  <a:gd name="connsiteY13" fmla="*/ 115416 h 1049076"/>
                  <a:gd name="connsiteX14" fmla="*/ 719046 w 788086"/>
                  <a:gd name="connsiteY14" fmla="*/ 7963 h 1049076"/>
                  <a:gd name="connsiteX0" fmla="*/ 385600 w 788086"/>
                  <a:gd name="connsiteY0" fmla="*/ 3739 h 1061764"/>
                  <a:gd name="connsiteX1" fmla="*/ 258187 w 788086"/>
                  <a:gd name="connsiteY1" fmla="*/ 75229 h 1061764"/>
                  <a:gd name="connsiteX2" fmla="*/ 57371 w 788086"/>
                  <a:gd name="connsiteY2" fmla="*/ 255104 h 1061764"/>
                  <a:gd name="connsiteX3" fmla="*/ 95471 w 788086"/>
                  <a:gd name="connsiteY3" fmla="*/ 737704 h 1061764"/>
                  <a:gd name="connsiteX4" fmla="*/ 221 w 788086"/>
                  <a:gd name="connsiteY4" fmla="*/ 966304 h 1061764"/>
                  <a:gd name="connsiteX5" fmla="*/ 127221 w 788086"/>
                  <a:gd name="connsiteY5" fmla="*/ 902804 h 1061764"/>
                  <a:gd name="connsiteX6" fmla="*/ 171671 w 788086"/>
                  <a:gd name="connsiteY6" fmla="*/ 1061554 h 1061764"/>
                  <a:gd name="connsiteX7" fmla="*/ 254221 w 788086"/>
                  <a:gd name="connsiteY7" fmla="*/ 928204 h 1061764"/>
                  <a:gd name="connsiteX8" fmla="*/ 336771 w 788086"/>
                  <a:gd name="connsiteY8" fmla="*/ 1061554 h 1061764"/>
                  <a:gd name="connsiteX9" fmla="*/ 343121 w 788086"/>
                  <a:gd name="connsiteY9" fmla="*/ 890104 h 1061764"/>
                  <a:gd name="connsiteX10" fmla="*/ 412971 w 788086"/>
                  <a:gd name="connsiteY10" fmla="*/ 674204 h 1061764"/>
                  <a:gd name="connsiteX11" fmla="*/ 482821 w 788086"/>
                  <a:gd name="connsiteY11" fmla="*/ 350354 h 1061764"/>
                  <a:gd name="connsiteX12" fmla="*/ 647921 w 788086"/>
                  <a:gd name="connsiteY12" fmla="*/ 229704 h 1061764"/>
                  <a:gd name="connsiteX13" fmla="*/ 774921 w 788086"/>
                  <a:gd name="connsiteY13" fmla="*/ 128104 h 1061764"/>
                  <a:gd name="connsiteX14" fmla="*/ 719046 w 788086"/>
                  <a:gd name="connsiteY14" fmla="*/ 20651 h 1061764"/>
                  <a:gd name="connsiteX0" fmla="*/ 385600 w 788086"/>
                  <a:gd name="connsiteY0" fmla="*/ 7239 h 1065264"/>
                  <a:gd name="connsiteX1" fmla="*/ 258187 w 788086"/>
                  <a:gd name="connsiteY1" fmla="*/ 78729 h 1065264"/>
                  <a:gd name="connsiteX2" fmla="*/ 57371 w 788086"/>
                  <a:gd name="connsiteY2" fmla="*/ 258604 h 1065264"/>
                  <a:gd name="connsiteX3" fmla="*/ 95471 w 788086"/>
                  <a:gd name="connsiteY3" fmla="*/ 741204 h 1065264"/>
                  <a:gd name="connsiteX4" fmla="*/ 221 w 788086"/>
                  <a:gd name="connsiteY4" fmla="*/ 969804 h 1065264"/>
                  <a:gd name="connsiteX5" fmla="*/ 127221 w 788086"/>
                  <a:gd name="connsiteY5" fmla="*/ 906304 h 1065264"/>
                  <a:gd name="connsiteX6" fmla="*/ 171671 w 788086"/>
                  <a:gd name="connsiteY6" fmla="*/ 1065054 h 1065264"/>
                  <a:gd name="connsiteX7" fmla="*/ 254221 w 788086"/>
                  <a:gd name="connsiteY7" fmla="*/ 931704 h 1065264"/>
                  <a:gd name="connsiteX8" fmla="*/ 336771 w 788086"/>
                  <a:gd name="connsiteY8" fmla="*/ 1065054 h 1065264"/>
                  <a:gd name="connsiteX9" fmla="*/ 343121 w 788086"/>
                  <a:gd name="connsiteY9" fmla="*/ 893604 h 1065264"/>
                  <a:gd name="connsiteX10" fmla="*/ 412971 w 788086"/>
                  <a:gd name="connsiteY10" fmla="*/ 677704 h 1065264"/>
                  <a:gd name="connsiteX11" fmla="*/ 482821 w 788086"/>
                  <a:gd name="connsiteY11" fmla="*/ 353854 h 1065264"/>
                  <a:gd name="connsiteX12" fmla="*/ 647921 w 788086"/>
                  <a:gd name="connsiteY12" fmla="*/ 233204 h 1065264"/>
                  <a:gd name="connsiteX13" fmla="*/ 774921 w 788086"/>
                  <a:gd name="connsiteY13" fmla="*/ 131604 h 1065264"/>
                  <a:gd name="connsiteX14" fmla="*/ 719046 w 788086"/>
                  <a:gd name="connsiteY14" fmla="*/ 24151 h 1065264"/>
                  <a:gd name="connsiteX0" fmla="*/ 385600 w 821530"/>
                  <a:gd name="connsiteY0" fmla="*/ 7239 h 1065264"/>
                  <a:gd name="connsiteX1" fmla="*/ 258187 w 821530"/>
                  <a:gd name="connsiteY1" fmla="*/ 78729 h 1065264"/>
                  <a:gd name="connsiteX2" fmla="*/ 57371 w 821530"/>
                  <a:gd name="connsiteY2" fmla="*/ 258604 h 1065264"/>
                  <a:gd name="connsiteX3" fmla="*/ 95471 w 821530"/>
                  <a:gd name="connsiteY3" fmla="*/ 741204 h 1065264"/>
                  <a:gd name="connsiteX4" fmla="*/ 221 w 821530"/>
                  <a:gd name="connsiteY4" fmla="*/ 969804 h 1065264"/>
                  <a:gd name="connsiteX5" fmla="*/ 127221 w 821530"/>
                  <a:gd name="connsiteY5" fmla="*/ 906304 h 1065264"/>
                  <a:gd name="connsiteX6" fmla="*/ 171671 w 821530"/>
                  <a:gd name="connsiteY6" fmla="*/ 1065054 h 1065264"/>
                  <a:gd name="connsiteX7" fmla="*/ 254221 w 821530"/>
                  <a:gd name="connsiteY7" fmla="*/ 931704 h 1065264"/>
                  <a:gd name="connsiteX8" fmla="*/ 336771 w 821530"/>
                  <a:gd name="connsiteY8" fmla="*/ 1065054 h 1065264"/>
                  <a:gd name="connsiteX9" fmla="*/ 343121 w 821530"/>
                  <a:gd name="connsiteY9" fmla="*/ 893604 h 1065264"/>
                  <a:gd name="connsiteX10" fmla="*/ 412971 w 821530"/>
                  <a:gd name="connsiteY10" fmla="*/ 677704 h 1065264"/>
                  <a:gd name="connsiteX11" fmla="*/ 482821 w 821530"/>
                  <a:gd name="connsiteY11" fmla="*/ 353854 h 1065264"/>
                  <a:gd name="connsiteX12" fmla="*/ 647921 w 821530"/>
                  <a:gd name="connsiteY12" fmla="*/ 233204 h 1065264"/>
                  <a:gd name="connsiteX13" fmla="*/ 811604 w 821530"/>
                  <a:gd name="connsiteY13" fmla="*/ 175443 h 1065264"/>
                  <a:gd name="connsiteX14" fmla="*/ 719046 w 821530"/>
                  <a:gd name="connsiteY14" fmla="*/ 24151 h 1065264"/>
                  <a:gd name="connsiteX0" fmla="*/ 385600 w 819940"/>
                  <a:gd name="connsiteY0" fmla="*/ 7239 h 1065264"/>
                  <a:gd name="connsiteX1" fmla="*/ 258187 w 819940"/>
                  <a:gd name="connsiteY1" fmla="*/ 78729 h 1065264"/>
                  <a:gd name="connsiteX2" fmla="*/ 57371 w 819940"/>
                  <a:gd name="connsiteY2" fmla="*/ 258604 h 1065264"/>
                  <a:gd name="connsiteX3" fmla="*/ 95471 w 819940"/>
                  <a:gd name="connsiteY3" fmla="*/ 741204 h 1065264"/>
                  <a:gd name="connsiteX4" fmla="*/ 221 w 819940"/>
                  <a:gd name="connsiteY4" fmla="*/ 969804 h 1065264"/>
                  <a:gd name="connsiteX5" fmla="*/ 127221 w 819940"/>
                  <a:gd name="connsiteY5" fmla="*/ 906304 h 1065264"/>
                  <a:gd name="connsiteX6" fmla="*/ 171671 w 819940"/>
                  <a:gd name="connsiteY6" fmla="*/ 1065054 h 1065264"/>
                  <a:gd name="connsiteX7" fmla="*/ 254221 w 819940"/>
                  <a:gd name="connsiteY7" fmla="*/ 931704 h 1065264"/>
                  <a:gd name="connsiteX8" fmla="*/ 336771 w 819940"/>
                  <a:gd name="connsiteY8" fmla="*/ 1065054 h 1065264"/>
                  <a:gd name="connsiteX9" fmla="*/ 343121 w 819940"/>
                  <a:gd name="connsiteY9" fmla="*/ 893604 h 1065264"/>
                  <a:gd name="connsiteX10" fmla="*/ 412971 w 819940"/>
                  <a:gd name="connsiteY10" fmla="*/ 677704 h 1065264"/>
                  <a:gd name="connsiteX11" fmla="*/ 482821 w 819940"/>
                  <a:gd name="connsiteY11" fmla="*/ 353854 h 1065264"/>
                  <a:gd name="connsiteX12" fmla="*/ 647921 w 819940"/>
                  <a:gd name="connsiteY12" fmla="*/ 233204 h 1065264"/>
                  <a:gd name="connsiteX13" fmla="*/ 811604 w 819940"/>
                  <a:gd name="connsiteY13" fmla="*/ 175443 h 1065264"/>
                  <a:gd name="connsiteX14" fmla="*/ 690828 w 819940"/>
                  <a:gd name="connsiteY14" fmla="*/ 14034 h 1065264"/>
                  <a:gd name="connsiteX0" fmla="*/ 385600 w 824905"/>
                  <a:gd name="connsiteY0" fmla="*/ 7239 h 1065264"/>
                  <a:gd name="connsiteX1" fmla="*/ 258187 w 824905"/>
                  <a:gd name="connsiteY1" fmla="*/ 78729 h 1065264"/>
                  <a:gd name="connsiteX2" fmla="*/ 57371 w 824905"/>
                  <a:gd name="connsiteY2" fmla="*/ 258604 h 1065264"/>
                  <a:gd name="connsiteX3" fmla="*/ 95471 w 824905"/>
                  <a:gd name="connsiteY3" fmla="*/ 741204 h 1065264"/>
                  <a:gd name="connsiteX4" fmla="*/ 221 w 824905"/>
                  <a:gd name="connsiteY4" fmla="*/ 969804 h 1065264"/>
                  <a:gd name="connsiteX5" fmla="*/ 127221 w 824905"/>
                  <a:gd name="connsiteY5" fmla="*/ 906304 h 1065264"/>
                  <a:gd name="connsiteX6" fmla="*/ 171671 w 824905"/>
                  <a:gd name="connsiteY6" fmla="*/ 1065054 h 1065264"/>
                  <a:gd name="connsiteX7" fmla="*/ 254221 w 824905"/>
                  <a:gd name="connsiteY7" fmla="*/ 931704 h 1065264"/>
                  <a:gd name="connsiteX8" fmla="*/ 336771 w 824905"/>
                  <a:gd name="connsiteY8" fmla="*/ 1065054 h 1065264"/>
                  <a:gd name="connsiteX9" fmla="*/ 343121 w 824905"/>
                  <a:gd name="connsiteY9" fmla="*/ 893604 h 1065264"/>
                  <a:gd name="connsiteX10" fmla="*/ 412971 w 824905"/>
                  <a:gd name="connsiteY10" fmla="*/ 677704 h 1065264"/>
                  <a:gd name="connsiteX11" fmla="*/ 482821 w 824905"/>
                  <a:gd name="connsiteY11" fmla="*/ 353854 h 1065264"/>
                  <a:gd name="connsiteX12" fmla="*/ 647921 w 824905"/>
                  <a:gd name="connsiteY12" fmla="*/ 233204 h 1065264"/>
                  <a:gd name="connsiteX13" fmla="*/ 811604 w 824905"/>
                  <a:gd name="connsiteY13" fmla="*/ 175443 h 1065264"/>
                  <a:gd name="connsiteX14" fmla="*/ 690828 w 824905"/>
                  <a:gd name="connsiteY14" fmla="*/ 14034 h 1065264"/>
                  <a:gd name="connsiteX0" fmla="*/ 385600 w 794921"/>
                  <a:gd name="connsiteY0" fmla="*/ 7239 h 1065264"/>
                  <a:gd name="connsiteX1" fmla="*/ 258187 w 794921"/>
                  <a:gd name="connsiteY1" fmla="*/ 78729 h 1065264"/>
                  <a:gd name="connsiteX2" fmla="*/ 57371 w 794921"/>
                  <a:gd name="connsiteY2" fmla="*/ 258604 h 1065264"/>
                  <a:gd name="connsiteX3" fmla="*/ 95471 w 794921"/>
                  <a:gd name="connsiteY3" fmla="*/ 741204 h 1065264"/>
                  <a:gd name="connsiteX4" fmla="*/ 221 w 794921"/>
                  <a:gd name="connsiteY4" fmla="*/ 969804 h 1065264"/>
                  <a:gd name="connsiteX5" fmla="*/ 127221 w 794921"/>
                  <a:gd name="connsiteY5" fmla="*/ 906304 h 1065264"/>
                  <a:gd name="connsiteX6" fmla="*/ 171671 w 794921"/>
                  <a:gd name="connsiteY6" fmla="*/ 1065054 h 1065264"/>
                  <a:gd name="connsiteX7" fmla="*/ 254221 w 794921"/>
                  <a:gd name="connsiteY7" fmla="*/ 931704 h 1065264"/>
                  <a:gd name="connsiteX8" fmla="*/ 336771 w 794921"/>
                  <a:gd name="connsiteY8" fmla="*/ 1065054 h 1065264"/>
                  <a:gd name="connsiteX9" fmla="*/ 343121 w 794921"/>
                  <a:gd name="connsiteY9" fmla="*/ 893604 h 1065264"/>
                  <a:gd name="connsiteX10" fmla="*/ 412971 w 794921"/>
                  <a:gd name="connsiteY10" fmla="*/ 677704 h 1065264"/>
                  <a:gd name="connsiteX11" fmla="*/ 482821 w 794921"/>
                  <a:gd name="connsiteY11" fmla="*/ 353854 h 1065264"/>
                  <a:gd name="connsiteX12" fmla="*/ 647921 w 794921"/>
                  <a:gd name="connsiteY12" fmla="*/ 233204 h 1065264"/>
                  <a:gd name="connsiteX13" fmla="*/ 776332 w 794921"/>
                  <a:gd name="connsiteY13" fmla="*/ 161954 h 1065264"/>
                  <a:gd name="connsiteX14" fmla="*/ 690828 w 794921"/>
                  <a:gd name="connsiteY14" fmla="*/ 14034 h 1065264"/>
                  <a:gd name="connsiteX0" fmla="*/ 343407 w 752728"/>
                  <a:gd name="connsiteY0" fmla="*/ 7239 h 1065264"/>
                  <a:gd name="connsiteX1" fmla="*/ 215994 w 752728"/>
                  <a:gd name="connsiteY1" fmla="*/ 78729 h 1065264"/>
                  <a:gd name="connsiteX2" fmla="*/ 15178 w 752728"/>
                  <a:gd name="connsiteY2" fmla="*/ 258604 h 1065264"/>
                  <a:gd name="connsiteX3" fmla="*/ 53278 w 752728"/>
                  <a:gd name="connsiteY3" fmla="*/ 741204 h 1065264"/>
                  <a:gd name="connsiteX4" fmla="*/ 355 w 752728"/>
                  <a:gd name="connsiteY4" fmla="*/ 991723 h 1065264"/>
                  <a:gd name="connsiteX5" fmla="*/ 85028 w 752728"/>
                  <a:gd name="connsiteY5" fmla="*/ 906304 h 1065264"/>
                  <a:gd name="connsiteX6" fmla="*/ 129478 w 752728"/>
                  <a:gd name="connsiteY6" fmla="*/ 1065054 h 1065264"/>
                  <a:gd name="connsiteX7" fmla="*/ 212028 w 752728"/>
                  <a:gd name="connsiteY7" fmla="*/ 931704 h 1065264"/>
                  <a:gd name="connsiteX8" fmla="*/ 294578 w 752728"/>
                  <a:gd name="connsiteY8" fmla="*/ 1065054 h 1065264"/>
                  <a:gd name="connsiteX9" fmla="*/ 300928 w 752728"/>
                  <a:gd name="connsiteY9" fmla="*/ 893604 h 1065264"/>
                  <a:gd name="connsiteX10" fmla="*/ 370778 w 752728"/>
                  <a:gd name="connsiteY10" fmla="*/ 677704 h 1065264"/>
                  <a:gd name="connsiteX11" fmla="*/ 440628 w 752728"/>
                  <a:gd name="connsiteY11" fmla="*/ 353854 h 1065264"/>
                  <a:gd name="connsiteX12" fmla="*/ 605728 w 752728"/>
                  <a:gd name="connsiteY12" fmla="*/ 233204 h 1065264"/>
                  <a:gd name="connsiteX13" fmla="*/ 734139 w 752728"/>
                  <a:gd name="connsiteY13" fmla="*/ 161954 h 1065264"/>
                  <a:gd name="connsiteX14" fmla="*/ 648635 w 752728"/>
                  <a:gd name="connsiteY14" fmla="*/ 14034 h 1065264"/>
                  <a:gd name="connsiteX0" fmla="*/ 352431 w 761752"/>
                  <a:gd name="connsiteY0" fmla="*/ 7239 h 1065264"/>
                  <a:gd name="connsiteX1" fmla="*/ 225018 w 761752"/>
                  <a:gd name="connsiteY1" fmla="*/ 78729 h 1065264"/>
                  <a:gd name="connsiteX2" fmla="*/ 24202 w 761752"/>
                  <a:gd name="connsiteY2" fmla="*/ 258604 h 1065264"/>
                  <a:gd name="connsiteX3" fmla="*/ 62302 w 761752"/>
                  <a:gd name="connsiteY3" fmla="*/ 741204 h 1065264"/>
                  <a:gd name="connsiteX4" fmla="*/ 9379 w 761752"/>
                  <a:gd name="connsiteY4" fmla="*/ 991723 h 1065264"/>
                  <a:gd name="connsiteX5" fmla="*/ 94052 w 761752"/>
                  <a:gd name="connsiteY5" fmla="*/ 906304 h 1065264"/>
                  <a:gd name="connsiteX6" fmla="*/ 138502 w 761752"/>
                  <a:gd name="connsiteY6" fmla="*/ 1065054 h 1065264"/>
                  <a:gd name="connsiteX7" fmla="*/ 221052 w 761752"/>
                  <a:gd name="connsiteY7" fmla="*/ 931704 h 1065264"/>
                  <a:gd name="connsiteX8" fmla="*/ 303602 w 761752"/>
                  <a:gd name="connsiteY8" fmla="*/ 1065054 h 1065264"/>
                  <a:gd name="connsiteX9" fmla="*/ 309952 w 761752"/>
                  <a:gd name="connsiteY9" fmla="*/ 893604 h 1065264"/>
                  <a:gd name="connsiteX10" fmla="*/ 379802 w 761752"/>
                  <a:gd name="connsiteY10" fmla="*/ 677704 h 1065264"/>
                  <a:gd name="connsiteX11" fmla="*/ 449652 w 761752"/>
                  <a:gd name="connsiteY11" fmla="*/ 353854 h 1065264"/>
                  <a:gd name="connsiteX12" fmla="*/ 614752 w 761752"/>
                  <a:gd name="connsiteY12" fmla="*/ 233204 h 1065264"/>
                  <a:gd name="connsiteX13" fmla="*/ 743163 w 761752"/>
                  <a:gd name="connsiteY13" fmla="*/ 161954 h 1065264"/>
                  <a:gd name="connsiteX14" fmla="*/ 657659 w 761752"/>
                  <a:gd name="connsiteY14" fmla="*/ 14034 h 1065264"/>
                  <a:gd name="connsiteX0" fmla="*/ 352431 w 761752"/>
                  <a:gd name="connsiteY0" fmla="*/ 7239 h 1065267"/>
                  <a:gd name="connsiteX1" fmla="*/ 225018 w 761752"/>
                  <a:gd name="connsiteY1" fmla="*/ 78729 h 1065267"/>
                  <a:gd name="connsiteX2" fmla="*/ 24202 w 761752"/>
                  <a:gd name="connsiteY2" fmla="*/ 258604 h 1065267"/>
                  <a:gd name="connsiteX3" fmla="*/ 62302 w 761752"/>
                  <a:gd name="connsiteY3" fmla="*/ 741204 h 1065267"/>
                  <a:gd name="connsiteX4" fmla="*/ 9379 w 761752"/>
                  <a:gd name="connsiteY4" fmla="*/ 991723 h 1065267"/>
                  <a:gd name="connsiteX5" fmla="*/ 94052 w 761752"/>
                  <a:gd name="connsiteY5" fmla="*/ 906304 h 1065267"/>
                  <a:gd name="connsiteX6" fmla="*/ 104641 w 761752"/>
                  <a:gd name="connsiteY6" fmla="*/ 1049879 h 1065267"/>
                  <a:gd name="connsiteX7" fmla="*/ 221052 w 761752"/>
                  <a:gd name="connsiteY7" fmla="*/ 931704 h 1065267"/>
                  <a:gd name="connsiteX8" fmla="*/ 303602 w 761752"/>
                  <a:gd name="connsiteY8" fmla="*/ 1065054 h 1065267"/>
                  <a:gd name="connsiteX9" fmla="*/ 309952 w 761752"/>
                  <a:gd name="connsiteY9" fmla="*/ 893604 h 1065267"/>
                  <a:gd name="connsiteX10" fmla="*/ 379802 w 761752"/>
                  <a:gd name="connsiteY10" fmla="*/ 677704 h 1065267"/>
                  <a:gd name="connsiteX11" fmla="*/ 449652 w 761752"/>
                  <a:gd name="connsiteY11" fmla="*/ 353854 h 1065267"/>
                  <a:gd name="connsiteX12" fmla="*/ 614752 w 761752"/>
                  <a:gd name="connsiteY12" fmla="*/ 233204 h 1065267"/>
                  <a:gd name="connsiteX13" fmla="*/ 743163 w 761752"/>
                  <a:gd name="connsiteY13" fmla="*/ 161954 h 1065267"/>
                  <a:gd name="connsiteX14" fmla="*/ 657659 w 761752"/>
                  <a:gd name="connsiteY14" fmla="*/ 14034 h 1065267"/>
                  <a:gd name="connsiteX0" fmla="*/ 352431 w 761752"/>
                  <a:gd name="connsiteY0" fmla="*/ 7239 h 1065267"/>
                  <a:gd name="connsiteX1" fmla="*/ 225018 w 761752"/>
                  <a:gd name="connsiteY1" fmla="*/ 78729 h 1065267"/>
                  <a:gd name="connsiteX2" fmla="*/ 24202 w 761752"/>
                  <a:gd name="connsiteY2" fmla="*/ 258604 h 1065267"/>
                  <a:gd name="connsiteX3" fmla="*/ 62302 w 761752"/>
                  <a:gd name="connsiteY3" fmla="*/ 741204 h 1065267"/>
                  <a:gd name="connsiteX4" fmla="*/ 9379 w 761752"/>
                  <a:gd name="connsiteY4" fmla="*/ 991723 h 1065267"/>
                  <a:gd name="connsiteX5" fmla="*/ 94052 w 761752"/>
                  <a:gd name="connsiteY5" fmla="*/ 906304 h 1065267"/>
                  <a:gd name="connsiteX6" fmla="*/ 104641 w 761752"/>
                  <a:gd name="connsiteY6" fmla="*/ 1049879 h 1065267"/>
                  <a:gd name="connsiteX7" fmla="*/ 221052 w 761752"/>
                  <a:gd name="connsiteY7" fmla="*/ 931704 h 1065267"/>
                  <a:gd name="connsiteX8" fmla="*/ 303602 w 761752"/>
                  <a:gd name="connsiteY8" fmla="*/ 1065054 h 1065267"/>
                  <a:gd name="connsiteX9" fmla="*/ 309952 w 761752"/>
                  <a:gd name="connsiteY9" fmla="*/ 893604 h 1065267"/>
                  <a:gd name="connsiteX10" fmla="*/ 379802 w 761752"/>
                  <a:gd name="connsiteY10" fmla="*/ 677704 h 1065267"/>
                  <a:gd name="connsiteX11" fmla="*/ 449652 w 761752"/>
                  <a:gd name="connsiteY11" fmla="*/ 353854 h 1065267"/>
                  <a:gd name="connsiteX12" fmla="*/ 614752 w 761752"/>
                  <a:gd name="connsiteY12" fmla="*/ 233204 h 1065267"/>
                  <a:gd name="connsiteX13" fmla="*/ 743163 w 761752"/>
                  <a:gd name="connsiteY13" fmla="*/ 161954 h 1065267"/>
                  <a:gd name="connsiteX14" fmla="*/ 657659 w 761752"/>
                  <a:gd name="connsiteY14" fmla="*/ 14034 h 1065267"/>
                  <a:gd name="connsiteX0" fmla="*/ 352431 w 761752"/>
                  <a:gd name="connsiteY0" fmla="*/ 7239 h 1070319"/>
                  <a:gd name="connsiteX1" fmla="*/ 225018 w 761752"/>
                  <a:gd name="connsiteY1" fmla="*/ 78729 h 1070319"/>
                  <a:gd name="connsiteX2" fmla="*/ 24202 w 761752"/>
                  <a:gd name="connsiteY2" fmla="*/ 258604 h 1070319"/>
                  <a:gd name="connsiteX3" fmla="*/ 62302 w 761752"/>
                  <a:gd name="connsiteY3" fmla="*/ 741204 h 1070319"/>
                  <a:gd name="connsiteX4" fmla="*/ 9379 w 761752"/>
                  <a:gd name="connsiteY4" fmla="*/ 991723 h 1070319"/>
                  <a:gd name="connsiteX5" fmla="*/ 94052 w 761752"/>
                  <a:gd name="connsiteY5" fmla="*/ 906304 h 1070319"/>
                  <a:gd name="connsiteX6" fmla="*/ 104641 w 761752"/>
                  <a:gd name="connsiteY6" fmla="*/ 1049879 h 1070319"/>
                  <a:gd name="connsiteX7" fmla="*/ 221052 w 761752"/>
                  <a:gd name="connsiteY7" fmla="*/ 931704 h 1070319"/>
                  <a:gd name="connsiteX8" fmla="*/ 227414 w 761752"/>
                  <a:gd name="connsiteY8" fmla="*/ 1070112 h 1070319"/>
                  <a:gd name="connsiteX9" fmla="*/ 309952 w 761752"/>
                  <a:gd name="connsiteY9" fmla="*/ 893604 h 1070319"/>
                  <a:gd name="connsiteX10" fmla="*/ 379802 w 761752"/>
                  <a:gd name="connsiteY10" fmla="*/ 677704 h 1070319"/>
                  <a:gd name="connsiteX11" fmla="*/ 449652 w 761752"/>
                  <a:gd name="connsiteY11" fmla="*/ 353854 h 1070319"/>
                  <a:gd name="connsiteX12" fmla="*/ 614752 w 761752"/>
                  <a:gd name="connsiteY12" fmla="*/ 233204 h 1070319"/>
                  <a:gd name="connsiteX13" fmla="*/ 743163 w 761752"/>
                  <a:gd name="connsiteY13" fmla="*/ 161954 h 1070319"/>
                  <a:gd name="connsiteX14" fmla="*/ 657659 w 761752"/>
                  <a:gd name="connsiteY14" fmla="*/ 14034 h 1070319"/>
                  <a:gd name="connsiteX0" fmla="*/ 352431 w 761752"/>
                  <a:gd name="connsiteY0" fmla="*/ 7239 h 1070121"/>
                  <a:gd name="connsiteX1" fmla="*/ 225018 w 761752"/>
                  <a:gd name="connsiteY1" fmla="*/ 78729 h 1070121"/>
                  <a:gd name="connsiteX2" fmla="*/ 24202 w 761752"/>
                  <a:gd name="connsiteY2" fmla="*/ 258604 h 1070121"/>
                  <a:gd name="connsiteX3" fmla="*/ 62302 w 761752"/>
                  <a:gd name="connsiteY3" fmla="*/ 741204 h 1070121"/>
                  <a:gd name="connsiteX4" fmla="*/ 9379 w 761752"/>
                  <a:gd name="connsiteY4" fmla="*/ 991723 h 1070121"/>
                  <a:gd name="connsiteX5" fmla="*/ 94052 w 761752"/>
                  <a:gd name="connsiteY5" fmla="*/ 906304 h 1070121"/>
                  <a:gd name="connsiteX6" fmla="*/ 104641 w 761752"/>
                  <a:gd name="connsiteY6" fmla="*/ 1049879 h 1070121"/>
                  <a:gd name="connsiteX7" fmla="*/ 221052 w 761752"/>
                  <a:gd name="connsiteY7" fmla="*/ 931704 h 1070121"/>
                  <a:gd name="connsiteX8" fmla="*/ 227414 w 761752"/>
                  <a:gd name="connsiteY8" fmla="*/ 1070112 h 1070121"/>
                  <a:gd name="connsiteX9" fmla="*/ 309952 w 761752"/>
                  <a:gd name="connsiteY9" fmla="*/ 893604 h 1070121"/>
                  <a:gd name="connsiteX10" fmla="*/ 379802 w 761752"/>
                  <a:gd name="connsiteY10" fmla="*/ 677704 h 1070121"/>
                  <a:gd name="connsiteX11" fmla="*/ 449652 w 761752"/>
                  <a:gd name="connsiteY11" fmla="*/ 353854 h 1070121"/>
                  <a:gd name="connsiteX12" fmla="*/ 614752 w 761752"/>
                  <a:gd name="connsiteY12" fmla="*/ 233204 h 1070121"/>
                  <a:gd name="connsiteX13" fmla="*/ 743163 w 761752"/>
                  <a:gd name="connsiteY13" fmla="*/ 161954 h 1070121"/>
                  <a:gd name="connsiteX14" fmla="*/ 657659 w 761752"/>
                  <a:gd name="connsiteY14" fmla="*/ 14034 h 1070121"/>
                  <a:gd name="connsiteX0" fmla="*/ 352431 w 761752"/>
                  <a:gd name="connsiteY0" fmla="*/ 7239 h 1070121"/>
                  <a:gd name="connsiteX1" fmla="*/ 225018 w 761752"/>
                  <a:gd name="connsiteY1" fmla="*/ 78729 h 1070121"/>
                  <a:gd name="connsiteX2" fmla="*/ 24202 w 761752"/>
                  <a:gd name="connsiteY2" fmla="*/ 258604 h 1070121"/>
                  <a:gd name="connsiteX3" fmla="*/ 62302 w 761752"/>
                  <a:gd name="connsiteY3" fmla="*/ 741204 h 1070121"/>
                  <a:gd name="connsiteX4" fmla="*/ 9379 w 761752"/>
                  <a:gd name="connsiteY4" fmla="*/ 991723 h 1070121"/>
                  <a:gd name="connsiteX5" fmla="*/ 94052 w 761752"/>
                  <a:gd name="connsiteY5" fmla="*/ 906304 h 1070121"/>
                  <a:gd name="connsiteX6" fmla="*/ 104641 w 761752"/>
                  <a:gd name="connsiteY6" fmla="*/ 1049879 h 1070121"/>
                  <a:gd name="connsiteX7" fmla="*/ 221052 w 761752"/>
                  <a:gd name="connsiteY7" fmla="*/ 931704 h 1070121"/>
                  <a:gd name="connsiteX8" fmla="*/ 227414 w 761752"/>
                  <a:gd name="connsiteY8" fmla="*/ 1070112 h 1070121"/>
                  <a:gd name="connsiteX9" fmla="*/ 309952 w 761752"/>
                  <a:gd name="connsiteY9" fmla="*/ 893604 h 1070121"/>
                  <a:gd name="connsiteX10" fmla="*/ 379802 w 761752"/>
                  <a:gd name="connsiteY10" fmla="*/ 677704 h 1070121"/>
                  <a:gd name="connsiteX11" fmla="*/ 449652 w 761752"/>
                  <a:gd name="connsiteY11" fmla="*/ 353854 h 1070121"/>
                  <a:gd name="connsiteX12" fmla="*/ 614752 w 761752"/>
                  <a:gd name="connsiteY12" fmla="*/ 233204 h 1070121"/>
                  <a:gd name="connsiteX13" fmla="*/ 743163 w 761752"/>
                  <a:gd name="connsiteY13" fmla="*/ 161954 h 1070121"/>
                  <a:gd name="connsiteX14" fmla="*/ 657659 w 761752"/>
                  <a:gd name="connsiteY14" fmla="*/ 14034 h 1070121"/>
                  <a:gd name="connsiteX0" fmla="*/ 352431 w 761752"/>
                  <a:gd name="connsiteY0" fmla="*/ 7239 h 1070142"/>
                  <a:gd name="connsiteX1" fmla="*/ 225018 w 761752"/>
                  <a:gd name="connsiteY1" fmla="*/ 78729 h 1070142"/>
                  <a:gd name="connsiteX2" fmla="*/ 24202 w 761752"/>
                  <a:gd name="connsiteY2" fmla="*/ 258604 h 1070142"/>
                  <a:gd name="connsiteX3" fmla="*/ 62302 w 761752"/>
                  <a:gd name="connsiteY3" fmla="*/ 741204 h 1070142"/>
                  <a:gd name="connsiteX4" fmla="*/ 9379 w 761752"/>
                  <a:gd name="connsiteY4" fmla="*/ 991723 h 1070142"/>
                  <a:gd name="connsiteX5" fmla="*/ 94052 w 761752"/>
                  <a:gd name="connsiteY5" fmla="*/ 906304 h 1070142"/>
                  <a:gd name="connsiteX6" fmla="*/ 104641 w 761752"/>
                  <a:gd name="connsiteY6" fmla="*/ 1049879 h 1070142"/>
                  <a:gd name="connsiteX7" fmla="*/ 221052 w 761752"/>
                  <a:gd name="connsiteY7" fmla="*/ 931704 h 1070142"/>
                  <a:gd name="connsiteX8" fmla="*/ 227414 w 761752"/>
                  <a:gd name="connsiteY8" fmla="*/ 1070112 h 1070142"/>
                  <a:gd name="connsiteX9" fmla="*/ 309952 w 761752"/>
                  <a:gd name="connsiteY9" fmla="*/ 893604 h 1070142"/>
                  <a:gd name="connsiteX10" fmla="*/ 379802 w 761752"/>
                  <a:gd name="connsiteY10" fmla="*/ 677704 h 1070142"/>
                  <a:gd name="connsiteX11" fmla="*/ 449652 w 761752"/>
                  <a:gd name="connsiteY11" fmla="*/ 353854 h 1070142"/>
                  <a:gd name="connsiteX12" fmla="*/ 614752 w 761752"/>
                  <a:gd name="connsiteY12" fmla="*/ 233204 h 1070142"/>
                  <a:gd name="connsiteX13" fmla="*/ 743163 w 761752"/>
                  <a:gd name="connsiteY13" fmla="*/ 161954 h 1070142"/>
                  <a:gd name="connsiteX14" fmla="*/ 657659 w 761752"/>
                  <a:gd name="connsiteY14" fmla="*/ 14034 h 1070142"/>
                  <a:gd name="connsiteX0" fmla="*/ 352431 w 761752"/>
                  <a:gd name="connsiteY0" fmla="*/ 7239 h 1070142"/>
                  <a:gd name="connsiteX1" fmla="*/ 225018 w 761752"/>
                  <a:gd name="connsiteY1" fmla="*/ 78729 h 1070142"/>
                  <a:gd name="connsiteX2" fmla="*/ 24202 w 761752"/>
                  <a:gd name="connsiteY2" fmla="*/ 258604 h 1070142"/>
                  <a:gd name="connsiteX3" fmla="*/ 62302 w 761752"/>
                  <a:gd name="connsiteY3" fmla="*/ 741204 h 1070142"/>
                  <a:gd name="connsiteX4" fmla="*/ 9379 w 761752"/>
                  <a:gd name="connsiteY4" fmla="*/ 991723 h 1070142"/>
                  <a:gd name="connsiteX5" fmla="*/ 94052 w 761752"/>
                  <a:gd name="connsiteY5" fmla="*/ 906304 h 1070142"/>
                  <a:gd name="connsiteX6" fmla="*/ 122983 w 761752"/>
                  <a:gd name="connsiteY6" fmla="*/ 1061682 h 1070142"/>
                  <a:gd name="connsiteX7" fmla="*/ 221052 w 761752"/>
                  <a:gd name="connsiteY7" fmla="*/ 931704 h 1070142"/>
                  <a:gd name="connsiteX8" fmla="*/ 227414 w 761752"/>
                  <a:gd name="connsiteY8" fmla="*/ 1070112 h 1070142"/>
                  <a:gd name="connsiteX9" fmla="*/ 309952 w 761752"/>
                  <a:gd name="connsiteY9" fmla="*/ 893604 h 1070142"/>
                  <a:gd name="connsiteX10" fmla="*/ 379802 w 761752"/>
                  <a:gd name="connsiteY10" fmla="*/ 677704 h 1070142"/>
                  <a:gd name="connsiteX11" fmla="*/ 449652 w 761752"/>
                  <a:gd name="connsiteY11" fmla="*/ 353854 h 1070142"/>
                  <a:gd name="connsiteX12" fmla="*/ 614752 w 761752"/>
                  <a:gd name="connsiteY12" fmla="*/ 233204 h 1070142"/>
                  <a:gd name="connsiteX13" fmla="*/ 743163 w 761752"/>
                  <a:gd name="connsiteY13" fmla="*/ 161954 h 1070142"/>
                  <a:gd name="connsiteX14" fmla="*/ 657659 w 761752"/>
                  <a:gd name="connsiteY14" fmla="*/ 14034 h 1070142"/>
                  <a:gd name="connsiteX0" fmla="*/ 335034 w 744355"/>
                  <a:gd name="connsiteY0" fmla="*/ 7239 h 1070142"/>
                  <a:gd name="connsiteX1" fmla="*/ 207621 w 744355"/>
                  <a:gd name="connsiteY1" fmla="*/ 78729 h 1070142"/>
                  <a:gd name="connsiteX2" fmla="*/ 6805 w 744355"/>
                  <a:gd name="connsiteY2" fmla="*/ 258604 h 1070142"/>
                  <a:gd name="connsiteX3" fmla="*/ 44905 w 744355"/>
                  <a:gd name="connsiteY3" fmla="*/ 741204 h 1070142"/>
                  <a:gd name="connsiteX4" fmla="*/ 23022 w 744355"/>
                  <a:gd name="connsiteY4" fmla="*/ 1027131 h 1070142"/>
                  <a:gd name="connsiteX5" fmla="*/ 76655 w 744355"/>
                  <a:gd name="connsiteY5" fmla="*/ 906304 h 1070142"/>
                  <a:gd name="connsiteX6" fmla="*/ 105586 w 744355"/>
                  <a:gd name="connsiteY6" fmla="*/ 1061682 h 1070142"/>
                  <a:gd name="connsiteX7" fmla="*/ 203655 w 744355"/>
                  <a:gd name="connsiteY7" fmla="*/ 931704 h 1070142"/>
                  <a:gd name="connsiteX8" fmla="*/ 210017 w 744355"/>
                  <a:gd name="connsiteY8" fmla="*/ 1070112 h 1070142"/>
                  <a:gd name="connsiteX9" fmla="*/ 292555 w 744355"/>
                  <a:gd name="connsiteY9" fmla="*/ 893604 h 1070142"/>
                  <a:gd name="connsiteX10" fmla="*/ 362405 w 744355"/>
                  <a:gd name="connsiteY10" fmla="*/ 677704 h 1070142"/>
                  <a:gd name="connsiteX11" fmla="*/ 432255 w 744355"/>
                  <a:gd name="connsiteY11" fmla="*/ 353854 h 1070142"/>
                  <a:gd name="connsiteX12" fmla="*/ 597355 w 744355"/>
                  <a:gd name="connsiteY12" fmla="*/ 233204 h 1070142"/>
                  <a:gd name="connsiteX13" fmla="*/ 725766 w 744355"/>
                  <a:gd name="connsiteY13" fmla="*/ 161954 h 1070142"/>
                  <a:gd name="connsiteX14" fmla="*/ 640262 w 744355"/>
                  <a:gd name="connsiteY14" fmla="*/ 14034 h 1070142"/>
                  <a:gd name="connsiteX0" fmla="*/ 335034 w 744355"/>
                  <a:gd name="connsiteY0" fmla="*/ 7239 h 1070142"/>
                  <a:gd name="connsiteX1" fmla="*/ 207621 w 744355"/>
                  <a:gd name="connsiteY1" fmla="*/ 78729 h 1070142"/>
                  <a:gd name="connsiteX2" fmla="*/ 6805 w 744355"/>
                  <a:gd name="connsiteY2" fmla="*/ 258604 h 1070142"/>
                  <a:gd name="connsiteX3" fmla="*/ 44905 w 744355"/>
                  <a:gd name="connsiteY3" fmla="*/ 741204 h 1070142"/>
                  <a:gd name="connsiteX4" fmla="*/ 23022 w 744355"/>
                  <a:gd name="connsiteY4" fmla="*/ 1027131 h 1070142"/>
                  <a:gd name="connsiteX5" fmla="*/ 76655 w 744355"/>
                  <a:gd name="connsiteY5" fmla="*/ 906304 h 1070142"/>
                  <a:gd name="connsiteX6" fmla="*/ 105586 w 744355"/>
                  <a:gd name="connsiteY6" fmla="*/ 1061682 h 1070142"/>
                  <a:gd name="connsiteX7" fmla="*/ 203655 w 744355"/>
                  <a:gd name="connsiteY7" fmla="*/ 931704 h 1070142"/>
                  <a:gd name="connsiteX8" fmla="*/ 210017 w 744355"/>
                  <a:gd name="connsiteY8" fmla="*/ 1070112 h 1070142"/>
                  <a:gd name="connsiteX9" fmla="*/ 292555 w 744355"/>
                  <a:gd name="connsiteY9" fmla="*/ 893604 h 1070142"/>
                  <a:gd name="connsiteX10" fmla="*/ 362405 w 744355"/>
                  <a:gd name="connsiteY10" fmla="*/ 677704 h 1070142"/>
                  <a:gd name="connsiteX11" fmla="*/ 432255 w 744355"/>
                  <a:gd name="connsiteY11" fmla="*/ 353854 h 1070142"/>
                  <a:gd name="connsiteX12" fmla="*/ 597355 w 744355"/>
                  <a:gd name="connsiteY12" fmla="*/ 233204 h 1070142"/>
                  <a:gd name="connsiteX13" fmla="*/ 725766 w 744355"/>
                  <a:gd name="connsiteY13" fmla="*/ 161954 h 1070142"/>
                  <a:gd name="connsiteX14" fmla="*/ 640262 w 744355"/>
                  <a:gd name="connsiteY14" fmla="*/ 14034 h 1070142"/>
                  <a:gd name="connsiteX0" fmla="*/ 335034 w 744355"/>
                  <a:gd name="connsiteY0" fmla="*/ 7239 h 1070142"/>
                  <a:gd name="connsiteX1" fmla="*/ 207621 w 744355"/>
                  <a:gd name="connsiteY1" fmla="*/ 78729 h 1070142"/>
                  <a:gd name="connsiteX2" fmla="*/ 6805 w 744355"/>
                  <a:gd name="connsiteY2" fmla="*/ 258604 h 1070142"/>
                  <a:gd name="connsiteX3" fmla="*/ 44905 w 744355"/>
                  <a:gd name="connsiteY3" fmla="*/ 741204 h 1070142"/>
                  <a:gd name="connsiteX4" fmla="*/ 23022 w 744355"/>
                  <a:gd name="connsiteY4" fmla="*/ 1027131 h 1070142"/>
                  <a:gd name="connsiteX5" fmla="*/ 99229 w 744355"/>
                  <a:gd name="connsiteY5" fmla="*/ 913048 h 1070142"/>
                  <a:gd name="connsiteX6" fmla="*/ 105586 w 744355"/>
                  <a:gd name="connsiteY6" fmla="*/ 1061682 h 1070142"/>
                  <a:gd name="connsiteX7" fmla="*/ 203655 w 744355"/>
                  <a:gd name="connsiteY7" fmla="*/ 931704 h 1070142"/>
                  <a:gd name="connsiteX8" fmla="*/ 210017 w 744355"/>
                  <a:gd name="connsiteY8" fmla="*/ 1070112 h 1070142"/>
                  <a:gd name="connsiteX9" fmla="*/ 292555 w 744355"/>
                  <a:gd name="connsiteY9" fmla="*/ 893604 h 1070142"/>
                  <a:gd name="connsiteX10" fmla="*/ 362405 w 744355"/>
                  <a:gd name="connsiteY10" fmla="*/ 677704 h 1070142"/>
                  <a:gd name="connsiteX11" fmla="*/ 432255 w 744355"/>
                  <a:gd name="connsiteY11" fmla="*/ 353854 h 1070142"/>
                  <a:gd name="connsiteX12" fmla="*/ 597355 w 744355"/>
                  <a:gd name="connsiteY12" fmla="*/ 233204 h 1070142"/>
                  <a:gd name="connsiteX13" fmla="*/ 725766 w 744355"/>
                  <a:gd name="connsiteY13" fmla="*/ 161954 h 1070142"/>
                  <a:gd name="connsiteX14" fmla="*/ 640262 w 744355"/>
                  <a:gd name="connsiteY14" fmla="*/ 14034 h 1070142"/>
                  <a:gd name="connsiteX0" fmla="*/ 335034 w 744355"/>
                  <a:gd name="connsiteY0" fmla="*/ 7239 h 1070888"/>
                  <a:gd name="connsiteX1" fmla="*/ 207621 w 744355"/>
                  <a:gd name="connsiteY1" fmla="*/ 78729 h 1070888"/>
                  <a:gd name="connsiteX2" fmla="*/ 6805 w 744355"/>
                  <a:gd name="connsiteY2" fmla="*/ 258604 h 1070888"/>
                  <a:gd name="connsiteX3" fmla="*/ 44905 w 744355"/>
                  <a:gd name="connsiteY3" fmla="*/ 741204 h 1070888"/>
                  <a:gd name="connsiteX4" fmla="*/ 23022 w 744355"/>
                  <a:gd name="connsiteY4" fmla="*/ 1027131 h 1070888"/>
                  <a:gd name="connsiteX5" fmla="*/ 99229 w 744355"/>
                  <a:gd name="connsiteY5" fmla="*/ 913048 h 1070888"/>
                  <a:gd name="connsiteX6" fmla="*/ 105586 w 744355"/>
                  <a:gd name="connsiteY6" fmla="*/ 1061682 h 1070888"/>
                  <a:gd name="connsiteX7" fmla="*/ 192368 w 744355"/>
                  <a:gd name="connsiteY7" fmla="*/ 962054 h 1070888"/>
                  <a:gd name="connsiteX8" fmla="*/ 210017 w 744355"/>
                  <a:gd name="connsiteY8" fmla="*/ 1070112 h 1070888"/>
                  <a:gd name="connsiteX9" fmla="*/ 292555 w 744355"/>
                  <a:gd name="connsiteY9" fmla="*/ 893604 h 1070888"/>
                  <a:gd name="connsiteX10" fmla="*/ 362405 w 744355"/>
                  <a:gd name="connsiteY10" fmla="*/ 677704 h 1070888"/>
                  <a:gd name="connsiteX11" fmla="*/ 432255 w 744355"/>
                  <a:gd name="connsiteY11" fmla="*/ 353854 h 1070888"/>
                  <a:gd name="connsiteX12" fmla="*/ 597355 w 744355"/>
                  <a:gd name="connsiteY12" fmla="*/ 233204 h 1070888"/>
                  <a:gd name="connsiteX13" fmla="*/ 725766 w 744355"/>
                  <a:gd name="connsiteY13" fmla="*/ 161954 h 1070888"/>
                  <a:gd name="connsiteX14" fmla="*/ 640262 w 744355"/>
                  <a:gd name="connsiteY14" fmla="*/ 14034 h 1070888"/>
                  <a:gd name="connsiteX0" fmla="*/ 335034 w 744355"/>
                  <a:gd name="connsiteY0" fmla="*/ 7239 h 1070888"/>
                  <a:gd name="connsiteX1" fmla="*/ 207621 w 744355"/>
                  <a:gd name="connsiteY1" fmla="*/ 78729 h 1070888"/>
                  <a:gd name="connsiteX2" fmla="*/ 6805 w 744355"/>
                  <a:gd name="connsiteY2" fmla="*/ 258604 h 1070888"/>
                  <a:gd name="connsiteX3" fmla="*/ 44905 w 744355"/>
                  <a:gd name="connsiteY3" fmla="*/ 741204 h 1070888"/>
                  <a:gd name="connsiteX4" fmla="*/ 23022 w 744355"/>
                  <a:gd name="connsiteY4" fmla="*/ 1027131 h 1070888"/>
                  <a:gd name="connsiteX5" fmla="*/ 99229 w 744355"/>
                  <a:gd name="connsiteY5" fmla="*/ 913048 h 1070888"/>
                  <a:gd name="connsiteX6" fmla="*/ 105586 w 744355"/>
                  <a:gd name="connsiteY6" fmla="*/ 1061682 h 1070888"/>
                  <a:gd name="connsiteX7" fmla="*/ 192368 w 744355"/>
                  <a:gd name="connsiteY7" fmla="*/ 962054 h 1070888"/>
                  <a:gd name="connsiteX8" fmla="*/ 210017 w 744355"/>
                  <a:gd name="connsiteY8" fmla="*/ 1070112 h 1070888"/>
                  <a:gd name="connsiteX9" fmla="*/ 292555 w 744355"/>
                  <a:gd name="connsiteY9" fmla="*/ 893604 h 1070888"/>
                  <a:gd name="connsiteX10" fmla="*/ 362405 w 744355"/>
                  <a:gd name="connsiteY10" fmla="*/ 677704 h 1070888"/>
                  <a:gd name="connsiteX11" fmla="*/ 432255 w 744355"/>
                  <a:gd name="connsiteY11" fmla="*/ 353854 h 1070888"/>
                  <a:gd name="connsiteX12" fmla="*/ 597355 w 744355"/>
                  <a:gd name="connsiteY12" fmla="*/ 233204 h 1070888"/>
                  <a:gd name="connsiteX13" fmla="*/ 725766 w 744355"/>
                  <a:gd name="connsiteY13" fmla="*/ 161954 h 1070888"/>
                  <a:gd name="connsiteX14" fmla="*/ 640262 w 744355"/>
                  <a:gd name="connsiteY14" fmla="*/ 14034 h 1070888"/>
                  <a:gd name="connsiteX0" fmla="*/ 335034 w 744355"/>
                  <a:gd name="connsiteY0" fmla="*/ 7239 h 1070888"/>
                  <a:gd name="connsiteX1" fmla="*/ 207621 w 744355"/>
                  <a:gd name="connsiteY1" fmla="*/ 78729 h 1070888"/>
                  <a:gd name="connsiteX2" fmla="*/ 6805 w 744355"/>
                  <a:gd name="connsiteY2" fmla="*/ 258604 h 1070888"/>
                  <a:gd name="connsiteX3" fmla="*/ 44905 w 744355"/>
                  <a:gd name="connsiteY3" fmla="*/ 741204 h 1070888"/>
                  <a:gd name="connsiteX4" fmla="*/ 23022 w 744355"/>
                  <a:gd name="connsiteY4" fmla="*/ 1027131 h 1070888"/>
                  <a:gd name="connsiteX5" fmla="*/ 99229 w 744355"/>
                  <a:gd name="connsiteY5" fmla="*/ 913048 h 1070888"/>
                  <a:gd name="connsiteX6" fmla="*/ 105586 w 744355"/>
                  <a:gd name="connsiteY6" fmla="*/ 1061682 h 1070888"/>
                  <a:gd name="connsiteX7" fmla="*/ 192368 w 744355"/>
                  <a:gd name="connsiteY7" fmla="*/ 962054 h 1070888"/>
                  <a:gd name="connsiteX8" fmla="*/ 210017 w 744355"/>
                  <a:gd name="connsiteY8" fmla="*/ 1070112 h 1070888"/>
                  <a:gd name="connsiteX9" fmla="*/ 292555 w 744355"/>
                  <a:gd name="connsiteY9" fmla="*/ 893604 h 1070888"/>
                  <a:gd name="connsiteX10" fmla="*/ 362405 w 744355"/>
                  <a:gd name="connsiteY10" fmla="*/ 677704 h 1070888"/>
                  <a:gd name="connsiteX11" fmla="*/ 432255 w 744355"/>
                  <a:gd name="connsiteY11" fmla="*/ 353854 h 1070888"/>
                  <a:gd name="connsiteX12" fmla="*/ 597355 w 744355"/>
                  <a:gd name="connsiteY12" fmla="*/ 233204 h 1070888"/>
                  <a:gd name="connsiteX13" fmla="*/ 725766 w 744355"/>
                  <a:gd name="connsiteY13" fmla="*/ 161954 h 1070888"/>
                  <a:gd name="connsiteX14" fmla="*/ 640262 w 744355"/>
                  <a:gd name="connsiteY14" fmla="*/ 14034 h 1070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44355" h="1070888">
                    <a:moveTo>
                      <a:pt x="335034" y="7239"/>
                    </a:moveTo>
                    <a:cubicBezTo>
                      <a:pt x="265547" y="-20341"/>
                      <a:pt x="262326" y="36835"/>
                      <a:pt x="207621" y="78729"/>
                    </a:cubicBezTo>
                    <a:cubicBezTo>
                      <a:pt x="152916" y="120623"/>
                      <a:pt x="33924" y="148192"/>
                      <a:pt x="6805" y="258604"/>
                    </a:cubicBezTo>
                    <a:cubicBezTo>
                      <a:pt x="-20314" y="369016"/>
                      <a:pt x="42202" y="613116"/>
                      <a:pt x="44905" y="741204"/>
                    </a:cubicBezTo>
                    <a:cubicBezTo>
                      <a:pt x="47608" y="869292"/>
                      <a:pt x="13968" y="998490"/>
                      <a:pt x="23022" y="1027131"/>
                    </a:cubicBezTo>
                    <a:cubicBezTo>
                      <a:pt x="32076" y="1055772"/>
                      <a:pt x="85468" y="907290"/>
                      <a:pt x="99229" y="913048"/>
                    </a:cubicBezTo>
                    <a:cubicBezTo>
                      <a:pt x="112990" y="918806"/>
                      <a:pt x="90063" y="1053514"/>
                      <a:pt x="105586" y="1061682"/>
                    </a:cubicBezTo>
                    <a:cubicBezTo>
                      <a:pt x="121109" y="1069850"/>
                      <a:pt x="174963" y="960649"/>
                      <a:pt x="192368" y="962054"/>
                    </a:cubicBezTo>
                    <a:cubicBezTo>
                      <a:pt x="209773" y="963459"/>
                      <a:pt x="193319" y="1081520"/>
                      <a:pt x="210017" y="1070112"/>
                    </a:cubicBezTo>
                    <a:cubicBezTo>
                      <a:pt x="226715" y="1058704"/>
                      <a:pt x="285499" y="982611"/>
                      <a:pt x="292555" y="893604"/>
                    </a:cubicBezTo>
                    <a:cubicBezTo>
                      <a:pt x="299611" y="804597"/>
                      <a:pt x="329246" y="801384"/>
                      <a:pt x="362405" y="677704"/>
                    </a:cubicBezTo>
                    <a:cubicBezTo>
                      <a:pt x="395564" y="554024"/>
                      <a:pt x="393097" y="427937"/>
                      <a:pt x="432255" y="353854"/>
                    </a:cubicBezTo>
                    <a:cubicBezTo>
                      <a:pt x="471413" y="279771"/>
                      <a:pt x="548437" y="265187"/>
                      <a:pt x="597355" y="233204"/>
                    </a:cubicBezTo>
                    <a:cubicBezTo>
                      <a:pt x="646273" y="201221"/>
                      <a:pt x="708833" y="187354"/>
                      <a:pt x="725766" y="161954"/>
                    </a:cubicBezTo>
                    <a:cubicBezTo>
                      <a:pt x="769788" y="132507"/>
                      <a:pt x="733384" y="16617"/>
                      <a:pt x="640262" y="14034"/>
                    </a:cubicBezTo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83" name="グループ化 982">
              <a:extLst>
                <a:ext uri="{FF2B5EF4-FFF2-40B4-BE49-F238E27FC236}">
                  <a16:creationId xmlns:a16="http://schemas.microsoft.com/office/drawing/2014/main" id="{5FFACDAD-3790-4DDF-A0CB-73F5AE3F856B}"/>
                </a:ext>
              </a:extLst>
            </p:cNvPr>
            <p:cNvGrpSpPr/>
            <p:nvPr/>
          </p:nvGrpSpPr>
          <p:grpSpPr>
            <a:xfrm>
              <a:off x="1891137" y="5813945"/>
              <a:ext cx="593236" cy="250350"/>
              <a:chOff x="426394" y="5019444"/>
              <a:chExt cx="4967966" cy="2096517"/>
            </a:xfrm>
          </p:grpSpPr>
          <p:sp>
            <p:nvSpPr>
              <p:cNvPr id="984" name="フリーフォーム: 図形 983">
                <a:extLst>
                  <a:ext uri="{FF2B5EF4-FFF2-40B4-BE49-F238E27FC236}">
                    <a16:creationId xmlns:a16="http://schemas.microsoft.com/office/drawing/2014/main" id="{2A610F76-646A-4D87-9318-B716E85FB8C1}"/>
                  </a:ext>
                </a:extLst>
              </p:cNvPr>
              <p:cNvSpPr/>
              <p:nvPr/>
            </p:nvSpPr>
            <p:spPr>
              <a:xfrm rot="9540701" flipH="1">
                <a:off x="3710398" y="5739429"/>
                <a:ext cx="591106" cy="188299"/>
              </a:xfrm>
              <a:custGeom>
                <a:avLst/>
                <a:gdLst>
                  <a:gd name="connsiteX0" fmla="*/ 508591 w 653143"/>
                  <a:gd name="connsiteY0" fmla="*/ 619459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05172"/>
                  <a:gd name="connsiteX1" fmla="*/ 602860 w 653143"/>
                  <a:gd name="connsiteY1" fmla="*/ 605172 h 605172"/>
                  <a:gd name="connsiteX2" fmla="*/ 581651 w 653143"/>
                  <a:gd name="connsiteY2" fmla="*/ 157555 h 605172"/>
                  <a:gd name="connsiteX3" fmla="*/ 601208 w 653143"/>
                  <a:gd name="connsiteY3" fmla="*/ 152088 h 605172"/>
                  <a:gd name="connsiteX4" fmla="*/ 609400 w 653143"/>
                  <a:gd name="connsiteY4" fmla="*/ 51217 h 605172"/>
                  <a:gd name="connsiteX5" fmla="*/ 27652 w 653143"/>
                  <a:gd name="connsiteY5" fmla="*/ 0 h 605172"/>
                  <a:gd name="connsiteX6" fmla="*/ 66012 w 653143"/>
                  <a:gd name="connsiteY6" fmla="*/ 88557 h 605172"/>
                  <a:gd name="connsiteX7" fmla="*/ 66605 w 653143"/>
                  <a:gd name="connsiteY7" fmla="*/ 96278 h 605172"/>
                  <a:gd name="connsiteX8" fmla="*/ 0 w 653143"/>
                  <a:gd name="connsiteY8" fmla="*/ 126806 h 605172"/>
                  <a:gd name="connsiteX9" fmla="*/ 67258 w 653143"/>
                  <a:gd name="connsiteY9" fmla="*/ 157632 h 605172"/>
                  <a:gd name="connsiteX10" fmla="*/ 63119 w 653143"/>
                  <a:gd name="connsiteY10" fmla="*/ 171390 h 605172"/>
                  <a:gd name="connsiteX11" fmla="*/ 27652 w 653143"/>
                  <a:gd name="connsiteY11" fmla="*/ 221583 h 605172"/>
                  <a:gd name="connsiteX12" fmla="*/ 520233 w 653143"/>
                  <a:gd name="connsiteY12" fmla="*/ 169563 h 605172"/>
                  <a:gd name="connsiteX13" fmla="*/ 529318 w 653143"/>
                  <a:gd name="connsiteY13" fmla="*/ 168054 h 605172"/>
                  <a:gd name="connsiteX0" fmla="*/ 529318 w 653143"/>
                  <a:gd name="connsiteY0" fmla="*/ 168054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12" fmla="*/ 529318 w 653143"/>
                  <a:gd name="connsiteY12" fmla="*/ 168054 h 221583"/>
                  <a:gd name="connsiteX0" fmla="*/ 520233 w 653143"/>
                  <a:gd name="connsiteY0" fmla="*/ 16956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0" fmla="*/ 27652 w 653143"/>
                  <a:gd name="connsiteY0" fmla="*/ 22158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0" fmla="*/ 27652 w 653143"/>
                  <a:gd name="connsiteY0" fmla="*/ 221583 h 221583"/>
                  <a:gd name="connsiteX1" fmla="*/ 601208 w 653143"/>
                  <a:gd name="connsiteY1" fmla="*/ 152088 h 221583"/>
                  <a:gd name="connsiteX2" fmla="*/ 609400 w 653143"/>
                  <a:gd name="connsiteY2" fmla="*/ 51217 h 221583"/>
                  <a:gd name="connsiteX3" fmla="*/ 27652 w 653143"/>
                  <a:gd name="connsiteY3" fmla="*/ 0 h 221583"/>
                  <a:gd name="connsiteX4" fmla="*/ 66012 w 653143"/>
                  <a:gd name="connsiteY4" fmla="*/ 88557 h 221583"/>
                  <a:gd name="connsiteX5" fmla="*/ 66605 w 653143"/>
                  <a:gd name="connsiteY5" fmla="*/ 96278 h 221583"/>
                  <a:gd name="connsiteX6" fmla="*/ 0 w 653143"/>
                  <a:gd name="connsiteY6" fmla="*/ 126806 h 221583"/>
                  <a:gd name="connsiteX7" fmla="*/ 67258 w 653143"/>
                  <a:gd name="connsiteY7" fmla="*/ 157632 h 221583"/>
                  <a:gd name="connsiteX8" fmla="*/ 63119 w 653143"/>
                  <a:gd name="connsiteY8" fmla="*/ 171390 h 221583"/>
                  <a:gd name="connsiteX9" fmla="*/ 27652 w 653143"/>
                  <a:gd name="connsiteY9" fmla="*/ 221583 h 221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3143" h="221583">
                    <a:moveTo>
                      <a:pt x="27652" y="221583"/>
                    </a:moveTo>
                    <a:cubicBezTo>
                      <a:pt x="117333" y="218366"/>
                      <a:pt x="504250" y="180482"/>
                      <a:pt x="601208" y="152088"/>
                    </a:cubicBezTo>
                    <a:cubicBezTo>
                      <a:pt x="672599" y="123866"/>
                      <a:pt x="665577" y="63870"/>
                      <a:pt x="609400" y="51217"/>
                    </a:cubicBezTo>
                    <a:cubicBezTo>
                      <a:pt x="545199" y="36755"/>
                      <a:pt x="237341" y="18466"/>
                      <a:pt x="27652" y="0"/>
                    </a:cubicBezTo>
                    <a:cubicBezTo>
                      <a:pt x="45389" y="24035"/>
                      <a:pt x="59704" y="48845"/>
                      <a:pt x="66012" y="88557"/>
                    </a:cubicBezTo>
                    <a:cubicBezTo>
                      <a:pt x="66210" y="91131"/>
                      <a:pt x="66407" y="93704"/>
                      <a:pt x="66605" y="96278"/>
                    </a:cubicBezTo>
                    <a:lnTo>
                      <a:pt x="0" y="126806"/>
                    </a:lnTo>
                    <a:lnTo>
                      <a:pt x="67258" y="157632"/>
                    </a:lnTo>
                    <a:lnTo>
                      <a:pt x="63119" y="171390"/>
                    </a:lnTo>
                    <a:cubicBezTo>
                      <a:pt x="51297" y="197526"/>
                      <a:pt x="27191" y="195447"/>
                      <a:pt x="27652" y="22158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5" name="フリーフォーム: 図形 984">
                <a:extLst>
                  <a:ext uri="{FF2B5EF4-FFF2-40B4-BE49-F238E27FC236}">
                    <a16:creationId xmlns:a16="http://schemas.microsoft.com/office/drawing/2014/main" id="{3454735D-9FCA-4711-BEE0-C591CEEF91E0}"/>
                  </a:ext>
                </a:extLst>
              </p:cNvPr>
              <p:cNvSpPr/>
              <p:nvPr/>
            </p:nvSpPr>
            <p:spPr>
              <a:xfrm>
                <a:off x="507126" y="5385790"/>
                <a:ext cx="442696" cy="72544"/>
              </a:xfrm>
              <a:custGeom>
                <a:avLst/>
                <a:gdLst>
                  <a:gd name="connsiteX0" fmla="*/ 0 w 442696"/>
                  <a:gd name="connsiteY0" fmla="*/ 0 h 72544"/>
                  <a:gd name="connsiteX1" fmla="*/ 5748 w 442696"/>
                  <a:gd name="connsiteY1" fmla="*/ 658 h 72544"/>
                  <a:gd name="connsiteX2" fmla="*/ 284086 w 442696"/>
                  <a:gd name="connsiteY2" fmla="*/ 14198 h 72544"/>
                  <a:gd name="connsiteX3" fmla="*/ 402013 w 442696"/>
                  <a:gd name="connsiteY3" fmla="*/ 15125 h 72544"/>
                  <a:gd name="connsiteX4" fmla="*/ 441526 w 442696"/>
                  <a:gd name="connsiteY4" fmla="*/ 59716 h 72544"/>
                  <a:gd name="connsiteX5" fmla="*/ 442696 w 442696"/>
                  <a:gd name="connsiteY5" fmla="*/ 72544 h 72544"/>
                  <a:gd name="connsiteX6" fmla="*/ 409712 w 442696"/>
                  <a:gd name="connsiteY6" fmla="*/ 70337 h 72544"/>
                  <a:gd name="connsiteX7" fmla="*/ 7189 w 442696"/>
                  <a:gd name="connsiteY7" fmla="*/ 3235 h 72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2696" h="72544">
                    <a:moveTo>
                      <a:pt x="0" y="0"/>
                    </a:moveTo>
                    <a:lnTo>
                      <a:pt x="5748" y="658"/>
                    </a:lnTo>
                    <a:cubicBezTo>
                      <a:pt x="76441" y="7492"/>
                      <a:pt x="170644" y="12274"/>
                      <a:pt x="284086" y="14198"/>
                    </a:cubicBezTo>
                    <a:lnTo>
                      <a:pt x="402013" y="15125"/>
                    </a:lnTo>
                    <a:lnTo>
                      <a:pt x="441526" y="59716"/>
                    </a:lnTo>
                    <a:lnTo>
                      <a:pt x="442696" y="72544"/>
                    </a:lnTo>
                    <a:lnTo>
                      <a:pt x="409712" y="70337"/>
                    </a:lnTo>
                    <a:cubicBezTo>
                      <a:pt x="213595" y="53045"/>
                      <a:pt x="70221" y="27283"/>
                      <a:pt x="7189" y="3235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86" name="フリーフォーム: 図形 985">
                <a:extLst>
                  <a:ext uri="{FF2B5EF4-FFF2-40B4-BE49-F238E27FC236}">
                    <a16:creationId xmlns:a16="http://schemas.microsoft.com/office/drawing/2014/main" id="{2BE2D6F3-E013-4B62-83CC-D53EC38FABDE}"/>
                  </a:ext>
                </a:extLst>
              </p:cNvPr>
              <p:cNvSpPr/>
              <p:nvPr/>
            </p:nvSpPr>
            <p:spPr>
              <a:xfrm>
                <a:off x="426394" y="5241864"/>
                <a:ext cx="435431" cy="164761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7" name="フリーフォーム: 図形 986">
                <a:extLst>
                  <a:ext uri="{FF2B5EF4-FFF2-40B4-BE49-F238E27FC236}">
                    <a16:creationId xmlns:a16="http://schemas.microsoft.com/office/drawing/2014/main" id="{BA7C297F-7D71-4849-B99E-69007104D4A4}"/>
                  </a:ext>
                </a:extLst>
              </p:cNvPr>
              <p:cNvSpPr/>
              <p:nvPr/>
            </p:nvSpPr>
            <p:spPr>
              <a:xfrm rot="16200000">
                <a:off x="4083308" y="4388956"/>
                <a:ext cx="469057" cy="2153046"/>
              </a:xfrm>
              <a:custGeom>
                <a:avLst/>
                <a:gdLst>
                  <a:gd name="connsiteX0" fmla="*/ 469057 w 469057"/>
                  <a:gd name="connsiteY0" fmla="*/ 1178577 h 2153046"/>
                  <a:gd name="connsiteX1" fmla="*/ 179092 w 469057"/>
                  <a:gd name="connsiteY1" fmla="*/ 2149549 h 2153046"/>
                  <a:gd name="connsiteX2" fmla="*/ 166384 w 469057"/>
                  <a:gd name="connsiteY2" fmla="*/ 2153046 h 2153046"/>
                  <a:gd name="connsiteX3" fmla="*/ 172732 w 469057"/>
                  <a:gd name="connsiteY3" fmla="*/ 2117471 h 2153046"/>
                  <a:gd name="connsiteX4" fmla="*/ 198942 w 469057"/>
                  <a:gd name="connsiteY4" fmla="*/ 1906609 h 2153046"/>
                  <a:gd name="connsiteX5" fmla="*/ 200879 w 469057"/>
                  <a:gd name="connsiteY5" fmla="*/ 1883876 h 2153046"/>
                  <a:gd name="connsiteX6" fmla="*/ 167696 w 469057"/>
                  <a:gd name="connsiteY6" fmla="*/ 1928847 h 2153046"/>
                  <a:gd name="connsiteX7" fmla="*/ 107725 w 469057"/>
                  <a:gd name="connsiteY7" fmla="*/ 1977458 h 2153046"/>
                  <a:gd name="connsiteX8" fmla="*/ 95017 w 469057"/>
                  <a:gd name="connsiteY8" fmla="*/ 1980955 h 2153046"/>
                  <a:gd name="connsiteX9" fmla="*/ 101364 w 469057"/>
                  <a:gd name="connsiteY9" fmla="*/ 1945380 h 2153046"/>
                  <a:gd name="connsiteX10" fmla="*/ 124369 w 469057"/>
                  <a:gd name="connsiteY10" fmla="*/ 1724100 h 2153046"/>
                  <a:gd name="connsiteX11" fmla="*/ 54611 w 469057"/>
                  <a:gd name="connsiteY11" fmla="*/ 1823178 h 2153046"/>
                  <a:gd name="connsiteX12" fmla="*/ 46356 w 469057"/>
                  <a:gd name="connsiteY12" fmla="*/ 1826189 h 2153046"/>
                  <a:gd name="connsiteX13" fmla="*/ 50479 w 469057"/>
                  <a:gd name="connsiteY13" fmla="*/ 1795559 h 2153046"/>
                  <a:gd name="connsiteX14" fmla="*/ 67504 w 469057"/>
                  <a:gd name="connsiteY14" fmla="*/ 1614008 h 2153046"/>
                  <a:gd name="connsiteX15" fmla="*/ 68762 w 469057"/>
                  <a:gd name="connsiteY15" fmla="*/ 1594436 h 2153046"/>
                  <a:gd name="connsiteX16" fmla="*/ 47208 w 469057"/>
                  <a:gd name="connsiteY16" fmla="*/ 1633156 h 2153046"/>
                  <a:gd name="connsiteX17" fmla="*/ 8255 w 469057"/>
                  <a:gd name="connsiteY17" fmla="*/ 1675009 h 2153046"/>
                  <a:gd name="connsiteX18" fmla="*/ 0 w 469057"/>
                  <a:gd name="connsiteY18" fmla="*/ 1678020 h 2153046"/>
                  <a:gd name="connsiteX19" fmla="*/ 4123 w 469057"/>
                  <a:gd name="connsiteY19" fmla="*/ 1647390 h 2153046"/>
                  <a:gd name="connsiteX20" fmla="*/ 44408 w 469057"/>
                  <a:gd name="connsiteY20" fmla="*/ 839009 h 2153046"/>
                  <a:gd name="connsiteX21" fmla="*/ 4123 w 469057"/>
                  <a:gd name="connsiteY21" fmla="*/ 30630 h 2153046"/>
                  <a:gd name="connsiteX22" fmla="*/ 0 w 469057"/>
                  <a:gd name="connsiteY22" fmla="*/ 0 h 2153046"/>
                  <a:gd name="connsiteX23" fmla="*/ 8254 w 469057"/>
                  <a:gd name="connsiteY23" fmla="*/ 3010 h 2153046"/>
                  <a:gd name="connsiteX24" fmla="*/ 65550 w 469057"/>
                  <a:gd name="connsiteY24" fmla="*/ 74370 h 2153046"/>
                  <a:gd name="connsiteX25" fmla="*/ 114279 w 469057"/>
                  <a:gd name="connsiteY25" fmla="*/ 191824 h 2153046"/>
                  <a:gd name="connsiteX26" fmla="*/ 101364 w 469057"/>
                  <a:gd name="connsiteY26" fmla="*/ 67595 h 2153046"/>
                  <a:gd name="connsiteX27" fmla="*/ 95017 w 469057"/>
                  <a:gd name="connsiteY27" fmla="*/ 32020 h 2153046"/>
                  <a:gd name="connsiteX28" fmla="*/ 107724 w 469057"/>
                  <a:gd name="connsiteY28" fmla="*/ 35515 h 2153046"/>
                  <a:gd name="connsiteX29" fmla="*/ 272193 w 469057"/>
                  <a:gd name="connsiteY29" fmla="*/ 257064 h 2153046"/>
                  <a:gd name="connsiteX30" fmla="*/ 309546 w 469057"/>
                  <a:gd name="connsiteY30" fmla="*/ 361470 h 2153046"/>
                  <a:gd name="connsiteX31" fmla="*/ 343560 w 469057"/>
                  <a:gd name="connsiteY31" fmla="*/ 429154 h 2153046"/>
                  <a:gd name="connsiteX32" fmla="*/ 420943 w 469057"/>
                  <a:gd name="connsiteY32" fmla="*/ 685247 h 2153046"/>
                  <a:gd name="connsiteX33" fmla="*/ 469057 w 469057"/>
                  <a:gd name="connsiteY33" fmla="*/ 1178577 h 2153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69057" h="2153046">
                    <a:moveTo>
                      <a:pt x="469057" y="1178577"/>
                    </a:moveTo>
                    <a:cubicBezTo>
                      <a:pt x="469057" y="1657529"/>
                      <a:pt x="344575" y="2057132"/>
                      <a:pt x="179092" y="2149549"/>
                    </a:cubicBezTo>
                    <a:lnTo>
                      <a:pt x="166384" y="2153046"/>
                    </a:lnTo>
                    <a:lnTo>
                      <a:pt x="172732" y="2117471"/>
                    </a:lnTo>
                    <a:cubicBezTo>
                      <a:pt x="182521" y="2050468"/>
                      <a:pt x="191292" y="1980022"/>
                      <a:pt x="198942" y="1906609"/>
                    </a:cubicBezTo>
                    <a:lnTo>
                      <a:pt x="200879" y="1883876"/>
                    </a:lnTo>
                    <a:lnTo>
                      <a:pt x="167696" y="1928847"/>
                    </a:lnTo>
                    <a:cubicBezTo>
                      <a:pt x="148454" y="1949555"/>
                      <a:pt x="128410" y="1965906"/>
                      <a:pt x="107725" y="1977458"/>
                    </a:cubicBezTo>
                    <a:lnTo>
                      <a:pt x="95017" y="1980955"/>
                    </a:lnTo>
                    <a:lnTo>
                      <a:pt x="101364" y="1945380"/>
                    </a:lnTo>
                    <a:lnTo>
                      <a:pt x="124369" y="1724100"/>
                    </a:lnTo>
                    <a:lnTo>
                      <a:pt x="54611" y="1823178"/>
                    </a:lnTo>
                    <a:lnTo>
                      <a:pt x="46356" y="1826189"/>
                    </a:lnTo>
                    <a:lnTo>
                      <a:pt x="50479" y="1795559"/>
                    </a:lnTo>
                    <a:cubicBezTo>
                      <a:pt x="56838" y="1737870"/>
                      <a:pt x="62535" y="1677217"/>
                      <a:pt x="67504" y="1614008"/>
                    </a:cubicBezTo>
                    <a:lnTo>
                      <a:pt x="68762" y="1594436"/>
                    </a:lnTo>
                    <a:lnTo>
                      <a:pt x="47208" y="1633156"/>
                    </a:lnTo>
                    <a:cubicBezTo>
                      <a:pt x="34710" y="1650985"/>
                      <a:pt x="21690" y="1665064"/>
                      <a:pt x="8255" y="1675009"/>
                    </a:cubicBezTo>
                    <a:lnTo>
                      <a:pt x="0" y="1678020"/>
                    </a:lnTo>
                    <a:lnTo>
                      <a:pt x="4123" y="1647390"/>
                    </a:lnTo>
                    <a:cubicBezTo>
                      <a:pt x="29557" y="1416634"/>
                      <a:pt x="44408" y="1138453"/>
                      <a:pt x="44408" y="839009"/>
                    </a:cubicBezTo>
                    <a:cubicBezTo>
                      <a:pt x="44408" y="539568"/>
                      <a:pt x="29557" y="261387"/>
                      <a:pt x="4123" y="30630"/>
                    </a:cubicBezTo>
                    <a:lnTo>
                      <a:pt x="0" y="0"/>
                    </a:lnTo>
                    <a:lnTo>
                      <a:pt x="8254" y="3010"/>
                    </a:lnTo>
                    <a:cubicBezTo>
                      <a:pt x="28408" y="17929"/>
                      <a:pt x="47626" y="42147"/>
                      <a:pt x="65550" y="74370"/>
                    </a:cubicBezTo>
                    <a:lnTo>
                      <a:pt x="114279" y="191824"/>
                    </a:lnTo>
                    <a:lnTo>
                      <a:pt x="101364" y="67595"/>
                    </a:lnTo>
                    <a:lnTo>
                      <a:pt x="95017" y="32020"/>
                    </a:lnTo>
                    <a:lnTo>
                      <a:pt x="107724" y="35515"/>
                    </a:lnTo>
                    <a:cubicBezTo>
                      <a:pt x="169780" y="70172"/>
                      <a:pt x="226071" y="148026"/>
                      <a:pt x="272193" y="257064"/>
                    </a:cubicBezTo>
                    <a:lnTo>
                      <a:pt x="309546" y="361470"/>
                    </a:lnTo>
                    <a:lnTo>
                      <a:pt x="343560" y="429154"/>
                    </a:lnTo>
                    <a:cubicBezTo>
                      <a:pt x="374309" y="501846"/>
                      <a:pt x="400538" y="588397"/>
                      <a:pt x="420943" y="685247"/>
                    </a:cubicBezTo>
                    <a:cubicBezTo>
                      <a:pt x="451551" y="830522"/>
                      <a:pt x="469057" y="998971"/>
                      <a:pt x="469057" y="1178577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8" name="フリーフォーム: 図形 987">
                <a:extLst>
                  <a:ext uri="{FF2B5EF4-FFF2-40B4-BE49-F238E27FC236}">
                    <a16:creationId xmlns:a16="http://schemas.microsoft.com/office/drawing/2014/main" id="{E5373108-4EB4-45D7-BDA7-3F08F2CF7000}"/>
                  </a:ext>
                </a:extLst>
              </p:cNvPr>
              <p:cNvSpPr/>
              <p:nvPr/>
            </p:nvSpPr>
            <p:spPr>
              <a:xfrm>
                <a:off x="728473" y="5019444"/>
                <a:ext cx="3589362" cy="1114656"/>
              </a:xfrm>
              <a:custGeom>
                <a:avLst/>
                <a:gdLst>
                  <a:gd name="connsiteX0" fmla="*/ 350235 w 3589362"/>
                  <a:gd name="connsiteY0" fmla="*/ 230 h 1114656"/>
                  <a:gd name="connsiteX1" fmla="*/ 594137 w 3589362"/>
                  <a:gd name="connsiteY1" fmla="*/ 107476 h 1114656"/>
                  <a:gd name="connsiteX2" fmla="*/ 640707 w 3589362"/>
                  <a:gd name="connsiteY2" fmla="*/ 160047 h 1114656"/>
                  <a:gd name="connsiteX3" fmla="*/ 720784 w 3589362"/>
                  <a:gd name="connsiteY3" fmla="*/ 145105 h 1114656"/>
                  <a:gd name="connsiteX4" fmla="*/ 971289 w 3589362"/>
                  <a:gd name="connsiteY4" fmla="*/ 130404 h 1114656"/>
                  <a:gd name="connsiteX5" fmla="*/ 1099580 w 3589362"/>
                  <a:gd name="connsiteY5" fmla="*/ 134172 h 1114656"/>
                  <a:gd name="connsiteX6" fmla="*/ 1201768 w 3589362"/>
                  <a:gd name="connsiteY6" fmla="*/ 143313 h 1114656"/>
                  <a:gd name="connsiteX7" fmla="*/ 1351744 w 3589362"/>
                  <a:gd name="connsiteY7" fmla="*/ 118173 h 1114656"/>
                  <a:gd name="connsiteX8" fmla="*/ 2371020 w 3589362"/>
                  <a:gd name="connsiteY8" fmla="*/ 109415 h 1114656"/>
                  <a:gd name="connsiteX9" fmla="*/ 3589362 w 3589362"/>
                  <a:gd name="connsiteY9" fmla="*/ 391901 h 1114656"/>
                  <a:gd name="connsiteX10" fmla="*/ 2366257 w 3589362"/>
                  <a:gd name="connsiteY10" fmla="*/ 1112537 h 1114656"/>
                  <a:gd name="connsiteX11" fmla="*/ 1161737 w 3589362"/>
                  <a:gd name="connsiteY11" fmla="*/ 440864 h 1114656"/>
                  <a:gd name="connsiteX12" fmla="*/ 1126225 w 3589362"/>
                  <a:gd name="connsiteY12" fmla="*/ 397007 h 1114656"/>
                  <a:gd name="connsiteX13" fmla="*/ 971289 w 3589362"/>
                  <a:gd name="connsiteY13" fmla="*/ 394129 h 1114656"/>
                  <a:gd name="connsiteX14" fmla="*/ 755557 w 3589362"/>
                  <a:gd name="connsiteY14" fmla="*/ 398137 h 1114656"/>
                  <a:gd name="connsiteX15" fmla="*/ 654595 w 3589362"/>
                  <a:gd name="connsiteY15" fmla="*/ 403794 h 1114656"/>
                  <a:gd name="connsiteX16" fmla="*/ 603760 w 3589362"/>
                  <a:gd name="connsiteY16" fmla="*/ 448544 h 1114656"/>
                  <a:gd name="connsiteX17" fmla="*/ 293878 w 3589362"/>
                  <a:gd name="connsiteY17" fmla="*/ 498243 h 1114656"/>
                  <a:gd name="connsiteX18" fmla="*/ 24285 w 3589362"/>
                  <a:gd name="connsiteY18" fmla="*/ 288924 h 1114656"/>
                  <a:gd name="connsiteX19" fmla="*/ 350235 w 3589362"/>
                  <a:gd name="connsiteY19" fmla="*/ 230 h 111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589362" h="1114656">
                    <a:moveTo>
                      <a:pt x="350235" y="230"/>
                    </a:moveTo>
                    <a:cubicBezTo>
                      <a:pt x="435913" y="4331"/>
                      <a:pt x="525735" y="49191"/>
                      <a:pt x="594137" y="107476"/>
                    </a:cubicBezTo>
                    <a:lnTo>
                      <a:pt x="640707" y="160047"/>
                    </a:lnTo>
                    <a:lnTo>
                      <a:pt x="720784" y="145105"/>
                    </a:lnTo>
                    <a:cubicBezTo>
                      <a:pt x="799918" y="135551"/>
                      <a:pt x="884055" y="130404"/>
                      <a:pt x="971289" y="130404"/>
                    </a:cubicBezTo>
                    <a:cubicBezTo>
                      <a:pt x="1014906" y="130404"/>
                      <a:pt x="1057749" y="131691"/>
                      <a:pt x="1099580" y="134172"/>
                    </a:cubicBezTo>
                    <a:lnTo>
                      <a:pt x="1201768" y="143313"/>
                    </a:lnTo>
                    <a:lnTo>
                      <a:pt x="1351744" y="118173"/>
                    </a:lnTo>
                    <a:cubicBezTo>
                      <a:pt x="1653704" y="83016"/>
                      <a:pt x="2105789" y="93540"/>
                      <a:pt x="2371020" y="109415"/>
                    </a:cubicBezTo>
                    <a:cubicBezTo>
                      <a:pt x="2795390" y="134815"/>
                      <a:pt x="3589362" y="159611"/>
                      <a:pt x="3589362" y="391901"/>
                    </a:cubicBezTo>
                    <a:cubicBezTo>
                      <a:pt x="3589362" y="624191"/>
                      <a:pt x="2990652" y="1152224"/>
                      <a:pt x="2366257" y="1112537"/>
                    </a:cubicBezTo>
                    <a:cubicBezTo>
                      <a:pt x="1897961" y="1082772"/>
                      <a:pt x="1387409" y="700615"/>
                      <a:pt x="1161737" y="440864"/>
                    </a:cubicBezTo>
                    <a:lnTo>
                      <a:pt x="1126225" y="397007"/>
                    </a:lnTo>
                    <a:lnTo>
                      <a:pt x="971289" y="394129"/>
                    </a:lnTo>
                    <a:cubicBezTo>
                      <a:pt x="899131" y="394129"/>
                      <a:pt x="827139" y="395471"/>
                      <a:pt x="755557" y="398137"/>
                    </a:cubicBezTo>
                    <a:lnTo>
                      <a:pt x="654595" y="403794"/>
                    </a:lnTo>
                    <a:lnTo>
                      <a:pt x="603760" y="448544"/>
                    </a:lnTo>
                    <a:cubicBezTo>
                      <a:pt x="533870" y="487646"/>
                      <a:pt x="429959" y="509488"/>
                      <a:pt x="293878" y="498243"/>
                    </a:cubicBezTo>
                    <a:cubicBezTo>
                      <a:pt x="21716" y="475754"/>
                      <a:pt x="-42258" y="371926"/>
                      <a:pt x="24285" y="288924"/>
                    </a:cubicBezTo>
                    <a:cubicBezTo>
                      <a:pt x="90828" y="205922"/>
                      <a:pt x="178879" y="-7971"/>
                      <a:pt x="350235" y="23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9" name="フリーフォーム: 図形 988">
                <a:extLst>
                  <a:ext uri="{FF2B5EF4-FFF2-40B4-BE49-F238E27FC236}">
                    <a16:creationId xmlns:a16="http://schemas.microsoft.com/office/drawing/2014/main" id="{B7246AA7-EC5D-4FEF-B5CF-BC2A076E52C1}"/>
                  </a:ext>
                </a:extLst>
              </p:cNvPr>
              <p:cNvSpPr/>
              <p:nvPr/>
            </p:nvSpPr>
            <p:spPr>
              <a:xfrm>
                <a:off x="728474" y="5019445"/>
                <a:ext cx="1248745" cy="501192"/>
              </a:xfrm>
              <a:custGeom>
                <a:avLst/>
                <a:gdLst>
                  <a:gd name="connsiteX0" fmla="*/ 350235 w 1248745"/>
                  <a:gd name="connsiteY0" fmla="*/ 230 h 501192"/>
                  <a:gd name="connsiteX1" fmla="*/ 594137 w 1248745"/>
                  <a:gd name="connsiteY1" fmla="*/ 107476 h 501192"/>
                  <a:gd name="connsiteX2" fmla="*/ 640707 w 1248745"/>
                  <a:gd name="connsiteY2" fmla="*/ 160047 h 501192"/>
                  <a:gd name="connsiteX3" fmla="*/ 720784 w 1248745"/>
                  <a:gd name="connsiteY3" fmla="*/ 145105 h 501192"/>
                  <a:gd name="connsiteX4" fmla="*/ 971289 w 1248745"/>
                  <a:gd name="connsiteY4" fmla="*/ 130404 h 501192"/>
                  <a:gd name="connsiteX5" fmla="*/ 1099580 w 1248745"/>
                  <a:gd name="connsiteY5" fmla="*/ 134172 h 501192"/>
                  <a:gd name="connsiteX6" fmla="*/ 1201768 w 1248745"/>
                  <a:gd name="connsiteY6" fmla="*/ 143313 h 501192"/>
                  <a:gd name="connsiteX7" fmla="*/ 1248745 w 1248745"/>
                  <a:gd name="connsiteY7" fmla="*/ 135439 h 501192"/>
                  <a:gd name="connsiteX8" fmla="*/ 1219638 w 1248745"/>
                  <a:gd name="connsiteY8" fmla="*/ 182079 h 501192"/>
                  <a:gd name="connsiteX9" fmla="*/ 1167806 w 1248745"/>
                  <a:gd name="connsiteY9" fmla="*/ 300298 h 501192"/>
                  <a:gd name="connsiteX10" fmla="*/ 1138647 w 1248745"/>
                  <a:gd name="connsiteY10" fmla="*/ 412348 h 501192"/>
                  <a:gd name="connsiteX11" fmla="*/ 1126225 w 1248745"/>
                  <a:gd name="connsiteY11" fmla="*/ 397007 h 501192"/>
                  <a:gd name="connsiteX12" fmla="*/ 971289 w 1248745"/>
                  <a:gd name="connsiteY12" fmla="*/ 394129 h 501192"/>
                  <a:gd name="connsiteX13" fmla="*/ 755557 w 1248745"/>
                  <a:gd name="connsiteY13" fmla="*/ 398137 h 501192"/>
                  <a:gd name="connsiteX14" fmla="*/ 654595 w 1248745"/>
                  <a:gd name="connsiteY14" fmla="*/ 403794 h 501192"/>
                  <a:gd name="connsiteX15" fmla="*/ 603760 w 1248745"/>
                  <a:gd name="connsiteY15" fmla="*/ 448544 h 501192"/>
                  <a:gd name="connsiteX16" fmla="*/ 293878 w 1248745"/>
                  <a:gd name="connsiteY16" fmla="*/ 498243 h 501192"/>
                  <a:gd name="connsiteX17" fmla="*/ 24285 w 1248745"/>
                  <a:gd name="connsiteY17" fmla="*/ 288924 h 501192"/>
                  <a:gd name="connsiteX18" fmla="*/ 350235 w 1248745"/>
                  <a:gd name="connsiteY18" fmla="*/ 230 h 501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48745" h="501192">
                    <a:moveTo>
                      <a:pt x="350235" y="230"/>
                    </a:moveTo>
                    <a:cubicBezTo>
                      <a:pt x="435913" y="4331"/>
                      <a:pt x="525735" y="49191"/>
                      <a:pt x="594137" y="107476"/>
                    </a:cubicBezTo>
                    <a:lnTo>
                      <a:pt x="640707" y="160047"/>
                    </a:lnTo>
                    <a:lnTo>
                      <a:pt x="720784" y="145105"/>
                    </a:lnTo>
                    <a:cubicBezTo>
                      <a:pt x="799918" y="135551"/>
                      <a:pt x="884055" y="130404"/>
                      <a:pt x="971289" y="130404"/>
                    </a:cubicBezTo>
                    <a:cubicBezTo>
                      <a:pt x="1014906" y="130404"/>
                      <a:pt x="1057749" y="131691"/>
                      <a:pt x="1099580" y="134172"/>
                    </a:cubicBezTo>
                    <a:lnTo>
                      <a:pt x="1201768" y="143313"/>
                    </a:lnTo>
                    <a:lnTo>
                      <a:pt x="1248745" y="135439"/>
                    </a:lnTo>
                    <a:lnTo>
                      <a:pt x="1219638" y="182079"/>
                    </a:lnTo>
                    <a:cubicBezTo>
                      <a:pt x="1199152" y="220706"/>
                      <a:pt x="1181816" y="260147"/>
                      <a:pt x="1167806" y="300298"/>
                    </a:cubicBezTo>
                    <a:lnTo>
                      <a:pt x="1138647" y="412348"/>
                    </a:lnTo>
                    <a:lnTo>
                      <a:pt x="1126225" y="397007"/>
                    </a:lnTo>
                    <a:lnTo>
                      <a:pt x="971289" y="394129"/>
                    </a:lnTo>
                    <a:cubicBezTo>
                      <a:pt x="899131" y="394129"/>
                      <a:pt x="827139" y="395471"/>
                      <a:pt x="755557" y="398137"/>
                    </a:cubicBezTo>
                    <a:lnTo>
                      <a:pt x="654595" y="403794"/>
                    </a:lnTo>
                    <a:lnTo>
                      <a:pt x="603760" y="448544"/>
                    </a:lnTo>
                    <a:cubicBezTo>
                      <a:pt x="533870" y="487646"/>
                      <a:pt x="429959" y="509488"/>
                      <a:pt x="293878" y="498243"/>
                    </a:cubicBezTo>
                    <a:cubicBezTo>
                      <a:pt x="21716" y="475754"/>
                      <a:pt x="-42258" y="371926"/>
                      <a:pt x="24285" y="288924"/>
                    </a:cubicBezTo>
                    <a:cubicBezTo>
                      <a:pt x="90828" y="205922"/>
                      <a:pt x="178879" y="-7971"/>
                      <a:pt x="350235" y="23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0" name="フリーフォーム: 図形 989">
                <a:extLst>
                  <a:ext uri="{FF2B5EF4-FFF2-40B4-BE49-F238E27FC236}">
                    <a16:creationId xmlns:a16="http://schemas.microsoft.com/office/drawing/2014/main" id="{09DBD7D8-2653-4E02-BB01-4572377FEE1E}"/>
                  </a:ext>
                </a:extLst>
              </p:cNvPr>
              <p:cNvSpPr/>
              <p:nvPr/>
            </p:nvSpPr>
            <p:spPr>
              <a:xfrm>
                <a:off x="892729" y="5204632"/>
                <a:ext cx="349081" cy="316005"/>
              </a:xfrm>
              <a:custGeom>
                <a:avLst/>
                <a:gdLst>
                  <a:gd name="connsiteX0" fmla="*/ 244737 w 349081"/>
                  <a:gd name="connsiteY0" fmla="*/ 99 h 316005"/>
                  <a:gd name="connsiteX1" fmla="*/ 281558 w 349081"/>
                  <a:gd name="connsiteY1" fmla="*/ 9639 h 316005"/>
                  <a:gd name="connsiteX2" fmla="*/ 317934 w 349081"/>
                  <a:gd name="connsiteY2" fmla="*/ 59490 h 316005"/>
                  <a:gd name="connsiteX3" fmla="*/ 334180 w 349081"/>
                  <a:gd name="connsiteY3" fmla="*/ 102203 h 316005"/>
                  <a:gd name="connsiteX4" fmla="*/ 347394 w 349081"/>
                  <a:gd name="connsiteY4" fmla="*/ 236460 h 316005"/>
                  <a:gd name="connsiteX5" fmla="*/ 332474 w 349081"/>
                  <a:gd name="connsiteY5" fmla="*/ 301299 h 316005"/>
                  <a:gd name="connsiteX6" fmla="*/ 309386 w 349081"/>
                  <a:gd name="connsiteY6" fmla="*/ 307087 h 316005"/>
                  <a:gd name="connsiteX7" fmla="*/ 129623 w 349081"/>
                  <a:gd name="connsiteY7" fmla="*/ 313056 h 316005"/>
                  <a:gd name="connsiteX8" fmla="*/ 37169 w 349081"/>
                  <a:gd name="connsiteY8" fmla="*/ 301010 h 316005"/>
                  <a:gd name="connsiteX9" fmla="*/ 0 w 349081"/>
                  <a:gd name="connsiteY9" fmla="*/ 291711 h 316005"/>
                  <a:gd name="connsiteX10" fmla="*/ 114648 w 349081"/>
                  <a:gd name="connsiteY10" fmla="*/ 107703 h 316005"/>
                  <a:gd name="connsiteX11" fmla="*/ 244737 w 349081"/>
                  <a:gd name="connsiteY11" fmla="*/ 99 h 316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081" h="316005">
                    <a:moveTo>
                      <a:pt x="244737" y="99"/>
                    </a:moveTo>
                    <a:cubicBezTo>
                      <a:pt x="258016" y="-614"/>
                      <a:pt x="270443" y="2530"/>
                      <a:pt x="281558" y="9639"/>
                    </a:cubicBezTo>
                    <a:cubicBezTo>
                      <a:pt x="296378" y="19119"/>
                      <a:pt x="308867" y="35650"/>
                      <a:pt x="317934" y="59490"/>
                    </a:cubicBezTo>
                    <a:lnTo>
                      <a:pt x="334180" y="102203"/>
                    </a:lnTo>
                    <a:cubicBezTo>
                      <a:pt x="347781" y="137962"/>
                      <a:pt x="351751" y="185088"/>
                      <a:pt x="347394" y="236460"/>
                    </a:cubicBezTo>
                    <a:lnTo>
                      <a:pt x="332474" y="301299"/>
                    </a:lnTo>
                    <a:lnTo>
                      <a:pt x="309386" y="307087"/>
                    </a:lnTo>
                    <a:cubicBezTo>
                      <a:pt x="257662" y="316030"/>
                      <a:pt x="197664" y="318679"/>
                      <a:pt x="129623" y="313056"/>
                    </a:cubicBezTo>
                    <a:cubicBezTo>
                      <a:pt x="95603" y="310245"/>
                      <a:pt x="64836" y="306163"/>
                      <a:pt x="37169" y="301010"/>
                    </a:cubicBezTo>
                    <a:lnTo>
                      <a:pt x="0" y="291711"/>
                    </a:lnTo>
                    <a:lnTo>
                      <a:pt x="114648" y="107703"/>
                    </a:lnTo>
                    <a:cubicBezTo>
                      <a:pt x="157400" y="39087"/>
                      <a:pt x="204901" y="2237"/>
                      <a:pt x="244737" y="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1" name="フリーフォーム: 図形 990">
                <a:extLst>
                  <a:ext uri="{FF2B5EF4-FFF2-40B4-BE49-F238E27FC236}">
                    <a16:creationId xmlns:a16="http://schemas.microsoft.com/office/drawing/2014/main" id="{C2255FC8-2F57-40D3-B993-D8EE277B724B}"/>
                  </a:ext>
                </a:extLst>
              </p:cNvPr>
              <p:cNvSpPr/>
              <p:nvPr/>
            </p:nvSpPr>
            <p:spPr>
              <a:xfrm rot="9540701" flipH="1">
                <a:off x="3601298" y="5857058"/>
                <a:ext cx="653785" cy="223997"/>
              </a:xfrm>
              <a:custGeom>
                <a:avLst/>
                <a:gdLst>
                  <a:gd name="connsiteX0" fmla="*/ 508591 w 653143"/>
                  <a:gd name="connsiteY0" fmla="*/ 619459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05172"/>
                  <a:gd name="connsiteX1" fmla="*/ 602860 w 653143"/>
                  <a:gd name="connsiteY1" fmla="*/ 605172 h 605172"/>
                  <a:gd name="connsiteX2" fmla="*/ 581651 w 653143"/>
                  <a:gd name="connsiteY2" fmla="*/ 157555 h 605172"/>
                  <a:gd name="connsiteX3" fmla="*/ 601208 w 653143"/>
                  <a:gd name="connsiteY3" fmla="*/ 152088 h 605172"/>
                  <a:gd name="connsiteX4" fmla="*/ 609400 w 653143"/>
                  <a:gd name="connsiteY4" fmla="*/ 51217 h 605172"/>
                  <a:gd name="connsiteX5" fmla="*/ 27652 w 653143"/>
                  <a:gd name="connsiteY5" fmla="*/ 0 h 605172"/>
                  <a:gd name="connsiteX6" fmla="*/ 66012 w 653143"/>
                  <a:gd name="connsiteY6" fmla="*/ 88557 h 605172"/>
                  <a:gd name="connsiteX7" fmla="*/ 66605 w 653143"/>
                  <a:gd name="connsiteY7" fmla="*/ 96278 h 605172"/>
                  <a:gd name="connsiteX8" fmla="*/ 0 w 653143"/>
                  <a:gd name="connsiteY8" fmla="*/ 126806 h 605172"/>
                  <a:gd name="connsiteX9" fmla="*/ 67258 w 653143"/>
                  <a:gd name="connsiteY9" fmla="*/ 157632 h 605172"/>
                  <a:gd name="connsiteX10" fmla="*/ 63119 w 653143"/>
                  <a:gd name="connsiteY10" fmla="*/ 171390 h 605172"/>
                  <a:gd name="connsiteX11" fmla="*/ 27652 w 653143"/>
                  <a:gd name="connsiteY11" fmla="*/ 221583 h 605172"/>
                  <a:gd name="connsiteX12" fmla="*/ 520233 w 653143"/>
                  <a:gd name="connsiteY12" fmla="*/ 169563 h 605172"/>
                  <a:gd name="connsiteX13" fmla="*/ 529318 w 653143"/>
                  <a:gd name="connsiteY13" fmla="*/ 168054 h 605172"/>
                  <a:gd name="connsiteX0" fmla="*/ 529318 w 653143"/>
                  <a:gd name="connsiteY0" fmla="*/ 168054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12" fmla="*/ 529318 w 653143"/>
                  <a:gd name="connsiteY12" fmla="*/ 168054 h 221583"/>
                  <a:gd name="connsiteX0" fmla="*/ 520233 w 653143"/>
                  <a:gd name="connsiteY0" fmla="*/ 16956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0" fmla="*/ 27652 w 653143"/>
                  <a:gd name="connsiteY0" fmla="*/ 22158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0" fmla="*/ 27652 w 653143"/>
                  <a:gd name="connsiteY0" fmla="*/ 221583 h 221583"/>
                  <a:gd name="connsiteX1" fmla="*/ 601208 w 653143"/>
                  <a:gd name="connsiteY1" fmla="*/ 152088 h 221583"/>
                  <a:gd name="connsiteX2" fmla="*/ 609400 w 653143"/>
                  <a:gd name="connsiteY2" fmla="*/ 51217 h 221583"/>
                  <a:gd name="connsiteX3" fmla="*/ 27652 w 653143"/>
                  <a:gd name="connsiteY3" fmla="*/ 0 h 221583"/>
                  <a:gd name="connsiteX4" fmla="*/ 66012 w 653143"/>
                  <a:gd name="connsiteY4" fmla="*/ 88557 h 221583"/>
                  <a:gd name="connsiteX5" fmla="*/ 66605 w 653143"/>
                  <a:gd name="connsiteY5" fmla="*/ 96278 h 221583"/>
                  <a:gd name="connsiteX6" fmla="*/ 0 w 653143"/>
                  <a:gd name="connsiteY6" fmla="*/ 126806 h 221583"/>
                  <a:gd name="connsiteX7" fmla="*/ 67258 w 653143"/>
                  <a:gd name="connsiteY7" fmla="*/ 157632 h 221583"/>
                  <a:gd name="connsiteX8" fmla="*/ 63119 w 653143"/>
                  <a:gd name="connsiteY8" fmla="*/ 171390 h 221583"/>
                  <a:gd name="connsiteX9" fmla="*/ 27652 w 653143"/>
                  <a:gd name="connsiteY9" fmla="*/ 221583 h 221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3143" h="221583">
                    <a:moveTo>
                      <a:pt x="27652" y="221583"/>
                    </a:moveTo>
                    <a:cubicBezTo>
                      <a:pt x="117333" y="218366"/>
                      <a:pt x="504250" y="180482"/>
                      <a:pt x="601208" y="152088"/>
                    </a:cubicBezTo>
                    <a:cubicBezTo>
                      <a:pt x="672599" y="123866"/>
                      <a:pt x="665577" y="63870"/>
                      <a:pt x="609400" y="51217"/>
                    </a:cubicBezTo>
                    <a:cubicBezTo>
                      <a:pt x="545199" y="36755"/>
                      <a:pt x="237341" y="18466"/>
                      <a:pt x="27652" y="0"/>
                    </a:cubicBezTo>
                    <a:cubicBezTo>
                      <a:pt x="45389" y="24035"/>
                      <a:pt x="59704" y="48845"/>
                      <a:pt x="66012" y="88557"/>
                    </a:cubicBezTo>
                    <a:cubicBezTo>
                      <a:pt x="66210" y="91131"/>
                      <a:pt x="66407" y="93704"/>
                      <a:pt x="66605" y="96278"/>
                    </a:cubicBezTo>
                    <a:lnTo>
                      <a:pt x="0" y="126806"/>
                    </a:lnTo>
                    <a:lnTo>
                      <a:pt x="67258" y="157632"/>
                    </a:lnTo>
                    <a:lnTo>
                      <a:pt x="63119" y="171390"/>
                    </a:lnTo>
                    <a:cubicBezTo>
                      <a:pt x="51297" y="197526"/>
                      <a:pt x="27191" y="195447"/>
                      <a:pt x="27652" y="22158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92" name="グループ化 991">
                <a:extLst>
                  <a:ext uri="{FF2B5EF4-FFF2-40B4-BE49-F238E27FC236}">
                    <a16:creationId xmlns:a16="http://schemas.microsoft.com/office/drawing/2014/main" id="{67444D09-BCA9-41E5-BCA6-91F3F1CC5AE7}"/>
                  </a:ext>
                </a:extLst>
              </p:cNvPr>
              <p:cNvGrpSpPr/>
              <p:nvPr/>
            </p:nvGrpSpPr>
            <p:grpSpPr>
              <a:xfrm>
                <a:off x="864335" y="5101357"/>
                <a:ext cx="170974" cy="170974"/>
                <a:chOff x="1389970" y="4934997"/>
                <a:chExt cx="170974" cy="170974"/>
              </a:xfrm>
            </p:grpSpPr>
            <p:sp>
              <p:nvSpPr>
                <p:cNvPr id="994" name="楕円 993">
                  <a:extLst>
                    <a:ext uri="{FF2B5EF4-FFF2-40B4-BE49-F238E27FC236}">
                      <a16:creationId xmlns:a16="http://schemas.microsoft.com/office/drawing/2014/main" id="{6470F995-59C5-494F-BC75-51B2883A1B88}"/>
                    </a:ext>
                  </a:extLst>
                </p:cNvPr>
                <p:cNvSpPr/>
                <p:nvPr/>
              </p:nvSpPr>
              <p:spPr>
                <a:xfrm>
                  <a:off x="1389970" y="4934997"/>
                  <a:ext cx="170974" cy="1709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5" name="楕円 994">
                  <a:extLst>
                    <a:ext uri="{FF2B5EF4-FFF2-40B4-BE49-F238E27FC236}">
                      <a16:creationId xmlns:a16="http://schemas.microsoft.com/office/drawing/2014/main" id="{0A07A7F4-AB5E-41DF-91B5-DA9F9B256A94}"/>
                    </a:ext>
                  </a:extLst>
                </p:cNvPr>
                <p:cNvSpPr/>
                <p:nvPr/>
              </p:nvSpPr>
              <p:spPr>
                <a:xfrm>
                  <a:off x="1414914" y="4967071"/>
                  <a:ext cx="106825" cy="106825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93" name="フリーフォーム: 図形 992">
                <a:extLst>
                  <a:ext uri="{FF2B5EF4-FFF2-40B4-BE49-F238E27FC236}">
                    <a16:creationId xmlns:a16="http://schemas.microsoft.com/office/drawing/2014/main" id="{1D2B4417-E3E1-45DB-AC68-118C8FB3DC68}"/>
                  </a:ext>
                </a:extLst>
              </p:cNvPr>
              <p:cNvSpPr/>
              <p:nvPr/>
            </p:nvSpPr>
            <p:spPr>
              <a:xfrm>
                <a:off x="1802988" y="5099432"/>
                <a:ext cx="1675058" cy="2016529"/>
              </a:xfrm>
              <a:custGeom>
                <a:avLst/>
                <a:gdLst>
                  <a:gd name="connsiteX0" fmla="*/ 412971 w 781074"/>
                  <a:gd name="connsiteY0" fmla="*/ 20164 h 1036374"/>
                  <a:gd name="connsiteX1" fmla="*/ 355821 w 781074"/>
                  <a:gd name="connsiteY1" fmla="*/ 20164 h 1036374"/>
                  <a:gd name="connsiteX2" fmla="*/ 57371 w 781074"/>
                  <a:gd name="connsiteY2" fmla="*/ 229714 h 1036374"/>
                  <a:gd name="connsiteX3" fmla="*/ 95471 w 781074"/>
                  <a:gd name="connsiteY3" fmla="*/ 712314 h 1036374"/>
                  <a:gd name="connsiteX4" fmla="*/ 221 w 781074"/>
                  <a:gd name="connsiteY4" fmla="*/ 940914 h 1036374"/>
                  <a:gd name="connsiteX5" fmla="*/ 127221 w 781074"/>
                  <a:gd name="connsiteY5" fmla="*/ 877414 h 1036374"/>
                  <a:gd name="connsiteX6" fmla="*/ 171671 w 781074"/>
                  <a:gd name="connsiteY6" fmla="*/ 1036164 h 1036374"/>
                  <a:gd name="connsiteX7" fmla="*/ 254221 w 781074"/>
                  <a:gd name="connsiteY7" fmla="*/ 902814 h 1036374"/>
                  <a:gd name="connsiteX8" fmla="*/ 336771 w 781074"/>
                  <a:gd name="connsiteY8" fmla="*/ 1036164 h 1036374"/>
                  <a:gd name="connsiteX9" fmla="*/ 343121 w 781074"/>
                  <a:gd name="connsiteY9" fmla="*/ 864714 h 1036374"/>
                  <a:gd name="connsiteX10" fmla="*/ 412971 w 781074"/>
                  <a:gd name="connsiteY10" fmla="*/ 648814 h 1036374"/>
                  <a:gd name="connsiteX11" fmla="*/ 482821 w 781074"/>
                  <a:gd name="connsiteY11" fmla="*/ 324964 h 1036374"/>
                  <a:gd name="connsiteX12" fmla="*/ 647921 w 781074"/>
                  <a:gd name="connsiteY12" fmla="*/ 204314 h 1036374"/>
                  <a:gd name="connsiteX13" fmla="*/ 774921 w 781074"/>
                  <a:gd name="connsiteY13" fmla="*/ 102714 h 1036374"/>
                  <a:gd name="connsiteX14" fmla="*/ 749521 w 781074"/>
                  <a:gd name="connsiteY14" fmla="*/ 51914 h 1036374"/>
                  <a:gd name="connsiteX0" fmla="*/ 463763 w 781074"/>
                  <a:gd name="connsiteY0" fmla="*/ 10267 h 1050757"/>
                  <a:gd name="connsiteX1" fmla="*/ 355821 w 781074"/>
                  <a:gd name="connsiteY1" fmla="*/ 34547 h 1050757"/>
                  <a:gd name="connsiteX2" fmla="*/ 57371 w 781074"/>
                  <a:gd name="connsiteY2" fmla="*/ 244097 h 1050757"/>
                  <a:gd name="connsiteX3" fmla="*/ 95471 w 781074"/>
                  <a:gd name="connsiteY3" fmla="*/ 726697 h 1050757"/>
                  <a:gd name="connsiteX4" fmla="*/ 221 w 781074"/>
                  <a:gd name="connsiteY4" fmla="*/ 955297 h 1050757"/>
                  <a:gd name="connsiteX5" fmla="*/ 127221 w 781074"/>
                  <a:gd name="connsiteY5" fmla="*/ 891797 h 1050757"/>
                  <a:gd name="connsiteX6" fmla="*/ 171671 w 781074"/>
                  <a:gd name="connsiteY6" fmla="*/ 1050547 h 1050757"/>
                  <a:gd name="connsiteX7" fmla="*/ 254221 w 781074"/>
                  <a:gd name="connsiteY7" fmla="*/ 917197 h 1050757"/>
                  <a:gd name="connsiteX8" fmla="*/ 336771 w 781074"/>
                  <a:gd name="connsiteY8" fmla="*/ 1050547 h 1050757"/>
                  <a:gd name="connsiteX9" fmla="*/ 343121 w 781074"/>
                  <a:gd name="connsiteY9" fmla="*/ 879097 h 1050757"/>
                  <a:gd name="connsiteX10" fmla="*/ 412971 w 781074"/>
                  <a:gd name="connsiteY10" fmla="*/ 663197 h 1050757"/>
                  <a:gd name="connsiteX11" fmla="*/ 482821 w 781074"/>
                  <a:gd name="connsiteY11" fmla="*/ 339347 h 1050757"/>
                  <a:gd name="connsiteX12" fmla="*/ 647921 w 781074"/>
                  <a:gd name="connsiteY12" fmla="*/ 218697 h 1050757"/>
                  <a:gd name="connsiteX13" fmla="*/ 774921 w 781074"/>
                  <a:gd name="connsiteY13" fmla="*/ 117097 h 1050757"/>
                  <a:gd name="connsiteX14" fmla="*/ 749521 w 781074"/>
                  <a:gd name="connsiteY14" fmla="*/ 66297 h 1050757"/>
                  <a:gd name="connsiteX0" fmla="*/ 463763 w 781074"/>
                  <a:gd name="connsiteY0" fmla="*/ 21883 h 1062373"/>
                  <a:gd name="connsiteX1" fmla="*/ 277940 w 781074"/>
                  <a:gd name="connsiteY1" fmla="*/ 21883 h 1062373"/>
                  <a:gd name="connsiteX2" fmla="*/ 57371 w 781074"/>
                  <a:gd name="connsiteY2" fmla="*/ 255713 h 1062373"/>
                  <a:gd name="connsiteX3" fmla="*/ 95471 w 781074"/>
                  <a:gd name="connsiteY3" fmla="*/ 738313 h 1062373"/>
                  <a:gd name="connsiteX4" fmla="*/ 221 w 781074"/>
                  <a:gd name="connsiteY4" fmla="*/ 966913 h 1062373"/>
                  <a:gd name="connsiteX5" fmla="*/ 127221 w 781074"/>
                  <a:gd name="connsiteY5" fmla="*/ 903413 h 1062373"/>
                  <a:gd name="connsiteX6" fmla="*/ 171671 w 781074"/>
                  <a:gd name="connsiteY6" fmla="*/ 1062163 h 1062373"/>
                  <a:gd name="connsiteX7" fmla="*/ 254221 w 781074"/>
                  <a:gd name="connsiteY7" fmla="*/ 928813 h 1062373"/>
                  <a:gd name="connsiteX8" fmla="*/ 336771 w 781074"/>
                  <a:gd name="connsiteY8" fmla="*/ 1062163 h 1062373"/>
                  <a:gd name="connsiteX9" fmla="*/ 343121 w 781074"/>
                  <a:gd name="connsiteY9" fmla="*/ 890713 h 1062373"/>
                  <a:gd name="connsiteX10" fmla="*/ 412971 w 781074"/>
                  <a:gd name="connsiteY10" fmla="*/ 674813 h 1062373"/>
                  <a:gd name="connsiteX11" fmla="*/ 482821 w 781074"/>
                  <a:gd name="connsiteY11" fmla="*/ 350963 h 1062373"/>
                  <a:gd name="connsiteX12" fmla="*/ 647921 w 781074"/>
                  <a:gd name="connsiteY12" fmla="*/ 230313 h 1062373"/>
                  <a:gd name="connsiteX13" fmla="*/ 774921 w 781074"/>
                  <a:gd name="connsiteY13" fmla="*/ 128713 h 1062373"/>
                  <a:gd name="connsiteX14" fmla="*/ 749521 w 781074"/>
                  <a:gd name="connsiteY14" fmla="*/ 77913 h 1062373"/>
                  <a:gd name="connsiteX0" fmla="*/ 463763 w 778273"/>
                  <a:gd name="connsiteY0" fmla="*/ 21883 h 1062373"/>
                  <a:gd name="connsiteX1" fmla="*/ 277940 w 778273"/>
                  <a:gd name="connsiteY1" fmla="*/ 21883 h 1062373"/>
                  <a:gd name="connsiteX2" fmla="*/ 57371 w 778273"/>
                  <a:gd name="connsiteY2" fmla="*/ 255713 h 1062373"/>
                  <a:gd name="connsiteX3" fmla="*/ 95471 w 778273"/>
                  <a:gd name="connsiteY3" fmla="*/ 738313 h 1062373"/>
                  <a:gd name="connsiteX4" fmla="*/ 221 w 778273"/>
                  <a:gd name="connsiteY4" fmla="*/ 966913 h 1062373"/>
                  <a:gd name="connsiteX5" fmla="*/ 127221 w 778273"/>
                  <a:gd name="connsiteY5" fmla="*/ 903413 h 1062373"/>
                  <a:gd name="connsiteX6" fmla="*/ 171671 w 778273"/>
                  <a:gd name="connsiteY6" fmla="*/ 1062163 h 1062373"/>
                  <a:gd name="connsiteX7" fmla="*/ 254221 w 778273"/>
                  <a:gd name="connsiteY7" fmla="*/ 928813 h 1062373"/>
                  <a:gd name="connsiteX8" fmla="*/ 336771 w 778273"/>
                  <a:gd name="connsiteY8" fmla="*/ 1062163 h 1062373"/>
                  <a:gd name="connsiteX9" fmla="*/ 343121 w 778273"/>
                  <a:gd name="connsiteY9" fmla="*/ 890713 h 1062373"/>
                  <a:gd name="connsiteX10" fmla="*/ 412971 w 778273"/>
                  <a:gd name="connsiteY10" fmla="*/ 674813 h 1062373"/>
                  <a:gd name="connsiteX11" fmla="*/ 482821 w 778273"/>
                  <a:gd name="connsiteY11" fmla="*/ 350963 h 1062373"/>
                  <a:gd name="connsiteX12" fmla="*/ 647921 w 778273"/>
                  <a:gd name="connsiteY12" fmla="*/ 230313 h 1062373"/>
                  <a:gd name="connsiteX13" fmla="*/ 774921 w 778273"/>
                  <a:gd name="connsiteY13" fmla="*/ 128713 h 1062373"/>
                  <a:gd name="connsiteX14" fmla="*/ 719046 w 778273"/>
                  <a:gd name="connsiteY14" fmla="*/ 21260 h 1062373"/>
                  <a:gd name="connsiteX0" fmla="*/ 463763 w 788086"/>
                  <a:gd name="connsiteY0" fmla="*/ 21883 h 1062373"/>
                  <a:gd name="connsiteX1" fmla="*/ 277940 w 788086"/>
                  <a:gd name="connsiteY1" fmla="*/ 21883 h 1062373"/>
                  <a:gd name="connsiteX2" fmla="*/ 57371 w 788086"/>
                  <a:gd name="connsiteY2" fmla="*/ 255713 h 1062373"/>
                  <a:gd name="connsiteX3" fmla="*/ 95471 w 788086"/>
                  <a:gd name="connsiteY3" fmla="*/ 738313 h 1062373"/>
                  <a:gd name="connsiteX4" fmla="*/ 221 w 788086"/>
                  <a:gd name="connsiteY4" fmla="*/ 966913 h 1062373"/>
                  <a:gd name="connsiteX5" fmla="*/ 127221 w 788086"/>
                  <a:gd name="connsiteY5" fmla="*/ 903413 h 1062373"/>
                  <a:gd name="connsiteX6" fmla="*/ 171671 w 788086"/>
                  <a:gd name="connsiteY6" fmla="*/ 1062163 h 1062373"/>
                  <a:gd name="connsiteX7" fmla="*/ 254221 w 788086"/>
                  <a:gd name="connsiteY7" fmla="*/ 928813 h 1062373"/>
                  <a:gd name="connsiteX8" fmla="*/ 336771 w 788086"/>
                  <a:gd name="connsiteY8" fmla="*/ 1062163 h 1062373"/>
                  <a:gd name="connsiteX9" fmla="*/ 343121 w 788086"/>
                  <a:gd name="connsiteY9" fmla="*/ 890713 h 1062373"/>
                  <a:gd name="connsiteX10" fmla="*/ 412971 w 788086"/>
                  <a:gd name="connsiteY10" fmla="*/ 674813 h 1062373"/>
                  <a:gd name="connsiteX11" fmla="*/ 482821 w 788086"/>
                  <a:gd name="connsiteY11" fmla="*/ 350963 h 1062373"/>
                  <a:gd name="connsiteX12" fmla="*/ 647921 w 788086"/>
                  <a:gd name="connsiteY12" fmla="*/ 230313 h 1062373"/>
                  <a:gd name="connsiteX13" fmla="*/ 774921 w 788086"/>
                  <a:gd name="connsiteY13" fmla="*/ 128713 h 1062373"/>
                  <a:gd name="connsiteX14" fmla="*/ 719046 w 788086"/>
                  <a:gd name="connsiteY14" fmla="*/ 21260 h 1062373"/>
                  <a:gd name="connsiteX0" fmla="*/ 426516 w 788086"/>
                  <a:gd name="connsiteY0" fmla="*/ 19706 h 1064242"/>
                  <a:gd name="connsiteX1" fmla="*/ 277940 w 788086"/>
                  <a:gd name="connsiteY1" fmla="*/ 23752 h 1064242"/>
                  <a:gd name="connsiteX2" fmla="*/ 57371 w 788086"/>
                  <a:gd name="connsiteY2" fmla="*/ 257582 h 1064242"/>
                  <a:gd name="connsiteX3" fmla="*/ 95471 w 788086"/>
                  <a:gd name="connsiteY3" fmla="*/ 740182 h 1064242"/>
                  <a:gd name="connsiteX4" fmla="*/ 221 w 788086"/>
                  <a:gd name="connsiteY4" fmla="*/ 968782 h 1064242"/>
                  <a:gd name="connsiteX5" fmla="*/ 127221 w 788086"/>
                  <a:gd name="connsiteY5" fmla="*/ 905282 h 1064242"/>
                  <a:gd name="connsiteX6" fmla="*/ 171671 w 788086"/>
                  <a:gd name="connsiteY6" fmla="*/ 1064032 h 1064242"/>
                  <a:gd name="connsiteX7" fmla="*/ 254221 w 788086"/>
                  <a:gd name="connsiteY7" fmla="*/ 930682 h 1064242"/>
                  <a:gd name="connsiteX8" fmla="*/ 336771 w 788086"/>
                  <a:gd name="connsiteY8" fmla="*/ 1064032 h 1064242"/>
                  <a:gd name="connsiteX9" fmla="*/ 343121 w 788086"/>
                  <a:gd name="connsiteY9" fmla="*/ 892582 h 1064242"/>
                  <a:gd name="connsiteX10" fmla="*/ 412971 w 788086"/>
                  <a:gd name="connsiteY10" fmla="*/ 676682 h 1064242"/>
                  <a:gd name="connsiteX11" fmla="*/ 482821 w 788086"/>
                  <a:gd name="connsiteY11" fmla="*/ 352832 h 1064242"/>
                  <a:gd name="connsiteX12" fmla="*/ 647921 w 788086"/>
                  <a:gd name="connsiteY12" fmla="*/ 232182 h 1064242"/>
                  <a:gd name="connsiteX13" fmla="*/ 774921 w 788086"/>
                  <a:gd name="connsiteY13" fmla="*/ 130582 h 1064242"/>
                  <a:gd name="connsiteX14" fmla="*/ 719046 w 788086"/>
                  <a:gd name="connsiteY14" fmla="*/ 23129 h 1064242"/>
                  <a:gd name="connsiteX0" fmla="*/ 426516 w 788086"/>
                  <a:gd name="connsiteY0" fmla="*/ 4540 h 1049076"/>
                  <a:gd name="connsiteX1" fmla="*/ 258187 w 788086"/>
                  <a:gd name="connsiteY1" fmla="*/ 62541 h 1049076"/>
                  <a:gd name="connsiteX2" fmla="*/ 57371 w 788086"/>
                  <a:gd name="connsiteY2" fmla="*/ 242416 h 1049076"/>
                  <a:gd name="connsiteX3" fmla="*/ 95471 w 788086"/>
                  <a:gd name="connsiteY3" fmla="*/ 725016 h 1049076"/>
                  <a:gd name="connsiteX4" fmla="*/ 221 w 788086"/>
                  <a:gd name="connsiteY4" fmla="*/ 953616 h 1049076"/>
                  <a:gd name="connsiteX5" fmla="*/ 127221 w 788086"/>
                  <a:gd name="connsiteY5" fmla="*/ 890116 h 1049076"/>
                  <a:gd name="connsiteX6" fmla="*/ 171671 w 788086"/>
                  <a:gd name="connsiteY6" fmla="*/ 1048866 h 1049076"/>
                  <a:gd name="connsiteX7" fmla="*/ 254221 w 788086"/>
                  <a:gd name="connsiteY7" fmla="*/ 915516 h 1049076"/>
                  <a:gd name="connsiteX8" fmla="*/ 336771 w 788086"/>
                  <a:gd name="connsiteY8" fmla="*/ 1048866 h 1049076"/>
                  <a:gd name="connsiteX9" fmla="*/ 343121 w 788086"/>
                  <a:gd name="connsiteY9" fmla="*/ 877416 h 1049076"/>
                  <a:gd name="connsiteX10" fmla="*/ 412971 w 788086"/>
                  <a:gd name="connsiteY10" fmla="*/ 661516 h 1049076"/>
                  <a:gd name="connsiteX11" fmla="*/ 482821 w 788086"/>
                  <a:gd name="connsiteY11" fmla="*/ 337666 h 1049076"/>
                  <a:gd name="connsiteX12" fmla="*/ 647921 w 788086"/>
                  <a:gd name="connsiteY12" fmla="*/ 217016 h 1049076"/>
                  <a:gd name="connsiteX13" fmla="*/ 774921 w 788086"/>
                  <a:gd name="connsiteY13" fmla="*/ 115416 h 1049076"/>
                  <a:gd name="connsiteX14" fmla="*/ 719046 w 788086"/>
                  <a:gd name="connsiteY14" fmla="*/ 7963 h 1049076"/>
                  <a:gd name="connsiteX0" fmla="*/ 385600 w 788086"/>
                  <a:gd name="connsiteY0" fmla="*/ 3739 h 1061764"/>
                  <a:gd name="connsiteX1" fmla="*/ 258187 w 788086"/>
                  <a:gd name="connsiteY1" fmla="*/ 75229 h 1061764"/>
                  <a:gd name="connsiteX2" fmla="*/ 57371 w 788086"/>
                  <a:gd name="connsiteY2" fmla="*/ 255104 h 1061764"/>
                  <a:gd name="connsiteX3" fmla="*/ 95471 w 788086"/>
                  <a:gd name="connsiteY3" fmla="*/ 737704 h 1061764"/>
                  <a:gd name="connsiteX4" fmla="*/ 221 w 788086"/>
                  <a:gd name="connsiteY4" fmla="*/ 966304 h 1061764"/>
                  <a:gd name="connsiteX5" fmla="*/ 127221 w 788086"/>
                  <a:gd name="connsiteY5" fmla="*/ 902804 h 1061764"/>
                  <a:gd name="connsiteX6" fmla="*/ 171671 w 788086"/>
                  <a:gd name="connsiteY6" fmla="*/ 1061554 h 1061764"/>
                  <a:gd name="connsiteX7" fmla="*/ 254221 w 788086"/>
                  <a:gd name="connsiteY7" fmla="*/ 928204 h 1061764"/>
                  <a:gd name="connsiteX8" fmla="*/ 336771 w 788086"/>
                  <a:gd name="connsiteY8" fmla="*/ 1061554 h 1061764"/>
                  <a:gd name="connsiteX9" fmla="*/ 343121 w 788086"/>
                  <a:gd name="connsiteY9" fmla="*/ 890104 h 1061764"/>
                  <a:gd name="connsiteX10" fmla="*/ 412971 w 788086"/>
                  <a:gd name="connsiteY10" fmla="*/ 674204 h 1061764"/>
                  <a:gd name="connsiteX11" fmla="*/ 482821 w 788086"/>
                  <a:gd name="connsiteY11" fmla="*/ 350354 h 1061764"/>
                  <a:gd name="connsiteX12" fmla="*/ 647921 w 788086"/>
                  <a:gd name="connsiteY12" fmla="*/ 229704 h 1061764"/>
                  <a:gd name="connsiteX13" fmla="*/ 774921 w 788086"/>
                  <a:gd name="connsiteY13" fmla="*/ 128104 h 1061764"/>
                  <a:gd name="connsiteX14" fmla="*/ 719046 w 788086"/>
                  <a:gd name="connsiteY14" fmla="*/ 20651 h 1061764"/>
                  <a:gd name="connsiteX0" fmla="*/ 385600 w 788086"/>
                  <a:gd name="connsiteY0" fmla="*/ 7239 h 1065264"/>
                  <a:gd name="connsiteX1" fmla="*/ 258187 w 788086"/>
                  <a:gd name="connsiteY1" fmla="*/ 78729 h 1065264"/>
                  <a:gd name="connsiteX2" fmla="*/ 57371 w 788086"/>
                  <a:gd name="connsiteY2" fmla="*/ 258604 h 1065264"/>
                  <a:gd name="connsiteX3" fmla="*/ 95471 w 788086"/>
                  <a:gd name="connsiteY3" fmla="*/ 741204 h 1065264"/>
                  <a:gd name="connsiteX4" fmla="*/ 221 w 788086"/>
                  <a:gd name="connsiteY4" fmla="*/ 969804 h 1065264"/>
                  <a:gd name="connsiteX5" fmla="*/ 127221 w 788086"/>
                  <a:gd name="connsiteY5" fmla="*/ 906304 h 1065264"/>
                  <a:gd name="connsiteX6" fmla="*/ 171671 w 788086"/>
                  <a:gd name="connsiteY6" fmla="*/ 1065054 h 1065264"/>
                  <a:gd name="connsiteX7" fmla="*/ 254221 w 788086"/>
                  <a:gd name="connsiteY7" fmla="*/ 931704 h 1065264"/>
                  <a:gd name="connsiteX8" fmla="*/ 336771 w 788086"/>
                  <a:gd name="connsiteY8" fmla="*/ 1065054 h 1065264"/>
                  <a:gd name="connsiteX9" fmla="*/ 343121 w 788086"/>
                  <a:gd name="connsiteY9" fmla="*/ 893604 h 1065264"/>
                  <a:gd name="connsiteX10" fmla="*/ 412971 w 788086"/>
                  <a:gd name="connsiteY10" fmla="*/ 677704 h 1065264"/>
                  <a:gd name="connsiteX11" fmla="*/ 482821 w 788086"/>
                  <a:gd name="connsiteY11" fmla="*/ 353854 h 1065264"/>
                  <a:gd name="connsiteX12" fmla="*/ 647921 w 788086"/>
                  <a:gd name="connsiteY12" fmla="*/ 233204 h 1065264"/>
                  <a:gd name="connsiteX13" fmla="*/ 774921 w 788086"/>
                  <a:gd name="connsiteY13" fmla="*/ 131604 h 1065264"/>
                  <a:gd name="connsiteX14" fmla="*/ 719046 w 788086"/>
                  <a:gd name="connsiteY14" fmla="*/ 24151 h 1065264"/>
                  <a:gd name="connsiteX0" fmla="*/ 385600 w 821530"/>
                  <a:gd name="connsiteY0" fmla="*/ 7239 h 1065264"/>
                  <a:gd name="connsiteX1" fmla="*/ 258187 w 821530"/>
                  <a:gd name="connsiteY1" fmla="*/ 78729 h 1065264"/>
                  <a:gd name="connsiteX2" fmla="*/ 57371 w 821530"/>
                  <a:gd name="connsiteY2" fmla="*/ 258604 h 1065264"/>
                  <a:gd name="connsiteX3" fmla="*/ 95471 w 821530"/>
                  <a:gd name="connsiteY3" fmla="*/ 741204 h 1065264"/>
                  <a:gd name="connsiteX4" fmla="*/ 221 w 821530"/>
                  <a:gd name="connsiteY4" fmla="*/ 969804 h 1065264"/>
                  <a:gd name="connsiteX5" fmla="*/ 127221 w 821530"/>
                  <a:gd name="connsiteY5" fmla="*/ 906304 h 1065264"/>
                  <a:gd name="connsiteX6" fmla="*/ 171671 w 821530"/>
                  <a:gd name="connsiteY6" fmla="*/ 1065054 h 1065264"/>
                  <a:gd name="connsiteX7" fmla="*/ 254221 w 821530"/>
                  <a:gd name="connsiteY7" fmla="*/ 931704 h 1065264"/>
                  <a:gd name="connsiteX8" fmla="*/ 336771 w 821530"/>
                  <a:gd name="connsiteY8" fmla="*/ 1065054 h 1065264"/>
                  <a:gd name="connsiteX9" fmla="*/ 343121 w 821530"/>
                  <a:gd name="connsiteY9" fmla="*/ 893604 h 1065264"/>
                  <a:gd name="connsiteX10" fmla="*/ 412971 w 821530"/>
                  <a:gd name="connsiteY10" fmla="*/ 677704 h 1065264"/>
                  <a:gd name="connsiteX11" fmla="*/ 482821 w 821530"/>
                  <a:gd name="connsiteY11" fmla="*/ 353854 h 1065264"/>
                  <a:gd name="connsiteX12" fmla="*/ 647921 w 821530"/>
                  <a:gd name="connsiteY12" fmla="*/ 233204 h 1065264"/>
                  <a:gd name="connsiteX13" fmla="*/ 811604 w 821530"/>
                  <a:gd name="connsiteY13" fmla="*/ 175443 h 1065264"/>
                  <a:gd name="connsiteX14" fmla="*/ 719046 w 821530"/>
                  <a:gd name="connsiteY14" fmla="*/ 24151 h 1065264"/>
                  <a:gd name="connsiteX0" fmla="*/ 385600 w 819940"/>
                  <a:gd name="connsiteY0" fmla="*/ 7239 h 1065264"/>
                  <a:gd name="connsiteX1" fmla="*/ 258187 w 819940"/>
                  <a:gd name="connsiteY1" fmla="*/ 78729 h 1065264"/>
                  <a:gd name="connsiteX2" fmla="*/ 57371 w 819940"/>
                  <a:gd name="connsiteY2" fmla="*/ 258604 h 1065264"/>
                  <a:gd name="connsiteX3" fmla="*/ 95471 w 819940"/>
                  <a:gd name="connsiteY3" fmla="*/ 741204 h 1065264"/>
                  <a:gd name="connsiteX4" fmla="*/ 221 w 819940"/>
                  <a:gd name="connsiteY4" fmla="*/ 969804 h 1065264"/>
                  <a:gd name="connsiteX5" fmla="*/ 127221 w 819940"/>
                  <a:gd name="connsiteY5" fmla="*/ 906304 h 1065264"/>
                  <a:gd name="connsiteX6" fmla="*/ 171671 w 819940"/>
                  <a:gd name="connsiteY6" fmla="*/ 1065054 h 1065264"/>
                  <a:gd name="connsiteX7" fmla="*/ 254221 w 819940"/>
                  <a:gd name="connsiteY7" fmla="*/ 931704 h 1065264"/>
                  <a:gd name="connsiteX8" fmla="*/ 336771 w 819940"/>
                  <a:gd name="connsiteY8" fmla="*/ 1065054 h 1065264"/>
                  <a:gd name="connsiteX9" fmla="*/ 343121 w 819940"/>
                  <a:gd name="connsiteY9" fmla="*/ 893604 h 1065264"/>
                  <a:gd name="connsiteX10" fmla="*/ 412971 w 819940"/>
                  <a:gd name="connsiteY10" fmla="*/ 677704 h 1065264"/>
                  <a:gd name="connsiteX11" fmla="*/ 482821 w 819940"/>
                  <a:gd name="connsiteY11" fmla="*/ 353854 h 1065264"/>
                  <a:gd name="connsiteX12" fmla="*/ 647921 w 819940"/>
                  <a:gd name="connsiteY12" fmla="*/ 233204 h 1065264"/>
                  <a:gd name="connsiteX13" fmla="*/ 811604 w 819940"/>
                  <a:gd name="connsiteY13" fmla="*/ 175443 h 1065264"/>
                  <a:gd name="connsiteX14" fmla="*/ 690828 w 819940"/>
                  <a:gd name="connsiteY14" fmla="*/ 14034 h 1065264"/>
                  <a:gd name="connsiteX0" fmla="*/ 385600 w 824905"/>
                  <a:gd name="connsiteY0" fmla="*/ 7239 h 1065264"/>
                  <a:gd name="connsiteX1" fmla="*/ 258187 w 824905"/>
                  <a:gd name="connsiteY1" fmla="*/ 78729 h 1065264"/>
                  <a:gd name="connsiteX2" fmla="*/ 57371 w 824905"/>
                  <a:gd name="connsiteY2" fmla="*/ 258604 h 1065264"/>
                  <a:gd name="connsiteX3" fmla="*/ 95471 w 824905"/>
                  <a:gd name="connsiteY3" fmla="*/ 741204 h 1065264"/>
                  <a:gd name="connsiteX4" fmla="*/ 221 w 824905"/>
                  <a:gd name="connsiteY4" fmla="*/ 969804 h 1065264"/>
                  <a:gd name="connsiteX5" fmla="*/ 127221 w 824905"/>
                  <a:gd name="connsiteY5" fmla="*/ 906304 h 1065264"/>
                  <a:gd name="connsiteX6" fmla="*/ 171671 w 824905"/>
                  <a:gd name="connsiteY6" fmla="*/ 1065054 h 1065264"/>
                  <a:gd name="connsiteX7" fmla="*/ 254221 w 824905"/>
                  <a:gd name="connsiteY7" fmla="*/ 931704 h 1065264"/>
                  <a:gd name="connsiteX8" fmla="*/ 336771 w 824905"/>
                  <a:gd name="connsiteY8" fmla="*/ 1065054 h 1065264"/>
                  <a:gd name="connsiteX9" fmla="*/ 343121 w 824905"/>
                  <a:gd name="connsiteY9" fmla="*/ 893604 h 1065264"/>
                  <a:gd name="connsiteX10" fmla="*/ 412971 w 824905"/>
                  <a:gd name="connsiteY10" fmla="*/ 677704 h 1065264"/>
                  <a:gd name="connsiteX11" fmla="*/ 482821 w 824905"/>
                  <a:gd name="connsiteY11" fmla="*/ 353854 h 1065264"/>
                  <a:gd name="connsiteX12" fmla="*/ 647921 w 824905"/>
                  <a:gd name="connsiteY12" fmla="*/ 233204 h 1065264"/>
                  <a:gd name="connsiteX13" fmla="*/ 811604 w 824905"/>
                  <a:gd name="connsiteY13" fmla="*/ 175443 h 1065264"/>
                  <a:gd name="connsiteX14" fmla="*/ 690828 w 824905"/>
                  <a:gd name="connsiteY14" fmla="*/ 14034 h 1065264"/>
                  <a:gd name="connsiteX0" fmla="*/ 385600 w 794921"/>
                  <a:gd name="connsiteY0" fmla="*/ 7239 h 1065264"/>
                  <a:gd name="connsiteX1" fmla="*/ 258187 w 794921"/>
                  <a:gd name="connsiteY1" fmla="*/ 78729 h 1065264"/>
                  <a:gd name="connsiteX2" fmla="*/ 57371 w 794921"/>
                  <a:gd name="connsiteY2" fmla="*/ 258604 h 1065264"/>
                  <a:gd name="connsiteX3" fmla="*/ 95471 w 794921"/>
                  <a:gd name="connsiteY3" fmla="*/ 741204 h 1065264"/>
                  <a:gd name="connsiteX4" fmla="*/ 221 w 794921"/>
                  <a:gd name="connsiteY4" fmla="*/ 969804 h 1065264"/>
                  <a:gd name="connsiteX5" fmla="*/ 127221 w 794921"/>
                  <a:gd name="connsiteY5" fmla="*/ 906304 h 1065264"/>
                  <a:gd name="connsiteX6" fmla="*/ 171671 w 794921"/>
                  <a:gd name="connsiteY6" fmla="*/ 1065054 h 1065264"/>
                  <a:gd name="connsiteX7" fmla="*/ 254221 w 794921"/>
                  <a:gd name="connsiteY7" fmla="*/ 931704 h 1065264"/>
                  <a:gd name="connsiteX8" fmla="*/ 336771 w 794921"/>
                  <a:gd name="connsiteY8" fmla="*/ 1065054 h 1065264"/>
                  <a:gd name="connsiteX9" fmla="*/ 343121 w 794921"/>
                  <a:gd name="connsiteY9" fmla="*/ 893604 h 1065264"/>
                  <a:gd name="connsiteX10" fmla="*/ 412971 w 794921"/>
                  <a:gd name="connsiteY10" fmla="*/ 677704 h 1065264"/>
                  <a:gd name="connsiteX11" fmla="*/ 482821 w 794921"/>
                  <a:gd name="connsiteY11" fmla="*/ 353854 h 1065264"/>
                  <a:gd name="connsiteX12" fmla="*/ 647921 w 794921"/>
                  <a:gd name="connsiteY12" fmla="*/ 233204 h 1065264"/>
                  <a:gd name="connsiteX13" fmla="*/ 776332 w 794921"/>
                  <a:gd name="connsiteY13" fmla="*/ 161954 h 1065264"/>
                  <a:gd name="connsiteX14" fmla="*/ 690828 w 794921"/>
                  <a:gd name="connsiteY14" fmla="*/ 14034 h 1065264"/>
                  <a:gd name="connsiteX0" fmla="*/ 343407 w 752728"/>
                  <a:gd name="connsiteY0" fmla="*/ 7239 h 1065264"/>
                  <a:gd name="connsiteX1" fmla="*/ 215994 w 752728"/>
                  <a:gd name="connsiteY1" fmla="*/ 78729 h 1065264"/>
                  <a:gd name="connsiteX2" fmla="*/ 15178 w 752728"/>
                  <a:gd name="connsiteY2" fmla="*/ 258604 h 1065264"/>
                  <a:gd name="connsiteX3" fmla="*/ 53278 w 752728"/>
                  <a:gd name="connsiteY3" fmla="*/ 741204 h 1065264"/>
                  <a:gd name="connsiteX4" fmla="*/ 355 w 752728"/>
                  <a:gd name="connsiteY4" fmla="*/ 991723 h 1065264"/>
                  <a:gd name="connsiteX5" fmla="*/ 85028 w 752728"/>
                  <a:gd name="connsiteY5" fmla="*/ 906304 h 1065264"/>
                  <a:gd name="connsiteX6" fmla="*/ 129478 w 752728"/>
                  <a:gd name="connsiteY6" fmla="*/ 1065054 h 1065264"/>
                  <a:gd name="connsiteX7" fmla="*/ 212028 w 752728"/>
                  <a:gd name="connsiteY7" fmla="*/ 931704 h 1065264"/>
                  <a:gd name="connsiteX8" fmla="*/ 294578 w 752728"/>
                  <a:gd name="connsiteY8" fmla="*/ 1065054 h 1065264"/>
                  <a:gd name="connsiteX9" fmla="*/ 300928 w 752728"/>
                  <a:gd name="connsiteY9" fmla="*/ 893604 h 1065264"/>
                  <a:gd name="connsiteX10" fmla="*/ 370778 w 752728"/>
                  <a:gd name="connsiteY10" fmla="*/ 677704 h 1065264"/>
                  <a:gd name="connsiteX11" fmla="*/ 440628 w 752728"/>
                  <a:gd name="connsiteY11" fmla="*/ 353854 h 1065264"/>
                  <a:gd name="connsiteX12" fmla="*/ 605728 w 752728"/>
                  <a:gd name="connsiteY12" fmla="*/ 233204 h 1065264"/>
                  <a:gd name="connsiteX13" fmla="*/ 734139 w 752728"/>
                  <a:gd name="connsiteY13" fmla="*/ 161954 h 1065264"/>
                  <a:gd name="connsiteX14" fmla="*/ 648635 w 752728"/>
                  <a:gd name="connsiteY14" fmla="*/ 14034 h 1065264"/>
                  <a:gd name="connsiteX0" fmla="*/ 352431 w 761752"/>
                  <a:gd name="connsiteY0" fmla="*/ 7239 h 1065264"/>
                  <a:gd name="connsiteX1" fmla="*/ 225018 w 761752"/>
                  <a:gd name="connsiteY1" fmla="*/ 78729 h 1065264"/>
                  <a:gd name="connsiteX2" fmla="*/ 24202 w 761752"/>
                  <a:gd name="connsiteY2" fmla="*/ 258604 h 1065264"/>
                  <a:gd name="connsiteX3" fmla="*/ 62302 w 761752"/>
                  <a:gd name="connsiteY3" fmla="*/ 741204 h 1065264"/>
                  <a:gd name="connsiteX4" fmla="*/ 9379 w 761752"/>
                  <a:gd name="connsiteY4" fmla="*/ 991723 h 1065264"/>
                  <a:gd name="connsiteX5" fmla="*/ 94052 w 761752"/>
                  <a:gd name="connsiteY5" fmla="*/ 906304 h 1065264"/>
                  <a:gd name="connsiteX6" fmla="*/ 138502 w 761752"/>
                  <a:gd name="connsiteY6" fmla="*/ 1065054 h 1065264"/>
                  <a:gd name="connsiteX7" fmla="*/ 221052 w 761752"/>
                  <a:gd name="connsiteY7" fmla="*/ 931704 h 1065264"/>
                  <a:gd name="connsiteX8" fmla="*/ 303602 w 761752"/>
                  <a:gd name="connsiteY8" fmla="*/ 1065054 h 1065264"/>
                  <a:gd name="connsiteX9" fmla="*/ 309952 w 761752"/>
                  <a:gd name="connsiteY9" fmla="*/ 893604 h 1065264"/>
                  <a:gd name="connsiteX10" fmla="*/ 379802 w 761752"/>
                  <a:gd name="connsiteY10" fmla="*/ 677704 h 1065264"/>
                  <a:gd name="connsiteX11" fmla="*/ 449652 w 761752"/>
                  <a:gd name="connsiteY11" fmla="*/ 353854 h 1065264"/>
                  <a:gd name="connsiteX12" fmla="*/ 614752 w 761752"/>
                  <a:gd name="connsiteY12" fmla="*/ 233204 h 1065264"/>
                  <a:gd name="connsiteX13" fmla="*/ 743163 w 761752"/>
                  <a:gd name="connsiteY13" fmla="*/ 161954 h 1065264"/>
                  <a:gd name="connsiteX14" fmla="*/ 657659 w 761752"/>
                  <a:gd name="connsiteY14" fmla="*/ 14034 h 1065264"/>
                  <a:gd name="connsiteX0" fmla="*/ 352431 w 761752"/>
                  <a:gd name="connsiteY0" fmla="*/ 7239 h 1065267"/>
                  <a:gd name="connsiteX1" fmla="*/ 225018 w 761752"/>
                  <a:gd name="connsiteY1" fmla="*/ 78729 h 1065267"/>
                  <a:gd name="connsiteX2" fmla="*/ 24202 w 761752"/>
                  <a:gd name="connsiteY2" fmla="*/ 258604 h 1065267"/>
                  <a:gd name="connsiteX3" fmla="*/ 62302 w 761752"/>
                  <a:gd name="connsiteY3" fmla="*/ 741204 h 1065267"/>
                  <a:gd name="connsiteX4" fmla="*/ 9379 w 761752"/>
                  <a:gd name="connsiteY4" fmla="*/ 991723 h 1065267"/>
                  <a:gd name="connsiteX5" fmla="*/ 94052 w 761752"/>
                  <a:gd name="connsiteY5" fmla="*/ 906304 h 1065267"/>
                  <a:gd name="connsiteX6" fmla="*/ 104641 w 761752"/>
                  <a:gd name="connsiteY6" fmla="*/ 1049879 h 1065267"/>
                  <a:gd name="connsiteX7" fmla="*/ 221052 w 761752"/>
                  <a:gd name="connsiteY7" fmla="*/ 931704 h 1065267"/>
                  <a:gd name="connsiteX8" fmla="*/ 303602 w 761752"/>
                  <a:gd name="connsiteY8" fmla="*/ 1065054 h 1065267"/>
                  <a:gd name="connsiteX9" fmla="*/ 309952 w 761752"/>
                  <a:gd name="connsiteY9" fmla="*/ 893604 h 1065267"/>
                  <a:gd name="connsiteX10" fmla="*/ 379802 w 761752"/>
                  <a:gd name="connsiteY10" fmla="*/ 677704 h 1065267"/>
                  <a:gd name="connsiteX11" fmla="*/ 449652 w 761752"/>
                  <a:gd name="connsiteY11" fmla="*/ 353854 h 1065267"/>
                  <a:gd name="connsiteX12" fmla="*/ 614752 w 761752"/>
                  <a:gd name="connsiteY12" fmla="*/ 233204 h 1065267"/>
                  <a:gd name="connsiteX13" fmla="*/ 743163 w 761752"/>
                  <a:gd name="connsiteY13" fmla="*/ 161954 h 1065267"/>
                  <a:gd name="connsiteX14" fmla="*/ 657659 w 761752"/>
                  <a:gd name="connsiteY14" fmla="*/ 14034 h 1065267"/>
                  <a:gd name="connsiteX0" fmla="*/ 352431 w 761752"/>
                  <a:gd name="connsiteY0" fmla="*/ 7239 h 1065267"/>
                  <a:gd name="connsiteX1" fmla="*/ 225018 w 761752"/>
                  <a:gd name="connsiteY1" fmla="*/ 78729 h 1065267"/>
                  <a:gd name="connsiteX2" fmla="*/ 24202 w 761752"/>
                  <a:gd name="connsiteY2" fmla="*/ 258604 h 1065267"/>
                  <a:gd name="connsiteX3" fmla="*/ 62302 w 761752"/>
                  <a:gd name="connsiteY3" fmla="*/ 741204 h 1065267"/>
                  <a:gd name="connsiteX4" fmla="*/ 9379 w 761752"/>
                  <a:gd name="connsiteY4" fmla="*/ 991723 h 1065267"/>
                  <a:gd name="connsiteX5" fmla="*/ 94052 w 761752"/>
                  <a:gd name="connsiteY5" fmla="*/ 906304 h 1065267"/>
                  <a:gd name="connsiteX6" fmla="*/ 104641 w 761752"/>
                  <a:gd name="connsiteY6" fmla="*/ 1049879 h 1065267"/>
                  <a:gd name="connsiteX7" fmla="*/ 221052 w 761752"/>
                  <a:gd name="connsiteY7" fmla="*/ 931704 h 1065267"/>
                  <a:gd name="connsiteX8" fmla="*/ 303602 w 761752"/>
                  <a:gd name="connsiteY8" fmla="*/ 1065054 h 1065267"/>
                  <a:gd name="connsiteX9" fmla="*/ 309952 w 761752"/>
                  <a:gd name="connsiteY9" fmla="*/ 893604 h 1065267"/>
                  <a:gd name="connsiteX10" fmla="*/ 379802 w 761752"/>
                  <a:gd name="connsiteY10" fmla="*/ 677704 h 1065267"/>
                  <a:gd name="connsiteX11" fmla="*/ 449652 w 761752"/>
                  <a:gd name="connsiteY11" fmla="*/ 353854 h 1065267"/>
                  <a:gd name="connsiteX12" fmla="*/ 614752 w 761752"/>
                  <a:gd name="connsiteY12" fmla="*/ 233204 h 1065267"/>
                  <a:gd name="connsiteX13" fmla="*/ 743163 w 761752"/>
                  <a:gd name="connsiteY13" fmla="*/ 161954 h 1065267"/>
                  <a:gd name="connsiteX14" fmla="*/ 657659 w 761752"/>
                  <a:gd name="connsiteY14" fmla="*/ 14034 h 1065267"/>
                  <a:gd name="connsiteX0" fmla="*/ 352431 w 761752"/>
                  <a:gd name="connsiteY0" fmla="*/ 7239 h 1070319"/>
                  <a:gd name="connsiteX1" fmla="*/ 225018 w 761752"/>
                  <a:gd name="connsiteY1" fmla="*/ 78729 h 1070319"/>
                  <a:gd name="connsiteX2" fmla="*/ 24202 w 761752"/>
                  <a:gd name="connsiteY2" fmla="*/ 258604 h 1070319"/>
                  <a:gd name="connsiteX3" fmla="*/ 62302 w 761752"/>
                  <a:gd name="connsiteY3" fmla="*/ 741204 h 1070319"/>
                  <a:gd name="connsiteX4" fmla="*/ 9379 w 761752"/>
                  <a:gd name="connsiteY4" fmla="*/ 991723 h 1070319"/>
                  <a:gd name="connsiteX5" fmla="*/ 94052 w 761752"/>
                  <a:gd name="connsiteY5" fmla="*/ 906304 h 1070319"/>
                  <a:gd name="connsiteX6" fmla="*/ 104641 w 761752"/>
                  <a:gd name="connsiteY6" fmla="*/ 1049879 h 1070319"/>
                  <a:gd name="connsiteX7" fmla="*/ 221052 w 761752"/>
                  <a:gd name="connsiteY7" fmla="*/ 931704 h 1070319"/>
                  <a:gd name="connsiteX8" fmla="*/ 227414 w 761752"/>
                  <a:gd name="connsiteY8" fmla="*/ 1070112 h 1070319"/>
                  <a:gd name="connsiteX9" fmla="*/ 309952 w 761752"/>
                  <a:gd name="connsiteY9" fmla="*/ 893604 h 1070319"/>
                  <a:gd name="connsiteX10" fmla="*/ 379802 w 761752"/>
                  <a:gd name="connsiteY10" fmla="*/ 677704 h 1070319"/>
                  <a:gd name="connsiteX11" fmla="*/ 449652 w 761752"/>
                  <a:gd name="connsiteY11" fmla="*/ 353854 h 1070319"/>
                  <a:gd name="connsiteX12" fmla="*/ 614752 w 761752"/>
                  <a:gd name="connsiteY12" fmla="*/ 233204 h 1070319"/>
                  <a:gd name="connsiteX13" fmla="*/ 743163 w 761752"/>
                  <a:gd name="connsiteY13" fmla="*/ 161954 h 1070319"/>
                  <a:gd name="connsiteX14" fmla="*/ 657659 w 761752"/>
                  <a:gd name="connsiteY14" fmla="*/ 14034 h 1070319"/>
                  <a:gd name="connsiteX0" fmla="*/ 352431 w 761752"/>
                  <a:gd name="connsiteY0" fmla="*/ 7239 h 1070121"/>
                  <a:gd name="connsiteX1" fmla="*/ 225018 w 761752"/>
                  <a:gd name="connsiteY1" fmla="*/ 78729 h 1070121"/>
                  <a:gd name="connsiteX2" fmla="*/ 24202 w 761752"/>
                  <a:gd name="connsiteY2" fmla="*/ 258604 h 1070121"/>
                  <a:gd name="connsiteX3" fmla="*/ 62302 w 761752"/>
                  <a:gd name="connsiteY3" fmla="*/ 741204 h 1070121"/>
                  <a:gd name="connsiteX4" fmla="*/ 9379 w 761752"/>
                  <a:gd name="connsiteY4" fmla="*/ 991723 h 1070121"/>
                  <a:gd name="connsiteX5" fmla="*/ 94052 w 761752"/>
                  <a:gd name="connsiteY5" fmla="*/ 906304 h 1070121"/>
                  <a:gd name="connsiteX6" fmla="*/ 104641 w 761752"/>
                  <a:gd name="connsiteY6" fmla="*/ 1049879 h 1070121"/>
                  <a:gd name="connsiteX7" fmla="*/ 221052 w 761752"/>
                  <a:gd name="connsiteY7" fmla="*/ 931704 h 1070121"/>
                  <a:gd name="connsiteX8" fmla="*/ 227414 w 761752"/>
                  <a:gd name="connsiteY8" fmla="*/ 1070112 h 1070121"/>
                  <a:gd name="connsiteX9" fmla="*/ 309952 w 761752"/>
                  <a:gd name="connsiteY9" fmla="*/ 893604 h 1070121"/>
                  <a:gd name="connsiteX10" fmla="*/ 379802 w 761752"/>
                  <a:gd name="connsiteY10" fmla="*/ 677704 h 1070121"/>
                  <a:gd name="connsiteX11" fmla="*/ 449652 w 761752"/>
                  <a:gd name="connsiteY11" fmla="*/ 353854 h 1070121"/>
                  <a:gd name="connsiteX12" fmla="*/ 614752 w 761752"/>
                  <a:gd name="connsiteY12" fmla="*/ 233204 h 1070121"/>
                  <a:gd name="connsiteX13" fmla="*/ 743163 w 761752"/>
                  <a:gd name="connsiteY13" fmla="*/ 161954 h 1070121"/>
                  <a:gd name="connsiteX14" fmla="*/ 657659 w 761752"/>
                  <a:gd name="connsiteY14" fmla="*/ 14034 h 1070121"/>
                  <a:gd name="connsiteX0" fmla="*/ 352431 w 761752"/>
                  <a:gd name="connsiteY0" fmla="*/ 7239 h 1070121"/>
                  <a:gd name="connsiteX1" fmla="*/ 225018 w 761752"/>
                  <a:gd name="connsiteY1" fmla="*/ 78729 h 1070121"/>
                  <a:gd name="connsiteX2" fmla="*/ 24202 w 761752"/>
                  <a:gd name="connsiteY2" fmla="*/ 258604 h 1070121"/>
                  <a:gd name="connsiteX3" fmla="*/ 62302 w 761752"/>
                  <a:gd name="connsiteY3" fmla="*/ 741204 h 1070121"/>
                  <a:gd name="connsiteX4" fmla="*/ 9379 w 761752"/>
                  <a:gd name="connsiteY4" fmla="*/ 991723 h 1070121"/>
                  <a:gd name="connsiteX5" fmla="*/ 94052 w 761752"/>
                  <a:gd name="connsiteY5" fmla="*/ 906304 h 1070121"/>
                  <a:gd name="connsiteX6" fmla="*/ 104641 w 761752"/>
                  <a:gd name="connsiteY6" fmla="*/ 1049879 h 1070121"/>
                  <a:gd name="connsiteX7" fmla="*/ 221052 w 761752"/>
                  <a:gd name="connsiteY7" fmla="*/ 931704 h 1070121"/>
                  <a:gd name="connsiteX8" fmla="*/ 227414 w 761752"/>
                  <a:gd name="connsiteY8" fmla="*/ 1070112 h 1070121"/>
                  <a:gd name="connsiteX9" fmla="*/ 309952 w 761752"/>
                  <a:gd name="connsiteY9" fmla="*/ 893604 h 1070121"/>
                  <a:gd name="connsiteX10" fmla="*/ 379802 w 761752"/>
                  <a:gd name="connsiteY10" fmla="*/ 677704 h 1070121"/>
                  <a:gd name="connsiteX11" fmla="*/ 449652 w 761752"/>
                  <a:gd name="connsiteY11" fmla="*/ 353854 h 1070121"/>
                  <a:gd name="connsiteX12" fmla="*/ 614752 w 761752"/>
                  <a:gd name="connsiteY12" fmla="*/ 233204 h 1070121"/>
                  <a:gd name="connsiteX13" fmla="*/ 743163 w 761752"/>
                  <a:gd name="connsiteY13" fmla="*/ 161954 h 1070121"/>
                  <a:gd name="connsiteX14" fmla="*/ 657659 w 761752"/>
                  <a:gd name="connsiteY14" fmla="*/ 14034 h 1070121"/>
                  <a:gd name="connsiteX0" fmla="*/ 352431 w 761752"/>
                  <a:gd name="connsiteY0" fmla="*/ 7239 h 1070142"/>
                  <a:gd name="connsiteX1" fmla="*/ 225018 w 761752"/>
                  <a:gd name="connsiteY1" fmla="*/ 78729 h 1070142"/>
                  <a:gd name="connsiteX2" fmla="*/ 24202 w 761752"/>
                  <a:gd name="connsiteY2" fmla="*/ 258604 h 1070142"/>
                  <a:gd name="connsiteX3" fmla="*/ 62302 w 761752"/>
                  <a:gd name="connsiteY3" fmla="*/ 741204 h 1070142"/>
                  <a:gd name="connsiteX4" fmla="*/ 9379 w 761752"/>
                  <a:gd name="connsiteY4" fmla="*/ 991723 h 1070142"/>
                  <a:gd name="connsiteX5" fmla="*/ 94052 w 761752"/>
                  <a:gd name="connsiteY5" fmla="*/ 906304 h 1070142"/>
                  <a:gd name="connsiteX6" fmla="*/ 104641 w 761752"/>
                  <a:gd name="connsiteY6" fmla="*/ 1049879 h 1070142"/>
                  <a:gd name="connsiteX7" fmla="*/ 221052 w 761752"/>
                  <a:gd name="connsiteY7" fmla="*/ 931704 h 1070142"/>
                  <a:gd name="connsiteX8" fmla="*/ 227414 w 761752"/>
                  <a:gd name="connsiteY8" fmla="*/ 1070112 h 1070142"/>
                  <a:gd name="connsiteX9" fmla="*/ 309952 w 761752"/>
                  <a:gd name="connsiteY9" fmla="*/ 893604 h 1070142"/>
                  <a:gd name="connsiteX10" fmla="*/ 379802 w 761752"/>
                  <a:gd name="connsiteY10" fmla="*/ 677704 h 1070142"/>
                  <a:gd name="connsiteX11" fmla="*/ 449652 w 761752"/>
                  <a:gd name="connsiteY11" fmla="*/ 353854 h 1070142"/>
                  <a:gd name="connsiteX12" fmla="*/ 614752 w 761752"/>
                  <a:gd name="connsiteY12" fmla="*/ 233204 h 1070142"/>
                  <a:gd name="connsiteX13" fmla="*/ 743163 w 761752"/>
                  <a:gd name="connsiteY13" fmla="*/ 161954 h 1070142"/>
                  <a:gd name="connsiteX14" fmla="*/ 657659 w 761752"/>
                  <a:gd name="connsiteY14" fmla="*/ 14034 h 1070142"/>
                  <a:gd name="connsiteX0" fmla="*/ 352431 w 761752"/>
                  <a:gd name="connsiteY0" fmla="*/ 7239 h 1070142"/>
                  <a:gd name="connsiteX1" fmla="*/ 225018 w 761752"/>
                  <a:gd name="connsiteY1" fmla="*/ 78729 h 1070142"/>
                  <a:gd name="connsiteX2" fmla="*/ 24202 w 761752"/>
                  <a:gd name="connsiteY2" fmla="*/ 258604 h 1070142"/>
                  <a:gd name="connsiteX3" fmla="*/ 62302 w 761752"/>
                  <a:gd name="connsiteY3" fmla="*/ 741204 h 1070142"/>
                  <a:gd name="connsiteX4" fmla="*/ 9379 w 761752"/>
                  <a:gd name="connsiteY4" fmla="*/ 991723 h 1070142"/>
                  <a:gd name="connsiteX5" fmla="*/ 94052 w 761752"/>
                  <a:gd name="connsiteY5" fmla="*/ 906304 h 1070142"/>
                  <a:gd name="connsiteX6" fmla="*/ 122983 w 761752"/>
                  <a:gd name="connsiteY6" fmla="*/ 1061682 h 1070142"/>
                  <a:gd name="connsiteX7" fmla="*/ 221052 w 761752"/>
                  <a:gd name="connsiteY7" fmla="*/ 931704 h 1070142"/>
                  <a:gd name="connsiteX8" fmla="*/ 227414 w 761752"/>
                  <a:gd name="connsiteY8" fmla="*/ 1070112 h 1070142"/>
                  <a:gd name="connsiteX9" fmla="*/ 309952 w 761752"/>
                  <a:gd name="connsiteY9" fmla="*/ 893604 h 1070142"/>
                  <a:gd name="connsiteX10" fmla="*/ 379802 w 761752"/>
                  <a:gd name="connsiteY10" fmla="*/ 677704 h 1070142"/>
                  <a:gd name="connsiteX11" fmla="*/ 449652 w 761752"/>
                  <a:gd name="connsiteY11" fmla="*/ 353854 h 1070142"/>
                  <a:gd name="connsiteX12" fmla="*/ 614752 w 761752"/>
                  <a:gd name="connsiteY12" fmla="*/ 233204 h 1070142"/>
                  <a:gd name="connsiteX13" fmla="*/ 743163 w 761752"/>
                  <a:gd name="connsiteY13" fmla="*/ 161954 h 1070142"/>
                  <a:gd name="connsiteX14" fmla="*/ 657659 w 761752"/>
                  <a:gd name="connsiteY14" fmla="*/ 14034 h 1070142"/>
                  <a:gd name="connsiteX0" fmla="*/ 335034 w 744355"/>
                  <a:gd name="connsiteY0" fmla="*/ 7239 h 1070142"/>
                  <a:gd name="connsiteX1" fmla="*/ 207621 w 744355"/>
                  <a:gd name="connsiteY1" fmla="*/ 78729 h 1070142"/>
                  <a:gd name="connsiteX2" fmla="*/ 6805 w 744355"/>
                  <a:gd name="connsiteY2" fmla="*/ 258604 h 1070142"/>
                  <a:gd name="connsiteX3" fmla="*/ 44905 w 744355"/>
                  <a:gd name="connsiteY3" fmla="*/ 741204 h 1070142"/>
                  <a:gd name="connsiteX4" fmla="*/ 23022 w 744355"/>
                  <a:gd name="connsiteY4" fmla="*/ 1027131 h 1070142"/>
                  <a:gd name="connsiteX5" fmla="*/ 76655 w 744355"/>
                  <a:gd name="connsiteY5" fmla="*/ 906304 h 1070142"/>
                  <a:gd name="connsiteX6" fmla="*/ 105586 w 744355"/>
                  <a:gd name="connsiteY6" fmla="*/ 1061682 h 1070142"/>
                  <a:gd name="connsiteX7" fmla="*/ 203655 w 744355"/>
                  <a:gd name="connsiteY7" fmla="*/ 931704 h 1070142"/>
                  <a:gd name="connsiteX8" fmla="*/ 210017 w 744355"/>
                  <a:gd name="connsiteY8" fmla="*/ 1070112 h 1070142"/>
                  <a:gd name="connsiteX9" fmla="*/ 292555 w 744355"/>
                  <a:gd name="connsiteY9" fmla="*/ 893604 h 1070142"/>
                  <a:gd name="connsiteX10" fmla="*/ 362405 w 744355"/>
                  <a:gd name="connsiteY10" fmla="*/ 677704 h 1070142"/>
                  <a:gd name="connsiteX11" fmla="*/ 432255 w 744355"/>
                  <a:gd name="connsiteY11" fmla="*/ 353854 h 1070142"/>
                  <a:gd name="connsiteX12" fmla="*/ 597355 w 744355"/>
                  <a:gd name="connsiteY12" fmla="*/ 233204 h 1070142"/>
                  <a:gd name="connsiteX13" fmla="*/ 725766 w 744355"/>
                  <a:gd name="connsiteY13" fmla="*/ 161954 h 1070142"/>
                  <a:gd name="connsiteX14" fmla="*/ 640262 w 744355"/>
                  <a:gd name="connsiteY14" fmla="*/ 14034 h 1070142"/>
                  <a:gd name="connsiteX0" fmla="*/ 335034 w 744355"/>
                  <a:gd name="connsiteY0" fmla="*/ 7239 h 1070142"/>
                  <a:gd name="connsiteX1" fmla="*/ 207621 w 744355"/>
                  <a:gd name="connsiteY1" fmla="*/ 78729 h 1070142"/>
                  <a:gd name="connsiteX2" fmla="*/ 6805 w 744355"/>
                  <a:gd name="connsiteY2" fmla="*/ 258604 h 1070142"/>
                  <a:gd name="connsiteX3" fmla="*/ 44905 w 744355"/>
                  <a:gd name="connsiteY3" fmla="*/ 741204 h 1070142"/>
                  <a:gd name="connsiteX4" fmla="*/ 23022 w 744355"/>
                  <a:gd name="connsiteY4" fmla="*/ 1027131 h 1070142"/>
                  <a:gd name="connsiteX5" fmla="*/ 76655 w 744355"/>
                  <a:gd name="connsiteY5" fmla="*/ 906304 h 1070142"/>
                  <a:gd name="connsiteX6" fmla="*/ 105586 w 744355"/>
                  <a:gd name="connsiteY6" fmla="*/ 1061682 h 1070142"/>
                  <a:gd name="connsiteX7" fmla="*/ 203655 w 744355"/>
                  <a:gd name="connsiteY7" fmla="*/ 931704 h 1070142"/>
                  <a:gd name="connsiteX8" fmla="*/ 210017 w 744355"/>
                  <a:gd name="connsiteY8" fmla="*/ 1070112 h 1070142"/>
                  <a:gd name="connsiteX9" fmla="*/ 292555 w 744355"/>
                  <a:gd name="connsiteY9" fmla="*/ 893604 h 1070142"/>
                  <a:gd name="connsiteX10" fmla="*/ 362405 w 744355"/>
                  <a:gd name="connsiteY10" fmla="*/ 677704 h 1070142"/>
                  <a:gd name="connsiteX11" fmla="*/ 432255 w 744355"/>
                  <a:gd name="connsiteY11" fmla="*/ 353854 h 1070142"/>
                  <a:gd name="connsiteX12" fmla="*/ 597355 w 744355"/>
                  <a:gd name="connsiteY12" fmla="*/ 233204 h 1070142"/>
                  <a:gd name="connsiteX13" fmla="*/ 725766 w 744355"/>
                  <a:gd name="connsiteY13" fmla="*/ 161954 h 1070142"/>
                  <a:gd name="connsiteX14" fmla="*/ 640262 w 744355"/>
                  <a:gd name="connsiteY14" fmla="*/ 14034 h 1070142"/>
                  <a:gd name="connsiteX0" fmla="*/ 335034 w 744355"/>
                  <a:gd name="connsiteY0" fmla="*/ 7239 h 1070142"/>
                  <a:gd name="connsiteX1" fmla="*/ 207621 w 744355"/>
                  <a:gd name="connsiteY1" fmla="*/ 78729 h 1070142"/>
                  <a:gd name="connsiteX2" fmla="*/ 6805 w 744355"/>
                  <a:gd name="connsiteY2" fmla="*/ 258604 h 1070142"/>
                  <a:gd name="connsiteX3" fmla="*/ 44905 w 744355"/>
                  <a:gd name="connsiteY3" fmla="*/ 741204 h 1070142"/>
                  <a:gd name="connsiteX4" fmla="*/ 23022 w 744355"/>
                  <a:gd name="connsiteY4" fmla="*/ 1027131 h 1070142"/>
                  <a:gd name="connsiteX5" fmla="*/ 99229 w 744355"/>
                  <a:gd name="connsiteY5" fmla="*/ 913048 h 1070142"/>
                  <a:gd name="connsiteX6" fmla="*/ 105586 w 744355"/>
                  <a:gd name="connsiteY6" fmla="*/ 1061682 h 1070142"/>
                  <a:gd name="connsiteX7" fmla="*/ 203655 w 744355"/>
                  <a:gd name="connsiteY7" fmla="*/ 931704 h 1070142"/>
                  <a:gd name="connsiteX8" fmla="*/ 210017 w 744355"/>
                  <a:gd name="connsiteY8" fmla="*/ 1070112 h 1070142"/>
                  <a:gd name="connsiteX9" fmla="*/ 292555 w 744355"/>
                  <a:gd name="connsiteY9" fmla="*/ 893604 h 1070142"/>
                  <a:gd name="connsiteX10" fmla="*/ 362405 w 744355"/>
                  <a:gd name="connsiteY10" fmla="*/ 677704 h 1070142"/>
                  <a:gd name="connsiteX11" fmla="*/ 432255 w 744355"/>
                  <a:gd name="connsiteY11" fmla="*/ 353854 h 1070142"/>
                  <a:gd name="connsiteX12" fmla="*/ 597355 w 744355"/>
                  <a:gd name="connsiteY12" fmla="*/ 233204 h 1070142"/>
                  <a:gd name="connsiteX13" fmla="*/ 725766 w 744355"/>
                  <a:gd name="connsiteY13" fmla="*/ 161954 h 1070142"/>
                  <a:gd name="connsiteX14" fmla="*/ 640262 w 744355"/>
                  <a:gd name="connsiteY14" fmla="*/ 14034 h 1070142"/>
                  <a:gd name="connsiteX0" fmla="*/ 335034 w 744355"/>
                  <a:gd name="connsiteY0" fmla="*/ 7239 h 1070888"/>
                  <a:gd name="connsiteX1" fmla="*/ 207621 w 744355"/>
                  <a:gd name="connsiteY1" fmla="*/ 78729 h 1070888"/>
                  <a:gd name="connsiteX2" fmla="*/ 6805 w 744355"/>
                  <a:gd name="connsiteY2" fmla="*/ 258604 h 1070888"/>
                  <a:gd name="connsiteX3" fmla="*/ 44905 w 744355"/>
                  <a:gd name="connsiteY3" fmla="*/ 741204 h 1070888"/>
                  <a:gd name="connsiteX4" fmla="*/ 23022 w 744355"/>
                  <a:gd name="connsiteY4" fmla="*/ 1027131 h 1070888"/>
                  <a:gd name="connsiteX5" fmla="*/ 99229 w 744355"/>
                  <a:gd name="connsiteY5" fmla="*/ 913048 h 1070888"/>
                  <a:gd name="connsiteX6" fmla="*/ 105586 w 744355"/>
                  <a:gd name="connsiteY6" fmla="*/ 1061682 h 1070888"/>
                  <a:gd name="connsiteX7" fmla="*/ 192368 w 744355"/>
                  <a:gd name="connsiteY7" fmla="*/ 962054 h 1070888"/>
                  <a:gd name="connsiteX8" fmla="*/ 210017 w 744355"/>
                  <a:gd name="connsiteY8" fmla="*/ 1070112 h 1070888"/>
                  <a:gd name="connsiteX9" fmla="*/ 292555 w 744355"/>
                  <a:gd name="connsiteY9" fmla="*/ 893604 h 1070888"/>
                  <a:gd name="connsiteX10" fmla="*/ 362405 w 744355"/>
                  <a:gd name="connsiteY10" fmla="*/ 677704 h 1070888"/>
                  <a:gd name="connsiteX11" fmla="*/ 432255 w 744355"/>
                  <a:gd name="connsiteY11" fmla="*/ 353854 h 1070888"/>
                  <a:gd name="connsiteX12" fmla="*/ 597355 w 744355"/>
                  <a:gd name="connsiteY12" fmla="*/ 233204 h 1070888"/>
                  <a:gd name="connsiteX13" fmla="*/ 725766 w 744355"/>
                  <a:gd name="connsiteY13" fmla="*/ 161954 h 1070888"/>
                  <a:gd name="connsiteX14" fmla="*/ 640262 w 744355"/>
                  <a:gd name="connsiteY14" fmla="*/ 14034 h 1070888"/>
                  <a:gd name="connsiteX0" fmla="*/ 335034 w 744355"/>
                  <a:gd name="connsiteY0" fmla="*/ 7239 h 1070888"/>
                  <a:gd name="connsiteX1" fmla="*/ 207621 w 744355"/>
                  <a:gd name="connsiteY1" fmla="*/ 78729 h 1070888"/>
                  <a:gd name="connsiteX2" fmla="*/ 6805 w 744355"/>
                  <a:gd name="connsiteY2" fmla="*/ 258604 h 1070888"/>
                  <a:gd name="connsiteX3" fmla="*/ 44905 w 744355"/>
                  <a:gd name="connsiteY3" fmla="*/ 741204 h 1070888"/>
                  <a:gd name="connsiteX4" fmla="*/ 23022 w 744355"/>
                  <a:gd name="connsiteY4" fmla="*/ 1027131 h 1070888"/>
                  <a:gd name="connsiteX5" fmla="*/ 99229 w 744355"/>
                  <a:gd name="connsiteY5" fmla="*/ 913048 h 1070888"/>
                  <a:gd name="connsiteX6" fmla="*/ 105586 w 744355"/>
                  <a:gd name="connsiteY6" fmla="*/ 1061682 h 1070888"/>
                  <a:gd name="connsiteX7" fmla="*/ 192368 w 744355"/>
                  <a:gd name="connsiteY7" fmla="*/ 962054 h 1070888"/>
                  <a:gd name="connsiteX8" fmla="*/ 210017 w 744355"/>
                  <a:gd name="connsiteY8" fmla="*/ 1070112 h 1070888"/>
                  <a:gd name="connsiteX9" fmla="*/ 292555 w 744355"/>
                  <a:gd name="connsiteY9" fmla="*/ 893604 h 1070888"/>
                  <a:gd name="connsiteX10" fmla="*/ 362405 w 744355"/>
                  <a:gd name="connsiteY10" fmla="*/ 677704 h 1070888"/>
                  <a:gd name="connsiteX11" fmla="*/ 432255 w 744355"/>
                  <a:gd name="connsiteY11" fmla="*/ 353854 h 1070888"/>
                  <a:gd name="connsiteX12" fmla="*/ 597355 w 744355"/>
                  <a:gd name="connsiteY12" fmla="*/ 233204 h 1070888"/>
                  <a:gd name="connsiteX13" fmla="*/ 725766 w 744355"/>
                  <a:gd name="connsiteY13" fmla="*/ 161954 h 1070888"/>
                  <a:gd name="connsiteX14" fmla="*/ 640262 w 744355"/>
                  <a:gd name="connsiteY14" fmla="*/ 14034 h 1070888"/>
                  <a:gd name="connsiteX0" fmla="*/ 335034 w 744355"/>
                  <a:gd name="connsiteY0" fmla="*/ 7239 h 1070888"/>
                  <a:gd name="connsiteX1" fmla="*/ 207621 w 744355"/>
                  <a:gd name="connsiteY1" fmla="*/ 78729 h 1070888"/>
                  <a:gd name="connsiteX2" fmla="*/ 6805 w 744355"/>
                  <a:gd name="connsiteY2" fmla="*/ 258604 h 1070888"/>
                  <a:gd name="connsiteX3" fmla="*/ 44905 w 744355"/>
                  <a:gd name="connsiteY3" fmla="*/ 741204 h 1070888"/>
                  <a:gd name="connsiteX4" fmla="*/ 23022 w 744355"/>
                  <a:gd name="connsiteY4" fmla="*/ 1027131 h 1070888"/>
                  <a:gd name="connsiteX5" fmla="*/ 99229 w 744355"/>
                  <a:gd name="connsiteY5" fmla="*/ 913048 h 1070888"/>
                  <a:gd name="connsiteX6" fmla="*/ 105586 w 744355"/>
                  <a:gd name="connsiteY6" fmla="*/ 1061682 h 1070888"/>
                  <a:gd name="connsiteX7" fmla="*/ 192368 w 744355"/>
                  <a:gd name="connsiteY7" fmla="*/ 962054 h 1070888"/>
                  <a:gd name="connsiteX8" fmla="*/ 210017 w 744355"/>
                  <a:gd name="connsiteY8" fmla="*/ 1070112 h 1070888"/>
                  <a:gd name="connsiteX9" fmla="*/ 292555 w 744355"/>
                  <a:gd name="connsiteY9" fmla="*/ 893604 h 1070888"/>
                  <a:gd name="connsiteX10" fmla="*/ 362405 w 744355"/>
                  <a:gd name="connsiteY10" fmla="*/ 677704 h 1070888"/>
                  <a:gd name="connsiteX11" fmla="*/ 432255 w 744355"/>
                  <a:gd name="connsiteY11" fmla="*/ 353854 h 1070888"/>
                  <a:gd name="connsiteX12" fmla="*/ 597355 w 744355"/>
                  <a:gd name="connsiteY12" fmla="*/ 233204 h 1070888"/>
                  <a:gd name="connsiteX13" fmla="*/ 725766 w 744355"/>
                  <a:gd name="connsiteY13" fmla="*/ 161954 h 1070888"/>
                  <a:gd name="connsiteX14" fmla="*/ 640262 w 744355"/>
                  <a:gd name="connsiteY14" fmla="*/ 14034 h 1070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44355" h="1070888">
                    <a:moveTo>
                      <a:pt x="335034" y="7239"/>
                    </a:moveTo>
                    <a:cubicBezTo>
                      <a:pt x="265547" y="-20341"/>
                      <a:pt x="262326" y="36835"/>
                      <a:pt x="207621" y="78729"/>
                    </a:cubicBezTo>
                    <a:cubicBezTo>
                      <a:pt x="152916" y="120623"/>
                      <a:pt x="33924" y="148192"/>
                      <a:pt x="6805" y="258604"/>
                    </a:cubicBezTo>
                    <a:cubicBezTo>
                      <a:pt x="-20314" y="369016"/>
                      <a:pt x="42202" y="613116"/>
                      <a:pt x="44905" y="741204"/>
                    </a:cubicBezTo>
                    <a:cubicBezTo>
                      <a:pt x="47608" y="869292"/>
                      <a:pt x="13968" y="998490"/>
                      <a:pt x="23022" y="1027131"/>
                    </a:cubicBezTo>
                    <a:cubicBezTo>
                      <a:pt x="32076" y="1055772"/>
                      <a:pt x="85468" y="907290"/>
                      <a:pt x="99229" y="913048"/>
                    </a:cubicBezTo>
                    <a:cubicBezTo>
                      <a:pt x="112990" y="918806"/>
                      <a:pt x="90063" y="1053514"/>
                      <a:pt x="105586" y="1061682"/>
                    </a:cubicBezTo>
                    <a:cubicBezTo>
                      <a:pt x="121109" y="1069850"/>
                      <a:pt x="174963" y="960649"/>
                      <a:pt x="192368" y="962054"/>
                    </a:cubicBezTo>
                    <a:cubicBezTo>
                      <a:pt x="209773" y="963459"/>
                      <a:pt x="193319" y="1081520"/>
                      <a:pt x="210017" y="1070112"/>
                    </a:cubicBezTo>
                    <a:cubicBezTo>
                      <a:pt x="226715" y="1058704"/>
                      <a:pt x="285499" y="982611"/>
                      <a:pt x="292555" y="893604"/>
                    </a:cubicBezTo>
                    <a:cubicBezTo>
                      <a:pt x="299611" y="804597"/>
                      <a:pt x="329246" y="801384"/>
                      <a:pt x="362405" y="677704"/>
                    </a:cubicBezTo>
                    <a:cubicBezTo>
                      <a:pt x="395564" y="554024"/>
                      <a:pt x="393097" y="427937"/>
                      <a:pt x="432255" y="353854"/>
                    </a:cubicBezTo>
                    <a:cubicBezTo>
                      <a:pt x="471413" y="279771"/>
                      <a:pt x="548437" y="265187"/>
                      <a:pt x="597355" y="233204"/>
                    </a:cubicBezTo>
                    <a:cubicBezTo>
                      <a:pt x="646273" y="201221"/>
                      <a:pt x="708833" y="187354"/>
                      <a:pt x="725766" y="161954"/>
                    </a:cubicBezTo>
                    <a:cubicBezTo>
                      <a:pt x="769788" y="132507"/>
                      <a:pt x="733384" y="16617"/>
                      <a:pt x="640262" y="14034"/>
                    </a:cubicBezTo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96" name="グループ化 995">
              <a:extLst>
                <a:ext uri="{FF2B5EF4-FFF2-40B4-BE49-F238E27FC236}">
                  <a16:creationId xmlns:a16="http://schemas.microsoft.com/office/drawing/2014/main" id="{C44F1D04-33E9-4056-B4F5-9235AD4C2BE5}"/>
                </a:ext>
              </a:extLst>
            </p:cNvPr>
            <p:cNvGrpSpPr/>
            <p:nvPr/>
          </p:nvGrpSpPr>
          <p:grpSpPr>
            <a:xfrm>
              <a:off x="2321058" y="3699694"/>
              <a:ext cx="593237" cy="436172"/>
              <a:chOff x="426394" y="-357004"/>
              <a:chExt cx="4967966" cy="3652654"/>
            </a:xfrm>
          </p:grpSpPr>
          <p:sp>
            <p:nvSpPr>
              <p:cNvPr id="997" name="フリーフォーム: 図形 996">
                <a:extLst>
                  <a:ext uri="{FF2B5EF4-FFF2-40B4-BE49-F238E27FC236}">
                    <a16:creationId xmlns:a16="http://schemas.microsoft.com/office/drawing/2014/main" id="{DF3F297E-F35E-460A-B293-03CE76792355}"/>
                  </a:ext>
                </a:extLst>
              </p:cNvPr>
              <p:cNvSpPr/>
              <p:nvPr/>
            </p:nvSpPr>
            <p:spPr>
              <a:xfrm rot="9540701" flipH="1">
                <a:off x="3710398" y="2900979"/>
                <a:ext cx="591106" cy="188299"/>
              </a:xfrm>
              <a:custGeom>
                <a:avLst/>
                <a:gdLst>
                  <a:gd name="connsiteX0" fmla="*/ 508591 w 653143"/>
                  <a:gd name="connsiteY0" fmla="*/ 619459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05172"/>
                  <a:gd name="connsiteX1" fmla="*/ 602860 w 653143"/>
                  <a:gd name="connsiteY1" fmla="*/ 605172 h 605172"/>
                  <a:gd name="connsiteX2" fmla="*/ 581651 w 653143"/>
                  <a:gd name="connsiteY2" fmla="*/ 157555 h 605172"/>
                  <a:gd name="connsiteX3" fmla="*/ 601208 w 653143"/>
                  <a:gd name="connsiteY3" fmla="*/ 152088 h 605172"/>
                  <a:gd name="connsiteX4" fmla="*/ 609400 w 653143"/>
                  <a:gd name="connsiteY4" fmla="*/ 51217 h 605172"/>
                  <a:gd name="connsiteX5" fmla="*/ 27652 w 653143"/>
                  <a:gd name="connsiteY5" fmla="*/ 0 h 605172"/>
                  <a:gd name="connsiteX6" fmla="*/ 66012 w 653143"/>
                  <a:gd name="connsiteY6" fmla="*/ 88557 h 605172"/>
                  <a:gd name="connsiteX7" fmla="*/ 66605 w 653143"/>
                  <a:gd name="connsiteY7" fmla="*/ 96278 h 605172"/>
                  <a:gd name="connsiteX8" fmla="*/ 0 w 653143"/>
                  <a:gd name="connsiteY8" fmla="*/ 126806 h 605172"/>
                  <a:gd name="connsiteX9" fmla="*/ 67258 w 653143"/>
                  <a:gd name="connsiteY9" fmla="*/ 157632 h 605172"/>
                  <a:gd name="connsiteX10" fmla="*/ 63119 w 653143"/>
                  <a:gd name="connsiteY10" fmla="*/ 171390 h 605172"/>
                  <a:gd name="connsiteX11" fmla="*/ 27652 w 653143"/>
                  <a:gd name="connsiteY11" fmla="*/ 221583 h 605172"/>
                  <a:gd name="connsiteX12" fmla="*/ 520233 w 653143"/>
                  <a:gd name="connsiteY12" fmla="*/ 169563 h 605172"/>
                  <a:gd name="connsiteX13" fmla="*/ 529318 w 653143"/>
                  <a:gd name="connsiteY13" fmla="*/ 168054 h 605172"/>
                  <a:gd name="connsiteX0" fmla="*/ 529318 w 653143"/>
                  <a:gd name="connsiteY0" fmla="*/ 168054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12" fmla="*/ 529318 w 653143"/>
                  <a:gd name="connsiteY12" fmla="*/ 168054 h 221583"/>
                  <a:gd name="connsiteX0" fmla="*/ 520233 w 653143"/>
                  <a:gd name="connsiteY0" fmla="*/ 16956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0" fmla="*/ 27652 w 653143"/>
                  <a:gd name="connsiteY0" fmla="*/ 22158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0" fmla="*/ 27652 w 653143"/>
                  <a:gd name="connsiteY0" fmla="*/ 221583 h 221583"/>
                  <a:gd name="connsiteX1" fmla="*/ 601208 w 653143"/>
                  <a:gd name="connsiteY1" fmla="*/ 152088 h 221583"/>
                  <a:gd name="connsiteX2" fmla="*/ 609400 w 653143"/>
                  <a:gd name="connsiteY2" fmla="*/ 51217 h 221583"/>
                  <a:gd name="connsiteX3" fmla="*/ 27652 w 653143"/>
                  <a:gd name="connsiteY3" fmla="*/ 0 h 221583"/>
                  <a:gd name="connsiteX4" fmla="*/ 66012 w 653143"/>
                  <a:gd name="connsiteY4" fmla="*/ 88557 h 221583"/>
                  <a:gd name="connsiteX5" fmla="*/ 66605 w 653143"/>
                  <a:gd name="connsiteY5" fmla="*/ 96278 h 221583"/>
                  <a:gd name="connsiteX6" fmla="*/ 0 w 653143"/>
                  <a:gd name="connsiteY6" fmla="*/ 126806 h 221583"/>
                  <a:gd name="connsiteX7" fmla="*/ 67258 w 653143"/>
                  <a:gd name="connsiteY7" fmla="*/ 157632 h 221583"/>
                  <a:gd name="connsiteX8" fmla="*/ 63119 w 653143"/>
                  <a:gd name="connsiteY8" fmla="*/ 171390 h 221583"/>
                  <a:gd name="connsiteX9" fmla="*/ 27652 w 653143"/>
                  <a:gd name="connsiteY9" fmla="*/ 221583 h 221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3143" h="221583">
                    <a:moveTo>
                      <a:pt x="27652" y="221583"/>
                    </a:moveTo>
                    <a:cubicBezTo>
                      <a:pt x="117333" y="218366"/>
                      <a:pt x="504250" y="180482"/>
                      <a:pt x="601208" y="152088"/>
                    </a:cubicBezTo>
                    <a:cubicBezTo>
                      <a:pt x="672599" y="123866"/>
                      <a:pt x="665577" y="63870"/>
                      <a:pt x="609400" y="51217"/>
                    </a:cubicBezTo>
                    <a:cubicBezTo>
                      <a:pt x="545199" y="36755"/>
                      <a:pt x="237341" y="18466"/>
                      <a:pt x="27652" y="0"/>
                    </a:cubicBezTo>
                    <a:cubicBezTo>
                      <a:pt x="45389" y="24035"/>
                      <a:pt x="59704" y="48845"/>
                      <a:pt x="66012" y="88557"/>
                    </a:cubicBezTo>
                    <a:cubicBezTo>
                      <a:pt x="66210" y="91131"/>
                      <a:pt x="66407" y="93704"/>
                      <a:pt x="66605" y="96278"/>
                    </a:cubicBezTo>
                    <a:lnTo>
                      <a:pt x="0" y="126806"/>
                    </a:lnTo>
                    <a:lnTo>
                      <a:pt x="67258" y="157632"/>
                    </a:lnTo>
                    <a:lnTo>
                      <a:pt x="63119" y="171390"/>
                    </a:lnTo>
                    <a:cubicBezTo>
                      <a:pt x="51297" y="197526"/>
                      <a:pt x="27191" y="195447"/>
                      <a:pt x="27652" y="22158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8" name="フリーフォーム: 図形 997">
                <a:extLst>
                  <a:ext uri="{FF2B5EF4-FFF2-40B4-BE49-F238E27FC236}">
                    <a16:creationId xmlns:a16="http://schemas.microsoft.com/office/drawing/2014/main" id="{23933C0A-253C-42A6-ACB3-0DB2EF529688}"/>
                  </a:ext>
                </a:extLst>
              </p:cNvPr>
              <p:cNvSpPr/>
              <p:nvPr/>
            </p:nvSpPr>
            <p:spPr>
              <a:xfrm>
                <a:off x="507126" y="2547340"/>
                <a:ext cx="442696" cy="72544"/>
              </a:xfrm>
              <a:custGeom>
                <a:avLst/>
                <a:gdLst>
                  <a:gd name="connsiteX0" fmla="*/ 0 w 442696"/>
                  <a:gd name="connsiteY0" fmla="*/ 0 h 72544"/>
                  <a:gd name="connsiteX1" fmla="*/ 5748 w 442696"/>
                  <a:gd name="connsiteY1" fmla="*/ 658 h 72544"/>
                  <a:gd name="connsiteX2" fmla="*/ 284086 w 442696"/>
                  <a:gd name="connsiteY2" fmla="*/ 14198 h 72544"/>
                  <a:gd name="connsiteX3" fmla="*/ 402013 w 442696"/>
                  <a:gd name="connsiteY3" fmla="*/ 15125 h 72544"/>
                  <a:gd name="connsiteX4" fmla="*/ 441526 w 442696"/>
                  <a:gd name="connsiteY4" fmla="*/ 59716 h 72544"/>
                  <a:gd name="connsiteX5" fmla="*/ 442696 w 442696"/>
                  <a:gd name="connsiteY5" fmla="*/ 72544 h 72544"/>
                  <a:gd name="connsiteX6" fmla="*/ 409712 w 442696"/>
                  <a:gd name="connsiteY6" fmla="*/ 70337 h 72544"/>
                  <a:gd name="connsiteX7" fmla="*/ 7189 w 442696"/>
                  <a:gd name="connsiteY7" fmla="*/ 3235 h 72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2696" h="72544">
                    <a:moveTo>
                      <a:pt x="0" y="0"/>
                    </a:moveTo>
                    <a:lnTo>
                      <a:pt x="5748" y="658"/>
                    </a:lnTo>
                    <a:cubicBezTo>
                      <a:pt x="76441" y="7492"/>
                      <a:pt x="170644" y="12274"/>
                      <a:pt x="284086" y="14198"/>
                    </a:cubicBezTo>
                    <a:lnTo>
                      <a:pt x="402013" y="15125"/>
                    </a:lnTo>
                    <a:lnTo>
                      <a:pt x="441526" y="59716"/>
                    </a:lnTo>
                    <a:lnTo>
                      <a:pt x="442696" y="72544"/>
                    </a:lnTo>
                    <a:lnTo>
                      <a:pt x="409712" y="70337"/>
                    </a:lnTo>
                    <a:cubicBezTo>
                      <a:pt x="213595" y="53045"/>
                      <a:pt x="70221" y="27283"/>
                      <a:pt x="7189" y="3235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99" name="フリーフォーム: 図形 998">
                <a:extLst>
                  <a:ext uri="{FF2B5EF4-FFF2-40B4-BE49-F238E27FC236}">
                    <a16:creationId xmlns:a16="http://schemas.microsoft.com/office/drawing/2014/main" id="{BA6606A9-B353-44BE-9876-92C79A361F50}"/>
                  </a:ext>
                </a:extLst>
              </p:cNvPr>
              <p:cNvSpPr/>
              <p:nvPr/>
            </p:nvSpPr>
            <p:spPr>
              <a:xfrm>
                <a:off x="426394" y="2403414"/>
                <a:ext cx="435431" cy="164761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0" name="フリーフォーム: 図形 999">
                <a:extLst>
                  <a:ext uri="{FF2B5EF4-FFF2-40B4-BE49-F238E27FC236}">
                    <a16:creationId xmlns:a16="http://schemas.microsoft.com/office/drawing/2014/main" id="{D98ECC40-5B4E-4B0A-907C-275DD4BEF903}"/>
                  </a:ext>
                </a:extLst>
              </p:cNvPr>
              <p:cNvSpPr/>
              <p:nvPr/>
            </p:nvSpPr>
            <p:spPr>
              <a:xfrm rot="16200000">
                <a:off x="4083308" y="1550506"/>
                <a:ext cx="469057" cy="2153046"/>
              </a:xfrm>
              <a:custGeom>
                <a:avLst/>
                <a:gdLst>
                  <a:gd name="connsiteX0" fmla="*/ 469057 w 469057"/>
                  <a:gd name="connsiteY0" fmla="*/ 1178577 h 2153046"/>
                  <a:gd name="connsiteX1" fmla="*/ 179092 w 469057"/>
                  <a:gd name="connsiteY1" fmla="*/ 2149549 h 2153046"/>
                  <a:gd name="connsiteX2" fmla="*/ 166384 w 469057"/>
                  <a:gd name="connsiteY2" fmla="*/ 2153046 h 2153046"/>
                  <a:gd name="connsiteX3" fmla="*/ 172732 w 469057"/>
                  <a:gd name="connsiteY3" fmla="*/ 2117471 h 2153046"/>
                  <a:gd name="connsiteX4" fmla="*/ 198942 w 469057"/>
                  <a:gd name="connsiteY4" fmla="*/ 1906609 h 2153046"/>
                  <a:gd name="connsiteX5" fmla="*/ 200879 w 469057"/>
                  <a:gd name="connsiteY5" fmla="*/ 1883876 h 2153046"/>
                  <a:gd name="connsiteX6" fmla="*/ 167696 w 469057"/>
                  <a:gd name="connsiteY6" fmla="*/ 1928847 h 2153046"/>
                  <a:gd name="connsiteX7" fmla="*/ 107725 w 469057"/>
                  <a:gd name="connsiteY7" fmla="*/ 1977458 h 2153046"/>
                  <a:gd name="connsiteX8" fmla="*/ 95017 w 469057"/>
                  <a:gd name="connsiteY8" fmla="*/ 1980955 h 2153046"/>
                  <a:gd name="connsiteX9" fmla="*/ 101364 w 469057"/>
                  <a:gd name="connsiteY9" fmla="*/ 1945380 h 2153046"/>
                  <a:gd name="connsiteX10" fmla="*/ 124369 w 469057"/>
                  <a:gd name="connsiteY10" fmla="*/ 1724100 h 2153046"/>
                  <a:gd name="connsiteX11" fmla="*/ 54611 w 469057"/>
                  <a:gd name="connsiteY11" fmla="*/ 1823178 h 2153046"/>
                  <a:gd name="connsiteX12" fmla="*/ 46356 w 469057"/>
                  <a:gd name="connsiteY12" fmla="*/ 1826189 h 2153046"/>
                  <a:gd name="connsiteX13" fmla="*/ 50479 w 469057"/>
                  <a:gd name="connsiteY13" fmla="*/ 1795559 h 2153046"/>
                  <a:gd name="connsiteX14" fmla="*/ 67504 w 469057"/>
                  <a:gd name="connsiteY14" fmla="*/ 1614008 h 2153046"/>
                  <a:gd name="connsiteX15" fmla="*/ 68762 w 469057"/>
                  <a:gd name="connsiteY15" fmla="*/ 1594436 h 2153046"/>
                  <a:gd name="connsiteX16" fmla="*/ 47208 w 469057"/>
                  <a:gd name="connsiteY16" fmla="*/ 1633156 h 2153046"/>
                  <a:gd name="connsiteX17" fmla="*/ 8255 w 469057"/>
                  <a:gd name="connsiteY17" fmla="*/ 1675009 h 2153046"/>
                  <a:gd name="connsiteX18" fmla="*/ 0 w 469057"/>
                  <a:gd name="connsiteY18" fmla="*/ 1678020 h 2153046"/>
                  <a:gd name="connsiteX19" fmla="*/ 4123 w 469057"/>
                  <a:gd name="connsiteY19" fmla="*/ 1647390 h 2153046"/>
                  <a:gd name="connsiteX20" fmla="*/ 44408 w 469057"/>
                  <a:gd name="connsiteY20" fmla="*/ 839009 h 2153046"/>
                  <a:gd name="connsiteX21" fmla="*/ 4123 w 469057"/>
                  <a:gd name="connsiteY21" fmla="*/ 30630 h 2153046"/>
                  <a:gd name="connsiteX22" fmla="*/ 0 w 469057"/>
                  <a:gd name="connsiteY22" fmla="*/ 0 h 2153046"/>
                  <a:gd name="connsiteX23" fmla="*/ 8254 w 469057"/>
                  <a:gd name="connsiteY23" fmla="*/ 3010 h 2153046"/>
                  <a:gd name="connsiteX24" fmla="*/ 65550 w 469057"/>
                  <a:gd name="connsiteY24" fmla="*/ 74370 h 2153046"/>
                  <a:gd name="connsiteX25" fmla="*/ 114279 w 469057"/>
                  <a:gd name="connsiteY25" fmla="*/ 191824 h 2153046"/>
                  <a:gd name="connsiteX26" fmla="*/ 101364 w 469057"/>
                  <a:gd name="connsiteY26" fmla="*/ 67595 h 2153046"/>
                  <a:gd name="connsiteX27" fmla="*/ 95017 w 469057"/>
                  <a:gd name="connsiteY27" fmla="*/ 32020 h 2153046"/>
                  <a:gd name="connsiteX28" fmla="*/ 107724 w 469057"/>
                  <a:gd name="connsiteY28" fmla="*/ 35515 h 2153046"/>
                  <a:gd name="connsiteX29" fmla="*/ 272193 w 469057"/>
                  <a:gd name="connsiteY29" fmla="*/ 257064 h 2153046"/>
                  <a:gd name="connsiteX30" fmla="*/ 309546 w 469057"/>
                  <a:gd name="connsiteY30" fmla="*/ 361470 h 2153046"/>
                  <a:gd name="connsiteX31" fmla="*/ 343560 w 469057"/>
                  <a:gd name="connsiteY31" fmla="*/ 429154 h 2153046"/>
                  <a:gd name="connsiteX32" fmla="*/ 420943 w 469057"/>
                  <a:gd name="connsiteY32" fmla="*/ 685247 h 2153046"/>
                  <a:gd name="connsiteX33" fmla="*/ 469057 w 469057"/>
                  <a:gd name="connsiteY33" fmla="*/ 1178577 h 2153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69057" h="2153046">
                    <a:moveTo>
                      <a:pt x="469057" y="1178577"/>
                    </a:moveTo>
                    <a:cubicBezTo>
                      <a:pt x="469057" y="1657529"/>
                      <a:pt x="344575" y="2057132"/>
                      <a:pt x="179092" y="2149549"/>
                    </a:cubicBezTo>
                    <a:lnTo>
                      <a:pt x="166384" y="2153046"/>
                    </a:lnTo>
                    <a:lnTo>
                      <a:pt x="172732" y="2117471"/>
                    </a:lnTo>
                    <a:cubicBezTo>
                      <a:pt x="182521" y="2050468"/>
                      <a:pt x="191292" y="1980022"/>
                      <a:pt x="198942" y="1906609"/>
                    </a:cubicBezTo>
                    <a:lnTo>
                      <a:pt x="200879" y="1883876"/>
                    </a:lnTo>
                    <a:lnTo>
                      <a:pt x="167696" y="1928847"/>
                    </a:lnTo>
                    <a:cubicBezTo>
                      <a:pt x="148454" y="1949555"/>
                      <a:pt x="128410" y="1965906"/>
                      <a:pt x="107725" y="1977458"/>
                    </a:cubicBezTo>
                    <a:lnTo>
                      <a:pt x="95017" y="1980955"/>
                    </a:lnTo>
                    <a:lnTo>
                      <a:pt x="101364" y="1945380"/>
                    </a:lnTo>
                    <a:lnTo>
                      <a:pt x="124369" y="1724100"/>
                    </a:lnTo>
                    <a:lnTo>
                      <a:pt x="54611" y="1823178"/>
                    </a:lnTo>
                    <a:lnTo>
                      <a:pt x="46356" y="1826189"/>
                    </a:lnTo>
                    <a:lnTo>
                      <a:pt x="50479" y="1795559"/>
                    </a:lnTo>
                    <a:cubicBezTo>
                      <a:pt x="56838" y="1737870"/>
                      <a:pt x="62535" y="1677217"/>
                      <a:pt x="67504" y="1614008"/>
                    </a:cubicBezTo>
                    <a:lnTo>
                      <a:pt x="68762" y="1594436"/>
                    </a:lnTo>
                    <a:lnTo>
                      <a:pt x="47208" y="1633156"/>
                    </a:lnTo>
                    <a:cubicBezTo>
                      <a:pt x="34710" y="1650985"/>
                      <a:pt x="21690" y="1665064"/>
                      <a:pt x="8255" y="1675009"/>
                    </a:cubicBezTo>
                    <a:lnTo>
                      <a:pt x="0" y="1678020"/>
                    </a:lnTo>
                    <a:lnTo>
                      <a:pt x="4123" y="1647390"/>
                    </a:lnTo>
                    <a:cubicBezTo>
                      <a:pt x="29557" y="1416634"/>
                      <a:pt x="44408" y="1138453"/>
                      <a:pt x="44408" y="839009"/>
                    </a:cubicBezTo>
                    <a:cubicBezTo>
                      <a:pt x="44408" y="539568"/>
                      <a:pt x="29557" y="261387"/>
                      <a:pt x="4123" y="30630"/>
                    </a:cubicBezTo>
                    <a:lnTo>
                      <a:pt x="0" y="0"/>
                    </a:lnTo>
                    <a:lnTo>
                      <a:pt x="8254" y="3010"/>
                    </a:lnTo>
                    <a:cubicBezTo>
                      <a:pt x="28408" y="17929"/>
                      <a:pt x="47626" y="42147"/>
                      <a:pt x="65550" y="74370"/>
                    </a:cubicBezTo>
                    <a:lnTo>
                      <a:pt x="114279" y="191824"/>
                    </a:lnTo>
                    <a:lnTo>
                      <a:pt x="101364" y="67595"/>
                    </a:lnTo>
                    <a:lnTo>
                      <a:pt x="95017" y="32020"/>
                    </a:lnTo>
                    <a:lnTo>
                      <a:pt x="107724" y="35515"/>
                    </a:lnTo>
                    <a:cubicBezTo>
                      <a:pt x="169780" y="70172"/>
                      <a:pt x="226071" y="148026"/>
                      <a:pt x="272193" y="257064"/>
                    </a:cubicBezTo>
                    <a:lnTo>
                      <a:pt x="309546" y="361470"/>
                    </a:lnTo>
                    <a:lnTo>
                      <a:pt x="343560" y="429154"/>
                    </a:lnTo>
                    <a:cubicBezTo>
                      <a:pt x="374309" y="501846"/>
                      <a:pt x="400538" y="588397"/>
                      <a:pt x="420943" y="685247"/>
                    </a:cubicBezTo>
                    <a:cubicBezTo>
                      <a:pt x="451551" y="830522"/>
                      <a:pt x="469057" y="998971"/>
                      <a:pt x="469057" y="1178577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1" name="フリーフォーム: 図形 1000">
                <a:extLst>
                  <a:ext uri="{FF2B5EF4-FFF2-40B4-BE49-F238E27FC236}">
                    <a16:creationId xmlns:a16="http://schemas.microsoft.com/office/drawing/2014/main" id="{BEDD5FF9-0924-4A56-BCE8-233E9A6B0971}"/>
                  </a:ext>
                </a:extLst>
              </p:cNvPr>
              <p:cNvSpPr/>
              <p:nvPr/>
            </p:nvSpPr>
            <p:spPr>
              <a:xfrm>
                <a:off x="728473" y="2180994"/>
                <a:ext cx="3589362" cy="1114656"/>
              </a:xfrm>
              <a:custGeom>
                <a:avLst/>
                <a:gdLst>
                  <a:gd name="connsiteX0" fmla="*/ 350235 w 3589362"/>
                  <a:gd name="connsiteY0" fmla="*/ 230 h 1114656"/>
                  <a:gd name="connsiteX1" fmla="*/ 594137 w 3589362"/>
                  <a:gd name="connsiteY1" fmla="*/ 107476 h 1114656"/>
                  <a:gd name="connsiteX2" fmla="*/ 640707 w 3589362"/>
                  <a:gd name="connsiteY2" fmla="*/ 160047 h 1114656"/>
                  <a:gd name="connsiteX3" fmla="*/ 720784 w 3589362"/>
                  <a:gd name="connsiteY3" fmla="*/ 145105 h 1114656"/>
                  <a:gd name="connsiteX4" fmla="*/ 971289 w 3589362"/>
                  <a:gd name="connsiteY4" fmla="*/ 130404 h 1114656"/>
                  <a:gd name="connsiteX5" fmla="*/ 1099580 w 3589362"/>
                  <a:gd name="connsiteY5" fmla="*/ 134172 h 1114656"/>
                  <a:gd name="connsiteX6" fmla="*/ 1201768 w 3589362"/>
                  <a:gd name="connsiteY6" fmla="*/ 143313 h 1114656"/>
                  <a:gd name="connsiteX7" fmla="*/ 1351744 w 3589362"/>
                  <a:gd name="connsiteY7" fmla="*/ 118173 h 1114656"/>
                  <a:gd name="connsiteX8" fmla="*/ 2371020 w 3589362"/>
                  <a:gd name="connsiteY8" fmla="*/ 109415 h 1114656"/>
                  <a:gd name="connsiteX9" fmla="*/ 3589362 w 3589362"/>
                  <a:gd name="connsiteY9" fmla="*/ 391901 h 1114656"/>
                  <a:gd name="connsiteX10" fmla="*/ 2366257 w 3589362"/>
                  <a:gd name="connsiteY10" fmla="*/ 1112537 h 1114656"/>
                  <a:gd name="connsiteX11" fmla="*/ 1161737 w 3589362"/>
                  <a:gd name="connsiteY11" fmla="*/ 440864 h 1114656"/>
                  <a:gd name="connsiteX12" fmla="*/ 1126225 w 3589362"/>
                  <a:gd name="connsiteY12" fmla="*/ 397007 h 1114656"/>
                  <a:gd name="connsiteX13" fmla="*/ 971289 w 3589362"/>
                  <a:gd name="connsiteY13" fmla="*/ 394129 h 1114656"/>
                  <a:gd name="connsiteX14" fmla="*/ 755557 w 3589362"/>
                  <a:gd name="connsiteY14" fmla="*/ 398137 h 1114656"/>
                  <a:gd name="connsiteX15" fmla="*/ 654595 w 3589362"/>
                  <a:gd name="connsiteY15" fmla="*/ 403794 h 1114656"/>
                  <a:gd name="connsiteX16" fmla="*/ 603760 w 3589362"/>
                  <a:gd name="connsiteY16" fmla="*/ 448544 h 1114656"/>
                  <a:gd name="connsiteX17" fmla="*/ 293878 w 3589362"/>
                  <a:gd name="connsiteY17" fmla="*/ 498243 h 1114656"/>
                  <a:gd name="connsiteX18" fmla="*/ 24285 w 3589362"/>
                  <a:gd name="connsiteY18" fmla="*/ 288924 h 1114656"/>
                  <a:gd name="connsiteX19" fmla="*/ 350235 w 3589362"/>
                  <a:gd name="connsiteY19" fmla="*/ 230 h 111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589362" h="1114656">
                    <a:moveTo>
                      <a:pt x="350235" y="230"/>
                    </a:moveTo>
                    <a:cubicBezTo>
                      <a:pt x="435913" y="4331"/>
                      <a:pt x="525735" y="49191"/>
                      <a:pt x="594137" y="107476"/>
                    </a:cubicBezTo>
                    <a:lnTo>
                      <a:pt x="640707" y="160047"/>
                    </a:lnTo>
                    <a:lnTo>
                      <a:pt x="720784" y="145105"/>
                    </a:lnTo>
                    <a:cubicBezTo>
                      <a:pt x="799918" y="135551"/>
                      <a:pt x="884055" y="130404"/>
                      <a:pt x="971289" y="130404"/>
                    </a:cubicBezTo>
                    <a:cubicBezTo>
                      <a:pt x="1014906" y="130404"/>
                      <a:pt x="1057749" y="131691"/>
                      <a:pt x="1099580" y="134172"/>
                    </a:cubicBezTo>
                    <a:lnTo>
                      <a:pt x="1201768" y="143313"/>
                    </a:lnTo>
                    <a:lnTo>
                      <a:pt x="1351744" y="118173"/>
                    </a:lnTo>
                    <a:cubicBezTo>
                      <a:pt x="1653704" y="83016"/>
                      <a:pt x="2105789" y="93540"/>
                      <a:pt x="2371020" y="109415"/>
                    </a:cubicBezTo>
                    <a:cubicBezTo>
                      <a:pt x="2795390" y="134815"/>
                      <a:pt x="3589362" y="159611"/>
                      <a:pt x="3589362" y="391901"/>
                    </a:cubicBezTo>
                    <a:cubicBezTo>
                      <a:pt x="3589362" y="624191"/>
                      <a:pt x="2990652" y="1152224"/>
                      <a:pt x="2366257" y="1112537"/>
                    </a:cubicBezTo>
                    <a:cubicBezTo>
                      <a:pt x="1897961" y="1082772"/>
                      <a:pt x="1387409" y="700615"/>
                      <a:pt x="1161737" y="440864"/>
                    </a:cubicBezTo>
                    <a:lnTo>
                      <a:pt x="1126225" y="397007"/>
                    </a:lnTo>
                    <a:lnTo>
                      <a:pt x="971289" y="394129"/>
                    </a:lnTo>
                    <a:cubicBezTo>
                      <a:pt x="899131" y="394129"/>
                      <a:pt x="827139" y="395471"/>
                      <a:pt x="755557" y="398137"/>
                    </a:cubicBezTo>
                    <a:lnTo>
                      <a:pt x="654595" y="403794"/>
                    </a:lnTo>
                    <a:lnTo>
                      <a:pt x="603760" y="448544"/>
                    </a:lnTo>
                    <a:cubicBezTo>
                      <a:pt x="533870" y="487646"/>
                      <a:pt x="429959" y="509488"/>
                      <a:pt x="293878" y="498243"/>
                    </a:cubicBezTo>
                    <a:cubicBezTo>
                      <a:pt x="21716" y="475754"/>
                      <a:pt x="-42258" y="371926"/>
                      <a:pt x="24285" y="288924"/>
                    </a:cubicBezTo>
                    <a:cubicBezTo>
                      <a:pt x="90828" y="205922"/>
                      <a:pt x="178879" y="-7971"/>
                      <a:pt x="350235" y="23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2" name="フリーフォーム: 図形 1001">
                <a:extLst>
                  <a:ext uri="{FF2B5EF4-FFF2-40B4-BE49-F238E27FC236}">
                    <a16:creationId xmlns:a16="http://schemas.microsoft.com/office/drawing/2014/main" id="{AEF9B30B-2459-4682-8467-D940DC38C2B3}"/>
                  </a:ext>
                </a:extLst>
              </p:cNvPr>
              <p:cNvSpPr/>
              <p:nvPr/>
            </p:nvSpPr>
            <p:spPr>
              <a:xfrm>
                <a:off x="728474" y="2180995"/>
                <a:ext cx="1248745" cy="501192"/>
              </a:xfrm>
              <a:custGeom>
                <a:avLst/>
                <a:gdLst>
                  <a:gd name="connsiteX0" fmla="*/ 350235 w 1248745"/>
                  <a:gd name="connsiteY0" fmla="*/ 230 h 501192"/>
                  <a:gd name="connsiteX1" fmla="*/ 594137 w 1248745"/>
                  <a:gd name="connsiteY1" fmla="*/ 107476 h 501192"/>
                  <a:gd name="connsiteX2" fmla="*/ 640707 w 1248745"/>
                  <a:gd name="connsiteY2" fmla="*/ 160047 h 501192"/>
                  <a:gd name="connsiteX3" fmla="*/ 720784 w 1248745"/>
                  <a:gd name="connsiteY3" fmla="*/ 145105 h 501192"/>
                  <a:gd name="connsiteX4" fmla="*/ 971289 w 1248745"/>
                  <a:gd name="connsiteY4" fmla="*/ 130404 h 501192"/>
                  <a:gd name="connsiteX5" fmla="*/ 1099580 w 1248745"/>
                  <a:gd name="connsiteY5" fmla="*/ 134172 h 501192"/>
                  <a:gd name="connsiteX6" fmla="*/ 1201768 w 1248745"/>
                  <a:gd name="connsiteY6" fmla="*/ 143313 h 501192"/>
                  <a:gd name="connsiteX7" fmla="*/ 1248745 w 1248745"/>
                  <a:gd name="connsiteY7" fmla="*/ 135439 h 501192"/>
                  <a:gd name="connsiteX8" fmla="*/ 1219638 w 1248745"/>
                  <a:gd name="connsiteY8" fmla="*/ 182079 h 501192"/>
                  <a:gd name="connsiteX9" fmla="*/ 1167806 w 1248745"/>
                  <a:gd name="connsiteY9" fmla="*/ 300298 h 501192"/>
                  <a:gd name="connsiteX10" fmla="*/ 1138647 w 1248745"/>
                  <a:gd name="connsiteY10" fmla="*/ 412348 h 501192"/>
                  <a:gd name="connsiteX11" fmla="*/ 1126225 w 1248745"/>
                  <a:gd name="connsiteY11" fmla="*/ 397007 h 501192"/>
                  <a:gd name="connsiteX12" fmla="*/ 971289 w 1248745"/>
                  <a:gd name="connsiteY12" fmla="*/ 394129 h 501192"/>
                  <a:gd name="connsiteX13" fmla="*/ 755557 w 1248745"/>
                  <a:gd name="connsiteY13" fmla="*/ 398137 h 501192"/>
                  <a:gd name="connsiteX14" fmla="*/ 654595 w 1248745"/>
                  <a:gd name="connsiteY14" fmla="*/ 403794 h 501192"/>
                  <a:gd name="connsiteX15" fmla="*/ 603760 w 1248745"/>
                  <a:gd name="connsiteY15" fmla="*/ 448544 h 501192"/>
                  <a:gd name="connsiteX16" fmla="*/ 293878 w 1248745"/>
                  <a:gd name="connsiteY16" fmla="*/ 498243 h 501192"/>
                  <a:gd name="connsiteX17" fmla="*/ 24285 w 1248745"/>
                  <a:gd name="connsiteY17" fmla="*/ 288924 h 501192"/>
                  <a:gd name="connsiteX18" fmla="*/ 350235 w 1248745"/>
                  <a:gd name="connsiteY18" fmla="*/ 230 h 501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48745" h="501192">
                    <a:moveTo>
                      <a:pt x="350235" y="230"/>
                    </a:moveTo>
                    <a:cubicBezTo>
                      <a:pt x="435913" y="4331"/>
                      <a:pt x="525735" y="49191"/>
                      <a:pt x="594137" y="107476"/>
                    </a:cubicBezTo>
                    <a:lnTo>
                      <a:pt x="640707" y="160047"/>
                    </a:lnTo>
                    <a:lnTo>
                      <a:pt x="720784" y="145105"/>
                    </a:lnTo>
                    <a:cubicBezTo>
                      <a:pt x="799918" y="135551"/>
                      <a:pt x="884055" y="130404"/>
                      <a:pt x="971289" y="130404"/>
                    </a:cubicBezTo>
                    <a:cubicBezTo>
                      <a:pt x="1014906" y="130404"/>
                      <a:pt x="1057749" y="131691"/>
                      <a:pt x="1099580" y="134172"/>
                    </a:cubicBezTo>
                    <a:lnTo>
                      <a:pt x="1201768" y="143313"/>
                    </a:lnTo>
                    <a:lnTo>
                      <a:pt x="1248745" y="135439"/>
                    </a:lnTo>
                    <a:lnTo>
                      <a:pt x="1219638" y="182079"/>
                    </a:lnTo>
                    <a:cubicBezTo>
                      <a:pt x="1199152" y="220706"/>
                      <a:pt x="1181816" y="260147"/>
                      <a:pt x="1167806" y="300298"/>
                    </a:cubicBezTo>
                    <a:lnTo>
                      <a:pt x="1138647" y="412348"/>
                    </a:lnTo>
                    <a:lnTo>
                      <a:pt x="1126225" y="397007"/>
                    </a:lnTo>
                    <a:lnTo>
                      <a:pt x="971289" y="394129"/>
                    </a:lnTo>
                    <a:cubicBezTo>
                      <a:pt x="899131" y="394129"/>
                      <a:pt x="827139" y="395471"/>
                      <a:pt x="755557" y="398137"/>
                    </a:cubicBezTo>
                    <a:lnTo>
                      <a:pt x="654595" y="403794"/>
                    </a:lnTo>
                    <a:lnTo>
                      <a:pt x="603760" y="448544"/>
                    </a:lnTo>
                    <a:cubicBezTo>
                      <a:pt x="533870" y="487646"/>
                      <a:pt x="429959" y="509488"/>
                      <a:pt x="293878" y="498243"/>
                    </a:cubicBezTo>
                    <a:cubicBezTo>
                      <a:pt x="21716" y="475754"/>
                      <a:pt x="-42258" y="371926"/>
                      <a:pt x="24285" y="288924"/>
                    </a:cubicBezTo>
                    <a:cubicBezTo>
                      <a:pt x="90828" y="205922"/>
                      <a:pt x="178879" y="-7971"/>
                      <a:pt x="350235" y="23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3" name="フリーフォーム: 図形 1002">
                <a:extLst>
                  <a:ext uri="{FF2B5EF4-FFF2-40B4-BE49-F238E27FC236}">
                    <a16:creationId xmlns:a16="http://schemas.microsoft.com/office/drawing/2014/main" id="{82A97E3E-6521-4340-B57C-FE51728190B1}"/>
                  </a:ext>
                </a:extLst>
              </p:cNvPr>
              <p:cNvSpPr/>
              <p:nvPr/>
            </p:nvSpPr>
            <p:spPr>
              <a:xfrm>
                <a:off x="892729" y="2366182"/>
                <a:ext cx="349081" cy="316005"/>
              </a:xfrm>
              <a:custGeom>
                <a:avLst/>
                <a:gdLst>
                  <a:gd name="connsiteX0" fmla="*/ 244737 w 349081"/>
                  <a:gd name="connsiteY0" fmla="*/ 99 h 316005"/>
                  <a:gd name="connsiteX1" fmla="*/ 281558 w 349081"/>
                  <a:gd name="connsiteY1" fmla="*/ 9639 h 316005"/>
                  <a:gd name="connsiteX2" fmla="*/ 317934 w 349081"/>
                  <a:gd name="connsiteY2" fmla="*/ 59490 h 316005"/>
                  <a:gd name="connsiteX3" fmla="*/ 334180 w 349081"/>
                  <a:gd name="connsiteY3" fmla="*/ 102203 h 316005"/>
                  <a:gd name="connsiteX4" fmla="*/ 347394 w 349081"/>
                  <a:gd name="connsiteY4" fmla="*/ 236460 h 316005"/>
                  <a:gd name="connsiteX5" fmla="*/ 332474 w 349081"/>
                  <a:gd name="connsiteY5" fmla="*/ 301299 h 316005"/>
                  <a:gd name="connsiteX6" fmla="*/ 309386 w 349081"/>
                  <a:gd name="connsiteY6" fmla="*/ 307087 h 316005"/>
                  <a:gd name="connsiteX7" fmla="*/ 129623 w 349081"/>
                  <a:gd name="connsiteY7" fmla="*/ 313056 h 316005"/>
                  <a:gd name="connsiteX8" fmla="*/ 37169 w 349081"/>
                  <a:gd name="connsiteY8" fmla="*/ 301010 h 316005"/>
                  <a:gd name="connsiteX9" fmla="*/ 0 w 349081"/>
                  <a:gd name="connsiteY9" fmla="*/ 291711 h 316005"/>
                  <a:gd name="connsiteX10" fmla="*/ 114648 w 349081"/>
                  <a:gd name="connsiteY10" fmla="*/ 107703 h 316005"/>
                  <a:gd name="connsiteX11" fmla="*/ 244737 w 349081"/>
                  <a:gd name="connsiteY11" fmla="*/ 99 h 316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081" h="316005">
                    <a:moveTo>
                      <a:pt x="244737" y="99"/>
                    </a:moveTo>
                    <a:cubicBezTo>
                      <a:pt x="258016" y="-614"/>
                      <a:pt x="270443" y="2530"/>
                      <a:pt x="281558" y="9639"/>
                    </a:cubicBezTo>
                    <a:cubicBezTo>
                      <a:pt x="296378" y="19119"/>
                      <a:pt x="308867" y="35650"/>
                      <a:pt x="317934" y="59490"/>
                    </a:cubicBezTo>
                    <a:lnTo>
                      <a:pt x="334180" y="102203"/>
                    </a:lnTo>
                    <a:cubicBezTo>
                      <a:pt x="347781" y="137962"/>
                      <a:pt x="351751" y="185088"/>
                      <a:pt x="347394" y="236460"/>
                    </a:cubicBezTo>
                    <a:lnTo>
                      <a:pt x="332474" y="301299"/>
                    </a:lnTo>
                    <a:lnTo>
                      <a:pt x="309386" y="307087"/>
                    </a:lnTo>
                    <a:cubicBezTo>
                      <a:pt x="257662" y="316030"/>
                      <a:pt x="197664" y="318679"/>
                      <a:pt x="129623" y="313056"/>
                    </a:cubicBezTo>
                    <a:cubicBezTo>
                      <a:pt x="95603" y="310245"/>
                      <a:pt x="64836" y="306163"/>
                      <a:pt x="37169" y="301010"/>
                    </a:cubicBezTo>
                    <a:lnTo>
                      <a:pt x="0" y="291711"/>
                    </a:lnTo>
                    <a:lnTo>
                      <a:pt x="114648" y="107703"/>
                    </a:lnTo>
                    <a:cubicBezTo>
                      <a:pt x="157400" y="39087"/>
                      <a:pt x="204901" y="2237"/>
                      <a:pt x="244737" y="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4" name="フリーフォーム: 図形 1003">
                <a:extLst>
                  <a:ext uri="{FF2B5EF4-FFF2-40B4-BE49-F238E27FC236}">
                    <a16:creationId xmlns:a16="http://schemas.microsoft.com/office/drawing/2014/main" id="{58FB300C-3428-4A10-9120-C5C7DD445E42}"/>
                  </a:ext>
                </a:extLst>
              </p:cNvPr>
              <p:cNvSpPr/>
              <p:nvPr/>
            </p:nvSpPr>
            <p:spPr>
              <a:xfrm rot="9540701" flipH="1">
                <a:off x="3601298" y="3018608"/>
                <a:ext cx="653785" cy="223997"/>
              </a:xfrm>
              <a:custGeom>
                <a:avLst/>
                <a:gdLst>
                  <a:gd name="connsiteX0" fmla="*/ 508591 w 653143"/>
                  <a:gd name="connsiteY0" fmla="*/ 619459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05172"/>
                  <a:gd name="connsiteX1" fmla="*/ 602860 w 653143"/>
                  <a:gd name="connsiteY1" fmla="*/ 605172 h 605172"/>
                  <a:gd name="connsiteX2" fmla="*/ 581651 w 653143"/>
                  <a:gd name="connsiteY2" fmla="*/ 157555 h 605172"/>
                  <a:gd name="connsiteX3" fmla="*/ 601208 w 653143"/>
                  <a:gd name="connsiteY3" fmla="*/ 152088 h 605172"/>
                  <a:gd name="connsiteX4" fmla="*/ 609400 w 653143"/>
                  <a:gd name="connsiteY4" fmla="*/ 51217 h 605172"/>
                  <a:gd name="connsiteX5" fmla="*/ 27652 w 653143"/>
                  <a:gd name="connsiteY5" fmla="*/ 0 h 605172"/>
                  <a:gd name="connsiteX6" fmla="*/ 66012 w 653143"/>
                  <a:gd name="connsiteY6" fmla="*/ 88557 h 605172"/>
                  <a:gd name="connsiteX7" fmla="*/ 66605 w 653143"/>
                  <a:gd name="connsiteY7" fmla="*/ 96278 h 605172"/>
                  <a:gd name="connsiteX8" fmla="*/ 0 w 653143"/>
                  <a:gd name="connsiteY8" fmla="*/ 126806 h 605172"/>
                  <a:gd name="connsiteX9" fmla="*/ 67258 w 653143"/>
                  <a:gd name="connsiteY9" fmla="*/ 157632 h 605172"/>
                  <a:gd name="connsiteX10" fmla="*/ 63119 w 653143"/>
                  <a:gd name="connsiteY10" fmla="*/ 171390 h 605172"/>
                  <a:gd name="connsiteX11" fmla="*/ 27652 w 653143"/>
                  <a:gd name="connsiteY11" fmla="*/ 221583 h 605172"/>
                  <a:gd name="connsiteX12" fmla="*/ 520233 w 653143"/>
                  <a:gd name="connsiteY12" fmla="*/ 169563 h 605172"/>
                  <a:gd name="connsiteX13" fmla="*/ 529318 w 653143"/>
                  <a:gd name="connsiteY13" fmla="*/ 168054 h 605172"/>
                  <a:gd name="connsiteX0" fmla="*/ 529318 w 653143"/>
                  <a:gd name="connsiteY0" fmla="*/ 168054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12" fmla="*/ 529318 w 653143"/>
                  <a:gd name="connsiteY12" fmla="*/ 168054 h 221583"/>
                  <a:gd name="connsiteX0" fmla="*/ 520233 w 653143"/>
                  <a:gd name="connsiteY0" fmla="*/ 16956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0" fmla="*/ 27652 w 653143"/>
                  <a:gd name="connsiteY0" fmla="*/ 22158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0" fmla="*/ 27652 w 653143"/>
                  <a:gd name="connsiteY0" fmla="*/ 221583 h 221583"/>
                  <a:gd name="connsiteX1" fmla="*/ 601208 w 653143"/>
                  <a:gd name="connsiteY1" fmla="*/ 152088 h 221583"/>
                  <a:gd name="connsiteX2" fmla="*/ 609400 w 653143"/>
                  <a:gd name="connsiteY2" fmla="*/ 51217 h 221583"/>
                  <a:gd name="connsiteX3" fmla="*/ 27652 w 653143"/>
                  <a:gd name="connsiteY3" fmla="*/ 0 h 221583"/>
                  <a:gd name="connsiteX4" fmla="*/ 66012 w 653143"/>
                  <a:gd name="connsiteY4" fmla="*/ 88557 h 221583"/>
                  <a:gd name="connsiteX5" fmla="*/ 66605 w 653143"/>
                  <a:gd name="connsiteY5" fmla="*/ 96278 h 221583"/>
                  <a:gd name="connsiteX6" fmla="*/ 0 w 653143"/>
                  <a:gd name="connsiteY6" fmla="*/ 126806 h 221583"/>
                  <a:gd name="connsiteX7" fmla="*/ 67258 w 653143"/>
                  <a:gd name="connsiteY7" fmla="*/ 157632 h 221583"/>
                  <a:gd name="connsiteX8" fmla="*/ 63119 w 653143"/>
                  <a:gd name="connsiteY8" fmla="*/ 171390 h 221583"/>
                  <a:gd name="connsiteX9" fmla="*/ 27652 w 653143"/>
                  <a:gd name="connsiteY9" fmla="*/ 221583 h 221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3143" h="221583">
                    <a:moveTo>
                      <a:pt x="27652" y="221583"/>
                    </a:moveTo>
                    <a:cubicBezTo>
                      <a:pt x="117333" y="218366"/>
                      <a:pt x="504250" y="180482"/>
                      <a:pt x="601208" y="152088"/>
                    </a:cubicBezTo>
                    <a:cubicBezTo>
                      <a:pt x="672599" y="123866"/>
                      <a:pt x="665577" y="63870"/>
                      <a:pt x="609400" y="51217"/>
                    </a:cubicBezTo>
                    <a:cubicBezTo>
                      <a:pt x="545199" y="36755"/>
                      <a:pt x="237341" y="18466"/>
                      <a:pt x="27652" y="0"/>
                    </a:cubicBezTo>
                    <a:cubicBezTo>
                      <a:pt x="45389" y="24035"/>
                      <a:pt x="59704" y="48845"/>
                      <a:pt x="66012" y="88557"/>
                    </a:cubicBezTo>
                    <a:cubicBezTo>
                      <a:pt x="66210" y="91131"/>
                      <a:pt x="66407" y="93704"/>
                      <a:pt x="66605" y="96278"/>
                    </a:cubicBezTo>
                    <a:lnTo>
                      <a:pt x="0" y="126806"/>
                    </a:lnTo>
                    <a:lnTo>
                      <a:pt x="67258" y="157632"/>
                    </a:lnTo>
                    <a:lnTo>
                      <a:pt x="63119" y="171390"/>
                    </a:lnTo>
                    <a:cubicBezTo>
                      <a:pt x="51297" y="197526"/>
                      <a:pt x="27191" y="195447"/>
                      <a:pt x="27652" y="22158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5" name="フリーフォーム: 図形 1004">
                <a:extLst>
                  <a:ext uri="{FF2B5EF4-FFF2-40B4-BE49-F238E27FC236}">
                    <a16:creationId xmlns:a16="http://schemas.microsoft.com/office/drawing/2014/main" id="{1C67FEA1-3107-411A-A9C2-89240AD7F9BE}"/>
                  </a:ext>
                </a:extLst>
              </p:cNvPr>
              <p:cNvSpPr/>
              <p:nvPr/>
            </p:nvSpPr>
            <p:spPr>
              <a:xfrm>
                <a:off x="2005634" y="-357004"/>
                <a:ext cx="1727111" cy="3008451"/>
              </a:xfrm>
              <a:custGeom>
                <a:avLst/>
                <a:gdLst>
                  <a:gd name="connsiteX0" fmla="*/ 112323 w 705180"/>
                  <a:gd name="connsiteY0" fmla="*/ 1302675 h 1302675"/>
                  <a:gd name="connsiteX1" fmla="*/ 146829 w 705180"/>
                  <a:gd name="connsiteY1" fmla="*/ 974871 h 1302675"/>
                  <a:gd name="connsiteX2" fmla="*/ 180 w 705180"/>
                  <a:gd name="connsiteY2" fmla="*/ 741958 h 1302675"/>
                  <a:gd name="connsiteX3" fmla="*/ 181334 w 705180"/>
                  <a:gd name="connsiteY3" fmla="*/ 25965 h 1302675"/>
                  <a:gd name="connsiteX4" fmla="*/ 250346 w 705180"/>
                  <a:gd name="connsiteY4" fmla="*/ 155361 h 1302675"/>
                  <a:gd name="connsiteX5" fmla="*/ 345236 w 705180"/>
                  <a:gd name="connsiteY5" fmla="*/ 138109 h 1302675"/>
                  <a:gd name="connsiteX6" fmla="*/ 362489 w 705180"/>
                  <a:gd name="connsiteY6" fmla="*/ 232999 h 1302675"/>
                  <a:gd name="connsiteX7" fmla="*/ 440127 w 705180"/>
                  <a:gd name="connsiteY7" fmla="*/ 258878 h 1302675"/>
                  <a:gd name="connsiteX8" fmla="*/ 440127 w 705180"/>
                  <a:gd name="connsiteY8" fmla="*/ 431407 h 1302675"/>
                  <a:gd name="connsiteX9" fmla="*/ 491885 w 705180"/>
                  <a:gd name="connsiteY9" fmla="*/ 440033 h 1302675"/>
                  <a:gd name="connsiteX10" fmla="*/ 474632 w 705180"/>
                  <a:gd name="connsiteY10" fmla="*/ 560803 h 1302675"/>
                  <a:gd name="connsiteX11" fmla="*/ 552270 w 705180"/>
                  <a:gd name="connsiteY11" fmla="*/ 586682 h 1302675"/>
                  <a:gd name="connsiteX12" fmla="*/ 552270 w 705180"/>
                  <a:gd name="connsiteY12" fmla="*/ 690199 h 1302675"/>
                  <a:gd name="connsiteX13" fmla="*/ 698919 w 705180"/>
                  <a:gd name="connsiteY13" fmla="*/ 905859 h 1302675"/>
                  <a:gd name="connsiteX14" fmla="*/ 664414 w 705180"/>
                  <a:gd name="connsiteY14" fmla="*/ 1250916 h 1302675"/>
                  <a:gd name="connsiteX0" fmla="*/ 112323 w 701679"/>
                  <a:gd name="connsiteY0" fmla="*/ 1302675 h 1436352"/>
                  <a:gd name="connsiteX1" fmla="*/ 146829 w 701679"/>
                  <a:gd name="connsiteY1" fmla="*/ 974871 h 1436352"/>
                  <a:gd name="connsiteX2" fmla="*/ 180 w 701679"/>
                  <a:gd name="connsiteY2" fmla="*/ 741958 h 1436352"/>
                  <a:gd name="connsiteX3" fmla="*/ 181334 w 701679"/>
                  <a:gd name="connsiteY3" fmla="*/ 25965 h 1436352"/>
                  <a:gd name="connsiteX4" fmla="*/ 250346 w 701679"/>
                  <a:gd name="connsiteY4" fmla="*/ 155361 h 1436352"/>
                  <a:gd name="connsiteX5" fmla="*/ 345236 w 701679"/>
                  <a:gd name="connsiteY5" fmla="*/ 138109 h 1436352"/>
                  <a:gd name="connsiteX6" fmla="*/ 362489 w 701679"/>
                  <a:gd name="connsiteY6" fmla="*/ 232999 h 1436352"/>
                  <a:gd name="connsiteX7" fmla="*/ 440127 w 701679"/>
                  <a:gd name="connsiteY7" fmla="*/ 258878 h 1436352"/>
                  <a:gd name="connsiteX8" fmla="*/ 440127 w 701679"/>
                  <a:gd name="connsiteY8" fmla="*/ 431407 h 1436352"/>
                  <a:gd name="connsiteX9" fmla="*/ 491885 w 701679"/>
                  <a:gd name="connsiteY9" fmla="*/ 440033 h 1436352"/>
                  <a:gd name="connsiteX10" fmla="*/ 474632 w 701679"/>
                  <a:gd name="connsiteY10" fmla="*/ 560803 h 1436352"/>
                  <a:gd name="connsiteX11" fmla="*/ 552270 w 701679"/>
                  <a:gd name="connsiteY11" fmla="*/ 586682 h 1436352"/>
                  <a:gd name="connsiteX12" fmla="*/ 552270 w 701679"/>
                  <a:gd name="connsiteY12" fmla="*/ 690199 h 1436352"/>
                  <a:gd name="connsiteX13" fmla="*/ 698919 w 701679"/>
                  <a:gd name="connsiteY13" fmla="*/ 905859 h 1436352"/>
                  <a:gd name="connsiteX14" fmla="*/ 609626 w 701679"/>
                  <a:gd name="connsiteY14" fmla="*/ 1436352 h 1436352"/>
                  <a:gd name="connsiteX0" fmla="*/ 112323 w 793037"/>
                  <a:gd name="connsiteY0" fmla="*/ 1302675 h 1436352"/>
                  <a:gd name="connsiteX1" fmla="*/ 146829 w 793037"/>
                  <a:gd name="connsiteY1" fmla="*/ 974871 h 1436352"/>
                  <a:gd name="connsiteX2" fmla="*/ 180 w 793037"/>
                  <a:gd name="connsiteY2" fmla="*/ 741958 h 1436352"/>
                  <a:gd name="connsiteX3" fmla="*/ 181334 w 793037"/>
                  <a:gd name="connsiteY3" fmla="*/ 25965 h 1436352"/>
                  <a:gd name="connsiteX4" fmla="*/ 250346 w 793037"/>
                  <a:gd name="connsiteY4" fmla="*/ 155361 h 1436352"/>
                  <a:gd name="connsiteX5" fmla="*/ 345236 w 793037"/>
                  <a:gd name="connsiteY5" fmla="*/ 138109 h 1436352"/>
                  <a:gd name="connsiteX6" fmla="*/ 362489 w 793037"/>
                  <a:gd name="connsiteY6" fmla="*/ 232999 h 1436352"/>
                  <a:gd name="connsiteX7" fmla="*/ 440127 w 793037"/>
                  <a:gd name="connsiteY7" fmla="*/ 258878 h 1436352"/>
                  <a:gd name="connsiteX8" fmla="*/ 440127 w 793037"/>
                  <a:gd name="connsiteY8" fmla="*/ 431407 h 1436352"/>
                  <a:gd name="connsiteX9" fmla="*/ 491885 w 793037"/>
                  <a:gd name="connsiteY9" fmla="*/ 440033 h 1436352"/>
                  <a:gd name="connsiteX10" fmla="*/ 474632 w 793037"/>
                  <a:gd name="connsiteY10" fmla="*/ 560803 h 1436352"/>
                  <a:gd name="connsiteX11" fmla="*/ 552270 w 793037"/>
                  <a:gd name="connsiteY11" fmla="*/ 586682 h 1436352"/>
                  <a:gd name="connsiteX12" fmla="*/ 552270 w 793037"/>
                  <a:gd name="connsiteY12" fmla="*/ 690199 h 1436352"/>
                  <a:gd name="connsiteX13" fmla="*/ 791637 w 793037"/>
                  <a:gd name="connsiteY13" fmla="*/ 1061794 h 1436352"/>
                  <a:gd name="connsiteX14" fmla="*/ 609626 w 793037"/>
                  <a:gd name="connsiteY14" fmla="*/ 1436352 h 1436352"/>
                  <a:gd name="connsiteX0" fmla="*/ 112323 w 793663"/>
                  <a:gd name="connsiteY0" fmla="*/ 1302675 h 1436352"/>
                  <a:gd name="connsiteX1" fmla="*/ 146829 w 793663"/>
                  <a:gd name="connsiteY1" fmla="*/ 974871 h 1436352"/>
                  <a:gd name="connsiteX2" fmla="*/ 180 w 793663"/>
                  <a:gd name="connsiteY2" fmla="*/ 741958 h 1436352"/>
                  <a:gd name="connsiteX3" fmla="*/ 181334 w 793663"/>
                  <a:gd name="connsiteY3" fmla="*/ 25965 h 1436352"/>
                  <a:gd name="connsiteX4" fmla="*/ 250346 w 793663"/>
                  <a:gd name="connsiteY4" fmla="*/ 155361 h 1436352"/>
                  <a:gd name="connsiteX5" fmla="*/ 345236 w 793663"/>
                  <a:gd name="connsiteY5" fmla="*/ 138109 h 1436352"/>
                  <a:gd name="connsiteX6" fmla="*/ 362489 w 793663"/>
                  <a:gd name="connsiteY6" fmla="*/ 232999 h 1436352"/>
                  <a:gd name="connsiteX7" fmla="*/ 440127 w 793663"/>
                  <a:gd name="connsiteY7" fmla="*/ 258878 h 1436352"/>
                  <a:gd name="connsiteX8" fmla="*/ 440127 w 793663"/>
                  <a:gd name="connsiteY8" fmla="*/ 431407 h 1436352"/>
                  <a:gd name="connsiteX9" fmla="*/ 491885 w 793663"/>
                  <a:gd name="connsiteY9" fmla="*/ 440033 h 1436352"/>
                  <a:gd name="connsiteX10" fmla="*/ 474632 w 793663"/>
                  <a:gd name="connsiteY10" fmla="*/ 560803 h 1436352"/>
                  <a:gd name="connsiteX11" fmla="*/ 552270 w 793663"/>
                  <a:gd name="connsiteY11" fmla="*/ 586682 h 1436352"/>
                  <a:gd name="connsiteX12" fmla="*/ 552270 w 793663"/>
                  <a:gd name="connsiteY12" fmla="*/ 690199 h 1436352"/>
                  <a:gd name="connsiteX13" fmla="*/ 791637 w 793663"/>
                  <a:gd name="connsiteY13" fmla="*/ 1061794 h 1436352"/>
                  <a:gd name="connsiteX14" fmla="*/ 609626 w 793663"/>
                  <a:gd name="connsiteY14" fmla="*/ 1436352 h 1436352"/>
                  <a:gd name="connsiteX0" fmla="*/ 112323 w 793663"/>
                  <a:gd name="connsiteY0" fmla="*/ 1302675 h 1436352"/>
                  <a:gd name="connsiteX1" fmla="*/ 146829 w 793663"/>
                  <a:gd name="connsiteY1" fmla="*/ 974871 h 1436352"/>
                  <a:gd name="connsiteX2" fmla="*/ 180 w 793663"/>
                  <a:gd name="connsiteY2" fmla="*/ 741958 h 1436352"/>
                  <a:gd name="connsiteX3" fmla="*/ 181334 w 793663"/>
                  <a:gd name="connsiteY3" fmla="*/ 25965 h 1436352"/>
                  <a:gd name="connsiteX4" fmla="*/ 250346 w 793663"/>
                  <a:gd name="connsiteY4" fmla="*/ 155361 h 1436352"/>
                  <a:gd name="connsiteX5" fmla="*/ 345236 w 793663"/>
                  <a:gd name="connsiteY5" fmla="*/ 138109 h 1436352"/>
                  <a:gd name="connsiteX6" fmla="*/ 362489 w 793663"/>
                  <a:gd name="connsiteY6" fmla="*/ 232999 h 1436352"/>
                  <a:gd name="connsiteX7" fmla="*/ 440127 w 793663"/>
                  <a:gd name="connsiteY7" fmla="*/ 258878 h 1436352"/>
                  <a:gd name="connsiteX8" fmla="*/ 440127 w 793663"/>
                  <a:gd name="connsiteY8" fmla="*/ 431407 h 1436352"/>
                  <a:gd name="connsiteX9" fmla="*/ 508743 w 793663"/>
                  <a:gd name="connsiteY9" fmla="*/ 452677 h 1436352"/>
                  <a:gd name="connsiteX10" fmla="*/ 474632 w 793663"/>
                  <a:gd name="connsiteY10" fmla="*/ 560803 h 1436352"/>
                  <a:gd name="connsiteX11" fmla="*/ 552270 w 793663"/>
                  <a:gd name="connsiteY11" fmla="*/ 586682 h 1436352"/>
                  <a:gd name="connsiteX12" fmla="*/ 552270 w 793663"/>
                  <a:gd name="connsiteY12" fmla="*/ 690199 h 1436352"/>
                  <a:gd name="connsiteX13" fmla="*/ 791637 w 793663"/>
                  <a:gd name="connsiteY13" fmla="*/ 1061794 h 1436352"/>
                  <a:gd name="connsiteX14" fmla="*/ 609626 w 793663"/>
                  <a:gd name="connsiteY14" fmla="*/ 1436352 h 1436352"/>
                  <a:gd name="connsiteX0" fmla="*/ 112323 w 793663"/>
                  <a:gd name="connsiteY0" fmla="*/ 1302675 h 1436352"/>
                  <a:gd name="connsiteX1" fmla="*/ 146829 w 793663"/>
                  <a:gd name="connsiteY1" fmla="*/ 974871 h 1436352"/>
                  <a:gd name="connsiteX2" fmla="*/ 180 w 793663"/>
                  <a:gd name="connsiteY2" fmla="*/ 741958 h 1436352"/>
                  <a:gd name="connsiteX3" fmla="*/ 181334 w 793663"/>
                  <a:gd name="connsiteY3" fmla="*/ 25965 h 1436352"/>
                  <a:gd name="connsiteX4" fmla="*/ 250346 w 793663"/>
                  <a:gd name="connsiteY4" fmla="*/ 155361 h 1436352"/>
                  <a:gd name="connsiteX5" fmla="*/ 345236 w 793663"/>
                  <a:gd name="connsiteY5" fmla="*/ 138109 h 1436352"/>
                  <a:gd name="connsiteX6" fmla="*/ 362489 w 793663"/>
                  <a:gd name="connsiteY6" fmla="*/ 232999 h 1436352"/>
                  <a:gd name="connsiteX7" fmla="*/ 423269 w 793663"/>
                  <a:gd name="connsiteY7" fmla="*/ 250449 h 1436352"/>
                  <a:gd name="connsiteX8" fmla="*/ 440127 w 793663"/>
                  <a:gd name="connsiteY8" fmla="*/ 431407 h 1436352"/>
                  <a:gd name="connsiteX9" fmla="*/ 508743 w 793663"/>
                  <a:gd name="connsiteY9" fmla="*/ 452677 h 1436352"/>
                  <a:gd name="connsiteX10" fmla="*/ 474632 w 793663"/>
                  <a:gd name="connsiteY10" fmla="*/ 560803 h 1436352"/>
                  <a:gd name="connsiteX11" fmla="*/ 552270 w 793663"/>
                  <a:gd name="connsiteY11" fmla="*/ 586682 h 1436352"/>
                  <a:gd name="connsiteX12" fmla="*/ 552270 w 793663"/>
                  <a:gd name="connsiteY12" fmla="*/ 690199 h 1436352"/>
                  <a:gd name="connsiteX13" fmla="*/ 791637 w 793663"/>
                  <a:gd name="connsiteY13" fmla="*/ 1061794 h 1436352"/>
                  <a:gd name="connsiteX14" fmla="*/ 609626 w 793663"/>
                  <a:gd name="connsiteY14" fmla="*/ 1436352 h 1436352"/>
                  <a:gd name="connsiteX0" fmla="*/ 112323 w 793663"/>
                  <a:gd name="connsiteY0" fmla="*/ 1302675 h 1436352"/>
                  <a:gd name="connsiteX1" fmla="*/ 146829 w 793663"/>
                  <a:gd name="connsiteY1" fmla="*/ 974871 h 1436352"/>
                  <a:gd name="connsiteX2" fmla="*/ 180 w 793663"/>
                  <a:gd name="connsiteY2" fmla="*/ 741958 h 1436352"/>
                  <a:gd name="connsiteX3" fmla="*/ 181334 w 793663"/>
                  <a:gd name="connsiteY3" fmla="*/ 25965 h 1436352"/>
                  <a:gd name="connsiteX4" fmla="*/ 250346 w 793663"/>
                  <a:gd name="connsiteY4" fmla="*/ 155361 h 1436352"/>
                  <a:gd name="connsiteX5" fmla="*/ 345236 w 793663"/>
                  <a:gd name="connsiteY5" fmla="*/ 138109 h 1436352"/>
                  <a:gd name="connsiteX6" fmla="*/ 362489 w 793663"/>
                  <a:gd name="connsiteY6" fmla="*/ 232999 h 1436352"/>
                  <a:gd name="connsiteX7" fmla="*/ 423269 w 793663"/>
                  <a:gd name="connsiteY7" fmla="*/ 250449 h 1436352"/>
                  <a:gd name="connsiteX8" fmla="*/ 444341 w 793663"/>
                  <a:gd name="connsiteY8" fmla="*/ 406121 h 1436352"/>
                  <a:gd name="connsiteX9" fmla="*/ 508743 w 793663"/>
                  <a:gd name="connsiteY9" fmla="*/ 452677 h 1436352"/>
                  <a:gd name="connsiteX10" fmla="*/ 474632 w 793663"/>
                  <a:gd name="connsiteY10" fmla="*/ 560803 h 1436352"/>
                  <a:gd name="connsiteX11" fmla="*/ 552270 w 793663"/>
                  <a:gd name="connsiteY11" fmla="*/ 586682 h 1436352"/>
                  <a:gd name="connsiteX12" fmla="*/ 552270 w 793663"/>
                  <a:gd name="connsiteY12" fmla="*/ 690199 h 1436352"/>
                  <a:gd name="connsiteX13" fmla="*/ 791637 w 793663"/>
                  <a:gd name="connsiteY13" fmla="*/ 1061794 h 1436352"/>
                  <a:gd name="connsiteX14" fmla="*/ 609626 w 793663"/>
                  <a:gd name="connsiteY14" fmla="*/ 1436352 h 1436352"/>
                  <a:gd name="connsiteX0" fmla="*/ 112323 w 792356"/>
                  <a:gd name="connsiteY0" fmla="*/ 1302675 h 1537499"/>
                  <a:gd name="connsiteX1" fmla="*/ 146829 w 792356"/>
                  <a:gd name="connsiteY1" fmla="*/ 974871 h 1537499"/>
                  <a:gd name="connsiteX2" fmla="*/ 180 w 792356"/>
                  <a:gd name="connsiteY2" fmla="*/ 741958 h 1537499"/>
                  <a:gd name="connsiteX3" fmla="*/ 181334 w 792356"/>
                  <a:gd name="connsiteY3" fmla="*/ 25965 h 1537499"/>
                  <a:gd name="connsiteX4" fmla="*/ 250346 w 792356"/>
                  <a:gd name="connsiteY4" fmla="*/ 155361 h 1537499"/>
                  <a:gd name="connsiteX5" fmla="*/ 345236 w 792356"/>
                  <a:gd name="connsiteY5" fmla="*/ 138109 h 1537499"/>
                  <a:gd name="connsiteX6" fmla="*/ 362489 w 792356"/>
                  <a:gd name="connsiteY6" fmla="*/ 232999 h 1537499"/>
                  <a:gd name="connsiteX7" fmla="*/ 423269 w 792356"/>
                  <a:gd name="connsiteY7" fmla="*/ 250449 h 1537499"/>
                  <a:gd name="connsiteX8" fmla="*/ 444341 w 792356"/>
                  <a:gd name="connsiteY8" fmla="*/ 406121 h 1537499"/>
                  <a:gd name="connsiteX9" fmla="*/ 508743 w 792356"/>
                  <a:gd name="connsiteY9" fmla="*/ 452677 h 1537499"/>
                  <a:gd name="connsiteX10" fmla="*/ 474632 w 792356"/>
                  <a:gd name="connsiteY10" fmla="*/ 560803 h 1537499"/>
                  <a:gd name="connsiteX11" fmla="*/ 552270 w 792356"/>
                  <a:gd name="connsiteY11" fmla="*/ 586682 h 1537499"/>
                  <a:gd name="connsiteX12" fmla="*/ 552270 w 792356"/>
                  <a:gd name="connsiteY12" fmla="*/ 690199 h 1537499"/>
                  <a:gd name="connsiteX13" fmla="*/ 791637 w 792356"/>
                  <a:gd name="connsiteY13" fmla="*/ 1061794 h 1537499"/>
                  <a:gd name="connsiteX14" fmla="*/ 626484 w 792356"/>
                  <a:gd name="connsiteY14" fmla="*/ 1537499 h 1537499"/>
                  <a:gd name="connsiteX0" fmla="*/ 112323 w 805272"/>
                  <a:gd name="connsiteY0" fmla="*/ 1302675 h 1538127"/>
                  <a:gd name="connsiteX1" fmla="*/ 146829 w 805272"/>
                  <a:gd name="connsiteY1" fmla="*/ 974871 h 1538127"/>
                  <a:gd name="connsiteX2" fmla="*/ 180 w 805272"/>
                  <a:gd name="connsiteY2" fmla="*/ 741958 h 1538127"/>
                  <a:gd name="connsiteX3" fmla="*/ 181334 w 805272"/>
                  <a:gd name="connsiteY3" fmla="*/ 25965 h 1538127"/>
                  <a:gd name="connsiteX4" fmla="*/ 250346 w 805272"/>
                  <a:gd name="connsiteY4" fmla="*/ 155361 h 1538127"/>
                  <a:gd name="connsiteX5" fmla="*/ 345236 w 805272"/>
                  <a:gd name="connsiteY5" fmla="*/ 138109 h 1538127"/>
                  <a:gd name="connsiteX6" fmla="*/ 362489 w 805272"/>
                  <a:gd name="connsiteY6" fmla="*/ 232999 h 1538127"/>
                  <a:gd name="connsiteX7" fmla="*/ 423269 w 805272"/>
                  <a:gd name="connsiteY7" fmla="*/ 250449 h 1538127"/>
                  <a:gd name="connsiteX8" fmla="*/ 444341 w 805272"/>
                  <a:gd name="connsiteY8" fmla="*/ 406121 h 1538127"/>
                  <a:gd name="connsiteX9" fmla="*/ 508743 w 805272"/>
                  <a:gd name="connsiteY9" fmla="*/ 452677 h 1538127"/>
                  <a:gd name="connsiteX10" fmla="*/ 474632 w 805272"/>
                  <a:gd name="connsiteY10" fmla="*/ 560803 h 1538127"/>
                  <a:gd name="connsiteX11" fmla="*/ 552270 w 805272"/>
                  <a:gd name="connsiteY11" fmla="*/ 586682 h 1538127"/>
                  <a:gd name="connsiteX12" fmla="*/ 552270 w 805272"/>
                  <a:gd name="connsiteY12" fmla="*/ 690199 h 1538127"/>
                  <a:gd name="connsiteX13" fmla="*/ 791637 w 805272"/>
                  <a:gd name="connsiteY13" fmla="*/ 1061794 h 1538127"/>
                  <a:gd name="connsiteX14" fmla="*/ 626484 w 805272"/>
                  <a:gd name="connsiteY14" fmla="*/ 1537499 h 1538127"/>
                  <a:gd name="connsiteX0" fmla="*/ 112323 w 791761"/>
                  <a:gd name="connsiteY0" fmla="*/ 1302675 h 1542335"/>
                  <a:gd name="connsiteX1" fmla="*/ 146829 w 791761"/>
                  <a:gd name="connsiteY1" fmla="*/ 974871 h 1542335"/>
                  <a:gd name="connsiteX2" fmla="*/ 180 w 791761"/>
                  <a:gd name="connsiteY2" fmla="*/ 741958 h 1542335"/>
                  <a:gd name="connsiteX3" fmla="*/ 181334 w 791761"/>
                  <a:gd name="connsiteY3" fmla="*/ 25965 h 1542335"/>
                  <a:gd name="connsiteX4" fmla="*/ 250346 w 791761"/>
                  <a:gd name="connsiteY4" fmla="*/ 155361 h 1542335"/>
                  <a:gd name="connsiteX5" fmla="*/ 345236 w 791761"/>
                  <a:gd name="connsiteY5" fmla="*/ 138109 h 1542335"/>
                  <a:gd name="connsiteX6" fmla="*/ 362489 w 791761"/>
                  <a:gd name="connsiteY6" fmla="*/ 232999 h 1542335"/>
                  <a:gd name="connsiteX7" fmla="*/ 423269 w 791761"/>
                  <a:gd name="connsiteY7" fmla="*/ 250449 h 1542335"/>
                  <a:gd name="connsiteX8" fmla="*/ 444341 w 791761"/>
                  <a:gd name="connsiteY8" fmla="*/ 406121 h 1542335"/>
                  <a:gd name="connsiteX9" fmla="*/ 508743 w 791761"/>
                  <a:gd name="connsiteY9" fmla="*/ 452677 h 1542335"/>
                  <a:gd name="connsiteX10" fmla="*/ 474632 w 791761"/>
                  <a:gd name="connsiteY10" fmla="*/ 560803 h 1542335"/>
                  <a:gd name="connsiteX11" fmla="*/ 552270 w 791761"/>
                  <a:gd name="connsiteY11" fmla="*/ 586682 h 1542335"/>
                  <a:gd name="connsiteX12" fmla="*/ 552270 w 791761"/>
                  <a:gd name="connsiteY12" fmla="*/ 690199 h 1542335"/>
                  <a:gd name="connsiteX13" fmla="*/ 791637 w 791761"/>
                  <a:gd name="connsiteY13" fmla="*/ 1061794 h 1542335"/>
                  <a:gd name="connsiteX14" fmla="*/ 516908 w 791761"/>
                  <a:gd name="connsiteY14" fmla="*/ 1541713 h 1542335"/>
                  <a:gd name="connsiteX0" fmla="*/ 112323 w 803617"/>
                  <a:gd name="connsiteY0" fmla="*/ 1302675 h 1545043"/>
                  <a:gd name="connsiteX1" fmla="*/ 146829 w 803617"/>
                  <a:gd name="connsiteY1" fmla="*/ 974871 h 1545043"/>
                  <a:gd name="connsiteX2" fmla="*/ 180 w 803617"/>
                  <a:gd name="connsiteY2" fmla="*/ 741958 h 1545043"/>
                  <a:gd name="connsiteX3" fmla="*/ 181334 w 803617"/>
                  <a:gd name="connsiteY3" fmla="*/ 25965 h 1545043"/>
                  <a:gd name="connsiteX4" fmla="*/ 250346 w 803617"/>
                  <a:gd name="connsiteY4" fmla="*/ 155361 h 1545043"/>
                  <a:gd name="connsiteX5" fmla="*/ 345236 w 803617"/>
                  <a:gd name="connsiteY5" fmla="*/ 138109 h 1545043"/>
                  <a:gd name="connsiteX6" fmla="*/ 362489 w 803617"/>
                  <a:gd name="connsiteY6" fmla="*/ 232999 h 1545043"/>
                  <a:gd name="connsiteX7" fmla="*/ 423269 w 803617"/>
                  <a:gd name="connsiteY7" fmla="*/ 250449 h 1545043"/>
                  <a:gd name="connsiteX8" fmla="*/ 444341 w 803617"/>
                  <a:gd name="connsiteY8" fmla="*/ 406121 h 1545043"/>
                  <a:gd name="connsiteX9" fmla="*/ 508743 w 803617"/>
                  <a:gd name="connsiteY9" fmla="*/ 452677 h 1545043"/>
                  <a:gd name="connsiteX10" fmla="*/ 474632 w 803617"/>
                  <a:gd name="connsiteY10" fmla="*/ 560803 h 1545043"/>
                  <a:gd name="connsiteX11" fmla="*/ 552270 w 803617"/>
                  <a:gd name="connsiteY11" fmla="*/ 586682 h 1545043"/>
                  <a:gd name="connsiteX12" fmla="*/ 552270 w 803617"/>
                  <a:gd name="connsiteY12" fmla="*/ 690199 h 1545043"/>
                  <a:gd name="connsiteX13" fmla="*/ 791637 w 803617"/>
                  <a:gd name="connsiteY13" fmla="*/ 1061794 h 1545043"/>
                  <a:gd name="connsiteX14" fmla="*/ 516908 w 803617"/>
                  <a:gd name="connsiteY14" fmla="*/ 1541713 h 1545043"/>
                  <a:gd name="connsiteX0" fmla="*/ 112323 w 834607"/>
                  <a:gd name="connsiteY0" fmla="*/ 1302675 h 1490669"/>
                  <a:gd name="connsiteX1" fmla="*/ 146829 w 834607"/>
                  <a:gd name="connsiteY1" fmla="*/ 974871 h 1490669"/>
                  <a:gd name="connsiteX2" fmla="*/ 180 w 834607"/>
                  <a:gd name="connsiteY2" fmla="*/ 741958 h 1490669"/>
                  <a:gd name="connsiteX3" fmla="*/ 181334 w 834607"/>
                  <a:gd name="connsiteY3" fmla="*/ 25965 h 1490669"/>
                  <a:gd name="connsiteX4" fmla="*/ 250346 w 834607"/>
                  <a:gd name="connsiteY4" fmla="*/ 155361 h 1490669"/>
                  <a:gd name="connsiteX5" fmla="*/ 345236 w 834607"/>
                  <a:gd name="connsiteY5" fmla="*/ 138109 h 1490669"/>
                  <a:gd name="connsiteX6" fmla="*/ 362489 w 834607"/>
                  <a:gd name="connsiteY6" fmla="*/ 232999 h 1490669"/>
                  <a:gd name="connsiteX7" fmla="*/ 423269 w 834607"/>
                  <a:gd name="connsiteY7" fmla="*/ 250449 h 1490669"/>
                  <a:gd name="connsiteX8" fmla="*/ 444341 w 834607"/>
                  <a:gd name="connsiteY8" fmla="*/ 406121 h 1490669"/>
                  <a:gd name="connsiteX9" fmla="*/ 508743 w 834607"/>
                  <a:gd name="connsiteY9" fmla="*/ 452677 h 1490669"/>
                  <a:gd name="connsiteX10" fmla="*/ 474632 w 834607"/>
                  <a:gd name="connsiteY10" fmla="*/ 560803 h 1490669"/>
                  <a:gd name="connsiteX11" fmla="*/ 552270 w 834607"/>
                  <a:gd name="connsiteY11" fmla="*/ 586682 h 1490669"/>
                  <a:gd name="connsiteX12" fmla="*/ 552270 w 834607"/>
                  <a:gd name="connsiteY12" fmla="*/ 690199 h 1490669"/>
                  <a:gd name="connsiteX13" fmla="*/ 791637 w 834607"/>
                  <a:gd name="connsiteY13" fmla="*/ 1061794 h 1490669"/>
                  <a:gd name="connsiteX14" fmla="*/ 584339 w 834607"/>
                  <a:gd name="connsiteY14" fmla="*/ 1486925 h 1490669"/>
                  <a:gd name="connsiteX0" fmla="*/ 82816 w 834601"/>
                  <a:gd name="connsiteY0" fmla="*/ 1353249 h 1490669"/>
                  <a:gd name="connsiteX1" fmla="*/ 146823 w 834601"/>
                  <a:gd name="connsiteY1" fmla="*/ 974871 h 1490669"/>
                  <a:gd name="connsiteX2" fmla="*/ 174 w 834601"/>
                  <a:gd name="connsiteY2" fmla="*/ 741958 h 1490669"/>
                  <a:gd name="connsiteX3" fmla="*/ 181328 w 834601"/>
                  <a:gd name="connsiteY3" fmla="*/ 25965 h 1490669"/>
                  <a:gd name="connsiteX4" fmla="*/ 250340 w 834601"/>
                  <a:gd name="connsiteY4" fmla="*/ 155361 h 1490669"/>
                  <a:gd name="connsiteX5" fmla="*/ 345230 w 834601"/>
                  <a:gd name="connsiteY5" fmla="*/ 138109 h 1490669"/>
                  <a:gd name="connsiteX6" fmla="*/ 362483 w 834601"/>
                  <a:gd name="connsiteY6" fmla="*/ 232999 h 1490669"/>
                  <a:gd name="connsiteX7" fmla="*/ 423263 w 834601"/>
                  <a:gd name="connsiteY7" fmla="*/ 250449 h 1490669"/>
                  <a:gd name="connsiteX8" fmla="*/ 444335 w 834601"/>
                  <a:gd name="connsiteY8" fmla="*/ 406121 h 1490669"/>
                  <a:gd name="connsiteX9" fmla="*/ 508737 w 834601"/>
                  <a:gd name="connsiteY9" fmla="*/ 452677 h 1490669"/>
                  <a:gd name="connsiteX10" fmla="*/ 474626 w 834601"/>
                  <a:gd name="connsiteY10" fmla="*/ 560803 h 1490669"/>
                  <a:gd name="connsiteX11" fmla="*/ 552264 w 834601"/>
                  <a:gd name="connsiteY11" fmla="*/ 586682 h 1490669"/>
                  <a:gd name="connsiteX12" fmla="*/ 552264 w 834601"/>
                  <a:gd name="connsiteY12" fmla="*/ 690199 h 1490669"/>
                  <a:gd name="connsiteX13" fmla="*/ 791631 w 834601"/>
                  <a:gd name="connsiteY13" fmla="*/ 1061794 h 1490669"/>
                  <a:gd name="connsiteX14" fmla="*/ 584333 w 834601"/>
                  <a:gd name="connsiteY14" fmla="*/ 1486925 h 1490669"/>
                  <a:gd name="connsiteX0" fmla="*/ 82816 w 834601"/>
                  <a:gd name="connsiteY0" fmla="*/ 1353249 h 1490669"/>
                  <a:gd name="connsiteX1" fmla="*/ 146823 w 834601"/>
                  <a:gd name="connsiteY1" fmla="*/ 974871 h 1490669"/>
                  <a:gd name="connsiteX2" fmla="*/ 174 w 834601"/>
                  <a:gd name="connsiteY2" fmla="*/ 741958 h 1490669"/>
                  <a:gd name="connsiteX3" fmla="*/ 181328 w 834601"/>
                  <a:gd name="connsiteY3" fmla="*/ 25965 h 1490669"/>
                  <a:gd name="connsiteX4" fmla="*/ 250340 w 834601"/>
                  <a:gd name="connsiteY4" fmla="*/ 155361 h 1490669"/>
                  <a:gd name="connsiteX5" fmla="*/ 345230 w 834601"/>
                  <a:gd name="connsiteY5" fmla="*/ 138109 h 1490669"/>
                  <a:gd name="connsiteX6" fmla="*/ 362483 w 834601"/>
                  <a:gd name="connsiteY6" fmla="*/ 232999 h 1490669"/>
                  <a:gd name="connsiteX7" fmla="*/ 423263 w 834601"/>
                  <a:gd name="connsiteY7" fmla="*/ 250449 h 1490669"/>
                  <a:gd name="connsiteX8" fmla="*/ 444335 w 834601"/>
                  <a:gd name="connsiteY8" fmla="*/ 406121 h 1490669"/>
                  <a:gd name="connsiteX9" fmla="*/ 508737 w 834601"/>
                  <a:gd name="connsiteY9" fmla="*/ 452677 h 1490669"/>
                  <a:gd name="connsiteX10" fmla="*/ 474626 w 834601"/>
                  <a:gd name="connsiteY10" fmla="*/ 560803 h 1490669"/>
                  <a:gd name="connsiteX11" fmla="*/ 552264 w 834601"/>
                  <a:gd name="connsiteY11" fmla="*/ 586682 h 1490669"/>
                  <a:gd name="connsiteX12" fmla="*/ 552264 w 834601"/>
                  <a:gd name="connsiteY12" fmla="*/ 690199 h 1490669"/>
                  <a:gd name="connsiteX13" fmla="*/ 791631 w 834601"/>
                  <a:gd name="connsiteY13" fmla="*/ 1061794 h 1490669"/>
                  <a:gd name="connsiteX14" fmla="*/ 584333 w 834601"/>
                  <a:gd name="connsiteY14" fmla="*/ 1486925 h 1490669"/>
                  <a:gd name="connsiteX0" fmla="*/ 82816 w 843783"/>
                  <a:gd name="connsiteY0" fmla="*/ 1353249 h 1469784"/>
                  <a:gd name="connsiteX1" fmla="*/ 146823 w 843783"/>
                  <a:gd name="connsiteY1" fmla="*/ 974871 h 1469784"/>
                  <a:gd name="connsiteX2" fmla="*/ 174 w 843783"/>
                  <a:gd name="connsiteY2" fmla="*/ 741958 h 1469784"/>
                  <a:gd name="connsiteX3" fmla="*/ 181328 w 843783"/>
                  <a:gd name="connsiteY3" fmla="*/ 25965 h 1469784"/>
                  <a:gd name="connsiteX4" fmla="*/ 250340 w 843783"/>
                  <a:gd name="connsiteY4" fmla="*/ 155361 h 1469784"/>
                  <a:gd name="connsiteX5" fmla="*/ 345230 w 843783"/>
                  <a:gd name="connsiteY5" fmla="*/ 138109 h 1469784"/>
                  <a:gd name="connsiteX6" fmla="*/ 362483 w 843783"/>
                  <a:gd name="connsiteY6" fmla="*/ 232999 h 1469784"/>
                  <a:gd name="connsiteX7" fmla="*/ 423263 w 843783"/>
                  <a:gd name="connsiteY7" fmla="*/ 250449 h 1469784"/>
                  <a:gd name="connsiteX8" fmla="*/ 444335 w 843783"/>
                  <a:gd name="connsiteY8" fmla="*/ 406121 h 1469784"/>
                  <a:gd name="connsiteX9" fmla="*/ 508737 w 843783"/>
                  <a:gd name="connsiteY9" fmla="*/ 452677 h 1469784"/>
                  <a:gd name="connsiteX10" fmla="*/ 474626 w 843783"/>
                  <a:gd name="connsiteY10" fmla="*/ 560803 h 1469784"/>
                  <a:gd name="connsiteX11" fmla="*/ 552264 w 843783"/>
                  <a:gd name="connsiteY11" fmla="*/ 586682 h 1469784"/>
                  <a:gd name="connsiteX12" fmla="*/ 552264 w 843783"/>
                  <a:gd name="connsiteY12" fmla="*/ 690199 h 1469784"/>
                  <a:gd name="connsiteX13" fmla="*/ 791631 w 843783"/>
                  <a:gd name="connsiteY13" fmla="*/ 1061794 h 1469784"/>
                  <a:gd name="connsiteX14" fmla="*/ 601191 w 843783"/>
                  <a:gd name="connsiteY14" fmla="*/ 1465853 h 1469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43783" h="1469784">
                    <a:moveTo>
                      <a:pt x="82816" y="1353249"/>
                    </a:moveTo>
                    <a:cubicBezTo>
                      <a:pt x="159987" y="1206572"/>
                      <a:pt x="160597" y="1076753"/>
                      <a:pt x="146823" y="974871"/>
                    </a:cubicBezTo>
                    <a:cubicBezTo>
                      <a:pt x="133049" y="872989"/>
                      <a:pt x="-5577" y="900109"/>
                      <a:pt x="174" y="741958"/>
                    </a:cubicBezTo>
                    <a:cubicBezTo>
                      <a:pt x="5925" y="583807"/>
                      <a:pt x="139634" y="123731"/>
                      <a:pt x="181328" y="25965"/>
                    </a:cubicBezTo>
                    <a:cubicBezTo>
                      <a:pt x="223022" y="-71801"/>
                      <a:pt x="223023" y="136670"/>
                      <a:pt x="250340" y="155361"/>
                    </a:cubicBezTo>
                    <a:cubicBezTo>
                      <a:pt x="277657" y="174052"/>
                      <a:pt x="326540" y="125169"/>
                      <a:pt x="345230" y="138109"/>
                    </a:cubicBezTo>
                    <a:cubicBezTo>
                      <a:pt x="363920" y="151049"/>
                      <a:pt x="349478" y="214276"/>
                      <a:pt x="362483" y="232999"/>
                    </a:cubicBezTo>
                    <a:cubicBezTo>
                      <a:pt x="375488" y="251722"/>
                      <a:pt x="409621" y="221595"/>
                      <a:pt x="423263" y="250449"/>
                    </a:cubicBezTo>
                    <a:cubicBezTo>
                      <a:pt x="436905" y="279303"/>
                      <a:pt x="430089" y="372416"/>
                      <a:pt x="444335" y="406121"/>
                    </a:cubicBezTo>
                    <a:cubicBezTo>
                      <a:pt x="458581" y="439826"/>
                      <a:pt x="503689" y="426897"/>
                      <a:pt x="508737" y="452677"/>
                    </a:cubicBezTo>
                    <a:cubicBezTo>
                      <a:pt x="513786" y="478457"/>
                      <a:pt x="467372" y="538469"/>
                      <a:pt x="474626" y="560803"/>
                    </a:cubicBezTo>
                    <a:cubicBezTo>
                      <a:pt x="481880" y="583137"/>
                      <a:pt x="539324" y="565116"/>
                      <a:pt x="552264" y="586682"/>
                    </a:cubicBezTo>
                    <a:cubicBezTo>
                      <a:pt x="565204" y="608248"/>
                      <a:pt x="512370" y="611014"/>
                      <a:pt x="552264" y="690199"/>
                    </a:cubicBezTo>
                    <a:cubicBezTo>
                      <a:pt x="592158" y="769384"/>
                      <a:pt x="783477" y="932518"/>
                      <a:pt x="791631" y="1061794"/>
                    </a:cubicBezTo>
                    <a:cubicBezTo>
                      <a:pt x="799785" y="1191070"/>
                      <a:pt x="986018" y="1508629"/>
                      <a:pt x="601191" y="1465853"/>
                    </a:cubicBezTo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06" name="グループ化 1005">
                <a:extLst>
                  <a:ext uri="{FF2B5EF4-FFF2-40B4-BE49-F238E27FC236}">
                    <a16:creationId xmlns:a16="http://schemas.microsoft.com/office/drawing/2014/main" id="{F559ABD7-59D1-426C-A5C2-8E42F15A9D11}"/>
                  </a:ext>
                </a:extLst>
              </p:cNvPr>
              <p:cNvGrpSpPr/>
              <p:nvPr/>
            </p:nvGrpSpPr>
            <p:grpSpPr>
              <a:xfrm>
                <a:off x="864335" y="2262907"/>
                <a:ext cx="170974" cy="170974"/>
                <a:chOff x="1389970" y="4934997"/>
                <a:chExt cx="170974" cy="170974"/>
              </a:xfrm>
            </p:grpSpPr>
            <p:sp>
              <p:nvSpPr>
                <p:cNvPr id="1007" name="楕円 1006">
                  <a:extLst>
                    <a:ext uri="{FF2B5EF4-FFF2-40B4-BE49-F238E27FC236}">
                      <a16:creationId xmlns:a16="http://schemas.microsoft.com/office/drawing/2014/main" id="{E69F3397-C23C-4357-87EC-AE27B421DD63}"/>
                    </a:ext>
                  </a:extLst>
                </p:cNvPr>
                <p:cNvSpPr/>
                <p:nvPr/>
              </p:nvSpPr>
              <p:spPr>
                <a:xfrm>
                  <a:off x="1389970" y="4934997"/>
                  <a:ext cx="170974" cy="1709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8" name="楕円 1007">
                  <a:extLst>
                    <a:ext uri="{FF2B5EF4-FFF2-40B4-BE49-F238E27FC236}">
                      <a16:creationId xmlns:a16="http://schemas.microsoft.com/office/drawing/2014/main" id="{3C0C2387-8B40-43FF-AA2F-781402F8BBE1}"/>
                    </a:ext>
                  </a:extLst>
                </p:cNvPr>
                <p:cNvSpPr/>
                <p:nvPr/>
              </p:nvSpPr>
              <p:spPr>
                <a:xfrm>
                  <a:off x="1414914" y="4967071"/>
                  <a:ext cx="106825" cy="106825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09" name="グループ化 1008">
              <a:extLst>
                <a:ext uri="{FF2B5EF4-FFF2-40B4-BE49-F238E27FC236}">
                  <a16:creationId xmlns:a16="http://schemas.microsoft.com/office/drawing/2014/main" id="{87CB5D14-D8D5-4805-B48D-7B37806762A6}"/>
                </a:ext>
              </a:extLst>
            </p:cNvPr>
            <p:cNvGrpSpPr/>
            <p:nvPr/>
          </p:nvGrpSpPr>
          <p:grpSpPr>
            <a:xfrm>
              <a:off x="2562598" y="5847671"/>
              <a:ext cx="593237" cy="436172"/>
              <a:chOff x="426394" y="-357004"/>
              <a:chExt cx="4967966" cy="3652654"/>
            </a:xfrm>
          </p:grpSpPr>
          <p:sp>
            <p:nvSpPr>
              <p:cNvPr id="1010" name="フリーフォーム: 図形 1009">
                <a:extLst>
                  <a:ext uri="{FF2B5EF4-FFF2-40B4-BE49-F238E27FC236}">
                    <a16:creationId xmlns:a16="http://schemas.microsoft.com/office/drawing/2014/main" id="{F36FF993-DF4B-4F55-9C77-5157F17FB20E}"/>
                  </a:ext>
                </a:extLst>
              </p:cNvPr>
              <p:cNvSpPr/>
              <p:nvPr/>
            </p:nvSpPr>
            <p:spPr>
              <a:xfrm rot="9540701" flipH="1">
                <a:off x="3710398" y="2900979"/>
                <a:ext cx="591106" cy="188299"/>
              </a:xfrm>
              <a:custGeom>
                <a:avLst/>
                <a:gdLst>
                  <a:gd name="connsiteX0" fmla="*/ 508591 w 653143"/>
                  <a:gd name="connsiteY0" fmla="*/ 619459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05172"/>
                  <a:gd name="connsiteX1" fmla="*/ 602860 w 653143"/>
                  <a:gd name="connsiteY1" fmla="*/ 605172 h 605172"/>
                  <a:gd name="connsiteX2" fmla="*/ 581651 w 653143"/>
                  <a:gd name="connsiteY2" fmla="*/ 157555 h 605172"/>
                  <a:gd name="connsiteX3" fmla="*/ 601208 w 653143"/>
                  <a:gd name="connsiteY3" fmla="*/ 152088 h 605172"/>
                  <a:gd name="connsiteX4" fmla="*/ 609400 w 653143"/>
                  <a:gd name="connsiteY4" fmla="*/ 51217 h 605172"/>
                  <a:gd name="connsiteX5" fmla="*/ 27652 w 653143"/>
                  <a:gd name="connsiteY5" fmla="*/ 0 h 605172"/>
                  <a:gd name="connsiteX6" fmla="*/ 66012 w 653143"/>
                  <a:gd name="connsiteY6" fmla="*/ 88557 h 605172"/>
                  <a:gd name="connsiteX7" fmla="*/ 66605 w 653143"/>
                  <a:gd name="connsiteY7" fmla="*/ 96278 h 605172"/>
                  <a:gd name="connsiteX8" fmla="*/ 0 w 653143"/>
                  <a:gd name="connsiteY8" fmla="*/ 126806 h 605172"/>
                  <a:gd name="connsiteX9" fmla="*/ 67258 w 653143"/>
                  <a:gd name="connsiteY9" fmla="*/ 157632 h 605172"/>
                  <a:gd name="connsiteX10" fmla="*/ 63119 w 653143"/>
                  <a:gd name="connsiteY10" fmla="*/ 171390 h 605172"/>
                  <a:gd name="connsiteX11" fmla="*/ 27652 w 653143"/>
                  <a:gd name="connsiteY11" fmla="*/ 221583 h 605172"/>
                  <a:gd name="connsiteX12" fmla="*/ 520233 w 653143"/>
                  <a:gd name="connsiteY12" fmla="*/ 169563 h 605172"/>
                  <a:gd name="connsiteX13" fmla="*/ 529318 w 653143"/>
                  <a:gd name="connsiteY13" fmla="*/ 168054 h 605172"/>
                  <a:gd name="connsiteX0" fmla="*/ 529318 w 653143"/>
                  <a:gd name="connsiteY0" fmla="*/ 168054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12" fmla="*/ 529318 w 653143"/>
                  <a:gd name="connsiteY12" fmla="*/ 168054 h 221583"/>
                  <a:gd name="connsiteX0" fmla="*/ 520233 w 653143"/>
                  <a:gd name="connsiteY0" fmla="*/ 16956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0" fmla="*/ 27652 w 653143"/>
                  <a:gd name="connsiteY0" fmla="*/ 22158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0" fmla="*/ 27652 w 653143"/>
                  <a:gd name="connsiteY0" fmla="*/ 221583 h 221583"/>
                  <a:gd name="connsiteX1" fmla="*/ 601208 w 653143"/>
                  <a:gd name="connsiteY1" fmla="*/ 152088 h 221583"/>
                  <a:gd name="connsiteX2" fmla="*/ 609400 w 653143"/>
                  <a:gd name="connsiteY2" fmla="*/ 51217 h 221583"/>
                  <a:gd name="connsiteX3" fmla="*/ 27652 w 653143"/>
                  <a:gd name="connsiteY3" fmla="*/ 0 h 221583"/>
                  <a:gd name="connsiteX4" fmla="*/ 66012 w 653143"/>
                  <a:gd name="connsiteY4" fmla="*/ 88557 h 221583"/>
                  <a:gd name="connsiteX5" fmla="*/ 66605 w 653143"/>
                  <a:gd name="connsiteY5" fmla="*/ 96278 h 221583"/>
                  <a:gd name="connsiteX6" fmla="*/ 0 w 653143"/>
                  <a:gd name="connsiteY6" fmla="*/ 126806 h 221583"/>
                  <a:gd name="connsiteX7" fmla="*/ 67258 w 653143"/>
                  <a:gd name="connsiteY7" fmla="*/ 157632 h 221583"/>
                  <a:gd name="connsiteX8" fmla="*/ 63119 w 653143"/>
                  <a:gd name="connsiteY8" fmla="*/ 171390 h 221583"/>
                  <a:gd name="connsiteX9" fmla="*/ 27652 w 653143"/>
                  <a:gd name="connsiteY9" fmla="*/ 221583 h 221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3143" h="221583">
                    <a:moveTo>
                      <a:pt x="27652" y="221583"/>
                    </a:moveTo>
                    <a:cubicBezTo>
                      <a:pt x="117333" y="218366"/>
                      <a:pt x="504250" y="180482"/>
                      <a:pt x="601208" y="152088"/>
                    </a:cubicBezTo>
                    <a:cubicBezTo>
                      <a:pt x="672599" y="123866"/>
                      <a:pt x="665577" y="63870"/>
                      <a:pt x="609400" y="51217"/>
                    </a:cubicBezTo>
                    <a:cubicBezTo>
                      <a:pt x="545199" y="36755"/>
                      <a:pt x="237341" y="18466"/>
                      <a:pt x="27652" y="0"/>
                    </a:cubicBezTo>
                    <a:cubicBezTo>
                      <a:pt x="45389" y="24035"/>
                      <a:pt x="59704" y="48845"/>
                      <a:pt x="66012" y="88557"/>
                    </a:cubicBezTo>
                    <a:cubicBezTo>
                      <a:pt x="66210" y="91131"/>
                      <a:pt x="66407" y="93704"/>
                      <a:pt x="66605" y="96278"/>
                    </a:cubicBezTo>
                    <a:lnTo>
                      <a:pt x="0" y="126806"/>
                    </a:lnTo>
                    <a:lnTo>
                      <a:pt x="67258" y="157632"/>
                    </a:lnTo>
                    <a:lnTo>
                      <a:pt x="63119" y="171390"/>
                    </a:lnTo>
                    <a:cubicBezTo>
                      <a:pt x="51297" y="197526"/>
                      <a:pt x="27191" y="195447"/>
                      <a:pt x="27652" y="22158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1" name="フリーフォーム: 図形 1010">
                <a:extLst>
                  <a:ext uri="{FF2B5EF4-FFF2-40B4-BE49-F238E27FC236}">
                    <a16:creationId xmlns:a16="http://schemas.microsoft.com/office/drawing/2014/main" id="{4011A998-B8C6-4A5B-9FDF-F250325612C8}"/>
                  </a:ext>
                </a:extLst>
              </p:cNvPr>
              <p:cNvSpPr/>
              <p:nvPr/>
            </p:nvSpPr>
            <p:spPr>
              <a:xfrm>
                <a:off x="507126" y="2547340"/>
                <a:ext cx="442696" cy="72544"/>
              </a:xfrm>
              <a:custGeom>
                <a:avLst/>
                <a:gdLst>
                  <a:gd name="connsiteX0" fmla="*/ 0 w 442696"/>
                  <a:gd name="connsiteY0" fmla="*/ 0 h 72544"/>
                  <a:gd name="connsiteX1" fmla="*/ 5748 w 442696"/>
                  <a:gd name="connsiteY1" fmla="*/ 658 h 72544"/>
                  <a:gd name="connsiteX2" fmla="*/ 284086 w 442696"/>
                  <a:gd name="connsiteY2" fmla="*/ 14198 h 72544"/>
                  <a:gd name="connsiteX3" fmla="*/ 402013 w 442696"/>
                  <a:gd name="connsiteY3" fmla="*/ 15125 h 72544"/>
                  <a:gd name="connsiteX4" fmla="*/ 441526 w 442696"/>
                  <a:gd name="connsiteY4" fmla="*/ 59716 h 72544"/>
                  <a:gd name="connsiteX5" fmla="*/ 442696 w 442696"/>
                  <a:gd name="connsiteY5" fmla="*/ 72544 h 72544"/>
                  <a:gd name="connsiteX6" fmla="*/ 409712 w 442696"/>
                  <a:gd name="connsiteY6" fmla="*/ 70337 h 72544"/>
                  <a:gd name="connsiteX7" fmla="*/ 7189 w 442696"/>
                  <a:gd name="connsiteY7" fmla="*/ 3235 h 72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2696" h="72544">
                    <a:moveTo>
                      <a:pt x="0" y="0"/>
                    </a:moveTo>
                    <a:lnTo>
                      <a:pt x="5748" y="658"/>
                    </a:lnTo>
                    <a:cubicBezTo>
                      <a:pt x="76441" y="7492"/>
                      <a:pt x="170644" y="12274"/>
                      <a:pt x="284086" y="14198"/>
                    </a:cubicBezTo>
                    <a:lnTo>
                      <a:pt x="402013" y="15125"/>
                    </a:lnTo>
                    <a:lnTo>
                      <a:pt x="441526" y="59716"/>
                    </a:lnTo>
                    <a:lnTo>
                      <a:pt x="442696" y="72544"/>
                    </a:lnTo>
                    <a:lnTo>
                      <a:pt x="409712" y="70337"/>
                    </a:lnTo>
                    <a:cubicBezTo>
                      <a:pt x="213595" y="53045"/>
                      <a:pt x="70221" y="27283"/>
                      <a:pt x="7189" y="3235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12" name="フリーフォーム: 図形 1011">
                <a:extLst>
                  <a:ext uri="{FF2B5EF4-FFF2-40B4-BE49-F238E27FC236}">
                    <a16:creationId xmlns:a16="http://schemas.microsoft.com/office/drawing/2014/main" id="{51F374A5-8C7C-4615-9750-F7625E3B3B09}"/>
                  </a:ext>
                </a:extLst>
              </p:cNvPr>
              <p:cNvSpPr/>
              <p:nvPr/>
            </p:nvSpPr>
            <p:spPr>
              <a:xfrm>
                <a:off x="426394" y="2403414"/>
                <a:ext cx="435431" cy="164761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3" name="フリーフォーム: 図形 1012">
                <a:extLst>
                  <a:ext uri="{FF2B5EF4-FFF2-40B4-BE49-F238E27FC236}">
                    <a16:creationId xmlns:a16="http://schemas.microsoft.com/office/drawing/2014/main" id="{9C9546D7-3544-49B7-9981-E41BDB1CAEC8}"/>
                  </a:ext>
                </a:extLst>
              </p:cNvPr>
              <p:cNvSpPr/>
              <p:nvPr/>
            </p:nvSpPr>
            <p:spPr>
              <a:xfrm rot="16200000">
                <a:off x="4083308" y="1550506"/>
                <a:ext cx="469057" cy="2153046"/>
              </a:xfrm>
              <a:custGeom>
                <a:avLst/>
                <a:gdLst>
                  <a:gd name="connsiteX0" fmla="*/ 469057 w 469057"/>
                  <a:gd name="connsiteY0" fmla="*/ 1178577 h 2153046"/>
                  <a:gd name="connsiteX1" fmla="*/ 179092 w 469057"/>
                  <a:gd name="connsiteY1" fmla="*/ 2149549 h 2153046"/>
                  <a:gd name="connsiteX2" fmla="*/ 166384 w 469057"/>
                  <a:gd name="connsiteY2" fmla="*/ 2153046 h 2153046"/>
                  <a:gd name="connsiteX3" fmla="*/ 172732 w 469057"/>
                  <a:gd name="connsiteY3" fmla="*/ 2117471 h 2153046"/>
                  <a:gd name="connsiteX4" fmla="*/ 198942 w 469057"/>
                  <a:gd name="connsiteY4" fmla="*/ 1906609 h 2153046"/>
                  <a:gd name="connsiteX5" fmla="*/ 200879 w 469057"/>
                  <a:gd name="connsiteY5" fmla="*/ 1883876 h 2153046"/>
                  <a:gd name="connsiteX6" fmla="*/ 167696 w 469057"/>
                  <a:gd name="connsiteY6" fmla="*/ 1928847 h 2153046"/>
                  <a:gd name="connsiteX7" fmla="*/ 107725 w 469057"/>
                  <a:gd name="connsiteY7" fmla="*/ 1977458 h 2153046"/>
                  <a:gd name="connsiteX8" fmla="*/ 95017 w 469057"/>
                  <a:gd name="connsiteY8" fmla="*/ 1980955 h 2153046"/>
                  <a:gd name="connsiteX9" fmla="*/ 101364 w 469057"/>
                  <a:gd name="connsiteY9" fmla="*/ 1945380 h 2153046"/>
                  <a:gd name="connsiteX10" fmla="*/ 124369 w 469057"/>
                  <a:gd name="connsiteY10" fmla="*/ 1724100 h 2153046"/>
                  <a:gd name="connsiteX11" fmla="*/ 54611 w 469057"/>
                  <a:gd name="connsiteY11" fmla="*/ 1823178 h 2153046"/>
                  <a:gd name="connsiteX12" fmla="*/ 46356 w 469057"/>
                  <a:gd name="connsiteY12" fmla="*/ 1826189 h 2153046"/>
                  <a:gd name="connsiteX13" fmla="*/ 50479 w 469057"/>
                  <a:gd name="connsiteY13" fmla="*/ 1795559 h 2153046"/>
                  <a:gd name="connsiteX14" fmla="*/ 67504 w 469057"/>
                  <a:gd name="connsiteY14" fmla="*/ 1614008 h 2153046"/>
                  <a:gd name="connsiteX15" fmla="*/ 68762 w 469057"/>
                  <a:gd name="connsiteY15" fmla="*/ 1594436 h 2153046"/>
                  <a:gd name="connsiteX16" fmla="*/ 47208 w 469057"/>
                  <a:gd name="connsiteY16" fmla="*/ 1633156 h 2153046"/>
                  <a:gd name="connsiteX17" fmla="*/ 8255 w 469057"/>
                  <a:gd name="connsiteY17" fmla="*/ 1675009 h 2153046"/>
                  <a:gd name="connsiteX18" fmla="*/ 0 w 469057"/>
                  <a:gd name="connsiteY18" fmla="*/ 1678020 h 2153046"/>
                  <a:gd name="connsiteX19" fmla="*/ 4123 w 469057"/>
                  <a:gd name="connsiteY19" fmla="*/ 1647390 h 2153046"/>
                  <a:gd name="connsiteX20" fmla="*/ 44408 w 469057"/>
                  <a:gd name="connsiteY20" fmla="*/ 839009 h 2153046"/>
                  <a:gd name="connsiteX21" fmla="*/ 4123 w 469057"/>
                  <a:gd name="connsiteY21" fmla="*/ 30630 h 2153046"/>
                  <a:gd name="connsiteX22" fmla="*/ 0 w 469057"/>
                  <a:gd name="connsiteY22" fmla="*/ 0 h 2153046"/>
                  <a:gd name="connsiteX23" fmla="*/ 8254 w 469057"/>
                  <a:gd name="connsiteY23" fmla="*/ 3010 h 2153046"/>
                  <a:gd name="connsiteX24" fmla="*/ 65550 w 469057"/>
                  <a:gd name="connsiteY24" fmla="*/ 74370 h 2153046"/>
                  <a:gd name="connsiteX25" fmla="*/ 114279 w 469057"/>
                  <a:gd name="connsiteY25" fmla="*/ 191824 h 2153046"/>
                  <a:gd name="connsiteX26" fmla="*/ 101364 w 469057"/>
                  <a:gd name="connsiteY26" fmla="*/ 67595 h 2153046"/>
                  <a:gd name="connsiteX27" fmla="*/ 95017 w 469057"/>
                  <a:gd name="connsiteY27" fmla="*/ 32020 h 2153046"/>
                  <a:gd name="connsiteX28" fmla="*/ 107724 w 469057"/>
                  <a:gd name="connsiteY28" fmla="*/ 35515 h 2153046"/>
                  <a:gd name="connsiteX29" fmla="*/ 272193 w 469057"/>
                  <a:gd name="connsiteY29" fmla="*/ 257064 h 2153046"/>
                  <a:gd name="connsiteX30" fmla="*/ 309546 w 469057"/>
                  <a:gd name="connsiteY30" fmla="*/ 361470 h 2153046"/>
                  <a:gd name="connsiteX31" fmla="*/ 343560 w 469057"/>
                  <a:gd name="connsiteY31" fmla="*/ 429154 h 2153046"/>
                  <a:gd name="connsiteX32" fmla="*/ 420943 w 469057"/>
                  <a:gd name="connsiteY32" fmla="*/ 685247 h 2153046"/>
                  <a:gd name="connsiteX33" fmla="*/ 469057 w 469057"/>
                  <a:gd name="connsiteY33" fmla="*/ 1178577 h 2153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69057" h="2153046">
                    <a:moveTo>
                      <a:pt x="469057" y="1178577"/>
                    </a:moveTo>
                    <a:cubicBezTo>
                      <a:pt x="469057" y="1657529"/>
                      <a:pt x="344575" y="2057132"/>
                      <a:pt x="179092" y="2149549"/>
                    </a:cubicBezTo>
                    <a:lnTo>
                      <a:pt x="166384" y="2153046"/>
                    </a:lnTo>
                    <a:lnTo>
                      <a:pt x="172732" y="2117471"/>
                    </a:lnTo>
                    <a:cubicBezTo>
                      <a:pt x="182521" y="2050468"/>
                      <a:pt x="191292" y="1980022"/>
                      <a:pt x="198942" y="1906609"/>
                    </a:cubicBezTo>
                    <a:lnTo>
                      <a:pt x="200879" y="1883876"/>
                    </a:lnTo>
                    <a:lnTo>
                      <a:pt x="167696" y="1928847"/>
                    </a:lnTo>
                    <a:cubicBezTo>
                      <a:pt x="148454" y="1949555"/>
                      <a:pt x="128410" y="1965906"/>
                      <a:pt x="107725" y="1977458"/>
                    </a:cubicBezTo>
                    <a:lnTo>
                      <a:pt x="95017" y="1980955"/>
                    </a:lnTo>
                    <a:lnTo>
                      <a:pt x="101364" y="1945380"/>
                    </a:lnTo>
                    <a:lnTo>
                      <a:pt x="124369" y="1724100"/>
                    </a:lnTo>
                    <a:lnTo>
                      <a:pt x="54611" y="1823178"/>
                    </a:lnTo>
                    <a:lnTo>
                      <a:pt x="46356" y="1826189"/>
                    </a:lnTo>
                    <a:lnTo>
                      <a:pt x="50479" y="1795559"/>
                    </a:lnTo>
                    <a:cubicBezTo>
                      <a:pt x="56838" y="1737870"/>
                      <a:pt x="62535" y="1677217"/>
                      <a:pt x="67504" y="1614008"/>
                    </a:cubicBezTo>
                    <a:lnTo>
                      <a:pt x="68762" y="1594436"/>
                    </a:lnTo>
                    <a:lnTo>
                      <a:pt x="47208" y="1633156"/>
                    </a:lnTo>
                    <a:cubicBezTo>
                      <a:pt x="34710" y="1650985"/>
                      <a:pt x="21690" y="1665064"/>
                      <a:pt x="8255" y="1675009"/>
                    </a:cubicBezTo>
                    <a:lnTo>
                      <a:pt x="0" y="1678020"/>
                    </a:lnTo>
                    <a:lnTo>
                      <a:pt x="4123" y="1647390"/>
                    </a:lnTo>
                    <a:cubicBezTo>
                      <a:pt x="29557" y="1416634"/>
                      <a:pt x="44408" y="1138453"/>
                      <a:pt x="44408" y="839009"/>
                    </a:cubicBezTo>
                    <a:cubicBezTo>
                      <a:pt x="44408" y="539568"/>
                      <a:pt x="29557" y="261387"/>
                      <a:pt x="4123" y="30630"/>
                    </a:cubicBezTo>
                    <a:lnTo>
                      <a:pt x="0" y="0"/>
                    </a:lnTo>
                    <a:lnTo>
                      <a:pt x="8254" y="3010"/>
                    </a:lnTo>
                    <a:cubicBezTo>
                      <a:pt x="28408" y="17929"/>
                      <a:pt x="47626" y="42147"/>
                      <a:pt x="65550" y="74370"/>
                    </a:cubicBezTo>
                    <a:lnTo>
                      <a:pt x="114279" y="191824"/>
                    </a:lnTo>
                    <a:lnTo>
                      <a:pt x="101364" y="67595"/>
                    </a:lnTo>
                    <a:lnTo>
                      <a:pt x="95017" y="32020"/>
                    </a:lnTo>
                    <a:lnTo>
                      <a:pt x="107724" y="35515"/>
                    </a:lnTo>
                    <a:cubicBezTo>
                      <a:pt x="169780" y="70172"/>
                      <a:pt x="226071" y="148026"/>
                      <a:pt x="272193" y="257064"/>
                    </a:cubicBezTo>
                    <a:lnTo>
                      <a:pt x="309546" y="361470"/>
                    </a:lnTo>
                    <a:lnTo>
                      <a:pt x="343560" y="429154"/>
                    </a:lnTo>
                    <a:cubicBezTo>
                      <a:pt x="374309" y="501846"/>
                      <a:pt x="400538" y="588397"/>
                      <a:pt x="420943" y="685247"/>
                    </a:cubicBezTo>
                    <a:cubicBezTo>
                      <a:pt x="451551" y="830522"/>
                      <a:pt x="469057" y="998971"/>
                      <a:pt x="469057" y="1178577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4" name="フリーフォーム: 図形 1013">
                <a:extLst>
                  <a:ext uri="{FF2B5EF4-FFF2-40B4-BE49-F238E27FC236}">
                    <a16:creationId xmlns:a16="http://schemas.microsoft.com/office/drawing/2014/main" id="{DD7F9822-87B5-4475-ADA7-DA87E277C7F7}"/>
                  </a:ext>
                </a:extLst>
              </p:cNvPr>
              <p:cNvSpPr/>
              <p:nvPr/>
            </p:nvSpPr>
            <p:spPr>
              <a:xfrm>
                <a:off x="728473" y="2180994"/>
                <a:ext cx="3589362" cy="1114656"/>
              </a:xfrm>
              <a:custGeom>
                <a:avLst/>
                <a:gdLst>
                  <a:gd name="connsiteX0" fmla="*/ 350235 w 3589362"/>
                  <a:gd name="connsiteY0" fmla="*/ 230 h 1114656"/>
                  <a:gd name="connsiteX1" fmla="*/ 594137 w 3589362"/>
                  <a:gd name="connsiteY1" fmla="*/ 107476 h 1114656"/>
                  <a:gd name="connsiteX2" fmla="*/ 640707 w 3589362"/>
                  <a:gd name="connsiteY2" fmla="*/ 160047 h 1114656"/>
                  <a:gd name="connsiteX3" fmla="*/ 720784 w 3589362"/>
                  <a:gd name="connsiteY3" fmla="*/ 145105 h 1114656"/>
                  <a:gd name="connsiteX4" fmla="*/ 971289 w 3589362"/>
                  <a:gd name="connsiteY4" fmla="*/ 130404 h 1114656"/>
                  <a:gd name="connsiteX5" fmla="*/ 1099580 w 3589362"/>
                  <a:gd name="connsiteY5" fmla="*/ 134172 h 1114656"/>
                  <a:gd name="connsiteX6" fmla="*/ 1201768 w 3589362"/>
                  <a:gd name="connsiteY6" fmla="*/ 143313 h 1114656"/>
                  <a:gd name="connsiteX7" fmla="*/ 1351744 w 3589362"/>
                  <a:gd name="connsiteY7" fmla="*/ 118173 h 1114656"/>
                  <a:gd name="connsiteX8" fmla="*/ 2371020 w 3589362"/>
                  <a:gd name="connsiteY8" fmla="*/ 109415 h 1114656"/>
                  <a:gd name="connsiteX9" fmla="*/ 3589362 w 3589362"/>
                  <a:gd name="connsiteY9" fmla="*/ 391901 h 1114656"/>
                  <a:gd name="connsiteX10" fmla="*/ 2366257 w 3589362"/>
                  <a:gd name="connsiteY10" fmla="*/ 1112537 h 1114656"/>
                  <a:gd name="connsiteX11" fmla="*/ 1161737 w 3589362"/>
                  <a:gd name="connsiteY11" fmla="*/ 440864 h 1114656"/>
                  <a:gd name="connsiteX12" fmla="*/ 1126225 w 3589362"/>
                  <a:gd name="connsiteY12" fmla="*/ 397007 h 1114656"/>
                  <a:gd name="connsiteX13" fmla="*/ 971289 w 3589362"/>
                  <a:gd name="connsiteY13" fmla="*/ 394129 h 1114656"/>
                  <a:gd name="connsiteX14" fmla="*/ 755557 w 3589362"/>
                  <a:gd name="connsiteY14" fmla="*/ 398137 h 1114656"/>
                  <a:gd name="connsiteX15" fmla="*/ 654595 w 3589362"/>
                  <a:gd name="connsiteY15" fmla="*/ 403794 h 1114656"/>
                  <a:gd name="connsiteX16" fmla="*/ 603760 w 3589362"/>
                  <a:gd name="connsiteY16" fmla="*/ 448544 h 1114656"/>
                  <a:gd name="connsiteX17" fmla="*/ 293878 w 3589362"/>
                  <a:gd name="connsiteY17" fmla="*/ 498243 h 1114656"/>
                  <a:gd name="connsiteX18" fmla="*/ 24285 w 3589362"/>
                  <a:gd name="connsiteY18" fmla="*/ 288924 h 1114656"/>
                  <a:gd name="connsiteX19" fmla="*/ 350235 w 3589362"/>
                  <a:gd name="connsiteY19" fmla="*/ 230 h 111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589362" h="1114656">
                    <a:moveTo>
                      <a:pt x="350235" y="230"/>
                    </a:moveTo>
                    <a:cubicBezTo>
                      <a:pt x="435913" y="4331"/>
                      <a:pt x="525735" y="49191"/>
                      <a:pt x="594137" y="107476"/>
                    </a:cubicBezTo>
                    <a:lnTo>
                      <a:pt x="640707" y="160047"/>
                    </a:lnTo>
                    <a:lnTo>
                      <a:pt x="720784" y="145105"/>
                    </a:lnTo>
                    <a:cubicBezTo>
                      <a:pt x="799918" y="135551"/>
                      <a:pt x="884055" y="130404"/>
                      <a:pt x="971289" y="130404"/>
                    </a:cubicBezTo>
                    <a:cubicBezTo>
                      <a:pt x="1014906" y="130404"/>
                      <a:pt x="1057749" y="131691"/>
                      <a:pt x="1099580" y="134172"/>
                    </a:cubicBezTo>
                    <a:lnTo>
                      <a:pt x="1201768" y="143313"/>
                    </a:lnTo>
                    <a:lnTo>
                      <a:pt x="1351744" y="118173"/>
                    </a:lnTo>
                    <a:cubicBezTo>
                      <a:pt x="1653704" y="83016"/>
                      <a:pt x="2105789" y="93540"/>
                      <a:pt x="2371020" y="109415"/>
                    </a:cubicBezTo>
                    <a:cubicBezTo>
                      <a:pt x="2795390" y="134815"/>
                      <a:pt x="3589362" y="159611"/>
                      <a:pt x="3589362" y="391901"/>
                    </a:cubicBezTo>
                    <a:cubicBezTo>
                      <a:pt x="3589362" y="624191"/>
                      <a:pt x="2990652" y="1152224"/>
                      <a:pt x="2366257" y="1112537"/>
                    </a:cubicBezTo>
                    <a:cubicBezTo>
                      <a:pt x="1897961" y="1082772"/>
                      <a:pt x="1387409" y="700615"/>
                      <a:pt x="1161737" y="440864"/>
                    </a:cubicBezTo>
                    <a:lnTo>
                      <a:pt x="1126225" y="397007"/>
                    </a:lnTo>
                    <a:lnTo>
                      <a:pt x="971289" y="394129"/>
                    </a:lnTo>
                    <a:cubicBezTo>
                      <a:pt x="899131" y="394129"/>
                      <a:pt x="827139" y="395471"/>
                      <a:pt x="755557" y="398137"/>
                    </a:cubicBezTo>
                    <a:lnTo>
                      <a:pt x="654595" y="403794"/>
                    </a:lnTo>
                    <a:lnTo>
                      <a:pt x="603760" y="448544"/>
                    </a:lnTo>
                    <a:cubicBezTo>
                      <a:pt x="533870" y="487646"/>
                      <a:pt x="429959" y="509488"/>
                      <a:pt x="293878" y="498243"/>
                    </a:cubicBezTo>
                    <a:cubicBezTo>
                      <a:pt x="21716" y="475754"/>
                      <a:pt x="-42258" y="371926"/>
                      <a:pt x="24285" y="288924"/>
                    </a:cubicBezTo>
                    <a:cubicBezTo>
                      <a:pt x="90828" y="205922"/>
                      <a:pt x="178879" y="-7971"/>
                      <a:pt x="350235" y="23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5" name="フリーフォーム: 図形 1014">
                <a:extLst>
                  <a:ext uri="{FF2B5EF4-FFF2-40B4-BE49-F238E27FC236}">
                    <a16:creationId xmlns:a16="http://schemas.microsoft.com/office/drawing/2014/main" id="{F6FE60BB-4D9E-4254-B3B9-AA64675EF73F}"/>
                  </a:ext>
                </a:extLst>
              </p:cNvPr>
              <p:cNvSpPr/>
              <p:nvPr/>
            </p:nvSpPr>
            <p:spPr>
              <a:xfrm>
                <a:off x="728474" y="2180995"/>
                <a:ext cx="1248745" cy="501192"/>
              </a:xfrm>
              <a:custGeom>
                <a:avLst/>
                <a:gdLst>
                  <a:gd name="connsiteX0" fmla="*/ 350235 w 1248745"/>
                  <a:gd name="connsiteY0" fmla="*/ 230 h 501192"/>
                  <a:gd name="connsiteX1" fmla="*/ 594137 w 1248745"/>
                  <a:gd name="connsiteY1" fmla="*/ 107476 h 501192"/>
                  <a:gd name="connsiteX2" fmla="*/ 640707 w 1248745"/>
                  <a:gd name="connsiteY2" fmla="*/ 160047 h 501192"/>
                  <a:gd name="connsiteX3" fmla="*/ 720784 w 1248745"/>
                  <a:gd name="connsiteY3" fmla="*/ 145105 h 501192"/>
                  <a:gd name="connsiteX4" fmla="*/ 971289 w 1248745"/>
                  <a:gd name="connsiteY4" fmla="*/ 130404 h 501192"/>
                  <a:gd name="connsiteX5" fmla="*/ 1099580 w 1248745"/>
                  <a:gd name="connsiteY5" fmla="*/ 134172 h 501192"/>
                  <a:gd name="connsiteX6" fmla="*/ 1201768 w 1248745"/>
                  <a:gd name="connsiteY6" fmla="*/ 143313 h 501192"/>
                  <a:gd name="connsiteX7" fmla="*/ 1248745 w 1248745"/>
                  <a:gd name="connsiteY7" fmla="*/ 135439 h 501192"/>
                  <a:gd name="connsiteX8" fmla="*/ 1219638 w 1248745"/>
                  <a:gd name="connsiteY8" fmla="*/ 182079 h 501192"/>
                  <a:gd name="connsiteX9" fmla="*/ 1167806 w 1248745"/>
                  <a:gd name="connsiteY9" fmla="*/ 300298 h 501192"/>
                  <a:gd name="connsiteX10" fmla="*/ 1138647 w 1248745"/>
                  <a:gd name="connsiteY10" fmla="*/ 412348 h 501192"/>
                  <a:gd name="connsiteX11" fmla="*/ 1126225 w 1248745"/>
                  <a:gd name="connsiteY11" fmla="*/ 397007 h 501192"/>
                  <a:gd name="connsiteX12" fmla="*/ 971289 w 1248745"/>
                  <a:gd name="connsiteY12" fmla="*/ 394129 h 501192"/>
                  <a:gd name="connsiteX13" fmla="*/ 755557 w 1248745"/>
                  <a:gd name="connsiteY13" fmla="*/ 398137 h 501192"/>
                  <a:gd name="connsiteX14" fmla="*/ 654595 w 1248745"/>
                  <a:gd name="connsiteY14" fmla="*/ 403794 h 501192"/>
                  <a:gd name="connsiteX15" fmla="*/ 603760 w 1248745"/>
                  <a:gd name="connsiteY15" fmla="*/ 448544 h 501192"/>
                  <a:gd name="connsiteX16" fmla="*/ 293878 w 1248745"/>
                  <a:gd name="connsiteY16" fmla="*/ 498243 h 501192"/>
                  <a:gd name="connsiteX17" fmla="*/ 24285 w 1248745"/>
                  <a:gd name="connsiteY17" fmla="*/ 288924 h 501192"/>
                  <a:gd name="connsiteX18" fmla="*/ 350235 w 1248745"/>
                  <a:gd name="connsiteY18" fmla="*/ 230 h 501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48745" h="501192">
                    <a:moveTo>
                      <a:pt x="350235" y="230"/>
                    </a:moveTo>
                    <a:cubicBezTo>
                      <a:pt x="435913" y="4331"/>
                      <a:pt x="525735" y="49191"/>
                      <a:pt x="594137" y="107476"/>
                    </a:cubicBezTo>
                    <a:lnTo>
                      <a:pt x="640707" y="160047"/>
                    </a:lnTo>
                    <a:lnTo>
                      <a:pt x="720784" y="145105"/>
                    </a:lnTo>
                    <a:cubicBezTo>
                      <a:pt x="799918" y="135551"/>
                      <a:pt x="884055" y="130404"/>
                      <a:pt x="971289" y="130404"/>
                    </a:cubicBezTo>
                    <a:cubicBezTo>
                      <a:pt x="1014906" y="130404"/>
                      <a:pt x="1057749" y="131691"/>
                      <a:pt x="1099580" y="134172"/>
                    </a:cubicBezTo>
                    <a:lnTo>
                      <a:pt x="1201768" y="143313"/>
                    </a:lnTo>
                    <a:lnTo>
                      <a:pt x="1248745" y="135439"/>
                    </a:lnTo>
                    <a:lnTo>
                      <a:pt x="1219638" y="182079"/>
                    </a:lnTo>
                    <a:cubicBezTo>
                      <a:pt x="1199152" y="220706"/>
                      <a:pt x="1181816" y="260147"/>
                      <a:pt x="1167806" y="300298"/>
                    </a:cubicBezTo>
                    <a:lnTo>
                      <a:pt x="1138647" y="412348"/>
                    </a:lnTo>
                    <a:lnTo>
                      <a:pt x="1126225" y="397007"/>
                    </a:lnTo>
                    <a:lnTo>
                      <a:pt x="971289" y="394129"/>
                    </a:lnTo>
                    <a:cubicBezTo>
                      <a:pt x="899131" y="394129"/>
                      <a:pt x="827139" y="395471"/>
                      <a:pt x="755557" y="398137"/>
                    </a:cubicBezTo>
                    <a:lnTo>
                      <a:pt x="654595" y="403794"/>
                    </a:lnTo>
                    <a:lnTo>
                      <a:pt x="603760" y="448544"/>
                    </a:lnTo>
                    <a:cubicBezTo>
                      <a:pt x="533870" y="487646"/>
                      <a:pt x="429959" y="509488"/>
                      <a:pt x="293878" y="498243"/>
                    </a:cubicBezTo>
                    <a:cubicBezTo>
                      <a:pt x="21716" y="475754"/>
                      <a:pt x="-42258" y="371926"/>
                      <a:pt x="24285" y="288924"/>
                    </a:cubicBezTo>
                    <a:cubicBezTo>
                      <a:pt x="90828" y="205922"/>
                      <a:pt x="178879" y="-7971"/>
                      <a:pt x="350235" y="23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6" name="フリーフォーム: 図形 1015">
                <a:extLst>
                  <a:ext uri="{FF2B5EF4-FFF2-40B4-BE49-F238E27FC236}">
                    <a16:creationId xmlns:a16="http://schemas.microsoft.com/office/drawing/2014/main" id="{395A853C-90C6-40F6-8518-CE1B7A1E6F2A}"/>
                  </a:ext>
                </a:extLst>
              </p:cNvPr>
              <p:cNvSpPr/>
              <p:nvPr/>
            </p:nvSpPr>
            <p:spPr>
              <a:xfrm>
                <a:off x="892729" y="2366182"/>
                <a:ext cx="349081" cy="316005"/>
              </a:xfrm>
              <a:custGeom>
                <a:avLst/>
                <a:gdLst>
                  <a:gd name="connsiteX0" fmla="*/ 244737 w 349081"/>
                  <a:gd name="connsiteY0" fmla="*/ 99 h 316005"/>
                  <a:gd name="connsiteX1" fmla="*/ 281558 w 349081"/>
                  <a:gd name="connsiteY1" fmla="*/ 9639 h 316005"/>
                  <a:gd name="connsiteX2" fmla="*/ 317934 w 349081"/>
                  <a:gd name="connsiteY2" fmla="*/ 59490 h 316005"/>
                  <a:gd name="connsiteX3" fmla="*/ 334180 w 349081"/>
                  <a:gd name="connsiteY3" fmla="*/ 102203 h 316005"/>
                  <a:gd name="connsiteX4" fmla="*/ 347394 w 349081"/>
                  <a:gd name="connsiteY4" fmla="*/ 236460 h 316005"/>
                  <a:gd name="connsiteX5" fmla="*/ 332474 w 349081"/>
                  <a:gd name="connsiteY5" fmla="*/ 301299 h 316005"/>
                  <a:gd name="connsiteX6" fmla="*/ 309386 w 349081"/>
                  <a:gd name="connsiteY6" fmla="*/ 307087 h 316005"/>
                  <a:gd name="connsiteX7" fmla="*/ 129623 w 349081"/>
                  <a:gd name="connsiteY7" fmla="*/ 313056 h 316005"/>
                  <a:gd name="connsiteX8" fmla="*/ 37169 w 349081"/>
                  <a:gd name="connsiteY8" fmla="*/ 301010 h 316005"/>
                  <a:gd name="connsiteX9" fmla="*/ 0 w 349081"/>
                  <a:gd name="connsiteY9" fmla="*/ 291711 h 316005"/>
                  <a:gd name="connsiteX10" fmla="*/ 114648 w 349081"/>
                  <a:gd name="connsiteY10" fmla="*/ 107703 h 316005"/>
                  <a:gd name="connsiteX11" fmla="*/ 244737 w 349081"/>
                  <a:gd name="connsiteY11" fmla="*/ 99 h 316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081" h="316005">
                    <a:moveTo>
                      <a:pt x="244737" y="99"/>
                    </a:moveTo>
                    <a:cubicBezTo>
                      <a:pt x="258016" y="-614"/>
                      <a:pt x="270443" y="2530"/>
                      <a:pt x="281558" y="9639"/>
                    </a:cubicBezTo>
                    <a:cubicBezTo>
                      <a:pt x="296378" y="19119"/>
                      <a:pt x="308867" y="35650"/>
                      <a:pt x="317934" y="59490"/>
                    </a:cubicBezTo>
                    <a:lnTo>
                      <a:pt x="334180" y="102203"/>
                    </a:lnTo>
                    <a:cubicBezTo>
                      <a:pt x="347781" y="137962"/>
                      <a:pt x="351751" y="185088"/>
                      <a:pt x="347394" y="236460"/>
                    </a:cubicBezTo>
                    <a:lnTo>
                      <a:pt x="332474" y="301299"/>
                    </a:lnTo>
                    <a:lnTo>
                      <a:pt x="309386" y="307087"/>
                    </a:lnTo>
                    <a:cubicBezTo>
                      <a:pt x="257662" y="316030"/>
                      <a:pt x="197664" y="318679"/>
                      <a:pt x="129623" y="313056"/>
                    </a:cubicBezTo>
                    <a:cubicBezTo>
                      <a:pt x="95603" y="310245"/>
                      <a:pt x="64836" y="306163"/>
                      <a:pt x="37169" y="301010"/>
                    </a:cubicBezTo>
                    <a:lnTo>
                      <a:pt x="0" y="291711"/>
                    </a:lnTo>
                    <a:lnTo>
                      <a:pt x="114648" y="107703"/>
                    </a:lnTo>
                    <a:cubicBezTo>
                      <a:pt x="157400" y="39087"/>
                      <a:pt x="204901" y="2237"/>
                      <a:pt x="244737" y="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7" name="フリーフォーム: 図形 1016">
                <a:extLst>
                  <a:ext uri="{FF2B5EF4-FFF2-40B4-BE49-F238E27FC236}">
                    <a16:creationId xmlns:a16="http://schemas.microsoft.com/office/drawing/2014/main" id="{7B578DE7-1150-4639-92DF-9B063B1B26B0}"/>
                  </a:ext>
                </a:extLst>
              </p:cNvPr>
              <p:cNvSpPr/>
              <p:nvPr/>
            </p:nvSpPr>
            <p:spPr>
              <a:xfrm rot="9540701" flipH="1">
                <a:off x="3601298" y="3018608"/>
                <a:ext cx="653785" cy="223997"/>
              </a:xfrm>
              <a:custGeom>
                <a:avLst/>
                <a:gdLst>
                  <a:gd name="connsiteX0" fmla="*/ 508591 w 653143"/>
                  <a:gd name="connsiteY0" fmla="*/ 619459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05172"/>
                  <a:gd name="connsiteX1" fmla="*/ 602860 w 653143"/>
                  <a:gd name="connsiteY1" fmla="*/ 605172 h 605172"/>
                  <a:gd name="connsiteX2" fmla="*/ 581651 w 653143"/>
                  <a:gd name="connsiteY2" fmla="*/ 157555 h 605172"/>
                  <a:gd name="connsiteX3" fmla="*/ 601208 w 653143"/>
                  <a:gd name="connsiteY3" fmla="*/ 152088 h 605172"/>
                  <a:gd name="connsiteX4" fmla="*/ 609400 w 653143"/>
                  <a:gd name="connsiteY4" fmla="*/ 51217 h 605172"/>
                  <a:gd name="connsiteX5" fmla="*/ 27652 w 653143"/>
                  <a:gd name="connsiteY5" fmla="*/ 0 h 605172"/>
                  <a:gd name="connsiteX6" fmla="*/ 66012 w 653143"/>
                  <a:gd name="connsiteY6" fmla="*/ 88557 h 605172"/>
                  <a:gd name="connsiteX7" fmla="*/ 66605 w 653143"/>
                  <a:gd name="connsiteY7" fmla="*/ 96278 h 605172"/>
                  <a:gd name="connsiteX8" fmla="*/ 0 w 653143"/>
                  <a:gd name="connsiteY8" fmla="*/ 126806 h 605172"/>
                  <a:gd name="connsiteX9" fmla="*/ 67258 w 653143"/>
                  <a:gd name="connsiteY9" fmla="*/ 157632 h 605172"/>
                  <a:gd name="connsiteX10" fmla="*/ 63119 w 653143"/>
                  <a:gd name="connsiteY10" fmla="*/ 171390 h 605172"/>
                  <a:gd name="connsiteX11" fmla="*/ 27652 w 653143"/>
                  <a:gd name="connsiteY11" fmla="*/ 221583 h 605172"/>
                  <a:gd name="connsiteX12" fmla="*/ 520233 w 653143"/>
                  <a:gd name="connsiteY12" fmla="*/ 169563 h 605172"/>
                  <a:gd name="connsiteX13" fmla="*/ 529318 w 653143"/>
                  <a:gd name="connsiteY13" fmla="*/ 168054 h 605172"/>
                  <a:gd name="connsiteX0" fmla="*/ 529318 w 653143"/>
                  <a:gd name="connsiteY0" fmla="*/ 168054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12" fmla="*/ 529318 w 653143"/>
                  <a:gd name="connsiteY12" fmla="*/ 168054 h 221583"/>
                  <a:gd name="connsiteX0" fmla="*/ 520233 w 653143"/>
                  <a:gd name="connsiteY0" fmla="*/ 16956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0" fmla="*/ 27652 w 653143"/>
                  <a:gd name="connsiteY0" fmla="*/ 22158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0" fmla="*/ 27652 w 653143"/>
                  <a:gd name="connsiteY0" fmla="*/ 221583 h 221583"/>
                  <a:gd name="connsiteX1" fmla="*/ 601208 w 653143"/>
                  <a:gd name="connsiteY1" fmla="*/ 152088 h 221583"/>
                  <a:gd name="connsiteX2" fmla="*/ 609400 w 653143"/>
                  <a:gd name="connsiteY2" fmla="*/ 51217 h 221583"/>
                  <a:gd name="connsiteX3" fmla="*/ 27652 w 653143"/>
                  <a:gd name="connsiteY3" fmla="*/ 0 h 221583"/>
                  <a:gd name="connsiteX4" fmla="*/ 66012 w 653143"/>
                  <a:gd name="connsiteY4" fmla="*/ 88557 h 221583"/>
                  <a:gd name="connsiteX5" fmla="*/ 66605 w 653143"/>
                  <a:gd name="connsiteY5" fmla="*/ 96278 h 221583"/>
                  <a:gd name="connsiteX6" fmla="*/ 0 w 653143"/>
                  <a:gd name="connsiteY6" fmla="*/ 126806 h 221583"/>
                  <a:gd name="connsiteX7" fmla="*/ 67258 w 653143"/>
                  <a:gd name="connsiteY7" fmla="*/ 157632 h 221583"/>
                  <a:gd name="connsiteX8" fmla="*/ 63119 w 653143"/>
                  <a:gd name="connsiteY8" fmla="*/ 171390 h 221583"/>
                  <a:gd name="connsiteX9" fmla="*/ 27652 w 653143"/>
                  <a:gd name="connsiteY9" fmla="*/ 221583 h 221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3143" h="221583">
                    <a:moveTo>
                      <a:pt x="27652" y="221583"/>
                    </a:moveTo>
                    <a:cubicBezTo>
                      <a:pt x="117333" y="218366"/>
                      <a:pt x="504250" y="180482"/>
                      <a:pt x="601208" y="152088"/>
                    </a:cubicBezTo>
                    <a:cubicBezTo>
                      <a:pt x="672599" y="123866"/>
                      <a:pt x="665577" y="63870"/>
                      <a:pt x="609400" y="51217"/>
                    </a:cubicBezTo>
                    <a:cubicBezTo>
                      <a:pt x="545199" y="36755"/>
                      <a:pt x="237341" y="18466"/>
                      <a:pt x="27652" y="0"/>
                    </a:cubicBezTo>
                    <a:cubicBezTo>
                      <a:pt x="45389" y="24035"/>
                      <a:pt x="59704" y="48845"/>
                      <a:pt x="66012" y="88557"/>
                    </a:cubicBezTo>
                    <a:cubicBezTo>
                      <a:pt x="66210" y="91131"/>
                      <a:pt x="66407" y="93704"/>
                      <a:pt x="66605" y="96278"/>
                    </a:cubicBezTo>
                    <a:lnTo>
                      <a:pt x="0" y="126806"/>
                    </a:lnTo>
                    <a:lnTo>
                      <a:pt x="67258" y="157632"/>
                    </a:lnTo>
                    <a:lnTo>
                      <a:pt x="63119" y="171390"/>
                    </a:lnTo>
                    <a:cubicBezTo>
                      <a:pt x="51297" y="197526"/>
                      <a:pt x="27191" y="195447"/>
                      <a:pt x="27652" y="22158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8" name="フリーフォーム: 図形 1017">
                <a:extLst>
                  <a:ext uri="{FF2B5EF4-FFF2-40B4-BE49-F238E27FC236}">
                    <a16:creationId xmlns:a16="http://schemas.microsoft.com/office/drawing/2014/main" id="{27EA0F6B-655E-4E6D-AFFB-77A0FFF8DC0C}"/>
                  </a:ext>
                </a:extLst>
              </p:cNvPr>
              <p:cNvSpPr/>
              <p:nvPr/>
            </p:nvSpPr>
            <p:spPr>
              <a:xfrm>
                <a:off x="2005634" y="-357004"/>
                <a:ext cx="1727111" cy="3008451"/>
              </a:xfrm>
              <a:custGeom>
                <a:avLst/>
                <a:gdLst>
                  <a:gd name="connsiteX0" fmla="*/ 112323 w 705180"/>
                  <a:gd name="connsiteY0" fmla="*/ 1302675 h 1302675"/>
                  <a:gd name="connsiteX1" fmla="*/ 146829 w 705180"/>
                  <a:gd name="connsiteY1" fmla="*/ 974871 h 1302675"/>
                  <a:gd name="connsiteX2" fmla="*/ 180 w 705180"/>
                  <a:gd name="connsiteY2" fmla="*/ 741958 h 1302675"/>
                  <a:gd name="connsiteX3" fmla="*/ 181334 w 705180"/>
                  <a:gd name="connsiteY3" fmla="*/ 25965 h 1302675"/>
                  <a:gd name="connsiteX4" fmla="*/ 250346 w 705180"/>
                  <a:gd name="connsiteY4" fmla="*/ 155361 h 1302675"/>
                  <a:gd name="connsiteX5" fmla="*/ 345236 w 705180"/>
                  <a:gd name="connsiteY5" fmla="*/ 138109 h 1302675"/>
                  <a:gd name="connsiteX6" fmla="*/ 362489 w 705180"/>
                  <a:gd name="connsiteY6" fmla="*/ 232999 h 1302675"/>
                  <a:gd name="connsiteX7" fmla="*/ 440127 w 705180"/>
                  <a:gd name="connsiteY7" fmla="*/ 258878 h 1302675"/>
                  <a:gd name="connsiteX8" fmla="*/ 440127 w 705180"/>
                  <a:gd name="connsiteY8" fmla="*/ 431407 h 1302675"/>
                  <a:gd name="connsiteX9" fmla="*/ 491885 w 705180"/>
                  <a:gd name="connsiteY9" fmla="*/ 440033 h 1302675"/>
                  <a:gd name="connsiteX10" fmla="*/ 474632 w 705180"/>
                  <a:gd name="connsiteY10" fmla="*/ 560803 h 1302675"/>
                  <a:gd name="connsiteX11" fmla="*/ 552270 w 705180"/>
                  <a:gd name="connsiteY11" fmla="*/ 586682 h 1302675"/>
                  <a:gd name="connsiteX12" fmla="*/ 552270 w 705180"/>
                  <a:gd name="connsiteY12" fmla="*/ 690199 h 1302675"/>
                  <a:gd name="connsiteX13" fmla="*/ 698919 w 705180"/>
                  <a:gd name="connsiteY13" fmla="*/ 905859 h 1302675"/>
                  <a:gd name="connsiteX14" fmla="*/ 664414 w 705180"/>
                  <a:gd name="connsiteY14" fmla="*/ 1250916 h 1302675"/>
                  <a:gd name="connsiteX0" fmla="*/ 112323 w 701679"/>
                  <a:gd name="connsiteY0" fmla="*/ 1302675 h 1436352"/>
                  <a:gd name="connsiteX1" fmla="*/ 146829 w 701679"/>
                  <a:gd name="connsiteY1" fmla="*/ 974871 h 1436352"/>
                  <a:gd name="connsiteX2" fmla="*/ 180 w 701679"/>
                  <a:gd name="connsiteY2" fmla="*/ 741958 h 1436352"/>
                  <a:gd name="connsiteX3" fmla="*/ 181334 w 701679"/>
                  <a:gd name="connsiteY3" fmla="*/ 25965 h 1436352"/>
                  <a:gd name="connsiteX4" fmla="*/ 250346 w 701679"/>
                  <a:gd name="connsiteY4" fmla="*/ 155361 h 1436352"/>
                  <a:gd name="connsiteX5" fmla="*/ 345236 w 701679"/>
                  <a:gd name="connsiteY5" fmla="*/ 138109 h 1436352"/>
                  <a:gd name="connsiteX6" fmla="*/ 362489 w 701679"/>
                  <a:gd name="connsiteY6" fmla="*/ 232999 h 1436352"/>
                  <a:gd name="connsiteX7" fmla="*/ 440127 w 701679"/>
                  <a:gd name="connsiteY7" fmla="*/ 258878 h 1436352"/>
                  <a:gd name="connsiteX8" fmla="*/ 440127 w 701679"/>
                  <a:gd name="connsiteY8" fmla="*/ 431407 h 1436352"/>
                  <a:gd name="connsiteX9" fmla="*/ 491885 w 701679"/>
                  <a:gd name="connsiteY9" fmla="*/ 440033 h 1436352"/>
                  <a:gd name="connsiteX10" fmla="*/ 474632 w 701679"/>
                  <a:gd name="connsiteY10" fmla="*/ 560803 h 1436352"/>
                  <a:gd name="connsiteX11" fmla="*/ 552270 w 701679"/>
                  <a:gd name="connsiteY11" fmla="*/ 586682 h 1436352"/>
                  <a:gd name="connsiteX12" fmla="*/ 552270 w 701679"/>
                  <a:gd name="connsiteY12" fmla="*/ 690199 h 1436352"/>
                  <a:gd name="connsiteX13" fmla="*/ 698919 w 701679"/>
                  <a:gd name="connsiteY13" fmla="*/ 905859 h 1436352"/>
                  <a:gd name="connsiteX14" fmla="*/ 609626 w 701679"/>
                  <a:gd name="connsiteY14" fmla="*/ 1436352 h 1436352"/>
                  <a:gd name="connsiteX0" fmla="*/ 112323 w 793037"/>
                  <a:gd name="connsiteY0" fmla="*/ 1302675 h 1436352"/>
                  <a:gd name="connsiteX1" fmla="*/ 146829 w 793037"/>
                  <a:gd name="connsiteY1" fmla="*/ 974871 h 1436352"/>
                  <a:gd name="connsiteX2" fmla="*/ 180 w 793037"/>
                  <a:gd name="connsiteY2" fmla="*/ 741958 h 1436352"/>
                  <a:gd name="connsiteX3" fmla="*/ 181334 w 793037"/>
                  <a:gd name="connsiteY3" fmla="*/ 25965 h 1436352"/>
                  <a:gd name="connsiteX4" fmla="*/ 250346 w 793037"/>
                  <a:gd name="connsiteY4" fmla="*/ 155361 h 1436352"/>
                  <a:gd name="connsiteX5" fmla="*/ 345236 w 793037"/>
                  <a:gd name="connsiteY5" fmla="*/ 138109 h 1436352"/>
                  <a:gd name="connsiteX6" fmla="*/ 362489 w 793037"/>
                  <a:gd name="connsiteY6" fmla="*/ 232999 h 1436352"/>
                  <a:gd name="connsiteX7" fmla="*/ 440127 w 793037"/>
                  <a:gd name="connsiteY7" fmla="*/ 258878 h 1436352"/>
                  <a:gd name="connsiteX8" fmla="*/ 440127 w 793037"/>
                  <a:gd name="connsiteY8" fmla="*/ 431407 h 1436352"/>
                  <a:gd name="connsiteX9" fmla="*/ 491885 w 793037"/>
                  <a:gd name="connsiteY9" fmla="*/ 440033 h 1436352"/>
                  <a:gd name="connsiteX10" fmla="*/ 474632 w 793037"/>
                  <a:gd name="connsiteY10" fmla="*/ 560803 h 1436352"/>
                  <a:gd name="connsiteX11" fmla="*/ 552270 w 793037"/>
                  <a:gd name="connsiteY11" fmla="*/ 586682 h 1436352"/>
                  <a:gd name="connsiteX12" fmla="*/ 552270 w 793037"/>
                  <a:gd name="connsiteY12" fmla="*/ 690199 h 1436352"/>
                  <a:gd name="connsiteX13" fmla="*/ 791637 w 793037"/>
                  <a:gd name="connsiteY13" fmla="*/ 1061794 h 1436352"/>
                  <a:gd name="connsiteX14" fmla="*/ 609626 w 793037"/>
                  <a:gd name="connsiteY14" fmla="*/ 1436352 h 1436352"/>
                  <a:gd name="connsiteX0" fmla="*/ 112323 w 793663"/>
                  <a:gd name="connsiteY0" fmla="*/ 1302675 h 1436352"/>
                  <a:gd name="connsiteX1" fmla="*/ 146829 w 793663"/>
                  <a:gd name="connsiteY1" fmla="*/ 974871 h 1436352"/>
                  <a:gd name="connsiteX2" fmla="*/ 180 w 793663"/>
                  <a:gd name="connsiteY2" fmla="*/ 741958 h 1436352"/>
                  <a:gd name="connsiteX3" fmla="*/ 181334 w 793663"/>
                  <a:gd name="connsiteY3" fmla="*/ 25965 h 1436352"/>
                  <a:gd name="connsiteX4" fmla="*/ 250346 w 793663"/>
                  <a:gd name="connsiteY4" fmla="*/ 155361 h 1436352"/>
                  <a:gd name="connsiteX5" fmla="*/ 345236 w 793663"/>
                  <a:gd name="connsiteY5" fmla="*/ 138109 h 1436352"/>
                  <a:gd name="connsiteX6" fmla="*/ 362489 w 793663"/>
                  <a:gd name="connsiteY6" fmla="*/ 232999 h 1436352"/>
                  <a:gd name="connsiteX7" fmla="*/ 440127 w 793663"/>
                  <a:gd name="connsiteY7" fmla="*/ 258878 h 1436352"/>
                  <a:gd name="connsiteX8" fmla="*/ 440127 w 793663"/>
                  <a:gd name="connsiteY8" fmla="*/ 431407 h 1436352"/>
                  <a:gd name="connsiteX9" fmla="*/ 491885 w 793663"/>
                  <a:gd name="connsiteY9" fmla="*/ 440033 h 1436352"/>
                  <a:gd name="connsiteX10" fmla="*/ 474632 w 793663"/>
                  <a:gd name="connsiteY10" fmla="*/ 560803 h 1436352"/>
                  <a:gd name="connsiteX11" fmla="*/ 552270 w 793663"/>
                  <a:gd name="connsiteY11" fmla="*/ 586682 h 1436352"/>
                  <a:gd name="connsiteX12" fmla="*/ 552270 w 793663"/>
                  <a:gd name="connsiteY12" fmla="*/ 690199 h 1436352"/>
                  <a:gd name="connsiteX13" fmla="*/ 791637 w 793663"/>
                  <a:gd name="connsiteY13" fmla="*/ 1061794 h 1436352"/>
                  <a:gd name="connsiteX14" fmla="*/ 609626 w 793663"/>
                  <a:gd name="connsiteY14" fmla="*/ 1436352 h 1436352"/>
                  <a:gd name="connsiteX0" fmla="*/ 112323 w 793663"/>
                  <a:gd name="connsiteY0" fmla="*/ 1302675 h 1436352"/>
                  <a:gd name="connsiteX1" fmla="*/ 146829 w 793663"/>
                  <a:gd name="connsiteY1" fmla="*/ 974871 h 1436352"/>
                  <a:gd name="connsiteX2" fmla="*/ 180 w 793663"/>
                  <a:gd name="connsiteY2" fmla="*/ 741958 h 1436352"/>
                  <a:gd name="connsiteX3" fmla="*/ 181334 w 793663"/>
                  <a:gd name="connsiteY3" fmla="*/ 25965 h 1436352"/>
                  <a:gd name="connsiteX4" fmla="*/ 250346 w 793663"/>
                  <a:gd name="connsiteY4" fmla="*/ 155361 h 1436352"/>
                  <a:gd name="connsiteX5" fmla="*/ 345236 w 793663"/>
                  <a:gd name="connsiteY5" fmla="*/ 138109 h 1436352"/>
                  <a:gd name="connsiteX6" fmla="*/ 362489 w 793663"/>
                  <a:gd name="connsiteY6" fmla="*/ 232999 h 1436352"/>
                  <a:gd name="connsiteX7" fmla="*/ 440127 w 793663"/>
                  <a:gd name="connsiteY7" fmla="*/ 258878 h 1436352"/>
                  <a:gd name="connsiteX8" fmla="*/ 440127 w 793663"/>
                  <a:gd name="connsiteY8" fmla="*/ 431407 h 1436352"/>
                  <a:gd name="connsiteX9" fmla="*/ 508743 w 793663"/>
                  <a:gd name="connsiteY9" fmla="*/ 452677 h 1436352"/>
                  <a:gd name="connsiteX10" fmla="*/ 474632 w 793663"/>
                  <a:gd name="connsiteY10" fmla="*/ 560803 h 1436352"/>
                  <a:gd name="connsiteX11" fmla="*/ 552270 w 793663"/>
                  <a:gd name="connsiteY11" fmla="*/ 586682 h 1436352"/>
                  <a:gd name="connsiteX12" fmla="*/ 552270 w 793663"/>
                  <a:gd name="connsiteY12" fmla="*/ 690199 h 1436352"/>
                  <a:gd name="connsiteX13" fmla="*/ 791637 w 793663"/>
                  <a:gd name="connsiteY13" fmla="*/ 1061794 h 1436352"/>
                  <a:gd name="connsiteX14" fmla="*/ 609626 w 793663"/>
                  <a:gd name="connsiteY14" fmla="*/ 1436352 h 1436352"/>
                  <a:gd name="connsiteX0" fmla="*/ 112323 w 793663"/>
                  <a:gd name="connsiteY0" fmla="*/ 1302675 h 1436352"/>
                  <a:gd name="connsiteX1" fmla="*/ 146829 w 793663"/>
                  <a:gd name="connsiteY1" fmla="*/ 974871 h 1436352"/>
                  <a:gd name="connsiteX2" fmla="*/ 180 w 793663"/>
                  <a:gd name="connsiteY2" fmla="*/ 741958 h 1436352"/>
                  <a:gd name="connsiteX3" fmla="*/ 181334 w 793663"/>
                  <a:gd name="connsiteY3" fmla="*/ 25965 h 1436352"/>
                  <a:gd name="connsiteX4" fmla="*/ 250346 w 793663"/>
                  <a:gd name="connsiteY4" fmla="*/ 155361 h 1436352"/>
                  <a:gd name="connsiteX5" fmla="*/ 345236 w 793663"/>
                  <a:gd name="connsiteY5" fmla="*/ 138109 h 1436352"/>
                  <a:gd name="connsiteX6" fmla="*/ 362489 w 793663"/>
                  <a:gd name="connsiteY6" fmla="*/ 232999 h 1436352"/>
                  <a:gd name="connsiteX7" fmla="*/ 423269 w 793663"/>
                  <a:gd name="connsiteY7" fmla="*/ 250449 h 1436352"/>
                  <a:gd name="connsiteX8" fmla="*/ 440127 w 793663"/>
                  <a:gd name="connsiteY8" fmla="*/ 431407 h 1436352"/>
                  <a:gd name="connsiteX9" fmla="*/ 508743 w 793663"/>
                  <a:gd name="connsiteY9" fmla="*/ 452677 h 1436352"/>
                  <a:gd name="connsiteX10" fmla="*/ 474632 w 793663"/>
                  <a:gd name="connsiteY10" fmla="*/ 560803 h 1436352"/>
                  <a:gd name="connsiteX11" fmla="*/ 552270 w 793663"/>
                  <a:gd name="connsiteY11" fmla="*/ 586682 h 1436352"/>
                  <a:gd name="connsiteX12" fmla="*/ 552270 w 793663"/>
                  <a:gd name="connsiteY12" fmla="*/ 690199 h 1436352"/>
                  <a:gd name="connsiteX13" fmla="*/ 791637 w 793663"/>
                  <a:gd name="connsiteY13" fmla="*/ 1061794 h 1436352"/>
                  <a:gd name="connsiteX14" fmla="*/ 609626 w 793663"/>
                  <a:gd name="connsiteY14" fmla="*/ 1436352 h 1436352"/>
                  <a:gd name="connsiteX0" fmla="*/ 112323 w 793663"/>
                  <a:gd name="connsiteY0" fmla="*/ 1302675 h 1436352"/>
                  <a:gd name="connsiteX1" fmla="*/ 146829 w 793663"/>
                  <a:gd name="connsiteY1" fmla="*/ 974871 h 1436352"/>
                  <a:gd name="connsiteX2" fmla="*/ 180 w 793663"/>
                  <a:gd name="connsiteY2" fmla="*/ 741958 h 1436352"/>
                  <a:gd name="connsiteX3" fmla="*/ 181334 w 793663"/>
                  <a:gd name="connsiteY3" fmla="*/ 25965 h 1436352"/>
                  <a:gd name="connsiteX4" fmla="*/ 250346 w 793663"/>
                  <a:gd name="connsiteY4" fmla="*/ 155361 h 1436352"/>
                  <a:gd name="connsiteX5" fmla="*/ 345236 w 793663"/>
                  <a:gd name="connsiteY5" fmla="*/ 138109 h 1436352"/>
                  <a:gd name="connsiteX6" fmla="*/ 362489 w 793663"/>
                  <a:gd name="connsiteY6" fmla="*/ 232999 h 1436352"/>
                  <a:gd name="connsiteX7" fmla="*/ 423269 w 793663"/>
                  <a:gd name="connsiteY7" fmla="*/ 250449 h 1436352"/>
                  <a:gd name="connsiteX8" fmla="*/ 444341 w 793663"/>
                  <a:gd name="connsiteY8" fmla="*/ 406121 h 1436352"/>
                  <a:gd name="connsiteX9" fmla="*/ 508743 w 793663"/>
                  <a:gd name="connsiteY9" fmla="*/ 452677 h 1436352"/>
                  <a:gd name="connsiteX10" fmla="*/ 474632 w 793663"/>
                  <a:gd name="connsiteY10" fmla="*/ 560803 h 1436352"/>
                  <a:gd name="connsiteX11" fmla="*/ 552270 w 793663"/>
                  <a:gd name="connsiteY11" fmla="*/ 586682 h 1436352"/>
                  <a:gd name="connsiteX12" fmla="*/ 552270 w 793663"/>
                  <a:gd name="connsiteY12" fmla="*/ 690199 h 1436352"/>
                  <a:gd name="connsiteX13" fmla="*/ 791637 w 793663"/>
                  <a:gd name="connsiteY13" fmla="*/ 1061794 h 1436352"/>
                  <a:gd name="connsiteX14" fmla="*/ 609626 w 793663"/>
                  <a:gd name="connsiteY14" fmla="*/ 1436352 h 1436352"/>
                  <a:gd name="connsiteX0" fmla="*/ 112323 w 792356"/>
                  <a:gd name="connsiteY0" fmla="*/ 1302675 h 1537499"/>
                  <a:gd name="connsiteX1" fmla="*/ 146829 w 792356"/>
                  <a:gd name="connsiteY1" fmla="*/ 974871 h 1537499"/>
                  <a:gd name="connsiteX2" fmla="*/ 180 w 792356"/>
                  <a:gd name="connsiteY2" fmla="*/ 741958 h 1537499"/>
                  <a:gd name="connsiteX3" fmla="*/ 181334 w 792356"/>
                  <a:gd name="connsiteY3" fmla="*/ 25965 h 1537499"/>
                  <a:gd name="connsiteX4" fmla="*/ 250346 w 792356"/>
                  <a:gd name="connsiteY4" fmla="*/ 155361 h 1537499"/>
                  <a:gd name="connsiteX5" fmla="*/ 345236 w 792356"/>
                  <a:gd name="connsiteY5" fmla="*/ 138109 h 1537499"/>
                  <a:gd name="connsiteX6" fmla="*/ 362489 w 792356"/>
                  <a:gd name="connsiteY6" fmla="*/ 232999 h 1537499"/>
                  <a:gd name="connsiteX7" fmla="*/ 423269 w 792356"/>
                  <a:gd name="connsiteY7" fmla="*/ 250449 h 1537499"/>
                  <a:gd name="connsiteX8" fmla="*/ 444341 w 792356"/>
                  <a:gd name="connsiteY8" fmla="*/ 406121 h 1537499"/>
                  <a:gd name="connsiteX9" fmla="*/ 508743 w 792356"/>
                  <a:gd name="connsiteY9" fmla="*/ 452677 h 1537499"/>
                  <a:gd name="connsiteX10" fmla="*/ 474632 w 792356"/>
                  <a:gd name="connsiteY10" fmla="*/ 560803 h 1537499"/>
                  <a:gd name="connsiteX11" fmla="*/ 552270 w 792356"/>
                  <a:gd name="connsiteY11" fmla="*/ 586682 h 1537499"/>
                  <a:gd name="connsiteX12" fmla="*/ 552270 w 792356"/>
                  <a:gd name="connsiteY12" fmla="*/ 690199 h 1537499"/>
                  <a:gd name="connsiteX13" fmla="*/ 791637 w 792356"/>
                  <a:gd name="connsiteY13" fmla="*/ 1061794 h 1537499"/>
                  <a:gd name="connsiteX14" fmla="*/ 626484 w 792356"/>
                  <a:gd name="connsiteY14" fmla="*/ 1537499 h 1537499"/>
                  <a:gd name="connsiteX0" fmla="*/ 112323 w 805272"/>
                  <a:gd name="connsiteY0" fmla="*/ 1302675 h 1538127"/>
                  <a:gd name="connsiteX1" fmla="*/ 146829 w 805272"/>
                  <a:gd name="connsiteY1" fmla="*/ 974871 h 1538127"/>
                  <a:gd name="connsiteX2" fmla="*/ 180 w 805272"/>
                  <a:gd name="connsiteY2" fmla="*/ 741958 h 1538127"/>
                  <a:gd name="connsiteX3" fmla="*/ 181334 w 805272"/>
                  <a:gd name="connsiteY3" fmla="*/ 25965 h 1538127"/>
                  <a:gd name="connsiteX4" fmla="*/ 250346 w 805272"/>
                  <a:gd name="connsiteY4" fmla="*/ 155361 h 1538127"/>
                  <a:gd name="connsiteX5" fmla="*/ 345236 w 805272"/>
                  <a:gd name="connsiteY5" fmla="*/ 138109 h 1538127"/>
                  <a:gd name="connsiteX6" fmla="*/ 362489 w 805272"/>
                  <a:gd name="connsiteY6" fmla="*/ 232999 h 1538127"/>
                  <a:gd name="connsiteX7" fmla="*/ 423269 w 805272"/>
                  <a:gd name="connsiteY7" fmla="*/ 250449 h 1538127"/>
                  <a:gd name="connsiteX8" fmla="*/ 444341 w 805272"/>
                  <a:gd name="connsiteY8" fmla="*/ 406121 h 1538127"/>
                  <a:gd name="connsiteX9" fmla="*/ 508743 w 805272"/>
                  <a:gd name="connsiteY9" fmla="*/ 452677 h 1538127"/>
                  <a:gd name="connsiteX10" fmla="*/ 474632 w 805272"/>
                  <a:gd name="connsiteY10" fmla="*/ 560803 h 1538127"/>
                  <a:gd name="connsiteX11" fmla="*/ 552270 w 805272"/>
                  <a:gd name="connsiteY11" fmla="*/ 586682 h 1538127"/>
                  <a:gd name="connsiteX12" fmla="*/ 552270 w 805272"/>
                  <a:gd name="connsiteY12" fmla="*/ 690199 h 1538127"/>
                  <a:gd name="connsiteX13" fmla="*/ 791637 w 805272"/>
                  <a:gd name="connsiteY13" fmla="*/ 1061794 h 1538127"/>
                  <a:gd name="connsiteX14" fmla="*/ 626484 w 805272"/>
                  <a:gd name="connsiteY14" fmla="*/ 1537499 h 1538127"/>
                  <a:gd name="connsiteX0" fmla="*/ 112323 w 791761"/>
                  <a:gd name="connsiteY0" fmla="*/ 1302675 h 1542335"/>
                  <a:gd name="connsiteX1" fmla="*/ 146829 w 791761"/>
                  <a:gd name="connsiteY1" fmla="*/ 974871 h 1542335"/>
                  <a:gd name="connsiteX2" fmla="*/ 180 w 791761"/>
                  <a:gd name="connsiteY2" fmla="*/ 741958 h 1542335"/>
                  <a:gd name="connsiteX3" fmla="*/ 181334 w 791761"/>
                  <a:gd name="connsiteY3" fmla="*/ 25965 h 1542335"/>
                  <a:gd name="connsiteX4" fmla="*/ 250346 w 791761"/>
                  <a:gd name="connsiteY4" fmla="*/ 155361 h 1542335"/>
                  <a:gd name="connsiteX5" fmla="*/ 345236 w 791761"/>
                  <a:gd name="connsiteY5" fmla="*/ 138109 h 1542335"/>
                  <a:gd name="connsiteX6" fmla="*/ 362489 w 791761"/>
                  <a:gd name="connsiteY6" fmla="*/ 232999 h 1542335"/>
                  <a:gd name="connsiteX7" fmla="*/ 423269 w 791761"/>
                  <a:gd name="connsiteY7" fmla="*/ 250449 h 1542335"/>
                  <a:gd name="connsiteX8" fmla="*/ 444341 w 791761"/>
                  <a:gd name="connsiteY8" fmla="*/ 406121 h 1542335"/>
                  <a:gd name="connsiteX9" fmla="*/ 508743 w 791761"/>
                  <a:gd name="connsiteY9" fmla="*/ 452677 h 1542335"/>
                  <a:gd name="connsiteX10" fmla="*/ 474632 w 791761"/>
                  <a:gd name="connsiteY10" fmla="*/ 560803 h 1542335"/>
                  <a:gd name="connsiteX11" fmla="*/ 552270 w 791761"/>
                  <a:gd name="connsiteY11" fmla="*/ 586682 h 1542335"/>
                  <a:gd name="connsiteX12" fmla="*/ 552270 w 791761"/>
                  <a:gd name="connsiteY12" fmla="*/ 690199 h 1542335"/>
                  <a:gd name="connsiteX13" fmla="*/ 791637 w 791761"/>
                  <a:gd name="connsiteY13" fmla="*/ 1061794 h 1542335"/>
                  <a:gd name="connsiteX14" fmla="*/ 516908 w 791761"/>
                  <a:gd name="connsiteY14" fmla="*/ 1541713 h 1542335"/>
                  <a:gd name="connsiteX0" fmla="*/ 112323 w 803617"/>
                  <a:gd name="connsiteY0" fmla="*/ 1302675 h 1545043"/>
                  <a:gd name="connsiteX1" fmla="*/ 146829 w 803617"/>
                  <a:gd name="connsiteY1" fmla="*/ 974871 h 1545043"/>
                  <a:gd name="connsiteX2" fmla="*/ 180 w 803617"/>
                  <a:gd name="connsiteY2" fmla="*/ 741958 h 1545043"/>
                  <a:gd name="connsiteX3" fmla="*/ 181334 w 803617"/>
                  <a:gd name="connsiteY3" fmla="*/ 25965 h 1545043"/>
                  <a:gd name="connsiteX4" fmla="*/ 250346 w 803617"/>
                  <a:gd name="connsiteY4" fmla="*/ 155361 h 1545043"/>
                  <a:gd name="connsiteX5" fmla="*/ 345236 w 803617"/>
                  <a:gd name="connsiteY5" fmla="*/ 138109 h 1545043"/>
                  <a:gd name="connsiteX6" fmla="*/ 362489 w 803617"/>
                  <a:gd name="connsiteY6" fmla="*/ 232999 h 1545043"/>
                  <a:gd name="connsiteX7" fmla="*/ 423269 w 803617"/>
                  <a:gd name="connsiteY7" fmla="*/ 250449 h 1545043"/>
                  <a:gd name="connsiteX8" fmla="*/ 444341 w 803617"/>
                  <a:gd name="connsiteY8" fmla="*/ 406121 h 1545043"/>
                  <a:gd name="connsiteX9" fmla="*/ 508743 w 803617"/>
                  <a:gd name="connsiteY9" fmla="*/ 452677 h 1545043"/>
                  <a:gd name="connsiteX10" fmla="*/ 474632 w 803617"/>
                  <a:gd name="connsiteY10" fmla="*/ 560803 h 1545043"/>
                  <a:gd name="connsiteX11" fmla="*/ 552270 w 803617"/>
                  <a:gd name="connsiteY11" fmla="*/ 586682 h 1545043"/>
                  <a:gd name="connsiteX12" fmla="*/ 552270 w 803617"/>
                  <a:gd name="connsiteY12" fmla="*/ 690199 h 1545043"/>
                  <a:gd name="connsiteX13" fmla="*/ 791637 w 803617"/>
                  <a:gd name="connsiteY13" fmla="*/ 1061794 h 1545043"/>
                  <a:gd name="connsiteX14" fmla="*/ 516908 w 803617"/>
                  <a:gd name="connsiteY14" fmla="*/ 1541713 h 1545043"/>
                  <a:gd name="connsiteX0" fmla="*/ 112323 w 834607"/>
                  <a:gd name="connsiteY0" fmla="*/ 1302675 h 1490669"/>
                  <a:gd name="connsiteX1" fmla="*/ 146829 w 834607"/>
                  <a:gd name="connsiteY1" fmla="*/ 974871 h 1490669"/>
                  <a:gd name="connsiteX2" fmla="*/ 180 w 834607"/>
                  <a:gd name="connsiteY2" fmla="*/ 741958 h 1490669"/>
                  <a:gd name="connsiteX3" fmla="*/ 181334 w 834607"/>
                  <a:gd name="connsiteY3" fmla="*/ 25965 h 1490669"/>
                  <a:gd name="connsiteX4" fmla="*/ 250346 w 834607"/>
                  <a:gd name="connsiteY4" fmla="*/ 155361 h 1490669"/>
                  <a:gd name="connsiteX5" fmla="*/ 345236 w 834607"/>
                  <a:gd name="connsiteY5" fmla="*/ 138109 h 1490669"/>
                  <a:gd name="connsiteX6" fmla="*/ 362489 w 834607"/>
                  <a:gd name="connsiteY6" fmla="*/ 232999 h 1490669"/>
                  <a:gd name="connsiteX7" fmla="*/ 423269 w 834607"/>
                  <a:gd name="connsiteY7" fmla="*/ 250449 h 1490669"/>
                  <a:gd name="connsiteX8" fmla="*/ 444341 w 834607"/>
                  <a:gd name="connsiteY8" fmla="*/ 406121 h 1490669"/>
                  <a:gd name="connsiteX9" fmla="*/ 508743 w 834607"/>
                  <a:gd name="connsiteY9" fmla="*/ 452677 h 1490669"/>
                  <a:gd name="connsiteX10" fmla="*/ 474632 w 834607"/>
                  <a:gd name="connsiteY10" fmla="*/ 560803 h 1490669"/>
                  <a:gd name="connsiteX11" fmla="*/ 552270 w 834607"/>
                  <a:gd name="connsiteY11" fmla="*/ 586682 h 1490669"/>
                  <a:gd name="connsiteX12" fmla="*/ 552270 w 834607"/>
                  <a:gd name="connsiteY12" fmla="*/ 690199 h 1490669"/>
                  <a:gd name="connsiteX13" fmla="*/ 791637 w 834607"/>
                  <a:gd name="connsiteY13" fmla="*/ 1061794 h 1490669"/>
                  <a:gd name="connsiteX14" fmla="*/ 584339 w 834607"/>
                  <a:gd name="connsiteY14" fmla="*/ 1486925 h 1490669"/>
                  <a:gd name="connsiteX0" fmla="*/ 82816 w 834601"/>
                  <a:gd name="connsiteY0" fmla="*/ 1353249 h 1490669"/>
                  <a:gd name="connsiteX1" fmla="*/ 146823 w 834601"/>
                  <a:gd name="connsiteY1" fmla="*/ 974871 h 1490669"/>
                  <a:gd name="connsiteX2" fmla="*/ 174 w 834601"/>
                  <a:gd name="connsiteY2" fmla="*/ 741958 h 1490669"/>
                  <a:gd name="connsiteX3" fmla="*/ 181328 w 834601"/>
                  <a:gd name="connsiteY3" fmla="*/ 25965 h 1490669"/>
                  <a:gd name="connsiteX4" fmla="*/ 250340 w 834601"/>
                  <a:gd name="connsiteY4" fmla="*/ 155361 h 1490669"/>
                  <a:gd name="connsiteX5" fmla="*/ 345230 w 834601"/>
                  <a:gd name="connsiteY5" fmla="*/ 138109 h 1490669"/>
                  <a:gd name="connsiteX6" fmla="*/ 362483 w 834601"/>
                  <a:gd name="connsiteY6" fmla="*/ 232999 h 1490669"/>
                  <a:gd name="connsiteX7" fmla="*/ 423263 w 834601"/>
                  <a:gd name="connsiteY7" fmla="*/ 250449 h 1490669"/>
                  <a:gd name="connsiteX8" fmla="*/ 444335 w 834601"/>
                  <a:gd name="connsiteY8" fmla="*/ 406121 h 1490669"/>
                  <a:gd name="connsiteX9" fmla="*/ 508737 w 834601"/>
                  <a:gd name="connsiteY9" fmla="*/ 452677 h 1490669"/>
                  <a:gd name="connsiteX10" fmla="*/ 474626 w 834601"/>
                  <a:gd name="connsiteY10" fmla="*/ 560803 h 1490669"/>
                  <a:gd name="connsiteX11" fmla="*/ 552264 w 834601"/>
                  <a:gd name="connsiteY11" fmla="*/ 586682 h 1490669"/>
                  <a:gd name="connsiteX12" fmla="*/ 552264 w 834601"/>
                  <a:gd name="connsiteY12" fmla="*/ 690199 h 1490669"/>
                  <a:gd name="connsiteX13" fmla="*/ 791631 w 834601"/>
                  <a:gd name="connsiteY13" fmla="*/ 1061794 h 1490669"/>
                  <a:gd name="connsiteX14" fmla="*/ 584333 w 834601"/>
                  <a:gd name="connsiteY14" fmla="*/ 1486925 h 1490669"/>
                  <a:gd name="connsiteX0" fmla="*/ 82816 w 834601"/>
                  <a:gd name="connsiteY0" fmla="*/ 1353249 h 1490669"/>
                  <a:gd name="connsiteX1" fmla="*/ 146823 w 834601"/>
                  <a:gd name="connsiteY1" fmla="*/ 974871 h 1490669"/>
                  <a:gd name="connsiteX2" fmla="*/ 174 w 834601"/>
                  <a:gd name="connsiteY2" fmla="*/ 741958 h 1490669"/>
                  <a:gd name="connsiteX3" fmla="*/ 181328 w 834601"/>
                  <a:gd name="connsiteY3" fmla="*/ 25965 h 1490669"/>
                  <a:gd name="connsiteX4" fmla="*/ 250340 w 834601"/>
                  <a:gd name="connsiteY4" fmla="*/ 155361 h 1490669"/>
                  <a:gd name="connsiteX5" fmla="*/ 345230 w 834601"/>
                  <a:gd name="connsiteY5" fmla="*/ 138109 h 1490669"/>
                  <a:gd name="connsiteX6" fmla="*/ 362483 w 834601"/>
                  <a:gd name="connsiteY6" fmla="*/ 232999 h 1490669"/>
                  <a:gd name="connsiteX7" fmla="*/ 423263 w 834601"/>
                  <a:gd name="connsiteY7" fmla="*/ 250449 h 1490669"/>
                  <a:gd name="connsiteX8" fmla="*/ 444335 w 834601"/>
                  <a:gd name="connsiteY8" fmla="*/ 406121 h 1490669"/>
                  <a:gd name="connsiteX9" fmla="*/ 508737 w 834601"/>
                  <a:gd name="connsiteY9" fmla="*/ 452677 h 1490669"/>
                  <a:gd name="connsiteX10" fmla="*/ 474626 w 834601"/>
                  <a:gd name="connsiteY10" fmla="*/ 560803 h 1490669"/>
                  <a:gd name="connsiteX11" fmla="*/ 552264 w 834601"/>
                  <a:gd name="connsiteY11" fmla="*/ 586682 h 1490669"/>
                  <a:gd name="connsiteX12" fmla="*/ 552264 w 834601"/>
                  <a:gd name="connsiteY12" fmla="*/ 690199 h 1490669"/>
                  <a:gd name="connsiteX13" fmla="*/ 791631 w 834601"/>
                  <a:gd name="connsiteY13" fmla="*/ 1061794 h 1490669"/>
                  <a:gd name="connsiteX14" fmla="*/ 584333 w 834601"/>
                  <a:gd name="connsiteY14" fmla="*/ 1486925 h 1490669"/>
                  <a:gd name="connsiteX0" fmla="*/ 82816 w 843783"/>
                  <a:gd name="connsiteY0" fmla="*/ 1353249 h 1469784"/>
                  <a:gd name="connsiteX1" fmla="*/ 146823 w 843783"/>
                  <a:gd name="connsiteY1" fmla="*/ 974871 h 1469784"/>
                  <a:gd name="connsiteX2" fmla="*/ 174 w 843783"/>
                  <a:gd name="connsiteY2" fmla="*/ 741958 h 1469784"/>
                  <a:gd name="connsiteX3" fmla="*/ 181328 w 843783"/>
                  <a:gd name="connsiteY3" fmla="*/ 25965 h 1469784"/>
                  <a:gd name="connsiteX4" fmla="*/ 250340 w 843783"/>
                  <a:gd name="connsiteY4" fmla="*/ 155361 h 1469784"/>
                  <a:gd name="connsiteX5" fmla="*/ 345230 w 843783"/>
                  <a:gd name="connsiteY5" fmla="*/ 138109 h 1469784"/>
                  <a:gd name="connsiteX6" fmla="*/ 362483 w 843783"/>
                  <a:gd name="connsiteY6" fmla="*/ 232999 h 1469784"/>
                  <a:gd name="connsiteX7" fmla="*/ 423263 w 843783"/>
                  <a:gd name="connsiteY7" fmla="*/ 250449 h 1469784"/>
                  <a:gd name="connsiteX8" fmla="*/ 444335 w 843783"/>
                  <a:gd name="connsiteY8" fmla="*/ 406121 h 1469784"/>
                  <a:gd name="connsiteX9" fmla="*/ 508737 w 843783"/>
                  <a:gd name="connsiteY9" fmla="*/ 452677 h 1469784"/>
                  <a:gd name="connsiteX10" fmla="*/ 474626 w 843783"/>
                  <a:gd name="connsiteY10" fmla="*/ 560803 h 1469784"/>
                  <a:gd name="connsiteX11" fmla="*/ 552264 w 843783"/>
                  <a:gd name="connsiteY11" fmla="*/ 586682 h 1469784"/>
                  <a:gd name="connsiteX12" fmla="*/ 552264 w 843783"/>
                  <a:gd name="connsiteY12" fmla="*/ 690199 h 1469784"/>
                  <a:gd name="connsiteX13" fmla="*/ 791631 w 843783"/>
                  <a:gd name="connsiteY13" fmla="*/ 1061794 h 1469784"/>
                  <a:gd name="connsiteX14" fmla="*/ 601191 w 843783"/>
                  <a:gd name="connsiteY14" fmla="*/ 1465853 h 1469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43783" h="1469784">
                    <a:moveTo>
                      <a:pt x="82816" y="1353249"/>
                    </a:moveTo>
                    <a:cubicBezTo>
                      <a:pt x="159987" y="1206572"/>
                      <a:pt x="160597" y="1076753"/>
                      <a:pt x="146823" y="974871"/>
                    </a:cubicBezTo>
                    <a:cubicBezTo>
                      <a:pt x="133049" y="872989"/>
                      <a:pt x="-5577" y="900109"/>
                      <a:pt x="174" y="741958"/>
                    </a:cubicBezTo>
                    <a:cubicBezTo>
                      <a:pt x="5925" y="583807"/>
                      <a:pt x="139634" y="123731"/>
                      <a:pt x="181328" y="25965"/>
                    </a:cubicBezTo>
                    <a:cubicBezTo>
                      <a:pt x="223022" y="-71801"/>
                      <a:pt x="223023" y="136670"/>
                      <a:pt x="250340" y="155361"/>
                    </a:cubicBezTo>
                    <a:cubicBezTo>
                      <a:pt x="277657" y="174052"/>
                      <a:pt x="326540" y="125169"/>
                      <a:pt x="345230" y="138109"/>
                    </a:cubicBezTo>
                    <a:cubicBezTo>
                      <a:pt x="363920" y="151049"/>
                      <a:pt x="349478" y="214276"/>
                      <a:pt x="362483" y="232999"/>
                    </a:cubicBezTo>
                    <a:cubicBezTo>
                      <a:pt x="375488" y="251722"/>
                      <a:pt x="409621" y="221595"/>
                      <a:pt x="423263" y="250449"/>
                    </a:cubicBezTo>
                    <a:cubicBezTo>
                      <a:pt x="436905" y="279303"/>
                      <a:pt x="430089" y="372416"/>
                      <a:pt x="444335" y="406121"/>
                    </a:cubicBezTo>
                    <a:cubicBezTo>
                      <a:pt x="458581" y="439826"/>
                      <a:pt x="503689" y="426897"/>
                      <a:pt x="508737" y="452677"/>
                    </a:cubicBezTo>
                    <a:cubicBezTo>
                      <a:pt x="513786" y="478457"/>
                      <a:pt x="467372" y="538469"/>
                      <a:pt x="474626" y="560803"/>
                    </a:cubicBezTo>
                    <a:cubicBezTo>
                      <a:pt x="481880" y="583137"/>
                      <a:pt x="539324" y="565116"/>
                      <a:pt x="552264" y="586682"/>
                    </a:cubicBezTo>
                    <a:cubicBezTo>
                      <a:pt x="565204" y="608248"/>
                      <a:pt x="512370" y="611014"/>
                      <a:pt x="552264" y="690199"/>
                    </a:cubicBezTo>
                    <a:cubicBezTo>
                      <a:pt x="592158" y="769384"/>
                      <a:pt x="783477" y="932518"/>
                      <a:pt x="791631" y="1061794"/>
                    </a:cubicBezTo>
                    <a:cubicBezTo>
                      <a:pt x="799785" y="1191070"/>
                      <a:pt x="986018" y="1508629"/>
                      <a:pt x="601191" y="1465853"/>
                    </a:cubicBezTo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19" name="グループ化 1018">
                <a:extLst>
                  <a:ext uri="{FF2B5EF4-FFF2-40B4-BE49-F238E27FC236}">
                    <a16:creationId xmlns:a16="http://schemas.microsoft.com/office/drawing/2014/main" id="{33B992F3-E2DC-4D2B-A4DA-841BD036470B}"/>
                  </a:ext>
                </a:extLst>
              </p:cNvPr>
              <p:cNvGrpSpPr/>
              <p:nvPr/>
            </p:nvGrpSpPr>
            <p:grpSpPr>
              <a:xfrm>
                <a:off x="864335" y="2262907"/>
                <a:ext cx="170974" cy="170974"/>
                <a:chOff x="1389970" y="4934997"/>
                <a:chExt cx="170974" cy="170974"/>
              </a:xfrm>
            </p:grpSpPr>
            <p:sp>
              <p:nvSpPr>
                <p:cNvPr id="1020" name="楕円 1019">
                  <a:extLst>
                    <a:ext uri="{FF2B5EF4-FFF2-40B4-BE49-F238E27FC236}">
                      <a16:creationId xmlns:a16="http://schemas.microsoft.com/office/drawing/2014/main" id="{614A90B5-6F31-449A-94F4-EB99C254D620}"/>
                    </a:ext>
                  </a:extLst>
                </p:cNvPr>
                <p:cNvSpPr/>
                <p:nvPr/>
              </p:nvSpPr>
              <p:spPr>
                <a:xfrm>
                  <a:off x="1389970" y="4934997"/>
                  <a:ext cx="170974" cy="1709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1" name="楕円 1020">
                  <a:extLst>
                    <a:ext uri="{FF2B5EF4-FFF2-40B4-BE49-F238E27FC236}">
                      <a16:creationId xmlns:a16="http://schemas.microsoft.com/office/drawing/2014/main" id="{F4EAE8AA-D04C-4E00-B934-28F73DF8DF8E}"/>
                    </a:ext>
                  </a:extLst>
                </p:cNvPr>
                <p:cNvSpPr/>
                <p:nvPr/>
              </p:nvSpPr>
              <p:spPr>
                <a:xfrm>
                  <a:off x="1414914" y="4967071"/>
                  <a:ext cx="106825" cy="106825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061" name="グループ化 2060">
            <a:extLst>
              <a:ext uri="{FF2B5EF4-FFF2-40B4-BE49-F238E27FC236}">
                <a16:creationId xmlns:a16="http://schemas.microsoft.com/office/drawing/2014/main" id="{E1799DF1-32BE-4A0A-BD3C-1121F422936F}"/>
              </a:ext>
            </a:extLst>
          </p:cNvPr>
          <p:cNvGrpSpPr/>
          <p:nvPr/>
        </p:nvGrpSpPr>
        <p:grpSpPr>
          <a:xfrm>
            <a:off x="3766982" y="4060188"/>
            <a:ext cx="2375026" cy="2090552"/>
            <a:chOff x="5212308" y="2992328"/>
            <a:chExt cx="4180424" cy="3679704"/>
          </a:xfrm>
        </p:grpSpPr>
        <p:grpSp>
          <p:nvGrpSpPr>
            <p:cNvPr id="1022" name="グループ化 1021">
              <a:extLst>
                <a:ext uri="{FF2B5EF4-FFF2-40B4-BE49-F238E27FC236}">
                  <a16:creationId xmlns:a16="http://schemas.microsoft.com/office/drawing/2014/main" id="{274FE9F5-F890-4AAB-BBDD-0A6A11064B8A}"/>
                </a:ext>
              </a:extLst>
            </p:cNvPr>
            <p:cNvGrpSpPr/>
            <p:nvPr/>
          </p:nvGrpSpPr>
          <p:grpSpPr>
            <a:xfrm>
              <a:off x="5212308" y="5184217"/>
              <a:ext cx="593236" cy="250350"/>
              <a:chOff x="426394" y="5019444"/>
              <a:chExt cx="4967966" cy="2096517"/>
            </a:xfrm>
          </p:grpSpPr>
          <p:sp>
            <p:nvSpPr>
              <p:cNvPr id="1023" name="フリーフォーム: 図形 1022">
                <a:extLst>
                  <a:ext uri="{FF2B5EF4-FFF2-40B4-BE49-F238E27FC236}">
                    <a16:creationId xmlns:a16="http://schemas.microsoft.com/office/drawing/2014/main" id="{BE6F866F-55B0-4E48-9FDE-40DA1D8377C2}"/>
                  </a:ext>
                </a:extLst>
              </p:cNvPr>
              <p:cNvSpPr/>
              <p:nvPr/>
            </p:nvSpPr>
            <p:spPr>
              <a:xfrm rot="9540701" flipH="1">
                <a:off x="3710398" y="5739429"/>
                <a:ext cx="591106" cy="188299"/>
              </a:xfrm>
              <a:custGeom>
                <a:avLst/>
                <a:gdLst>
                  <a:gd name="connsiteX0" fmla="*/ 508591 w 653143"/>
                  <a:gd name="connsiteY0" fmla="*/ 619459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05172"/>
                  <a:gd name="connsiteX1" fmla="*/ 602860 w 653143"/>
                  <a:gd name="connsiteY1" fmla="*/ 605172 h 605172"/>
                  <a:gd name="connsiteX2" fmla="*/ 581651 w 653143"/>
                  <a:gd name="connsiteY2" fmla="*/ 157555 h 605172"/>
                  <a:gd name="connsiteX3" fmla="*/ 601208 w 653143"/>
                  <a:gd name="connsiteY3" fmla="*/ 152088 h 605172"/>
                  <a:gd name="connsiteX4" fmla="*/ 609400 w 653143"/>
                  <a:gd name="connsiteY4" fmla="*/ 51217 h 605172"/>
                  <a:gd name="connsiteX5" fmla="*/ 27652 w 653143"/>
                  <a:gd name="connsiteY5" fmla="*/ 0 h 605172"/>
                  <a:gd name="connsiteX6" fmla="*/ 66012 w 653143"/>
                  <a:gd name="connsiteY6" fmla="*/ 88557 h 605172"/>
                  <a:gd name="connsiteX7" fmla="*/ 66605 w 653143"/>
                  <a:gd name="connsiteY7" fmla="*/ 96278 h 605172"/>
                  <a:gd name="connsiteX8" fmla="*/ 0 w 653143"/>
                  <a:gd name="connsiteY8" fmla="*/ 126806 h 605172"/>
                  <a:gd name="connsiteX9" fmla="*/ 67258 w 653143"/>
                  <a:gd name="connsiteY9" fmla="*/ 157632 h 605172"/>
                  <a:gd name="connsiteX10" fmla="*/ 63119 w 653143"/>
                  <a:gd name="connsiteY10" fmla="*/ 171390 h 605172"/>
                  <a:gd name="connsiteX11" fmla="*/ 27652 w 653143"/>
                  <a:gd name="connsiteY11" fmla="*/ 221583 h 605172"/>
                  <a:gd name="connsiteX12" fmla="*/ 520233 w 653143"/>
                  <a:gd name="connsiteY12" fmla="*/ 169563 h 605172"/>
                  <a:gd name="connsiteX13" fmla="*/ 529318 w 653143"/>
                  <a:gd name="connsiteY13" fmla="*/ 168054 h 605172"/>
                  <a:gd name="connsiteX0" fmla="*/ 529318 w 653143"/>
                  <a:gd name="connsiteY0" fmla="*/ 168054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12" fmla="*/ 529318 w 653143"/>
                  <a:gd name="connsiteY12" fmla="*/ 168054 h 221583"/>
                  <a:gd name="connsiteX0" fmla="*/ 520233 w 653143"/>
                  <a:gd name="connsiteY0" fmla="*/ 16956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0" fmla="*/ 27652 w 653143"/>
                  <a:gd name="connsiteY0" fmla="*/ 22158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0" fmla="*/ 27652 w 653143"/>
                  <a:gd name="connsiteY0" fmla="*/ 221583 h 221583"/>
                  <a:gd name="connsiteX1" fmla="*/ 601208 w 653143"/>
                  <a:gd name="connsiteY1" fmla="*/ 152088 h 221583"/>
                  <a:gd name="connsiteX2" fmla="*/ 609400 w 653143"/>
                  <a:gd name="connsiteY2" fmla="*/ 51217 h 221583"/>
                  <a:gd name="connsiteX3" fmla="*/ 27652 w 653143"/>
                  <a:gd name="connsiteY3" fmla="*/ 0 h 221583"/>
                  <a:gd name="connsiteX4" fmla="*/ 66012 w 653143"/>
                  <a:gd name="connsiteY4" fmla="*/ 88557 h 221583"/>
                  <a:gd name="connsiteX5" fmla="*/ 66605 w 653143"/>
                  <a:gd name="connsiteY5" fmla="*/ 96278 h 221583"/>
                  <a:gd name="connsiteX6" fmla="*/ 0 w 653143"/>
                  <a:gd name="connsiteY6" fmla="*/ 126806 h 221583"/>
                  <a:gd name="connsiteX7" fmla="*/ 67258 w 653143"/>
                  <a:gd name="connsiteY7" fmla="*/ 157632 h 221583"/>
                  <a:gd name="connsiteX8" fmla="*/ 63119 w 653143"/>
                  <a:gd name="connsiteY8" fmla="*/ 171390 h 221583"/>
                  <a:gd name="connsiteX9" fmla="*/ 27652 w 653143"/>
                  <a:gd name="connsiteY9" fmla="*/ 221583 h 221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3143" h="221583">
                    <a:moveTo>
                      <a:pt x="27652" y="221583"/>
                    </a:moveTo>
                    <a:cubicBezTo>
                      <a:pt x="117333" y="218366"/>
                      <a:pt x="504250" y="180482"/>
                      <a:pt x="601208" y="152088"/>
                    </a:cubicBezTo>
                    <a:cubicBezTo>
                      <a:pt x="672599" y="123866"/>
                      <a:pt x="665577" y="63870"/>
                      <a:pt x="609400" y="51217"/>
                    </a:cubicBezTo>
                    <a:cubicBezTo>
                      <a:pt x="545199" y="36755"/>
                      <a:pt x="237341" y="18466"/>
                      <a:pt x="27652" y="0"/>
                    </a:cubicBezTo>
                    <a:cubicBezTo>
                      <a:pt x="45389" y="24035"/>
                      <a:pt x="59704" y="48845"/>
                      <a:pt x="66012" y="88557"/>
                    </a:cubicBezTo>
                    <a:cubicBezTo>
                      <a:pt x="66210" y="91131"/>
                      <a:pt x="66407" y="93704"/>
                      <a:pt x="66605" y="96278"/>
                    </a:cubicBezTo>
                    <a:lnTo>
                      <a:pt x="0" y="126806"/>
                    </a:lnTo>
                    <a:lnTo>
                      <a:pt x="67258" y="157632"/>
                    </a:lnTo>
                    <a:lnTo>
                      <a:pt x="63119" y="171390"/>
                    </a:lnTo>
                    <a:cubicBezTo>
                      <a:pt x="51297" y="197526"/>
                      <a:pt x="27191" y="195447"/>
                      <a:pt x="27652" y="22158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4" name="フリーフォーム: 図形 1023">
                <a:extLst>
                  <a:ext uri="{FF2B5EF4-FFF2-40B4-BE49-F238E27FC236}">
                    <a16:creationId xmlns:a16="http://schemas.microsoft.com/office/drawing/2014/main" id="{D7E99ACC-6D62-4304-9C52-9554E8EE821E}"/>
                  </a:ext>
                </a:extLst>
              </p:cNvPr>
              <p:cNvSpPr/>
              <p:nvPr/>
            </p:nvSpPr>
            <p:spPr>
              <a:xfrm>
                <a:off x="507126" y="5385790"/>
                <a:ext cx="442696" cy="72544"/>
              </a:xfrm>
              <a:custGeom>
                <a:avLst/>
                <a:gdLst>
                  <a:gd name="connsiteX0" fmla="*/ 0 w 442696"/>
                  <a:gd name="connsiteY0" fmla="*/ 0 h 72544"/>
                  <a:gd name="connsiteX1" fmla="*/ 5748 w 442696"/>
                  <a:gd name="connsiteY1" fmla="*/ 658 h 72544"/>
                  <a:gd name="connsiteX2" fmla="*/ 284086 w 442696"/>
                  <a:gd name="connsiteY2" fmla="*/ 14198 h 72544"/>
                  <a:gd name="connsiteX3" fmla="*/ 402013 w 442696"/>
                  <a:gd name="connsiteY3" fmla="*/ 15125 h 72544"/>
                  <a:gd name="connsiteX4" fmla="*/ 441526 w 442696"/>
                  <a:gd name="connsiteY4" fmla="*/ 59716 h 72544"/>
                  <a:gd name="connsiteX5" fmla="*/ 442696 w 442696"/>
                  <a:gd name="connsiteY5" fmla="*/ 72544 h 72544"/>
                  <a:gd name="connsiteX6" fmla="*/ 409712 w 442696"/>
                  <a:gd name="connsiteY6" fmla="*/ 70337 h 72544"/>
                  <a:gd name="connsiteX7" fmla="*/ 7189 w 442696"/>
                  <a:gd name="connsiteY7" fmla="*/ 3235 h 72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2696" h="72544">
                    <a:moveTo>
                      <a:pt x="0" y="0"/>
                    </a:moveTo>
                    <a:lnTo>
                      <a:pt x="5748" y="658"/>
                    </a:lnTo>
                    <a:cubicBezTo>
                      <a:pt x="76441" y="7492"/>
                      <a:pt x="170644" y="12274"/>
                      <a:pt x="284086" y="14198"/>
                    </a:cubicBezTo>
                    <a:lnTo>
                      <a:pt x="402013" y="15125"/>
                    </a:lnTo>
                    <a:lnTo>
                      <a:pt x="441526" y="59716"/>
                    </a:lnTo>
                    <a:lnTo>
                      <a:pt x="442696" y="72544"/>
                    </a:lnTo>
                    <a:lnTo>
                      <a:pt x="409712" y="70337"/>
                    </a:lnTo>
                    <a:cubicBezTo>
                      <a:pt x="213595" y="53045"/>
                      <a:pt x="70221" y="27283"/>
                      <a:pt x="7189" y="3235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25" name="フリーフォーム: 図形 1024">
                <a:extLst>
                  <a:ext uri="{FF2B5EF4-FFF2-40B4-BE49-F238E27FC236}">
                    <a16:creationId xmlns:a16="http://schemas.microsoft.com/office/drawing/2014/main" id="{17605D2D-C5E1-4AE5-9750-517AED678733}"/>
                  </a:ext>
                </a:extLst>
              </p:cNvPr>
              <p:cNvSpPr/>
              <p:nvPr/>
            </p:nvSpPr>
            <p:spPr>
              <a:xfrm>
                <a:off x="426394" y="5241864"/>
                <a:ext cx="435431" cy="164761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6" name="フリーフォーム: 図形 1025">
                <a:extLst>
                  <a:ext uri="{FF2B5EF4-FFF2-40B4-BE49-F238E27FC236}">
                    <a16:creationId xmlns:a16="http://schemas.microsoft.com/office/drawing/2014/main" id="{D8F5931D-20C0-47CE-8DD5-49EB4A5689A3}"/>
                  </a:ext>
                </a:extLst>
              </p:cNvPr>
              <p:cNvSpPr/>
              <p:nvPr/>
            </p:nvSpPr>
            <p:spPr>
              <a:xfrm rot="16200000">
                <a:off x="4083308" y="4388956"/>
                <a:ext cx="469057" cy="2153046"/>
              </a:xfrm>
              <a:custGeom>
                <a:avLst/>
                <a:gdLst>
                  <a:gd name="connsiteX0" fmla="*/ 469057 w 469057"/>
                  <a:gd name="connsiteY0" fmla="*/ 1178577 h 2153046"/>
                  <a:gd name="connsiteX1" fmla="*/ 179092 w 469057"/>
                  <a:gd name="connsiteY1" fmla="*/ 2149549 h 2153046"/>
                  <a:gd name="connsiteX2" fmla="*/ 166384 w 469057"/>
                  <a:gd name="connsiteY2" fmla="*/ 2153046 h 2153046"/>
                  <a:gd name="connsiteX3" fmla="*/ 172732 w 469057"/>
                  <a:gd name="connsiteY3" fmla="*/ 2117471 h 2153046"/>
                  <a:gd name="connsiteX4" fmla="*/ 198942 w 469057"/>
                  <a:gd name="connsiteY4" fmla="*/ 1906609 h 2153046"/>
                  <a:gd name="connsiteX5" fmla="*/ 200879 w 469057"/>
                  <a:gd name="connsiteY5" fmla="*/ 1883876 h 2153046"/>
                  <a:gd name="connsiteX6" fmla="*/ 167696 w 469057"/>
                  <a:gd name="connsiteY6" fmla="*/ 1928847 h 2153046"/>
                  <a:gd name="connsiteX7" fmla="*/ 107725 w 469057"/>
                  <a:gd name="connsiteY7" fmla="*/ 1977458 h 2153046"/>
                  <a:gd name="connsiteX8" fmla="*/ 95017 w 469057"/>
                  <a:gd name="connsiteY8" fmla="*/ 1980955 h 2153046"/>
                  <a:gd name="connsiteX9" fmla="*/ 101364 w 469057"/>
                  <a:gd name="connsiteY9" fmla="*/ 1945380 h 2153046"/>
                  <a:gd name="connsiteX10" fmla="*/ 124369 w 469057"/>
                  <a:gd name="connsiteY10" fmla="*/ 1724100 h 2153046"/>
                  <a:gd name="connsiteX11" fmla="*/ 54611 w 469057"/>
                  <a:gd name="connsiteY11" fmla="*/ 1823178 h 2153046"/>
                  <a:gd name="connsiteX12" fmla="*/ 46356 w 469057"/>
                  <a:gd name="connsiteY12" fmla="*/ 1826189 h 2153046"/>
                  <a:gd name="connsiteX13" fmla="*/ 50479 w 469057"/>
                  <a:gd name="connsiteY13" fmla="*/ 1795559 h 2153046"/>
                  <a:gd name="connsiteX14" fmla="*/ 67504 w 469057"/>
                  <a:gd name="connsiteY14" fmla="*/ 1614008 h 2153046"/>
                  <a:gd name="connsiteX15" fmla="*/ 68762 w 469057"/>
                  <a:gd name="connsiteY15" fmla="*/ 1594436 h 2153046"/>
                  <a:gd name="connsiteX16" fmla="*/ 47208 w 469057"/>
                  <a:gd name="connsiteY16" fmla="*/ 1633156 h 2153046"/>
                  <a:gd name="connsiteX17" fmla="*/ 8255 w 469057"/>
                  <a:gd name="connsiteY17" fmla="*/ 1675009 h 2153046"/>
                  <a:gd name="connsiteX18" fmla="*/ 0 w 469057"/>
                  <a:gd name="connsiteY18" fmla="*/ 1678020 h 2153046"/>
                  <a:gd name="connsiteX19" fmla="*/ 4123 w 469057"/>
                  <a:gd name="connsiteY19" fmla="*/ 1647390 h 2153046"/>
                  <a:gd name="connsiteX20" fmla="*/ 44408 w 469057"/>
                  <a:gd name="connsiteY20" fmla="*/ 839009 h 2153046"/>
                  <a:gd name="connsiteX21" fmla="*/ 4123 w 469057"/>
                  <a:gd name="connsiteY21" fmla="*/ 30630 h 2153046"/>
                  <a:gd name="connsiteX22" fmla="*/ 0 w 469057"/>
                  <a:gd name="connsiteY22" fmla="*/ 0 h 2153046"/>
                  <a:gd name="connsiteX23" fmla="*/ 8254 w 469057"/>
                  <a:gd name="connsiteY23" fmla="*/ 3010 h 2153046"/>
                  <a:gd name="connsiteX24" fmla="*/ 65550 w 469057"/>
                  <a:gd name="connsiteY24" fmla="*/ 74370 h 2153046"/>
                  <a:gd name="connsiteX25" fmla="*/ 114279 w 469057"/>
                  <a:gd name="connsiteY25" fmla="*/ 191824 h 2153046"/>
                  <a:gd name="connsiteX26" fmla="*/ 101364 w 469057"/>
                  <a:gd name="connsiteY26" fmla="*/ 67595 h 2153046"/>
                  <a:gd name="connsiteX27" fmla="*/ 95017 w 469057"/>
                  <a:gd name="connsiteY27" fmla="*/ 32020 h 2153046"/>
                  <a:gd name="connsiteX28" fmla="*/ 107724 w 469057"/>
                  <a:gd name="connsiteY28" fmla="*/ 35515 h 2153046"/>
                  <a:gd name="connsiteX29" fmla="*/ 272193 w 469057"/>
                  <a:gd name="connsiteY29" fmla="*/ 257064 h 2153046"/>
                  <a:gd name="connsiteX30" fmla="*/ 309546 w 469057"/>
                  <a:gd name="connsiteY30" fmla="*/ 361470 h 2153046"/>
                  <a:gd name="connsiteX31" fmla="*/ 343560 w 469057"/>
                  <a:gd name="connsiteY31" fmla="*/ 429154 h 2153046"/>
                  <a:gd name="connsiteX32" fmla="*/ 420943 w 469057"/>
                  <a:gd name="connsiteY32" fmla="*/ 685247 h 2153046"/>
                  <a:gd name="connsiteX33" fmla="*/ 469057 w 469057"/>
                  <a:gd name="connsiteY33" fmla="*/ 1178577 h 2153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69057" h="2153046">
                    <a:moveTo>
                      <a:pt x="469057" y="1178577"/>
                    </a:moveTo>
                    <a:cubicBezTo>
                      <a:pt x="469057" y="1657529"/>
                      <a:pt x="344575" y="2057132"/>
                      <a:pt x="179092" y="2149549"/>
                    </a:cubicBezTo>
                    <a:lnTo>
                      <a:pt x="166384" y="2153046"/>
                    </a:lnTo>
                    <a:lnTo>
                      <a:pt x="172732" y="2117471"/>
                    </a:lnTo>
                    <a:cubicBezTo>
                      <a:pt x="182521" y="2050468"/>
                      <a:pt x="191292" y="1980022"/>
                      <a:pt x="198942" y="1906609"/>
                    </a:cubicBezTo>
                    <a:lnTo>
                      <a:pt x="200879" y="1883876"/>
                    </a:lnTo>
                    <a:lnTo>
                      <a:pt x="167696" y="1928847"/>
                    </a:lnTo>
                    <a:cubicBezTo>
                      <a:pt x="148454" y="1949555"/>
                      <a:pt x="128410" y="1965906"/>
                      <a:pt x="107725" y="1977458"/>
                    </a:cubicBezTo>
                    <a:lnTo>
                      <a:pt x="95017" y="1980955"/>
                    </a:lnTo>
                    <a:lnTo>
                      <a:pt x="101364" y="1945380"/>
                    </a:lnTo>
                    <a:lnTo>
                      <a:pt x="124369" y="1724100"/>
                    </a:lnTo>
                    <a:lnTo>
                      <a:pt x="54611" y="1823178"/>
                    </a:lnTo>
                    <a:lnTo>
                      <a:pt x="46356" y="1826189"/>
                    </a:lnTo>
                    <a:lnTo>
                      <a:pt x="50479" y="1795559"/>
                    </a:lnTo>
                    <a:cubicBezTo>
                      <a:pt x="56838" y="1737870"/>
                      <a:pt x="62535" y="1677217"/>
                      <a:pt x="67504" y="1614008"/>
                    </a:cubicBezTo>
                    <a:lnTo>
                      <a:pt x="68762" y="1594436"/>
                    </a:lnTo>
                    <a:lnTo>
                      <a:pt x="47208" y="1633156"/>
                    </a:lnTo>
                    <a:cubicBezTo>
                      <a:pt x="34710" y="1650985"/>
                      <a:pt x="21690" y="1665064"/>
                      <a:pt x="8255" y="1675009"/>
                    </a:cubicBezTo>
                    <a:lnTo>
                      <a:pt x="0" y="1678020"/>
                    </a:lnTo>
                    <a:lnTo>
                      <a:pt x="4123" y="1647390"/>
                    </a:lnTo>
                    <a:cubicBezTo>
                      <a:pt x="29557" y="1416634"/>
                      <a:pt x="44408" y="1138453"/>
                      <a:pt x="44408" y="839009"/>
                    </a:cubicBezTo>
                    <a:cubicBezTo>
                      <a:pt x="44408" y="539568"/>
                      <a:pt x="29557" y="261387"/>
                      <a:pt x="4123" y="30630"/>
                    </a:cubicBezTo>
                    <a:lnTo>
                      <a:pt x="0" y="0"/>
                    </a:lnTo>
                    <a:lnTo>
                      <a:pt x="8254" y="3010"/>
                    </a:lnTo>
                    <a:cubicBezTo>
                      <a:pt x="28408" y="17929"/>
                      <a:pt x="47626" y="42147"/>
                      <a:pt x="65550" y="74370"/>
                    </a:cubicBezTo>
                    <a:lnTo>
                      <a:pt x="114279" y="191824"/>
                    </a:lnTo>
                    <a:lnTo>
                      <a:pt x="101364" y="67595"/>
                    </a:lnTo>
                    <a:lnTo>
                      <a:pt x="95017" y="32020"/>
                    </a:lnTo>
                    <a:lnTo>
                      <a:pt x="107724" y="35515"/>
                    </a:lnTo>
                    <a:cubicBezTo>
                      <a:pt x="169780" y="70172"/>
                      <a:pt x="226071" y="148026"/>
                      <a:pt x="272193" y="257064"/>
                    </a:cubicBezTo>
                    <a:lnTo>
                      <a:pt x="309546" y="361470"/>
                    </a:lnTo>
                    <a:lnTo>
                      <a:pt x="343560" y="429154"/>
                    </a:lnTo>
                    <a:cubicBezTo>
                      <a:pt x="374309" y="501846"/>
                      <a:pt x="400538" y="588397"/>
                      <a:pt x="420943" y="685247"/>
                    </a:cubicBezTo>
                    <a:cubicBezTo>
                      <a:pt x="451551" y="830522"/>
                      <a:pt x="469057" y="998971"/>
                      <a:pt x="469057" y="1178577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7" name="フリーフォーム: 図形 1026">
                <a:extLst>
                  <a:ext uri="{FF2B5EF4-FFF2-40B4-BE49-F238E27FC236}">
                    <a16:creationId xmlns:a16="http://schemas.microsoft.com/office/drawing/2014/main" id="{F481A176-FBD3-4C5D-839D-3C880EA10C6F}"/>
                  </a:ext>
                </a:extLst>
              </p:cNvPr>
              <p:cNvSpPr/>
              <p:nvPr/>
            </p:nvSpPr>
            <p:spPr>
              <a:xfrm>
                <a:off x="728473" y="5019444"/>
                <a:ext cx="3589362" cy="1114656"/>
              </a:xfrm>
              <a:custGeom>
                <a:avLst/>
                <a:gdLst>
                  <a:gd name="connsiteX0" fmla="*/ 350235 w 3589362"/>
                  <a:gd name="connsiteY0" fmla="*/ 230 h 1114656"/>
                  <a:gd name="connsiteX1" fmla="*/ 594137 w 3589362"/>
                  <a:gd name="connsiteY1" fmla="*/ 107476 h 1114656"/>
                  <a:gd name="connsiteX2" fmla="*/ 640707 w 3589362"/>
                  <a:gd name="connsiteY2" fmla="*/ 160047 h 1114656"/>
                  <a:gd name="connsiteX3" fmla="*/ 720784 w 3589362"/>
                  <a:gd name="connsiteY3" fmla="*/ 145105 h 1114656"/>
                  <a:gd name="connsiteX4" fmla="*/ 971289 w 3589362"/>
                  <a:gd name="connsiteY4" fmla="*/ 130404 h 1114656"/>
                  <a:gd name="connsiteX5" fmla="*/ 1099580 w 3589362"/>
                  <a:gd name="connsiteY5" fmla="*/ 134172 h 1114656"/>
                  <a:gd name="connsiteX6" fmla="*/ 1201768 w 3589362"/>
                  <a:gd name="connsiteY6" fmla="*/ 143313 h 1114656"/>
                  <a:gd name="connsiteX7" fmla="*/ 1351744 w 3589362"/>
                  <a:gd name="connsiteY7" fmla="*/ 118173 h 1114656"/>
                  <a:gd name="connsiteX8" fmla="*/ 2371020 w 3589362"/>
                  <a:gd name="connsiteY8" fmla="*/ 109415 h 1114656"/>
                  <a:gd name="connsiteX9" fmla="*/ 3589362 w 3589362"/>
                  <a:gd name="connsiteY9" fmla="*/ 391901 h 1114656"/>
                  <a:gd name="connsiteX10" fmla="*/ 2366257 w 3589362"/>
                  <a:gd name="connsiteY10" fmla="*/ 1112537 h 1114656"/>
                  <a:gd name="connsiteX11" fmla="*/ 1161737 w 3589362"/>
                  <a:gd name="connsiteY11" fmla="*/ 440864 h 1114656"/>
                  <a:gd name="connsiteX12" fmla="*/ 1126225 w 3589362"/>
                  <a:gd name="connsiteY12" fmla="*/ 397007 h 1114656"/>
                  <a:gd name="connsiteX13" fmla="*/ 971289 w 3589362"/>
                  <a:gd name="connsiteY13" fmla="*/ 394129 h 1114656"/>
                  <a:gd name="connsiteX14" fmla="*/ 755557 w 3589362"/>
                  <a:gd name="connsiteY14" fmla="*/ 398137 h 1114656"/>
                  <a:gd name="connsiteX15" fmla="*/ 654595 w 3589362"/>
                  <a:gd name="connsiteY15" fmla="*/ 403794 h 1114656"/>
                  <a:gd name="connsiteX16" fmla="*/ 603760 w 3589362"/>
                  <a:gd name="connsiteY16" fmla="*/ 448544 h 1114656"/>
                  <a:gd name="connsiteX17" fmla="*/ 293878 w 3589362"/>
                  <a:gd name="connsiteY17" fmla="*/ 498243 h 1114656"/>
                  <a:gd name="connsiteX18" fmla="*/ 24285 w 3589362"/>
                  <a:gd name="connsiteY18" fmla="*/ 288924 h 1114656"/>
                  <a:gd name="connsiteX19" fmla="*/ 350235 w 3589362"/>
                  <a:gd name="connsiteY19" fmla="*/ 230 h 111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589362" h="1114656">
                    <a:moveTo>
                      <a:pt x="350235" y="230"/>
                    </a:moveTo>
                    <a:cubicBezTo>
                      <a:pt x="435913" y="4331"/>
                      <a:pt x="525735" y="49191"/>
                      <a:pt x="594137" y="107476"/>
                    </a:cubicBezTo>
                    <a:lnTo>
                      <a:pt x="640707" y="160047"/>
                    </a:lnTo>
                    <a:lnTo>
                      <a:pt x="720784" y="145105"/>
                    </a:lnTo>
                    <a:cubicBezTo>
                      <a:pt x="799918" y="135551"/>
                      <a:pt x="884055" y="130404"/>
                      <a:pt x="971289" y="130404"/>
                    </a:cubicBezTo>
                    <a:cubicBezTo>
                      <a:pt x="1014906" y="130404"/>
                      <a:pt x="1057749" y="131691"/>
                      <a:pt x="1099580" y="134172"/>
                    </a:cubicBezTo>
                    <a:lnTo>
                      <a:pt x="1201768" y="143313"/>
                    </a:lnTo>
                    <a:lnTo>
                      <a:pt x="1351744" y="118173"/>
                    </a:lnTo>
                    <a:cubicBezTo>
                      <a:pt x="1653704" y="83016"/>
                      <a:pt x="2105789" y="93540"/>
                      <a:pt x="2371020" y="109415"/>
                    </a:cubicBezTo>
                    <a:cubicBezTo>
                      <a:pt x="2795390" y="134815"/>
                      <a:pt x="3589362" y="159611"/>
                      <a:pt x="3589362" y="391901"/>
                    </a:cubicBezTo>
                    <a:cubicBezTo>
                      <a:pt x="3589362" y="624191"/>
                      <a:pt x="2990652" y="1152224"/>
                      <a:pt x="2366257" y="1112537"/>
                    </a:cubicBezTo>
                    <a:cubicBezTo>
                      <a:pt x="1897961" y="1082772"/>
                      <a:pt x="1387409" y="700615"/>
                      <a:pt x="1161737" y="440864"/>
                    </a:cubicBezTo>
                    <a:lnTo>
                      <a:pt x="1126225" y="397007"/>
                    </a:lnTo>
                    <a:lnTo>
                      <a:pt x="971289" y="394129"/>
                    </a:lnTo>
                    <a:cubicBezTo>
                      <a:pt x="899131" y="394129"/>
                      <a:pt x="827139" y="395471"/>
                      <a:pt x="755557" y="398137"/>
                    </a:cubicBezTo>
                    <a:lnTo>
                      <a:pt x="654595" y="403794"/>
                    </a:lnTo>
                    <a:lnTo>
                      <a:pt x="603760" y="448544"/>
                    </a:lnTo>
                    <a:cubicBezTo>
                      <a:pt x="533870" y="487646"/>
                      <a:pt x="429959" y="509488"/>
                      <a:pt x="293878" y="498243"/>
                    </a:cubicBezTo>
                    <a:cubicBezTo>
                      <a:pt x="21716" y="475754"/>
                      <a:pt x="-42258" y="371926"/>
                      <a:pt x="24285" y="288924"/>
                    </a:cubicBezTo>
                    <a:cubicBezTo>
                      <a:pt x="90828" y="205922"/>
                      <a:pt x="178879" y="-7971"/>
                      <a:pt x="350235" y="23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8" name="フリーフォーム: 図形 1027">
                <a:extLst>
                  <a:ext uri="{FF2B5EF4-FFF2-40B4-BE49-F238E27FC236}">
                    <a16:creationId xmlns:a16="http://schemas.microsoft.com/office/drawing/2014/main" id="{7B611AFE-5820-4E78-A7AB-12338E8CEE2F}"/>
                  </a:ext>
                </a:extLst>
              </p:cNvPr>
              <p:cNvSpPr/>
              <p:nvPr/>
            </p:nvSpPr>
            <p:spPr>
              <a:xfrm>
                <a:off x="728474" y="5019445"/>
                <a:ext cx="1248745" cy="501192"/>
              </a:xfrm>
              <a:custGeom>
                <a:avLst/>
                <a:gdLst>
                  <a:gd name="connsiteX0" fmla="*/ 350235 w 1248745"/>
                  <a:gd name="connsiteY0" fmla="*/ 230 h 501192"/>
                  <a:gd name="connsiteX1" fmla="*/ 594137 w 1248745"/>
                  <a:gd name="connsiteY1" fmla="*/ 107476 h 501192"/>
                  <a:gd name="connsiteX2" fmla="*/ 640707 w 1248745"/>
                  <a:gd name="connsiteY2" fmla="*/ 160047 h 501192"/>
                  <a:gd name="connsiteX3" fmla="*/ 720784 w 1248745"/>
                  <a:gd name="connsiteY3" fmla="*/ 145105 h 501192"/>
                  <a:gd name="connsiteX4" fmla="*/ 971289 w 1248745"/>
                  <a:gd name="connsiteY4" fmla="*/ 130404 h 501192"/>
                  <a:gd name="connsiteX5" fmla="*/ 1099580 w 1248745"/>
                  <a:gd name="connsiteY5" fmla="*/ 134172 h 501192"/>
                  <a:gd name="connsiteX6" fmla="*/ 1201768 w 1248745"/>
                  <a:gd name="connsiteY6" fmla="*/ 143313 h 501192"/>
                  <a:gd name="connsiteX7" fmla="*/ 1248745 w 1248745"/>
                  <a:gd name="connsiteY7" fmla="*/ 135439 h 501192"/>
                  <a:gd name="connsiteX8" fmla="*/ 1219638 w 1248745"/>
                  <a:gd name="connsiteY8" fmla="*/ 182079 h 501192"/>
                  <a:gd name="connsiteX9" fmla="*/ 1167806 w 1248745"/>
                  <a:gd name="connsiteY9" fmla="*/ 300298 h 501192"/>
                  <a:gd name="connsiteX10" fmla="*/ 1138647 w 1248745"/>
                  <a:gd name="connsiteY10" fmla="*/ 412348 h 501192"/>
                  <a:gd name="connsiteX11" fmla="*/ 1126225 w 1248745"/>
                  <a:gd name="connsiteY11" fmla="*/ 397007 h 501192"/>
                  <a:gd name="connsiteX12" fmla="*/ 971289 w 1248745"/>
                  <a:gd name="connsiteY12" fmla="*/ 394129 h 501192"/>
                  <a:gd name="connsiteX13" fmla="*/ 755557 w 1248745"/>
                  <a:gd name="connsiteY13" fmla="*/ 398137 h 501192"/>
                  <a:gd name="connsiteX14" fmla="*/ 654595 w 1248745"/>
                  <a:gd name="connsiteY14" fmla="*/ 403794 h 501192"/>
                  <a:gd name="connsiteX15" fmla="*/ 603760 w 1248745"/>
                  <a:gd name="connsiteY15" fmla="*/ 448544 h 501192"/>
                  <a:gd name="connsiteX16" fmla="*/ 293878 w 1248745"/>
                  <a:gd name="connsiteY16" fmla="*/ 498243 h 501192"/>
                  <a:gd name="connsiteX17" fmla="*/ 24285 w 1248745"/>
                  <a:gd name="connsiteY17" fmla="*/ 288924 h 501192"/>
                  <a:gd name="connsiteX18" fmla="*/ 350235 w 1248745"/>
                  <a:gd name="connsiteY18" fmla="*/ 230 h 501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48745" h="501192">
                    <a:moveTo>
                      <a:pt x="350235" y="230"/>
                    </a:moveTo>
                    <a:cubicBezTo>
                      <a:pt x="435913" y="4331"/>
                      <a:pt x="525735" y="49191"/>
                      <a:pt x="594137" y="107476"/>
                    </a:cubicBezTo>
                    <a:lnTo>
                      <a:pt x="640707" y="160047"/>
                    </a:lnTo>
                    <a:lnTo>
                      <a:pt x="720784" y="145105"/>
                    </a:lnTo>
                    <a:cubicBezTo>
                      <a:pt x="799918" y="135551"/>
                      <a:pt x="884055" y="130404"/>
                      <a:pt x="971289" y="130404"/>
                    </a:cubicBezTo>
                    <a:cubicBezTo>
                      <a:pt x="1014906" y="130404"/>
                      <a:pt x="1057749" y="131691"/>
                      <a:pt x="1099580" y="134172"/>
                    </a:cubicBezTo>
                    <a:lnTo>
                      <a:pt x="1201768" y="143313"/>
                    </a:lnTo>
                    <a:lnTo>
                      <a:pt x="1248745" y="135439"/>
                    </a:lnTo>
                    <a:lnTo>
                      <a:pt x="1219638" y="182079"/>
                    </a:lnTo>
                    <a:cubicBezTo>
                      <a:pt x="1199152" y="220706"/>
                      <a:pt x="1181816" y="260147"/>
                      <a:pt x="1167806" y="300298"/>
                    </a:cubicBezTo>
                    <a:lnTo>
                      <a:pt x="1138647" y="412348"/>
                    </a:lnTo>
                    <a:lnTo>
                      <a:pt x="1126225" y="397007"/>
                    </a:lnTo>
                    <a:lnTo>
                      <a:pt x="971289" y="394129"/>
                    </a:lnTo>
                    <a:cubicBezTo>
                      <a:pt x="899131" y="394129"/>
                      <a:pt x="827139" y="395471"/>
                      <a:pt x="755557" y="398137"/>
                    </a:cubicBezTo>
                    <a:lnTo>
                      <a:pt x="654595" y="403794"/>
                    </a:lnTo>
                    <a:lnTo>
                      <a:pt x="603760" y="448544"/>
                    </a:lnTo>
                    <a:cubicBezTo>
                      <a:pt x="533870" y="487646"/>
                      <a:pt x="429959" y="509488"/>
                      <a:pt x="293878" y="498243"/>
                    </a:cubicBezTo>
                    <a:cubicBezTo>
                      <a:pt x="21716" y="475754"/>
                      <a:pt x="-42258" y="371926"/>
                      <a:pt x="24285" y="288924"/>
                    </a:cubicBezTo>
                    <a:cubicBezTo>
                      <a:pt x="90828" y="205922"/>
                      <a:pt x="178879" y="-7971"/>
                      <a:pt x="350235" y="23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9" name="フリーフォーム: 図形 1028">
                <a:extLst>
                  <a:ext uri="{FF2B5EF4-FFF2-40B4-BE49-F238E27FC236}">
                    <a16:creationId xmlns:a16="http://schemas.microsoft.com/office/drawing/2014/main" id="{7ECE295E-D6CB-4371-B394-8BF7B7ABEE15}"/>
                  </a:ext>
                </a:extLst>
              </p:cNvPr>
              <p:cNvSpPr/>
              <p:nvPr/>
            </p:nvSpPr>
            <p:spPr>
              <a:xfrm>
                <a:off x="892729" y="5204632"/>
                <a:ext cx="349081" cy="316005"/>
              </a:xfrm>
              <a:custGeom>
                <a:avLst/>
                <a:gdLst>
                  <a:gd name="connsiteX0" fmla="*/ 244737 w 349081"/>
                  <a:gd name="connsiteY0" fmla="*/ 99 h 316005"/>
                  <a:gd name="connsiteX1" fmla="*/ 281558 w 349081"/>
                  <a:gd name="connsiteY1" fmla="*/ 9639 h 316005"/>
                  <a:gd name="connsiteX2" fmla="*/ 317934 w 349081"/>
                  <a:gd name="connsiteY2" fmla="*/ 59490 h 316005"/>
                  <a:gd name="connsiteX3" fmla="*/ 334180 w 349081"/>
                  <a:gd name="connsiteY3" fmla="*/ 102203 h 316005"/>
                  <a:gd name="connsiteX4" fmla="*/ 347394 w 349081"/>
                  <a:gd name="connsiteY4" fmla="*/ 236460 h 316005"/>
                  <a:gd name="connsiteX5" fmla="*/ 332474 w 349081"/>
                  <a:gd name="connsiteY5" fmla="*/ 301299 h 316005"/>
                  <a:gd name="connsiteX6" fmla="*/ 309386 w 349081"/>
                  <a:gd name="connsiteY6" fmla="*/ 307087 h 316005"/>
                  <a:gd name="connsiteX7" fmla="*/ 129623 w 349081"/>
                  <a:gd name="connsiteY7" fmla="*/ 313056 h 316005"/>
                  <a:gd name="connsiteX8" fmla="*/ 37169 w 349081"/>
                  <a:gd name="connsiteY8" fmla="*/ 301010 h 316005"/>
                  <a:gd name="connsiteX9" fmla="*/ 0 w 349081"/>
                  <a:gd name="connsiteY9" fmla="*/ 291711 h 316005"/>
                  <a:gd name="connsiteX10" fmla="*/ 114648 w 349081"/>
                  <a:gd name="connsiteY10" fmla="*/ 107703 h 316005"/>
                  <a:gd name="connsiteX11" fmla="*/ 244737 w 349081"/>
                  <a:gd name="connsiteY11" fmla="*/ 99 h 316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081" h="316005">
                    <a:moveTo>
                      <a:pt x="244737" y="99"/>
                    </a:moveTo>
                    <a:cubicBezTo>
                      <a:pt x="258016" y="-614"/>
                      <a:pt x="270443" y="2530"/>
                      <a:pt x="281558" y="9639"/>
                    </a:cubicBezTo>
                    <a:cubicBezTo>
                      <a:pt x="296378" y="19119"/>
                      <a:pt x="308867" y="35650"/>
                      <a:pt x="317934" y="59490"/>
                    </a:cubicBezTo>
                    <a:lnTo>
                      <a:pt x="334180" y="102203"/>
                    </a:lnTo>
                    <a:cubicBezTo>
                      <a:pt x="347781" y="137962"/>
                      <a:pt x="351751" y="185088"/>
                      <a:pt x="347394" y="236460"/>
                    </a:cubicBezTo>
                    <a:lnTo>
                      <a:pt x="332474" y="301299"/>
                    </a:lnTo>
                    <a:lnTo>
                      <a:pt x="309386" y="307087"/>
                    </a:lnTo>
                    <a:cubicBezTo>
                      <a:pt x="257662" y="316030"/>
                      <a:pt x="197664" y="318679"/>
                      <a:pt x="129623" y="313056"/>
                    </a:cubicBezTo>
                    <a:cubicBezTo>
                      <a:pt x="95603" y="310245"/>
                      <a:pt x="64836" y="306163"/>
                      <a:pt x="37169" y="301010"/>
                    </a:cubicBezTo>
                    <a:lnTo>
                      <a:pt x="0" y="291711"/>
                    </a:lnTo>
                    <a:lnTo>
                      <a:pt x="114648" y="107703"/>
                    </a:lnTo>
                    <a:cubicBezTo>
                      <a:pt x="157400" y="39087"/>
                      <a:pt x="204901" y="2237"/>
                      <a:pt x="244737" y="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0" name="フリーフォーム: 図形 1029">
                <a:extLst>
                  <a:ext uri="{FF2B5EF4-FFF2-40B4-BE49-F238E27FC236}">
                    <a16:creationId xmlns:a16="http://schemas.microsoft.com/office/drawing/2014/main" id="{9C0AB7EE-94C4-45BC-96CA-2E246699F64D}"/>
                  </a:ext>
                </a:extLst>
              </p:cNvPr>
              <p:cNvSpPr/>
              <p:nvPr/>
            </p:nvSpPr>
            <p:spPr>
              <a:xfrm rot="9540701" flipH="1">
                <a:off x="3601298" y="5857058"/>
                <a:ext cx="653785" cy="223997"/>
              </a:xfrm>
              <a:custGeom>
                <a:avLst/>
                <a:gdLst>
                  <a:gd name="connsiteX0" fmla="*/ 508591 w 653143"/>
                  <a:gd name="connsiteY0" fmla="*/ 619459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05172"/>
                  <a:gd name="connsiteX1" fmla="*/ 602860 w 653143"/>
                  <a:gd name="connsiteY1" fmla="*/ 605172 h 605172"/>
                  <a:gd name="connsiteX2" fmla="*/ 581651 w 653143"/>
                  <a:gd name="connsiteY2" fmla="*/ 157555 h 605172"/>
                  <a:gd name="connsiteX3" fmla="*/ 601208 w 653143"/>
                  <a:gd name="connsiteY3" fmla="*/ 152088 h 605172"/>
                  <a:gd name="connsiteX4" fmla="*/ 609400 w 653143"/>
                  <a:gd name="connsiteY4" fmla="*/ 51217 h 605172"/>
                  <a:gd name="connsiteX5" fmla="*/ 27652 w 653143"/>
                  <a:gd name="connsiteY5" fmla="*/ 0 h 605172"/>
                  <a:gd name="connsiteX6" fmla="*/ 66012 w 653143"/>
                  <a:gd name="connsiteY6" fmla="*/ 88557 h 605172"/>
                  <a:gd name="connsiteX7" fmla="*/ 66605 w 653143"/>
                  <a:gd name="connsiteY7" fmla="*/ 96278 h 605172"/>
                  <a:gd name="connsiteX8" fmla="*/ 0 w 653143"/>
                  <a:gd name="connsiteY8" fmla="*/ 126806 h 605172"/>
                  <a:gd name="connsiteX9" fmla="*/ 67258 w 653143"/>
                  <a:gd name="connsiteY9" fmla="*/ 157632 h 605172"/>
                  <a:gd name="connsiteX10" fmla="*/ 63119 w 653143"/>
                  <a:gd name="connsiteY10" fmla="*/ 171390 h 605172"/>
                  <a:gd name="connsiteX11" fmla="*/ 27652 w 653143"/>
                  <a:gd name="connsiteY11" fmla="*/ 221583 h 605172"/>
                  <a:gd name="connsiteX12" fmla="*/ 520233 w 653143"/>
                  <a:gd name="connsiteY12" fmla="*/ 169563 h 605172"/>
                  <a:gd name="connsiteX13" fmla="*/ 529318 w 653143"/>
                  <a:gd name="connsiteY13" fmla="*/ 168054 h 605172"/>
                  <a:gd name="connsiteX0" fmla="*/ 529318 w 653143"/>
                  <a:gd name="connsiteY0" fmla="*/ 168054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12" fmla="*/ 529318 w 653143"/>
                  <a:gd name="connsiteY12" fmla="*/ 168054 h 221583"/>
                  <a:gd name="connsiteX0" fmla="*/ 520233 w 653143"/>
                  <a:gd name="connsiteY0" fmla="*/ 16956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0" fmla="*/ 27652 w 653143"/>
                  <a:gd name="connsiteY0" fmla="*/ 22158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0" fmla="*/ 27652 w 653143"/>
                  <a:gd name="connsiteY0" fmla="*/ 221583 h 221583"/>
                  <a:gd name="connsiteX1" fmla="*/ 601208 w 653143"/>
                  <a:gd name="connsiteY1" fmla="*/ 152088 h 221583"/>
                  <a:gd name="connsiteX2" fmla="*/ 609400 w 653143"/>
                  <a:gd name="connsiteY2" fmla="*/ 51217 h 221583"/>
                  <a:gd name="connsiteX3" fmla="*/ 27652 w 653143"/>
                  <a:gd name="connsiteY3" fmla="*/ 0 h 221583"/>
                  <a:gd name="connsiteX4" fmla="*/ 66012 w 653143"/>
                  <a:gd name="connsiteY4" fmla="*/ 88557 h 221583"/>
                  <a:gd name="connsiteX5" fmla="*/ 66605 w 653143"/>
                  <a:gd name="connsiteY5" fmla="*/ 96278 h 221583"/>
                  <a:gd name="connsiteX6" fmla="*/ 0 w 653143"/>
                  <a:gd name="connsiteY6" fmla="*/ 126806 h 221583"/>
                  <a:gd name="connsiteX7" fmla="*/ 67258 w 653143"/>
                  <a:gd name="connsiteY7" fmla="*/ 157632 h 221583"/>
                  <a:gd name="connsiteX8" fmla="*/ 63119 w 653143"/>
                  <a:gd name="connsiteY8" fmla="*/ 171390 h 221583"/>
                  <a:gd name="connsiteX9" fmla="*/ 27652 w 653143"/>
                  <a:gd name="connsiteY9" fmla="*/ 221583 h 221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3143" h="221583">
                    <a:moveTo>
                      <a:pt x="27652" y="221583"/>
                    </a:moveTo>
                    <a:cubicBezTo>
                      <a:pt x="117333" y="218366"/>
                      <a:pt x="504250" y="180482"/>
                      <a:pt x="601208" y="152088"/>
                    </a:cubicBezTo>
                    <a:cubicBezTo>
                      <a:pt x="672599" y="123866"/>
                      <a:pt x="665577" y="63870"/>
                      <a:pt x="609400" y="51217"/>
                    </a:cubicBezTo>
                    <a:cubicBezTo>
                      <a:pt x="545199" y="36755"/>
                      <a:pt x="237341" y="18466"/>
                      <a:pt x="27652" y="0"/>
                    </a:cubicBezTo>
                    <a:cubicBezTo>
                      <a:pt x="45389" y="24035"/>
                      <a:pt x="59704" y="48845"/>
                      <a:pt x="66012" y="88557"/>
                    </a:cubicBezTo>
                    <a:cubicBezTo>
                      <a:pt x="66210" y="91131"/>
                      <a:pt x="66407" y="93704"/>
                      <a:pt x="66605" y="96278"/>
                    </a:cubicBezTo>
                    <a:lnTo>
                      <a:pt x="0" y="126806"/>
                    </a:lnTo>
                    <a:lnTo>
                      <a:pt x="67258" y="157632"/>
                    </a:lnTo>
                    <a:lnTo>
                      <a:pt x="63119" y="171390"/>
                    </a:lnTo>
                    <a:cubicBezTo>
                      <a:pt x="51297" y="197526"/>
                      <a:pt x="27191" y="195447"/>
                      <a:pt x="27652" y="22158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31" name="グループ化 1030">
                <a:extLst>
                  <a:ext uri="{FF2B5EF4-FFF2-40B4-BE49-F238E27FC236}">
                    <a16:creationId xmlns:a16="http://schemas.microsoft.com/office/drawing/2014/main" id="{22C4FAD1-4CBE-48EE-ADFA-EE806743D9BF}"/>
                  </a:ext>
                </a:extLst>
              </p:cNvPr>
              <p:cNvGrpSpPr/>
              <p:nvPr/>
            </p:nvGrpSpPr>
            <p:grpSpPr>
              <a:xfrm>
                <a:off x="864335" y="5101357"/>
                <a:ext cx="170974" cy="170974"/>
                <a:chOff x="1389970" y="4934997"/>
                <a:chExt cx="170974" cy="170974"/>
              </a:xfrm>
            </p:grpSpPr>
            <p:sp>
              <p:nvSpPr>
                <p:cNvPr id="1033" name="楕円 1032">
                  <a:extLst>
                    <a:ext uri="{FF2B5EF4-FFF2-40B4-BE49-F238E27FC236}">
                      <a16:creationId xmlns:a16="http://schemas.microsoft.com/office/drawing/2014/main" id="{41E29B66-F812-47BB-B38F-EB038FAF3C64}"/>
                    </a:ext>
                  </a:extLst>
                </p:cNvPr>
                <p:cNvSpPr/>
                <p:nvPr/>
              </p:nvSpPr>
              <p:spPr>
                <a:xfrm>
                  <a:off x="1389970" y="4934997"/>
                  <a:ext cx="170974" cy="1709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4" name="楕円 1033">
                  <a:extLst>
                    <a:ext uri="{FF2B5EF4-FFF2-40B4-BE49-F238E27FC236}">
                      <a16:creationId xmlns:a16="http://schemas.microsoft.com/office/drawing/2014/main" id="{DBA5260D-71A0-4E3D-8129-44A9A621A77B}"/>
                    </a:ext>
                  </a:extLst>
                </p:cNvPr>
                <p:cNvSpPr/>
                <p:nvPr/>
              </p:nvSpPr>
              <p:spPr>
                <a:xfrm>
                  <a:off x="1414914" y="4967071"/>
                  <a:ext cx="106825" cy="106825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32" name="フリーフォーム: 図形 1031">
                <a:extLst>
                  <a:ext uri="{FF2B5EF4-FFF2-40B4-BE49-F238E27FC236}">
                    <a16:creationId xmlns:a16="http://schemas.microsoft.com/office/drawing/2014/main" id="{0436C98E-78C1-44B7-B49D-4787E3A3E759}"/>
                  </a:ext>
                </a:extLst>
              </p:cNvPr>
              <p:cNvSpPr/>
              <p:nvPr/>
            </p:nvSpPr>
            <p:spPr>
              <a:xfrm>
                <a:off x="1802988" y="5099432"/>
                <a:ext cx="1675058" cy="2016529"/>
              </a:xfrm>
              <a:custGeom>
                <a:avLst/>
                <a:gdLst>
                  <a:gd name="connsiteX0" fmla="*/ 412971 w 781074"/>
                  <a:gd name="connsiteY0" fmla="*/ 20164 h 1036374"/>
                  <a:gd name="connsiteX1" fmla="*/ 355821 w 781074"/>
                  <a:gd name="connsiteY1" fmla="*/ 20164 h 1036374"/>
                  <a:gd name="connsiteX2" fmla="*/ 57371 w 781074"/>
                  <a:gd name="connsiteY2" fmla="*/ 229714 h 1036374"/>
                  <a:gd name="connsiteX3" fmla="*/ 95471 w 781074"/>
                  <a:gd name="connsiteY3" fmla="*/ 712314 h 1036374"/>
                  <a:gd name="connsiteX4" fmla="*/ 221 w 781074"/>
                  <a:gd name="connsiteY4" fmla="*/ 940914 h 1036374"/>
                  <a:gd name="connsiteX5" fmla="*/ 127221 w 781074"/>
                  <a:gd name="connsiteY5" fmla="*/ 877414 h 1036374"/>
                  <a:gd name="connsiteX6" fmla="*/ 171671 w 781074"/>
                  <a:gd name="connsiteY6" fmla="*/ 1036164 h 1036374"/>
                  <a:gd name="connsiteX7" fmla="*/ 254221 w 781074"/>
                  <a:gd name="connsiteY7" fmla="*/ 902814 h 1036374"/>
                  <a:gd name="connsiteX8" fmla="*/ 336771 w 781074"/>
                  <a:gd name="connsiteY8" fmla="*/ 1036164 h 1036374"/>
                  <a:gd name="connsiteX9" fmla="*/ 343121 w 781074"/>
                  <a:gd name="connsiteY9" fmla="*/ 864714 h 1036374"/>
                  <a:gd name="connsiteX10" fmla="*/ 412971 w 781074"/>
                  <a:gd name="connsiteY10" fmla="*/ 648814 h 1036374"/>
                  <a:gd name="connsiteX11" fmla="*/ 482821 w 781074"/>
                  <a:gd name="connsiteY11" fmla="*/ 324964 h 1036374"/>
                  <a:gd name="connsiteX12" fmla="*/ 647921 w 781074"/>
                  <a:gd name="connsiteY12" fmla="*/ 204314 h 1036374"/>
                  <a:gd name="connsiteX13" fmla="*/ 774921 w 781074"/>
                  <a:gd name="connsiteY13" fmla="*/ 102714 h 1036374"/>
                  <a:gd name="connsiteX14" fmla="*/ 749521 w 781074"/>
                  <a:gd name="connsiteY14" fmla="*/ 51914 h 1036374"/>
                  <a:gd name="connsiteX0" fmla="*/ 463763 w 781074"/>
                  <a:gd name="connsiteY0" fmla="*/ 10267 h 1050757"/>
                  <a:gd name="connsiteX1" fmla="*/ 355821 w 781074"/>
                  <a:gd name="connsiteY1" fmla="*/ 34547 h 1050757"/>
                  <a:gd name="connsiteX2" fmla="*/ 57371 w 781074"/>
                  <a:gd name="connsiteY2" fmla="*/ 244097 h 1050757"/>
                  <a:gd name="connsiteX3" fmla="*/ 95471 w 781074"/>
                  <a:gd name="connsiteY3" fmla="*/ 726697 h 1050757"/>
                  <a:gd name="connsiteX4" fmla="*/ 221 w 781074"/>
                  <a:gd name="connsiteY4" fmla="*/ 955297 h 1050757"/>
                  <a:gd name="connsiteX5" fmla="*/ 127221 w 781074"/>
                  <a:gd name="connsiteY5" fmla="*/ 891797 h 1050757"/>
                  <a:gd name="connsiteX6" fmla="*/ 171671 w 781074"/>
                  <a:gd name="connsiteY6" fmla="*/ 1050547 h 1050757"/>
                  <a:gd name="connsiteX7" fmla="*/ 254221 w 781074"/>
                  <a:gd name="connsiteY7" fmla="*/ 917197 h 1050757"/>
                  <a:gd name="connsiteX8" fmla="*/ 336771 w 781074"/>
                  <a:gd name="connsiteY8" fmla="*/ 1050547 h 1050757"/>
                  <a:gd name="connsiteX9" fmla="*/ 343121 w 781074"/>
                  <a:gd name="connsiteY9" fmla="*/ 879097 h 1050757"/>
                  <a:gd name="connsiteX10" fmla="*/ 412971 w 781074"/>
                  <a:gd name="connsiteY10" fmla="*/ 663197 h 1050757"/>
                  <a:gd name="connsiteX11" fmla="*/ 482821 w 781074"/>
                  <a:gd name="connsiteY11" fmla="*/ 339347 h 1050757"/>
                  <a:gd name="connsiteX12" fmla="*/ 647921 w 781074"/>
                  <a:gd name="connsiteY12" fmla="*/ 218697 h 1050757"/>
                  <a:gd name="connsiteX13" fmla="*/ 774921 w 781074"/>
                  <a:gd name="connsiteY13" fmla="*/ 117097 h 1050757"/>
                  <a:gd name="connsiteX14" fmla="*/ 749521 w 781074"/>
                  <a:gd name="connsiteY14" fmla="*/ 66297 h 1050757"/>
                  <a:gd name="connsiteX0" fmla="*/ 463763 w 781074"/>
                  <a:gd name="connsiteY0" fmla="*/ 21883 h 1062373"/>
                  <a:gd name="connsiteX1" fmla="*/ 277940 w 781074"/>
                  <a:gd name="connsiteY1" fmla="*/ 21883 h 1062373"/>
                  <a:gd name="connsiteX2" fmla="*/ 57371 w 781074"/>
                  <a:gd name="connsiteY2" fmla="*/ 255713 h 1062373"/>
                  <a:gd name="connsiteX3" fmla="*/ 95471 w 781074"/>
                  <a:gd name="connsiteY3" fmla="*/ 738313 h 1062373"/>
                  <a:gd name="connsiteX4" fmla="*/ 221 w 781074"/>
                  <a:gd name="connsiteY4" fmla="*/ 966913 h 1062373"/>
                  <a:gd name="connsiteX5" fmla="*/ 127221 w 781074"/>
                  <a:gd name="connsiteY5" fmla="*/ 903413 h 1062373"/>
                  <a:gd name="connsiteX6" fmla="*/ 171671 w 781074"/>
                  <a:gd name="connsiteY6" fmla="*/ 1062163 h 1062373"/>
                  <a:gd name="connsiteX7" fmla="*/ 254221 w 781074"/>
                  <a:gd name="connsiteY7" fmla="*/ 928813 h 1062373"/>
                  <a:gd name="connsiteX8" fmla="*/ 336771 w 781074"/>
                  <a:gd name="connsiteY8" fmla="*/ 1062163 h 1062373"/>
                  <a:gd name="connsiteX9" fmla="*/ 343121 w 781074"/>
                  <a:gd name="connsiteY9" fmla="*/ 890713 h 1062373"/>
                  <a:gd name="connsiteX10" fmla="*/ 412971 w 781074"/>
                  <a:gd name="connsiteY10" fmla="*/ 674813 h 1062373"/>
                  <a:gd name="connsiteX11" fmla="*/ 482821 w 781074"/>
                  <a:gd name="connsiteY11" fmla="*/ 350963 h 1062373"/>
                  <a:gd name="connsiteX12" fmla="*/ 647921 w 781074"/>
                  <a:gd name="connsiteY12" fmla="*/ 230313 h 1062373"/>
                  <a:gd name="connsiteX13" fmla="*/ 774921 w 781074"/>
                  <a:gd name="connsiteY13" fmla="*/ 128713 h 1062373"/>
                  <a:gd name="connsiteX14" fmla="*/ 749521 w 781074"/>
                  <a:gd name="connsiteY14" fmla="*/ 77913 h 1062373"/>
                  <a:gd name="connsiteX0" fmla="*/ 463763 w 778273"/>
                  <a:gd name="connsiteY0" fmla="*/ 21883 h 1062373"/>
                  <a:gd name="connsiteX1" fmla="*/ 277940 w 778273"/>
                  <a:gd name="connsiteY1" fmla="*/ 21883 h 1062373"/>
                  <a:gd name="connsiteX2" fmla="*/ 57371 w 778273"/>
                  <a:gd name="connsiteY2" fmla="*/ 255713 h 1062373"/>
                  <a:gd name="connsiteX3" fmla="*/ 95471 w 778273"/>
                  <a:gd name="connsiteY3" fmla="*/ 738313 h 1062373"/>
                  <a:gd name="connsiteX4" fmla="*/ 221 w 778273"/>
                  <a:gd name="connsiteY4" fmla="*/ 966913 h 1062373"/>
                  <a:gd name="connsiteX5" fmla="*/ 127221 w 778273"/>
                  <a:gd name="connsiteY5" fmla="*/ 903413 h 1062373"/>
                  <a:gd name="connsiteX6" fmla="*/ 171671 w 778273"/>
                  <a:gd name="connsiteY6" fmla="*/ 1062163 h 1062373"/>
                  <a:gd name="connsiteX7" fmla="*/ 254221 w 778273"/>
                  <a:gd name="connsiteY7" fmla="*/ 928813 h 1062373"/>
                  <a:gd name="connsiteX8" fmla="*/ 336771 w 778273"/>
                  <a:gd name="connsiteY8" fmla="*/ 1062163 h 1062373"/>
                  <a:gd name="connsiteX9" fmla="*/ 343121 w 778273"/>
                  <a:gd name="connsiteY9" fmla="*/ 890713 h 1062373"/>
                  <a:gd name="connsiteX10" fmla="*/ 412971 w 778273"/>
                  <a:gd name="connsiteY10" fmla="*/ 674813 h 1062373"/>
                  <a:gd name="connsiteX11" fmla="*/ 482821 w 778273"/>
                  <a:gd name="connsiteY11" fmla="*/ 350963 h 1062373"/>
                  <a:gd name="connsiteX12" fmla="*/ 647921 w 778273"/>
                  <a:gd name="connsiteY12" fmla="*/ 230313 h 1062373"/>
                  <a:gd name="connsiteX13" fmla="*/ 774921 w 778273"/>
                  <a:gd name="connsiteY13" fmla="*/ 128713 h 1062373"/>
                  <a:gd name="connsiteX14" fmla="*/ 719046 w 778273"/>
                  <a:gd name="connsiteY14" fmla="*/ 21260 h 1062373"/>
                  <a:gd name="connsiteX0" fmla="*/ 463763 w 788086"/>
                  <a:gd name="connsiteY0" fmla="*/ 21883 h 1062373"/>
                  <a:gd name="connsiteX1" fmla="*/ 277940 w 788086"/>
                  <a:gd name="connsiteY1" fmla="*/ 21883 h 1062373"/>
                  <a:gd name="connsiteX2" fmla="*/ 57371 w 788086"/>
                  <a:gd name="connsiteY2" fmla="*/ 255713 h 1062373"/>
                  <a:gd name="connsiteX3" fmla="*/ 95471 w 788086"/>
                  <a:gd name="connsiteY3" fmla="*/ 738313 h 1062373"/>
                  <a:gd name="connsiteX4" fmla="*/ 221 w 788086"/>
                  <a:gd name="connsiteY4" fmla="*/ 966913 h 1062373"/>
                  <a:gd name="connsiteX5" fmla="*/ 127221 w 788086"/>
                  <a:gd name="connsiteY5" fmla="*/ 903413 h 1062373"/>
                  <a:gd name="connsiteX6" fmla="*/ 171671 w 788086"/>
                  <a:gd name="connsiteY6" fmla="*/ 1062163 h 1062373"/>
                  <a:gd name="connsiteX7" fmla="*/ 254221 w 788086"/>
                  <a:gd name="connsiteY7" fmla="*/ 928813 h 1062373"/>
                  <a:gd name="connsiteX8" fmla="*/ 336771 w 788086"/>
                  <a:gd name="connsiteY8" fmla="*/ 1062163 h 1062373"/>
                  <a:gd name="connsiteX9" fmla="*/ 343121 w 788086"/>
                  <a:gd name="connsiteY9" fmla="*/ 890713 h 1062373"/>
                  <a:gd name="connsiteX10" fmla="*/ 412971 w 788086"/>
                  <a:gd name="connsiteY10" fmla="*/ 674813 h 1062373"/>
                  <a:gd name="connsiteX11" fmla="*/ 482821 w 788086"/>
                  <a:gd name="connsiteY11" fmla="*/ 350963 h 1062373"/>
                  <a:gd name="connsiteX12" fmla="*/ 647921 w 788086"/>
                  <a:gd name="connsiteY12" fmla="*/ 230313 h 1062373"/>
                  <a:gd name="connsiteX13" fmla="*/ 774921 w 788086"/>
                  <a:gd name="connsiteY13" fmla="*/ 128713 h 1062373"/>
                  <a:gd name="connsiteX14" fmla="*/ 719046 w 788086"/>
                  <a:gd name="connsiteY14" fmla="*/ 21260 h 1062373"/>
                  <a:gd name="connsiteX0" fmla="*/ 426516 w 788086"/>
                  <a:gd name="connsiteY0" fmla="*/ 19706 h 1064242"/>
                  <a:gd name="connsiteX1" fmla="*/ 277940 w 788086"/>
                  <a:gd name="connsiteY1" fmla="*/ 23752 h 1064242"/>
                  <a:gd name="connsiteX2" fmla="*/ 57371 w 788086"/>
                  <a:gd name="connsiteY2" fmla="*/ 257582 h 1064242"/>
                  <a:gd name="connsiteX3" fmla="*/ 95471 w 788086"/>
                  <a:gd name="connsiteY3" fmla="*/ 740182 h 1064242"/>
                  <a:gd name="connsiteX4" fmla="*/ 221 w 788086"/>
                  <a:gd name="connsiteY4" fmla="*/ 968782 h 1064242"/>
                  <a:gd name="connsiteX5" fmla="*/ 127221 w 788086"/>
                  <a:gd name="connsiteY5" fmla="*/ 905282 h 1064242"/>
                  <a:gd name="connsiteX6" fmla="*/ 171671 w 788086"/>
                  <a:gd name="connsiteY6" fmla="*/ 1064032 h 1064242"/>
                  <a:gd name="connsiteX7" fmla="*/ 254221 w 788086"/>
                  <a:gd name="connsiteY7" fmla="*/ 930682 h 1064242"/>
                  <a:gd name="connsiteX8" fmla="*/ 336771 w 788086"/>
                  <a:gd name="connsiteY8" fmla="*/ 1064032 h 1064242"/>
                  <a:gd name="connsiteX9" fmla="*/ 343121 w 788086"/>
                  <a:gd name="connsiteY9" fmla="*/ 892582 h 1064242"/>
                  <a:gd name="connsiteX10" fmla="*/ 412971 w 788086"/>
                  <a:gd name="connsiteY10" fmla="*/ 676682 h 1064242"/>
                  <a:gd name="connsiteX11" fmla="*/ 482821 w 788086"/>
                  <a:gd name="connsiteY11" fmla="*/ 352832 h 1064242"/>
                  <a:gd name="connsiteX12" fmla="*/ 647921 w 788086"/>
                  <a:gd name="connsiteY12" fmla="*/ 232182 h 1064242"/>
                  <a:gd name="connsiteX13" fmla="*/ 774921 w 788086"/>
                  <a:gd name="connsiteY13" fmla="*/ 130582 h 1064242"/>
                  <a:gd name="connsiteX14" fmla="*/ 719046 w 788086"/>
                  <a:gd name="connsiteY14" fmla="*/ 23129 h 1064242"/>
                  <a:gd name="connsiteX0" fmla="*/ 426516 w 788086"/>
                  <a:gd name="connsiteY0" fmla="*/ 4540 h 1049076"/>
                  <a:gd name="connsiteX1" fmla="*/ 258187 w 788086"/>
                  <a:gd name="connsiteY1" fmla="*/ 62541 h 1049076"/>
                  <a:gd name="connsiteX2" fmla="*/ 57371 w 788086"/>
                  <a:gd name="connsiteY2" fmla="*/ 242416 h 1049076"/>
                  <a:gd name="connsiteX3" fmla="*/ 95471 w 788086"/>
                  <a:gd name="connsiteY3" fmla="*/ 725016 h 1049076"/>
                  <a:gd name="connsiteX4" fmla="*/ 221 w 788086"/>
                  <a:gd name="connsiteY4" fmla="*/ 953616 h 1049076"/>
                  <a:gd name="connsiteX5" fmla="*/ 127221 w 788086"/>
                  <a:gd name="connsiteY5" fmla="*/ 890116 h 1049076"/>
                  <a:gd name="connsiteX6" fmla="*/ 171671 w 788086"/>
                  <a:gd name="connsiteY6" fmla="*/ 1048866 h 1049076"/>
                  <a:gd name="connsiteX7" fmla="*/ 254221 w 788086"/>
                  <a:gd name="connsiteY7" fmla="*/ 915516 h 1049076"/>
                  <a:gd name="connsiteX8" fmla="*/ 336771 w 788086"/>
                  <a:gd name="connsiteY8" fmla="*/ 1048866 h 1049076"/>
                  <a:gd name="connsiteX9" fmla="*/ 343121 w 788086"/>
                  <a:gd name="connsiteY9" fmla="*/ 877416 h 1049076"/>
                  <a:gd name="connsiteX10" fmla="*/ 412971 w 788086"/>
                  <a:gd name="connsiteY10" fmla="*/ 661516 h 1049076"/>
                  <a:gd name="connsiteX11" fmla="*/ 482821 w 788086"/>
                  <a:gd name="connsiteY11" fmla="*/ 337666 h 1049076"/>
                  <a:gd name="connsiteX12" fmla="*/ 647921 w 788086"/>
                  <a:gd name="connsiteY12" fmla="*/ 217016 h 1049076"/>
                  <a:gd name="connsiteX13" fmla="*/ 774921 w 788086"/>
                  <a:gd name="connsiteY13" fmla="*/ 115416 h 1049076"/>
                  <a:gd name="connsiteX14" fmla="*/ 719046 w 788086"/>
                  <a:gd name="connsiteY14" fmla="*/ 7963 h 1049076"/>
                  <a:gd name="connsiteX0" fmla="*/ 385600 w 788086"/>
                  <a:gd name="connsiteY0" fmla="*/ 3739 h 1061764"/>
                  <a:gd name="connsiteX1" fmla="*/ 258187 w 788086"/>
                  <a:gd name="connsiteY1" fmla="*/ 75229 h 1061764"/>
                  <a:gd name="connsiteX2" fmla="*/ 57371 w 788086"/>
                  <a:gd name="connsiteY2" fmla="*/ 255104 h 1061764"/>
                  <a:gd name="connsiteX3" fmla="*/ 95471 w 788086"/>
                  <a:gd name="connsiteY3" fmla="*/ 737704 h 1061764"/>
                  <a:gd name="connsiteX4" fmla="*/ 221 w 788086"/>
                  <a:gd name="connsiteY4" fmla="*/ 966304 h 1061764"/>
                  <a:gd name="connsiteX5" fmla="*/ 127221 w 788086"/>
                  <a:gd name="connsiteY5" fmla="*/ 902804 h 1061764"/>
                  <a:gd name="connsiteX6" fmla="*/ 171671 w 788086"/>
                  <a:gd name="connsiteY6" fmla="*/ 1061554 h 1061764"/>
                  <a:gd name="connsiteX7" fmla="*/ 254221 w 788086"/>
                  <a:gd name="connsiteY7" fmla="*/ 928204 h 1061764"/>
                  <a:gd name="connsiteX8" fmla="*/ 336771 w 788086"/>
                  <a:gd name="connsiteY8" fmla="*/ 1061554 h 1061764"/>
                  <a:gd name="connsiteX9" fmla="*/ 343121 w 788086"/>
                  <a:gd name="connsiteY9" fmla="*/ 890104 h 1061764"/>
                  <a:gd name="connsiteX10" fmla="*/ 412971 w 788086"/>
                  <a:gd name="connsiteY10" fmla="*/ 674204 h 1061764"/>
                  <a:gd name="connsiteX11" fmla="*/ 482821 w 788086"/>
                  <a:gd name="connsiteY11" fmla="*/ 350354 h 1061764"/>
                  <a:gd name="connsiteX12" fmla="*/ 647921 w 788086"/>
                  <a:gd name="connsiteY12" fmla="*/ 229704 h 1061764"/>
                  <a:gd name="connsiteX13" fmla="*/ 774921 w 788086"/>
                  <a:gd name="connsiteY13" fmla="*/ 128104 h 1061764"/>
                  <a:gd name="connsiteX14" fmla="*/ 719046 w 788086"/>
                  <a:gd name="connsiteY14" fmla="*/ 20651 h 1061764"/>
                  <a:gd name="connsiteX0" fmla="*/ 385600 w 788086"/>
                  <a:gd name="connsiteY0" fmla="*/ 7239 h 1065264"/>
                  <a:gd name="connsiteX1" fmla="*/ 258187 w 788086"/>
                  <a:gd name="connsiteY1" fmla="*/ 78729 h 1065264"/>
                  <a:gd name="connsiteX2" fmla="*/ 57371 w 788086"/>
                  <a:gd name="connsiteY2" fmla="*/ 258604 h 1065264"/>
                  <a:gd name="connsiteX3" fmla="*/ 95471 w 788086"/>
                  <a:gd name="connsiteY3" fmla="*/ 741204 h 1065264"/>
                  <a:gd name="connsiteX4" fmla="*/ 221 w 788086"/>
                  <a:gd name="connsiteY4" fmla="*/ 969804 h 1065264"/>
                  <a:gd name="connsiteX5" fmla="*/ 127221 w 788086"/>
                  <a:gd name="connsiteY5" fmla="*/ 906304 h 1065264"/>
                  <a:gd name="connsiteX6" fmla="*/ 171671 w 788086"/>
                  <a:gd name="connsiteY6" fmla="*/ 1065054 h 1065264"/>
                  <a:gd name="connsiteX7" fmla="*/ 254221 w 788086"/>
                  <a:gd name="connsiteY7" fmla="*/ 931704 h 1065264"/>
                  <a:gd name="connsiteX8" fmla="*/ 336771 w 788086"/>
                  <a:gd name="connsiteY8" fmla="*/ 1065054 h 1065264"/>
                  <a:gd name="connsiteX9" fmla="*/ 343121 w 788086"/>
                  <a:gd name="connsiteY9" fmla="*/ 893604 h 1065264"/>
                  <a:gd name="connsiteX10" fmla="*/ 412971 w 788086"/>
                  <a:gd name="connsiteY10" fmla="*/ 677704 h 1065264"/>
                  <a:gd name="connsiteX11" fmla="*/ 482821 w 788086"/>
                  <a:gd name="connsiteY11" fmla="*/ 353854 h 1065264"/>
                  <a:gd name="connsiteX12" fmla="*/ 647921 w 788086"/>
                  <a:gd name="connsiteY12" fmla="*/ 233204 h 1065264"/>
                  <a:gd name="connsiteX13" fmla="*/ 774921 w 788086"/>
                  <a:gd name="connsiteY13" fmla="*/ 131604 h 1065264"/>
                  <a:gd name="connsiteX14" fmla="*/ 719046 w 788086"/>
                  <a:gd name="connsiteY14" fmla="*/ 24151 h 1065264"/>
                  <a:gd name="connsiteX0" fmla="*/ 385600 w 821530"/>
                  <a:gd name="connsiteY0" fmla="*/ 7239 h 1065264"/>
                  <a:gd name="connsiteX1" fmla="*/ 258187 w 821530"/>
                  <a:gd name="connsiteY1" fmla="*/ 78729 h 1065264"/>
                  <a:gd name="connsiteX2" fmla="*/ 57371 w 821530"/>
                  <a:gd name="connsiteY2" fmla="*/ 258604 h 1065264"/>
                  <a:gd name="connsiteX3" fmla="*/ 95471 w 821530"/>
                  <a:gd name="connsiteY3" fmla="*/ 741204 h 1065264"/>
                  <a:gd name="connsiteX4" fmla="*/ 221 w 821530"/>
                  <a:gd name="connsiteY4" fmla="*/ 969804 h 1065264"/>
                  <a:gd name="connsiteX5" fmla="*/ 127221 w 821530"/>
                  <a:gd name="connsiteY5" fmla="*/ 906304 h 1065264"/>
                  <a:gd name="connsiteX6" fmla="*/ 171671 w 821530"/>
                  <a:gd name="connsiteY6" fmla="*/ 1065054 h 1065264"/>
                  <a:gd name="connsiteX7" fmla="*/ 254221 w 821530"/>
                  <a:gd name="connsiteY7" fmla="*/ 931704 h 1065264"/>
                  <a:gd name="connsiteX8" fmla="*/ 336771 w 821530"/>
                  <a:gd name="connsiteY8" fmla="*/ 1065054 h 1065264"/>
                  <a:gd name="connsiteX9" fmla="*/ 343121 w 821530"/>
                  <a:gd name="connsiteY9" fmla="*/ 893604 h 1065264"/>
                  <a:gd name="connsiteX10" fmla="*/ 412971 w 821530"/>
                  <a:gd name="connsiteY10" fmla="*/ 677704 h 1065264"/>
                  <a:gd name="connsiteX11" fmla="*/ 482821 w 821530"/>
                  <a:gd name="connsiteY11" fmla="*/ 353854 h 1065264"/>
                  <a:gd name="connsiteX12" fmla="*/ 647921 w 821530"/>
                  <a:gd name="connsiteY12" fmla="*/ 233204 h 1065264"/>
                  <a:gd name="connsiteX13" fmla="*/ 811604 w 821530"/>
                  <a:gd name="connsiteY13" fmla="*/ 175443 h 1065264"/>
                  <a:gd name="connsiteX14" fmla="*/ 719046 w 821530"/>
                  <a:gd name="connsiteY14" fmla="*/ 24151 h 1065264"/>
                  <a:gd name="connsiteX0" fmla="*/ 385600 w 819940"/>
                  <a:gd name="connsiteY0" fmla="*/ 7239 h 1065264"/>
                  <a:gd name="connsiteX1" fmla="*/ 258187 w 819940"/>
                  <a:gd name="connsiteY1" fmla="*/ 78729 h 1065264"/>
                  <a:gd name="connsiteX2" fmla="*/ 57371 w 819940"/>
                  <a:gd name="connsiteY2" fmla="*/ 258604 h 1065264"/>
                  <a:gd name="connsiteX3" fmla="*/ 95471 w 819940"/>
                  <a:gd name="connsiteY3" fmla="*/ 741204 h 1065264"/>
                  <a:gd name="connsiteX4" fmla="*/ 221 w 819940"/>
                  <a:gd name="connsiteY4" fmla="*/ 969804 h 1065264"/>
                  <a:gd name="connsiteX5" fmla="*/ 127221 w 819940"/>
                  <a:gd name="connsiteY5" fmla="*/ 906304 h 1065264"/>
                  <a:gd name="connsiteX6" fmla="*/ 171671 w 819940"/>
                  <a:gd name="connsiteY6" fmla="*/ 1065054 h 1065264"/>
                  <a:gd name="connsiteX7" fmla="*/ 254221 w 819940"/>
                  <a:gd name="connsiteY7" fmla="*/ 931704 h 1065264"/>
                  <a:gd name="connsiteX8" fmla="*/ 336771 w 819940"/>
                  <a:gd name="connsiteY8" fmla="*/ 1065054 h 1065264"/>
                  <a:gd name="connsiteX9" fmla="*/ 343121 w 819940"/>
                  <a:gd name="connsiteY9" fmla="*/ 893604 h 1065264"/>
                  <a:gd name="connsiteX10" fmla="*/ 412971 w 819940"/>
                  <a:gd name="connsiteY10" fmla="*/ 677704 h 1065264"/>
                  <a:gd name="connsiteX11" fmla="*/ 482821 w 819940"/>
                  <a:gd name="connsiteY11" fmla="*/ 353854 h 1065264"/>
                  <a:gd name="connsiteX12" fmla="*/ 647921 w 819940"/>
                  <a:gd name="connsiteY12" fmla="*/ 233204 h 1065264"/>
                  <a:gd name="connsiteX13" fmla="*/ 811604 w 819940"/>
                  <a:gd name="connsiteY13" fmla="*/ 175443 h 1065264"/>
                  <a:gd name="connsiteX14" fmla="*/ 690828 w 819940"/>
                  <a:gd name="connsiteY14" fmla="*/ 14034 h 1065264"/>
                  <a:gd name="connsiteX0" fmla="*/ 385600 w 824905"/>
                  <a:gd name="connsiteY0" fmla="*/ 7239 h 1065264"/>
                  <a:gd name="connsiteX1" fmla="*/ 258187 w 824905"/>
                  <a:gd name="connsiteY1" fmla="*/ 78729 h 1065264"/>
                  <a:gd name="connsiteX2" fmla="*/ 57371 w 824905"/>
                  <a:gd name="connsiteY2" fmla="*/ 258604 h 1065264"/>
                  <a:gd name="connsiteX3" fmla="*/ 95471 w 824905"/>
                  <a:gd name="connsiteY3" fmla="*/ 741204 h 1065264"/>
                  <a:gd name="connsiteX4" fmla="*/ 221 w 824905"/>
                  <a:gd name="connsiteY4" fmla="*/ 969804 h 1065264"/>
                  <a:gd name="connsiteX5" fmla="*/ 127221 w 824905"/>
                  <a:gd name="connsiteY5" fmla="*/ 906304 h 1065264"/>
                  <a:gd name="connsiteX6" fmla="*/ 171671 w 824905"/>
                  <a:gd name="connsiteY6" fmla="*/ 1065054 h 1065264"/>
                  <a:gd name="connsiteX7" fmla="*/ 254221 w 824905"/>
                  <a:gd name="connsiteY7" fmla="*/ 931704 h 1065264"/>
                  <a:gd name="connsiteX8" fmla="*/ 336771 w 824905"/>
                  <a:gd name="connsiteY8" fmla="*/ 1065054 h 1065264"/>
                  <a:gd name="connsiteX9" fmla="*/ 343121 w 824905"/>
                  <a:gd name="connsiteY9" fmla="*/ 893604 h 1065264"/>
                  <a:gd name="connsiteX10" fmla="*/ 412971 w 824905"/>
                  <a:gd name="connsiteY10" fmla="*/ 677704 h 1065264"/>
                  <a:gd name="connsiteX11" fmla="*/ 482821 w 824905"/>
                  <a:gd name="connsiteY11" fmla="*/ 353854 h 1065264"/>
                  <a:gd name="connsiteX12" fmla="*/ 647921 w 824905"/>
                  <a:gd name="connsiteY12" fmla="*/ 233204 h 1065264"/>
                  <a:gd name="connsiteX13" fmla="*/ 811604 w 824905"/>
                  <a:gd name="connsiteY13" fmla="*/ 175443 h 1065264"/>
                  <a:gd name="connsiteX14" fmla="*/ 690828 w 824905"/>
                  <a:gd name="connsiteY14" fmla="*/ 14034 h 1065264"/>
                  <a:gd name="connsiteX0" fmla="*/ 385600 w 794921"/>
                  <a:gd name="connsiteY0" fmla="*/ 7239 h 1065264"/>
                  <a:gd name="connsiteX1" fmla="*/ 258187 w 794921"/>
                  <a:gd name="connsiteY1" fmla="*/ 78729 h 1065264"/>
                  <a:gd name="connsiteX2" fmla="*/ 57371 w 794921"/>
                  <a:gd name="connsiteY2" fmla="*/ 258604 h 1065264"/>
                  <a:gd name="connsiteX3" fmla="*/ 95471 w 794921"/>
                  <a:gd name="connsiteY3" fmla="*/ 741204 h 1065264"/>
                  <a:gd name="connsiteX4" fmla="*/ 221 w 794921"/>
                  <a:gd name="connsiteY4" fmla="*/ 969804 h 1065264"/>
                  <a:gd name="connsiteX5" fmla="*/ 127221 w 794921"/>
                  <a:gd name="connsiteY5" fmla="*/ 906304 h 1065264"/>
                  <a:gd name="connsiteX6" fmla="*/ 171671 w 794921"/>
                  <a:gd name="connsiteY6" fmla="*/ 1065054 h 1065264"/>
                  <a:gd name="connsiteX7" fmla="*/ 254221 w 794921"/>
                  <a:gd name="connsiteY7" fmla="*/ 931704 h 1065264"/>
                  <a:gd name="connsiteX8" fmla="*/ 336771 w 794921"/>
                  <a:gd name="connsiteY8" fmla="*/ 1065054 h 1065264"/>
                  <a:gd name="connsiteX9" fmla="*/ 343121 w 794921"/>
                  <a:gd name="connsiteY9" fmla="*/ 893604 h 1065264"/>
                  <a:gd name="connsiteX10" fmla="*/ 412971 w 794921"/>
                  <a:gd name="connsiteY10" fmla="*/ 677704 h 1065264"/>
                  <a:gd name="connsiteX11" fmla="*/ 482821 w 794921"/>
                  <a:gd name="connsiteY11" fmla="*/ 353854 h 1065264"/>
                  <a:gd name="connsiteX12" fmla="*/ 647921 w 794921"/>
                  <a:gd name="connsiteY12" fmla="*/ 233204 h 1065264"/>
                  <a:gd name="connsiteX13" fmla="*/ 776332 w 794921"/>
                  <a:gd name="connsiteY13" fmla="*/ 161954 h 1065264"/>
                  <a:gd name="connsiteX14" fmla="*/ 690828 w 794921"/>
                  <a:gd name="connsiteY14" fmla="*/ 14034 h 1065264"/>
                  <a:gd name="connsiteX0" fmla="*/ 343407 w 752728"/>
                  <a:gd name="connsiteY0" fmla="*/ 7239 h 1065264"/>
                  <a:gd name="connsiteX1" fmla="*/ 215994 w 752728"/>
                  <a:gd name="connsiteY1" fmla="*/ 78729 h 1065264"/>
                  <a:gd name="connsiteX2" fmla="*/ 15178 w 752728"/>
                  <a:gd name="connsiteY2" fmla="*/ 258604 h 1065264"/>
                  <a:gd name="connsiteX3" fmla="*/ 53278 w 752728"/>
                  <a:gd name="connsiteY3" fmla="*/ 741204 h 1065264"/>
                  <a:gd name="connsiteX4" fmla="*/ 355 w 752728"/>
                  <a:gd name="connsiteY4" fmla="*/ 991723 h 1065264"/>
                  <a:gd name="connsiteX5" fmla="*/ 85028 w 752728"/>
                  <a:gd name="connsiteY5" fmla="*/ 906304 h 1065264"/>
                  <a:gd name="connsiteX6" fmla="*/ 129478 w 752728"/>
                  <a:gd name="connsiteY6" fmla="*/ 1065054 h 1065264"/>
                  <a:gd name="connsiteX7" fmla="*/ 212028 w 752728"/>
                  <a:gd name="connsiteY7" fmla="*/ 931704 h 1065264"/>
                  <a:gd name="connsiteX8" fmla="*/ 294578 w 752728"/>
                  <a:gd name="connsiteY8" fmla="*/ 1065054 h 1065264"/>
                  <a:gd name="connsiteX9" fmla="*/ 300928 w 752728"/>
                  <a:gd name="connsiteY9" fmla="*/ 893604 h 1065264"/>
                  <a:gd name="connsiteX10" fmla="*/ 370778 w 752728"/>
                  <a:gd name="connsiteY10" fmla="*/ 677704 h 1065264"/>
                  <a:gd name="connsiteX11" fmla="*/ 440628 w 752728"/>
                  <a:gd name="connsiteY11" fmla="*/ 353854 h 1065264"/>
                  <a:gd name="connsiteX12" fmla="*/ 605728 w 752728"/>
                  <a:gd name="connsiteY12" fmla="*/ 233204 h 1065264"/>
                  <a:gd name="connsiteX13" fmla="*/ 734139 w 752728"/>
                  <a:gd name="connsiteY13" fmla="*/ 161954 h 1065264"/>
                  <a:gd name="connsiteX14" fmla="*/ 648635 w 752728"/>
                  <a:gd name="connsiteY14" fmla="*/ 14034 h 1065264"/>
                  <a:gd name="connsiteX0" fmla="*/ 352431 w 761752"/>
                  <a:gd name="connsiteY0" fmla="*/ 7239 h 1065264"/>
                  <a:gd name="connsiteX1" fmla="*/ 225018 w 761752"/>
                  <a:gd name="connsiteY1" fmla="*/ 78729 h 1065264"/>
                  <a:gd name="connsiteX2" fmla="*/ 24202 w 761752"/>
                  <a:gd name="connsiteY2" fmla="*/ 258604 h 1065264"/>
                  <a:gd name="connsiteX3" fmla="*/ 62302 w 761752"/>
                  <a:gd name="connsiteY3" fmla="*/ 741204 h 1065264"/>
                  <a:gd name="connsiteX4" fmla="*/ 9379 w 761752"/>
                  <a:gd name="connsiteY4" fmla="*/ 991723 h 1065264"/>
                  <a:gd name="connsiteX5" fmla="*/ 94052 w 761752"/>
                  <a:gd name="connsiteY5" fmla="*/ 906304 h 1065264"/>
                  <a:gd name="connsiteX6" fmla="*/ 138502 w 761752"/>
                  <a:gd name="connsiteY6" fmla="*/ 1065054 h 1065264"/>
                  <a:gd name="connsiteX7" fmla="*/ 221052 w 761752"/>
                  <a:gd name="connsiteY7" fmla="*/ 931704 h 1065264"/>
                  <a:gd name="connsiteX8" fmla="*/ 303602 w 761752"/>
                  <a:gd name="connsiteY8" fmla="*/ 1065054 h 1065264"/>
                  <a:gd name="connsiteX9" fmla="*/ 309952 w 761752"/>
                  <a:gd name="connsiteY9" fmla="*/ 893604 h 1065264"/>
                  <a:gd name="connsiteX10" fmla="*/ 379802 w 761752"/>
                  <a:gd name="connsiteY10" fmla="*/ 677704 h 1065264"/>
                  <a:gd name="connsiteX11" fmla="*/ 449652 w 761752"/>
                  <a:gd name="connsiteY11" fmla="*/ 353854 h 1065264"/>
                  <a:gd name="connsiteX12" fmla="*/ 614752 w 761752"/>
                  <a:gd name="connsiteY12" fmla="*/ 233204 h 1065264"/>
                  <a:gd name="connsiteX13" fmla="*/ 743163 w 761752"/>
                  <a:gd name="connsiteY13" fmla="*/ 161954 h 1065264"/>
                  <a:gd name="connsiteX14" fmla="*/ 657659 w 761752"/>
                  <a:gd name="connsiteY14" fmla="*/ 14034 h 1065264"/>
                  <a:gd name="connsiteX0" fmla="*/ 352431 w 761752"/>
                  <a:gd name="connsiteY0" fmla="*/ 7239 h 1065267"/>
                  <a:gd name="connsiteX1" fmla="*/ 225018 w 761752"/>
                  <a:gd name="connsiteY1" fmla="*/ 78729 h 1065267"/>
                  <a:gd name="connsiteX2" fmla="*/ 24202 w 761752"/>
                  <a:gd name="connsiteY2" fmla="*/ 258604 h 1065267"/>
                  <a:gd name="connsiteX3" fmla="*/ 62302 w 761752"/>
                  <a:gd name="connsiteY3" fmla="*/ 741204 h 1065267"/>
                  <a:gd name="connsiteX4" fmla="*/ 9379 w 761752"/>
                  <a:gd name="connsiteY4" fmla="*/ 991723 h 1065267"/>
                  <a:gd name="connsiteX5" fmla="*/ 94052 w 761752"/>
                  <a:gd name="connsiteY5" fmla="*/ 906304 h 1065267"/>
                  <a:gd name="connsiteX6" fmla="*/ 104641 w 761752"/>
                  <a:gd name="connsiteY6" fmla="*/ 1049879 h 1065267"/>
                  <a:gd name="connsiteX7" fmla="*/ 221052 w 761752"/>
                  <a:gd name="connsiteY7" fmla="*/ 931704 h 1065267"/>
                  <a:gd name="connsiteX8" fmla="*/ 303602 w 761752"/>
                  <a:gd name="connsiteY8" fmla="*/ 1065054 h 1065267"/>
                  <a:gd name="connsiteX9" fmla="*/ 309952 w 761752"/>
                  <a:gd name="connsiteY9" fmla="*/ 893604 h 1065267"/>
                  <a:gd name="connsiteX10" fmla="*/ 379802 w 761752"/>
                  <a:gd name="connsiteY10" fmla="*/ 677704 h 1065267"/>
                  <a:gd name="connsiteX11" fmla="*/ 449652 w 761752"/>
                  <a:gd name="connsiteY11" fmla="*/ 353854 h 1065267"/>
                  <a:gd name="connsiteX12" fmla="*/ 614752 w 761752"/>
                  <a:gd name="connsiteY12" fmla="*/ 233204 h 1065267"/>
                  <a:gd name="connsiteX13" fmla="*/ 743163 w 761752"/>
                  <a:gd name="connsiteY13" fmla="*/ 161954 h 1065267"/>
                  <a:gd name="connsiteX14" fmla="*/ 657659 w 761752"/>
                  <a:gd name="connsiteY14" fmla="*/ 14034 h 1065267"/>
                  <a:gd name="connsiteX0" fmla="*/ 352431 w 761752"/>
                  <a:gd name="connsiteY0" fmla="*/ 7239 h 1065267"/>
                  <a:gd name="connsiteX1" fmla="*/ 225018 w 761752"/>
                  <a:gd name="connsiteY1" fmla="*/ 78729 h 1065267"/>
                  <a:gd name="connsiteX2" fmla="*/ 24202 w 761752"/>
                  <a:gd name="connsiteY2" fmla="*/ 258604 h 1065267"/>
                  <a:gd name="connsiteX3" fmla="*/ 62302 w 761752"/>
                  <a:gd name="connsiteY3" fmla="*/ 741204 h 1065267"/>
                  <a:gd name="connsiteX4" fmla="*/ 9379 w 761752"/>
                  <a:gd name="connsiteY4" fmla="*/ 991723 h 1065267"/>
                  <a:gd name="connsiteX5" fmla="*/ 94052 w 761752"/>
                  <a:gd name="connsiteY5" fmla="*/ 906304 h 1065267"/>
                  <a:gd name="connsiteX6" fmla="*/ 104641 w 761752"/>
                  <a:gd name="connsiteY6" fmla="*/ 1049879 h 1065267"/>
                  <a:gd name="connsiteX7" fmla="*/ 221052 w 761752"/>
                  <a:gd name="connsiteY7" fmla="*/ 931704 h 1065267"/>
                  <a:gd name="connsiteX8" fmla="*/ 303602 w 761752"/>
                  <a:gd name="connsiteY8" fmla="*/ 1065054 h 1065267"/>
                  <a:gd name="connsiteX9" fmla="*/ 309952 w 761752"/>
                  <a:gd name="connsiteY9" fmla="*/ 893604 h 1065267"/>
                  <a:gd name="connsiteX10" fmla="*/ 379802 w 761752"/>
                  <a:gd name="connsiteY10" fmla="*/ 677704 h 1065267"/>
                  <a:gd name="connsiteX11" fmla="*/ 449652 w 761752"/>
                  <a:gd name="connsiteY11" fmla="*/ 353854 h 1065267"/>
                  <a:gd name="connsiteX12" fmla="*/ 614752 w 761752"/>
                  <a:gd name="connsiteY12" fmla="*/ 233204 h 1065267"/>
                  <a:gd name="connsiteX13" fmla="*/ 743163 w 761752"/>
                  <a:gd name="connsiteY13" fmla="*/ 161954 h 1065267"/>
                  <a:gd name="connsiteX14" fmla="*/ 657659 w 761752"/>
                  <a:gd name="connsiteY14" fmla="*/ 14034 h 1065267"/>
                  <a:gd name="connsiteX0" fmla="*/ 352431 w 761752"/>
                  <a:gd name="connsiteY0" fmla="*/ 7239 h 1070319"/>
                  <a:gd name="connsiteX1" fmla="*/ 225018 w 761752"/>
                  <a:gd name="connsiteY1" fmla="*/ 78729 h 1070319"/>
                  <a:gd name="connsiteX2" fmla="*/ 24202 w 761752"/>
                  <a:gd name="connsiteY2" fmla="*/ 258604 h 1070319"/>
                  <a:gd name="connsiteX3" fmla="*/ 62302 w 761752"/>
                  <a:gd name="connsiteY3" fmla="*/ 741204 h 1070319"/>
                  <a:gd name="connsiteX4" fmla="*/ 9379 w 761752"/>
                  <a:gd name="connsiteY4" fmla="*/ 991723 h 1070319"/>
                  <a:gd name="connsiteX5" fmla="*/ 94052 w 761752"/>
                  <a:gd name="connsiteY5" fmla="*/ 906304 h 1070319"/>
                  <a:gd name="connsiteX6" fmla="*/ 104641 w 761752"/>
                  <a:gd name="connsiteY6" fmla="*/ 1049879 h 1070319"/>
                  <a:gd name="connsiteX7" fmla="*/ 221052 w 761752"/>
                  <a:gd name="connsiteY7" fmla="*/ 931704 h 1070319"/>
                  <a:gd name="connsiteX8" fmla="*/ 227414 w 761752"/>
                  <a:gd name="connsiteY8" fmla="*/ 1070112 h 1070319"/>
                  <a:gd name="connsiteX9" fmla="*/ 309952 w 761752"/>
                  <a:gd name="connsiteY9" fmla="*/ 893604 h 1070319"/>
                  <a:gd name="connsiteX10" fmla="*/ 379802 w 761752"/>
                  <a:gd name="connsiteY10" fmla="*/ 677704 h 1070319"/>
                  <a:gd name="connsiteX11" fmla="*/ 449652 w 761752"/>
                  <a:gd name="connsiteY11" fmla="*/ 353854 h 1070319"/>
                  <a:gd name="connsiteX12" fmla="*/ 614752 w 761752"/>
                  <a:gd name="connsiteY12" fmla="*/ 233204 h 1070319"/>
                  <a:gd name="connsiteX13" fmla="*/ 743163 w 761752"/>
                  <a:gd name="connsiteY13" fmla="*/ 161954 h 1070319"/>
                  <a:gd name="connsiteX14" fmla="*/ 657659 w 761752"/>
                  <a:gd name="connsiteY14" fmla="*/ 14034 h 1070319"/>
                  <a:gd name="connsiteX0" fmla="*/ 352431 w 761752"/>
                  <a:gd name="connsiteY0" fmla="*/ 7239 h 1070121"/>
                  <a:gd name="connsiteX1" fmla="*/ 225018 w 761752"/>
                  <a:gd name="connsiteY1" fmla="*/ 78729 h 1070121"/>
                  <a:gd name="connsiteX2" fmla="*/ 24202 w 761752"/>
                  <a:gd name="connsiteY2" fmla="*/ 258604 h 1070121"/>
                  <a:gd name="connsiteX3" fmla="*/ 62302 w 761752"/>
                  <a:gd name="connsiteY3" fmla="*/ 741204 h 1070121"/>
                  <a:gd name="connsiteX4" fmla="*/ 9379 w 761752"/>
                  <a:gd name="connsiteY4" fmla="*/ 991723 h 1070121"/>
                  <a:gd name="connsiteX5" fmla="*/ 94052 w 761752"/>
                  <a:gd name="connsiteY5" fmla="*/ 906304 h 1070121"/>
                  <a:gd name="connsiteX6" fmla="*/ 104641 w 761752"/>
                  <a:gd name="connsiteY6" fmla="*/ 1049879 h 1070121"/>
                  <a:gd name="connsiteX7" fmla="*/ 221052 w 761752"/>
                  <a:gd name="connsiteY7" fmla="*/ 931704 h 1070121"/>
                  <a:gd name="connsiteX8" fmla="*/ 227414 w 761752"/>
                  <a:gd name="connsiteY8" fmla="*/ 1070112 h 1070121"/>
                  <a:gd name="connsiteX9" fmla="*/ 309952 w 761752"/>
                  <a:gd name="connsiteY9" fmla="*/ 893604 h 1070121"/>
                  <a:gd name="connsiteX10" fmla="*/ 379802 w 761752"/>
                  <a:gd name="connsiteY10" fmla="*/ 677704 h 1070121"/>
                  <a:gd name="connsiteX11" fmla="*/ 449652 w 761752"/>
                  <a:gd name="connsiteY11" fmla="*/ 353854 h 1070121"/>
                  <a:gd name="connsiteX12" fmla="*/ 614752 w 761752"/>
                  <a:gd name="connsiteY12" fmla="*/ 233204 h 1070121"/>
                  <a:gd name="connsiteX13" fmla="*/ 743163 w 761752"/>
                  <a:gd name="connsiteY13" fmla="*/ 161954 h 1070121"/>
                  <a:gd name="connsiteX14" fmla="*/ 657659 w 761752"/>
                  <a:gd name="connsiteY14" fmla="*/ 14034 h 1070121"/>
                  <a:gd name="connsiteX0" fmla="*/ 352431 w 761752"/>
                  <a:gd name="connsiteY0" fmla="*/ 7239 h 1070121"/>
                  <a:gd name="connsiteX1" fmla="*/ 225018 w 761752"/>
                  <a:gd name="connsiteY1" fmla="*/ 78729 h 1070121"/>
                  <a:gd name="connsiteX2" fmla="*/ 24202 w 761752"/>
                  <a:gd name="connsiteY2" fmla="*/ 258604 h 1070121"/>
                  <a:gd name="connsiteX3" fmla="*/ 62302 w 761752"/>
                  <a:gd name="connsiteY3" fmla="*/ 741204 h 1070121"/>
                  <a:gd name="connsiteX4" fmla="*/ 9379 w 761752"/>
                  <a:gd name="connsiteY4" fmla="*/ 991723 h 1070121"/>
                  <a:gd name="connsiteX5" fmla="*/ 94052 w 761752"/>
                  <a:gd name="connsiteY5" fmla="*/ 906304 h 1070121"/>
                  <a:gd name="connsiteX6" fmla="*/ 104641 w 761752"/>
                  <a:gd name="connsiteY6" fmla="*/ 1049879 h 1070121"/>
                  <a:gd name="connsiteX7" fmla="*/ 221052 w 761752"/>
                  <a:gd name="connsiteY7" fmla="*/ 931704 h 1070121"/>
                  <a:gd name="connsiteX8" fmla="*/ 227414 w 761752"/>
                  <a:gd name="connsiteY8" fmla="*/ 1070112 h 1070121"/>
                  <a:gd name="connsiteX9" fmla="*/ 309952 w 761752"/>
                  <a:gd name="connsiteY9" fmla="*/ 893604 h 1070121"/>
                  <a:gd name="connsiteX10" fmla="*/ 379802 w 761752"/>
                  <a:gd name="connsiteY10" fmla="*/ 677704 h 1070121"/>
                  <a:gd name="connsiteX11" fmla="*/ 449652 w 761752"/>
                  <a:gd name="connsiteY11" fmla="*/ 353854 h 1070121"/>
                  <a:gd name="connsiteX12" fmla="*/ 614752 w 761752"/>
                  <a:gd name="connsiteY12" fmla="*/ 233204 h 1070121"/>
                  <a:gd name="connsiteX13" fmla="*/ 743163 w 761752"/>
                  <a:gd name="connsiteY13" fmla="*/ 161954 h 1070121"/>
                  <a:gd name="connsiteX14" fmla="*/ 657659 w 761752"/>
                  <a:gd name="connsiteY14" fmla="*/ 14034 h 1070121"/>
                  <a:gd name="connsiteX0" fmla="*/ 352431 w 761752"/>
                  <a:gd name="connsiteY0" fmla="*/ 7239 h 1070142"/>
                  <a:gd name="connsiteX1" fmla="*/ 225018 w 761752"/>
                  <a:gd name="connsiteY1" fmla="*/ 78729 h 1070142"/>
                  <a:gd name="connsiteX2" fmla="*/ 24202 w 761752"/>
                  <a:gd name="connsiteY2" fmla="*/ 258604 h 1070142"/>
                  <a:gd name="connsiteX3" fmla="*/ 62302 w 761752"/>
                  <a:gd name="connsiteY3" fmla="*/ 741204 h 1070142"/>
                  <a:gd name="connsiteX4" fmla="*/ 9379 w 761752"/>
                  <a:gd name="connsiteY4" fmla="*/ 991723 h 1070142"/>
                  <a:gd name="connsiteX5" fmla="*/ 94052 w 761752"/>
                  <a:gd name="connsiteY5" fmla="*/ 906304 h 1070142"/>
                  <a:gd name="connsiteX6" fmla="*/ 104641 w 761752"/>
                  <a:gd name="connsiteY6" fmla="*/ 1049879 h 1070142"/>
                  <a:gd name="connsiteX7" fmla="*/ 221052 w 761752"/>
                  <a:gd name="connsiteY7" fmla="*/ 931704 h 1070142"/>
                  <a:gd name="connsiteX8" fmla="*/ 227414 w 761752"/>
                  <a:gd name="connsiteY8" fmla="*/ 1070112 h 1070142"/>
                  <a:gd name="connsiteX9" fmla="*/ 309952 w 761752"/>
                  <a:gd name="connsiteY9" fmla="*/ 893604 h 1070142"/>
                  <a:gd name="connsiteX10" fmla="*/ 379802 w 761752"/>
                  <a:gd name="connsiteY10" fmla="*/ 677704 h 1070142"/>
                  <a:gd name="connsiteX11" fmla="*/ 449652 w 761752"/>
                  <a:gd name="connsiteY11" fmla="*/ 353854 h 1070142"/>
                  <a:gd name="connsiteX12" fmla="*/ 614752 w 761752"/>
                  <a:gd name="connsiteY12" fmla="*/ 233204 h 1070142"/>
                  <a:gd name="connsiteX13" fmla="*/ 743163 w 761752"/>
                  <a:gd name="connsiteY13" fmla="*/ 161954 h 1070142"/>
                  <a:gd name="connsiteX14" fmla="*/ 657659 w 761752"/>
                  <a:gd name="connsiteY14" fmla="*/ 14034 h 1070142"/>
                  <a:gd name="connsiteX0" fmla="*/ 352431 w 761752"/>
                  <a:gd name="connsiteY0" fmla="*/ 7239 h 1070142"/>
                  <a:gd name="connsiteX1" fmla="*/ 225018 w 761752"/>
                  <a:gd name="connsiteY1" fmla="*/ 78729 h 1070142"/>
                  <a:gd name="connsiteX2" fmla="*/ 24202 w 761752"/>
                  <a:gd name="connsiteY2" fmla="*/ 258604 h 1070142"/>
                  <a:gd name="connsiteX3" fmla="*/ 62302 w 761752"/>
                  <a:gd name="connsiteY3" fmla="*/ 741204 h 1070142"/>
                  <a:gd name="connsiteX4" fmla="*/ 9379 w 761752"/>
                  <a:gd name="connsiteY4" fmla="*/ 991723 h 1070142"/>
                  <a:gd name="connsiteX5" fmla="*/ 94052 w 761752"/>
                  <a:gd name="connsiteY5" fmla="*/ 906304 h 1070142"/>
                  <a:gd name="connsiteX6" fmla="*/ 122983 w 761752"/>
                  <a:gd name="connsiteY6" fmla="*/ 1061682 h 1070142"/>
                  <a:gd name="connsiteX7" fmla="*/ 221052 w 761752"/>
                  <a:gd name="connsiteY7" fmla="*/ 931704 h 1070142"/>
                  <a:gd name="connsiteX8" fmla="*/ 227414 w 761752"/>
                  <a:gd name="connsiteY8" fmla="*/ 1070112 h 1070142"/>
                  <a:gd name="connsiteX9" fmla="*/ 309952 w 761752"/>
                  <a:gd name="connsiteY9" fmla="*/ 893604 h 1070142"/>
                  <a:gd name="connsiteX10" fmla="*/ 379802 w 761752"/>
                  <a:gd name="connsiteY10" fmla="*/ 677704 h 1070142"/>
                  <a:gd name="connsiteX11" fmla="*/ 449652 w 761752"/>
                  <a:gd name="connsiteY11" fmla="*/ 353854 h 1070142"/>
                  <a:gd name="connsiteX12" fmla="*/ 614752 w 761752"/>
                  <a:gd name="connsiteY12" fmla="*/ 233204 h 1070142"/>
                  <a:gd name="connsiteX13" fmla="*/ 743163 w 761752"/>
                  <a:gd name="connsiteY13" fmla="*/ 161954 h 1070142"/>
                  <a:gd name="connsiteX14" fmla="*/ 657659 w 761752"/>
                  <a:gd name="connsiteY14" fmla="*/ 14034 h 1070142"/>
                  <a:gd name="connsiteX0" fmla="*/ 335034 w 744355"/>
                  <a:gd name="connsiteY0" fmla="*/ 7239 h 1070142"/>
                  <a:gd name="connsiteX1" fmla="*/ 207621 w 744355"/>
                  <a:gd name="connsiteY1" fmla="*/ 78729 h 1070142"/>
                  <a:gd name="connsiteX2" fmla="*/ 6805 w 744355"/>
                  <a:gd name="connsiteY2" fmla="*/ 258604 h 1070142"/>
                  <a:gd name="connsiteX3" fmla="*/ 44905 w 744355"/>
                  <a:gd name="connsiteY3" fmla="*/ 741204 h 1070142"/>
                  <a:gd name="connsiteX4" fmla="*/ 23022 w 744355"/>
                  <a:gd name="connsiteY4" fmla="*/ 1027131 h 1070142"/>
                  <a:gd name="connsiteX5" fmla="*/ 76655 w 744355"/>
                  <a:gd name="connsiteY5" fmla="*/ 906304 h 1070142"/>
                  <a:gd name="connsiteX6" fmla="*/ 105586 w 744355"/>
                  <a:gd name="connsiteY6" fmla="*/ 1061682 h 1070142"/>
                  <a:gd name="connsiteX7" fmla="*/ 203655 w 744355"/>
                  <a:gd name="connsiteY7" fmla="*/ 931704 h 1070142"/>
                  <a:gd name="connsiteX8" fmla="*/ 210017 w 744355"/>
                  <a:gd name="connsiteY8" fmla="*/ 1070112 h 1070142"/>
                  <a:gd name="connsiteX9" fmla="*/ 292555 w 744355"/>
                  <a:gd name="connsiteY9" fmla="*/ 893604 h 1070142"/>
                  <a:gd name="connsiteX10" fmla="*/ 362405 w 744355"/>
                  <a:gd name="connsiteY10" fmla="*/ 677704 h 1070142"/>
                  <a:gd name="connsiteX11" fmla="*/ 432255 w 744355"/>
                  <a:gd name="connsiteY11" fmla="*/ 353854 h 1070142"/>
                  <a:gd name="connsiteX12" fmla="*/ 597355 w 744355"/>
                  <a:gd name="connsiteY12" fmla="*/ 233204 h 1070142"/>
                  <a:gd name="connsiteX13" fmla="*/ 725766 w 744355"/>
                  <a:gd name="connsiteY13" fmla="*/ 161954 h 1070142"/>
                  <a:gd name="connsiteX14" fmla="*/ 640262 w 744355"/>
                  <a:gd name="connsiteY14" fmla="*/ 14034 h 1070142"/>
                  <a:gd name="connsiteX0" fmla="*/ 335034 w 744355"/>
                  <a:gd name="connsiteY0" fmla="*/ 7239 h 1070142"/>
                  <a:gd name="connsiteX1" fmla="*/ 207621 w 744355"/>
                  <a:gd name="connsiteY1" fmla="*/ 78729 h 1070142"/>
                  <a:gd name="connsiteX2" fmla="*/ 6805 w 744355"/>
                  <a:gd name="connsiteY2" fmla="*/ 258604 h 1070142"/>
                  <a:gd name="connsiteX3" fmla="*/ 44905 w 744355"/>
                  <a:gd name="connsiteY3" fmla="*/ 741204 h 1070142"/>
                  <a:gd name="connsiteX4" fmla="*/ 23022 w 744355"/>
                  <a:gd name="connsiteY4" fmla="*/ 1027131 h 1070142"/>
                  <a:gd name="connsiteX5" fmla="*/ 76655 w 744355"/>
                  <a:gd name="connsiteY5" fmla="*/ 906304 h 1070142"/>
                  <a:gd name="connsiteX6" fmla="*/ 105586 w 744355"/>
                  <a:gd name="connsiteY6" fmla="*/ 1061682 h 1070142"/>
                  <a:gd name="connsiteX7" fmla="*/ 203655 w 744355"/>
                  <a:gd name="connsiteY7" fmla="*/ 931704 h 1070142"/>
                  <a:gd name="connsiteX8" fmla="*/ 210017 w 744355"/>
                  <a:gd name="connsiteY8" fmla="*/ 1070112 h 1070142"/>
                  <a:gd name="connsiteX9" fmla="*/ 292555 w 744355"/>
                  <a:gd name="connsiteY9" fmla="*/ 893604 h 1070142"/>
                  <a:gd name="connsiteX10" fmla="*/ 362405 w 744355"/>
                  <a:gd name="connsiteY10" fmla="*/ 677704 h 1070142"/>
                  <a:gd name="connsiteX11" fmla="*/ 432255 w 744355"/>
                  <a:gd name="connsiteY11" fmla="*/ 353854 h 1070142"/>
                  <a:gd name="connsiteX12" fmla="*/ 597355 w 744355"/>
                  <a:gd name="connsiteY12" fmla="*/ 233204 h 1070142"/>
                  <a:gd name="connsiteX13" fmla="*/ 725766 w 744355"/>
                  <a:gd name="connsiteY13" fmla="*/ 161954 h 1070142"/>
                  <a:gd name="connsiteX14" fmla="*/ 640262 w 744355"/>
                  <a:gd name="connsiteY14" fmla="*/ 14034 h 1070142"/>
                  <a:gd name="connsiteX0" fmla="*/ 335034 w 744355"/>
                  <a:gd name="connsiteY0" fmla="*/ 7239 h 1070142"/>
                  <a:gd name="connsiteX1" fmla="*/ 207621 w 744355"/>
                  <a:gd name="connsiteY1" fmla="*/ 78729 h 1070142"/>
                  <a:gd name="connsiteX2" fmla="*/ 6805 w 744355"/>
                  <a:gd name="connsiteY2" fmla="*/ 258604 h 1070142"/>
                  <a:gd name="connsiteX3" fmla="*/ 44905 w 744355"/>
                  <a:gd name="connsiteY3" fmla="*/ 741204 h 1070142"/>
                  <a:gd name="connsiteX4" fmla="*/ 23022 w 744355"/>
                  <a:gd name="connsiteY4" fmla="*/ 1027131 h 1070142"/>
                  <a:gd name="connsiteX5" fmla="*/ 99229 w 744355"/>
                  <a:gd name="connsiteY5" fmla="*/ 913048 h 1070142"/>
                  <a:gd name="connsiteX6" fmla="*/ 105586 w 744355"/>
                  <a:gd name="connsiteY6" fmla="*/ 1061682 h 1070142"/>
                  <a:gd name="connsiteX7" fmla="*/ 203655 w 744355"/>
                  <a:gd name="connsiteY7" fmla="*/ 931704 h 1070142"/>
                  <a:gd name="connsiteX8" fmla="*/ 210017 w 744355"/>
                  <a:gd name="connsiteY8" fmla="*/ 1070112 h 1070142"/>
                  <a:gd name="connsiteX9" fmla="*/ 292555 w 744355"/>
                  <a:gd name="connsiteY9" fmla="*/ 893604 h 1070142"/>
                  <a:gd name="connsiteX10" fmla="*/ 362405 w 744355"/>
                  <a:gd name="connsiteY10" fmla="*/ 677704 h 1070142"/>
                  <a:gd name="connsiteX11" fmla="*/ 432255 w 744355"/>
                  <a:gd name="connsiteY11" fmla="*/ 353854 h 1070142"/>
                  <a:gd name="connsiteX12" fmla="*/ 597355 w 744355"/>
                  <a:gd name="connsiteY12" fmla="*/ 233204 h 1070142"/>
                  <a:gd name="connsiteX13" fmla="*/ 725766 w 744355"/>
                  <a:gd name="connsiteY13" fmla="*/ 161954 h 1070142"/>
                  <a:gd name="connsiteX14" fmla="*/ 640262 w 744355"/>
                  <a:gd name="connsiteY14" fmla="*/ 14034 h 1070142"/>
                  <a:gd name="connsiteX0" fmla="*/ 335034 w 744355"/>
                  <a:gd name="connsiteY0" fmla="*/ 7239 h 1070888"/>
                  <a:gd name="connsiteX1" fmla="*/ 207621 w 744355"/>
                  <a:gd name="connsiteY1" fmla="*/ 78729 h 1070888"/>
                  <a:gd name="connsiteX2" fmla="*/ 6805 w 744355"/>
                  <a:gd name="connsiteY2" fmla="*/ 258604 h 1070888"/>
                  <a:gd name="connsiteX3" fmla="*/ 44905 w 744355"/>
                  <a:gd name="connsiteY3" fmla="*/ 741204 h 1070888"/>
                  <a:gd name="connsiteX4" fmla="*/ 23022 w 744355"/>
                  <a:gd name="connsiteY4" fmla="*/ 1027131 h 1070888"/>
                  <a:gd name="connsiteX5" fmla="*/ 99229 w 744355"/>
                  <a:gd name="connsiteY5" fmla="*/ 913048 h 1070888"/>
                  <a:gd name="connsiteX6" fmla="*/ 105586 w 744355"/>
                  <a:gd name="connsiteY6" fmla="*/ 1061682 h 1070888"/>
                  <a:gd name="connsiteX7" fmla="*/ 192368 w 744355"/>
                  <a:gd name="connsiteY7" fmla="*/ 962054 h 1070888"/>
                  <a:gd name="connsiteX8" fmla="*/ 210017 w 744355"/>
                  <a:gd name="connsiteY8" fmla="*/ 1070112 h 1070888"/>
                  <a:gd name="connsiteX9" fmla="*/ 292555 w 744355"/>
                  <a:gd name="connsiteY9" fmla="*/ 893604 h 1070888"/>
                  <a:gd name="connsiteX10" fmla="*/ 362405 w 744355"/>
                  <a:gd name="connsiteY10" fmla="*/ 677704 h 1070888"/>
                  <a:gd name="connsiteX11" fmla="*/ 432255 w 744355"/>
                  <a:gd name="connsiteY11" fmla="*/ 353854 h 1070888"/>
                  <a:gd name="connsiteX12" fmla="*/ 597355 w 744355"/>
                  <a:gd name="connsiteY12" fmla="*/ 233204 h 1070888"/>
                  <a:gd name="connsiteX13" fmla="*/ 725766 w 744355"/>
                  <a:gd name="connsiteY13" fmla="*/ 161954 h 1070888"/>
                  <a:gd name="connsiteX14" fmla="*/ 640262 w 744355"/>
                  <a:gd name="connsiteY14" fmla="*/ 14034 h 1070888"/>
                  <a:gd name="connsiteX0" fmla="*/ 335034 w 744355"/>
                  <a:gd name="connsiteY0" fmla="*/ 7239 h 1070888"/>
                  <a:gd name="connsiteX1" fmla="*/ 207621 w 744355"/>
                  <a:gd name="connsiteY1" fmla="*/ 78729 h 1070888"/>
                  <a:gd name="connsiteX2" fmla="*/ 6805 w 744355"/>
                  <a:gd name="connsiteY2" fmla="*/ 258604 h 1070888"/>
                  <a:gd name="connsiteX3" fmla="*/ 44905 w 744355"/>
                  <a:gd name="connsiteY3" fmla="*/ 741204 h 1070888"/>
                  <a:gd name="connsiteX4" fmla="*/ 23022 w 744355"/>
                  <a:gd name="connsiteY4" fmla="*/ 1027131 h 1070888"/>
                  <a:gd name="connsiteX5" fmla="*/ 99229 w 744355"/>
                  <a:gd name="connsiteY5" fmla="*/ 913048 h 1070888"/>
                  <a:gd name="connsiteX6" fmla="*/ 105586 w 744355"/>
                  <a:gd name="connsiteY6" fmla="*/ 1061682 h 1070888"/>
                  <a:gd name="connsiteX7" fmla="*/ 192368 w 744355"/>
                  <a:gd name="connsiteY7" fmla="*/ 962054 h 1070888"/>
                  <a:gd name="connsiteX8" fmla="*/ 210017 w 744355"/>
                  <a:gd name="connsiteY8" fmla="*/ 1070112 h 1070888"/>
                  <a:gd name="connsiteX9" fmla="*/ 292555 w 744355"/>
                  <a:gd name="connsiteY9" fmla="*/ 893604 h 1070888"/>
                  <a:gd name="connsiteX10" fmla="*/ 362405 w 744355"/>
                  <a:gd name="connsiteY10" fmla="*/ 677704 h 1070888"/>
                  <a:gd name="connsiteX11" fmla="*/ 432255 w 744355"/>
                  <a:gd name="connsiteY11" fmla="*/ 353854 h 1070888"/>
                  <a:gd name="connsiteX12" fmla="*/ 597355 w 744355"/>
                  <a:gd name="connsiteY12" fmla="*/ 233204 h 1070888"/>
                  <a:gd name="connsiteX13" fmla="*/ 725766 w 744355"/>
                  <a:gd name="connsiteY13" fmla="*/ 161954 h 1070888"/>
                  <a:gd name="connsiteX14" fmla="*/ 640262 w 744355"/>
                  <a:gd name="connsiteY14" fmla="*/ 14034 h 1070888"/>
                  <a:gd name="connsiteX0" fmla="*/ 335034 w 744355"/>
                  <a:gd name="connsiteY0" fmla="*/ 7239 h 1070888"/>
                  <a:gd name="connsiteX1" fmla="*/ 207621 w 744355"/>
                  <a:gd name="connsiteY1" fmla="*/ 78729 h 1070888"/>
                  <a:gd name="connsiteX2" fmla="*/ 6805 w 744355"/>
                  <a:gd name="connsiteY2" fmla="*/ 258604 h 1070888"/>
                  <a:gd name="connsiteX3" fmla="*/ 44905 w 744355"/>
                  <a:gd name="connsiteY3" fmla="*/ 741204 h 1070888"/>
                  <a:gd name="connsiteX4" fmla="*/ 23022 w 744355"/>
                  <a:gd name="connsiteY4" fmla="*/ 1027131 h 1070888"/>
                  <a:gd name="connsiteX5" fmla="*/ 99229 w 744355"/>
                  <a:gd name="connsiteY5" fmla="*/ 913048 h 1070888"/>
                  <a:gd name="connsiteX6" fmla="*/ 105586 w 744355"/>
                  <a:gd name="connsiteY6" fmla="*/ 1061682 h 1070888"/>
                  <a:gd name="connsiteX7" fmla="*/ 192368 w 744355"/>
                  <a:gd name="connsiteY7" fmla="*/ 962054 h 1070888"/>
                  <a:gd name="connsiteX8" fmla="*/ 210017 w 744355"/>
                  <a:gd name="connsiteY8" fmla="*/ 1070112 h 1070888"/>
                  <a:gd name="connsiteX9" fmla="*/ 292555 w 744355"/>
                  <a:gd name="connsiteY9" fmla="*/ 893604 h 1070888"/>
                  <a:gd name="connsiteX10" fmla="*/ 362405 w 744355"/>
                  <a:gd name="connsiteY10" fmla="*/ 677704 h 1070888"/>
                  <a:gd name="connsiteX11" fmla="*/ 432255 w 744355"/>
                  <a:gd name="connsiteY11" fmla="*/ 353854 h 1070888"/>
                  <a:gd name="connsiteX12" fmla="*/ 597355 w 744355"/>
                  <a:gd name="connsiteY12" fmla="*/ 233204 h 1070888"/>
                  <a:gd name="connsiteX13" fmla="*/ 725766 w 744355"/>
                  <a:gd name="connsiteY13" fmla="*/ 161954 h 1070888"/>
                  <a:gd name="connsiteX14" fmla="*/ 640262 w 744355"/>
                  <a:gd name="connsiteY14" fmla="*/ 14034 h 1070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44355" h="1070888">
                    <a:moveTo>
                      <a:pt x="335034" y="7239"/>
                    </a:moveTo>
                    <a:cubicBezTo>
                      <a:pt x="265547" y="-20341"/>
                      <a:pt x="262326" y="36835"/>
                      <a:pt x="207621" y="78729"/>
                    </a:cubicBezTo>
                    <a:cubicBezTo>
                      <a:pt x="152916" y="120623"/>
                      <a:pt x="33924" y="148192"/>
                      <a:pt x="6805" y="258604"/>
                    </a:cubicBezTo>
                    <a:cubicBezTo>
                      <a:pt x="-20314" y="369016"/>
                      <a:pt x="42202" y="613116"/>
                      <a:pt x="44905" y="741204"/>
                    </a:cubicBezTo>
                    <a:cubicBezTo>
                      <a:pt x="47608" y="869292"/>
                      <a:pt x="13968" y="998490"/>
                      <a:pt x="23022" y="1027131"/>
                    </a:cubicBezTo>
                    <a:cubicBezTo>
                      <a:pt x="32076" y="1055772"/>
                      <a:pt x="85468" y="907290"/>
                      <a:pt x="99229" y="913048"/>
                    </a:cubicBezTo>
                    <a:cubicBezTo>
                      <a:pt x="112990" y="918806"/>
                      <a:pt x="90063" y="1053514"/>
                      <a:pt x="105586" y="1061682"/>
                    </a:cubicBezTo>
                    <a:cubicBezTo>
                      <a:pt x="121109" y="1069850"/>
                      <a:pt x="174963" y="960649"/>
                      <a:pt x="192368" y="962054"/>
                    </a:cubicBezTo>
                    <a:cubicBezTo>
                      <a:pt x="209773" y="963459"/>
                      <a:pt x="193319" y="1081520"/>
                      <a:pt x="210017" y="1070112"/>
                    </a:cubicBezTo>
                    <a:cubicBezTo>
                      <a:pt x="226715" y="1058704"/>
                      <a:pt x="285499" y="982611"/>
                      <a:pt x="292555" y="893604"/>
                    </a:cubicBezTo>
                    <a:cubicBezTo>
                      <a:pt x="299611" y="804597"/>
                      <a:pt x="329246" y="801384"/>
                      <a:pt x="362405" y="677704"/>
                    </a:cubicBezTo>
                    <a:cubicBezTo>
                      <a:pt x="395564" y="554024"/>
                      <a:pt x="393097" y="427937"/>
                      <a:pt x="432255" y="353854"/>
                    </a:cubicBezTo>
                    <a:cubicBezTo>
                      <a:pt x="471413" y="279771"/>
                      <a:pt x="548437" y="265187"/>
                      <a:pt x="597355" y="233204"/>
                    </a:cubicBezTo>
                    <a:cubicBezTo>
                      <a:pt x="646273" y="201221"/>
                      <a:pt x="708833" y="187354"/>
                      <a:pt x="725766" y="161954"/>
                    </a:cubicBezTo>
                    <a:cubicBezTo>
                      <a:pt x="769788" y="132507"/>
                      <a:pt x="733384" y="16617"/>
                      <a:pt x="640262" y="14034"/>
                    </a:cubicBezTo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5" name="グループ化 1034">
              <a:extLst>
                <a:ext uri="{FF2B5EF4-FFF2-40B4-BE49-F238E27FC236}">
                  <a16:creationId xmlns:a16="http://schemas.microsoft.com/office/drawing/2014/main" id="{EF1406E1-9BC9-4618-B76D-B68B40311347}"/>
                </a:ext>
              </a:extLst>
            </p:cNvPr>
            <p:cNvGrpSpPr/>
            <p:nvPr/>
          </p:nvGrpSpPr>
          <p:grpSpPr>
            <a:xfrm>
              <a:off x="5815152" y="4499648"/>
              <a:ext cx="593237" cy="436172"/>
              <a:chOff x="426394" y="-357004"/>
              <a:chExt cx="4967966" cy="3652654"/>
            </a:xfrm>
          </p:grpSpPr>
          <p:sp>
            <p:nvSpPr>
              <p:cNvPr id="1036" name="フリーフォーム: 図形 1035">
                <a:extLst>
                  <a:ext uri="{FF2B5EF4-FFF2-40B4-BE49-F238E27FC236}">
                    <a16:creationId xmlns:a16="http://schemas.microsoft.com/office/drawing/2014/main" id="{3024217E-9687-4029-B6AD-03B778B5F1D1}"/>
                  </a:ext>
                </a:extLst>
              </p:cNvPr>
              <p:cNvSpPr/>
              <p:nvPr/>
            </p:nvSpPr>
            <p:spPr>
              <a:xfrm rot="9540701" flipH="1">
                <a:off x="3710398" y="2900979"/>
                <a:ext cx="591106" cy="188299"/>
              </a:xfrm>
              <a:custGeom>
                <a:avLst/>
                <a:gdLst>
                  <a:gd name="connsiteX0" fmla="*/ 508591 w 653143"/>
                  <a:gd name="connsiteY0" fmla="*/ 619459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05172"/>
                  <a:gd name="connsiteX1" fmla="*/ 602860 w 653143"/>
                  <a:gd name="connsiteY1" fmla="*/ 605172 h 605172"/>
                  <a:gd name="connsiteX2" fmla="*/ 581651 w 653143"/>
                  <a:gd name="connsiteY2" fmla="*/ 157555 h 605172"/>
                  <a:gd name="connsiteX3" fmla="*/ 601208 w 653143"/>
                  <a:gd name="connsiteY3" fmla="*/ 152088 h 605172"/>
                  <a:gd name="connsiteX4" fmla="*/ 609400 w 653143"/>
                  <a:gd name="connsiteY4" fmla="*/ 51217 h 605172"/>
                  <a:gd name="connsiteX5" fmla="*/ 27652 w 653143"/>
                  <a:gd name="connsiteY5" fmla="*/ 0 h 605172"/>
                  <a:gd name="connsiteX6" fmla="*/ 66012 w 653143"/>
                  <a:gd name="connsiteY6" fmla="*/ 88557 h 605172"/>
                  <a:gd name="connsiteX7" fmla="*/ 66605 w 653143"/>
                  <a:gd name="connsiteY7" fmla="*/ 96278 h 605172"/>
                  <a:gd name="connsiteX8" fmla="*/ 0 w 653143"/>
                  <a:gd name="connsiteY8" fmla="*/ 126806 h 605172"/>
                  <a:gd name="connsiteX9" fmla="*/ 67258 w 653143"/>
                  <a:gd name="connsiteY9" fmla="*/ 157632 h 605172"/>
                  <a:gd name="connsiteX10" fmla="*/ 63119 w 653143"/>
                  <a:gd name="connsiteY10" fmla="*/ 171390 h 605172"/>
                  <a:gd name="connsiteX11" fmla="*/ 27652 w 653143"/>
                  <a:gd name="connsiteY11" fmla="*/ 221583 h 605172"/>
                  <a:gd name="connsiteX12" fmla="*/ 520233 w 653143"/>
                  <a:gd name="connsiteY12" fmla="*/ 169563 h 605172"/>
                  <a:gd name="connsiteX13" fmla="*/ 529318 w 653143"/>
                  <a:gd name="connsiteY13" fmla="*/ 168054 h 605172"/>
                  <a:gd name="connsiteX0" fmla="*/ 529318 w 653143"/>
                  <a:gd name="connsiteY0" fmla="*/ 168054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12" fmla="*/ 529318 w 653143"/>
                  <a:gd name="connsiteY12" fmla="*/ 168054 h 221583"/>
                  <a:gd name="connsiteX0" fmla="*/ 520233 w 653143"/>
                  <a:gd name="connsiteY0" fmla="*/ 16956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0" fmla="*/ 27652 w 653143"/>
                  <a:gd name="connsiteY0" fmla="*/ 22158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0" fmla="*/ 27652 w 653143"/>
                  <a:gd name="connsiteY0" fmla="*/ 221583 h 221583"/>
                  <a:gd name="connsiteX1" fmla="*/ 601208 w 653143"/>
                  <a:gd name="connsiteY1" fmla="*/ 152088 h 221583"/>
                  <a:gd name="connsiteX2" fmla="*/ 609400 w 653143"/>
                  <a:gd name="connsiteY2" fmla="*/ 51217 h 221583"/>
                  <a:gd name="connsiteX3" fmla="*/ 27652 w 653143"/>
                  <a:gd name="connsiteY3" fmla="*/ 0 h 221583"/>
                  <a:gd name="connsiteX4" fmla="*/ 66012 w 653143"/>
                  <a:gd name="connsiteY4" fmla="*/ 88557 h 221583"/>
                  <a:gd name="connsiteX5" fmla="*/ 66605 w 653143"/>
                  <a:gd name="connsiteY5" fmla="*/ 96278 h 221583"/>
                  <a:gd name="connsiteX6" fmla="*/ 0 w 653143"/>
                  <a:gd name="connsiteY6" fmla="*/ 126806 h 221583"/>
                  <a:gd name="connsiteX7" fmla="*/ 67258 w 653143"/>
                  <a:gd name="connsiteY7" fmla="*/ 157632 h 221583"/>
                  <a:gd name="connsiteX8" fmla="*/ 63119 w 653143"/>
                  <a:gd name="connsiteY8" fmla="*/ 171390 h 221583"/>
                  <a:gd name="connsiteX9" fmla="*/ 27652 w 653143"/>
                  <a:gd name="connsiteY9" fmla="*/ 221583 h 221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3143" h="221583">
                    <a:moveTo>
                      <a:pt x="27652" y="221583"/>
                    </a:moveTo>
                    <a:cubicBezTo>
                      <a:pt x="117333" y="218366"/>
                      <a:pt x="504250" y="180482"/>
                      <a:pt x="601208" y="152088"/>
                    </a:cubicBezTo>
                    <a:cubicBezTo>
                      <a:pt x="672599" y="123866"/>
                      <a:pt x="665577" y="63870"/>
                      <a:pt x="609400" y="51217"/>
                    </a:cubicBezTo>
                    <a:cubicBezTo>
                      <a:pt x="545199" y="36755"/>
                      <a:pt x="237341" y="18466"/>
                      <a:pt x="27652" y="0"/>
                    </a:cubicBezTo>
                    <a:cubicBezTo>
                      <a:pt x="45389" y="24035"/>
                      <a:pt x="59704" y="48845"/>
                      <a:pt x="66012" y="88557"/>
                    </a:cubicBezTo>
                    <a:cubicBezTo>
                      <a:pt x="66210" y="91131"/>
                      <a:pt x="66407" y="93704"/>
                      <a:pt x="66605" y="96278"/>
                    </a:cubicBezTo>
                    <a:lnTo>
                      <a:pt x="0" y="126806"/>
                    </a:lnTo>
                    <a:lnTo>
                      <a:pt x="67258" y="157632"/>
                    </a:lnTo>
                    <a:lnTo>
                      <a:pt x="63119" y="171390"/>
                    </a:lnTo>
                    <a:cubicBezTo>
                      <a:pt x="51297" y="197526"/>
                      <a:pt x="27191" y="195447"/>
                      <a:pt x="27652" y="22158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7" name="フリーフォーム: 図形 1036">
                <a:extLst>
                  <a:ext uri="{FF2B5EF4-FFF2-40B4-BE49-F238E27FC236}">
                    <a16:creationId xmlns:a16="http://schemas.microsoft.com/office/drawing/2014/main" id="{30E5E931-F4E6-4A68-9082-84F3F9056B4F}"/>
                  </a:ext>
                </a:extLst>
              </p:cNvPr>
              <p:cNvSpPr/>
              <p:nvPr/>
            </p:nvSpPr>
            <p:spPr>
              <a:xfrm>
                <a:off x="507126" y="2547340"/>
                <a:ext cx="442696" cy="72544"/>
              </a:xfrm>
              <a:custGeom>
                <a:avLst/>
                <a:gdLst>
                  <a:gd name="connsiteX0" fmla="*/ 0 w 442696"/>
                  <a:gd name="connsiteY0" fmla="*/ 0 h 72544"/>
                  <a:gd name="connsiteX1" fmla="*/ 5748 w 442696"/>
                  <a:gd name="connsiteY1" fmla="*/ 658 h 72544"/>
                  <a:gd name="connsiteX2" fmla="*/ 284086 w 442696"/>
                  <a:gd name="connsiteY2" fmla="*/ 14198 h 72544"/>
                  <a:gd name="connsiteX3" fmla="*/ 402013 w 442696"/>
                  <a:gd name="connsiteY3" fmla="*/ 15125 h 72544"/>
                  <a:gd name="connsiteX4" fmla="*/ 441526 w 442696"/>
                  <a:gd name="connsiteY4" fmla="*/ 59716 h 72544"/>
                  <a:gd name="connsiteX5" fmla="*/ 442696 w 442696"/>
                  <a:gd name="connsiteY5" fmla="*/ 72544 h 72544"/>
                  <a:gd name="connsiteX6" fmla="*/ 409712 w 442696"/>
                  <a:gd name="connsiteY6" fmla="*/ 70337 h 72544"/>
                  <a:gd name="connsiteX7" fmla="*/ 7189 w 442696"/>
                  <a:gd name="connsiteY7" fmla="*/ 3235 h 72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2696" h="72544">
                    <a:moveTo>
                      <a:pt x="0" y="0"/>
                    </a:moveTo>
                    <a:lnTo>
                      <a:pt x="5748" y="658"/>
                    </a:lnTo>
                    <a:cubicBezTo>
                      <a:pt x="76441" y="7492"/>
                      <a:pt x="170644" y="12274"/>
                      <a:pt x="284086" y="14198"/>
                    </a:cubicBezTo>
                    <a:lnTo>
                      <a:pt x="402013" y="15125"/>
                    </a:lnTo>
                    <a:lnTo>
                      <a:pt x="441526" y="59716"/>
                    </a:lnTo>
                    <a:lnTo>
                      <a:pt x="442696" y="72544"/>
                    </a:lnTo>
                    <a:lnTo>
                      <a:pt x="409712" y="70337"/>
                    </a:lnTo>
                    <a:cubicBezTo>
                      <a:pt x="213595" y="53045"/>
                      <a:pt x="70221" y="27283"/>
                      <a:pt x="7189" y="3235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38" name="フリーフォーム: 図形 1037">
                <a:extLst>
                  <a:ext uri="{FF2B5EF4-FFF2-40B4-BE49-F238E27FC236}">
                    <a16:creationId xmlns:a16="http://schemas.microsoft.com/office/drawing/2014/main" id="{61F94CC1-AEE9-4DD1-B861-061DA345EE99}"/>
                  </a:ext>
                </a:extLst>
              </p:cNvPr>
              <p:cNvSpPr/>
              <p:nvPr/>
            </p:nvSpPr>
            <p:spPr>
              <a:xfrm>
                <a:off x="426394" y="2403414"/>
                <a:ext cx="435431" cy="164761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9" name="フリーフォーム: 図形 1038">
                <a:extLst>
                  <a:ext uri="{FF2B5EF4-FFF2-40B4-BE49-F238E27FC236}">
                    <a16:creationId xmlns:a16="http://schemas.microsoft.com/office/drawing/2014/main" id="{A47D06EB-0892-4C1D-A312-10E2439145BC}"/>
                  </a:ext>
                </a:extLst>
              </p:cNvPr>
              <p:cNvSpPr/>
              <p:nvPr/>
            </p:nvSpPr>
            <p:spPr>
              <a:xfrm rot="16200000">
                <a:off x="4083308" y="1550506"/>
                <a:ext cx="469057" cy="2153046"/>
              </a:xfrm>
              <a:custGeom>
                <a:avLst/>
                <a:gdLst>
                  <a:gd name="connsiteX0" fmla="*/ 469057 w 469057"/>
                  <a:gd name="connsiteY0" fmla="*/ 1178577 h 2153046"/>
                  <a:gd name="connsiteX1" fmla="*/ 179092 w 469057"/>
                  <a:gd name="connsiteY1" fmla="*/ 2149549 h 2153046"/>
                  <a:gd name="connsiteX2" fmla="*/ 166384 w 469057"/>
                  <a:gd name="connsiteY2" fmla="*/ 2153046 h 2153046"/>
                  <a:gd name="connsiteX3" fmla="*/ 172732 w 469057"/>
                  <a:gd name="connsiteY3" fmla="*/ 2117471 h 2153046"/>
                  <a:gd name="connsiteX4" fmla="*/ 198942 w 469057"/>
                  <a:gd name="connsiteY4" fmla="*/ 1906609 h 2153046"/>
                  <a:gd name="connsiteX5" fmla="*/ 200879 w 469057"/>
                  <a:gd name="connsiteY5" fmla="*/ 1883876 h 2153046"/>
                  <a:gd name="connsiteX6" fmla="*/ 167696 w 469057"/>
                  <a:gd name="connsiteY6" fmla="*/ 1928847 h 2153046"/>
                  <a:gd name="connsiteX7" fmla="*/ 107725 w 469057"/>
                  <a:gd name="connsiteY7" fmla="*/ 1977458 h 2153046"/>
                  <a:gd name="connsiteX8" fmla="*/ 95017 w 469057"/>
                  <a:gd name="connsiteY8" fmla="*/ 1980955 h 2153046"/>
                  <a:gd name="connsiteX9" fmla="*/ 101364 w 469057"/>
                  <a:gd name="connsiteY9" fmla="*/ 1945380 h 2153046"/>
                  <a:gd name="connsiteX10" fmla="*/ 124369 w 469057"/>
                  <a:gd name="connsiteY10" fmla="*/ 1724100 h 2153046"/>
                  <a:gd name="connsiteX11" fmla="*/ 54611 w 469057"/>
                  <a:gd name="connsiteY11" fmla="*/ 1823178 h 2153046"/>
                  <a:gd name="connsiteX12" fmla="*/ 46356 w 469057"/>
                  <a:gd name="connsiteY12" fmla="*/ 1826189 h 2153046"/>
                  <a:gd name="connsiteX13" fmla="*/ 50479 w 469057"/>
                  <a:gd name="connsiteY13" fmla="*/ 1795559 h 2153046"/>
                  <a:gd name="connsiteX14" fmla="*/ 67504 w 469057"/>
                  <a:gd name="connsiteY14" fmla="*/ 1614008 h 2153046"/>
                  <a:gd name="connsiteX15" fmla="*/ 68762 w 469057"/>
                  <a:gd name="connsiteY15" fmla="*/ 1594436 h 2153046"/>
                  <a:gd name="connsiteX16" fmla="*/ 47208 w 469057"/>
                  <a:gd name="connsiteY16" fmla="*/ 1633156 h 2153046"/>
                  <a:gd name="connsiteX17" fmla="*/ 8255 w 469057"/>
                  <a:gd name="connsiteY17" fmla="*/ 1675009 h 2153046"/>
                  <a:gd name="connsiteX18" fmla="*/ 0 w 469057"/>
                  <a:gd name="connsiteY18" fmla="*/ 1678020 h 2153046"/>
                  <a:gd name="connsiteX19" fmla="*/ 4123 w 469057"/>
                  <a:gd name="connsiteY19" fmla="*/ 1647390 h 2153046"/>
                  <a:gd name="connsiteX20" fmla="*/ 44408 w 469057"/>
                  <a:gd name="connsiteY20" fmla="*/ 839009 h 2153046"/>
                  <a:gd name="connsiteX21" fmla="*/ 4123 w 469057"/>
                  <a:gd name="connsiteY21" fmla="*/ 30630 h 2153046"/>
                  <a:gd name="connsiteX22" fmla="*/ 0 w 469057"/>
                  <a:gd name="connsiteY22" fmla="*/ 0 h 2153046"/>
                  <a:gd name="connsiteX23" fmla="*/ 8254 w 469057"/>
                  <a:gd name="connsiteY23" fmla="*/ 3010 h 2153046"/>
                  <a:gd name="connsiteX24" fmla="*/ 65550 w 469057"/>
                  <a:gd name="connsiteY24" fmla="*/ 74370 h 2153046"/>
                  <a:gd name="connsiteX25" fmla="*/ 114279 w 469057"/>
                  <a:gd name="connsiteY25" fmla="*/ 191824 h 2153046"/>
                  <a:gd name="connsiteX26" fmla="*/ 101364 w 469057"/>
                  <a:gd name="connsiteY26" fmla="*/ 67595 h 2153046"/>
                  <a:gd name="connsiteX27" fmla="*/ 95017 w 469057"/>
                  <a:gd name="connsiteY27" fmla="*/ 32020 h 2153046"/>
                  <a:gd name="connsiteX28" fmla="*/ 107724 w 469057"/>
                  <a:gd name="connsiteY28" fmla="*/ 35515 h 2153046"/>
                  <a:gd name="connsiteX29" fmla="*/ 272193 w 469057"/>
                  <a:gd name="connsiteY29" fmla="*/ 257064 h 2153046"/>
                  <a:gd name="connsiteX30" fmla="*/ 309546 w 469057"/>
                  <a:gd name="connsiteY30" fmla="*/ 361470 h 2153046"/>
                  <a:gd name="connsiteX31" fmla="*/ 343560 w 469057"/>
                  <a:gd name="connsiteY31" fmla="*/ 429154 h 2153046"/>
                  <a:gd name="connsiteX32" fmla="*/ 420943 w 469057"/>
                  <a:gd name="connsiteY32" fmla="*/ 685247 h 2153046"/>
                  <a:gd name="connsiteX33" fmla="*/ 469057 w 469057"/>
                  <a:gd name="connsiteY33" fmla="*/ 1178577 h 2153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69057" h="2153046">
                    <a:moveTo>
                      <a:pt x="469057" y="1178577"/>
                    </a:moveTo>
                    <a:cubicBezTo>
                      <a:pt x="469057" y="1657529"/>
                      <a:pt x="344575" y="2057132"/>
                      <a:pt x="179092" y="2149549"/>
                    </a:cubicBezTo>
                    <a:lnTo>
                      <a:pt x="166384" y="2153046"/>
                    </a:lnTo>
                    <a:lnTo>
                      <a:pt x="172732" y="2117471"/>
                    </a:lnTo>
                    <a:cubicBezTo>
                      <a:pt x="182521" y="2050468"/>
                      <a:pt x="191292" y="1980022"/>
                      <a:pt x="198942" y="1906609"/>
                    </a:cubicBezTo>
                    <a:lnTo>
                      <a:pt x="200879" y="1883876"/>
                    </a:lnTo>
                    <a:lnTo>
                      <a:pt x="167696" y="1928847"/>
                    </a:lnTo>
                    <a:cubicBezTo>
                      <a:pt x="148454" y="1949555"/>
                      <a:pt x="128410" y="1965906"/>
                      <a:pt x="107725" y="1977458"/>
                    </a:cubicBezTo>
                    <a:lnTo>
                      <a:pt x="95017" y="1980955"/>
                    </a:lnTo>
                    <a:lnTo>
                      <a:pt x="101364" y="1945380"/>
                    </a:lnTo>
                    <a:lnTo>
                      <a:pt x="124369" y="1724100"/>
                    </a:lnTo>
                    <a:lnTo>
                      <a:pt x="54611" y="1823178"/>
                    </a:lnTo>
                    <a:lnTo>
                      <a:pt x="46356" y="1826189"/>
                    </a:lnTo>
                    <a:lnTo>
                      <a:pt x="50479" y="1795559"/>
                    </a:lnTo>
                    <a:cubicBezTo>
                      <a:pt x="56838" y="1737870"/>
                      <a:pt x="62535" y="1677217"/>
                      <a:pt x="67504" y="1614008"/>
                    </a:cubicBezTo>
                    <a:lnTo>
                      <a:pt x="68762" y="1594436"/>
                    </a:lnTo>
                    <a:lnTo>
                      <a:pt x="47208" y="1633156"/>
                    </a:lnTo>
                    <a:cubicBezTo>
                      <a:pt x="34710" y="1650985"/>
                      <a:pt x="21690" y="1665064"/>
                      <a:pt x="8255" y="1675009"/>
                    </a:cubicBezTo>
                    <a:lnTo>
                      <a:pt x="0" y="1678020"/>
                    </a:lnTo>
                    <a:lnTo>
                      <a:pt x="4123" y="1647390"/>
                    </a:lnTo>
                    <a:cubicBezTo>
                      <a:pt x="29557" y="1416634"/>
                      <a:pt x="44408" y="1138453"/>
                      <a:pt x="44408" y="839009"/>
                    </a:cubicBezTo>
                    <a:cubicBezTo>
                      <a:pt x="44408" y="539568"/>
                      <a:pt x="29557" y="261387"/>
                      <a:pt x="4123" y="30630"/>
                    </a:cubicBezTo>
                    <a:lnTo>
                      <a:pt x="0" y="0"/>
                    </a:lnTo>
                    <a:lnTo>
                      <a:pt x="8254" y="3010"/>
                    </a:lnTo>
                    <a:cubicBezTo>
                      <a:pt x="28408" y="17929"/>
                      <a:pt x="47626" y="42147"/>
                      <a:pt x="65550" y="74370"/>
                    </a:cubicBezTo>
                    <a:lnTo>
                      <a:pt x="114279" y="191824"/>
                    </a:lnTo>
                    <a:lnTo>
                      <a:pt x="101364" y="67595"/>
                    </a:lnTo>
                    <a:lnTo>
                      <a:pt x="95017" y="32020"/>
                    </a:lnTo>
                    <a:lnTo>
                      <a:pt x="107724" y="35515"/>
                    </a:lnTo>
                    <a:cubicBezTo>
                      <a:pt x="169780" y="70172"/>
                      <a:pt x="226071" y="148026"/>
                      <a:pt x="272193" y="257064"/>
                    </a:cubicBezTo>
                    <a:lnTo>
                      <a:pt x="309546" y="361470"/>
                    </a:lnTo>
                    <a:lnTo>
                      <a:pt x="343560" y="429154"/>
                    </a:lnTo>
                    <a:cubicBezTo>
                      <a:pt x="374309" y="501846"/>
                      <a:pt x="400538" y="588397"/>
                      <a:pt x="420943" y="685247"/>
                    </a:cubicBezTo>
                    <a:cubicBezTo>
                      <a:pt x="451551" y="830522"/>
                      <a:pt x="469057" y="998971"/>
                      <a:pt x="469057" y="1178577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0" name="フリーフォーム: 図形 1039">
                <a:extLst>
                  <a:ext uri="{FF2B5EF4-FFF2-40B4-BE49-F238E27FC236}">
                    <a16:creationId xmlns:a16="http://schemas.microsoft.com/office/drawing/2014/main" id="{D907B1D0-625C-43AD-8426-08B1F5BEC9FB}"/>
                  </a:ext>
                </a:extLst>
              </p:cNvPr>
              <p:cNvSpPr/>
              <p:nvPr/>
            </p:nvSpPr>
            <p:spPr>
              <a:xfrm>
                <a:off x="728473" y="2180994"/>
                <a:ext cx="3589362" cy="1114656"/>
              </a:xfrm>
              <a:custGeom>
                <a:avLst/>
                <a:gdLst>
                  <a:gd name="connsiteX0" fmla="*/ 350235 w 3589362"/>
                  <a:gd name="connsiteY0" fmla="*/ 230 h 1114656"/>
                  <a:gd name="connsiteX1" fmla="*/ 594137 w 3589362"/>
                  <a:gd name="connsiteY1" fmla="*/ 107476 h 1114656"/>
                  <a:gd name="connsiteX2" fmla="*/ 640707 w 3589362"/>
                  <a:gd name="connsiteY2" fmla="*/ 160047 h 1114656"/>
                  <a:gd name="connsiteX3" fmla="*/ 720784 w 3589362"/>
                  <a:gd name="connsiteY3" fmla="*/ 145105 h 1114656"/>
                  <a:gd name="connsiteX4" fmla="*/ 971289 w 3589362"/>
                  <a:gd name="connsiteY4" fmla="*/ 130404 h 1114656"/>
                  <a:gd name="connsiteX5" fmla="*/ 1099580 w 3589362"/>
                  <a:gd name="connsiteY5" fmla="*/ 134172 h 1114656"/>
                  <a:gd name="connsiteX6" fmla="*/ 1201768 w 3589362"/>
                  <a:gd name="connsiteY6" fmla="*/ 143313 h 1114656"/>
                  <a:gd name="connsiteX7" fmla="*/ 1351744 w 3589362"/>
                  <a:gd name="connsiteY7" fmla="*/ 118173 h 1114656"/>
                  <a:gd name="connsiteX8" fmla="*/ 2371020 w 3589362"/>
                  <a:gd name="connsiteY8" fmla="*/ 109415 h 1114656"/>
                  <a:gd name="connsiteX9" fmla="*/ 3589362 w 3589362"/>
                  <a:gd name="connsiteY9" fmla="*/ 391901 h 1114656"/>
                  <a:gd name="connsiteX10" fmla="*/ 2366257 w 3589362"/>
                  <a:gd name="connsiteY10" fmla="*/ 1112537 h 1114656"/>
                  <a:gd name="connsiteX11" fmla="*/ 1161737 w 3589362"/>
                  <a:gd name="connsiteY11" fmla="*/ 440864 h 1114656"/>
                  <a:gd name="connsiteX12" fmla="*/ 1126225 w 3589362"/>
                  <a:gd name="connsiteY12" fmla="*/ 397007 h 1114656"/>
                  <a:gd name="connsiteX13" fmla="*/ 971289 w 3589362"/>
                  <a:gd name="connsiteY13" fmla="*/ 394129 h 1114656"/>
                  <a:gd name="connsiteX14" fmla="*/ 755557 w 3589362"/>
                  <a:gd name="connsiteY14" fmla="*/ 398137 h 1114656"/>
                  <a:gd name="connsiteX15" fmla="*/ 654595 w 3589362"/>
                  <a:gd name="connsiteY15" fmla="*/ 403794 h 1114656"/>
                  <a:gd name="connsiteX16" fmla="*/ 603760 w 3589362"/>
                  <a:gd name="connsiteY16" fmla="*/ 448544 h 1114656"/>
                  <a:gd name="connsiteX17" fmla="*/ 293878 w 3589362"/>
                  <a:gd name="connsiteY17" fmla="*/ 498243 h 1114656"/>
                  <a:gd name="connsiteX18" fmla="*/ 24285 w 3589362"/>
                  <a:gd name="connsiteY18" fmla="*/ 288924 h 1114656"/>
                  <a:gd name="connsiteX19" fmla="*/ 350235 w 3589362"/>
                  <a:gd name="connsiteY19" fmla="*/ 230 h 111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589362" h="1114656">
                    <a:moveTo>
                      <a:pt x="350235" y="230"/>
                    </a:moveTo>
                    <a:cubicBezTo>
                      <a:pt x="435913" y="4331"/>
                      <a:pt x="525735" y="49191"/>
                      <a:pt x="594137" y="107476"/>
                    </a:cubicBezTo>
                    <a:lnTo>
                      <a:pt x="640707" y="160047"/>
                    </a:lnTo>
                    <a:lnTo>
                      <a:pt x="720784" y="145105"/>
                    </a:lnTo>
                    <a:cubicBezTo>
                      <a:pt x="799918" y="135551"/>
                      <a:pt x="884055" y="130404"/>
                      <a:pt x="971289" y="130404"/>
                    </a:cubicBezTo>
                    <a:cubicBezTo>
                      <a:pt x="1014906" y="130404"/>
                      <a:pt x="1057749" y="131691"/>
                      <a:pt x="1099580" y="134172"/>
                    </a:cubicBezTo>
                    <a:lnTo>
                      <a:pt x="1201768" y="143313"/>
                    </a:lnTo>
                    <a:lnTo>
                      <a:pt x="1351744" y="118173"/>
                    </a:lnTo>
                    <a:cubicBezTo>
                      <a:pt x="1653704" y="83016"/>
                      <a:pt x="2105789" y="93540"/>
                      <a:pt x="2371020" y="109415"/>
                    </a:cubicBezTo>
                    <a:cubicBezTo>
                      <a:pt x="2795390" y="134815"/>
                      <a:pt x="3589362" y="159611"/>
                      <a:pt x="3589362" y="391901"/>
                    </a:cubicBezTo>
                    <a:cubicBezTo>
                      <a:pt x="3589362" y="624191"/>
                      <a:pt x="2990652" y="1152224"/>
                      <a:pt x="2366257" y="1112537"/>
                    </a:cubicBezTo>
                    <a:cubicBezTo>
                      <a:pt x="1897961" y="1082772"/>
                      <a:pt x="1387409" y="700615"/>
                      <a:pt x="1161737" y="440864"/>
                    </a:cubicBezTo>
                    <a:lnTo>
                      <a:pt x="1126225" y="397007"/>
                    </a:lnTo>
                    <a:lnTo>
                      <a:pt x="971289" y="394129"/>
                    </a:lnTo>
                    <a:cubicBezTo>
                      <a:pt x="899131" y="394129"/>
                      <a:pt x="827139" y="395471"/>
                      <a:pt x="755557" y="398137"/>
                    </a:cubicBezTo>
                    <a:lnTo>
                      <a:pt x="654595" y="403794"/>
                    </a:lnTo>
                    <a:lnTo>
                      <a:pt x="603760" y="448544"/>
                    </a:lnTo>
                    <a:cubicBezTo>
                      <a:pt x="533870" y="487646"/>
                      <a:pt x="429959" y="509488"/>
                      <a:pt x="293878" y="498243"/>
                    </a:cubicBezTo>
                    <a:cubicBezTo>
                      <a:pt x="21716" y="475754"/>
                      <a:pt x="-42258" y="371926"/>
                      <a:pt x="24285" y="288924"/>
                    </a:cubicBezTo>
                    <a:cubicBezTo>
                      <a:pt x="90828" y="205922"/>
                      <a:pt x="178879" y="-7971"/>
                      <a:pt x="350235" y="23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1" name="フリーフォーム: 図形 1040">
                <a:extLst>
                  <a:ext uri="{FF2B5EF4-FFF2-40B4-BE49-F238E27FC236}">
                    <a16:creationId xmlns:a16="http://schemas.microsoft.com/office/drawing/2014/main" id="{91E2B90C-2861-4474-BA20-274A92B2FAFC}"/>
                  </a:ext>
                </a:extLst>
              </p:cNvPr>
              <p:cNvSpPr/>
              <p:nvPr/>
            </p:nvSpPr>
            <p:spPr>
              <a:xfrm>
                <a:off x="728474" y="2180995"/>
                <a:ext cx="1248745" cy="501192"/>
              </a:xfrm>
              <a:custGeom>
                <a:avLst/>
                <a:gdLst>
                  <a:gd name="connsiteX0" fmla="*/ 350235 w 1248745"/>
                  <a:gd name="connsiteY0" fmla="*/ 230 h 501192"/>
                  <a:gd name="connsiteX1" fmla="*/ 594137 w 1248745"/>
                  <a:gd name="connsiteY1" fmla="*/ 107476 h 501192"/>
                  <a:gd name="connsiteX2" fmla="*/ 640707 w 1248745"/>
                  <a:gd name="connsiteY2" fmla="*/ 160047 h 501192"/>
                  <a:gd name="connsiteX3" fmla="*/ 720784 w 1248745"/>
                  <a:gd name="connsiteY3" fmla="*/ 145105 h 501192"/>
                  <a:gd name="connsiteX4" fmla="*/ 971289 w 1248745"/>
                  <a:gd name="connsiteY4" fmla="*/ 130404 h 501192"/>
                  <a:gd name="connsiteX5" fmla="*/ 1099580 w 1248745"/>
                  <a:gd name="connsiteY5" fmla="*/ 134172 h 501192"/>
                  <a:gd name="connsiteX6" fmla="*/ 1201768 w 1248745"/>
                  <a:gd name="connsiteY6" fmla="*/ 143313 h 501192"/>
                  <a:gd name="connsiteX7" fmla="*/ 1248745 w 1248745"/>
                  <a:gd name="connsiteY7" fmla="*/ 135439 h 501192"/>
                  <a:gd name="connsiteX8" fmla="*/ 1219638 w 1248745"/>
                  <a:gd name="connsiteY8" fmla="*/ 182079 h 501192"/>
                  <a:gd name="connsiteX9" fmla="*/ 1167806 w 1248745"/>
                  <a:gd name="connsiteY9" fmla="*/ 300298 h 501192"/>
                  <a:gd name="connsiteX10" fmla="*/ 1138647 w 1248745"/>
                  <a:gd name="connsiteY10" fmla="*/ 412348 h 501192"/>
                  <a:gd name="connsiteX11" fmla="*/ 1126225 w 1248745"/>
                  <a:gd name="connsiteY11" fmla="*/ 397007 h 501192"/>
                  <a:gd name="connsiteX12" fmla="*/ 971289 w 1248745"/>
                  <a:gd name="connsiteY12" fmla="*/ 394129 h 501192"/>
                  <a:gd name="connsiteX13" fmla="*/ 755557 w 1248745"/>
                  <a:gd name="connsiteY13" fmla="*/ 398137 h 501192"/>
                  <a:gd name="connsiteX14" fmla="*/ 654595 w 1248745"/>
                  <a:gd name="connsiteY14" fmla="*/ 403794 h 501192"/>
                  <a:gd name="connsiteX15" fmla="*/ 603760 w 1248745"/>
                  <a:gd name="connsiteY15" fmla="*/ 448544 h 501192"/>
                  <a:gd name="connsiteX16" fmla="*/ 293878 w 1248745"/>
                  <a:gd name="connsiteY16" fmla="*/ 498243 h 501192"/>
                  <a:gd name="connsiteX17" fmla="*/ 24285 w 1248745"/>
                  <a:gd name="connsiteY17" fmla="*/ 288924 h 501192"/>
                  <a:gd name="connsiteX18" fmla="*/ 350235 w 1248745"/>
                  <a:gd name="connsiteY18" fmla="*/ 230 h 501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48745" h="501192">
                    <a:moveTo>
                      <a:pt x="350235" y="230"/>
                    </a:moveTo>
                    <a:cubicBezTo>
                      <a:pt x="435913" y="4331"/>
                      <a:pt x="525735" y="49191"/>
                      <a:pt x="594137" y="107476"/>
                    </a:cubicBezTo>
                    <a:lnTo>
                      <a:pt x="640707" y="160047"/>
                    </a:lnTo>
                    <a:lnTo>
                      <a:pt x="720784" y="145105"/>
                    </a:lnTo>
                    <a:cubicBezTo>
                      <a:pt x="799918" y="135551"/>
                      <a:pt x="884055" y="130404"/>
                      <a:pt x="971289" y="130404"/>
                    </a:cubicBezTo>
                    <a:cubicBezTo>
                      <a:pt x="1014906" y="130404"/>
                      <a:pt x="1057749" y="131691"/>
                      <a:pt x="1099580" y="134172"/>
                    </a:cubicBezTo>
                    <a:lnTo>
                      <a:pt x="1201768" y="143313"/>
                    </a:lnTo>
                    <a:lnTo>
                      <a:pt x="1248745" y="135439"/>
                    </a:lnTo>
                    <a:lnTo>
                      <a:pt x="1219638" y="182079"/>
                    </a:lnTo>
                    <a:cubicBezTo>
                      <a:pt x="1199152" y="220706"/>
                      <a:pt x="1181816" y="260147"/>
                      <a:pt x="1167806" y="300298"/>
                    </a:cubicBezTo>
                    <a:lnTo>
                      <a:pt x="1138647" y="412348"/>
                    </a:lnTo>
                    <a:lnTo>
                      <a:pt x="1126225" y="397007"/>
                    </a:lnTo>
                    <a:lnTo>
                      <a:pt x="971289" y="394129"/>
                    </a:lnTo>
                    <a:cubicBezTo>
                      <a:pt x="899131" y="394129"/>
                      <a:pt x="827139" y="395471"/>
                      <a:pt x="755557" y="398137"/>
                    </a:cubicBezTo>
                    <a:lnTo>
                      <a:pt x="654595" y="403794"/>
                    </a:lnTo>
                    <a:lnTo>
                      <a:pt x="603760" y="448544"/>
                    </a:lnTo>
                    <a:cubicBezTo>
                      <a:pt x="533870" y="487646"/>
                      <a:pt x="429959" y="509488"/>
                      <a:pt x="293878" y="498243"/>
                    </a:cubicBezTo>
                    <a:cubicBezTo>
                      <a:pt x="21716" y="475754"/>
                      <a:pt x="-42258" y="371926"/>
                      <a:pt x="24285" y="288924"/>
                    </a:cubicBezTo>
                    <a:cubicBezTo>
                      <a:pt x="90828" y="205922"/>
                      <a:pt x="178879" y="-7971"/>
                      <a:pt x="350235" y="23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2" name="フリーフォーム: 図形 1041">
                <a:extLst>
                  <a:ext uri="{FF2B5EF4-FFF2-40B4-BE49-F238E27FC236}">
                    <a16:creationId xmlns:a16="http://schemas.microsoft.com/office/drawing/2014/main" id="{E1E3806F-6B97-4106-982A-652D7FAA3D13}"/>
                  </a:ext>
                </a:extLst>
              </p:cNvPr>
              <p:cNvSpPr/>
              <p:nvPr/>
            </p:nvSpPr>
            <p:spPr>
              <a:xfrm>
                <a:off x="892729" y="2366182"/>
                <a:ext cx="349081" cy="316005"/>
              </a:xfrm>
              <a:custGeom>
                <a:avLst/>
                <a:gdLst>
                  <a:gd name="connsiteX0" fmla="*/ 244737 w 349081"/>
                  <a:gd name="connsiteY0" fmla="*/ 99 h 316005"/>
                  <a:gd name="connsiteX1" fmla="*/ 281558 w 349081"/>
                  <a:gd name="connsiteY1" fmla="*/ 9639 h 316005"/>
                  <a:gd name="connsiteX2" fmla="*/ 317934 w 349081"/>
                  <a:gd name="connsiteY2" fmla="*/ 59490 h 316005"/>
                  <a:gd name="connsiteX3" fmla="*/ 334180 w 349081"/>
                  <a:gd name="connsiteY3" fmla="*/ 102203 h 316005"/>
                  <a:gd name="connsiteX4" fmla="*/ 347394 w 349081"/>
                  <a:gd name="connsiteY4" fmla="*/ 236460 h 316005"/>
                  <a:gd name="connsiteX5" fmla="*/ 332474 w 349081"/>
                  <a:gd name="connsiteY5" fmla="*/ 301299 h 316005"/>
                  <a:gd name="connsiteX6" fmla="*/ 309386 w 349081"/>
                  <a:gd name="connsiteY6" fmla="*/ 307087 h 316005"/>
                  <a:gd name="connsiteX7" fmla="*/ 129623 w 349081"/>
                  <a:gd name="connsiteY7" fmla="*/ 313056 h 316005"/>
                  <a:gd name="connsiteX8" fmla="*/ 37169 w 349081"/>
                  <a:gd name="connsiteY8" fmla="*/ 301010 h 316005"/>
                  <a:gd name="connsiteX9" fmla="*/ 0 w 349081"/>
                  <a:gd name="connsiteY9" fmla="*/ 291711 h 316005"/>
                  <a:gd name="connsiteX10" fmla="*/ 114648 w 349081"/>
                  <a:gd name="connsiteY10" fmla="*/ 107703 h 316005"/>
                  <a:gd name="connsiteX11" fmla="*/ 244737 w 349081"/>
                  <a:gd name="connsiteY11" fmla="*/ 99 h 316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081" h="316005">
                    <a:moveTo>
                      <a:pt x="244737" y="99"/>
                    </a:moveTo>
                    <a:cubicBezTo>
                      <a:pt x="258016" y="-614"/>
                      <a:pt x="270443" y="2530"/>
                      <a:pt x="281558" y="9639"/>
                    </a:cubicBezTo>
                    <a:cubicBezTo>
                      <a:pt x="296378" y="19119"/>
                      <a:pt x="308867" y="35650"/>
                      <a:pt x="317934" y="59490"/>
                    </a:cubicBezTo>
                    <a:lnTo>
                      <a:pt x="334180" y="102203"/>
                    </a:lnTo>
                    <a:cubicBezTo>
                      <a:pt x="347781" y="137962"/>
                      <a:pt x="351751" y="185088"/>
                      <a:pt x="347394" y="236460"/>
                    </a:cubicBezTo>
                    <a:lnTo>
                      <a:pt x="332474" y="301299"/>
                    </a:lnTo>
                    <a:lnTo>
                      <a:pt x="309386" y="307087"/>
                    </a:lnTo>
                    <a:cubicBezTo>
                      <a:pt x="257662" y="316030"/>
                      <a:pt x="197664" y="318679"/>
                      <a:pt x="129623" y="313056"/>
                    </a:cubicBezTo>
                    <a:cubicBezTo>
                      <a:pt x="95603" y="310245"/>
                      <a:pt x="64836" y="306163"/>
                      <a:pt x="37169" y="301010"/>
                    </a:cubicBezTo>
                    <a:lnTo>
                      <a:pt x="0" y="291711"/>
                    </a:lnTo>
                    <a:lnTo>
                      <a:pt x="114648" y="107703"/>
                    </a:lnTo>
                    <a:cubicBezTo>
                      <a:pt x="157400" y="39087"/>
                      <a:pt x="204901" y="2237"/>
                      <a:pt x="244737" y="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2C664F99-94B2-4FE2-9A4D-1780D0723092}"/>
                  </a:ext>
                </a:extLst>
              </p:cNvPr>
              <p:cNvSpPr/>
              <p:nvPr/>
            </p:nvSpPr>
            <p:spPr>
              <a:xfrm rot="9540701" flipH="1">
                <a:off x="3601298" y="3018608"/>
                <a:ext cx="653785" cy="223997"/>
              </a:xfrm>
              <a:custGeom>
                <a:avLst/>
                <a:gdLst>
                  <a:gd name="connsiteX0" fmla="*/ 508591 w 653143"/>
                  <a:gd name="connsiteY0" fmla="*/ 619459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05172"/>
                  <a:gd name="connsiteX1" fmla="*/ 602860 w 653143"/>
                  <a:gd name="connsiteY1" fmla="*/ 605172 h 605172"/>
                  <a:gd name="connsiteX2" fmla="*/ 581651 w 653143"/>
                  <a:gd name="connsiteY2" fmla="*/ 157555 h 605172"/>
                  <a:gd name="connsiteX3" fmla="*/ 601208 w 653143"/>
                  <a:gd name="connsiteY3" fmla="*/ 152088 h 605172"/>
                  <a:gd name="connsiteX4" fmla="*/ 609400 w 653143"/>
                  <a:gd name="connsiteY4" fmla="*/ 51217 h 605172"/>
                  <a:gd name="connsiteX5" fmla="*/ 27652 w 653143"/>
                  <a:gd name="connsiteY5" fmla="*/ 0 h 605172"/>
                  <a:gd name="connsiteX6" fmla="*/ 66012 w 653143"/>
                  <a:gd name="connsiteY6" fmla="*/ 88557 h 605172"/>
                  <a:gd name="connsiteX7" fmla="*/ 66605 w 653143"/>
                  <a:gd name="connsiteY7" fmla="*/ 96278 h 605172"/>
                  <a:gd name="connsiteX8" fmla="*/ 0 w 653143"/>
                  <a:gd name="connsiteY8" fmla="*/ 126806 h 605172"/>
                  <a:gd name="connsiteX9" fmla="*/ 67258 w 653143"/>
                  <a:gd name="connsiteY9" fmla="*/ 157632 h 605172"/>
                  <a:gd name="connsiteX10" fmla="*/ 63119 w 653143"/>
                  <a:gd name="connsiteY10" fmla="*/ 171390 h 605172"/>
                  <a:gd name="connsiteX11" fmla="*/ 27652 w 653143"/>
                  <a:gd name="connsiteY11" fmla="*/ 221583 h 605172"/>
                  <a:gd name="connsiteX12" fmla="*/ 520233 w 653143"/>
                  <a:gd name="connsiteY12" fmla="*/ 169563 h 605172"/>
                  <a:gd name="connsiteX13" fmla="*/ 529318 w 653143"/>
                  <a:gd name="connsiteY13" fmla="*/ 168054 h 605172"/>
                  <a:gd name="connsiteX0" fmla="*/ 529318 w 653143"/>
                  <a:gd name="connsiteY0" fmla="*/ 168054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12" fmla="*/ 529318 w 653143"/>
                  <a:gd name="connsiteY12" fmla="*/ 168054 h 221583"/>
                  <a:gd name="connsiteX0" fmla="*/ 520233 w 653143"/>
                  <a:gd name="connsiteY0" fmla="*/ 16956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0" fmla="*/ 27652 w 653143"/>
                  <a:gd name="connsiteY0" fmla="*/ 22158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0" fmla="*/ 27652 w 653143"/>
                  <a:gd name="connsiteY0" fmla="*/ 221583 h 221583"/>
                  <a:gd name="connsiteX1" fmla="*/ 601208 w 653143"/>
                  <a:gd name="connsiteY1" fmla="*/ 152088 h 221583"/>
                  <a:gd name="connsiteX2" fmla="*/ 609400 w 653143"/>
                  <a:gd name="connsiteY2" fmla="*/ 51217 h 221583"/>
                  <a:gd name="connsiteX3" fmla="*/ 27652 w 653143"/>
                  <a:gd name="connsiteY3" fmla="*/ 0 h 221583"/>
                  <a:gd name="connsiteX4" fmla="*/ 66012 w 653143"/>
                  <a:gd name="connsiteY4" fmla="*/ 88557 h 221583"/>
                  <a:gd name="connsiteX5" fmla="*/ 66605 w 653143"/>
                  <a:gd name="connsiteY5" fmla="*/ 96278 h 221583"/>
                  <a:gd name="connsiteX6" fmla="*/ 0 w 653143"/>
                  <a:gd name="connsiteY6" fmla="*/ 126806 h 221583"/>
                  <a:gd name="connsiteX7" fmla="*/ 67258 w 653143"/>
                  <a:gd name="connsiteY7" fmla="*/ 157632 h 221583"/>
                  <a:gd name="connsiteX8" fmla="*/ 63119 w 653143"/>
                  <a:gd name="connsiteY8" fmla="*/ 171390 h 221583"/>
                  <a:gd name="connsiteX9" fmla="*/ 27652 w 653143"/>
                  <a:gd name="connsiteY9" fmla="*/ 221583 h 221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3143" h="221583">
                    <a:moveTo>
                      <a:pt x="27652" y="221583"/>
                    </a:moveTo>
                    <a:cubicBezTo>
                      <a:pt x="117333" y="218366"/>
                      <a:pt x="504250" y="180482"/>
                      <a:pt x="601208" y="152088"/>
                    </a:cubicBezTo>
                    <a:cubicBezTo>
                      <a:pt x="672599" y="123866"/>
                      <a:pt x="665577" y="63870"/>
                      <a:pt x="609400" y="51217"/>
                    </a:cubicBezTo>
                    <a:cubicBezTo>
                      <a:pt x="545199" y="36755"/>
                      <a:pt x="237341" y="18466"/>
                      <a:pt x="27652" y="0"/>
                    </a:cubicBezTo>
                    <a:cubicBezTo>
                      <a:pt x="45389" y="24035"/>
                      <a:pt x="59704" y="48845"/>
                      <a:pt x="66012" y="88557"/>
                    </a:cubicBezTo>
                    <a:cubicBezTo>
                      <a:pt x="66210" y="91131"/>
                      <a:pt x="66407" y="93704"/>
                      <a:pt x="66605" y="96278"/>
                    </a:cubicBezTo>
                    <a:lnTo>
                      <a:pt x="0" y="126806"/>
                    </a:lnTo>
                    <a:lnTo>
                      <a:pt x="67258" y="157632"/>
                    </a:lnTo>
                    <a:lnTo>
                      <a:pt x="63119" y="171390"/>
                    </a:lnTo>
                    <a:cubicBezTo>
                      <a:pt x="51297" y="197526"/>
                      <a:pt x="27191" y="195447"/>
                      <a:pt x="27652" y="22158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DE1E9C81-8901-4A9D-801B-C6777DEE7C62}"/>
                  </a:ext>
                </a:extLst>
              </p:cNvPr>
              <p:cNvSpPr/>
              <p:nvPr/>
            </p:nvSpPr>
            <p:spPr>
              <a:xfrm>
                <a:off x="2005634" y="-357004"/>
                <a:ext cx="1727111" cy="3008451"/>
              </a:xfrm>
              <a:custGeom>
                <a:avLst/>
                <a:gdLst>
                  <a:gd name="connsiteX0" fmla="*/ 112323 w 705180"/>
                  <a:gd name="connsiteY0" fmla="*/ 1302675 h 1302675"/>
                  <a:gd name="connsiteX1" fmla="*/ 146829 w 705180"/>
                  <a:gd name="connsiteY1" fmla="*/ 974871 h 1302675"/>
                  <a:gd name="connsiteX2" fmla="*/ 180 w 705180"/>
                  <a:gd name="connsiteY2" fmla="*/ 741958 h 1302675"/>
                  <a:gd name="connsiteX3" fmla="*/ 181334 w 705180"/>
                  <a:gd name="connsiteY3" fmla="*/ 25965 h 1302675"/>
                  <a:gd name="connsiteX4" fmla="*/ 250346 w 705180"/>
                  <a:gd name="connsiteY4" fmla="*/ 155361 h 1302675"/>
                  <a:gd name="connsiteX5" fmla="*/ 345236 w 705180"/>
                  <a:gd name="connsiteY5" fmla="*/ 138109 h 1302675"/>
                  <a:gd name="connsiteX6" fmla="*/ 362489 w 705180"/>
                  <a:gd name="connsiteY6" fmla="*/ 232999 h 1302675"/>
                  <a:gd name="connsiteX7" fmla="*/ 440127 w 705180"/>
                  <a:gd name="connsiteY7" fmla="*/ 258878 h 1302675"/>
                  <a:gd name="connsiteX8" fmla="*/ 440127 w 705180"/>
                  <a:gd name="connsiteY8" fmla="*/ 431407 h 1302675"/>
                  <a:gd name="connsiteX9" fmla="*/ 491885 w 705180"/>
                  <a:gd name="connsiteY9" fmla="*/ 440033 h 1302675"/>
                  <a:gd name="connsiteX10" fmla="*/ 474632 w 705180"/>
                  <a:gd name="connsiteY10" fmla="*/ 560803 h 1302675"/>
                  <a:gd name="connsiteX11" fmla="*/ 552270 w 705180"/>
                  <a:gd name="connsiteY11" fmla="*/ 586682 h 1302675"/>
                  <a:gd name="connsiteX12" fmla="*/ 552270 w 705180"/>
                  <a:gd name="connsiteY12" fmla="*/ 690199 h 1302675"/>
                  <a:gd name="connsiteX13" fmla="*/ 698919 w 705180"/>
                  <a:gd name="connsiteY13" fmla="*/ 905859 h 1302675"/>
                  <a:gd name="connsiteX14" fmla="*/ 664414 w 705180"/>
                  <a:gd name="connsiteY14" fmla="*/ 1250916 h 1302675"/>
                  <a:gd name="connsiteX0" fmla="*/ 112323 w 701679"/>
                  <a:gd name="connsiteY0" fmla="*/ 1302675 h 1436352"/>
                  <a:gd name="connsiteX1" fmla="*/ 146829 w 701679"/>
                  <a:gd name="connsiteY1" fmla="*/ 974871 h 1436352"/>
                  <a:gd name="connsiteX2" fmla="*/ 180 w 701679"/>
                  <a:gd name="connsiteY2" fmla="*/ 741958 h 1436352"/>
                  <a:gd name="connsiteX3" fmla="*/ 181334 w 701679"/>
                  <a:gd name="connsiteY3" fmla="*/ 25965 h 1436352"/>
                  <a:gd name="connsiteX4" fmla="*/ 250346 w 701679"/>
                  <a:gd name="connsiteY4" fmla="*/ 155361 h 1436352"/>
                  <a:gd name="connsiteX5" fmla="*/ 345236 w 701679"/>
                  <a:gd name="connsiteY5" fmla="*/ 138109 h 1436352"/>
                  <a:gd name="connsiteX6" fmla="*/ 362489 w 701679"/>
                  <a:gd name="connsiteY6" fmla="*/ 232999 h 1436352"/>
                  <a:gd name="connsiteX7" fmla="*/ 440127 w 701679"/>
                  <a:gd name="connsiteY7" fmla="*/ 258878 h 1436352"/>
                  <a:gd name="connsiteX8" fmla="*/ 440127 w 701679"/>
                  <a:gd name="connsiteY8" fmla="*/ 431407 h 1436352"/>
                  <a:gd name="connsiteX9" fmla="*/ 491885 w 701679"/>
                  <a:gd name="connsiteY9" fmla="*/ 440033 h 1436352"/>
                  <a:gd name="connsiteX10" fmla="*/ 474632 w 701679"/>
                  <a:gd name="connsiteY10" fmla="*/ 560803 h 1436352"/>
                  <a:gd name="connsiteX11" fmla="*/ 552270 w 701679"/>
                  <a:gd name="connsiteY11" fmla="*/ 586682 h 1436352"/>
                  <a:gd name="connsiteX12" fmla="*/ 552270 w 701679"/>
                  <a:gd name="connsiteY12" fmla="*/ 690199 h 1436352"/>
                  <a:gd name="connsiteX13" fmla="*/ 698919 w 701679"/>
                  <a:gd name="connsiteY13" fmla="*/ 905859 h 1436352"/>
                  <a:gd name="connsiteX14" fmla="*/ 609626 w 701679"/>
                  <a:gd name="connsiteY14" fmla="*/ 1436352 h 1436352"/>
                  <a:gd name="connsiteX0" fmla="*/ 112323 w 793037"/>
                  <a:gd name="connsiteY0" fmla="*/ 1302675 h 1436352"/>
                  <a:gd name="connsiteX1" fmla="*/ 146829 w 793037"/>
                  <a:gd name="connsiteY1" fmla="*/ 974871 h 1436352"/>
                  <a:gd name="connsiteX2" fmla="*/ 180 w 793037"/>
                  <a:gd name="connsiteY2" fmla="*/ 741958 h 1436352"/>
                  <a:gd name="connsiteX3" fmla="*/ 181334 w 793037"/>
                  <a:gd name="connsiteY3" fmla="*/ 25965 h 1436352"/>
                  <a:gd name="connsiteX4" fmla="*/ 250346 w 793037"/>
                  <a:gd name="connsiteY4" fmla="*/ 155361 h 1436352"/>
                  <a:gd name="connsiteX5" fmla="*/ 345236 w 793037"/>
                  <a:gd name="connsiteY5" fmla="*/ 138109 h 1436352"/>
                  <a:gd name="connsiteX6" fmla="*/ 362489 w 793037"/>
                  <a:gd name="connsiteY6" fmla="*/ 232999 h 1436352"/>
                  <a:gd name="connsiteX7" fmla="*/ 440127 w 793037"/>
                  <a:gd name="connsiteY7" fmla="*/ 258878 h 1436352"/>
                  <a:gd name="connsiteX8" fmla="*/ 440127 w 793037"/>
                  <a:gd name="connsiteY8" fmla="*/ 431407 h 1436352"/>
                  <a:gd name="connsiteX9" fmla="*/ 491885 w 793037"/>
                  <a:gd name="connsiteY9" fmla="*/ 440033 h 1436352"/>
                  <a:gd name="connsiteX10" fmla="*/ 474632 w 793037"/>
                  <a:gd name="connsiteY10" fmla="*/ 560803 h 1436352"/>
                  <a:gd name="connsiteX11" fmla="*/ 552270 w 793037"/>
                  <a:gd name="connsiteY11" fmla="*/ 586682 h 1436352"/>
                  <a:gd name="connsiteX12" fmla="*/ 552270 w 793037"/>
                  <a:gd name="connsiteY12" fmla="*/ 690199 h 1436352"/>
                  <a:gd name="connsiteX13" fmla="*/ 791637 w 793037"/>
                  <a:gd name="connsiteY13" fmla="*/ 1061794 h 1436352"/>
                  <a:gd name="connsiteX14" fmla="*/ 609626 w 793037"/>
                  <a:gd name="connsiteY14" fmla="*/ 1436352 h 1436352"/>
                  <a:gd name="connsiteX0" fmla="*/ 112323 w 793663"/>
                  <a:gd name="connsiteY0" fmla="*/ 1302675 h 1436352"/>
                  <a:gd name="connsiteX1" fmla="*/ 146829 w 793663"/>
                  <a:gd name="connsiteY1" fmla="*/ 974871 h 1436352"/>
                  <a:gd name="connsiteX2" fmla="*/ 180 w 793663"/>
                  <a:gd name="connsiteY2" fmla="*/ 741958 h 1436352"/>
                  <a:gd name="connsiteX3" fmla="*/ 181334 w 793663"/>
                  <a:gd name="connsiteY3" fmla="*/ 25965 h 1436352"/>
                  <a:gd name="connsiteX4" fmla="*/ 250346 w 793663"/>
                  <a:gd name="connsiteY4" fmla="*/ 155361 h 1436352"/>
                  <a:gd name="connsiteX5" fmla="*/ 345236 w 793663"/>
                  <a:gd name="connsiteY5" fmla="*/ 138109 h 1436352"/>
                  <a:gd name="connsiteX6" fmla="*/ 362489 w 793663"/>
                  <a:gd name="connsiteY6" fmla="*/ 232999 h 1436352"/>
                  <a:gd name="connsiteX7" fmla="*/ 440127 w 793663"/>
                  <a:gd name="connsiteY7" fmla="*/ 258878 h 1436352"/>
                  <a:gd name="connsiteX8" fmla="*/ 440127 w 793663"/>
                  <a:gd name="connsiteY8" fmla="*/ 431407 h 1436352"/>
                  <a:gd name="connsiteX9" fmla="*/ 491885 w 793663"/>
                  <a:gd name="connsiteY9" fmla="*/ 440033 h 1436352"/>
                  <a:gd name="connsiteX10" fmla="*/ 474632 w 793663"/>
                  <a:gd name="connsiteY10" fmla="*/ 560803 h 1436352"/>
                  <a:gd name="connsiteX11" fmla="*/ 552270 w 793663"/>
                  <a:gd name="connsiteY11" fmla="*/ 586682 h 1436352"/>
                  <a:gd name="connsiteX12" fmla="*/ 552270 w 793663"/>
                  <a:gd name="connsiteY12" fmla="*/ 690199 h 1436352"/>
                  <a:gd name="connsiteX13" fmla="*/ 791637 w 793663"/>
                  <a:gd name="connsiteY13" fmla="*/ 1061794 h 1436352"/>
                  <a:gd name="connsiteX14" fmla="*/ 609626 w 793663"/>
                  <a:gd name="connsiteY14" fmla="*/ 1436352 h 1436352"/>
                  <a:gd name="connsiteX0" fmla="*/ 112323 w 793663"/>
                  <a:gd name="connsiteY0" fmla="*/ 1302675 h 1436352"/>
                  <a:gd name="connsiteX1" fmla="*/ 146829 w 793663"/>
                  <a:gd name="connsiteY1" fmla="*/ 974871 h 1436352"/>
                  <a:gd name="connsiteX2" fmla="*/ 180 w 793663"/>
                  <a:gd name="connsiteY2" fmla="*/ 741958 h 1436352"/>
                  <a:gd name="connsiteX3" fmla="*/ 181334 w 793663"/>
                  <a:gd name="connsiteY3" fmla="*/ 25965 h 1436352"/>
                  <a:gd name="connsiteX4" fmla="*/ 250346 w 793663"/>
                  <a:gd name="connsiteY4" fmla="*/ 155361 h 1436352"/>
                  <a:gd name="connsiteX5" fmla="*/ 345236 w 793663"/>
                  <a:gd name="connsiteY5" fmla="*/ 138109 h 1436352"/>
                  <a:gd name="connsiteX6" fmla="*/ 362489 w 793663"/>
                  <a:gd name="connsiteY6" fmla="*/ 232999 h 1436352"/>
                  <a:gd name="connsiteX7" fmla="*/ 440127 w 793663"/>
                  <a:gd name="connsiteY7" fmla="*/ 258878 h 1436352"/>
                  <a:gd name="connsiteX8" fmla="*/ 440127 w 793663"/>
                  <a:gd name="connsiteY8" fmla="*/ 431407 h 1436352"/>
                  <a:gd name="connsiteX9" fmla="*/ 508743 w 793663"/>
                  <a:gd name="connsiteY9" fmla="*/ 452677 h 1436352"/>
                  <a:gd name="connsiteX10" fmla="*/ 474632 w 793663"/>
                  <a:gd name="connsiteY10" fmla="*/ 560803 h 1436352"/>
                  <a:gd name="connsiteX11" fmla="*/ 552270 w 793663"/>
                  <a:gd name="connsiteY11" fmla="*/ 586682 h 1436352"/>
                  <a:gd name="connsiteX12" fmla="*/ 552270 w 793663"/>
                  <a:gd name="connsiteY12" fmla="*/ 690199 h 1436352"/>
                  <a:gd name="connsiteX13" fmla="*/ 791637 w 793663"/>
                  <a:gd name="connsiteY13" fmla="*/ 1061794 h 1436352"/>
                  <a:gd name="connsiteX14" fmla="*/ 609626 w 793663"/>
                  <a:gd name="connsiteY14" fmla="*/ 1436352 h 1436352"/>
                  <a:gd name="connsiteX0" fmla="*/ 112323 w 793663"/>
                  <a:gd name="connsiteY0" fmla="*/ 1302675 h 1436352"/>
                  <a:gd name="connsiteX1" fmla="*/ 146829 w 793663"/>
                  <a:gd name="connsiteY1" fmla="*/ 974871 h 1436352"/>
                  <a:gd name="connsiteX2" fmla="*/ 180 w 793663"/>
                  <a:gd name="connsiteY2" fmla="*/ 741958 h 1436352"/>
                  <a:gd name="connsiteX3" fmla="*/ 181334 w 793663"/>
                  <a:gd name="connsiteY3" fmla="*/ 25965 h 1436352"/>
                  <a:gd name="connsiteX4" fmla="*/ 250346 w 793663"/>
                  <a:gd name="connsiteY4" fmla="*/ 155361 h 1436352"/>
                  <a:gd name="connsiteX5" fmla="*/ 345236 w 793663"/>
                  <a:gd name="connsiteY5" fmla="*/ 138109 h 1436352"/>
                  <a:gd name="connsiteX6" fmla="*/ 362489 w 793663"/>
                  <a:gd name="connsiteY6" fmla="*/ 232999 h 1436352"/>
                  <a:gd name="connsiteX7" fmla="*/ 423269 w 793663"/>
                  <a:gd name="connsiteY7" fmla="*/ 250449 h 1436352"/>
                  <a:gd name="connsiteX8" fmla="*/ 440127 w 793663"/>
                  <a:gd name="connsiteY8" fmla="*/ 431407 h 1436352"/>
                  <a:gd name="connsiteX9" fmla="*/ 508743 w 793663"/>
                  <a:gd name="connsiteY9" fmla="*/ 452677 h 1436352"/>
                  <a:gd name="connsiteX10" fmla="*/ 474632 w 793663"/>
                  <a:gd name="connsiteY10" fmla="*/ 560803 h 1436352"/>
                  <a:gd name="connsiteX11" fmla="*/ 552270 w 793663"/>
                  <a:gd name="connsiteY11" fmla="*/ 586682 h 1436352"/>
                  <a:gd name="connsiteX12" fmla="*/ 552270 w 793663"/>
                  <a:gd name="connsiteY12" fmla="*/ 690199 h 1436352"/>
                  <a:gd name="connsiteX13" fmla="*/ 791637 w 793663"/>
                  <a:gd name="connsiteY13" fmla="*/ 1061794 h 1436352"/>
                  <a:gd name="connsiteX14" fmla="*/ 609626 w 793663"/>
                  <a:gd name="connsiteY14" fmla="*/ 1436352 h 1436352"/>
                  <a:gd name="connsiteX0" fmla="*/ 112323 w 793663"/>
                  <a:gd name="connsiteY0" fmla="*/ 1302675 h 1436352"/>
                  <a:gd name="connsiteX1" fmla="*/ 146829 w 793663"/>
                  <a:gd name="connsiteY1" fmla="*/ 974871 h 1436352"/>
                  <a:gd name="connsiteX2" fmla="*/ 180 w 793663"/>
                  <a:gd name="connsiteY2" fmla="*/ 741958 h 1436352"/>
                  <a:gd name="connsiteX3" fmla="*/ 181334 w 793663"/>
                  <a:gd name="connsiteY3" fmla="*/ 25965 h 1436352"/>
                  <a:gd name="connsiteX4" fmla="*/ 250346 w 793663"/>
                  <a:gd name="connsiteY4" fmla="*/ 155361 h 1436352"/>
                  <a:gd name="connsiteX5" fmla="*/ 345236 w 793663"/>
                  <a:gd name="connsiteY5" fmla="*/ 138109 h 1436352"/>
                  <a:gd name="connsiteX6" fmla="*/ 362489 w 793663"/>
                  <a:gd name="connsiteY6" fmla="*/ 232999 h 1436352"/>
                  <a:gd name="connsiteX7" fmla="*/ 423269 w 793663"/>
                  <a:gd name="connsiteY7" fmla="*/ 250449 h 1436352"/>
                  <a:gd name="connsiteX8" fmla="*/ 444341 w 793663"/>
                  <a:gd name="connsiteY8" fmla="*/ 406121 h 1436352"/>
                  <a:gd name="connsiteX9" fmla="*/ 508743 w 793663"/>
                  <a:gd name="connsiteY9" fmla="*/ 452677 h 1436352"/>
                  <a:gd name="connsiteX10" fmla="*/ 474632 w 793663"/>
                  <a:gd name="connsiteY10" fmla="*/ 560803 h 1436352"/>
                  <a:gd name="connsiteX11" fmla="*/ 552270 w 793663"/>
                  <a:gd name="connsiteY11" fmla="*/ 586682 h 1436352"/>
                  <a:gd name="connsiteX12" fmla="*/ 552270 w 793663"/>
                  <a:gd name="connsiteY12" fmla="*/ 690199 h 1436352"/>
                  <a:gd name="connsiteX13" fmla="*/ 791637 w 793663"/>
                  <a:gd name="connsiteY13" fmla="*/ 1061794 h 1436352"/>
                  <a:gd name="connsiteX14" fmla="*/ 609626 w 793663"/>
                  <a:gd name="connsiteY14" fmla="*/ 1436352 h 1436352"/>
                  <a:gd name="connsiteX0" fmla="*/ 112323 w 792356"/>
                  <a:gd name="connsiteY0" fmla="*/ 1302675 h 1537499"/>
                  <a:gd name="connsiteX1" fmla="*/ 146829 w 792356"/>
                  <a:gd name="connsiteY1" fmla="*/ 974871 h 1537499"/>
                  <a:gd name="connsiteX2" fmla="*/ 180 w 792356"/>
                  <a:gd name="connsiteY2" fmla="*/ 741958 h 1537499"/>
                  <a:gd name="connsiteX3" fmla="*/ 181334 w 792356"/>
                  <a:gd name="connsiteY3" fmla="*/ 25965 h 1537499"/>
                  <a:gd name="connsiteX4" fmla="*/ 250346 w 792356"/>
                  <a:gd name="connsiteY4" fmla="*/ 155361 h 1537499"/>
                  <a:gd name="connsiteX5" fmla="*/ 345236 w 792356"/>
                  <a:gd name="connsiteY5" fmla="*/ 138109 h 1537499"/>
                  <a:gd name="connsiteX6" fmla="*/ 362489 w 792356"/>
                  <a:gd name="connsiteY6" fmla="*/ 232999 h 1537499"/>
                  <a:gd name="connsiteX7" fmla="*/ 423269 w 792356"/>
                  <a:gd name="connsiteY7" fmla="*/ 250449 h 1537499"/>
                  <a:gd name="connsiteX8" fmla="*/ 444341 w 792356"/>
                  <a:gd name="connsiteY8" fmla="*/ 406121 h 1537499"/>
                  <a:gd name="connsiteX9" fmla="*/ 508743 w 792356"/>
                  <a:gd name="connsiteY9" fmla="*/ 452677 h 1537499"/>
                  <a:gd name="connsiteX10" fmla="*/ 474632 w 792356"/>
                  <a:gd name="connsiteY10" fmla="*/ 560803 h 1537499"/>
                  <a:gd name="connsiteX11" fmla="*/ 552270 w 792356"/>
                  <a:gd name="connsiteY11" fmla="*/ 586682 h 1537499"/>
                  <a:gd name="connsiteX12" fmla="*/ 552270 w 792356"/>
                  <a:gd name="connsiteY12" fmla="*/ 690199 h 1537499"/>
                  <a:gd name="connsiteX13" fmla="*/ 791637 w 792356"/>
                  <a:gd name="connsiteY13" fmla="*/ 1061794 h 1537499"/>
                  <a:gd name="connsiteX14" fmla="*/ 626484 w 792356"/>
                  <a:gd name="connsiteY14" fmla="*/ 1537499 h 1537499"/>
                  <a:gd name="connsiteX0" fmla="*/ 112323 w 805272"/>
                  <a:gd name="connsiteY0" fmla="*/ 1302675 h 1538127"/>
                  <a:gd name="connsiteX1" fmla="*/ 146829 w 805272"/>
                  <a:gd name="connsiteY1" fmla="*/ 974871 h 1538127"/>
                  <a:gd name="connsiteX2" fmla="*/ 180 w 805272"/>
                  <a:gd name="connsiteY2" fmla="*/ 741958 h 1538127"/>
                  <a:gd name="connsiteX3" fmla="*/ 181334 w 805272"/>
                  <a:gd name="connsiteY3" fmla="*/ 25965 h 1538127"/>
                  <a:gd name="connsiteX4" fmla="*/ 250346 w 805272"/>
                  <a:gd name="connsiteY4" fmla="*/ 155361 h 1538127"/>
                  <a:gd name="connsiteX5" fmla="*/ 345236 w 805272"/>
                  <a:gd name="connsiteY5" fmla="*/ 138109 h 1538127"/>
                  <a:gd name="connsiteX6" fmla="*/ 362489 w 805272"/>
                  <a:gd name="connsiteY6" fmla="*/ 232999 h 1538127"/>
                  <a:gd name="connsiteX7" fmla="*/ 423269 w 805272"/>
                  <a:gd name="connsiteY7" fmla="*/ 250449 h 1538127"/>
                  <a:gd name="connsiteX8" fmla="*/ 444341 w 805272"/>
                  <a:gd name="connsiteY8" fmla="*/ 406121 h 1538127"/>
                  <a:gd name="connsiteX9" fmla="*/ 508743 w 805272"/>
                  <a:gd name="connsiteY9" fmla="*/ 452677 h 1538127"/>
                  <a:gd name="connsiteX10" fmla="*/ 474632 w 805272"/>
                  <a:gd name="connsiteY10" fmla="*/ 560803 h 1538127"/>
                  <a:gd name="connsiteX11" fmla="*/ 552270 w 805272"/>
                  <a:gd name="connsiteY11" fmla="*/ 586682 h 1538127"/>
                  <a:gd name="connsiteX12" fmla="*/ 552270 w 805272"/>
                  <a:gd name="connsiteY12" fmla="*/ 690199 h 1538127"/>
                  <a:gd name="connsiteX13" fmla="*/ 791637 w 805272"/>
                  <a:gd name="connsiteY13" fmla="*/ 1061794 h 1538127"/>
                  <a:gd name="connsiteX14" fmla="*/ 626484 w 805272"/>
                  <a:gd name="connsiteY14" fmla="*/ 1537499 h 1538127"/>
                  <a:gd name="connsiteX0" fmla="*/ 112323 w 791761"/>
                  <a:gd name="connsiteY0" fmla="*/ 1302675 h 1542335"/>
                  <a:gd name="connsiteX1" fmla="*/ 146829 w 791761"/>
                  <a:gd name="connsiteY1" fmla="*/ 974871 h 1542335"/>
                  <a:gd name="connsiteX2" fmla="*/ 180 w 791761"/>
                  <a:gd name="connsiteY2" fmla="*/ 741958 h 1542335"/>
                  <a:gd name="connsiteX3" fmla="*/ 181334 w 791761"/>
                  <a:gd name="connsiteY3" fmla="*/ 25965 h 1542335"/>
                  <a:gd name="connsiteX4" fmla="*/ 250346 w 791761"/>
                  <a:gd name="connsiteY4" fmla="*/ 155361 h 1542335"/>
                  <a:gd name="connsiteX5" fmla="*/ 345236 w 791761"/>
                  <a:gd name="connsiteY5" fmla="*/ 138109 h 1542335"/>
                  <a:gd name="connsiteX6" fmla="*/ 362489 w 791761"/>
                  <a:gd name="connsiteY6" fmla="*/ 232999 h 1542335"/>
                  <a:gd name="connsiteX7" fmla="*/ 423269 w 791761"/>
                  <a:gd name="connsiteY7" fmla="*/ 250449 h 1542335"/>
                  <a:gd name="connsiteX8" fmla="*/ 444341 w 791761"/>
                  <a:gd name="connsiteY8" fmla="*/ 406121 h 1542335"/>
                  <a:gd name="connsiteX9" fmla="*/ 508743 w 791761"/>
                  <a:gd name="connsiteY9" fmla="*/ 452677 h 1542335"/>
                  <a:gd name="connsiteX10" fmla="*/ 474632 w 791761"/>
                  <a:gd name="connsiteY10" fmla="*/ 560803 h 1542335"/>
                  <a:gd name="connsiteX11" fmla="*/ 552270 w 791761"/>
                  <a:gd name="connsiteY11" fmla="*/ 586682 h 1542335"/>
                  <a:gd name="connsiteX12" fmla="*/ 552270 w 791761"/>
                  <a:gd name="connsiteY12" fmla="*/ 690199 h 1542335"/>
                  <a:gd name="connsiteX13" fmla="*/ 791637 w 791761"/>
                  <a:gd name="connsiteY13" fmla="*/ 1061794 h 1542335"/>
                  <a:gd name="connsiteX14" fmla="*/ 516908 w 791761"/>
                  <a:gd name="connsiteY14" fmla="*/ 1541713 h 1542335"/>
                  <a:gd name="connsiteX0" fmla="*/ 112323 w 803617"/>
                  <a:gd name="connsiteY0" fmla="*/ 1302675 h 1545043"/>
                  <a:gd name="connsiteX1" fmla="*/ 146829 w 803617"/>
                  <a:gd name="connsiteY1" fmla="*/ 974871 h 1545043"/>
                  <a:gd name="connsiteX2" fmla="*/ 180 w 803617"/>
                  <a:gd name="connsiteY2" fmla="*/ 741958 h 1545043"/>
                  <a:gd name="connsiteX3" fmla="*/ 181334 w 803617"/>
                  <a:gd name="connsiteY3" fmla="*/ 25965 h 1545043"/>
                  <a:gd name="connsiteX4" fmla="*/ 250346 w 803617"/>
                  <a:gd name="connsiteY4" fmla="*/ 155361 h 1545043"/>
                  <a:gd name="connsiteX5" fmla="*/ 345236 w 803617"/>
                  <a:gd name="connsiteY5" fmla="*/ 138109 h 1545043"/>
                  <a:gd name="connsiteX6" fmla="*/ 362489 w 803617"/>
                  <a:gd name="connsiteY6" fmla="*/ 232999 h 1545043"/>
                  <a:gd name="connsiteX7" fmla="*/ 423269 w 803617"/>
                  <a:gd name="connsiteY7" fmla="*/ 250449 h 1545043"/>
                  <a:gd name="connsiteX8" fmla="*/ 444341 w 803617"/>
                  <a:gd name="connsiteY8" fmla="*/ 406121 h 1545043"/>
                  <a:gd name="connsiteX9" fmla="*/ 508743 w 803617"/>
                  <a:gd name="connsiteY9" fmla="*/ 452677 h 1545043"/>
                  <a:gd name="connsiteX10" fmla="*/ 474632 w 803617"/>
                  <a:gd name="connsiteY10" fmla="*/ 560803 h 1545043"/>
                  <a:gd name="connsiteX11" fmla="*/ 552270 w 803617"/>
                  <a:gd name="connsiteY11" fmla="*/ 586682 h 1545043"/>
                  <a:gd name="connsiteX12" fmla="*/ 552270 w 803617"/>
                  <a:gd name="connsiteY12" fmla="*/ 690199 h 1545043"/>
                  <a:gd name="connsiteX13" fmla="*/ 791637 w 803617"/>
                  <a:gd name="connsiteY13" fmla="*/ 1061794 h 1545043"/>
                  <a:gd name="connsiteX14" fmla="*/ 516908 w 803617"/>
                  <a:gd name="connsiteY14" fmla="*/ 1541713 h 1545043"/>
                  <a:gd name="connsiteX0" fmla="*/ 112323 w 834607"/>
                  <a:gd name="connsiteY0" fmla="*/ 1302675 h 1490669"/>
                  <a:gd name="connsiteX1" fmla="*/ 146829 w 834607"/>
                  <a:gd name="connsiteY1" fmla="*/ 974871 h 1490669"/>
                  <a:gd name="connsiteX2" fmla="*/ 180 w 834607"/>
                  <a:gd name="connsiteY2" fmla="*/ 741958 h 1490669"/>
                  <a:gd name="connsiteX3" fmla="*/ 181334 w 834607"/>
                  <a:gd name="connsiteY3" fmla="*/ 25965 h 1490669"/>
                  <a:gd name="connsiteX4" fmla="*/ 250346 w 834607"/>
                  <a:gd name="connsiteY4" fmla="*/ 155361 h 1490669"/>
                  <a:gd name="connsiteX5" fmla="*/ 345236 w 834607"/>
                  <a:gd name="connsiteY5" fmla="*/ 138109 h 1490669"/>
                  <a:gd name="connsiteX6" fmla="*/ 362489 w 834607"/>
                  <a:gd name="connsiteY6" fmla="*/ 232999 h 1490669"/>
                  <a:gd name="connsiteX7" fmla="*/ 423269 w 834607"/>
                  <a:gd name="connsiteY7" fmla="*/ 250449 h 1490669"/>
                  <a:gd name="connsiteX8" fmla="*/ 444341 w 834607"/>
                  <a:gd name="connsiteY8" fmla="*/ 406121 h 1490669"/>
                  <a:gd name="connsiteX9" fmla="*/ 508743 w 834607"/>
                  <a:gd name="connsiteY9" fmla="*/ 452677 h 1490669"/>
                  <a:gd name="connsiteX10" fmla="*/ 474632 w 834607"/>
                  <a:gd name="connsiteY10" fmla="*/ 560803 h 1490669"/>
                  <a:gd name="connsiteX11" fmla="*/ 552270 w 834607"/>
                  <a:gd name="connsiteY11" fmla="*/ 586682 h 1490669"/>
                  <a:gd name="connsiteX12" fmla="*/ 552270 w 834607"/>
                  <a:gd name="connsiteY12" fmla="*/ 690199 h 1490669"/>
                  <a:gd name="connsiteX13" fmla="*/ 791637 w 834607"/>
                  <a:gd name="connsiteY13" fmla="*/ 1061794 h 1490669"/>
                  <a:gd name="connsiteX14" fmla="*/ 584339 w 834607"/>
                  <a:gd name="connsiteY14" fmla="*/ 1486925 h 1490669"/>
                  <a:gd name="connsiteX0" fmla="*/ 82816 w 834601"/>
                  <a:gd name="connsiteY0" fmla="*/ 1353249 h 1490669"/>
                  <a:gd name="connsiteX1" fmla="*/ 146823 w 834601"/>
                  <a:gd name="connsiteY1" fmla="*/ 974871 h 1490669"/>
                  <a:gd name="connsiteX2" fmla="*/ 174 w 834601"/>
                  <a:gd name="connsiteY2" fmla="*/ 741958 h 1490669"/>
                  <a:gd name="connsiteX3" fmla="*/ 181328 w 834601"/>
                  <a:gd name="connsiteY3" fmla="*/ 25965 h 1490669"/>
                  <a:gd name="connsiteX4" fmla="*/ 250340 w 834601"/>
                  <a:gd name="connsiteY4" fmla="*/ 155361 h 1490669"/>
                  <a:gd name="connsiteX5" fmla="*/ 345230 w 834601"/>
                  <a:gd name="connsiteY5" fmla="*/ 138109 h 1490669"/>
                  <a:gd name="connsiteX6" fmla="*/ 362483 w 834601"/>
                  <a:gd name="connsiteY6" fmla="*/ 232999 h 1490669"/>
                  <a:gd name="connsiteX7" fmla="*/ 423263 w 834601"/>
                  <a:gd name="connsiteY7" fmla="*/ 250449 h 1490669"/>
                  <a:gd name="connsiteX8" fmla="*/ 444335 w 834601"/>
                  <a:gd name="connsiteY8" fmla="*/ 406121 h 1490669"/>
                  <a:gd name="connsiteX9" fmla="*/ 508737 w 834601"/>
                  <a:gd name="connsiteY9" fmla="*/ 452677 h 1490669"/>
                  <a:gd name="connsiteX10" fmla="*/ 474626 w 834601"/>
                  <a:gd name="connsiteY10" fmla="*/ 560803 h 1490669"/>
                  <a:gd name="connsiteX11" fmla="*/ 552264 w 834601"/>
                  <a:gd name="connsiteY11" fmla="*/ 586682 h 1490669"/>
                  <a:gd name="connsiteX12" fmla="*/ 552264 w 834601"/>
                  <a:gd name="connsiteY12" fmla="*/ 690199 h 1490669"/>
                  <a:gd name="connsiteX13" fmla="*/ 791631 w 834601"/>
                  <a:gd name="connsiteY13" fmla="*/ 1061794 h 1490669"/>
                  <a:gd name="connsiteX14" fmla="*/ 584333 w 834601"/>
                  <a:gd name="connsiteY14" fmla="*/ 1486925 h 1490669"/>
                  <a:gd name="connsiteX0" fmla="*/ 82816 w 834601"/>
                  <a:gd name="connsiteY0" fmla="*/ 1353249 h 1490669"/>
                  <a:gd name="connsiteX1" fmla="*/ 146823 w 834601"/>
                  <a:gd name="connsiteY1" fmla="*/ 974871 h 1490669"/>
                  <a:gd name="connsiteX2" fmla="*/ 174 w 834601"/>
                  <a:gd name="connsiteY2" fmla="*/ 741958 h 1490669"/>
                  <a:gd name="connsiteX3" fmla="*/ 181328 w 834601"/>
                  <a:gd name="connsiteY3" fmla="*/ 25965 h 1490669"/>
                  <a:gd name="connsiteX4" fmla="*/ 250340 w 834601"/>
                  <a:gd name="connsiteY4" fmla="*/ 155361 h 1490669"/>
                  <a:gd name="connsiteX5" fmla="*/ 345230 w 834601"/>
                  <a:gd name="connsiteY5" fmla="*/ 138109 h 1490669"/>
                  <a:gd name="connsiteX6" fmla="*/ 362483 w 834601"/>
                  <a:gd name="connsiteY6" fmla="*/ 232999 h 1490669"/>
                  <a:gd name="connsiteX7" fmla="*/ 423263 w 834601"/>
                  <a:gd name="connsiteY7" fmla="*/ 250449 h 1490669"/>
                  <a:gd name="connsiteX8" fmla="*/ 444335 w 834601"/>
                  <a:gd name="connsiteY8" fmla="*/ 406121 h 1490669"/>
                  <a:gd name="connsiteX9" fmla="*/ 508737 w 834601"/>
                  <a:gd name="connsiteY9" fmla="*/ 452677 h 1490669"/>
                  <a:gd name="connsiteX10" fmla="*/ 474626 w 834601"/>
                  <a:gd name="connsiteY10" fmla="*/ 560803 h 1490669"/>
                  <a:gd name="connsiteX11" fmla="*/ 552264 w 834601"/>
                  <a:gd name="connsiteY11" fmla="*/ 586682 h 1490669"/>
                  <a:gd name="connsiteX12" fmla="*/ 552264 w 834601"/>
                  <a:gd name="connsiteY12" fmla="*/ 690199 h 1490669"/>
                  <a:gd name="connsiteX13" fmla="*/ 791631 w 834601"/>
                  <a:gd name="connsiteY13" fmla="*/ 1061794 h 1490669"/>
                  <a:gd name="connsiteX14" fmla="*/ 584333 w 834601"/>
                  <a:gd name="connsiteY14" fmla="*/ 1486925 h 1490669"/>
                  <a:gd name="connsiteX0" fmla="*/ 82816 w 843783"/>
                  <a:gd name="connsiteY0" fmla="*/ 1353249 h 1469784"/>
                  <a:gd name="connsiteX1" fmla="*/ 146823 w 843783"/>
                  <a:gd name="connsiteY1" fmla="*/ 974871 h 1469784"/>
                  <a:gd name="connsiteX2" fmla="*/ 174 w 843783"/>
                  <a:gd name="connsiteY2" fmla="*/ 741958 h 1469784"/>
                  <a:gd name="connsiteX3" fmla="*/ 181328 w 843783"/>
                  <a:gd name="connsiteY3" fmla="*/ 25965 h 1469784"/>
                  <a:gd name="connsiteX4" fmla="*/ 250340 w 843783"/>
                  <a:gd name="connsiteY4" fmla="*/ 155361 h 1469784"/>
                  <a:gd name="connsiteX5" fmla="*/ 345230 w 843783"/>
                  <a:gd name="connsiteY5" fmla="*/ 138109 h 1469784"/>
                  <a:gd name="connsiteX6" fmla="*/ 362483 w 843783"/>
                  <a:gd name="connsiteY6" fmla="*/ 232999 h 1469784"/>
                  <a:gd name="connsiteX7" fmla="*/ 423263 w 843783"/>
                  <a:gd name="connsiteY7" fmla="*/ 250449 h 1469784"/>
                  <a:gd name="connsiteX8" fmla="*/ 444335 w 843783"/>
                  <a:gd name="connsiteY8" fmla="*/ 406121 h 1469784"/>
                  <a:gd name="connsiteX9" fmla="*/ 508737 w 843783"/>
                  <a:gd name="connsiteY9" fmla="*/ 452677 h 1469784"/>
                  <a:gd name="connsiteX10" fmla="*/ 474626 w 843783"/>
                  <a:gd name="connsiteY10" fmla="*/ 560803 h 1469784"/>
                  <a:gd name="connsiteX11" fmla="*/ 552264 w 843783"/>
                  <a:gd name="connsiteY11" fmla="*/ 586682 h 1469784"/>
                  <a:gd name="connsiteX12" fmla="*/ 552264 w 843783"/>
                  <a:gd name="connsiteY12" fmla="*/ 690199 h 1469784"/>
                  <a:gd name="connsiteX13" fmla="*/ 791631 w 843783"/>
                  <a:gd name="connsiteY13" fmla="*/ 1061794 h 1469784"/>
                  <a:gd name="connsiteX14" fmla="*/ 601191 w 843783"/>
                  <a:gd name="connsiteY14" fmla="*/ 1465853 h 1469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43783" h="1469784">
                    <a:moveTo>
                      <a:pt x="82816" y="1353249"/>
                    </a:moveTo>
                    <a:cubicBezTo>
                      <a:pt x="159987" y="1206572"/>
                      <a:pt x="160597" y="1076753"/>
                      <a:pt x="146823" y="974871"/>
                    </a:cubicBezTo>
                    <a:cubicBezTo>
                      <a:pt x="133049" y="872989"/>
                      <a:pt x="-5577" y="900109"/>
                      <a:pt x="174" y="741958"/>
                    </a:cubicBezTo>
                    <a:cubicBezTo>
                      <a:pt x="5925" y="583807"/>
                      <a:pt x="139634" y="123731"/>
                      <a:pt x="181328" y="25965"/>
                    </a:cubicBezTo>
                    <a:cubicBezTo>
                      <a:pt x="223022" y="-71801"/>
                      <a:pt x="223023" y="136670"/>
                      <a:pt x="250340" y="155361"/>
                    </a:cubicBezTo>
                    <a:cubicBezTo>
                      <a:pt x="277657" y="174052"/>
                      <a:pt x="326540" y="125169"/>
                      <a:pt x="345230" y="138109"/>
                    </a:cubicBezTo>
                    <a:cubicBezTo>
                      <a:pt x="363920" y="151049"/>
                      <a:pt x="349478" y="214276"/>
                      <a:pt x="362483" y="232999"/>
                    </a:cubicBezTo>
                    <a:cubicBezTo>
                      <a:pt x="375488" y="251722"/>
                      <a:pt x="409621" y="221595"/>
                      <a:pt x="423263" y="250449"/>
                    </a:cubicBezTo>
                    <a:cubicBezTo>
                      <a:pt x="436905" y="279303"/>
                      <a:pt x="430089" y="372416"/>
                      <a:pt x="444335" y="406121"/>
                    </a:cubicBezTo>
                    <a:cubicBezTo>
                      <a:pt x="458581" y="439826"/>
                      <a:pt x="503689" y="426897"/>
                      <a:pt x="508737" y="452677"/>
                    </a:cubicBezTo>
                    <a:cubicBezTo>
                      <a:pt x="513786" y="478457"/>
                      <a:pt x="467372" y="538469"/>
                      <a:pt x="474626" y="560803"/>
                    </a:cubicBezTo>
                    <a:cubicBezTo>
                      <a:pt x="481880" y="583137"/>
                      <a:pt x="539324" y="565116"/>
                      <a:pt x="552264" y="586682"/>
                    </a:cubicBezTo>
                    <a:cubicBezTo>
                      <a:pt x="565204" y="608248"/>
                      <a:pt x="512370" y="611014"/>
                      <a:pt x="552264" y="690199"/>
                    </a:cubicBezTo>
                    <a:cubicBezTo>
                      <a:pt x="592158" y="769384"/>
                      <a:pt x="783477" y="932518"/>
                      <a:pt x="791631" y="1061794"/>
                    </a:cubicBezTo>
                    <a:cubicBezTo>
                      <a:pt x="799785" y="1191070"/>
                      <a:pt x="986018" y="1508629"/>
                      <a:pt x="601191" y="1465853"/>
                    </a:cubicBezTo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45" name="グループ化 1044">
                <a:extLst>
                  <a:ext uri="{FF2B5EF4-FFF2-40B4-BE49-F238E27FC236}">
                    <a16:creationId xmlns:a16="http://schemas.microsoft.com/office/drawing/2014/main" id="{1CC72BAC-A5BC-43FE-AE5F-913F80D757F9}"/>
                  </a:ext>
                </a:extLst>
              </p:cNvPr>
              <p:cNvGrpSpPr/>
              <p:nvPr/>
            </p:nvGrpSpPr>
            <p:grpSpPr>
              <a:xfrm>
                <a:off x="864335" y="2262907"/>
                <a:ext cx="170974" cy="170974"/>
                <a:chOff x="1389970" y="4934997"/>
                <a:chExt cx="170974" cy="170974"/>
              </a:xfrm>
            </p:grpSpPr>
            <p:sp>
              <p:nvSpPr>
                <p:cNvPr id="1046" name="楕円 1045">
                  <a:extLst>
                    <a:ext uri="{FF2B5EF4-FFF2-40B4-BE49-F238E27FC236}">
                      <a16:creationId xmlns:a16="http://schemas.microsoft.com/office/drawing/2014/main" id="{3FEFF744-A61A-40C6-977A-95DB706BCA25}"/>
                    </a:ext>
                  </a:extLst>
                </p:cNvPr>
                <p:cNvSpPr/>
                <p:nvPr/>
              </p:nvSpPr>
              <p:spPr>
                <a:xfrm>
                  <a:off x="1389970" y="4934997"/>
                  <a:ext cx="170974" cy="1709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7" name="楕円 1046">
                  <a:extLst>
                    <a:ext uri="{FF2B5EF4-FFF2-40B4-BE49-F238E27FC236}">
                      <a16:creationId xmlns:a16="http://schemas.microsoft.com/office/drawing/2014/main" id="{43B745C6-96FA-43C4-9E6E-815153BFDA14}"/>
                    </a:ext>
                  </a:extLst>
                </p:cNvPr>
                <p:cNvSpPr/>
                <p:nvPr/>
              </p:nvSpPr>
              <p:spPr>
                <a:xfrm>
                  <a:off x="1414914" y="4967071"/>
                  <a:ext cx="106825" cy="106825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48" name="グループ化 1047">
              <a:extLst>
                <a:ext uri="{FF2B5EF4-FFF2-40B4-BE49-F238E27FC236}">
                  <a16:creationId xmlns:a16="http://schemas.microsoft.com/office/drawing/2014/main" id="{CDFB16E1-5A04-4993-B02F-3A840CFCCA39}"/>
                </a:ext>
              </a:extLst>
            </p:cNvPr>
            <p:cNvGrpSpPr/>
            <p:nvPr/>
          </p:nvGrpSpPr>
          <p:grpSpPr>
            <a:xfrm>
              <a:off x="5952779" y="5330086"/>
              <a:ext cx="593237" cy="436172"/>
              <a:chOff x="426394" y="-357004"/>
              <a:chExt cx="4967966" cy="3652654"/>
            </a:xfrm>
          </p:grpSpPr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1AA08A58-E45E-4222-B366-6975AF8BB44D}"/>
                  </a:ext>
                </a:extLst>
              </p:cNvPr>
              <p:cNvSpPr/>
              <p:nvPr/>
            </p:nvSpPr>
            <p:spPr>
              <a:xfrm rot="9540701" flipH="1">
                <a:off x="3710398" y="2900979"/>
                <a:ext cx="591106" cy="188299"/>
              </a:xfrm>
              <a:custGeom>
                <a:avLst/>
                <a:gdLst>
                  <a:gd name="connsiteX0" fmla="*/ 508591 w 653143"/>
                  <a:gd name="connsiteY0" fmla="*/ 619459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05172"/>
                  <a:gd name="connsiteX1" fmla="*/ 602860 w 653143"/>
                  <a:gd name="connsiteY1" fmla="*/ 605172 h 605172"/>
                  <a:gd name="connsiteX2" fmla="*/ 581651 w 653143"/>
                  <a:gd name="connsiteY2" fmla="*/ 157555 h 605172"/>
                  <a:gd name="connsiteX3" fmla="*/ 601208 w 653143"/>
                  <a:gd name="connsiteY3" fmla="*/ 152088 h 605172"/>
                  <a:gd name="connsiteX4" fmla="*/ 609400 w 653143"/>
                  <a:gd name="connsiteY4" fmla="*/ 51217 h 605172"/>
                  <a:gd name="connsiteX5" fmla="*/ 27652 w 653143"/>
                  <a:gd name="connsiteY5" fmla="*/ 0 h 605172"/>
                  <a:gd name="connsiteX6" fmla="*/ 66012 w 653143"/>
                  <a:gd name="connsiteY6" fmla="*/ 88557 h 605172"/>
                  <a:gd name="connsiteX7" fmla="*/ 66605 w 653143"/>
                  <a:gd name="connsiteY7" fmla="*/ 96278 h 605172"/>
                  <a:gd name="connsiteX8" fmla="*/ 0 w 653143"/>
                  <a:gd name="connsiteY8" fmla="*/ 126806 h 605172"/>
                  <a:gd name="connsiteX9" fmla="*/ 67258 w 653143"/>
                  <a:gd name="connsiteY9" fmla="*/ 157632 h 605172"/>
                  <a:gd name="connsiteX10" fmla="*/ 63119 w 653143"/>
                  <a:gd name="connsiteY10" fmla="*/ 171390 h 605172"/>
                  <a:gd name="connsiteX11" fmla="*/ 27652 w 653143"/>
                  <a:gd name="connsiteY11" fmla="*/ 221583 h 605172"/>
                  <a:gd name="connsiteX12" fmla="*/ 520233 w 653143"/>
                  <a:gd name="connsiteY12" fmla="*/ 169563 h 605172"/>
                  <a:gd name="connsiteX13" fmla="*/ 529318 w 653143"/>
                  <a:gd name="connsiteY13" fmla="*/ 168054 h 605172"/>
                  <a:gd name="connsiteX0" fmla="*/ 529318 w 653143"/>
                  <a:gd name="connsiteY0" fmla="*/ 168054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12" fmla="*/ 529318 w 653143"/>
                  <a:gd name="connsiteY12" fmla="*/ 168054 h 221583"/>
                  <a:gd name="connsiteX0" fmla="*/ 520233 w 653143"/>
                  <a:gd name="connsiteY0" fmla="*/ 16956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0" fmla="*/ 27652 w 653143"/>
                  <a:gd name="connsiteY0" fmla="*/ 22158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0" fmla="*/ 27652 w 653143"/>
                  <a:gd name="connsiteY0" fmla="*/ 221583 h 221583"/>
                  <a:gd name="connsiteX1" fmla="*/ 601208 w 653143"/>
                  <a:gd name="connsiteY1" fmla="*/ 152088 h 221583"/>
                  <a:gd name="connsiteX2" fmla="*/ 609400 w 653143"/>
                  <a:gd name="connsiteY2" fmla="*/ 51217 h 221583"/>
                  <a:gd name="connsiteX3" fmla="*/ 27652 w 653143"/>
                  <a:gd name="connsiteY3" fmla="*/ 0 h 221583"/>
                  <a:gd name="connsiteX4" fmla="*/ 66012 w 653143"/>
                  <a:gd name="connsiteY4" fmla="*/ 88557 h 221583"/>
                  <a:gd name="connsiteX5" fmla="*/ 66605 w 653143"/>
                  <a:gd name="connsiteY5" fmla="*/ 96278 h 221583"/>
                  <a:gd name="connsiteX6" fmla="*/ 0 w 653143"/>
                  <a:gd name="connsiteY6" fmla="*/ 126806 h 221583"/>
                  <a:gd name="connsiteX7" fmla="*/ 67258 w 653143"/>
                  <a:gd name="connsiteY7" fmla="*/ 157632 h 221583"/>
                  <a:gd name="connsiteX8" fmla="*/ 63119 w 653143"/>
                  <a:gd name="connsiteY8" fmla="*/ 171390 h 221583"/>
                  <a:gd name="connsiteX9" fmla="*/ 27652 w 653143"/>
                  <a:gd name="connsiteY9" fmla="*/ 221583 h 221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3143" h="221583">
                    <a:moveTo>
                      <a:pt x="27652" y="221583"/>
                    </a:moveTo>
                    <a:cubicBezTo>
                      <a:pt x="117333" y="218366"/>
                      <a:pt x="504250" y="180482"/>
                      <a:pt x="601208" y="152088"/>
                    </a:cubicBezTo>
                    <a:cubicBezTo>
                      <a:pt x="672599" y="123866"/>
                      <a:pt x="665577" y="63870"/>
                      <a:pt x="609400" y="51217"/>
                    </a:cubicBezTo>
                    <a:cubicBezTo>
                      <a:pt x="545199" y="36755"/>
                      <a:pt x="237341" y="18466"/>
                      <a:pt x="27652" y="0"/>
                    </a:cubicBezTo>
                    <a:cubicBezTo>
                      <a:pt x="45389" y="24035"/>
                      <a:pt x="59704" y="48845"/>
                      <a:pt x="66012" y="88557"/>
                    </a:cubicBezTo>
                    <a:cubicBezTo>
                      <a:pt x="66210" y="91131"/>
                      <a:pt x="66407" y="93704"/>
                      <a:pt x="66605" y="96278"/>
                    </a:cubicBezTo>
                    <a:lnTo>
                      <a:pt x="0" y="126806"/>
                    </a:lnTo>
                    <a:lnTo>
                      <a:pt x="67258" y="157632"/>
                    </a:lnTo>
                    <a:lnTo>
                      <a:pt x="63119" y="171390"/>
                    </a:lnTo>
                    <a:cubicBezTo>
                      <a:pt x="51297" y="197526"/>
                      <a:pt x="27191" y="195447"/>
                      <a:pt x="27652" y="22158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7E9D55EC-4148-44ED-84A9-BD30E5A56115}"/>
                  </a:ext>
                </a:extLst>
              </p:cNvPr>
              <p:cNvSpPr/>
              <p:nvPr/>
            </p:nvSpPr>
            <p:spPr>
              <a:xfrm>
                <a:off x="507126" y="2547340"/>
                <a:ext cx="442696" cy="72544"/>
              </a:xfrm>
              <a:custGeom>
                <a:avLst/>
                <a:gdLst>
                  <a:gd name="connsiteX0" fmla="*/ 0 w 442696"/>
                  <a:gd name="connsiteY0" fmla="*/ 0 h 72544"/>
                  <a:gd name="connsiteX1" fmla="*/ 5748 w 442696"/>
                  <a:gd name="connsiteY1" fmla="*/ 658 h 72544"/>
                  <a:gd name="connsiteX2" fmla="*/ 284086 w 442696"/>
                  <a:gd name="connsiteY2" fmla="*/ 14198 h 72544"/>
                  <a:gd name="connsiteX3" fmla="*/ 402013 w 442696"/>
                  <a:gd name="connsiteY3" fmla="*/ 15125 h 72544"/>
                  <a:gd name="connsiteX4" fmla="*/ 441526 w 442696"/>
                  <a:gd name="connsiteY4" fmla="*/ 59716 h 72544"/>
                  <a:gd name="connsiteX5" fmla="*/ 442696 w 442696"/>
                  <a:gd name="connsiteY5" fmla="*/ 72544 h 72544"/>
                  <a:gd name="connsiteX6" fmla="*/ 409712 w 442696"/>
                  <a:gd name="connsiteY6" fmla="*/ 70337 h 72544"/>
                  <a:gd name="connsiteX7" fmla="*/ 7189 w 442696"/>
                  <a:gd name="connsiteY7" fmla="*/ 3235 h 72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2696" h="72544">
                    <a:moveTo>
                      <a:pt x="0" y="0"/>
                    </a:moveTo>
                    <a:lnTo>
                      <a:pt x="5748" y="658"/>
                    </a:lnTo>
                    <a:cubicBezTo>
                      <a:pt x="76441" y="7492"/>
                      <a:pt x="170644" y="12274"/>
                      <a:pt x="284086" y="14198"/>
                    </a:cubicBezTo>
                    <a:lnTo>
                      <a:pt x="402013" y="15125"/>
                    </a:lnTo>
                    <a:lnTo>
                      <a:pt x="441526" y="59716"/>
                    </a:lnTo>
                    <a:lnTo>
                      <a:pt x="442696" y="72544"/>
                    </a:lnTo>
                    <a:lnTo>
                      <a:pt x="409712" y="70337"/>
                    </a:lnTo>
                    <a:cubicBezTo>
                      <a:pt x="213595" y="53045"/>
                      <a:pt x="70221" y="27283"/>
                      <a:pt x="7189" y="3235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F978F068-4AF8-4C71-8D1B-58B42BAA5DB9}"/>
                  </a:ext>
                </a:extLst>
              </p:cNvPr>
              <p:cNvSpPr/>
              <p:nvPr/>
            </p:nvSpPr>
            <p:spPr>
              <a:xfrm>
                <a:off x="426394" y="2403414"/>
                <a:ext cx="435431" cy="164761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CD47E576-129F-4211-81BA-DBDBE86EE778}"/>
                  </a:ext>
                </a:extLst>
              </p:cNvPr>
              <p:cNvSpPr/>
              <p:nvPr/>
            </p:nvSpPr>
            <p:spPr>
              <a:xfrm rot="16200000">
                <a:off x="4083308" y="1550506"/>
                <a:ext cx="469057" cy="2153046"/>
              </a:xfrm>
              <a:custGeom>
                <a:avLst/>
                <a:gdLst>
                  <a:gd name="connsiteX0" fmla="*/ 469057 w 469057"/>
                  <a:gd name="connsiteY0" fmla="*/ 1178577 h 2153046"/>
                  <a:gd name="connsiteX1" fmla="*/ 179092 w 469057"/>
                  <a:gd name="connsiteY1" fmla="*/ 2149549 h 2153046"/>
                  <a:gd name="connsiteX2" fmla="*/ 166384 w 469057"/>
                  <a:gd name="connsiteY2" fmla="*/ 2153046 h 2153046"/>
                  <a:gd name="connsiteX3" fmla="*/ 172732 w 469057"/>
                  <a:gd name="connsiteY3" fmla="*/ 2117471 h 2153046"/>
                  <a:gd name="connsiteX4" fmla="*/ 198942 w 469057"/>
                  <a:gd name="connsiteY4" fmla="*/ 1906609 h 2153046"/>
                  <a:gd name="connsiteX5" fmla="*/ 200879 w 469057"/>
                  <a:gd name="connsiteY5" fmla="*/ 1883876 h 2153046"/>
                  <a:gd name="connsiteX6" fmla="*/ 167696 w 469057"/>
                  <a:gd name="connsiteY6" fmla="*/ 1928847 h 2153046"/>
                  <a:gd name="connsiteX7" fmla="*/ 107725 w 469057"/>
                  <a:gd name="connsiteY7" fmla="*/ 1977458 h 2153046"/>
                  <a:gd name="connsiteX8" fmla="*/ 95017 w 469057"/>
                  <a:gd name="connsiteY8" fmla="*/ 1980955 h 2153046"/>
                  <a:gd name="connsiteX9" fmla="*/ 101364 w 469057"/>
                  <a:gd name="connsiteY9" fmla="*/ 1945380 h 2153046"/>
                  <a:gd name="connsiteX10" fmla="*/ 124369 w 469057"/>
                  <a:gd name="connsiteY10" fmla="*/ 1724100 h 2153046"/>
                  <a:gd name="connsiteX11" fmla="*/ 54611 w 469057"/>
                  <a:gd name="connsiteY11" fmla="*/ 1823178 h 2153046"/>
                  <a:gd name="connsiteX12" fmla="*/ 46356 w 469057"/>
                  <a:gd name="connsiteY12" fmla="*/ 1826189 h 2153046"/>
                  <a:gd name="connsiteX13" fmla="*/ 50479 w 469057"/>
                  <a:gd name="connsiteY13" fmla="*/ 1795559 h 2153046"/>
                  <a:gd name="connsiteX14" fmla="*/ 67504 w 469057"/>
                  <a:gd name="connsiteY14" fmla="*/ 1614008 h 2153046"/>
                  <a:gd name="connsiteX15" fmla="*/ 68762 w 469057"/>
                  <a:gd name="connsiteY15" fmla="*/ 1594436 h 2153046"/>
                  <a:gd name="connsiteX16" fmla="*/ 47208 w 469057"/>
                  <a:gd name="connsiteY16" fmla="*/ 1633156 h 2153046"/>
                  <a:gd name="connsiteX17" fmla="*/ 8255 w 469057"/>
                  <a:gd name="connsiteY17" fmla="*/ 1675009 h 2153046"/>
                  <a:gd name="connsiteX18" fmla="*/ 0 w 469057"/>
                  <a:gd name="connsiteY18" fmla="*/ 1678020 h 2153046"/>
                  <a:gd name="connsiteX19" fmla="*/ 4123 w 469057"/>
                  <a:gd name="connsiteY19" fmla="*/ 1647390 h 2153046"/>
                  <a:gd name="connsiteX20" fmla="*/ 44408 w 469057"/>
                  <a:gd name="connsiteY20" fmla="*/ 839009 h 2153046"/>
                  <a:gd name="connsiteX21" fmla="*/ 4123 w 469057"/>
                  <a:gd name="connsiteY21" fmla="*/ 30630 h 2153046"/>
                  <a:gd name="connsiteX22" fmla="*/ 0 w 469057"/>
                  <a:gd name="connsiteY22" fmla="*/ 0 h 2153046"/>
                  <a:gd name="connsiteX23" fmla="*/ 8254 w 469057"/>
                  <a:gd name="connsiteY23" fmla="*/ 3010 h 2153046"/>
                  <a:gd name="connsiteX24" fmla="*/ 65550 w 469057"/>
                  <a:gd name="connsiteY24" fmla="*/ 74370 h 2153046"/>
                  <a:gd name="connsiteX25" fmla="*/ 114279 w 469057"/>
                  <a:gd name="connsiteY25" fmla="*/ 191824 h 2153046"/>
                  <a:gd name="connsiteX26" fmla="*/ 101364 w 469057"/>
                  <a:gd name="connsiteY26" fmla="*/ 67595 h 2153046"/>
                  <a:gd name="connsiteX27" fmla="*/ 95017 w 469057"/>
                  <a:gd name="connsiteY27" fmla="*/ 32020 h 2153046"/>
                  <a:gd name="connsiteX28" fmla="*/ 107724 w 469057"/>
                  <a:gd name="connsiteY28" fmla="*/ 35515 h 2153046"/>
                  <a:gd name="connsiteX29" fmla="*/ 272193 w 469057"/>
                  <a:gd name="connsiteY29" fmla="*/ 257064 h 2153046"/>
                  <a:gd name="connsiteX30" fmla="*/ 309546 w 469057"/>
                  <a:gd name="connsiteY30" fmla="*/ 361470 h 2153046"/>
                  <a:gd name="connsiteX31" fmla="*/ 343560 w 469057"/>
                  <a:gd name="connsiteY31" fmla="*/ 429154 h 2153046"/>
                  <a:gd name="connsiteX32" fmla="*/ 420943 w 469057"/>
                  <a:gd name="connsiteY32" fmla="*/ 685247 h 2153046"/>
                  <a:gd name="connsiteX33" fmla="*/ 469057 w 469057"/>
                  <a:gd name="connsiteY33" fmla="*/ 1178577 h 2153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69057" h="2153046">
                    <a:moveTo>
                      <a:pt x="469057" y="1178577"/>
                    </a:moveTo>
                    <a:cubicBezTo>
                      <a:pt x="469057" y="1657529"/>
                      <a:pt x="344575" y="2057132"/>
                      <a:pt x="179092" y="2149549"/>
                    </a:cubicBezTo>
                    <a:lnTo>
                      <a:pt x="166384" y="2153046"/>
                    </a:lnTo>
                    <a:lnTo>
                      <a:pt x="172732" y="2117471"/>
                    </a:lnTo>
                    <a:cubicBezTo>
                      <a:pt x="182521" y="2050468"/>
                      <a:pt x="191292" y="1980022"/>
                      <a:pt x="198942" y="1906609"/>
                    </a:cubicBezTo>
                    <a:lnTo>
                      <a:pt x="200879" y="1883876"/>
                    </a:lnTo>
                    <a:lnTo>
                      <a:pt x="167696" y="1928847"/>
                    </a:lnTo>
                    <a:cubicBezTo>
                      <a:pt x="148454" y="1949555"/>
                      <a:pt x="128410" y="1965906"/>
                      <a:pt x="107725" y="1977458"/>
                    </a:cubicBezTo>
                    <a:lnTo>
                      <a:pt x="95017" y="1980955"/>
                    </a:lnTo>
                    <a:lnTo>
                      <a:pt x="101364" y="1945380"/>
                    </a:lnTo>
                    <a:lnTo>
                      <a:pt x="124369" y="1724100"/>
                    </a:lnTo>
                    <a:lnTo>
                      <a:pt x="54611" y="1823178"/>
                    </a:lnTo>
                    <a:lnTo>
                      <a:pt x="46356" y="1826189"/>
                    </a:lnTo>
                    <a:lnTo>
                      <a:pt x="50479" y="1795559"/>
                    </a:lnTo>
                    <a:cubicBezTo>
                      <a:pt x="56838" y="1737870"/>
                      <a:pt x="62535" y="1677217"/>
                      <a:pt x="67504" y="1614008"/>
                    </a:cubicBezTo>
                    <a:lnTo>
                      <a:pt x="68762" y="1594436"/>
                    </a:lnTo>
                    <a:lnTo>
                      <a:pt x="47208" y="1633156"/>
                    </a:lnTo>
                    <a:cubicBezTo>
                      <a:pt x="34710" y="1650985"/>
                      <a:pt x="21690" y="1665064"/>
                      <a:pt x="8255" y="1675009"/>
                    </a:cubicBezTo>
                    <a:lnTo>
                      <a:pt x="0" y="1678020"/>
                    </a:lnTo>
                    <a:lnTo>
                      <a:pt x="4123" y="1647390"/>
                    </a:lnTo>
                    <a:cubicBezTo>
                      <a:pt x="29557" y="1416634"/>
                      <a:pt x="44408" y="1138453"/>
                      <a:pt x="44408" y="839009"/>
                    </a:cubicBezTo>
                    <a:cubicBezTo>
                      <a:pt x="44408" y="539568"/>
                      <a:pt x="29557" y="261387"/>
                      <a:pt x="4123" y="30630"/>
                    </a:cubicBezTo>
                    <a:lnTo>
                      <a:pt x="0" y="0"/>
                    </a:lnTo>
                    <a:lnTo>
                      <a:pt x="8254" y="3010"/>
                    </a:lnTo>
                    <a:cubicBezTo>
                      <a:pt x="28408" y="17929"/>
                      <a:pt x="47626" y="42147"/>
                      <a:pt x="65550" y="74370"/>
                    </a:cubicBezTo>
                    <a:lnTo>
                      <a:pt x="114279" y="191824"/>
                    </a:lnTo>
                    <a:lnTo>
                      <a:pt x="101364" y="67595"/>
                    </a:lnTo>
                    <a:lnTo>
                      <a:pt x="95017" y="32020"/>
                    </a:lnTo>
                    <a:lnTo>
                      <a:pt x="107724" y="35515"/>
                    </a:lnTo>
                    <a:cubicBezTo>
                      <a:pt x="169780" y="70172"/>
                      <a:pt x="226071" y="148026"/>
                      <a:pt x="272193" y="257064"/>
                    </a:cubicBezTo>
                    <a:lnTo>
                      <a:pt x="309546" y="361470"/>
                    </a:lnTo>
                    <a:lnTo>
                      <a:pt x="343560" y="429154"/>
                    </a:lnTo>
                    <a:cubicBezTo>
                      <a:pt x="374309" y="501846"/>
                      <a:pt x="400538" y="588397"/>
                      <a:pt x="420943" y="685247"/>
                    </a:cubicBezTo>
                    <a:cubicBezTo>
                      <a:pt x="451551" y="830522"/>
                      <a:pt x="469057" y="998971"/>
                      <a:pt x="469057" y="1178577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47AC1FCB-889D-4352-A366-890C86A50A60}"/>
                  </a:ext>
                </a:extLst>
              </p:cNvPr>
              <p:cNvSpPr/>
              <p:nvPr/>
            </p:nvSpPr>
            <p:spPr>
              <a:xfrm>
                <a:off x="728473" y="2180994"/>
                <a:ext cx="3589362" cy="1114656"/>
              </a:xfrm>
              <a:custGeom>
                <a:avLst/>
                <a:gdLst>
                  <a:gd name="connsiteX0" fmla="*/ 350235 w 3589362"/>
                  <a:gd name="connsiteY0" fmla="*/ 230 h 1114656"/>
                  <a:gd name="connsiteX1" fmla="*/ 594137 w 3589362"/>
                  <a:gd name="connsiteY1" fmla="*/ 107476 h 1114656"/>
                  <a:gd name="connsiteX2" fmla="*/ 640707 w 3589362"/>
                  <a:gd name="connsiteY2" fmla="*/ 160047 h 1114656"/>
                  <a:gd name="connsiteX3" fmla="*/ 720784 w 3589362"/>
                  <a:gd name="connsiteY3" fmla="*/ 145105 h 1114656"/>
                  <a:gd name="connsiteX4" fmla="*/ 971289 w 3589362"/>
                  <a:gd name="connsiteY4" fmla="*/ 130404 h 1114656"/>
                  <a:gd name="connsiteX5" fmla="*/ 1099580 w 3589362"/>
                  <a:gd name="connsiteY5" fmla="*/ 134172 h 1114656"/>
                  <a:gd name="connsiteX6" fmla="*/ 1201768 w 3589362"/>
                  <a:gd name="connsiteY6" fmla="*/ 143313 h 1114656"/>
                  <a:gd name="connsiteX7" fmla="*/ 1351744 w 3589362"/>
                  <a:gd name="connsiteY7" fmla="*/ 118173 h 1114656"/>
                  <a:gd name="connsiteX8" fmla="*/ 2371020 w 3589362"/>
                  <a:gd name="connsiteY8" fmla="*/ 109415 h 1114656"/>
                  <a:gd name="connsiteX9" fmla="*/ 3589362 w 3589362"/>
                  <a:gd name="connsiteY9" fmla="*/ 391901 h 1114656"/>
                  <a:gd name="connsiteX10" fmla="*/ 2366257 w 3589362"/>
                  <a:gd name="connsiteY10" fmla="*/ 1112537 h 1114656"/>
                  <a:gd name="connsiteX11" fmla="*/ 1161737 w 3589362"/>
                  <a:gd name="connsiteY11" fmla="*/ 440864 h 1114656"/>
                  <a:gd name="connsiteX12" fmla="*/ 1126225 w 3589362"/>
                  <a:gd name="connsiteY12" fmla="*/ 397007 h 1114656"/>
                  <a:gd name="connsiteX13" fmla="*/ 971289 w 3589362"/>
                  <a:gd name="connsiteY13" fmla="*/ 394129 h 1114656"/>
                  <a:gd name="connsiteX14" fmla="*/ 755557 w 3589362"/>
                  <a:gd name="connsiteY14" fmla="*/ 398137 h 1114656"/>
                  <a:gd name="connsiteX15" fmla="*/ 654595 w 3589362"/>
                  <a:gd name="connsiteY15" fmla="*/ 403794 h 1114656"/>
                  <a:gd name="connsiteX16" fmla="*/ 603760 w 3589362"/>
                  <a:gd name="connsiteY16" fmla="*/ 448544 h 1114656"/>
                  <a:gd name="connsiteX17" fmla="*/ 293878 w 3589362"/>
                  <a:gd name="connsiteY17" fmla="*/ 498243 h 1114656"/>
                  <a:gd name="connsiteX18" fmla="*/ 24285 w 3589362"/>
                  <a:gd name="connsiteY18" fmla="*/ 288924 h 1114656"/>
                  <a:gd name="connsiteX19" fmla="*/ 350235 w 3589362"/>
                  <a:gd name="connsiteY19" fmla="*/ 230 h 111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589362" h="1114656">
                    <a:moveTo>
                      <a:pt x="350235" y="230"/>
                    </a:moveTo>
                    <a:cubicBezTo>
                      <a:pt x="435913" y="4331"/>
                      <a:pt x="525735" y="49191"/>
                      <a:pt x="594137" y="107476"/>
                    </a:cubicBezTo>
                    <a:lnTo>
                      <a:pt x="640707" y="160047"/>
                    </a:lnTo>
                    <a:lnTo>
                      <a:pt x="720784" y="145105"/>
                    </a:lnTo>
                    <a:cubicBezTo>
                      <a:pt x="799918" y="135551"/>
                      <a:pt x="884055" y="130404"/>
                      <a:pt x="971289" y="130404"/>
                    </a:cubicBezTo>
                    <a:cubicBezTo>
                      <a:pt x="1014906" y="130404"/>
                      <a:pt x="1057749" y="131691"/>
                      <a:pt x="1099580" y="134172"/>
                    </a:cubicBezTo>
                    <a:lnTo>
                      <a:pt x="1201768" y="143313"/>
                    </a:lnTo>
                    <a:lnTo>
                      <a:pt x="1351744" y="118173"/>
                    </a:lnTo>
                    <a:cubicBezTo>
                      <a:pt x="1653704" y="83016"/>
                      <a:pt x="2105789" y="93540"/>
                      <a:pt x="2371020" y="109415"/>
                    </a:cubicBezTo>
                    <a:cubicBezTo>
                      <a:pt x="2795390" y="134815"/>
                      <a:pt x="3589362" y="159611"/>
                      <a:pt x="3589362" y="391901"/>
                    </a:cubicBezTo>
                    <a:cubicBezTo>
                      <a:pt x="3589362" y="624191"/>
                      <a:pt x="2990652" y="1152224"/>
                      <a:pt x="2366257" y="1112537"/>
                    </a:cubicBezTo>
                    <a:cubicBezTo>
                      <a:pt x="1897961" y="1082772"/>
                      <a:pt x="1387409" y="700615"/>
                      <a:pt x="1161737" y="440864"/>
                    </a:cubicBezTo>
                    <a:lnTo>
                      <a:pt x="1126225" y="397007"/>
                    </a:lnTo>
                    <a:lnTo>
                      <a:pt x="971289" y="394129"/>
                    </a:lnTo>
                    <a:cubicBezTo>
                      <a:pt x="899131" y="394129"/>
                      <a:pt x="827139" y="395471"/>
                      <a:pt x="755557" y="398137"/>
                    </a:cubicBezTo>
                    <a:lnTo>
                      <a:pt x="654595" y="403794"/>
                    </a:lnTo>
                    <a:lnTo>
                      <a:pt x="603760" y="448544"/>
                    </a:lnTo>
                    <a:cubicBezTo>
                      <a:pt x="533870" y="487646"/>
                      <a:pt x="429959" y="509488"/>
                      <a:pt x="293878" y="498243"/>
                    </a:cubicBezTo>
                    <a:cubicBezTo>
                      <a:pt x="21716" y="475754"/>
                      <a:pt x="-42258" y="371926"/>
                      <a:pt x="24285" y="288924"/>
                    </a:cubicBezTo>
                    <a:cubicBezTo>
                      <a:pt x="90828" y="205922"/>
                      <a:pt x="178879" y="-7971"/>
                      <a:pt x="350235" y="23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1825ACE4-CEF4-4628-B211-176FD093FEEB}"/>
                  </a:ext>
                </a:extLst>
              </p:cNvPr>
              <p:cNvSpPr/>
              <p:nvPr/>
            </p:nvSpPr>
            <p:spPr>
              <a:xfrm>
                <a:off x="728474" y="2180995"/>
                <a:ext cx="1248745" cy="501192"/>
              </a:xfrm>
              <a:custGeom>
                <a:avLst/>
                <a:gdLst>
                  <a:gd name="connsiteX0" fmla="*/ 350235 w 1248745"/>
                  <a:gd name="connsiteY0" fmla="*/ 230 h 501192"/>
                  <a:gd name="connsiteX1" fmla="*/ 594137 w 1248745"/>
                  <a:gd name="connsiteY1" fmla="*/ 107476 h 501192"/>
                  <a:gd name="connsiteX2" fmla="*/ 640707 w 1248745"/>
                  <a:gd name="connsiteY2" fmla="*/ 160047 h 501192"/>
                  <a:gd name="connsiteX3" fmla="*/ 720784 w 1248745"/>
                  <a:gd name="connsiteY3" fmla="*/ 145105 h 501192"/>
                  <a:gd name="connsiteX4" fmla="*/ 971289 w 1248745"/>
                  <a:gd name="connsiteY4" fmla="*/ 130404 h 501192"/>
                  <a:gd name="connsiteX5" fmla="*/ 1099580 w 1248745"/>
                  <a:gd name="connsiteY5" fmla="*/ 134172 h 501192"/>
                  <a:gd name="connsiteX6" fmla="*/ 1201768 w 1248745"/>
                  <a:gd name="connsiteY6" fmla="*/ 143313 h 501192"/>
                  <a:gd name="connsiteX7" fmla="*/ 1248745 w 1248745"/>
                  <a:gd name="connsiteY7" fmla="*/ 135439 h 501192"/>
                  <a:gd name="connsiteX8" fmla="*/ 1219638 w 1248745"/>
                  <a:gd name="connsiteY8" fmla="*/ 182079 h 501192"/>
                  <a:gd name="connsiteX9" fmla="*/ 1167806 w 1248745"/>
                  <a:gd name="connsiteY9" fmla="*/ 300298 h 501192"/>
                  <a:gd name="connsiteX10" fmla="*/ 1138647 w 1248745"/>
                  <a:gd name="connsiteY10" fmla="*/ 412348 h 501192"/>
                  <a:gd name="connsiteX11" fmla="*/ 1126225 w 1248745"/>
                  <a:gd name="connsiteY11" fmla="*/ 397007 h 501192"/>
                  <a:gd name="connsiteX12" fmla="*/ 971289 w 1248745"/>
                  <a:gd name="connsiteY12" fmla="*/ 394129 h 501192"/>
                  <a:gd name="connsiteX13" fmla="*/ 755557 w 1248745"/>
                  <a:gd name="connsiteY13" fmla="*/ 398137 h 501192"/>
                  <a:gd name="connsiteX14" fmla="*/ 654595 w 1248745"/>
                  <a:gd name="connsiteY14" fmla="*/ 403794 h 501192"/>
                  <a:gd name="connsiteX15" fmla="*/ 603760 w 1248745"/>
                  <a:gd name="connsiteY15" fmla="*/ 448544 h 501192"/>
                  <a:gd name="connsiteX16" fmla="*/ 293878 w 1248745"/>
                  <a:gd name="connsiteY16" fmla="*/ 498243 h 501192"/>
                  <a:gd name="connsiteX17" fmla="*/ 24285 w 1248745"/>
                  <a:gd name="connsiteY17" fmla="*/ 288924 h 501192"/>
                  <a:gd name="connsiteX18" fmla="*/ 350235 w 1248745"/>
                  <a:gd name="connsiteY18" fmla="*/ 230 h 501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48745" h="501192">
                    <a:moveTo>
                      <a:pt x="350235" y="230"/>
                    </a:moveTo>
                    <a:cubicBezTo>
                      <a:pt x="435913" y="4331"/>
                      <a:pt x="525735" y="49191"/>
                      <a:pt x="594137" y="107476"/>
                    </a:cubicBezTo>
                    <a:lnTo>
                      <a:pt x="640707" y="160047"/>
                    </a:lnTo>
                    <a:lnTo>
                      <a:pt x="720784" y="145105"/>
                    </a:lnTo>
                    <a:cubicBezTo>
                      <a:pt x="799918" y="135551"/>
                      <a:pt x="884055" y="130404"/>
                      <a:pt x="971289" y="130404"/>
                    </a:cubicBezTo>
                    <a:cubicBezTo>
                      <a:pt x="1014906" y="130404"/>
                      <a:pt x="1057749" y="131691"/>
                      <a:pt x="1099580" y="134172"/>
                    </a:cubicBezTo>
                    <a:lnTo>
                      <a:pt x="1201768" y="143313"/>
                    </a:lnTo>
                    <a:lnTo>
                      <a:pt x="1248745" y="135439"/>
                    </a:lnTo>
                    <a:lnTo>
                      <a:pt x="1219638" y="182079"/>
                    </a:lnTo>
                    <a:cubicBezTo>
                      <a:pt x="1199152" y="220706"/>
                      <a:pt x="1181816" y="260147"/>
                      <a:pt x="1167806" y="300298"/>
                    </a:cubicBezTo>
                    <a:lnTo>
                      <a:pt x="1138647" y="412348"/>
                    </a:lnTo>
                    <a:lnTo>
                      <a:pt x="1126225" y="397007"/>
                    </a:lnTo>
                    <a:lnTo>
                      <a:pt x="971289" y="394129"/>
                    </a:lnTo>
                    <a:cubicBezTo>
                      <a:pt x="899131" y="394129"/>
                      <a:pt x="827139" y="395471"/>
                      <a:pt x="755557" y="398137"/>
                    </a:cubicBezTo>
                    <a:lnTo>
                      <a:pt x="654595" y="403794"/>
                    </a:lnTo>
                    <a:lnTo>
                      <a:pt x="603760" y="448544"/>
                    </a:lnTo>
                    <a:cubicBezTo>
                      <a:pt x="533870" y="487646"/>
                      <a:pt x="429959" y="509488"/>
                      <a:pt x="293878" y="498243"/>
                    </a:cubicBezTo>
                    <a:cubicBezTo>
                      <a:pt x="21716" y="475754"/>
                      <a:pt x="-42258" y="371926"/>
                      <a:pt x="24285" y="288924"/>
                    </a:cubicBezTo>
                    <a:cubicBezTo>
                      <a:pt x="90828" y="205922"/>
                      <a:pt x="178879" y="-7971"/>
                      <a:pt x="350235" y="23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894397FB-24A1-472C-BD91-7CC2637DC41F}"/>
                  </a:ext>
                </a:extLst>
              </p:cNvPr>
              <p:cNvSpPr/>
              <p:nvPr/>
            </p:nvSpPr>
            <p:spPr>
              <a:xfrm>
                <a:off x="892729" y="2366182"/>
                <a:ext cx="349081" cy="316005"/>
              </a:xfrm>
              <a:custGeom>
                <a:avLst/>
                <a:gdLst>
                  <a:gd name="connsiteX0" fmla="*/ 244737 w 349081"/>
                  <a:gd name="connsiteY0" fmla="*/ 99 h 316005"/>
                  <a:gd name="connsiteX1" fmla="*/ 281558 w 349081"/>
                  <a:gd name="connsiteY1" fmla="*/ 9639 h 316005"/>
                  <a:gd name="connsiteX2" fmla="*/ 317934 w 349081"/>
                  <a:gd name="connsiteY2" fmla="*/ 59490 h 316005"/>
                  <a:gd name="connsiteX3" fmla="*/ 334180 w 349081"/>
                  <a:gd name="connsiteY3" fmla="*/ 102203 h 316005"/>
                  <a:gd name="connsiteX4" fmla="*/ 347394 w 349081"/>
                  <a:gd name="connsiteY4" fmla="*/ 236460 h 316005"/>
                  <a:gd name="connsiteX5" fmla="*/ 332474 w 349081"/>
                  <a:gd name="connsiteY5" fmla="*/ 301299 h 316005"/>
                  <a:gd name="connsiteX6" fmla="*/ 309386 w 349081"/>
                  <a:gd name="connsiteY6" fmla="*/ 307087 h 316005"/>
                  <a:gd name="connsiteX7" fmla="*/ 129623 w 349081"/>
                  <a:gd name="connsiteY7" fmla="*/ 313056 h 316005"/>
                  <a:gd name="connsiteX8" fmla="*/ 37169 w 349081"/>
                  <a:gd name="connsiteY8" fmla="*/ 301010 h 316005"/>
                  <a:gd name="connsiteX9" fmla="*/ 0 w 349081"/>
                  <a:gd name="connsiteY9" fmla="*/ 291711 h 316005"/>
                  <a:gd name="connsiteX10" fmla="*/ 114648 w 349081"/>
                  <a:gd name="connsiteY10" fmla="*/ 107703 h 316005"/>
                  <a:gd name="connsiteX11" fmla="*/ 244737 w 349081"/>
                  <a:gd name="connsiteY11" fmla="*/ 99 h 316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081" h="316005">
                    <a:moveTo>
                      <a:pt x="244737" y="99"/>
                    </a:moveTo>
                    <a:cubicBezTo>
                      <a:pt x="258016" y="-614"/>
                      <a:pt x="270443" y="2530"/>
                      <a:pt x="281558" y="9639"/>
                    </a:cubicBezTo>
                    <a:cubicBezTo>
                      <a:pt x="296378" y="19119"/>
                      <a:pt x="308867" y="35650"/>
                      <a:pt x="317934" y="59490"/>
                    </a:cubicBezTo>
                    <a:lnTo>
                      <a:pt x="334180" y="102203"/>
                    </a:lnTo>
                    <a:cubicBezTo>
                      <a:pt x="347781" y="137962"/>
                      <a:pt x="351751" y="185088"/>
                      <a:pt x="347394" y="236460"/>
                    </a:cubicBezTo>
                    <a:lnTo>
                      <a:pt x="332474" y="301299"/>
                    </a:lnTo>
                    <a:lnTo>
                      <a:pt x="309386" y="307087"/>
                    </a:lnTo>
                    <a:cubicBezTo>
                      <a:pt x="257662" y="316030"/>
                      <a:pt x="197664" y="318679"/>
                      <a:pt x="129623" y="313056"/>
                    </a:cubicBezTo>
                    <a:cubicBezTo>
                      <a:pt x="95603" y="310245"/>
                      <a:pt x="64836" y="306163"/>
                      <a:pt x="37169" y="301010"/>
                    </a:cubicBezTo>
                    <a:lnTo>
                      <a:pt x="0" y="291711"/>
                    </a:lnTo>
                    <a:lnTo>
                      <a:pt x="114648" y="107703"/>
                    </a:lnTo>
                    <a:cubicBezTo>
                      <a:pt x="157400" y="39087"/>
                      <a:pt x="204901" y="2237"/>
                      <a:pt x="244737" y="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F2EFDC01-9AD7-4E9F-8275-CF579C7569D8}"/>
                  </a:ext>
                </a:extLst>
              </p:cNvPr>
              <p:cNvSpPr/>
              <p:nvPr/>
            </p:nvSpPr>
            <p:spPr>
              <a:xfrm rot="9540701" flipH="1">
                <a:off x="3601298" y="3018608"/>
                <a:ext cx="653785" cy="223997"/>
              </a:xfrm>
              <a:custGeom>
                <a:avLst/>
                <a:gdLst>
                  <a:gd name="connsiteX0" fmla="*/ 508591 w 653143"/>
                  <a:gd name="connsiteY0" fmla="*/ 619459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05172"/>
                  <a:gd name="connsiteX1" fmla="*/ 602860 w 653143"/>
                  <a:gd name="connsiteY1" fmla="*/ 605172 h 605172"/>
                  <a:gd name="connsiteX2" fmla="*/ 581651 w 653143"/>
                  <a:gd name="connsiteY2" fmla="*/ 157555 h 605172"/>
                  <a:gd name="connsiteX3" fmla="*/ 601208 w 653143"/>
                  <a:gd name="connsiteY3" fmla="*/ 152088 h 605172"/>
                  <a:gd name="connsiteX4" fmla="*/ 609400 w 653143"/>
                  <a:gd name="connsiteY4" fmla="*/ 51217 h 605172"/>
                  <a:gd name="connsiteX5" fmla="*/ 27652 w 653143"/>
                  <a:gd name="connsiteY5" fmla="*/ 0 h 605172"/>
                  <a:gd name="connsiteX6" fmla="*/ 66012 w 653143"/>
                  <a:gd name="connsiteY6" fmla="*/ 88557 h 605172"/>
                  <a:gd name="connsiteX7" fmla="*/ 66605 w 653143"/>
                  <a:gd name="connsiteY7" fmla="*/ 96278 h 605172"/>
                  <a:gd name="connsiteX8" fmla="*/ 0 w 653143"/>
                  <a:gd name="connsiteY8" fmla="*/ 126806 h 605172"/>
                  <a:gd name="connsiteX9" fmla="*/ 67258 w 653143"/>
                  <a:gd name="connsiteY9" fmla="*/ 157632 h 605172"/>
                  <a:gd name="connsiteX10" fmla="*/ 63119 w 653143"/>
                  <a:gd name="connsiteY10" fmla="*/ 171390 h 605172"/>
                  <a:gd name="connsiteX11" fmla="*/ 27652 w 653143"/>
                  <a:gd name="connsiteY11" fmla="*/ 221583 h 605172"/>
                  <a:gd name="connsiteX12" fmla="*/ 520233 w 653143"/>
                  <a:gd name="connsiteY12" fmla="*/ 169563 h 605172"/>
                  <a:gd name="connsiteX13" fmla="*/ 529318 w 653143"/>
                  <a:gd name="connsiteY13" fmla="*/ 168054 h 605172"/>
                  <a:gd name="connsiteX0" fmla="*/ 529318 w 653143"/>
                  <a:gd name="connsiteY0" fmla="*/ 168054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12" fmla="*/ 529318 w 653143"/>
                  <a:gd name="connsiteY12" fmla="*/ 168054 h 221583"/>
                  <a:gd name="connsiteX0" fmla="*/ 520233 w 653143"/>
                  <a:gd name="connsiteY0" fmla="*/ 16956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0" fmla="*/ 27652 w 653143"/>
                  <a:gd name="connsiteY0" fmla="*/ 22158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0" fmla="*/ 27652 w 653143"/>
                  <a:gd name="connsiteY0" fmla="*/ 221583 h 221583"/>
                  <a:gd name="connsiteX1" fmla="*/ 601208 w 653143"/>
                  <a:gd name="connsiteY1" fmla="*/ 152088 h 221583"/>
                  <a:gd name="connsiteX2" fmla="*/ 609400 w 653143"/>
                  <a:gd name="connsiteY2" fmla="*/ 51217 h 221583"/>
                  <a:gd name="connsiteX3" fmla="*/ 27652 w 653143"/>
                  <a:gd name="connsiteY3" fmla="*/ 0 h 221583"/>
                  <a:gd name="connsiteX4" fmla="*/ 66012 w 653143"/>
                  <a:gd name="connsiteY4" fmla="*/ 88557 h 221583"/>
                  <a:gd name="connsiteX5" fmla="*/ 66605 w 653143"/>
                  <a:gd name="connsiteY5" fmla="*/ 96278 h 221583"/>
                  <a:gd name="connsiteX6" fmla="*/ 0 w 653143"/>
                  <a:gd name="connsiteY6" fmla="*/ 126806 h 221583"/>
                  <a:gd name="connsiteX7" fmla="*/ 67258 w 653143"/>
                  <a:gd name="connsiteY7" fmla="*/ 157632 h 221583"/>
                  <a:gd name="connsiteX8" fmla="*/ 63119 w 653143"/>
                  <a:gd name="connsiteY8" fmla="*/ 171390 h 221583"/>
                  <a:gd name="connsiteX9" fmla="*/ 27652 w 653143"/>
                  <a:gd name="connsiteY9" fmla="*/ 221583 h 221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3143" h="221583">
                    <a:moveTo>
                      <a:pt x="27652" y="221583"/>
                    </a:moveTo>
                    <a:cubicBezTo>
                      <a:pt x="117333" y="218366"/>
                      <a:pt x="504250" y="180482"/>
                      <a:pt x="601208" y="152088"/>
                    </a:cubicBezTo>
                    <a:cubicBezTo>
                      <a:pt x="672599" y="123866"/>
                      <a:pt x="665577" y="63870"/>
                      <a:pt x="609400" y="51217"/>
                    </a:cubicBezTo>
                    <a:cubicBezTo>
                      <a:pt x="545199" y="36755"/>
                      <a:pt x="237341" y="18466"/>
                      <a:pt x="27652" y="0"/>
                    </a:cubicBezTo>
                    <a:cubicBezTo>
                      <a:pt x="45389" y="24035"/>
                      <a:pt x="59704" y="48845"/>
                      <a:pt x="66012" y="88557"/>
                    </a:cubicBezTo>
                    <a:cubicBezTo>
                      <a:pt x="66210" y="91131"/>
                      <a:pt x="66407" y="93704"/>
                      <a:pt x="66605" y="96278"/>
                    </a:cubicBezTo>
                    <a:lnTo>
                      <a:pt x="0" y="126806"/>
                    </a:lnTo>
                    <a:lnTo>
                      <a:pt x="67258" y="157632"/>
                    </a:lnTo>
                    <a:lnTo>
                      <a:pt x="63119" y="171390"/>
                    </a:lnTo>
                    <a:cubicBezTo>
                      <a:pt x="51297" y="197526"/>
                      <a:pt x="27191" y="195447"/>
                      <a:pt x="27652" y="22158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A3D6D389-9904-444B-82E7-22E2BFDA9CC2}"/>
                  </a:ext>
                </a:extLst>
              </p:cNvPr>
              <p:cNvSpPr/>
              <p:nvPr/>
            </p:nvSpPr>
            <p:spPr>
              <a:xfrm>
                <a:off x="2005634" y="-357004"/>
                <a:ext cx="1727111" cy="3008451"/>
              </a:xfrm>
              <a:custGeom>
                <a:avLst/>
                <a:gdLst>
                  <a:gd name="connsiteX0" fmla="*/ 112323 w 705180"/>
                  <a:gd name="connsiteY0" fmla="*/ 1302675 h 1302675"/>
                  <a:gd name="connsiteX1" fmla="*/ 146829 w 705180"/>
                  <a:gd name="connsiteY1" fmla="*/ 974871 h 1302675"/>
                  <a:gd name="connsiteX2" fmla="*/ 180 w 705180"/>
                  <a:gd name="connsiteY2" fmla="*/ 741958 h 1302675"/>
                  <a:gd name="connsiteX3" fmla="*/ 181334 w 705180"/>
                  <a:gd name="connsiteY3" fmla="*/ 25965 h 1302675"/>
                  <a:gd name="connsiteX4" fmla="*/ 250346 w 705180"/>
                  <a:gd name="connsiteY4" fmla="*/ 155361 h 1302675"/>
                  <a:gd name="connsiteX5" fmla="*/ 345236 w 705180"/>
                  <a:gd name="connsiteY5" fmla="*/ 138109 h 1302675"/>
                  <a:gd name="connsiteX6" fmla="*/ 362489 w 705180"/>
                  <a:gd name="connsiteY6" fmla="*/ 232999 h 1302675"/>
                  <a:gd name="connsiteX7" fmla="*/ 440127 w 705180"/>
                  <a:gd name="connsiteY7" fmla="*/ 258878 h 1302675"/>
                  <a:gd name="connsiteX8" fmla="*/ 440127 w 705180"/>
                  <a:gd name="connsiteY8" fmla="*/ 431407 h 1302675"/>
                  <a:gd name="connsiteX9" fmla="*/ 491885 w 705180"/>
                  <a:gd name="connsiteY9" fmla="*/ 440033 h 1302675"/>
                  <a:gd name="connsiteX10" fmla="*/ 474632 w 705180"/>
                  <a:gd name="connsiteY10" fmla="*/ 560803 h 1302675"/>
                  <a:gd name="connsiteX11" fmla="*/ 552270 w 705180"/>
                  <a:gd name="connsiteY11" fmla="*/ 586682 h 1302675"/>
                  <a:gd name="connsiteX12" fmla="*/ 552270 w 705180"/>
                  <a:gd name="connsiteY12" fmla="*/ 690199 h 1302675"/>
                  <a:gd name="connsiteX13" fmla="*/ 698919 w 705180"/>
                  <a:gd name="connsiteY13" fmla="*/ 905859 h 1302675"/>
                  <a:gd name="connsiteX14" fmla="*/ 664414 w 705180"/>
                  <a:gd name="connsiteY14" fmla="*/ 1250916 h 1302675"/>
                  <a:gd name="connsiteX0" fmla="*/ 112323 w 701679"/>
                  <a:gd name="connsiteY0" fmla="*/ 1302675 h 1436352"/>
                  <a:gd name="connsiteX1" fmla="*/ 146829 w 701679"/>
                  <a:gd name="connsiteY1" fmla="*/ 974871 h 1436352"/>
                  <a:gd name="connsiteX2" fmla="*/ 180 w 701679"/>
                  <a:gd name="connsiteY2" fmla="*/ 741958 h 1436352"/>
                  <a:gd name="connsiteX3" fmla="*/ 181334 w 701679"/>
                  <a:gd name="connsiteY3" fmla="*/ 25965 h 1436352"/>
                  <a:gd name="connsiteX4" fmla="*/ 250346 w 701679"/>
                  <a:gd name="connsiteY4" fmla="*/ 155361 h 1436352"/>
                  <a:gd name="connsiteX5" fmla="*/ 345236 w 701679"/>
                  <a:gd name="connsiteY5" fmla="*/ 138109 h 1436352"/>
                  <a:gd name="connsiteX6" fmla="*/ 362489 w 701679"/>
                  <a:gd name="connsiteY6" fmla="*/ 232999 h 1436352"/>
                  <a:gd name="connsiteX7" fmla="*/ 440127 w 701679"/>
                  <a:gd name="connsiteY7" fmla="*/ 258878 h 1436352"/>
                  <a:gd name="connsiteX8" fmla="*/ 440127 w 701679"/>
                  <a:gd name="connsiteY8" fmla="*/ 431407 h 1436352"/>
                  <a:gd name="connsiteX9" fmla="*/ 491885 w 701679"/>
                  <a:gd name="connsiteY9" fmla="*/ 440033 h 1436352"/>
                  <a:gd name="connsiteX10" fmla="*/ 474632 w 701679"/>
                  <a:gd name="connsiteY10" fmla="*/ 560803 h 1436352"/>
                  <a:gd name="connsiteX11" fmla="*/ 552270 w 701679"/>
                  <a:gd name="connsiteY11" fmla="*/ 586682 h 1436352"/>
                  <a:gd name="connsiteX12" fmla="*/ 552270 w 701679"/>
                  <a:gd name="connsiteY12" fmla="*/ 690199 h 1436352"/>
                  <a:gd name="connsiteX13" fmla="*/ 698919 w 701679"/>
                  <a:gd name="connsiteY13" fmla="*/ 905859 h 1436352"/>
                  <a:gd name="connsiteX14" fmla="*/ 609626 w 701679"/>
                  <a:gd name="connsiteY14" fmla="*/ 1436352 h 1436352"/>
                  <a:gd name="connsiteX0" fmla="*/ 112323 w 793037"/>
                  <a:gd name="connsiteY0" fmla="*/ 1302675 h 1436352"/>
                  <a:gd name="connsiteX1" fmla="*/ 146829 w 793037"/>
                  <a:gd name="connsiteY1" fmla="*/ 974871 h 1436352"/>
                  <a:gd name="connsiteX2" fmla="*/ 180 w 793037"/>
                  <a:gd name="connsiteY2" fmla="*/ 741958 h 1436352"/>
                  <a:gd name="connsiteX3" fmla="*/ 181334 w 793037"/>
                  <a:gd name="connsiteY3" fmla="*/ 25965 h 1436352"/>
                  <a:gd name="connsiteX4" fmla="*/ 250346 w 793037"/>
                  <a:gd name="connsiteY4" fmla="*/ 155361 h 1436352"/>
                  <a:gd name="connsiteX5" fmla="*/ 345236 w 793037"/>
                  <a:gd name="connsiteY5" fmla="*/ 138109 h 1436352"/>
                  <a:gd name="connsiteX6" fmla="*/ 362489 w 793037"/>
                  <a:gd name="connsiteY6" fmla="*/ 232999 h 1436352"/>
                  <a:gd name="connsiteX7" fmla="*/ 440127 w 793037"/>
                  <a:gd name="connsiteY7" fmla="*/ 258878 h 1436352"/>
                  <a:gd name="connsiteX8" fmla="*/ 440127 w 793037"/>
                  <a:gd name="connsiteY8" fmla="*/ 431407 h 1436352"/>
                  <a:gd name="connsiteX9" fmla="*/ 491885 w 793037"/>
                  <a:gd name="connsiteY9" fmla="*/ 440033 h 1436352"/>
                  <a:gd name="connsiteX10" fmla="*/ 474632 w 793037"/>
                  <a:gd name="connsiteY10" fmla="*/ 560803 h 1436352"/>
                  <a:gd name="connsiteX11" fmla="*/ 552270 w 793037"/>
                  <a:gd name="connsiteY11" fmla="*/ 586682 h 1436352"/>
                  <a:gd name="connsiteX12" fmla="*/ 552270 w 793037"/>
                  <a:gd name="connsiteY12" fmla="*/ 690199 h 1436352"/>
                  <a:gd name="connsiteX13" fmla="*/ 791637 w 793037"/>
                  <a:gd name="connsiteY13" fmla="*/ 1061794 h 1436352"/>
                  <a:gd name="connsiteX14" fmla="*/ 609626 w 793037"/>
                  <a:gd name="connsiteY14" fmla="*/ 1436352 h 1436352"/>
                  <a:gd name="connsiteX0" fmla="*/ 112323 w 793663"/>
                  <a:gd name="connsiteY0" fmla="*/ 1302675 h 1436352"/>
                  <a:gd name="connsiteX1" fmla="*/ 146829 w 793663"/>
                  <a:gd name="connsiteY1" fmla="*/ 974871 h 1436352"/>
                  <a:gd name="connsiteX2" fmla="*/ 180 w 793663"/>
                  <a:gd name="connsiteY2" fmla="*/ 741958 h 1436352"/>
                  <a:gd name="connsiteX3" fmla="*/ 181334 w 793663"/>
                  <a:gd name="connsiteY3" fmla="*/ 25965 h 1436352"/>
                  <a:gd name="connsiteX4" fmla="*/ 250346 w 793663"/>
                  <a:gd name="connsiteY4" fmla="*/ 155361 h 1436352"/>
                  <a:gd name="connsiteX5" fmla="*/ 345236 w 793663"/>
                  <a:gd name="connsiteY5" fmla="*/ 138109 h 1436352"/>
                  <a:gd name="connsiteX6" fmla="*/ 362489 w 793663"/>
                  <a:gd name="connsiteY6" fmla="*/ 232999 h 1436352"/>
                  <a:gd name="connsiteX7" fmla="*/ 440127 w 793663"/>
                  <a:gd name="connsiteY7" fmla="*/ 258878 h 1436352"/>
                  <a:gd name="connsiteX8" fmla="*/ 440127 w 793663"/>
                  <a:gd name="connsiteY8" fmla="*/ 431407 h 1436352"/>
                  <a:gd name="connsiteX9" fmla="*/ 491885 w 793663"/>
                  <a:gd name="connsiteY9" fmla="*/ 440033 h 1436352"/>
                  <a:gd name="connsiteX10" fmla="*/ 474632 w 793663"/>
                  <a:gd name="connsiteY10" fmla="*/ 560803 h 1436352"/>
                  <a:gd name="connsiteX11" fmla="*/ 552270 w 793663"/>
                  <a:gd name="connsiteY11" fmla="*/ 586682 h 1436352"/>
                  <a:gd name="connsiteX12" fmla="*/ 552270 w 793663"/>
                  <a:gd name="connsiteY12" fmla="*/ 690199 h 1436352"/>
                  <a:gd name="connsiteX13" fmla="*/ 791637 w 793663"/>
                  <a:gd name="connsiteY13" fmla="*/ 1061794 h 1436352"/>
                  <a:gd name="connsiteX14" fmla="*/ 609626 w 793663"/>
                  <a:gd name="connsiteY14" fmla="*/ 1436352 h 1436352"/>
                  <a:gd name="connsiteX0" fmla="*/ 112323 w 793663"/>
                  <a:gd name="connsiteY0" fmla="*/ 1302675 h 1436352"/>
                  <a:gd name="connsiteX1" fmla="*/ 146829 w 793663"/>
                  <a:gd name="connsiteY1" fmla="*/ 974871 h 1436352"/>
                  <a:gd name="connsiteX2" fmla="*/ 180 w 793663"/>
                  <a:gd name="connsiteY2" fmla="*/ 741958 h 1436352"/>
                  <a:gd name="connsiteX3" fmla="*/ 181334 w 793663"/>
                  <a:gd name="connsiteY3" fmla="*/ 25965 h 1436352"/>
                  <a:gd name="connsiteX4" fmla="*/ 250346 w 793663"/>
                  <a:gd name="connsiteY4" fmla="*/ 155361 h 1436352"/>
                  <a:gd name="connsiteX5" fmla="*/ 345236 w 793663"/>
                  <a:gd name="connsiteY5" fmla="*/ 138109 h 1436352"/>
                  <a:gd name="connsiteX6" fmla="*/ 362489 w 793663"/>
                  <a:gd name="connsiteY6" fmla="*/ 232999 h 1436352"/>
                  <a:gd name="connsiteX7" fmla="*/ 440127 w 793663"/>
                  <a:gd name="connsiteY7" fmla="*/ 258878 h 1436352"/>
                  <a:gd name="connsiteX8" fmla="*/ 440127 w 793663"/>
                  <a:gd name="connsiteY8" fmla="*/ 431407 h 1436352"/>
                  <a:gd name="connsiteX9" fmla="*/ 508743 w 793663"/>
                  <a:gd name="connsiteY9" fmla="*/ 452677 h 1436352"/>
                  <a:gd name="connsiteX10" fmla="*/ 474632 w 793663"/>
                  <a:gd name="connsiteY10" fmla="*/ 560803 h 1436352"/>
                  <a:gd name="connsiteX11" fmla="*/ 552270 w 793663"/>
                  <a:gd name="connsiteY11" fmla="*/ 586682 h 1436352"/>
                  <a:gd name="connsiteX12" fmla="*/ 552270 w 793663"/>
                  <a:gd name="connsiteY12" fmla="*/ 690199 h 1436352"/>
                  <a:gd name="connsiteX13" fmla="*/ 791637 w 793663"/>
                  <a:gd name="connsiteY13" fmla="*/ 1061794 h 1436352"/>
                  <a:gd name="connsiteX14" fmla="*/ 609626 w 793663"/>
                  <a:gd name="connsiteY14" fmla="*/ 1436352 h 1436352"/>
                  <a:gd name="connsiteX0" fmla="*/ 112323 w 793663"/>
                  <a:gd name="connsiteY0" fmla="*/ 1302675 h 1436352"/>
                  <a:gd name="connsiteX1" fmla="*/ 146829 w 793663"/>
                  <a:gd name="connsiteY1" fmla="*/ 974871 h 1436352"/>
                  <a:gd name="connsiteX2" fmla="*/ 180 w 793663"/>
                  <a:gd name="connsiteY2" fmla="*/ 741958 h 1436352"/>
                  <a:gd name="connsiteX3" fmla="*/ 181334 w 793663"/>
                  <a:gd name="connsiteY3" fmla="*/ 25965 h 1436352"/>
                  <a:gd name="connsiteX4" fmla="*/ 250346 w 793663"/>
                  <a:gd name="connsiteY4" fmla="*/ 155361 h 1436352"/>
                  <a:gd name="connsiteX5" fmla="*/ 345236 w 793663"/>
                  <a:gd name="connsiteY5" fmla="*/ 138109 h 1436352"/>
                  <a:gd name="connsiteX6" fmla="*/ 362489 w 793663"/>
                  <a:gd name="connsiteY6" fmla="*/ 232999 h 1436352"/>
                  <a:gd name="connsiteX7" fmla="*/ 423269 w 793663"/>
                  <a:gd name="connsiteY7" fmla="*/ 250449 h 1436352"/>
                  <a:gd name="connsiteX8" fmla="*/ 440127 w 793663"/>
                  <a:gd name="connsiteY8" fmla="*/ 431407 h 1436352"/>
                  <a:gd name="connsiteX9" fmla="*/ 508743 w 793663"/>
                  <a:gd name="connsiteY9" fmla="*/ 452677 h 1436352"/>
                  <a:gd name="connsiteX10" fmla="*/ 474632 w 793663"/>
                  <a:gd name="connsiteY10" fmla="*/ 560803 h 1436352"/>
                  <a:gd name="connsiteX11" fmla="*/ 552270 w 793663"/>
                  <a:gd name="connsiteY11" fmla="*/ 586682 h 1436352"/>
                  <a:gd name="connsiteX12" fmla="*/ 552270 w 793663"/>
                  <a:gd name="connsiteY12" fmla="*/ 690199 h 1436352"/>
                  <a:gd name="connsiteX13" fmla="*/ 791637 w 793663"/>
                  <a:gd name="connsiteY13" fmla="*/ 1061794 h 1436352"/>
                  <a:gd name="connsiteX14" fmla="*/ 609626 w 793663"/>
                  <a:gd name="connsiteY14" fmla="*/ 1436352 h 1436352"/>
                  <a:gd name="connsiteX0" fmla="*/ 112323 w 793663"/>
                  <a:gd name="connsiteY0" fmla="*/ 1302675 h 1436352"/>
                  <a:gd name="connsiteX1" fmla="*/ 146829 w 793663"/>
                  <a:gd name="connsiteY1" fmla="*/ 974871 h 1436352"/>
                  <a:gd name="connsiteX2" fmla="*/ 180 w 793663"/>
                  <a:gd name="connsiteY2" fmla="*/ 741958 h 1436352"/>
                  <a:gd name="connsiteX3" fmla="*/ 181334 w 793663"/>
                  <a:gd name="connsiteY3" fmla="*/ 25965 h 1436352"/>
                  <a:gd name="connsiteX4" fmla="*/ 250346 w 793663"/>
                  <a:gd name="connsiteY4" fmla="*/ 155361 h 1436352"/>
                  <a:gd name="connsiteX5" fmla="*/ 345236 w 793663"/>
                  <a:gd name="connsiteY5" fmla="*/ 138109 h 1436352"/>
                  <a:gd name="connsiteX6" fmla="*/ 362489 w 793663"/>
                  <a:gd name="connsiteY6" fmla="*/ 232999 h 1436352"/>
                  <a:gd name="connsiteX7" fmla="*/ 423269 w 793663"/>
                  <a:gd name="connsiteY7" fmla="*/ 250449 h 1436352"/>
                  <a:gd name="connsiteX8" fmla="*/ 444341 w 793663"/>
                  <a:gd name="connsiteY8" fmla="*/ 406121 h 1436352"/>
                  <a:gd name="connsiteX9" fmla="*/ 508743 w 793663"/>
                  <a:gd name="connsiteY9" fmla="*/ 452677 h 1436352"/>
                  <a:gd name="connsiteX10" fmla="*/ 474632 w 793663"/>
                  <a:gd name="connsiteY10" fmla="*/ 560803 h 1436352"/>
                  <a:gd name="connsiteX11" fmla="*/ 552270 w 793663"/>
                  <a:gd name="connsiteY11" fmla="*/ 586682 h 1436352"/>
                  <a:gd name="connsiteX12" fmla="*/ 552270 w 793663"/>
                  <a:gd name="connsiteY12" fmla="*/ 690199 h 1436352"/>
                  <a:gd name="connsiteX13" fmla="*/ 791637 w 793663"/>
                  <a:gd name="connsiteY13" fmla="*/ 1061794 h 1436352"/>
                  <a:gd name="connsiteX14" fmla="*/ 609626 w 793663"/>
                  <a:gd name="connsiteY14" fmla="*/ 1436352 h 1436352"/>
                  <a:gd name="connsiteX0" fmla="*/ 112323 w 792356"/>
                  <a:gd name="connsiteY0" fmla="*/ 1302675 h 1537499"/>
                  <a:gd name="connsiteX1" fmla="*/ 146829 w 792356"/>
                  <a:gd name="connsiteY1" fmla="*/ 974871 h 1537499"/>
                  <a:gd name="connsiteX2" fmla="*/ 180 w 792356"/>
                  <a:gd name="connsiteY2" fmla="*/ 741958 h 1537499"/>
                  <a:gd name="connsiteX3" fmla="*/ 181334 w 792356"/>
                  <a:gd name="connsiteY3" fmla="*/ 25965 h 1537499"/>
                  <a:gd name="connsiteX4" fmla="*/ 250346 w 792356"/>
                  <a:gd name="connsiteY4" fmla="*/ 155361 h 1537499"/>
                  <a:gd name="connsiteX5" fmla="*/ 345236 w 792356"/>
                  <a:gd name="connsiteY5" fmla="*/ 138109 h 1537499"/>
                  <a:gd name="connsiteX6" fmla="*/ 362489 w 792356"/>
                  <a:gd name="connsiteY6" fmla="*/ 232999 h 1537499"/>
                  <a:gd name="connsiteX7" fmla="*/ 423269 w 792356"/>
                  <a:gd name="connsiteY7" fmla="*/ 250449 h 1537499"/>
                  <a:gd name="connsiteX8" fmla="*/ 444341 w 792356"/>
                  <a:gd name="connsiteY8" fmla="*/ 406121 h 1537499"/>
                  <a:gd name="connsiteX9" fmla="*/ 508743 w 792356"/>
                  <a:gd name="connsiteY9" fmla="*/ 452677 h 1537499"/>
                  <a:gd name="connsiteX10" fmla="*/ 474632 w 792356"/>
                  <a:gd name="connsiteY10" fmla="*/ 560803 h 1537499"/>
                  <a:gd name="connsiteX11" fmla="*/ 552270 w 792356"/>
                  <a:gd name="connsiteY11" fmla="*/ 586682 h 1537499"/>
                  <a:gd name="connsiteX12" fmla="*/ 552270 w 792356"/>
                  <a:gd name="connsiteY12" fmla="*/ 690199 h 1537499"/>
                  <a:gd name="connsiteX13" fmla="*/ 791637 w 792356"/>
                  <a:gd name="connsiteY13" fmla="*/ 1061794 h 1537499"/>
                  <a:gd name="connsiteX14" fmla="*/ 626484 w 792356"/>
                  <a:gd name="connsiteY14" fmla="*/ 1537499 h 1537499"/>
                  <a:gd name="connsiteX0" fmla="*/ 112323 w 805272"/>
                  <a:gd name="connsiteY0" fmla="*/ 1302675 h 1538127"/>
                  <a:gd name="connsiteX1" fmla="*/ 146829 w 805272"/>
                  <a:gd name="connsiteY1" fmla="*/ 974871 h 1538127"/>
                  <a:gd name="connsiteX2" fmla="*/ 180 w 805272"/>
                  <a:gd name="connsiteY2" fmla="*/ 741958 h 1538127"/>
                  <a:gd name="connsiteX3" fmla="*/ 181334 w 805272"/>
                  <a:gd name="connsiteY3" fmla="*/ 25965 h 1538127"/>
                  <a:gd name="connsiteX4" fmla="*/ 250346 w 805272"/>
                  <a:gd name="connsiteY4" fmla="*/ 155361 h 1538127"/>
                  <a:gd name="connsiteX5" fmla="*/ 345236 w 805272"/>
                  <a:gd name="connsiteY5" fmla="*/ 138109 h 1538127"/>
                  <a:gd name="connsiteX6" fmla="*/ 362489 w 805272"/>
                  <a:gd name="connsiteY6" fmla="*/ 232999 h 1538127"/>
                  <a:gd name="connsiteX7" fmla="*/ 423269 w 805272"/>
                  <a:gd name="connsiteY7" fmla="*/ 250449 h 1538127"/>
                  <a:gd name="connsiteX8" fmla="*/ 444341 w 805272"/>
                  <a:gd name="connsiteY8" fmla="*/ 406121 h 1538127"/>
                  <a:gd name="connsiteX9" fmla="*/ 508743 w 805272"/>
                  <a:gd name="connsiteY9" fmla="*/ 452677 h 1538127"/>
                  <a:gd name="connsiteX10" fmla="*/ 474632 w 805272"/>
                  <a:gd name="connsiteY10" fmla="*/ 560803 h 1538127"/>
                  <a:gd name="connsiteX11" fmla="*/ 552270 w 805272"/>
                  <a:gd name="connsiteY11" fmla="*/ 586682 h 1538127"/>
                  <a:gd name="connsiteX12" fmla="*/ 552270 w 805272"/>
                  <a:gd name="connsiteY12" fmla="*/ 690199 h 1538127"/>
                  <a:gd name="connsiteX13" fmla="*/ 791637 w 805272"/>
                  <a:gd name="connsiteY13" fmla="*/ 1061794 h 1538127"/>
                  <a:gd name="connsiteX14" fmla="*/ 626484 w 805272"/>
                  <a:gd name="connsiteY14" fmla="*/ 1537499 h 1538127"/>
                  <a:gd name="connsiteX0" fmla="*/ 112323 w 791761"/>
                  <a:gd name="connsiteY0" fmla="*/ 1302675 h 1542335"/>
                  <a:gd name="connsiteX1" fmla="*/ 146829 w 791761"/>
                  <a:gd name="connsiteY1" fmla="*/ 974871 h 1542335"/>
                  <a:gd name="connsiteX2" fmla="*/ 180 w 791761"/>
                  <a:gd name="connsiteY2" fmla="*/ 741958 h 1542335"/>
                  <a:gd name="connsiteX3" fmla="*/ 181334 w 791761"/>
                  <a:gd name="connsiteY3" fmla="*/ 25965 h 1542335"/>
                  <a:gd name="connsiteX4" fmla="*/ 250346 w 791761"/>
                  <a:gd name="connsiteY4" fmla="*/ 155361 h 1542335"/>
                  <a:gd name="connsiteX5" fmla="*/ 345236 w 791761"/>
                  <a:gd name="connsiteY5" fmla="*/ 138109 h 1542335"/>
                  <a:gd name="connsiteX6" fmla="*/ 362489 w 791761"/>
                  <a:gd name="connsiteY6" fmla="*/ 232999 h 1542335"/>
                  <a:gd name="connsiteX7" fmla="*/ 423269 w 791761"/>
                  <a:gd name="connsiteY7" fmla="*/ 250449 h 1542335"/>
                  <a:gd name="connsiteX8" fmla="*/ 444341 w 791761"/>
                  <a:gd name="connsiteY8" fmla="*/ 406121 h 1542335"/>
                  <a:gd name="connsiteX9" fmla="*/ 508743 w 791761"/>
                  <a:gd name="connsiteY9" fmla="*/ 452677 h 1542335"/>
                  <a:gd name="connsiteX10" fmla="*/ 474632 w 791761"/>
                  <a:gd name="connsiteY10" fmla="*/ 560803 h 1542335"/>
                  <a:gd name="connsiteX11" fmla="*/ 552270 w 791761"/>
                  <a:gd name="connsiteY11" fmla="*/ 586682 h 1542335"/>
                  <a:gd name="connsiteX12" fmla="*/ 552270 w 791761"/>
                  <a:gd name="connsiteY12" fmla="*/ 690199 h 1542335"/>
                  <a:gd name="connsiteX13" fmla="*/ 791637 w 791761"/>
                  <a:gd name="connsiteY13" fmla="*/ 1061794 h 1542335"/>
                  <a:gd name="connsiteX14" fmla="*/ 516908 w 791761"/>
                  <a:gd name="connsiteY14" fmla="*/ 1541713 h 1542335"/>
                  <a:gd name="connsiteX0" fmla="*/ 112323 w 803617"/>
                  <a:gd name="connsiteY0" fmla="*/ 1302675 h 1545043"/>
                  <a:gd name="connsiteX1" fmla="*/ 146829 w 803617"/>
                  <a:gd name="connsiteY1" fmla="*/ 974871 h 1545043"/>
                  <a:gd name="connsiteX2" fmla="*/ 180 w 803617"/>
                  <a:gd name="connsiteY2" fmla="*/ 741958 h 1545043"/>
                  <a:gd name="connsiteX3" fmla="*/ 181334 w 803617"/>
                  <a:gd name="connsiteY3" fmla="*/ 25965 h 1545043"/>
                  <a:gd name="connsiteX4" fmla="*/ 250346 w 803617"/>
                  <a:gd name="connsiteY4" fmla="*/ 155361 h 1545043"/>
                  <a:gd name="connsiteX5" fmla="*/ 345236 w 803617"/>
                  <a:gd name="connsiteY5" fmla="*/ 138109 h 1545043"/>
                  <a:gd name="connsiteX6" fmla="*/ 362489 w 803617"/>
                  <a:gd name="connsiteY6" fmla="*/ 232999 h 1545043"/>
                  <a:gd name="connsiteX7" fmla="*/ 423269 w 803617"/>
                  <a:gd name="connsiteY7" fmla="*/ 250449 h 1545043"/>
                  <a:gd name="connsiteX8" fmla="*/ 444341 w 803617"/>
                  <a:gd name="connsiteY8" fmla="*/ 406121 h 1545043"/>
                  <a:gd name="connsiteX9" fmla="*/ 508743 w 803617"/>
                  <a:gd name="connsiteY9" fmla="*/ 452677 h 1545043"/>
                  <a:gd name="connsiteX10" fmla="*/ 474632 w 803617"/>
                  <a:gd name="connsiteY10" fmla="*/ 560803 h 1545043"/>
                  <a:gd name="connsiteX11" fmla="*/ 552270 w 803617"/>
                  <a:gd name="connsiteY11" fmla="*/ 586682 h 1545043"/>
                  <a:gd name="connsiteX12" fmla="*/ 552270 w 803617"/>
                  <a:gd name="connsiteY12" fmla="*/ 690199 h 1545043"/>
                  <a:gd name="connsiteX13" fmla="*/ 791637 w 803617"/>
                  <a:gd name="connsiteY13" fmla="*/ 1061794 h 1545043"/>
                  <a:gd name="connsiteX14" fmla="*/ 516908 w 803617"/>
                  <a:gd name="connsiteY14" fmla="*/ 1541713 h 1545043"/>
                  <a:gd name="connsiteX0" fmla="*/ 112323 w 834607"/>
                  <a:gd name="connsiteY0" fmla="*/ 1302675 h 1490669"/>
                  <a:gd name="connsiteX1" fmla="*/ 146829 w 834607"/>
                  <a:gd name="connsiteY1" fmla="*/ 974871 h 1490669"/>
                  <a:gd name="connsiteX2" fmla="*/ 180 w 834607"/>
                  <a:gd name="connsiteY2" fmla="*/ 741958 h 1490669"/>
                  <a:gd name="connsiteX3" fmla="*/ 181334 w 834607"/>
                  <a:gd name="connsiteY3" fmla="*/ 25965 h 1490669"/>
                  <a:gd name="connsiteX4" fmla="*/ 250346 w 834607"/>
                  <a:gd name="connsiteY4" fmla="*/ 155361 h 1490669"/>
                  <a:gd name="connsiteX5" fmla="*/ 345236 w 834607"/>
                  <a:gd name="connsiteY5" fmla="*/ 138109 h 1490669"/>
                  <a:gd name="connsiteX6" fmla="*/ 362489 w 834607"/>
                  <a:gd name="connsiteY6" fmla="*/ 232999 h 1490669"/>
                  <a:gd name="connsiteX7" fmla="*/ 423269 w 834607"/>
                  <a:gd name="connsiteY7" fmla="*/ 250449 h 1490669"/>
                  <a:gd name="connsiteX8" fmla="*/ 444341 w 834607"/>
                  <a:gd name="connsiteY8" fmla="*/ 406121 h 1490669"/>
                  <a:gd name="connsiteX9" fmla="*/ 508743 w 834607"/>
                  <a:gd name="connsiteY9" fmla="*/ 452677 h 1490669"/>
                  <a:gd name="connsiteX10" fmla="*/ 474632 w 834607"/>
                  <a:gd name="connsiteY10" fmla="*/ 560803 h 1490669"/>
                  <a:gd name="connsiteX11" fmla="*/ 552270 w 834607"/>
                  <a:gd name="connsiteY11" fmla="*/ 586682 h 1490669"/>
                  <a:gd name="connsiteX12" fmla="*/ 552270 w 834607"/>
                  <a:gd name="connsiteY12" fmla="*/ 690199 h 1490669"/>
                  <a:gd name="connsiteX13" fmla="*/ 791637 w 834607"/>
                  <a:gd name="connsiteY13" fmla="*/ 1061794 h 1490669"/>
                  <a:gd name="connsiteX14" fmla="*/ 584339 w 834607"/>
                  <a:gd name="connsiteY14" fmla="*/ 1486925 h 1490669"/>
                  <a:gd name="connsiteX0" fmla="*/ 82816 w 834601"/>
                  <a:gd name="connsiteY0" fmla="*/ 1353249 h 1490669"/>
                  <a:gd name="connsiteX1" fmla="*/ 146823 w 834601"/>
                  <a:gd name="connsiteY1" fmla="*/ 974871 h 1490669"/>
                  <a:gd name="connsiteX2" fmla="*/ 174 w 834601"/>
                  <a:gd name="connsiteY2" fmla="*/ 741958 h 1490669"/>
                  <a:gd name="connsiteX3" fmla="*/ 181328 w 834601"/>
                  <a:gd name="connsiteY3" fmla="*/ 25965 h 1490669"/>
                  <a:gd name="connsiteX4" fmla="*/ 250340 w 834601"/>
                  <a:gd name="connsiteY4" fmla="*/ 155361 h 1490669"/>
                  <a:gd name="connsiteX5" fmla="*/ 345230 w 834601"/>
                  <a:gd name="connsiteY5" fmla="*/ 138109 h 1490669"/>
                  <a:gd name="connsiteX6" fmla="*/ 362483 w 834601"/>
                  <a:gd name="connsiteY6" fmla="*/ 232999 h 1490669"/>
                  <a:gd name="connsiteX7" fmla="*/ 423263 w 834601"/>
                  <a:gd name="connsiteY7" fmla="*/ 250449 h 1490669"/>
                  <a:gd name="connsiteX8" fmla="*/ 444335 w 834601"/>
                  <a:gd name="connsiteY8" fmla="*/ 406121 h 1490669"/>
                  <a:gd name="connsiteX9" fmla="*/ 508737 w 834601"/>
                  <a:gd name="connsiteY9" fmla="*/ 452677 h 1490669"/>
                  <a:gd name="connsiteX10" fmla="*/ 474626 w 834601"/>
                  <a:gd name="connsiteY10" fmla="*/ 560803 h 1490669"/>
                  <a:gd name="connsiteX11" fmla="*/ 552264 w 834601"/>
                  <a:gd name="connsiteY11" fmla="*/ 586682 h 1490669"/>
                  <a:gd name="connsiteX12" fmla="*/ 552264 w 834601"/>
                  <a:gd name="connsiteY12" fmla="*/ 690199 h 1490669"/>
                  <a:gd name="connsiteX13" fmla="*/ 791631 w 834601"/>
                  <a:gd name="connsiteY13" fmla="*/ 1061794 h 1490669"/>
                  <a:gd name="connsiteX14" fmla="*/ 584333 w 834601"/>
                  <a:gd name="connsiteY14" fmla="*/ 1486925 h 1490669"/>
                  <a:gd name="connsiteX0" fmla="*/ 82816 w 834601"/>
                  <a:gd name="connsiteY0" fmla="*/ 1353249 h 1490669"/>
                  <a:gd name="connsiteX1" fmla="*/ 146823 w 834601"/>
                  <a:gd name="connsiteY1" fmla="*/ 974871 h 1490669"/>
                  <a:gd name="connsiteX2" fmla="*/ 174 w 834601"/>
                  <a:gd name="connsiteY2" fmla="*/ 741958 h 1490669"/>
                  <a:gd name="connsiteX3" fmla="*/ 181328 w 834601"/>
                  <a:gd name="connsiteY3" fmla="*/ 25965 h 1490669"/>
                  <a:gd name="connsiteX4" fmla="*/ 250340 w 834601"/>
                  <a:gd name="connsiteY4" fmla="*/ 155361 h 1490669"/>
                  <a:gd name="connsiteX5" fmla="*/ 345230 w 834601"/>
                  <a:gd name="connsiteY5" fmla="*/ 138109 h 1490669"/>
                  <a:gd name="connsiteX6" fmla="*/ 362483 w 834601"/>
                  <a:gd name="connsiteY6" fmla="*/ 232999 h 1490669"/>
                  <a:gd name="connsiteX7" fmla="*/ 423263 w 834601"/>
                  <a:gd name="connsiteY7" fmla="*/ 250449 h 1490669"/>
                  <a:gd name="connsiteX8" fmla="*/ 444335 w 834601"/>
                  <a:gd name="connsiteY8" fmla="*/ 406121 h 1490669"/>
                  <a:gd name="connsiteX9" fmla="*/ 508737 w 834601"/>
                  <a:gd name="connsiteY9" fmla="*/ 452677 h 1490669"/>
                  <a:gd name="connsiteX10" fmla="*/ 474626 w 834601"/>
                  <a:gd name="connsiteY10" fmla="*/ 560803 h 1490669"/>
                  <a:gd name="connsiteX11" fmla="*/ 552264 w 834601"/>
                  <a:gd name="connsiteY11" fmla="*/ 586682 h 1490669"/>
                  <a:gd name="connsiteX12" fmla="*/ 552264 w 834601"/>
                  <a:gd name="connsiteY12" fmla="*/ 690199 h 1490669"/>
                  <a:gd name="connsiteX13" fmla="*/ 791631 w 834601"/>
                  <a:gd name="connsiteY13" fmla="*/ 1061794 h 1490669"/>
                  <a:gd name="connsiteX14" fmla="*/ 584333 w 834601"/>
                  <a:gd name="connsiteY14" fmla="*/ 1486925 h 1490669"/>
                  <a:gd name="connsiteX0" fmla="*/ 82816 w 843783"/>
                  <a:gd name="connsiteY0" fmla="*/ 1353249 h 1469784"/>
                  <a:gd name="connsiteX1" fmla="*/ 146823 w 843783"/>
                  <a:gd name="connsiteY1" fmla="*/ 974871 h 1469784"/>
                  <a:gd name="connsiteX2" fmla="*/ 174 w 843783"/>
                  <a:gd name="connsiteY2" fmla="*/ 741958 h 1469784"/>
                  <a:gd name="connsiteX3" fmla="*/ 181328 w 843783"/>
                  <a:gd name="connsiteY3" fmla="*/ 25965 h 1469784"/>
                  <a:gd name="connsiteX4" fmla="*/ 250340 w 843783"/>
                  <a:gd name="connsiteY4" fmla="*/ 155361 h 1469784"/>
                  <a:gd name="connsiteX5" fmla="*/ 345230 w 843783"/>
                  <a:gd name="connsiteY5" fmla="*/ 138109 h 1469784"/>
                  <a:gd name="connsiteX6" fmla="*/ 362483 w 843783"/>
                  <a:gd name="connsiteY6" fmla="*/ 232999 h 1469784"/>
                  <a:gd name="connsiteX7" fmla="*/ 423263 w 843783"/>
                  <a:gd name="connsiteY7" fmla="*/ 250449 h 1469784"/>
                  <a:gd name="connsiteX8" fmla="*/ 444335 w 843783"/>
                  <a:gd name="connsiteY8" fmla="*/ 406121 h 1469784"/>
                  <a:gd name="connsiteX9" fmla="*/ 508737 w 843783"/>
                  <a:gd name="connsiteY9" fmla="*/ 452677 h 1469784"/>
                  <a:gd name="connsiteX10" fmla="*/ 474626 w 843783"/>
                  <a:gd name="connsiteY10" fmla="*/ 560803 h 1469784"/>
                  <a:gd name="connsiteX11" fmla="*/ 552264 w 843783"/>
                  <a:gd name="connsiteY11" fmla="*/ 586682 h 1469784"/>
                  <a:gd name="connsiteX12" fmla="*/ 552264 w 843783"/>
                  <a:gd name="connsiteY12" fmla="*/ 690199 h 1469784"/>
                  <a:gd name="connsiteX13" fmla="*/ 791631 w 843783"/>
                  <a:gd name="connsiteY13" fmla="*/ 1061794 h 1469784"/>
                  <a:gd name="connsiteX14" fmla="*/ 601191 w 843783"/>
                  <a:gd name="connsiteY14" fmla="*/ 1465853 h 1469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43783" h="1469784">
                    <a:moveTo>
                      <a:pt x="82816" y="1353249"/>
                    </a:moveTo>
                    <a:cubicBezTo>
                      <a:pt x="159987" y="1206572"/>
                      <a:pt x="160597" y="1076753"/>
                      <a:pt x="146823" y="974871"/>
                    </a:cubicBezTo>
                    <a:cubicBezTo>
                      <a:pt x="133049" y="872989"/>
                      <a:pt x="-5577" y="900109"/>
                      <a:pt x="174" y="741958"/>
                    </a:cubicBezTo>
                    <a:cubicBezTo>
                      <a:pt x="5925" y="583807"/>
                      <a:pt x="139634" y="123731"/>
                      <a:pt x="181328" y="25965"/>
                    </a:cubicBezTo>
                    <a:cubicBezTo>
                      <a:pt x="223022" y="-71801"/>
                      <a:pt x="223023" y="136670"/>
                      <a:pt x="250340" y="155361"/>
                    </a:cubicBezTo>
                    <a:cubicBezTo>
                      <a:pt x="277657" y="174052"/>
                      <a:pt x="326540" y="125169"/>
                      <a:pt x="345230" y="138109"/>
                    </a:cubicBezTo>
                    <a:cubicBezTo>
                      <a:pt x="363920" y="151049"/>
                      <a:pt x="349478" y="214276"/>
                      <a:pt x="362483" y="232999"/>
                    </a:cubicBezTo>
                    <a:cubicBezTo>
                      <a:pt x="375488" y="251722"/>
                      <a:pt x="409621" y="221595"/>
                      <a:pt x="423263" y="250449"/>
                    </a:cubicBezTo>
                    <a:cubicBezTo>
                      <a:pt x="436905" y="279303"/>
                      <a:pt x="430089" y="372416"/>
                      <a:pt x="444335" y="406121"/>
                    </a:cubicBezTo>
                    <a:cubicBezTo>
                      <a:pt x="458581" y="439826"/>
                      <a:pt x="503689" y="426897"/>
                      <a:pt x="508737" y="452677"/>
                    </a:cubicBezTo>
                    <a:cubicBezTo>
                      <a:pt x="513786" y="478457"/>
                      <a:pt x="467372" y="538469"/>
                      <a:pt x="474626" y="560803"/>
                    </a:cubicBezTo>
                    <a:cubicBezTo>
                      <a:pt x="481880" y="583137"/>
                      <a:pt x="539324" y="565116"/>
                      <a:pt x="552264" y="586682"/>
                    </a:cubicBezTo>
                    <a:cubicBezTo>
                      <a:pt x="565204" y="608248"/>
                      <a:pt x="512370" y="611014"/>
                      <a:pt x="552264" y="690199"/>
                    </a:cubicBezTo>
                    <a:cubicBezTo>
                      <a:pt x="592158" y="769384"/>
                      <a:pt x="783477" y="932518"/>
                      <a:pt x="791631" y="1061794"/>
                    </a:cubicBezTo>
                    <a:cubicBezTo>
                      <a:pt x="799785" y="1191070"/>
                      <a:pt x="986018" y="1508629"/>
                      <a:pt x="601191" y="1465853"/>
                    </a:cubicBezTo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58" name="グループ化 1057">
                <a:extLst>
                  <a:ext uri="{FF2B5EF4-FFF2-40B4-BE49-F238E27FC236}">
                    <a16:creationId xmlns:a16="http://schemas.microsoft.com/office/drawing/2014/main" id="{3E0DAD5E-3357-441F-B58E-5D1DECB9E3B4}"/>
                  </a:ext>
                </a:extLst>
              </p:cNvPr>
              <p:cNvGrpSpPr/>
              <p:nvPr/>
            </p:nvGrpSpPr>
            <p:grpSpPr>
              <a:xfrm>
                <a:off x="864335" y="2262907"/>
                <a:ext cx="170974" cy="170974"/>
                <a:chOff x="1389970" y="4934997"/>
                <a:chExt cx="170974" cy="170974"/>
              </a:xfrm>
            </p:grpSpPr>
            <p:sp>
              <p:nvSpPr>
                <p:cNvPr id="1059" name="楕円 1058">
                  <a:extLst>
                    <a:ext uri="{FF2B5EF4-FFF2-40B4-BE49-F238E27FC236}">
                      <a16:creationId xmlns:a16="http://schemas.microsoft.com/office/drawing/2014/main" id="{F4911CE6-5C09-479D-AAA6-36C9ACBF3F9E}"/>
                    </a:ext>
                  </a:extLst>
                </p:cNvPr>
                <p:cNvSpPr/>
                <p:nvPr/>
              </p:nvSpPr>
              <p:spPr>
                <a:xfrm>
                  <a:off x="1389970" y="4934997"/>
                  <a:ext cx="170974" cy="1709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0" name="楕円 1059">
                  <a:extLst>
                    <a:ext uri="{FF2B5EF4-FFF2-40B4-BE49-F238E27FC236}">
                      <a16:creationId xmlns:a16="http://schemas.microsoft.com/office/drawing/2014/main" id="{896C9130-CF7F-43DF-80DA-684D0C9C83D3}"/>
                    </a:ext>
                  </a:extLst>
                </p:cNvPr>
                <p:cNvSpPr/>
                <p:nvPr/>
              </p:nvSpPr>
              <p:spPr>
                <a:xfrm>
                  <a:off x="1414914" y="4967071"/>
                  <a:ext cx="106825" cy="106825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61" name="グループ化 1060">
              <a:extLst>
                <a:ext uri="{FF2B5EF4-FFF2-40B4-BE49-F238E27FC236}">
                  <a16:creationId xmlns:a16="http://schemas.microsoft.com/office/drawing/2014/main" id="{F6721CBA-85F5-41FF-BDD6-97EBD4430293}"/>
                </a:ext>
              </a:extLst>
            </p:cNvPr>
            <p:cNvGrpSpPr/>
            <p:nvPr/>
          </p:nvGrpSpPr>
          <p:grpSpPr>
            <a:xfrm>
              <a:off x="6489017" y="4261191"/>
              <a:ext cx="593236" cy="250350"/>
              <a:chOff x="426394" y="5019444"/>
              <a:chExt cx="4967966" cy="2096517"/>
            </a:xfrm>
          </p:grpSpPr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D7960EA1-4FB1-404B-80EB-0D200AF264C5}"/>
                  </a:ext>
                </a:extLst>
              </p:cNvPr>
              <p:cNvSpPr/>
              <p:nvPr/>
            </p:nvSpPr>
            <p:spPr>
              <a:xfrm rot="9540701" flipH="1">
                <a:off x="3710398" y="5739429"/>
                <a:ext cx="591106" cy="188299"/>
              </a:xfrm>
              <a:custGeom>
                <a:avLst/>
                <a:gdLst>
                  <a:gd name="connsiteX0" fmla="*/ 508591 w 653143"/>
                  <a:gd name="connsiteY0" fmla="*/ 619459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05172"/>
                  <a:gd name="connsiteX1" fmla="*/ 602860 w 653143"/>
                  <a:gd name="connsiteY1" fmla="*/ 605172 h 605172"/>
                  <a:gd name="connsiteX2" fmla="*/ 581651 w 653143"/>
                  <a:gd name="connsiteY2" fmla="*/ 157555 h 605172"/>
                  <a:gd name="connsiteX3" fmla="*/ 601208 w 653143"/>
                  <a:gd name="connsiteY3" fmla="*/ 152088 h 605172"/>
                  <a:gd name="connsiteX4" fmla="*/ 609400 w 653143"/>
                  <a:gd name="connsiteY4" fmla="*/ 51217 h 605172"/>
                  <a:gd name="connsiteX5" fmla="*/ 27652 w 653143"/>
                  <a:gd name="connsiteY5" fmla="*/ 0 h 605172"/>
                  <a:gd name="connsiteX6" fmla="*/ 66012 w 653143"/>
                  <a:gd name="connsiteY6" fmla="*/ 88557 h 605172"/>
                  <a:gd name="connsiteX7" fmla="*/ 66605 w 653143"/>
                  <a:gd name="connsiteY7" fmla="*/ 96278 h 605172"/>
                  <a:gd name="connsiteX8" fmla="*/ 0 w 653143"/>
                  <a:gd name="connsiteY8" fmla="*/ 126806 h 605172"/>
                  <a:gd name="connsiteX9" fmla="*/ 67258 w 653143"/>
                  <a:gd name="connsiteY9" fmla="*/ 157632 h 605172"/>
                  <a:gd name="connsiteX10" fmla="*/ 63119 w 653143"/>
                  <a:gd name="connsiteY10" fmla="*/ 171390 h 605172"/>
                  <a:gd name="connsiteX11" fmla="*/ 27652 w 653143"/>
                  <a:gd name="connsiteY11" fmla="*/ 221583 h 605172"/>
                  <a:gd name="connsiteX12" fmla="*/ 520233 w 653143"/>
                  <a:gd name="connsiteY12" fmla="*/ 169563 h 605172"/>
                  <a:gd name="connsiteX13" fmla="*/ 529318 w 653143"/>
                  <a:gd name="connsiteY13" fmla="*/ 168054 h 605172"/>
                  <a:gd name="connsiteX0" fmla="*/ 529318 w 653143"/>
                  <a:gd name="connsiteY0" fmla="*/ 168054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12" fmla="*/ 529318 w 653143"/>
                  <a:gd name="connsiteY12" fmla="*/ 168054 h 221583"/>
                  <a:gd name="connsiteX0" fmla="*/ 520233 w 653143"/>
                  <a:gd name="connsiteY0" fmla="*/ 16956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0" fmla="*/ 27652 w 653143"/>
                  <a:gd name="connsiteY0" fmla="*/ 22158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0" fmla="*/ 27652 w 653143"/>
                  <a:gd name="connsiteY0" fmla="*/ 221583 h 221583"/>
                  <a:gd name="connsiteX1" fmla="*/ 601208 w 653143"/>
                  <a:gd name="connsiteY1" fmla="*/ 152088 h 221583"/>
                  <a:gd name="connsiteX2" fmla="*/ 609400 w 653143"/>
                  <a:gd name="connsiteY2" fmla="*/ 51217 h 221583"/>
                  <a:gd name="connsiteX3" fmla="*/ 27652 w 653143"/>
                  <a:gd name="connsiteY3" fmla="*/ 0 h 221583"/>
                  <a:gd name="connsiteX4" fmla="*/ 66012 w 653143"/>
                  <a:gd name="connsiteY4" fmla="*/ 88557 h 221583"/>
                  <a:gd name="connsiteX5" fmla="*/ 66605 w 653143"/>
                  <a:gd name="connsiteY5" fmla="*/ 96278 h 221583"/>
                  <a:gd name="connsiteX6" fmla="*/ 0 w 653143"/>
                  <a:gd name="connsiteY6" fmla="*/ 126806 h 221583"/>
                  <a:gd name="connsiteX7" fmla="*/ 67258 w 653143"/>
                  <a:gd name="connsiteY7" fmla="*/ 157632 h 221583"/>
                  <a:gd name="connsiteX8" fmla="*/ 63119 w 653143"/>
                  <a:gd name="connsiteY8" fmla="*/ 171390 h 221583"/>
                  <a:gd name="connsiteX9" fmla="*/ 27652 w 653143"/>
                  <a:gd name="connsiteY9" fmla="*/ 221583 h 221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3143" h="221583">
                    <a:moveTo>
                      <a:pt x="27652" y="221583"/>
                    </a:moveTo>
                    <a:cubicBezTo>
                      <a:pt x="117333" y="218366"/>
                      <a:pt x="504250" y="180482"/>
                      <a:pt x="601208" y="152088"/>
                    </a:cubicBezTo>
                    <a:cubicBezTo>
                      <a:pt x="672599" y="123866"/>
                      <a:pt x="665577" y="63870"/>
                      <a:pt x="609400" y="51217"/>
                    </a:cubicBezTo>
                    <a:cubicBezTo>
                      <a:pt x="545199" y="36755"/>
                      <a:pt x="237341" y="18466"/>
                      <a:pt x="27652" y="0"/>
                    </a:cubicBezTo>
                    <a:cubicBezTo>
                      <a:pt x="45389" y="24035"/>
                      <a:pt x="59704" y="48845"/>
                      <a:pt x="66012" y="88557"/>
                    </a:cubicBezTo>
                    <a:cubicBezTo>
                      <a:pt x="66210" y="91131"/>
                      <a:pt x="66407" y="93704"/>
                      <a:pt x="66605" y="96278"/>
                    </a:cubicBezTo>
                    <a:lnTo>
                      <a:pt x="0" y="126806"/>
                    </a:lnTo>
                    <a:lnTo>
                      <a:pt x="67258" y="157632"/>
                    </a:lnTo>
                    <a:lnTo>
                      <a:pt x="63119" y="171390"/>
                    </a:lnTo>
                    <a:cubicBezTo>
                      <a:pt x="51297" y="197526"/>
                      <a:pt x="27191" y="195447"/>
                      <a:pt x="27652" y="22158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ED4139DF-4304-40FA-B461-4F41D60D1286}"/>
                  </a:ext>
                </a:extLst>
              </p:cNvPr>
              <p:cNvSpPr/>
              <p:nvPr/>
            </p:nvSpPr>
            <p:spPr>
              <a:xfrm>
                <a:off x="507126" y="5385790"/>
                <a:ext cx="442696" cy="72544"/>
              </a:xfrm>
              <a:custGeom>
                <a:avLst/>
                <a:gdLst>
                  <a:gd name="connsiteX0" fmla="*/ 0 w 442696"/>
                  <a:gd name="connsiteY0" fmla="*/ 0 h 72544"/>
                  <a:gd name="connsiteX1" fmla="*/ 5748 w 442696"/>
                  <a:gd name="connsiteY1" fmla="*/ 658 h 72544"/>
                  <a:gd name="connsiteX2" fmla="*/ 284086 w 442696"/>
                  <a:gd name="connsiteY2" fmla="*/ 14198 h 72544"/>
                  <a:gd name="connsiteX3" fmla="*/ 402013 w 442696"/>
                  <a:gd name="connsiteY3" fmla="*/ 15125 h 72544"/>
                  <a:gd name="connsiteX4" fmla="*/ 441526 w 442696"/>
                  <a:gd name="connsiteY4" fmla="*/ 59716 h 72544"/>
                  <a:gd name="connsiteX5" fmla="*/ 442696 w 442696"/>
                  <a:gd name="connsiteY5" fmla="*/ 72544 h 72544"/>
                  <a:gd name="connsiteX6" fmla="*/ 409712 w 442696"/>
                  <a:gd name="connsiteY6" fmla="*/ 70337 h 72544"/>
                  <a:gd name="connsiteX7" fmla="*/ 7189 w 442696"/>
                  <a:gd name="connsiteY7" fmla="*/ 3235 h 72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2696" h="72544">
                    <a:moveTo>
                      <a:pt x="0" y="0"/>
                    </a:moveTo>
                    <a:lnTo>
                      <a:pt x="5748" y="658"/>
                    </a:lnTo>
                    <a:cubicBezTo>
                      <a:pt x="76441" y="7492"/>
                      <a:pt x="170644" y="12274"/>
                      <a:pt x="284086" y="14198"/>
                    </a:cubicBezTo>
                    <a:lnTo>
                      <a:pt x="402013" y="15125"/>
                    </a:lnTo>
                    <a:lnTo>
                      <a:pt x="441526" y="59716"/>
                    </a:lnTo>
                    <a:lnTo>
                      <a:pt x="442696" y="72544"/>
                    </a:lnTo>
                    <a:lnTo>
                      <a:pt x="409712" y="70337"/>
                    </a:lnTo>
                    <a:cubicBezTo>
                      <a:pt x="213595" y="53045"/>
                      <a:pt x="70221" y="27283"/>
                      <a:pt x="7189" y="3235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CBF2311E-AE59-4B87-B5C0-1315D25DBCBD}"/>
                  </a:ext>
                </a:extLst>
              </p:cNvPr>
              <p:cNvSpPr/>
              <p:nvPr/>
            </p:nvSpPr>
            <p:spPr>
              <a:xfrm>
                <a:off x="426394" y="5241864"/>
                <a:ext cx="435431" cy="164761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9605C121-4CF5-4D34-A9B5-3112C30C4F7E}"/>
                  </a:ext>
                </a:extLst>
              </p:cNvPr>
              <p:cNvSpPr/>
              <p:nvPr/>
            </p:nvSpPr>
            <p:spPr>
              <a:xfrm rot="16200000">
                <a:off x="4083308" y="4388956"/>
                <a:ext cx="469057" cy="2153046"/>
              </a:xfrm>
              <a:custGeom>
                <a:avLst/>
                <a:gdLst>
                  <a:gd name="connsiteX0" fmla="*/ 469057 w 469057"/>
                  <a:gd name="connsiteY0" fmla="*/ 1178577 h 2153046"/>
                  <a:gd name="connsiteX1" fmla="*/ 179092 w 469057"/>
                  <a:gd name="connsiteY1" fmla="*/ 2149549 h 2153046"/>
                  <a:gd name="connsiteX2" fmla="*/ 166384 w 469057"/>
                  <a:gd name="connsiteY2" fmla="*/ 2153046 h 2153046"/>
                  <a:gd name="connsiteX3" fmla="*/ 172732 w 469057"/>
                  <a:gd name="connsiteY3" fmla="*/ 2117471 h 2153046"/>
                  <a:gd name="connsiteX4" fmla="*/ 198942 w 469057"/>
                  <a:gd name="connsiteY4" fmla="*/ 1906609 h 2153046"/>
                  <a:gd name="connsiteX5" fmla="*/ 200879 w 469057"/>
                  <a:gd name="connsiteY5" fmla="*/ 1883876 h 2153046"/>
                  <a:gd name="connsiteX6" fmla="*/ 167696 w 469057"/>
                  <a:gd name="connsiteY6" fmla="*/ 1928847 h 2153046"/>
                  <a:gd name="connsiteX7" fmla="*/ 107725 w 469057"/>
                  <a:gd name="connsiteY7" fmla="*/ 1977458 h 2153046"/>
                  <a:gd name="connsiteX8" fmla="*/ 95017 w 469057"/>
                  <a:gd name="connsiteY8" fmla="*/ 1980955 h 2153046"/>
                  <a:gd name="connsiteX9" fmla="*/ 101364 w 469057"/>
                  <a:gd name="connsiteY9" fmla="*/ 1945380 h 2153046"/>
                  <a:gd name="connsiteX10" fmla="*/ 124369 w 469057"/>
                  <a:gd name="connsiteY10" fmla="*/ 1724100 h 2153046"/>
                  <a:gd name="connsiteX11" fmla="*/ 54611 w 469057"/>
                  <a:gd name="connsiteY11" fmla="*/ 1823178 h 2153046"/>
                  <a:gd name="connsiteX12" fmla="*/ 46356 w 469057"/>
                  <a:gd name="connsiteY12" fmla="*/ 1826189 h 2153046"/>
                  <a:gd name="connsiteX13" fmla="*/ 50479 w 469057"/>
                  <a:gd name="connsiteY13" fmla="*/ 1795559 h 2153046"/>
                  <a:gd name="connsiteX14" fmla="*/ 67504 w 469057"/>
                  <a:gd name="connsiteY14" fmla="*/ 1614008 h 2153046"/>
                  <a:gd name="connsiteX15" fmla="*/ 68762 w 469057"/>
                  <a:gd name="connsiteY15" fmla="*/ 1594436 h 2153046"/>
                  <a:gd name="connsiteX16" fmla="*/ 47208 w 469057"/>
                  <a:gd name="connsiteY16" fmla="*/ 1633156 h 2153046"/>
                  <a:gd name="connsiteX17" fmla="*/ 8255 w 469057"/>
                  <a:gd name="connsiteY17" fmla="*/ 1675009 h 2153046"/>
                  <a:gd name="connsiteX18" fmla="*/ 0 w 469057"/>
                  <a:gd name="connsiteY18" fmla="*/ 1678020 h 2153046"/>
                  <a:gd name="connsiteX19" fmla="*/ 4123 w 469057"/>
                  <a:gd name="connsiteY19" fmla="*/ 1647390 h 2153046"/>
                  <a:gd name="connsiteX20" fmla="*/ 44408 w 469057"/>
                  <a:gd name="connsiteY20" fmla="*/ 839009 h 2153046"/>
                  <a:gd name="connsiteX21" fmla="*/ 4123 w 469057"/>
                  <a:gd name="connsiteY21" fmla="*/ 30630 h 2153046"/>
                  <a:gd name="connsiteX22" fmla="*/ 0 w 469057"/>
                  <a:gd name="connsiteY22" fmla="*/ 0 h 2153046"/>
                  <a:gd name="connsiteX23" fmla="*/ 8254 w 469057"/>
                  <a:gd name="connsiteY23" fmla="*/ 3010 h 2153046"/>
                  <a:gd name="connsiteX24" fmla="*/ 65550 w 469057"/>
                  <a:gd name="connsiteY24" fmla="*/ 74370 h 2153046"/>
                  <a:gd name="connsiteX25" fmla="*/ 114279 w 469057"/>
                  <a:gd name="connsiteY25" fmla="*/ 191824 h 2153046"/>
                  <a:gd name="connsiteX26" fmla="*/ 101364 w 469057"/>
                  <a:gd name="connsiteY26" fmla="*/ 67595 h 2153046"/>
                  <a:gd name="connsiteX27" fmla="*/ 95017 w 469057"/>
                  <a:gd name="connsiteY27" fmla="*/ 32020 h 2153046"/>
                  <a:gd name="connsiteX28" fmla="*/ 107724 w 469057"/>
                  <a:gd name="connsiteY28" fmla="*/ 35515 h 2153046"/>
                  <a:gd name="connsiteX29" fmla="*/ 272193 w 469057"/>
                  <a:gd name="connsiteY29" fmla="*/ 257064 h 2153046"/>
                  <a:gd name="connsiteX30" fmla="*/ 309546 w 469057"/>
                  <a:gd name="connsiteY30" fmla="*/ 361470 h 2153046"/>
                  <a:gd name="connsiteX31" fmla="*/ 343560 w 469057"/>
                  <a:gd name="connsiteY31" fmla="*/ 429154 h 2153046"/>
                  <a:gd name="connsiteX32" fmla="*/ 420943 w 469057"/>
                  <a:gd name="connsiteY32" fmla="*/ 685247 h 2153046"/>
                  <a:gd name="connsiteX33" fmla="*/ 469057 w 469057"/>
                  <a:gd name="connsiteY33" fmla="*/ 1178577 h 2153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69057" h="2153046">
                    <a:moveTo>
                      <a:pt x="469057" y="1178577"/>
                    </a:moveTo>
                    <a:cubicBezTo>
                      <a:pt x="469057" y="1657529"/>
                      <a:pt x="344575" y="2057132"/>
                      <a:pt x="179092" y="2149549"/>
                    </a:cubicBezTo>
                    <a:lnTo>
                      <a:pt x="166384" y="2153046"/>
                    </a:lnTo>
                    <a:lnTo>
                      <a:pt x="172732" y="2117471"/>
                    </a:lnTo>
                    <a:cubicBezTo>
                      <a:pt x="182521" y="2050468"/>
                      <a:pt x="191292" y="1980022"/>
                      <a:pt x="198942" y="1906609"/>
                    </a:cubicBezTo>
                    <a:lnTo>
                      <a:pt x="200879" y="1883876"/>
                    </a:lnTo>
                    <a:lnTo>
                      <a:pt x="167696" y="1928847"/>
                    </a:lnTo>
                    <a:cubicBezTo>
                      <a:pt x="148454" y="1949555"/>
                      <a:pt x="128410" y="1965906"/>
                      <a:pt x="107725" y="1977458"/>
                    </a:cubicBezTo>
                    <a:lnTo>
                      <a:pt x="95017" y="1980955"/>
                    </a:lnTo>
                    <a:lnTo>
                      <a:pt x="101364" y="1945380"/>
                    </a:lnTo>
                    <a:lnTo>
                      <a:pt x="124369" y="1724100"/>
                    </a:lnTo>
                    <a:lnTo>
                      <a:pt x="54611" y="1823178"/>
                    </a:lnTo>
                    <a:lnTo>
                      <a:pt x="46356" y="1826189"/>
                    </a:lnTo>
                    <a:lnTo>
                      <a:pt x="50479" y="1795559"/>
                    </a:lnTo>
                    <a:cubicBezTo>
                      <a:pt x="56838" y="1737870"/>
                      <a:pt x="62535" y="1677217"/>
                      <a:pt x="67504" y="1614008"/>
                    </a:cubicBezTo>
                    <a:lnTo>
                      <a:pt x="68762" y="1594436"/>
                    </a:lnTo>
                    <a:lnTo>
                      <a:pt x="47208" y="1633156"/>
                    </a:lnTo>
                    <a:cubicBezTo>
                      <a:pt x="34710" y="1650985"/>
                      <a:pt x="21690" y="1665064"/>
                      <a:pt x="8255" y="1675009"/>
                    </a:cubicBezTo>
                    <a:lnTo>
                      <a:pt x="0" y="1678020"/>
                    </a:lnTo>
                    <a:lnTo>
                      <a:pt x="4123" y="1647390"/>
                    </a:lnTo>
                    <a:cubicBezTo>
                      <a:pt x="29557" y="1416634"/>
                      <a:pt x="44408" y="1138453"/>
                      <a:pt x="44408" y="839009"/>
                    </a:cubicBezTo>
                    <a:cubicBezTo>
                      <a:pt x="44408" y="539568"/>
                      <a:pt x="29557" y="261387"/>
                      <a:pt x="4123" y="30630"/>
                    </a:cubicBezTo>
                    <a:lnTo>
                      <a:pt x="0" y="0"/>
                    </a:lnTo>
                    <a:lnTo>
                      <a:pt x="8254" y="3010"/>
                    </a:lnTo>
                    <a:cubicBezTo>
                      <a:pt x="28408" y="17929"/>
                      <a:pt x="47626" y="42147"/>
                      <a:pt x="65550" y="74370"/>
                    </a:cubicBezTo>
                    <a:lnTo>
                      <a:pt x="114279" y="191824"/>
                    </a:lnTo>
                    <a:lnTo>
                      <a:pt x="101364" y="67595"/>
                    </a:lnTo>
                    <a:lnTo>
                      <a:pt x="95017" y="32020"/>
                    </a:lnTo>
                    <a:lnTo>
                      <a:pt x="107724" y="35515"/>
                    </a:lnTo>
                    <a:cubicBezTo>
                      <a:pt x="169780" y="70172"/>
                      <a:pt x="226071" y="148026"/>
                      <a:pt x="272193" y="257064"/>
                    </a:cubicBezTo>
                    <a:lnTo>
                      <a:pt x="309546" y="361470"/>
                    </a:lnTo>
                    <a:lnTo>
                      <a:pt x="343560" y="429154"/>
                    </a:lnTo>
                    <a:cubicBezTo>
                      <a:pt x="374309" y="501846"/>
                      <a:pt x="400538" y="588397"/>
                      <a:pt x="420943" y="685247"/>
                    </a:cubicBezTo>
                    <a:cubicBezTo>
                      <a:pt x="451551" y="830522"/>
                      <a:pt x="469057" y="998971"/>
                      <a:pt x="469057" y="1178577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54DB242E-5548-4883-9969-7CA76688136B}"/>
                  </a:ext>
                </a:extLst>
              </p:cNvPr>
              <p:cNvSpPr/>
              <p:nvPr/>
            </p:nvSpPr>
            <p:spPr>
              <a:xfrm>
                <a:off x="728473" y="5019444"/>
                <a:ext cx="3589362" cy="1114656"/>
              </a:xfrm>
              <a:custGeom>
                <a:avLst/>
                <a:gdLst>
                  <a:gd name="connsiteX0" fmla="*/ 350235 w 3589362"/>
                  <a:gd name="connsiteY0" fmla="*/ 230 h 1114656"/>
                  <a:gd name="connsiteX1" fmla="*/ 594137 w 3589362"/>
                  <a:gd name="connsiteY1" fmla="*/ 107476 h 1114656"/>
                  <a:gd name="connsiteX2" fmla="*/ 640707 w 3589362"/>
                  <a:gd name="connsiteY2" fmla="*/ 160047 h 1114656"/>
                  <a:gd name="connsiteX3" fmla="*/ 720784 w 3589362"/>
                  <a:gd name="connsiteY3" fmla="*/ 145105 h 1114656"/>
                  <a:gd name="connsiteX4" fmla="*/ 971289 w 3589362"/>
                  <a:gd name="connsiteY4" fmla="*/ 130404 h 1114656"/>
                  <a:gd name="connsiteX5" fmla="*/ 1099580 w 3589362"/>
                  <a:gd name="connsiteY5" fmla="*/ 134172 h 1114656"/>
                  <a:gd name="connsiteX6" fmla="*/ 1201768 w 3589362"/>
                  <a:gd name="connsiteY6" fmla="*/ 143313 h 1114656"/>
                  <a:gd name="connsiteX7" fmla="*/ 1351744 w 3589362"/>
                  <a:gd name="connsiteY7" fmla="*/ 118173 h 1114656"/>
                  <a:gd name="connsiteX8" fmla="*/ 2371020 w 3589362"/>
                  <a:gd name="connsiteY8" fmla="*/ 109415 h 1114656"/>
                  <a:gd name="connsiteX9" fmla="*/ 3589362 w 3589362"/>
                  <a:gd name="connsiteY9" fmla="*/ 391901 h 1114656"/>
                  <a:gd name="connsiteX10" fmla="*/ 2366257 w 3589362"/>
                  <a:gd name="connsiteY10" fmla="*/ 1112537 h 1114656"/>
                  <a:gd name="connsiteX11" fmla="*/ 1161737 w 3589362"/>
                  <a:gd name="connsiteY11" fmla="*/ 440864 h 1114656"/>
                  <a:gd name="connsiteX12" fmla="*/ 1126225 w 3589362"/>
                  <a:gd name="connsiteY12" fmla="*/ 397007 h 1114656"/>
                  <a:gd name="connsiteX13" fmla="*/ 971289 w 3589362"/>
                  <a:gd name="connsiteY13" fmla="*/ 394129 h 1114656"/>
                  <a:gd name="connsiteX14" fmla="*/ 755557 w 3589362"/>
                  <a:gd name="connsiteY14" fmla="*/ 398137 h 1114656"/>
                  <a:gd name="connsiteX15" fmla="*/ 654595 w 3589362"/>
                  <a:gd name="connsiteY15" fmla="*/ 403794 h 1114656"/>
                  <a:gd name="connsiteX16" fmla="*/ 603760 w 3589362"/>
                  <a:gd name="connsiteY16" fmla="*/ 448544 h 1114656"/>
                  <a:gd name="connsiteX17" fmla="*/ 293878 w 3589362"/>
                  <a:gd name="connsiteY17" fmla="*/ 498243 h 1114656"/>
                  <a:gd name="connsiteX18" fmla="*/ 24285 w 3589362"/>
                  <a:gd name="connsiteY18" fmla="*/ 288924 h 1114656"/>
                  <a:gd name="connsiteX19" fmla="*/ 350235 w 3589362"/>
                  <a:gd name="connsiteY19" fmla="*/ 230 h 111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589362" h="1114656">
                    <a:moveTo>
                      <a:pt x="350235" y="230"/>
                    </a:moveTo>
                    <a:cubicBezTo>
                      <a:pt x="435913" y="4331"/>
                      <a:pt x="525735" y="49191"/>
                      <a:pt x="594137" y="107476"/>
                    </a:cubicBezTo>
                    <a:lnTo>
                      <a:pt x="640707" y="160047"/>
                    </a:lnTo>
                    <a:lnTo>
                      <a:pt x="720784" y="145105"/>
                    </a:lnTo>
                    <a:cubicBezTo>
                      <a:pt x="799918" y="135551"/>
                      <a:pt x="884055" y="130404"/>
                      <a:pt x="971289" y="130404"/>
                    </a:cubicBezTo>
                    <a:cubicBezTo>
                      <a:pt x="1014906" y="130404"/>
                      <a:pt x="1057749" y="131691"/>
                      <a:pt x="1099580" y="134172"/>
                    </a:cubicBezTo>
                    <a:lnTo>
                      <a:pt x="1201768" y="143313"/>
                    </a:lnTo>
                    <a:lnTo>
                      <a:pt x="1351744" y="118173"/>
                    </a:lnTo>
                    <a:cubicBezTo>
                      <a:pt x="1653704" y="83016"/>
                      <a:pt x="2105789" y="93540"/>
                      <a:pt x="2371020" y="109415"/>
                    </a:cubicBezTo>
                    <a:cubicBezTo>
                      <a:pt x="2795390" y="134815"/>
                      <a:pt x="3589362" y="159611"/>
                      <a:pt x="3589362" y="391901"/>
                    </a:cubicBezTo>
                    <a:cubicBezTo>
                      <a:pt x="3589362" y="624191"/>
                      <a:pt x="2990652" y="1152224"/>
                      <a:pt x="2366257" y="1112537"/>
                    </a:cubicBezTo>
                    <a:cubicBezTo>
                      <a:pt x="1897961" y="1082772"/>
                      <a:pt x="1387409" y="700615"/>
                      <a:pt x="1161737" y="440864"/>
                    </a:cubicBezTo>
                    <a:lnTo>
                      <a:pt x="1126225" y="397007"/>
                    </a:lnTo>
                    <a:lnTo>
                      <a:pt x="971289" y="394129"/>
                    </a:lnTo>
                    <a:cubicBezTo>
                      <a:pt x="899131" y="394129"/>
                      <a:pt x="827139" y="395471"/>
                      <a:pt x="755557" y="398137"/>
                    </a:cubicBezTo>
                    <a:lnTo>
                      <a:pt x="654595" y="403794"/>
                    </a:lnTo>
                    <a:lnTo>
                      <a:pt x="603760" y="448544"/>
                    </a:lnTo>
                    <a:cubicBezTo>
                      <a:pt x="533870" y="487646"/>
                      <a:pt x="429959" y="509488"/>
                      <a:pt x="293878" y="498243"/>
                    </a:cubicBezTo>
                    <a:cubicBezTo>
                      <a:pt x="21716" y="475754"/>
                      <a:pt x="-42258" y="371926"/>
                      <a:pt x="24285" y="288924"/>
                    </a:cubicBezTo>
                    <a:cubicBezTo>
                      <a:pt x="90828" y="205922"/>
                      <a:pt x="178879" y="-7971"/>
                      <a:pt x="350235" y="23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C2BB9BEE-EFA1-47FE-8965-B1DD1DC837F3}"/>
                  </a:ext>
                </a:extLst>
              </p:cNvPr>
              <p:cNvSpPr/>
              <p:nvPr/>
            </p:nvSpPr>
            <p:spPr>
              <a:xfrm>
                <a:off x="728474" y="5019445"/>
                <a:ext cx="1248745" cy="501192"/>
              </a:xfrm>
              <a:custGeom>
                <a:avLst/>
                <a:gdLst>
                  <a:gd name="connsiteX0" fmla="*/ 350235 w 1248745"/>
                  <a:gd name="connsiteY0" fmla="*/ 230 h 501192"/>
                  <a:gd name="connsiteX1" fmla="*/ 594137 w 1248745"/>
                  <a:gd name="connsiteY1" fmla="*/ 107476 h 501192"/>
                  <a:gd name="connsiteX2" fmla="*/ 640707 w 1248745"/>
                  <a:gd name="connsiteY2" fmla="*/ 160047 h 501192"/>
                  <a:gd name="connsiteX3" fmla="*/ 720784 w 1248745"/>
                  <a:gd name="connsiteY3" fmla="*/ 145105 h 501192"/>
                  <a:gd name="connsiteX4" fmla="*/ 971289 w 1248745"/>
                  <a:gd name="connsiteY4" fmla="*/ 130404 h 501192"/>
                  <a:gd name="connsiteX5" fmla="*/ 1099580 w 1248745"/>
                  <a:gd name="connsiteY5" fmla="*/ 134172 h 501192"/>
                  <a:gd name="connsiteX6" fmla="*/ 1201768 w 1248745"/>
                  <a:gd name="connsiteY6" fmla="*/ 143313 h 501192"/>
                  <a:gd name="connsiteX7" fmla="*/ 1248745 w 1248745"/>
                  <a:gd name="connsiteY7" fmla="*/ 135439 h 501192"/>
                  <a:gd name="connsiteX8" fmla="*/ 1219638 w 1248745"/>
                  <a:gd name="connsiteY8" fmla="*/ 182079 h 501192"/>
                  <a:gd name="connsiteX9" fmla="*/ 1167806 w 1248745"/>
                  <a:gd name="connsiteY9" fmla="*/ 300298 h 501192"/>
                  <a:gd name="connsiteX10" fmla="*/ 1138647 w 1248745"/>
                  <a:gd name="connsiteY10" fmla="*/ 412348 h 501192"/>
                  <a:gd name="connsiteX11" fmla="*/ 1126225 w 1248745"/>
                  <a:gd name="connsiteY11" fmla="*/ 397007 h 501192"/>
                  <a:gd name="connsiteX12" fmla="*/ 971289 w 1248745"/>
                  <a:gd name="connsiteY12" fmla="*/ 394129 h 501192"/>
                  <a:gd name="connsiteX13" fmla="*/ 755557 w 1248745"/>
                  <a:gd name="connsiteY13" fmla="*/ 398137 h 501192"/>
                  <a:gd name="connsiteX14" fmla="*/ 654595 w 1248745"/>
                  <a:gd name="connsiteY14" fmla="*/ 403794 h 501192"/>
                  <a:gd name="connsiteX15" fmla="*/ 603760 w 1248745"/>
                  <a:gd name="connsiteY15" fmla="*/ 448544 h 501192"/>
                  <a:gd name="connsiteX16" fmla="*/ 293878 w 1248745"/>
                  <a:gd name="connsiteY16" fmla="*/ 498243 h 501192"/>
                  <a:gd name="connsiteX17" fmla="*/ 24285 w 1248745"/>
                  <a:gd name="connsiteY17" fmla="*/ 288924 h 501192"/>
                  <a:gd name="connsiteX18" fmla="*/ 350235 w 1248745"/>
                  <a:gd name="connsiteY18" fmla="*/ 230 h 501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48745" h="501192">
                    <a:moveTo>
                      <a:pt x="350235" y="230"/>
                    </a:moveTo>
                    <a:cubicBezTo>
                      <a:pt x="435913" y="4331"/>
                      <a:pt x="525735" y="49191"/>
                      <a:pt x="594137" y="107476"/>
                    </a:cubicBezTo>
                    <a:lnTo>
                      <a:pt x="640707" y="160047"/>
                    </a:lnTo>
                    <a:lnTo>
                      <a:pt x="720784" y="145105"/>
                    </a:lnTo>
                    <a:cubicBezTo>
                      <a:pt x="799918" y="135551"/>
                      <a:pt x="884055" y="130404"/>
                      <a:pt x="971289" y="130404"/>
                    </a:cubicBezTo>
                    <a:cubicBezTo>
                      <a:pt x="1014906" y="130404"/>
                      <a:pt x="1057749" y="131691"/>
                      <a:pt x="1099580" y="134172"/>
                    </a:cubicBezTo>
                    <a:lnTo>
                      <a:pt x="1201768" y="143313"/>
                    </a:lnTo>
                    <a:lnTo>
                      <a:pt x="1248745" y="135439"/>
                    </a:lnTo>
                    <a:lnTo>
                      <a:pt x="1219638" y="182079"/>
                    </a:lnTo>
                    <a:cubicBezTo>
                      <a:pt x="1199152" y="220706"/>
                      <a:pt x="1181816" y="260147"/>
                      <a:pt x="1167806" y="300298"/>
                    </a:cubicBezTo>
                    <a:lnTo>
                      <a:pt x="1138647" y="412348"/>
                    </a:lnTo>
                    <a:lnTo>
                      <a:pt x="1126225" y="397007"/>
                    </a:lnTo>
                    <a:lnTo>
                      <a:pt x="971289" y="394129"/>
                    </a:lnTo>
                    <a:cubicBezTo>
                      <a:pt x="899131" y="394129"/>
                      <a:pt x="827139" y="395471"/>
                      <a:pt x="755557" y="398137"/>
                    </a:cubicBezTo>
                    <a:lnTo>
                      <a:pt x="654595" y="403794"/>
                    </a:lnTo>
                    <a:lnTo>
                      <a:pt x="603760" y="448544"/>
                    </a:lnTo>
                    <a:cubicBezTo>
                      <a:pt x="533870" y="487646"/>
                      <a:pt x="429959" y="509488"/>
                      <a:pt x="293878" y="498243"/>
                    </a:cubicBezTo>
                    <a:cubicBezTo>
                      <a:pt x="21716" y="475754"/>
                      <a:pt x="-42258" y="371926"/>
                      <a:pt x="24285" y="288924"/>
                    </a:cubicBezTo>
                    <a:cubicBezTo>
                      <a:pt x="90828" y="205922"/>
                      <a:pt x="178879" y="-7971"/>
                      <a:pt x="350235" y="23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5D881F04-FB4B-411F-8CE4-64678F3FA75C}"/>
                  </a:ext>
                </a:extLst>
              </p:cNvPr>
              <p:cNvSpPr/>
              <p:nvPr/>
            </p:nvSpPr>
            <p:spPr>
              <a:xfrm>
                <a:off x="892729" y="5204632"/>
                <a:ext cx="349081" cy="316005"/>
              </a:xfrm>
              <a:custGeom>
                <a:avLst/>
                <a:gdLst>
                  <a:gd name="connsiteX0" fmla="*/ 244737 w 349081"/>
                  <a:gd name="connsiteY0" fmla="*/ 99 h 316005"/>
                  <a:gd name="connsiteX1" fmla="*/ 281558 w 349081"/>
                  <a:gd name="connsiteY1" fmla="*/ 9639 h 316005"/>
                  <a:gd name="connsiteX2" fmla="*/ 317934 w 349081"/>
                  <a:gd name="connsiteY2" fmla="*/ 59490 h 316005"/>
                  <a:gd name="connsiteX3" fmla="*/ 334180 w 349081"/>
                  <a:gd name="connsiteY3" fmla="*/ 102203 h 316005"/>
                  <a:gd name="connsiteX4" fmla="*/ 347394 w 349081"/>
                  <a:gd name="connsiteY4" fmla="*/ 236460 h 316005"/>
                  <a:gd name="connsiteX5" fmla="*/ 332474 w 349081"/>
                  <a:gd name="connsiteY5" fmla="*/ 301299 h 316005"/>
                  <a:gd name="connsiteX6" fmla="*/ 309386 w 349081"/>
                  <a:gd name="connsiteY6" fmla="*/ 307087 h 316005"/>
                  <a:gd name="connsiteX7" fmla="*/ 129623 w 349081"/>
                  <a:gd name="connsiteY7" fmla="*/ 313056 h 316005"/>
                  <a:gd name="connsiteX8" fmla="*/ 37169 w 349081"/>
                  <a:gd name="connsiteY8" fmla="*/ 301010 h 316005"/>
                  <a:gd name="connsiteX9" fmla="*/ 0 w 349081"/>
                  <a:gd name="connsiteY9" fmla="*/ 291711 h 316005"/>
                  <a:gd name="connsiteX10" fmla="*/ 114648 w 349081"/>
                  <a:gd name="connsiteY10" fmla="*/ 107703 h 316005"/>
                  <a:gd name="connsiteX11" fmla="*/ 244737 w 349081"/>
                  <a:gd name="connsiteY11" fmla="*/ 99 h 316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081" h="316005">
                    <a:moveTo>
                      <a:pt x="244737" y="99"/>
                    </a:moveTo>
                    <a:cubicBezTo>
                      <a:pt x="258016" y="-614"/>
                      <a:pt x="270443" y="2530"/>
                      <a:pt x="281558" y="9639"/>
                    </a:cubicBezTo>
                    <a:cubicBezTo>
                      <a:pt x="296378" y="19119"/>
                      <a:pt x="308867" y="35650"/>
                      <a:pt x="317934" y="59490"/>
                    </a:cubicBezTo>
                    <a:lnTo>
                      <a:pt x="334180" y="102203"/>
                    </a:lnTo>
                    <a:cubicBezTo>
                      <a:pt x="347781" y="137962"/>
                      <a:pt x="351751" y="185088"/>
                      <a:pt x="347394" y="236460"/>
                    </a:cubicBezTo>
                    <a:lnTo>
                      <a:pt x="332474" y="301299"/>
                    </a:lnTo>
                    <a:lnTo>
                      <a:pt x="309386" y="307087"/>
                    </a:lnTo>
                    <a:cubicBezTo>
                      <a:pt x="257662" y="316030"/>
                      <a:pt x="197664" y="318679"/>
                      <a:pt x="129623" y="313056"/>
                    </a:cubicBezTo>
                    <a:cubicBezTo>
                      <a:pt x="95603" y="310245"/>
                      <a:pt x="64836" y="306163"/>
                      <a:pt x="37169" y="301010"/>
                    </a:cubicBezTo>
                    <a:lnTo>
                      <a:pt x="0" y="291711"/>
                    </a:lnTo>
                    <a:lnTo>
                      <a:pt x="114648" y="107703"/>
                    </a:lnTo>
                    <a:cubicBezTo>
                      <a:pt x="157400" y="39087"/>
                      <a:pt x="204901" y="2237"/>
                      <a:pt x="244737" y="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86C0B55A-F969-4402-9E4D-0500F830293F}"/>
                  </a:ext>
                </a:extLst>
              </p:cNvPr>
              <p:cNvSpPr/>
              <p:nvPr/>
            </p:nvSpPr>
            <p:spPr>
              <a:xfrm rot="9540701" flipH="1">
                <a:off x="3601298" y="5857058"/>
                <a:ext cx="653785" cy="223997"/>
              </a:xfrm>
              <a:custGeom>
                <a:avLst/>
                <a:gdLst>
                  <a:gd name="connsiteX0" fmla="*/ 508591 w 653143"/>
                  <a:gd name="connsiteY0" fmla="*/ 619459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05172"/>
                  <a:gd name="connsiteX1" fmla="*/ 602860 w 653143"/>
                  <a:gd name="connsiteY1" fmla="*/ 605172 h 605172"/>
                  <a:gd name="connsiteX2" fmla="*/ 581651 w 653143"/>
                  <a:gd name="connsiteY2" fmla="*/ 157555 h 605172"/>
                  <a:gd name="connsiteX3" fmla="*/ 601208 w 653143"/>
                  <a:gd name="connsiteY3" fmla="*/ 152088 h 605172"/>
                  <a:gd name="connsiteX4" fmla="*/ 609400 w 653143"/>
                  <a:gd name="connsiteY4" fmla="*/ 51217 h 605172"/>
                  <a:gd name="connsiteX5" fmla="*/ 27652 w 653143"/>
                  <a:gd name="connsiteY5" fmla="*/ 0 h 605172"/>
                  <a:gd name="connsiteX6" fmla="*/ 66012 w 653143"/>
                  <a:gd name="connsiteY6" fmla="*/ 88557 h 605172"/>
                  <a:gd name="connsiteX7" fmla="*/ 66605 w 653143"/>
                  <a:gd name="connsiteY7" fmla="*/ 96278 h 605172"/>
                  <a:gd name="connsiteX8" fmla="*/ 0 w 653143"/>
                  <a:gd name="connsiteY8" fmla="*/ 126806 h 605172"/>
                  <a:gd name="connsiteX9" fmla="*/ 67258 w 653143"/>
                  <a:gd name="connsiteY9" fmla="*/ 157632 h 605172"/>
                  <a:gd name="connsiteX10" fmla="*/ 63119 w 653143"/>
                  <a:gd name="connsiteY10" fmla="*/ 171390 h 605172"/>
                  <a:gd name="connsiteX11" fmla="*/ 27652 w 653143"/>
                  <a:gd name="connsiteY11" fmla="*/ 221583 h 605172"/>
                  <a:gd name="connsiteX12" fmla="*/ 520233 w 653143"/>
                  <a:gd name="connsiteY12" fmla="*/ 169563 h 605172"/>
                  <a:gd name="connsiteX13" fmla="*/ 529318 w 653143"/>
                  <a:gd name="connsiteY13" fmla="*/ 168054 h 605172"/>
                  <a:gd name="connsiteX0" fmla="*/ 529318 w 653143"/>
                  <a:gd name="connsiteY0" fmla="*/ 168054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12" fmla="*/ 529318 w 653143"/>
                  <a:gd name="connsiteY12" fmla="*/ 168054 h 221583"/>
                  <a:gd name="connsiteX0" fmla="*/ 520233 w 653143"/>
                  <a:gd name="connsiteY0" fmla="*/ 16956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0" fmla="*/ 27652 w 653143"/>
                  <a:gd name="connsiteY0" fmla="*/ 22158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0" fmla="*/ 27652 w 653143"/>
                  <a:gd name="connsiteY0" fmla="*/ 221583 h 221583"/>
                  <a:gd name="connsiteX1" fmla="*/ 601208 w 653143"/>
                  <a:gd name="connsiteY1" fmla="*/ 152088 h 221583"/>
                  <a:gd name="connsiteX2" fmla="*/ 609400 w 653143"/>
                  <a:gd name="connsiteY2" fmla="*/ 51217 h 221583"/>
                  <a:gd name="connsiteX3" fmla="*/ 27652 w 653143"/>
                  <a:gd name="connsiteY3" fmla="*/ 0 h 221583"/>
                  <a:gd name="connsiteX4" fmla="*/ 66012 w 653143"/>
                  <a:gd name="connsiteY4" fmla="*/ 88557 h 221583"/>
                  <a:gd name="connsiteX5" fmla="*/ 66605 w 653143"/>
                  <a:gd name="connsiteY5" fmla="*/ 96278 h 221583"/>
                  <a:gd name="connsiteX6" fmla="*/ 0 w 653143"/>
                  <a:gd name="connsiteY6" fmla="*/ 126806 h 221583"/>
                  <a:gd name="connsiteX7" fmla="*/ 67258 w 653143"/>
                  <a:gd name="connsiteY7" fmla="*/ 157632 h 221583"/>
                  <a:gd name="connsiteX8" fmla="*/ 63119 w 653143"/>
                  <a:gd name="connsiteY8" fmla="*/ 171390 h 221583"/>
                  <a:gd name="connsiteX9" fmla="*/ 27652 w 653143"/>
                  <a:gd name="connsiteY9" fmla="*/ 221583 h 221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3143" h="221583">
                    <a:moveTo>
                      <a:pt x="27652" y="221583"/>
                    </a:moveTo>
                    <a:cubicBezTo>
                      <a:pt x="117333" y="218366"/>
                      <a:pt x="504250" y="180482"/>
                      <a:pt x="601208" y="152088"/>
                    </a:cubicBezTo>
                    <a:cubicBezTo>
                      <a:pt x="672599" y="123866"/>
                      <a:pt x="665577" y="63870"/>
                      <a:pt x="609400" y="51217"/>
                    </a:cubicBezTo>
                    <a:cubicBezTo>
                      <a:pt x="545199" y="36755"/>
                      <a:pt x="237341" y="18466"/>
                      <a:pt x="27652" y="0"/>
                    </a:cubicBezTo>
                    <a:cubicBezTo>
                      <a:pt x="45389" y="24035"/>
                      <a:pt x="59704" y="48845"/>
                      <a:pt x="66012" y="88557"/>
                    </a:cubicBezTo>
                    <a:cubicBezTo>
                      <a:pt x="66210" y="91131"/>
                      <a:pt x="66407" y="93704"/>
                      <a:pt x="66605" y="96278"/>
                    </a:cubicBezTo>
                    <a:lnTo>
                      <a:pt x="0" y="126806"/>
                    </a:lnTo>
                    <a:lnTo>
                      <a:pt x="67258" y="157632"/>
                    </a:lnTo>
                    <a:lnTo>
                      <a:pt x="63119" y="171390"/>
                    </a:lnTo>
                    <a:cubicBezTo>
                      <a:pt x="51297" y="197526"/>
                      <a:pt x="27191" y="195447"/>
                      <a:pt x="27652" y="22158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70" name="グループ化 1069">
                <a:extLst>
                  <a:ext uri="{FF2B5EF4-FFF2-40B4-BE49-F238E27FC236}">
                    <a16:creationId xmlns:a16="http://schemas.microsoft.com/office/drawing/2014/main" id="{B52DF8C3-AE75-4E31-8C83-B0C8008BB314}"/>
                  </a:ext>
                </a:extLst>
              </p:cNvPr>
              <p:cNvGrpSpPr/>
              <p:nvPr/>
            </p:nvGrpSpPr>
            <p:grpSpPr>
              <a:xfrm>
                <a:off x="864335" y="5101357"/>
                <a:ext cx="170974" cy="170974"/>
                <a:chOff x="1389970" y="4934997"/>
                <a:chExt cx="170974" cy="170974"/>
              </a:xfrm>
            </p:grpSpPr>
            <p:sp>
              <p:nvSpPr>
                <p:cNvPr id="1072" name="楕円 1071">
                  <a:extLst>
                    <a:ext uri="{FF2B5EF4-FFF2-40B4-BE49-F238E27FC236}">
                      <a16:creationId xmlns:a16="http://schemas.microsoft.com/office/drawing/2014/main" id="{5E1BB813-ACE0-4055-B8CD-C1C345050465}"/>
                    </a:ext>
                  </a:extLst>
                </p:cNvPr>
                <p:cNvSpPr/>
                <p:nvPr/>
              </p:nvSpPr>
              <p:spPr>
                <a:xfrm>
                  <a:off x="1389970" y="4934997"/>
                  <a:ext cx="170974" cy="1709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3" name="楕円 1072">
                  <a:extLst>
                    <a:ext uri="{FF2B5EF4-FFF2-40B4-BE49-F238E27FC236}">
                      <a16:creationId xmlns:a16="http://schemas.microsoft.com/office/drawing/2014/main" id="{77A1490A-7767-4738-921E-B0D2A6C5B9F9}"/>
                    </a:ext>
                  </a:extLst>
                </p:cNvPr>
                <p:cNvSpPr/>
                <p:nvPr/>
              </p:nvSpPr>
              <p:spPr>
                <a:xfrm>
                  <a:off x="1414914" y="4967071"/>
                  <a:ext cx="106825" cy="106825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335EC795-C652-4EFD-9320-208671327F3C}"/>
                  </a:ext>
                </a:extLst>
              </p:cNvPr>
              <p:cNvSpPr/>
              <p:nvPr/>
            </p:nvSpPr>
            <p:spPr>
              <a:xfrm>
                <a:off x="1802988" y="5099432"/>
                <a:ext cx="1675058" cy="2016529"/>
              </a:xfrm>
              <a:custGeom>
                <a:avLst/>
                <a:gdLst>
                  <a:gd name="connsiteX0" fmla="*/ 412971 w 781074"/>
                  <a:gd name="connsiteY0" fmla="*/ 20164 h 1036374"/>
                  <a:gd name="connsiteX1" fmla="*/ 355821 w 781074"/>
                  <a:gd name="connsiteY1" fmla="*/ 20164 h 1036374"/>
                  <a:gd name="connsiteX2" fmla="*/ 57371 w 781074"/>
                  <a:gd name="connsiteY2" fmla="*/ 229714 h 1036374"/>
                  <a:gd name="connsiteX3" fmla="*/ 95471 w 781074"/>
                  <a:gd name="connsiteY3" fmla="*/ 712314 h 1036374"/>
                  <a:gd name="connsiteX4" fmla="*/ 221 w 781074"/>
                  <a:gd name="connsiteY4" fmla="*/ 940914 h 1036374"/>
                  <a:gd name="connsiteX5" fmla="*/ 127221 w 781074"/>
                  <a:gd name="connsiteY5" fmla="*/ 877414 h 1036374"/>
                  <a:gd name="connsiteX6" fmla="*/ 171671 w 781074"/>
                  <a:gd name="connsiteY6" fmla="*/ 1036164 h 1036374"/>
                  <a:gd name="connsiteX7" fmla="*/ 254221 w 781074"/>
                  <a:gd name="connsiteY7" fmla="*/ 902814 h 1036374"/>
                  <a:gd name="connsiteX8" fmla="*/ 336771 w 781074"/>
                  <a:gd name="connsiteY8" fmla="*/ 1036164 h 1036374"/>
                  <a:gd name="connsiteX9" fmla="*/ 343121 w 781074"/>
                  <a:gd name="connsiteY9" fmla="*/ 864714 h 1036374"/>
                  <a:gd name="connsiteX10" fmla="*/ 412971 w 781074"/>
                  <a:gd name="connsiteY10" fmla="*/ 648814 h 1036374"/>
                  <a:gd name="connsiteX11" fmla="*/ 482821 w 781074"/>
                  <a:gd name="connsiteY11" fmla="*/ 324964 h 1036374"/>
                  <a:gd name="connsiteX12" fmla="*/ 647921 w 781074"/>
                  <a:gd name="connsiteY12" fmla="*/ 204314 h 1036374"/>
                  <a:gd name="connsiteX13" fmla="*/ 774921 w 781074"/>
                  <a:gd name="connsiteY13" fmla="*/ 102714 h 1036374"/>
                  <a:gd name="connsiteX14" fmla="*/ 749521 w 781074"/>
                  <a:gd name="connsiteY14" fmla="*/ 51914 h 1036374"/>
                  <a:gd name="connsiteX0" fmla="*/ 463763 w 781074"/>
                  <a:gd name="connsiteY0" fmla="*/ 10267 h 1050757"/>
                  <a:gd name="connsiteX1" fmla="*/ 355821 w 781074"/>
                  <a:gd name="connsiteY1" fmla="*/ 34547 h 1050757"/>
                  <a:gd name="connsiteX2" fmla="*/ 57371 w 781074"/>
                  <a:gd name="connsiteY2" fmla="*/ 244097 h 1050757"/>
                  <a:gd name="connsiteX3" fmla="*/ 95471 w 781074"/>
                  <a:gd name="connsiteY3" fmla="*/ 726697 h 1050757"/>
                  <a:gd name="connsiteX4" fmla="*/ 221 w 781074"/>
                  <a:gd name="connsiteY4" fmla="*/ 955297 h 1050757"/>
                  <a:gd name="connsiteX5" fmla="*/ 127221 w 781074"/>
                  <a:gd name="connsiteY5" fmla="*/ 891797 h 1050757"/>
                  <a:gd name="connsiteX6" fmla="*/ 171671 w 781074"/>
                  <a:gd name="connsiteY6" fmla="*/ 1050547 h 1050757"/>
                  <a:gd name="connsiteX7" fmla="*/ 254221 w 781074"/>
                  <a:gd name="connsiteY7" fmla="*/ 917197 h 1050757"/>
                  <a:gd name="connsiteX8" fmla="*/ 336771 w 781074"/>
                  <a:gd name="connsiteY8" fmla="*/ 1050547 h 1050757"/>
                  <a:gd name="connsiteX9" fmla="*/ 343121 w 781074"/>
                  <a:gd name="connsiteY9" fmla="*/ 879097 h 1050757"/>
                  <a:gd name="connsiteX10" fmla="*/ 412971 w 781074"/>
                  <a:gd name="connsiteY10" fmla="*/ 663197 h 1050757"/>
                  <a:gd name="connsiteX11" fmla="*/ 482821 w 781074"/>
                  <a:gd name="connsiteY11" fmla="*/ 339347 h 1050757"/>
                  <a:gd name="connsiteX12" fmla="*/ 647921 w 781074"/>
                  <a:gd name="connsiteY12" fmla="*/ 218697 h 1050757"/>
                  <a:gd name="connsiteX13" fmla="*/ 774921 w 781074"/>
                  <a:gd name="connsiteY13" fmla="*/ 117097 h 1050757"/>
                  <a:gd name="connsiteX14" fmla="*/ 749521 w 781074"/>
                  <a:gd name="connsiteY14" fmla="*/ 66297 h 1050757"/>
                  <a:gd name="connsiteX0" fmla="*/ 463763 w 781074"/>
                  <a:gd name="connsiteY0" fmla="*/ 21883 h 1062373"/>
                  <a:gd name="connsiteX1" fmla="*/ 277940 w 781074"/>
                  <a:gd name="connsiteY1" fmla="*/ 21883 h 1062373"/>
                  <a:gd name="connsiteX2" fmla="*/ 57371 w 781074"/>
                  <a:gd name="connsiteY2" fmla="*/ 255713 h 1062373"/>
                  <a:gd name="connsiteX3" fmla="*/ 95471 w 781074"/>
                  <a:gd name="connsiteY3" fmla="*/ 738313 h 1062373"/>
                  <a:gd name="connsiteX4" fmla="*/ 221 w 781074"/>
                  <a:gd name="connsiteY4" fmla="*/ 966913 h 1062373"/>
                  <a:gd name="connsiteX5" fmla="*/ 127221 w 781074"/>
                  <a:gd name="connsiteY5" fmla="*/ 903413 h 1062373"/>
                  <a:gd name="connsiteX6" fmla="*/ 171671 w 781074"/>
                  <a:gd name="connsiteY6" fmla="*/ 1062163 h 1062373"/>
                  <a:gd name="connsiteX7" fmla="*/ 254221 w 781074"/>
                  <a:gd name="connsiteY7" fmla="*/ 928813 h 1062373"/>
                  <a:gd name="connsiteX8" fmla="*/ 336771 w 781074"/>
                  <a:gd name="connsiteY8" fmla="*/ 1062163 h 1062373"/>
                  <a:gd name="connsiteX9" fmla="*/ 343121 w 781074"/>
                  <a:gd name="connsiteY9" fmla="*/ 890713 h 1062373"/>
                  <a:gd name="connsiteX10" fmla="*/ 412971 w 781074"/>
                  <a:gd name="connsiteY10" fmla="*/ 674813 h 1062373"/>
                  <a:gd name="connsiteX11" fmla="*/ 482821 w 781074"/>
                  <a:gd name="connsiteY11" fmla="*/ 350963 h 1062373"/>
                  <a:gd name="connsiteX12" fmla="*/ 647921 w 781074"/>
                  <a:gd name="connsiteY12" fmla="*/ 230313 h 1062373"/>
                  <a:gd name="connsiteX13" fmla="*/ 774921 w 781074"/>
                  <a:gd name="connsiteY13" fmla="*/ 128713 h 1062373"/>
                  <a:gd name="connsiteX14" fmla="*/ 749521 w 781074"/>
                  <a:gd name="connsiteY14" fmla="*/ 77913 h 1062373"/>
                  <a:gd name="connsiteX0" fmla="*/ 463763 w 778273"/>
                  <a:gd name="connsiteY0" fmla="*/ 21883 h 1062373"/>
                  <a:gd name="connsiteX1" fmla="*/ 277940 w 778273"/>
                  <a:gd name="connsiteY1" fmla="*/ 21883 h 1062373"/>
                  <a:gd name="connsiteX2" fmla="*/ 57371 w 778273"/>
                  <a:gd name="connsiteY2" fmla="*/ 255713 h 1062373"/>
                  <a:gd name="connsiteX3" fmla="*/ 95471 w 778273"/>
                  <a:gd name="connsiteY3" fmla="*/ 738313 h 1062373"/>
                  <a:gd name="connsiteX4" fmla="*/ 221 w 778273"/>
                  <a:gd name="connsiteY4" fmla="*/ 966913 h 1062373"/>
                  <a:gd name="connsiteX5" fmla="*/ 127221 w 778273"/>
                  <a:gd name="connsiteY5" fmla="*/ 903413 h 1062373"/>
                  <a:gd name="connsiteX6" fmla="*/ 171671 w 778273"/>
                  <a:gd name="connsiteY6" fmla="*/ 1062163 h 1062373"/>
                  <a:gd name="connsiteX7" fmla="*/ 254221 w 778273"/>
                  <a:gd name="connsiteY7" fmla="*/ 928813 h 1062373"/>
                  <a:gd name="connsiteX8" fmla="*/ 336771 w 778273"/>
                  <a:gd name="connsiteY8" fmla="*/ 1062163 h 1062373"/>
                  <a:gd name="connsiteX9" fmla="*/ 343121 w 778273"/>
                  <a:gd name="connsiteY9" fmla="*/ 890713 h 1062373"/>
                  <a:gd name="connsiteX10" fmla="*/ 412971 w 778273"/>
                  <a:gd name="connsiteY10" fmla="*/ 674813 h 1062373"/>
                  <a:gd name="connsiteX11" fmla="*/ 482821 w 778273"/>
                  <a:gd name="connsiteY11" fmla="*/ 350963 h 1062373"/>
                  <a:gd name="connsiteX12" fmla="*/ 647921 w 778273"/>
                  <a:gd name="connsiteY12" fmla="*/ 230313 h 1062373"/>
                  <a:gd name="connsiteX13" fmla="*/ 774921 w 778273"/>
                  <a:gd name="connsiteY13" fmla="*/ 128713 h 1062373"/>
                  <a:gd name="connsiteX14" fmla="*/ 719046 w 778273"/>
                  <a:gd name="connsiteY14" fmla="*/ 21260 h 1062373"/>
                  <a:gd name="connsiteX0" fmla="*/ 463763 w 788086"/>
                  <a:gd name="connsiteY0" fmla="*/ 21883 h 1062373"/>
                  <a:gd name="connsiteX1" fmla="*/ 277940 w 788086"/>
                  <a:gd name="connsiteY1" fmla="*/ 21883 h 1062373"/>
                  <a:gd name="connsiteX2" fmla="*/ 57371 w 788086"/>
                  <a:gd name="connsiteY2" fmla="*/ 255713 h 1062373"/>
                  <a:gd name="connsiteX3" fmla="*/ 95471 w 788086"/>
                  <a:gd name="connsiteY3" fmla="*/ 738313 h 1062373"/>
                  <a:gd name="connsiteX4" fmla="*/ 221 w 788086"/>
                  <a:gd name="connsiteY4" fmla="*/ 966913 h 1062373"/>
                  <a:gd name="connsiteX5" fmla="*/ 127221 w 788086"/>
                  <a:gd name="connsiteY5" fmla="*/ 903413 h 1062373"/>
                  <a:gd name="connsiteX6" fmla="*/ 171671 w 788086"/>
                  <a:gd name="connsiteY6" fmla="*/ 1062163 h 1062373"/>
                  <a:gd name="connsiteX7" fmla="*/ 254221 w 788086"/>
                  <a:gd name="connsiteY7" fmla="*/ 928813 h 1062373"/>
                  <a:gd name="connsiteX8" fmla="*/ 336771 w 788086"/>
                  <a:gd name="connsiteY8" fmla="*/ 1062163 h 1062373"/>
                  <a:gd name="connsiteX9" fmla="*/ 343121 w 788086"/>
                  <a:gd name="connsiteY9" fmla="*/ 890713 h 1062373"/>
                  <a:gd name="connsiteX10" fmla="*/ 412971 w 788086"/>
                  <a:gd name="connsiteY10" fmla="*/ 674813 h 1062373"/>
                  <a:gd name="connsiteX11" fmla="*/ 482821 w 788086"/>
                  <a:gd name="connsiteY11" fmla="*/ 350963 h 1062373"/>
                  <a:gd name="connsiteX12" fmla="*/ 647921 w 788086"/>
                  <a:gd name="connsiteY12" fmla="*/ 230313 h 1062373"/>
                  <a:gd name="connsiteX13" fmla="*/ 774921 w 788086"/>
                  <a:gd name="connsiteY13" fmla="*/ 128713 h 1062373"/>
                  <a:gd name="connsiteX14" fmla="*/ 719046 w 788086"/>
                  <a:gd name="connsiteY14" fmla="*/ 21260 h 1062373"/>
                  <a:gd name="connsiteX0" fmla="*/ 426516 w 788086"/>
                  <a:gd name="connsiteY0" fmla="*/ 19706 h 1064242"/>
                  <a:gd name="connsiteX1" fmla="*/ 277940 w 788086"/>
                  <a:gd name="connsiteY1" fmla="*/ 23752 h 1064242"/>
                  <a:gd name="connsiteX2" fmla="*/ 57371 w 788086"/>
                  <a:gd name="connsiteY2" fmla="*/ 257582 h 1064242"/>
                  <a:gd name="connsiteX3" fmla="*/ 95471 w 788086"/>
                  <a:gd name="connsiteY3" fmla="*/ 740182 h 1064242"/>
                  <a:gd name="connsiteX4" fmla="*/ 221 w 788086"/>
                  <a:gd name="connsiteY4" fmla="*/ 968782 h 1064242"/>
                  <a:gd name="connsiteX5" fmla="*/ 127221 w 788086"/>
                  <a:gd name="connsiteY5" fmla="*/ 905282 h 1064242"/>
                  <a:gd name="connsiteX6" fmla="*/ 171671 w 788086"/>
                  <a:gd name="connsiteY6" fmla="*/ 1064032 h 1064242"/>
                  <a:gd name="connsiteX7" fmla="*/ 254221 w 788086"/>
                  <a:gd name="connsiteY7" fmla="*/ 930682 h 1064242"/>
                  <a:gd name="connsiteX8" fmla="*/ 336771 w 788086"/>
                  <a:gd name="connsiteY8" fmla="*/ 1064032 h 1064242"/>
                  <a:gd name="connsiteX9" fmla="*/ 343121 w 788086"/>
                  <a:gd name="connsiteY9" fmla="*/ 892582 h 1064242"/>
                  <a:gd name="connsiteX10" fmla="*/ 412971 w 788086"/>
                  <a:gd name="connsiteY10" fmla="*/ 676682 h 1064242"/>
                  <a:gd name="connsiteX11" fmla="*/ 482821 w 788086"/>
                  <a:gd name="connsiteY11" fmla="*/ 352832 h 1064242"/>
                  <a:gd name="connsiteX12" fmla="*/ 647921 w 788086"/>
                  <a:gd name="connsiteY12" fmla="*/ 232182 h 1064242"/>
                  <a:gd name="connsiteX13" fmla="*/ 774921 w 788086"/>
                  <a:gd name="connsiteY13" fmla="*/ 130582 h 1064242"/>
                  <a:gd name="connsiteX14" fmla="*/ 719046 w 788086"/>
                  <a:gd name="connsiteY14" fmla="*/ 23129 h 1064242"/>
                  <a:gd name="connsiteX0" fmla="*/ 426516 w 788086"/>
                  <a:gd name="connsiteY0" fmla="*/ 4540 h 1049076"/>
                  <a:gd name="connsiteX1" fmla="*/ 258187 w 788086"/>
                  <a:gd name="connsiteY1" fmla="*/ 62541 h 1049076"/>
                  <a:gd name="connsiteX2" fmla="*/ 57371 w 788086"/>
                  <a:gd name="connsiteY2" fmla="*/ 242416 h 1049076"/>
                  <a:gd name="connsiteX3" fmla="*/ 95471 w 788086"/>
                  <a:gd name="connsiteY3" fmla="*/ 725016 h 1049076"/>
                  <a:gd name="connsiteX4" fmla="*/ 221 w 788086"/>
                  <a:gd name="connsiteY4" fmla="*/ 953616 h 1049076"/>
                  <a:gd name="connsiteX5" fmla="*/ 127221 w 788086"/>
                  <a:gd name="connsiteY5" fmla="*/ 890116 h 1049076"/>
                  <a:gd name="connsiteX6" fmla="*/ 171671 w 788086"/>
                  <a:gd name="connsiteY6" fmla="*/ 1048866 h 1049076"/>
                  <a:gd name="connsiteX7" fmla="*/ 254221 w 788086"/>
                  <a:gd name="connsiteY7" fmla="*/ 915516 h 1049076"/>
                  <a:gd name="connsiteX8" fmla="*/ 336771 w 788086"/>
                  <a:gd name="connsiteY8" fmla="*/ 1048866 h 1049076"/>
                  <a:gd name="connsiteX9" fmla="*/ 343121 w 788086"/>
                  <a:gd name="connsiteY9" fmla="*/ 877416 h 1049076"/>
                  <a:gd name="connsiteX10" fmla="*/ 412971 w 788086"/>
                  <a:gd name="connsiteY10" fmla="*/ 661516 h 1049076"/>
                  <a:gd name="connsiteX11" fmla="*/ 482821 w 788086"/>
                  <a:gd name="connsiteY11" fmla="*/ 337666 h 1049076"/>
                  <a:gd name="connsiteX12" fmla="*/ 647921 w 788086"/>
                  <a:gd name="connsiteY12" fmla="*/ 217016 h 1049076"/>
                  <a:gd name="connsiteX13" fmla="*/ 774921 w 788086"/>
                  <a:gd name="connsiteY13" fmla="*/ 115416 h 1049076"/>
                  <a:gd name="connsiteX14" fmla="*/ 719046 w 788086"/>
                  <a:gd name="connsiteY14" fmla="*/ 7963 h 1049076"/>
                  <a:gd name="connsiteX0" fmla="*/ 385600 w 788086"/>
                  <a:gd name="connsiteY0" fmla="*/ 3739 h 1061764"/>
                  <a:gd name="connsiteX1" fmla="*/ 258187 w 788086"/>
                  <a:gd name="connsiteY1" fmla="*/ 75229 h 1061764"/>
                  <a:gd name="connsiteX2" fmla="*/ 57371 w 788086"/>
                  <a:gd name="connsiteY2" fmla="*/ 255104 h 1061764"/>
                  <a:gd name="connsiteX3" fmla="*/ 95471 w 788086"/>
                  <a:gd name="connsiteY3" fmla="*/ 737704 h 1061764"/>
                  <a:gd name="connsiteX4" fmla="*/ 221 w 788086"/>
                  <a:gd name="connsiteY4" fmla="*/ 966304 h 1061764"/>
                  <a:gd name="connsiteX5" fmla="*/ 127221 w 788086"/>
                  <a:gd name="connsiteY5" fmla="*/ 902804 h 1061764"/>
                  <a:gd name="connsiteX6" fmla="*/ 171671 w 788086"/>
                  <a:gd name="connsiteY6" fmla="*/ 1061554 h 1061764"/>
                  <a:gd name="connsiteX7" fmla="*/ 254221 w 788086"/>
                  <a:gd name="connsiteY7" fmla="*/ 928204 h 1061764"/>
                  <a:gd name="connsiteX8" fmla="*/ 336771 w 788086"/>
                  <a:gd name="connsiteY8" fmla="*/ 1061554 h 1061764"/>
                  <a:gd name="connsiteX9" fmla="*/ 343121 w 788086"/>
                  <a:gd name="connsiteY9" fmla="*/ 890104 h 1061764"/>
                  <a:gd name="connsiteX10" fmla="*/ 412971 w 788086"/>
                  <a:gd name="connsiteY10" fmla="*/ 674204 h 1061764"/>
                  <a:gd name="connsiteX11" fmla="*/ 482821 w 788086"/>
                  <a:gd name="connsiteY11" fmla="*/ 350354 h 1061764"/>
                  <a:gd name="connsiteX12" fmla="*/ 647921 w 788086"/>
                  <a:gd name="connsiteY12" fmla="*/ 229704 h 1061764"/>
                  <a:gd name="connsiteX13" fmla="*/ 774921 w 788086"/>
                  <a:gd name="connsiteY13" fmla="*/ 128104 h 1061764"/>
                  <a:gd name="connsiteX14" fmla="*/ 719046 w 788086"/>
                  <a:gd name="connsiteY14" fmla="*/ 20651 h 1061764"/>
                  <a:gd name="connsiteX0" fmla="*/ 385600 w 788086"/>
                  <a:gd name="connsiteY0" fmla="*/ 7239 h 1065264"/>
                  <a:gd name="connsiteX1" fmla="*/ 258187 w 788086"/>
                  <a:gd name="connsiteY1" fmla="*/ 78729 h 1065264"/>
                  <a:gd name="connsiteX2" fmla="*/ 57371 w 788086"/>
                  <a:gd name="connsiteY2" fmla="*/ 258604 h 1065264"/>
                  <a:gd name="connsiteX3" fmla="*/ 95471 w 788086"/>
                  <a:gd name="connsiteY3" fmla="*/ 741204 h 1065264"/>
                  <a:gd name="connsiteX4" fmla="*/ 221 w 788086"/>
                  <a:gd name="connsiteY4" fmla="*/ 969804 h 1065264"/>
                  <a:gd name="connsiteX5" fmla="*/ 127221 w 788086"/>
                  <a:gd name="connsiteY5" fmla="*/ 906304 h 1065264"/>
                  <a:gd name="connsiteX6" fmla="*/ 171671 w 788086"/>
                  <a:gd name="connsiteY6" fmla="*/ 1065054 h 1065264"/>
                  <a:gd name="connsiteX7" fmla="*/ 254221 w 788086"/>
                  <a:gd name="connsiteY7" fmla="*/ 931704 h 1065264"/>
                  <a:gd name="connsiteX8" fmla="*/ 336771 w 788086"/>
                  <a:gd name="connsiteY8" fmla="*/ 1065054 h 1065264"/>
                  <a:gd name="connsiteX9" fmla="*/ 343121 w 788086"/>
                  <a:gd name="connsiteY9" fmla="*/ 893604 h 1065264"/>
                  <a:gd name="connsiteX10" fmla="*/ 412971 w 788086"/>
                  <a:gd name="connsiteY10" fmla="*/ 677704 h 1065264"/>
                  <a:gd name="connsiteX11" fmla="*/ 482821 w 788086"/>
                  <a:gd name="connsiteY11" fmla="*/ 353854 h 1065264"/>
                  <a:gd name="connsiteX12" fmla="*/ 647921 w 788086"/>
                  <a:gd name="connsiteY12" fmla="*/ 233204 h 1065264"/>
                  <a:gd name="connsiteX13" fmla="*/ 774921 w 788086"/>
                  <a:gd name="connsiteY13" fmla="*/ 131604 h 1065264"/>
                  <a:gd name="connsiteX14" fmla="*/ 719046 w 788086"/>
                  <a:gd name="connsiteY14" fmla="*/ 24151 h 1065264"/>
                  <a:gd name="connsiteX0" fmla="*/ 385600 w 821530"/>
                  <a:gd name="connsiteY0" fmla="*/ 7239 h 1065264"/>
                  <a:gd name="connsiteX1" fmla="*/ 258187 w 821530"/>
                  <a:gd name="connsiteY1" fmla="*/ 78729 h 1065264"/>
                  <a:gd name="connsiteX2" fmla="*/ 57371 w 821530"/>
                  <a:gd name="connsiteY2" fmla="*/ 258604 h 1065264"/>
                  <a:gd name="connsiteX3" fmla="*/ 95471 w 821530"/>
                  <a:gd name="connsiteY3" fmla="*/ 741204 h 1065264"/>
                  <a:gd name="connsiteX4" fmla="*/ 221 w 821530"/>
                  <a:gd name="connsiteY4" fmla="*/ 969804 h 1065264"/>
                  <a:gd name="connsiteX5" fmla="*/ 127221 w 821530"/>
                  <a:gd name="connsiteY5" fmla="*/ 906304 h 1065264"/>
                  <a:gd name="connsiteX6" fmla="*/ 171671 w 821530"/>
                  <a:gd name="connsiteY6" fmla="*/ 1065054 h 1065264"/>
                  <a:gd name="connsiteX7" fmla="*/ 254221 w 821530"/>
                  <a:gd name="connsiteY7" fmla="*/ 931704 h 1065264"/>
                  <a:gd name="connsiteX8" fmla="*/ 336771 w 821530"/>
                  <a:gd name="connsiteY8" fmla="*/ 1065054 h 1065264"/>
                  <a:gd name="connsiteX9" fmla="*/ 343121 w 821530"/>
                  <a:gd name="connsiteY9" fmla="*/ 893604 h 1065264"/>
                  <a:gd name="connsiteX10" fmla="*/ 412971 w 821530"/>
                  <a:gd name="connsiteY10" fmla="*/ 677704 h 1065264"/>
                  <a:gd name="connsiteX11" fmla="*/ 482821 w 821530"/>
                  <a:gd name="connsiteY11" fmla="*/ 353854 h 1065264"/>
                  <a:gd name="connsiteX12" fmla="*/ 647921 w 821530"/>
                  <a:gd name="connsiteY12" fmla="*/ 233204 h 1065264"/>
                  <a:gd name="connsiteX13" fmla="*/ 811604 w 821530"/>
                  <a:gd name="connsiteY13" fmla="*/ 175443 h 1065264"/>
                  <a:gd name="connsiteX14" fmla="*/ 719046 w 821530"/>
                  <a:gd name="connsiteY14" fmla="*/ 24151 h 1065264"/>
                  <a:gd name="connsiteX0" fmla="*/ 385600 w 819940"/>
                  <a:gd name="connsiteY0" fmla="*/ 7239 h 1065264"/>
                  <a:gd name="connsiteX1" fmla="*/ 258187 w 819940"/>
                  <a:gd name="connsiteY1" fmla="*/ 78729 h 1065264"/>
                  <a:gd name="connsiteX2" fmla="*/ 57371 w 819940"/>
                  <a:gd name="connsiteY2" fmla="*/ 258604 h 1065264"/>
                  <a:gd name="connsiteX3" fmla="*/ 95471 w 819940"/>
                  <a:gd name="connsiteY3" fmla="*/ 741204 h 1065264"/>
                  <a:gd name="connsiteX4" fmla="*/ 221 w 819940"/>
                  <a:gd name="connsiteY4" fmla="*/ 969804 h 1065264"/>
                  <a:gd name="connsiteX5" fmla="*/ 127221 w 819940"/>
                  <a:gd name="connsiteY5" fmla="*/ 906304 h 1065264"/>
                  <a:gd name="connsiteX6" fmla="*/ 171671 w 819940"/>
                  <a:gd name="connsiteY6" fmla="*/ 1065054 h 1065264"/>
                  <a:gd name="connsiteX7" fmla="*/ 254221 w 819940"/>
                  <a:gd name="connsiteY7" fmla="*/ 931704 h 1065264"/>
                  <a:gd name="connsiteX8" fmla="*/ 336771 w 819940"/>
                  <a:gd name="connsiteY8" fmla="*/ 1065054 h 1065264"/>
                  <a:gd name="connsiteX9" fmla="*/ 343121 w 819940"/>
                  <a:gd name="connsiteY9" fmla="*/ 893604 h 1065264"/>
                  <a:gd name="connsiteX10" fmla="*/ 412971 w 819940"/>
                  <a:gd name="connsiteY10" fmla="*/ 677704 h 1065264"/>
                  <a:gd name="connsiteX11" fmla="*/ 482821 w 819940"/>
                  <a:gd name="connsiteY11" fmla="*/ 353854 h 1065264"/>
                  <a:gd name="connsiteX12" fmla="*/ 647921 w 819940"/>
                  <a:gd name="connsiteY12" fmla="*/ 233204 h 1065264"/>
                  <a:gd name="connsiteX13" fmla="*/ 811604 w 819940"/>
                  <a:gd name="connsiteY13" fmla="*/ 175443 h 1065264"/>
                  <a:gd name="connsiteX14" fmla="*/ 690828 w 819940"/>
                  <a:gd name="connsiteY14" fmla="*/ 14034 h 1065264"/>
                  <a:gd name="connsiteX0" fmla="*/ 385600 w 824905"/>
                  <a:gd name="connsiteY0" fmla="*/ 7239 h 1065264"/>
                  <a:gd name="connsiteX1" fmla="*/ 258187 w 824905"/>
                  <a:gd name="connsiteY1" fmla="*/ 78729 h 1065264"/>
                  <a:gd name="connsiteX2" fmla="*/ 57371 w 824905"/>
                  <a:gd name="connsiteY2" fmla="*/ 258604 h 1065264"/>
                  <a:gd name="connsiteX3" fmla="*/ 95471 w 824905"/>
                  <a:gd name="connsiteY3" fmla="*/ 741204 h 1065264"/>
                  <a:gd name="connsiteX4" fmla="*/ 221 w 824905"/>
                  <a:gd name="connsiteY4" fmla="*/ 969804 h 1065264"/>
                  <a:gd name="connsiteX5" fmla="*/ 127221 w 824905"/>
                  <a:gd name="connsiteY5" fmla="*/ 906304 h 1065264"/>
                  <a:gd name="connsiteX6" fmla="*/ 171671 w 824905"/>
                  <a:gd name="connsiteY6" fmla="*/ 1065054 h 1065264"/>
                  <a:gd name="connsiteX7" fmla="*/ 254221 w 824905"/>
                  <a:gd name="connsiteY7" fmla="*/ 931704 h 1065264"/>
                  <a:gd name="connsiteX8" fmla="*/ 336771 w 824905"/>
                  <a:gd name="connsiteY8" fmla="*/ 1065054 h 1065264"/>
                  <a:gd name="connsiteX9" fmla="*/ 343121 w 824905"/>
                  <a:gd name="connsiteY9" fmla="*/ 893604 h 1065264"/>
                  <a:gd name="connsiteX10" fmla="*/ 412971 w 824905"/>
                  <a:gd name="connsiteY10" fmla="*/ 677704 h 1065264"/>
                  <a:gd name="connsiteX11" fmla="*/ 482821 w 824905"/>
                  <a:gd name="connsiteY11" fmla="*/ 353854 h 1065264"/>
                  <a:gd name="connsiteX12" fmla="*/ 647921 w 824905"/>
                  <a:gd name="connsiteY12" fmla="*/ 233204 h 1065264"/>
                  <a:gd name="connsiteX13" fmla="*/ 811604 w 824905"/>
                  <a:gd name="connsiteY13" fmla="*/ 175443 h 1065264"/>
                  <a:gd name="connsiteX14" fmla="*/ 690828 w 824905"/>
                  <a:gd name="connsiteY14" fmla="*/ 14034 h 1065264"/>
                  <a:gd name="connsiteX0" fmla="*/ 385600 w 794921"/>
                  <a:gd name="connsiteY0" fmla="*/ 7239 h 1065264"/>
                  <a:gd name="connsiteX1" fmla="*/ 258187 w 794921"/>
                  <a:gd name="connsiteY1" fmla="*/ 78729 h 1065264"/>
                  <a:gd name="connsiteX2" fmla="*/ 57371 w 794921"/>
                  <a:gd name="connsiteY2" fmla="*/ 258604 h 1065264"/>
                  <a:gd name="connsiteX3" fmla="*/ 95471 w 794921"/>
                  <a:gd name="connsiteY3" fmla="*/ 741204 h 1065264"/>
                  <a:gd name="connsiteX4" fmla="*/ 221 w 794921"/>
                  <a:gd name="connsiteY4" fmla="*/ 969804 h 1065264"/>
                  <a:gd name="connsiteX5" fmla="*/ 127221 w 794921"/>
                  <a:gd name="connsiteY5" fmla="*/ 906304 h 1065264"/>
                  <a:gd name="connsiteX6" fmla="*/ 171671 w 794921"/>
                  <a:gd name="connsiteY6" fmla="*/ 1065054 h 1065264"/>
                  <a:gd name="connsiteX7" fmla="*/ 254221 w 794921"/>
                  <a:gd name="connsiteY7" fmla="*/ 931704 h 1065264"/>
                  <a:gd name="connsiteX8" fmla="*/ 336771 w 794921"/>
                  <a:gd name="connsiteY8" fmla="*/ 1065054 h 1065264"/>
                  <a:gd name="connsiteX9" fmla="*/ 343121 w 794921"/>
                  <a:gd name="connsiteY9" fmla="*/ 893604 h 1065264"/>
                  <a:gd name="connsiteX10" fmla="*/ 412971 w 794921"/>
                  <a:gd name="connsiteY10" fmla="*/ 677704 h 1065264"/>
                  <a:gd name="connsiteX11" fmla="*/ 482821 w 794921"/>
                  <a:gd name="connsiteY11" fmla="*/ 353854 h 1065264"/>
                  <a:gd name="connsiteX12" fmla="*/ 647921 w 794921"/>
                  <a:gd name="connsiteY12" fmla="*/ 233204 h 1065264"/>
                  <a:gd name="connsiteX13" fmla="*/ 776332 w 794921"/>
                  <a:gd name="connsiteY13" fmla="*/ 161954 h 1065264"/>
                  <a:gd name="connsiteX14" fmla="*/ 690828 w 794921"/>
                  <a:gd name="connsiteY14" fmla="*/ 14034 h 1065264"/>
                  <a:gd name="connsiteX0" fmla="*/ 343407 w 752728"/>
                  <a:gd name="connsiteY0" fmla="*/ 7239 h 1065264"/>
                  <a:gd name="connsiteX1" fmla="*/ 215994 w 752728"/>
                  <a:gd name="connsiteY1" fmla="*/ 78729 h 1065264"/>
                  <a:gd name="connsiteX2" fmla="*/ 15178 w 752728"/>
                  <a:gd name="connsiteY2" fmla="*/ 258604 h 1065264"/>
                  <a:gd name="connsiteX3" fmla="*/ 53278 w 752728"/>
                  <a:gd name="connsiteY3" fmla="*/ 741204 h 1065264"/>
                  <a:gd name="connsiteX4" fmla="*/ 355 w 752728"/>
                  <a:gd name="connsiteY4" fmla="*/ 991723 h 1065264"/>
                  <a:gd name="connsiteX5" fmla="*/ 85028 w 752728"/>
                  <a:gd name="connsiteY5" fmla="*/ 906304 h 1065264"/>
                  <a:gd name="connsiteX6" fmla="*/ 129478 w 752728"/>
                  <a:gd name="connsiteY6" fmla="*/ 1065054 h 1065264"/>
                  <a:gd name="connsiteX7" fmla="*/ 212028 w 752728"/>
                  <a:gd name="connsiteY7" fmla="*/ 931704 h 1065264"/>
                  <a:gd name="connsiteX8" fmla="*/ 294578 w 752728"/>
                  <a:gd name="connsiteY8" fmla="*/ 1065054 h 1065264"/>
                  <a:gd name="connsiteX9" fmla="*/ 300928 w 752728"/>
                  <a:gd name="connsiteY9" fmla="*/ 893604 h 1065264"/>
                  <a:gd name="connsiteX10" fmla="*/ 370778 w 752728"/>
                  <a:gd name="connsiteY10" fmla="*/ 677704 h 1065264"/>
                  <a:gd name="connsiteX11" fmla="*/ 440628 w 752728"/>
                  <a:gd name="connsiteY11" fmla="*/ 353854 h 1065264"/>
                  <a:gd name="connsiteX12" fmla="*/ 605728 w 752728"/>
                  <a:gd name="connsiteY12" fmla="*/ 233204 h 1065264"/>
                  <a:gd name="connsiteX13" fmla="*/ 734139 w 752728"/>
                  <a:gd name="connsiteY13" fmla="*/ 161954 h 1065264"/>
                  <a:gd name="connsiteX14" fmla="*/ 648635 w 752728"/>
                  <a:gd name="connsiteY14" fmla="*/ 14034 h 1065264"/>
                  <a:gd name="connsiteX0" fmla="*/ 352431 w 761752"/>
                  <a:gd name="connsiteY0" fmla="*/ 7239 h 1065264"/>
                  <a:gd name="connsiteX1" fmla="*/ 225018 w 761752"/>
                  <a:gd name="connsiteY1" fmla="*/ 78729 h 1065264"/>
                  <a:gd name="connsiteX2" fmla="*/ 24202 w 761752"/>
                  <a:gd name="connsiteY2" fmla="*/ 258604 h 1065264"/>
                  <a:gd name="connsiteX3" fmla="*/ 62302 w 761752"/>
                  <a:gd name="connsiteY3" fmla="*/ 741204 h 1065264"/>
                  <a:gd name="connsiteX4" fmla="*/ 9379 w 761752"/>
                  <a:gd name="connsiteY4" fmla="*/ 991723 h 1065264"/>
                  <a:gd name="connsiteX5" fmla="*/ 94052 w 761752"/>
                  <a:gd name="connsiteY5" fmla="*/ 906304 h 1065264"/>
                  <a:gd name="connsiteX6" fmla="*/ 138502 w 761752"/>
                  <a:gd name="connsiteY6" fmla="*/ 1065054 h 1065264"/>
                  <a:gd name="connsiteX7" fmla="*/ 221052 w 761752"/>
                  <a:gd name="connsiteY7" fmla="*/ 931704 h 1065264"/>
                  <a:gd name="connsiteX8" fmla="*/ 303602 w 761752"/>
                  <a:gd name="connsiteY8" fmla="*/ 1065054 h 1065264"/>
                  <a:gd name="connsiteX9" fmla="*/ 309952 w 761752"/>
                  <a:gd name="connsiteY9" fmla="*/ 893604 h 1065264"/>
                  <a:gd name="connsiteX10" fmla="*/ 379802 w 761752"/>
                  <a:gd name="connsiteY10" fmla="*/ 677704 h 1065264"/>
                  <a:gd name="connsiteX11" fmla="*/ 449652 w 761752"/>
                  <a:gd name="connsiteY11" fmla="*/ 353854 h 1065264"/>
                  <a:gd name="connsiteX12" fmla="*/ 614752 w 761752"/>
                  <a:gd name="connsiteY12" fmla="*/ 233204 h 1065264"/>
                  <a:gd name="connsiteX13" fmla="*/ 743163 w 761752"/>
                  <a:gd name="connsiteY13" fmla="*/ 161954 h 1065264"/>
                  <a:gd name="connsiteX14" fmla="*/ 657659 w 761752"/>
                  <a:gd name="connsiteY14" fmla="*/ 14034 h 1065264"/>
                  <a:gd name="connsiteX0" fmla="*/ 352431 w 761752"/>
                  <a:gd name="connsiteY0" fmla="*/ 7239 h 1065267"/>
                  <a:gd name="connsiteX1" fmla="*/ 225018 w 761752"/>
                  <a:gd name="connsiteY1" fmla="*/ 78729 h 1065267"/>
                  <a:gd name="connsiteX2" fmla="*/ 24202 w 761752"/>
                  <a:gd name="connsiteY2" fmla="*/ 258604 h 1065267"/>
                  <a:gd name="connsiteX3" fmla="*/ 62302 w 761752"/>
                  <a:gd name="connsiteY3" fmla="*/ 741204 h 1065267"/>
                  <a:gd name="connsiteX4" fmla="*/ 9379 w 761752"/>
                  <a:gd name="connsiteY4" fmla="*/ 991723 h 1065267"/>
                  <a:gd name="connsiteX5" fmla="*/ 94052 w 761752"/>
                  <a:gd name="connsiteY5" fmla="*/ 906304 h 1065267"/>
                  <a:gd name="connsiteX6" fmla="*/ 104641 w 761752"/>
                  <a:gd name="connsiteY6" fmla="*/ 1049879 h 1065267"/>
                  <a:gd name="connsiteX7" fmla="*/ 221052 w 761752"/>
                  <a:gd name="connsiteY7" fmla="*/ 931704 h 1065267"/>
                  <a:gd name="connsiteX8" fmla="*/ 303602 w 761752"/>
                  <a:gd name="connsiteY8" fmla="*/ 1065054 h 1065267"/>
                  <a:gd name="connsiteX9" fmla="*/ 309952 w 761752"/>
                  <a:gd name="connsiteY9" fmla="*/ 893604 h 1065267"/>
                  <a:gd name="connsiteX10" fmla="*/ 379802 w 761752"/>
                  <a:gd name="connsiteY10" fmla="*/ 677704 h 1065267"/>
                  <a:gd name="connsiteX11" fmla="*/ 449652 w 761752"/>
                  <a:gd name="connsiteY11" fmla="*/ 353854 h 1065267"/>
                  <a:gd name="connsiteX12" fmla="*/ 614752 w 761752"/>
                  <a:gd name="connsiteY12" fmla="*/ 233204 h 1065267"/>
                  <a:gd name="connsiteX13" fmla="*/ 743163 w 761752"/>
                  <a:gd name="connsiteY13" fmla="*/ 161954 h 1065267"/>
                  <a:gd name="connsiteX14" fmla="*/ 657659 w 761752"/>
                  <a:gd name="connsiteY14" fmla="*/ 14034 h 1065267"/>
                  <a:gd name="connsiteX0" fmla="*/ 352431 w 761752"/>
                  <a:gd name="connsiteY0" fmla="*/ 7239 h 1065267"/>
                  <a:gd name="connsiteX1" fmla="*/ 225018 w 761752"/>
                  <a:gd name="connsiteY1" fmla="*/ 78729 h 1065267"/>
                  <a:gd name="connsiteX2" fmla="*/ 24202 w 761752"/>
                  <a:gd name="connsiteY2" fmla="*/ 258604 h 1065267"/>
                  <a:gd name="connsiteX3" fmla="*/ 62302 w 761752"/>
                  <a:gd name="connsiteY3" fmla="*/ 741204 h 1065267"/>
                  <a:gd name="connsiteX4" fmla="*/ 9379 w 761752"/>
                  <a:gd name="connsiteY4" fmla="*/ 991723 h 1065267"/>
                  <a:gd name="connsiteX5" fmla="*/ 94052 w 761752"/>
                  <a:gd name="connsiteY5" fmla="*/ 906304 h 1065267"/>
                  <a:gd name="connsiteX6" fmla="*/ 104641 w 761752"/>
                  <a:gd name="connsiteY6" fmla="*/ 1049879 h 1065267"/>
                  <a:gd name="connsiteX7" fmla="*/ 221052 w 761752"/>
                  <a:gd name="connsiteY7" fmla="*/ 931704 h 1065267"/>
                  <a:gd name="connsiteX8" fmla="*/ 303602 w 761752"/>
                  <a:gd name="connsiteY8" fmla="*/ 1065054 h 1065267"/>
                  <a:gd name="connsiteX9" fmla="*/ 309952 w 761752"/>
                  <a:gd name="connsiteY9" fmla="*/ 893604 h 1065267"/>
                  <a:gd name="connsiteX10" fmla="*/ 379802 w 761752"/>
                  <a:gd name="connsiteY10" fmla="*/ 677704 h 1065267"/>
                  <a:gd name="connsiteX11" fmla="*/ 449652 w 761752"/>
                  <a:gd name="connsiteY11" fmla="*/ 353854 h 1065267"/>
                  <a:gd name="connsiteX12" fmla="*/ 614752 w 761752"/>
                  <a:gd name="connsiteY12" fmla="*/ 233204 h 1065267"/>
                  <a:gd name="connsiteX13" fmla="*/ 743163 w 761752"/>
                  <a:gd name="connsiteY13" fmla="*/ 161954 h 1065267"/>
                  <a:gd name="connsiteX14" fmla="*/ 657659 w 761752"/>
                  <a:gd name="connsiteY14" fmla="*/ 14034 h 1065267"/>
                  <a:gd name="connsiteX0" fmla="*/ 352431 w 761752"/>
                  <a:gd name="connsiteY0" fmla="*/ 7239 h 1070319"/>
                  <a:gd name="connsiteX1" fmla="*/ 225018 w 761752"/>
                  <a:gd name="connsiteY1" fmla="*/ 78729 h 1070319"/>
                  <a:gd name="connsiteX2" fmla="*/ 24202 w 761752"/>
                  <a:gd name="connsiteY2" fmla="*/ 258604 h 1070319"/>
                  <a:gd name="connsiteX3" fmla="*/ 62302 w 761752"/>
                  <a:gd name="connsiteY3" fmla="*/ 741204 h 1070319"/>
                  <a:gd name="connsiteX4" fmla="*/ 9379 w 761752"/>
                  <a:gd name="connsiteY4" fmla="*/ 991723 h 1070319"/>
                  <a:gd name="connsiteX5" fmla="*/ 94052 w 761752"/>
                  <a:gd name="connsiteY5" fmla="*/ 906304 h 1070319"/>
                  <a:gd name="connsiteX6" fmla="*/ 104641 w 761752"/>
                  <a:gd name="connsiteY6" fmla="*/ 1049879 h 1070319"/>
                  <a:gd name="connsiteX7" fmla="*/ 221052 w 761752"/>
                  <a:gd name="connsiteY7" fmla="*/ 931704 h 1070319"/>
                  <a:gd name="connsiteX8" fmla="*/ 227414 w 761752"/>
                  <a:gd name="connsiteY8" fmla="*/ 1070112 h 1070319"/>
                  <a:gd name="connsiteX9" fmla="*/ 309952 w 761752"/>
                  <a:gd name="connsiteY9" fmla="*/ 893604 h 1070319"/>
                  <a:gd name="connsiteX10" fmla="*/ 379802 w 761752"/>
                  <a:gd name="connsiteY10" fmla="*/ 677704 h 1070319"/>
                  <a:gd name="connsiteX11" fmla="*/ 449652 w 761752"/>
                  <a:gd name="connsiteY11" fmla="*/ 353854 h 1070319"/>
                  <a:gd name="connsiteX12" fmla="*/ 614752 w 761752"/>
                  <a:gd name="connsiteY12" fmla="*/ 233204 h 1070319"/>
                  <a:gd name="connsiteX13" fmla="*/ 743163 w 761752"/>
                  <a:gd name="connsiteY13" fmla="*/ 161954 h 1070319"/>
                  <a:gd name="connsiteX14" fmla="*/ 657659 w 761752"/>
                  <a:gd name="connsiteY14" fmla="*/ 14034 h 1070319"/>
                  <a:gd name="connsiteX0" fmla="*/ 352431 w 761752"/>
                  <a:gd name="connsiteY0" fmla="*/ 7239 h 1070121"/>
                  <a:gd name="connsiteX1" fmla="*/ 225018 w 761752"/>
                  <a:gd name="connsiteY1" fmla="*/ 78729 h 1070121"/>
                  <a:gd name="connsiteX2" fmla="*/ 24202 w 761752"/>
                  <a:gd name="connsiteY2" fmla="*/ 258604 h 1070121"/>
                  <a:gd name="connsiteX3" fmla="*/ 62302 w 761752"/>
                  <a:gd name="connsiteY3" fmla="*/ 741204 h 1070121"/>
                  <a:gd name="connsiteX4" fmla="*/ 9379 w 761752"/>
                  <a:gd name="connsiteY4" fmla="*/ 991723 h 1070121"/>
                  <a:gd name="connsiteX5" fmla="*/ 94052 w 761752"/>
                  <a:gd name="connsiteY5" fmla="*/ 906304 h 1070121"/>
                  <a:gd name="connsiteX6" fmla="*/ 104641 w 761752"/>
                  <a:gd name="connsiteY6" fmla="*/ 1049879 h 1070121"/>
                  <a:gd name="connsiteX7" fmla="*/ 221052 w 761752"/>
                  <a:gd name="connsiteY7" fmla="*/ 931704 h 1070121"/>
                  <a:gd name="connsiteX8" fmla="*/ 227414 w 761752"/>
                  <a:gd name="connsiteY8" fmla="*/ 1070112 h 1070121"/>
                  <a:gd name="connsiteX9" fmla="*/ 309952 w 761752"/>
                  <a:gd name="connsiteY9" fmla="*/ 893604 h 1070121"/>
                  <a:gd name="connsiteX10" fmla="*/ 379802 w 761752"/>
                  <a:gd name="connsiteY10" fmla="*/ 677704 h 1070121"/>
                  <a:gd name="connsiteX11" fmla="*/ 449652 w 761752"/>
                  <a:gd name="connsiteY11" fmla="*/ 353854 h 1070121"/>
                  <a:gd name="connsiteX12" fmla="*/ 614752 w 761752"/>
                  <a:gd name="connsiteY12" fmla="*/ 233204 h 1070121"/>
                  <a:gd name="connsiteX13" fmla="*/ 743163 w 761752"/>
                  <a:gd name="connsiteY13" fmla="*/ 161954 h 1070121"/>
                  <a:gd name="connsiteX14" fmla="*/ 657659 w 761752"/>
                  <a:gd name="connsiteY14" fmla="*/ 14034 h 1070121"/>
                  <a:gd name="connsiteX0" fmla="*/ 352431 w 761752"/>
                  <a:gd name="connsiteY0" fmla="*/ 7239 h 1070121"/>
                  <a:gd name="connsiteX1" fmla="*/ 225018 w 761752"/>
                  <a:gd name="connsiteY1" fmla="*/ 78729 h 1070121"/>
                  <a:gd name="connsiteX2" fmla="*/ 24202 w 761752"/>
                  <a:gd name="connsiteY2" fmla="*/ 258604 h 1070121"/>
                  <a:gd name="connsiteX3" fmla="*/ 62302 w 761752"/>
                  <a:gd name="connsiteY3" fmla="*/ 741204 h 1070121"/>
                  <a:gd name="connsiteX4" fmla="*/ 9379 w 761752"/>
                  <a:gd name="connsiteY4" fmla="*/ 991723 h 1070121"/>
                  <a:gd name="connsiteX5" fmla="*/ 94052 w 761752"/>
                  <a:gd name="connsiteY5" fmla="*/ 906304 h 1070121"/>
                  <a:gd name="connsiteX6" fmla="*/ 104641 w 761752"/>
                  <a:gd name="connsiteY6" fmla="*/ 1049879 h 1070121"/>
                  <a:gd name="connsiteX7" fmla="*/ 221052 w 761752"/>
                  <a:gd name="connsiteY7" fmla="*/ 931704 h 1070121"/>
                  <a:gd name="connsiteX8" fmla="*/ 227414 w 761752"/>
                  <a:gd name="connsiteY8" fmla="*/ 1070112 h 1070121"/>
                  <a:gd name="connsiteX9" fmla="*/ 309952 w 761752"/>
                  <a:gd name="connsiteY9" fmla="*/ 893604 h 1070121"/>
                  <a:gd name="connsiteX10" fmla="*/ 379802 w 761752"/>
                  <a:gd name="connsiteY10" fmla="*/ 677704 h 1070121"/>
                  <a:gd name="connsiteX11" fmla="*/ 449652 w 761752"/>
                  <a:gd name="connsiteY11" fmla="*/ 353854 h 1070121"/>
                  <a:gd name="connsiteX12" fmla="*/ 614752 w 761752"/>
                  <a:gd name="connsiteY12" fmla="*/ 233204 h 1070121"/>
                  <a:gd name="connsiteX13" fmla="*/ 743163 w 761752"/>
                  <a:gd name="connsiteY13" fmla="*/ 161954 h 1070121"/>
                  <a:gd name="connsiteX14" fmla="*/ 657659 w 761752"/>
                  <a:gd name="connsiteY14" fmla="*/ 14034 h 1070121"/>
                  <a:gd name="connsiteX0" fmla="*/ 352431 w 761752"/>
                  <a:gd name="connsiteY0" fmla="*/ 7239 h 1070142"/>
                  <a:gd name="connsiteX1" fmla="*/ 225018 w 761752"/>
                  <a:gd name="connsiteY1" fmla="*/ 78729 h 1070142"/>
                  <a:gd name="connsiteX2" fmla="*/ 24202 w 761752"/>
                  <a:gd name="connsiteY2" fmla="*/ 258604 h 1070142"/>
                  <a:gd name="connsiteX3" fmla="*/ 62302 w 761752"/>
                  <a:gd name="connsiteY3" fmla="*/ 741204 h 1070142"/>
                  <a:gd name="connsiteX4" fmla="*/ 9379 w 761752"/>
                  <a:gd name="connsiteY4" fmla="*/ 991723 h 1070142"/>
                  <a:gd name="connsiteX5" fmla="*/ 94052 w 761752"/>
                  <a:gd name="connsiteY5" fmla="*/ 906304 h 1070142"/>
                  <a:gd name="connsiteX6" fmla="*/ 104641 w 761752"/>
                  <a:gd name="connsiteY6" fmla="*/ 1049879 h 1070142"/>
                  <a:gd name="connsiteX7" fmla="*/ 221052 w 761752"/>
                  <a:gd name="connsiteY7" fmla="*/ 931704 h 1070142"/>
                  <a:gd name="connsiteX8" fmla="*/ 227414 w 761752"/>
                  <a:gd name="connsiteY8" fmla="*/ 1070112 h 1070142"/>
                  <a:gd name="connsiteX9" fmla="*/ 309952 w 761752"/>
                  <a:gd name="connsiteY9" fmla="*/ 893604 h 1070142"/>
                  <a:gd name="connsiteX10" fmla="*/ 379802 w 761752"/>
                  <a:gd name="connsiteY10" fmla="*/ 677704 h 1070142"/>
                  <a:gd name="connsiteX11" fmla="*/ 449652 w 761752"/>
                  <a:gd name="connsiteY11" fmla="*/ 353854 h 1070142"/>
                  <a:gd name="connsiteX12" fmla="*/ 614752 w 761752"/>
                  <a:gd name="connsiteY12" fmla="*/ 233204 h 1070142"/>
                  <a:gd name="connsiteX13" fmla="*/ 743163 w 761752"/>
                  <a:gd name="connsiteY13" fmla="*/ 161954 h 1070142"/>
                  <a:gd name="connsiteX14" fmla="*/ 657659 w 761752"/>
                  <a:gd name="connsiteY14" fmla="*/ 14034 h 1070142"/>
                  <a:gd name="connsiteX0" fmla="*/ 352431 w 761752"/>
                  <a:gd name="connsiteY0" fmla="*/ 7239 h 1070142"/>
                  <a:gd name="connsiteX1" fmla="*/ 225018 w 761752"/>
                  <a:gd name="connsiteY1" fmla="*/ 78729 h 1070142"/>
                  <a:gd name="connsiteX2" fmla="*/ 24202 w 761752"/>
                  <a:gd name="connsiteY2" fmla="*/ 258604 h 1070142"/>
                  <a:gd name="connsiteX3" fmla="*/ 62302 w 761752"/>
                  <a:gd name="connsiteY3" fmla="*/ 741204 h 1070142"/>
                  <a:gd name="connsiteX4" fmla="*/ 9379 w 761752"/>
                  <a:gd name="connsiteY4" fmla="*/ 991723 h 1070142"/>
                  <a:gd name="connsiteX5" fmla="*/ 94052 w 761752"/>
                  <a:gd name="connsiteY5" fmla="*/ 906304 h 1070142"/>
                  <a:gd name="connsiteX6" fmla="*/ 122983 w 761752"/>
                  <a:gd name="connsiteY6" fmla="*/ 1061682 h 1070142"/>
                  <a:gd name="connsiteX7" fmla="*/ 221052 w 761752"/>
                  <a:gd name="connsiteY7" fmla="*/ 931704 h 1070142"/>
                  <a:gd name="connsiteX8" fmla="*/ 227414 w 761752"/>
                  <a:gd name="connsiteY8" fmla="*/ 1070112 h 1070142"/>
                  <a:gd name="connsiteX9" fmla="*/ 309952 w 761752"/>
                  <a:gd name="connsiteY9" fmla="*/ 893604 h 1070142"/>
                  <a:gd name="connsiteX10" fmla="*/ 379802 w 761752"/>
                  <a:gd name="connsiteY10" fmla="*/ 677704 h 1070142"/>
                  <a:gd name="connsiteX11" fmla="*/ 449652 w 761752"/>
                  <a:gd name="connsiteY11" fmla="*/ 353854 h 1070142"/>
                  <a:gd name="connsiteX12" fmla="*/ 614752 w 761752"/>
                  <a:gd name="connsiteY12" fmla="*/ 233204 h 1070142"/>
                  <a:gd name="connsiteX13" fmla="*/ 743163 w 761752"/>
                  <a:gd name="connsiteY13" fmla="*/ 161954 h 1070142"/>
                  <a:gd name="connsiteX14" fmla="*/ 657659 w 761752"/>
                  <a:gd name="connsiteY14" fmla="*/ 14034 h 1070142"/>
                  <a:gd name="connsiteX0" fmla="*/ 335034 w 744355"/>
                  <a:gd name="connsiteY0" fmla="*/ 7239 h 1070142"/>
                  <a:gd name="connsiteX1" fmla="*/ 207621 w 744355"/>
                  <a:gd name="connsiteY1" fmla="*/ 78729 h 1070142"/>
                  <a:gd name="connsiteX2" fmla="*/ 6805 w 744355"/>
                  <a:gd name="connsiteY2" fmla="*/ 258604 h 1070142"/>
                  <a:gd name="connsiteX3" fmla="*/ 44905 w 744355"/>
                  <a:gd name="connsiteY3" fmla="*/ 741204 h 1070142"/>
                  <a:gd name="connsiteX4" fmla="*/ 23022 w 744355"/>
                  <a:gd name="connsiteY4" fmla="*/ 1027131 h 1070142"/>
                  <a:gd name="connsiteX5" fmla="*/ 76655 w 744355"/>
                  <a:gd name="connsiteY5" fmla="*/ 906304 h 1070142"/>
                  <a:gd name="connsiteX6" fmla="*/ 105586 w 744355"/>
                  <a:gd name="connsiteY6" fmla="*/ 1061682 h 1070142"/>
                  <a:gd name="connsiteX7" fmla="*/ 203655 w 744355"/>
                  <a:gd name="connsiteY7" fmla="*/ 931704 h 1070142"/>
                  <a:gd name="connsiteX8" fmla="*/ 210017 w 744355"/>
                  <a:gd name="connsiteY8" fmla="*/ 1070112 h 1070142"/>
                  <a:gd name="connsiteX9" fmla="*/ 292555 w 744355"/>
                  <a:gd name="connsiteY9" fmla="*/ 893604 h 1070142"/>
                  <a:gd name="connsiteX10" fmla="*/ 362405 w 744355"/>
                  <a:gd name="connsiteY10" fmla="*/ 677704 h 1070142"/>
                  <a:gd name="connsiteX11" fmla="*/ 432255 w 744355"/>
                  <a:gd name="connsiteY11" fmla="*/ 353854 h 1070142"/>
                  <a:gd name="connsiteX12" fmla="*/ 597355 w 744355"/>
                  <a:gd name="connsiteY12" fmla="*/ 233204 h 1070142"/>
                  <a:gd name="connsiteX13" fmla="*/ 725766 w 744355"/>
                  <a:gd name="connsiteY13" fmla="*/ 161954 h 1070142"/>
                  <a:gd name="connsiteX14" fmla="*/ 640262 w 744355"/>
                  <a:gd name="connsiteY14" fmla="*/ 14034 h 1070142"/>
                  <a:gd name="connsiteX0" fmla="*/ 335034 w 744355"/>
                  <a:gd name="connsiteY0" fmla="*/ 7239 h 1070142"/>
                  <a:gd name="connsiteX1" fmla="*/ 207621 w 744355"/>
                  <a:gd name="connsiteY1" fmla="*/ 78729 h 1070142"/>
                  <a:gd name="connsiteX2" fmla="*/ 6805 w 744355"/>
                  <a:gd name="connsiteY2" fmla="*/ 258604 h 1070142"/>
                  <a:gd name="connsiteX3" fmla="*/ 44905 w 744355"/>
                  <a:gd name="connsiteY3" fmla="*/ 741204 h 1070142"/>
                  <a:gd name="connsiteX4" fmla="*/ 23022 w 744355"/>
                  <a:gd name="connsiteY4" fmla="*/ 1027131 h 1070142"/>
                  <a:gd name="connsiteX5" fmla="*/ 76655 w 744355"/>
                  <a:gd name="connsiteY5" fmla="*/ 906304 h 1070142"/>
                  <a:gd name="connsiteX6" fmla="*/ 105586 w 744355"/>
                  <a:gd name="connsiteY6" fmla="*/ 1061682 h 1070142"/>
                  <a:gd name="connsiteX7" fmla="*/ 203655 w 744355"/>
                  <a:gd name="connsiteY7" fmla="*/ 931704 h 1070142"/>
                  <a:gd name="connsiteX8" fmla="*/ 210017 w 744355"/>
                  <a:gd name="connsiteY8" fmla="*/ 1070112 h 1070142"/>
                  <a:gd name="connsiteX9" fmla="*/ 292555 w 744355"/>
                  <a:gd name="connsiteY9" fmla="*/ 893604 h 1070142"/>
                  <a:gd name="connsiteX10" fmla="*/ 362405 w 744355"/>
                  <a:gd name="connsiteY10" fmla="*/ 677704 h 1070142"/>
                  <a:gd name="connsiteX11" fmla="*/ 432255 w 744355"/>
                  <a:gd name="connsiteY11" fmla="*/ 353854 h 1070142"/>
                  <a:gd name="connsiteX12" fmla="*/ 597355 w 744355"/>
                  <a:gd name="connsiteY12" fmla="*/ 233204 h 1070142"/>
                  <a:gd name="connsiteX13" fmla="*/ 725766 w 744355"/>
                  <a:gd name="connsiteY13" fmla="*/ 161954 h 1070142"/>
                  <a:gd name="connsiteX14" fmla="*/ 640262 w 744355"/>
                  <a:gd name="connsiteY14" fmla="*/ 14034 h 1070142"/>
                  <a:gd name="connsiteX0" fmla="*/ 335034 w 744355"/>
                  <a:gd name="connsiteY0" fmla="*/ 7239 h 1070142"/>
                  <a:gd name="connsiteX1" fmla="*/ 207621 w 744355"/>
                  <a:gd name="connsiteY1" fmla="*/ 78729 h 1070142"/>
                  <a:gd name="connsiteX2" fmla="*/ 6805 w 744355"/>
                  <a:gd name="connsiteY2" fmla="*/ 258604 h 1070142"/>
                  <a:gd name="connsiteX3" fmla="*/ 44905 w 744355"/>
                  <a:gd name="connsiteY3" fmla="*/ 741204 h 1070142"/>
                  <a:gd name="connsiteX4" fmla="*/ 23022 w 744355"/>
                  <a:gd name="connsiteY4" fmla="*/ 1027131 h 1070142"/>
                  <a:gd name="connsiteX5" fmla="*/ 99229 w 744355"/>
                  <a:gd name="connsiteY5" fmla="*/ 913048 h 1070142"/>
                  <a:gd name="connsiteX6" fmla="*/ 105586 w 744355"/>
                  <a:gd name="connsiteY6" fmla="*/ 1061682 h 1070142"/>
                  <a:gd name="connsiteX7" fmla="*/ 203655 w 744355"/>
                  <a:gd name="connsiteY7" fmla="*/ 931704 h 1070142"/>
                  <a:gd name="connsiteX8" fmla="*/ 210017 w 744355"/>
                  <a:gd name="connsiteY8" fmla="*/ 1070112 h 1070142"/>
                  <a:gd name="connsiteX9" fmla="*/ 292555 w 744355"/>
                  <a:gd name="connsiteY9" fmla="*/ 893604 h 1070142"/>
                  <a:gd name="connsiteX10" fmla="*/ 362405 w 744355"/>
                  <a:gd name="connsiteY10" fmla="*/ 677704 h 1070142"/>
                  <a:gd name="connsiteX11" fmla="*/ 432255 w 744355"/>
                  <a:gd name="connsiteY11" fmla="*/ 353854 h 1070142"/>
                  <a:gd name="connsiteX12" fmla="*/ 597355 w 744355"/>
                  <a:gd name="connsiteY12" fmla="*/ 233204 h 1070142"/>
                  <a:gd name="connsiteX13" fmla="*/ 725766 w 744355"/>
                  <a:gd name="connsiteY13" fmla="*/ 161954 h 1070142"/>
                  <a:gd name="connsiteX14" fmla="*/ 640262 w 744355"/>
                  <a:gd name="connsiteY14" fmla="*/ 14034 h 1070142"/>
                  <a:gd name="connsiteX0" fmla="*/ 335034 w 744355"/>
                  <a:gd name="connsiteY0" fmla="*/ 7239 h 1070888"/>
                  <a:gd name="connsiteX1" fmla="*/ 207621 w 744355"/>
                  <a:gd name="connsiteY1" fmla="*/ 78729 h 1070888"/>
                  <a:gd name="connsiteX2" fmla="*/ 6805 w 744355"/>
                  <a:gd name="connsiteY2" fmla="*/ 258604 h 1070888"/>
                  <a:gd name="connsiteX3" fmla="*/ 44905 w 744355"/>
                  <a:gd name="connsiteY3" fmla="*/ 741204 h 1070888"/>
                  <a:gd name="connsiteX4" fmla="*/ 23022 w 744355"/>
                  <a:gd name="connsiteY4" fmla="*/ 1027131 h 1070888"/>
                  <a:gd name="connsiteX5" fmla="*/ 99229 w 744355"/>
                  <a:gd name="connsiteY5" fmla="*/ 913048 h 1070888"/>
                  <a:gd name="connsiteX6" fmla="*/ 105586 w 744355"/>
                  <a:gd name="connsiteY6" fmla="*/ 1061682 h 1070888"/>
                  <a:gd name="connsiteX7" fmla="*/ 192368 w 744355"/>
                  <a:gd name="connsiteY7" fmla="*/ 962054 h 1070888"/>
                  <a:gd name="connsiteX8" fmla="*/ 210017 w 744355"/>
                  <a:gd name="connsiteY8" fmla="*/ 1070112 h 1070888"/>
                  <a:gd name="connsiteX9" fmla="*/ 292555 w 744355"/>
                  <a:gd name="connsiteY9" fmla="*/ 893604 h 1070888"/>
                  <a:gd name="connsiteX10" fmla="*/ 362405 w 744355"/>
                  <a:gd name="connsiteY10" fmla="*/ 677704 h 1070888"/>
                  <a:gd name="connsiteX11" fmla="*/ 432255 w 744355"/>
                  <a:gd name="connsiteY11" fmla="*/ 353854 h 1070888"/>
                  <a:gd name="connsiteX12" fmla="*/ 597355 w 744355"/>
                  <a:gd name="connsiteY12" fmla="*/ 233204 h 1070888"/>
                  <a:gd name="connsiteX13" fmla="*/ 725766 w 744355"/>
                  <a:gd name="connsiteY13" fmla="*/ 161954 h 1070888"/>
                  <a:gd name="connsiteX14" fmla="*/ 640262 w 744355"/>
                  <a:gd name="connsiteY14" fmla="*/ 14034 h 1070888"/>
                  <a:gd name="connsiteX0" fmla="*/ 335034 w 744355"/>
                  <a:gd name="connsiteY0" fmla="*/ 7239 h 1070888"/>
                  <a:gd name="connsiteX1" fmla="*/ 207621 w 744355"/>
                  <a:gd name="connsiteY1" fmla="*/ 78729 h 1070888"/>
                  <a:gd name="connsiteX2" fmla="*/ 6805 w 744355"/>
                  <a:gd name="connsiteY2" fmla="*/ 258604 h 1070888"/>
                  <a:gd name="connsiteX3" fmla="*/ 44905 w 744355"/>
                  <a:gd name="connsiteY3" fmla="*/ 741204 h 1070888"/>
                  <a:gd name="connsiteX4" fmla="*/ 23022 w 744355"/>
                  <a:gd name="connsiteY4" fmla="*/ 1027131 h 1070888"/>
                  <a:gd name="connsiteX5" fmla="*/ 99229 w 744355"/>
                  <a:gd name="connsiteY5" fmla="*/ 913048 h 1070888"/>
                  <a:gd name="connsiteX6" fmla="*/ 105586 w 744355"/>
                  <a:gd name="connsiteY6" fmla="*/ 1061682 h 1070888"/>
                  <a:gd name="connsiteX7" fmla="*/ 192368 w 744355"/>
                  <a:gd name="connsiteY7" fmla="*/ 962054 h 1070888"/>
                  <a:gd name="connsiteX8" fmla="*/ 210017 w 744355"/>
                  <a:gd name="connsiteY8" fmla="*/ 1070112 h 1070888"/>
                  <a:gd name="connsiteX9" fmla="*/ 292555 w 744355"/>
                  <a:gd name="connsiteY9" fmla="*/ 893604 h 1070888"/>
                  <a:gd name="connsiteX10" fmla="*/ 362405 w 744355"/>
                  <a:gd name="connsiteY10" fmla="*/ 677704 h 1070888"/>
                  <a:gd name="connsiteX11" fmla="*/ 432255 w 744355"/>
                  <a:gd name="connsiteY11" fmla="*/ 353854 h 1070888"/>
                  <a:gd name="connsiteX12" fmla="*/ 597355 w 744355"/>
                  <a:gd name="connsiteY12" fmla="*/ 233204 h 1070888"/>
                  <a:gd name="connsiteX13" fmla="*/ 725766 w 744355"/>
                  <a:gd name="connsiteY13" fmla="*/ 161954 h 1070888"/>
                  <a:gd name="connsiteX14" fmla="*/ 640262 w 744355"/>
                  <a:gd name="connsiteY14" fmla="*/ 14034 h 1070888"/>
                  <a:gd name="connsiteX0" fmla="*/ 335034 w 744355"/>
                  <a:gd name="connsiteY0" fmla="*/ 7239 h 1070888"/>
                  <a:gd name="connsiteX1" fmla="*/ 207621 w 744355"/>
                  <a:gd name="connsiteY1" fmla="*/ 78729 h 1070888"/>
                  <a:gd name="connsiteX2" fmla="*/ 6805 w 744355"/>
                  <a:gd name="connsiteY2" fmla="*/ 258604 h 1070888"/>
                  <a:gd name="connsiteX3" fmla="*/ 44905 w 744355"/>
                  <a:gd name="connsiteY3" fmla="*/ 741204 h 1070888"/>
                  <a:gd name="connsiteX4" fmla="*/ 23022 w 744355"/>
                  <a:gd name="connsiteY4" fmla="*/ 1027131 h 1070888"/>
                  <a:gd name="connsiteX5" fmla="*/ 99229 w 744355"/>
                  <a:gd name="connsiteY5" fmla="*/ 913048 h 1070888"/>
                  <a:gd name="connsiteX6" fmla="*/ 105586 w 744355"/>
                  <a:gd name="connsiteY6" fmla="*/ 1061682 h 1070888"/>
                  <a:gd name="connsiteX7" fmla="*/ 192368 w 744355"/>
                  <a:gd name="connsiteY7" fmla="*/ 962054 h 1070888"/>
                  <a:gd name="connsiteX8" fmla="*/ 210017 w 744355"/>
                  <a:gd name="connsiteY8" fmla="*/ 1070112 h 1070888"/>
                  <a:gd name="connsiteX9" fmla="*/ 292555 w 744355"/>
                  <a:gd name="connsiteY9" fmla="*/ 893604 h 1070888"/>
                  <a:gd name="connsiteX10" fmla="*/ 362405 w 744355"/>
                  <a:gd name="connsiteY10" fmla="*/ 677704 h 1070888"/>
                  <a:gd name="connsiteX11" fmla="*/ 432255 w 744355"/>
                  <a:gd name="connsiteY11" fmla="*/ 353854 h 1070888"/>
                  <a:gd name="connsiteX12" fmla="*/ 597355 w 744355"/>
                  <a:gd name="connsiteY12" fmla="*/ 233204 h 1070888"/>
                  <a:gd name="connsiteX13" fmla="*/ 725766 w 744355"/>
                  <a:gd name="connsiteY13" fmla="*/ 161954 h 1070888"/>
                  <a:gd name="connsiteX14" fmla="*/ 640262 w 744355"/>
                  <a:gd name="connsiteY14" fmla="*/ 14034 h 1070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44355" h="1070888">
                    <a:moveTo>
                      <a:pt x="335034" y="7239"/>
                    </a:moveTo>
                    <a:cubicBezTo>
                      <a:pt x="265547" y="-20341"/>
                      <a:pt x="262326" y="36835"/>
                      <a:pt x="207621" y="78729"/>
                    </a:cubicBezTo>
                    <a:cubicBezTo>
                      <a:pt x="152916" y="120623"/>
                      <a:pt x="33924" y="148192"/>
                      <a:pt x="6805" y="258604"/>
                    </a:cubicBezTo>
                    <a:cubicBezTo>
                      <a:pt x="-20314" y="369016"/>
                      <a:pt x="42202" y="613116"/>
                      <a:pt x="44905" y="741204"/>
                    </a:cubicBezTo>
                    <a:cubicBezTo>
                      <a:pt x="47608" y="869292"/>
                      <a:pt x="13968" y="998490"/>
                      <a:pt x="23022" y="1027131"/>
                    </a:cubicBezTo>
                    <a:cubicBezTo>
                      <a:pt x="32076" y="1055772"/>
                      <a:pt x="85468" y="907290"/>
                      <a:pt x="99229" y="913048"/>
                    </a:cubicBezTo>
                    <a:cubicBezTo>
                      <a:pt x="112990" y="918806"/>
                      <a:pt x="90063" y="1053514"/>
                      <a:pt x="105586" y="1061682"/>
                    </a:cubicBezTo>
                    <a:cubicBezTo>
                      <a:pt x="121109" y="1069850"/>
                      <a:pt x="174963" y="960649"/>
                      <a:pt x="192368" y="962054"/>
                    </a:cubicBezTo>
                    <a:cubicBezTo>
                      <a:pt x="209773" y="963459"/>
                      <a:pt x="193319" y="1081520"/>
                      <a:pt x="210017" y="1070112"/>
                    </a:cubicBezTo>
                    <a:cubicBezTo>
                      <a:pt x="226715" y="1058704"/>
                      <a:pt x="285499" y="982611"/>
                      <a:pt x="292555" y="893604"/>
                    </a:cubicBezTo>
                    <a:cubicBezTo>
                      <a:pt x="299611" y="804597"/>
                      <a:pt x="329246" y="801384"/>
                      <a:pt x="362405" y="677704"/>
                    </a:cubicBezTo>
                    <a:cubicBezTo>
                      <a:pt x="395564" y="554024"/>
                      <a:pt x="393097" y="427937"/>
                      <a:pt x="432255" y="353854"/>
                    </a:cubicBezTo>
                    <a:cubicBezTo>
                      <a:pt x="471413" y="279771"/>
                      <a:pt x="548437" y="265187"/>
                      <a:pt x="597355" y="233204"/>
                    </a:cubicBezTo>
                    <a:cubicBezTo>
                      <a:pt x="646273" y="201221"/>
                      <a:pt x="708833" y="187354"/>
                      <a:pt x="725766" y="161954"/>
                    </a:cubicBezTo>
                    <a:cubicBezTo>
                      <a:pt x="769788" y="132507"/>
                      <a:pt x="733384" y="16617"/>
                      <a:pt x="640262" y="14034"/>
                    </a:cubicBezTo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74" name="グループ化 1073">
              <a:extLst>
                <a:ext uri="{FF2B5EF4-FFF2-40B4-BE49-F238E27FC236}">
                  <a16:creationId xmlns:a16="http://schemas.microsoft.com/office/drawing/2014/main" id="{77881CC6-1D22-49F9-85EC-01AD404B4AE7}"/>
                </a:ext>
              </a:extLst>
            </p:cNvPr>
            <p:cNvGrpSpPr/>
            <p:nvPr/>
          </p:nvGrpSpPr>
          <p:grpSpPr>
            <a:xfrm>
              <a:off x="6730556" y="5813945"/>
              <a:ext cx="593236" cy="250350"/>
              <a:chOff x="426394" y="5019444"/>
              <a:chExt cx="4967966" cy="2096517"/>
            </a:xfrm>
          </p:grpSpPr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9F193B62-6006-4A86-A165-0FCCEB19940D}"/>
                  </a:ext>
                </a:extLst>
              </p:cNvPr>
              <p:cNvSpPr/>
              <p:nvPr/>
            </p:nvSpPr>
            <p:spPr>
              <a:xfrm rot="9540701" flipH="1">
                <a:off x="3710398" y="5739429"/>
                <a:ext cx="591106" cy="188299"/>
              </a:xfrm>
              <a:custGeom>
                <a:avLst/>
                <a:gdLst>
                  <a:gd name="connsiteX0" fmla="*/ 508591 w 653143"/>
                  <a:gd name="connsiteY0" fmla="*/ 619459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05172"/>
                  <a:gd name="connsiteX1" fmla="*/ 602860 w 653143"/>
                  <a:gd name="connsiteY1" fmla="*/ 605172 h 605172"/>
                  <a:gd name="connsiteX2" fmla="*/ 581651 w 653143"/>
                  <a:gd name="connsiteY2" fmla="*/ 157555 h 605172"/>
                  <a:gd name="connsiteX3" fmla="*/ 601208 w 653143"/>
                  <a:gd name="connsiteY3" fmla="*/ 152088 h 605172"/>
                  <a:gd name="connsiteX4" fmla="*/ 609400 w 653143"/>
                  <a:gd name="connsiteY4" fmla="*/ 51217 h 605172"/>
                  <a:gd name="connsiteX5" fmla="*/ 27652 w 653143"/>
                  <a:gd name="connsiteY5" fmla="*/ 0 h 605172"/>
                  <a:gd name="connsiteX6" fmla="*/ 66012 w 653143"/>
                  <a:gd name="connsiteY6" fmla="*/ 88557 h 605172"/>
                  <a:gd name="connsiteX7" fmla="*/ 66605 w 653143"/>
                  <a:gd name="connsiteY7" fmla="*/ 96278 h 605172"/>
                  <a:gd name="connsiteX8" fmla="*/ 0 w 653143"/>
                  <a:gd name="connsiteY8" fmla="*/ 126806 h 605172"/>
                  <a:gd name="connsiteX9" fmla="*/ 67258 w 653143"/>
                  <a:gd name="connsiteY9" fmla="*/ 157632 h 605172"/>
                  <a:gd name="connsiteX10" fmla="*/ 63119 w 653143"/>
                  <a:gd name="connsiteY10" fmla="*/ 171390 h 605172"/>
                  <a:gd name="connsiteX11" fmla="*/ 27652 w 653143"/>
                  <a:gd name="connsiteY11" fmla="*/ 221583 h 605172"/>
                  <a:gd name="connsiteX12" fmla="*/ 520233 w 653143"/>
                  <a:gd name="connsiteY12" fmla="*/ 169563 h 605172"/>
                  <a:gd name="connsiteX13" fmla="*/ 529318 w 653143"/>
                  <a:gd name="connsiteY13" fmla="*/ 168054 h 605172"/>
                  <a:gd name="connsiteX0" fmla="*/ 529318 w 653143"/>
                  <a:gd name="connsiteY0" fmla="*/ 168054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12" fmla="*/ 529318 w 653143"/>
                  <a:gd name="connsiteY12" fmla="*/ 168054 h 221583"/>
                  <a:gd name="connsiteX0" fmla="*/ 520233 w 653143"/>
                  <a:gd name="connsiteY0" fmla="*/ 16956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0" fmla="*/ 27652 w 653143"/>
                  <a:gd name="connsiteY0" fmla="*/ 22158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0" fmla="*/ 27652 w 653143"/>
                  <a:gd name="connsiteY0" fmla="*/ 221583 h 221583"/>
                  <a:gd name="connsiteX1" fmla="*/ 601208 w 653143"/>
                  <a:gd name="connsiteY1" fmla="*/ 152088 h 221583"/>
                  <a:gd name="connsiteX2" fmla="*/ 609400 w 653143"/>
                  <a:gd name="connsiteY2" fmla="*/ 51217 h 221583"/>
                  <a:gd name="connsiteX3" fmla="*/ 27652 w 653143"/>
                  <a:gd name="connsiteY3" fmla="*/ 0 h 221583"/>
                  <a:gd name="connsiteX4" fmla="*/ 66012 w 653143"/>
                  <a:gd name="connsiteY4" fmla="*/ 88557 h 221583"/>
                  <a:gd name="connsiteX5" fmla="*/ 66605 w 653143"/>
                  <a:gd name="connsiteY5" fmla="*/ 96278 h 221583"/>
                  <a:gd name="connsiteX6" fmla="*/ 0 w 653143"/>
                  <a:gd name="connsiteY6" fmla="*/ 126806 h 221583"/>
                  <a:gd name="connsiteX7" fmla="*/ 67258 w 653143"/>
                  <a:gd name="connsiteY7" fmla="*/ 157632 h 221583"/>
                  <a:gd name="connsiteX8" fmla="*/ 63119 w 653143"/>
                  <a:gd name="connsiteY8" fmla="*/ 171390 h 221583"/>
                  <a:gd name="connsiteX9" fmla="*/ 27652 w 653143"/>
                  <a:gd name="connsiteY9" fmla="*/ 221583 h 221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3143" h="221583">
                    <a:moveTo>
                      <a:pt x="27652" y="221583"/>
                    </a:moveTo>
                    <a:cubicBezTo>
                      <a:pt x="117333" y="218366"/>
                      <a:pt x="504250" y="180482"/>
                      <a:pt x="601208" y="152088"/>
                    </a:cubicBezTo>
                    <a:cubicBezTo>
                      <a:pt x="672599" y="123866"/>
                      <a:pt x="665577" y="63870"/>
                      <a:pt x="609400" y="51217"/>
                    </a:cubicBezTo>
                    <a:cubicBezTo>
                      <a:pt x="545199" y="36755"/>
                      <a:pt x="237341" y="18466"/>
                      <a:pt x="27652" y="0"/>
                    </a:cubicBezTo>
                    <a:cubicBezTo>
                      <a:pt x="45389" y="24035"/>
                      <a:pt x="59704" y="48845"/>
                      <a:pt x="66012" y="88557"/>
                    </a:cubicBezTo>
                    <a:cubicBezTo>
                      <a:pt x="66210" y="91131"/>
                      <a:pt x="66407" y="93704"/>
                      <a:pt x="66605" y="96278"/>
                    </a:cubicBezTo>
                    <a:lnTo>
                      <a:pt x="0" y="126806"/>
                    </a:lnTo>
                    <a:lnTo>
                      <a:pt x="67258" y="157632"/>
                    </a:lnTo>
                    <a:lnTo>
                      <a:pt x="63119" y="171390"/>
                    </a:lnTo>
                    <a:cubicBezTo>
                      <a:pt x="51297" y="197526"/>
                      <a:pt x="27191" y="195447"/>
                      <a:pt x="27652" y="22158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92D073A6-9CA7-4F92-AE89-56E856D7B39F}"/>
                  </a:ext>
                </a:extLst>
              </p:cNvPr>
              <p:cNvSpPr/>
              <p:nvPr/>
            </p:nvSpPr>
            <p:spPr>
              <a:xfrm>
                <a:off x="507126" y="5385790"/>
                <a:ext cx="442696" cy="72544"/>
              </a:xfrm>
              <a:custGeom>
                <a:avLst/>
                <a:gdLst>
                  <a:gd name="connsiteX0" fmla="*/ 0 w 442696"/>
                  <a:gd name="connsiteY0" fmla="*/ 0 h 72544"/>
                  <a:gd name="connsiteX1" fmla="*/ 5748 w 442696"/>
                  <a:gd name="connsiteY1" fmla="*/ 658 h 72544"/>
                  <a:gd name="connsiteX2" fmla="*/ 284086 w 442696"/>
                  <a:gd name="connsiteY2" fmla="*/ 14198 h 72544"/>
                  <a:gd name="connsiteX3" fmla="*/ 402013 w 442696"/>
                  <a:gd name="connsiteY3" fmla="*/ 15125 h 72544"/>
                  <a:gd name="connsiteX4" fmla="*/ 441526 w 442696"/>
                  <a:gd name="connsiteY4" fmla="*/ 59716 h 72544"/>
                  <a:gd name="connsiteX5" fmla="*/ 442696 w 442696"/>
                  <a:gd name="connsiteY5" fmla="*/ 72544 h 72544"/>
                  <a:gd name="connsiteX6" fmla="*/ 409712 w 442696"/>
                  <a:gd name="connsiteY6" fmla="*/ 70337 h 72544"/>
                  <a:gd name="connsiteX7" fmla="*/ 7189 w 442696"/>
                  <a:gd name="connsiteY7" fmla="*/ 3235 h 72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2696" h="72544">
                    <a:moveTo>
                      <a:pt x="0" y="0"/>
                    </a:moveTo>
                    <a:lnTo>
                      <a:pt x="5748" y="658"/>
                    </a:lnTo>
                    <a:cubicBezTo>
                      <a:pt x="76441" y="7492"/>
                      <a:pt x="170644" y="12274"/>
                      <a:pt x="284086" y="14198"/>
                    </a:cubicBezTo>
                    <a:lnTo>
                      <a:pt x="402013" y="15125"/>
                    </a:lnTo>
                    <a:lnTo>
                      <a:pt x="441526" y="59716"/>
                    </a:lnTo>
                    <a:lnTo>
                      <a:pt x="442696" y="72544"/>
                    </a:lnTo>
                    <a:lnTo>
                      <a:pt x="409712" y="70337"/>
                    </a:lnTo>
                    <a:cubicBezTo>
                      <a:pt x="213595" y="53045"/>
                      <a:pt x="70221" y="27283"/>
                      <a:pt x="7189" y="3235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941F4A58-BA2E-4BA8-ADF9-6834303EC9DF}"/>
                  </a:ext>
                </a:extLst>
              </p:cNvPr>
              <p:cNvSpPr/>
              <p:nvPr/>
            </p:nvSpPr>
            <p:spPr>
              <a:xfrm>
                <a:off x="426394" y="5241864"/>
                <a:ext cx="435431" cy="164761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8B607DDA-F1ED-48B8-A011-6201632AC6F9}"/>
                  </a:ext>
                </a:extLst>
              </p:cNvPr>
              <p:cNvSpPr/>
              <p:nvPr/>
            </p:nvSpPr>
            <p:spPr>
              <a:xfrm rot="16200000">
                <a:off x="4083308" y="4388956"/>
                <a:ext cx="469057" cy="2153046"/>
              </a:xfrm>
              <a:custGeom>
                <a:avLst/>
                <a:gdLst>
                  <a:gd name="connsiteX0" fmla="*/ 469057 w 469057"/>
                  <a:gd name="connsiteY0" fmla="*/ 1178577 h 2153046"/>
                  <a:gd name="connsiteX1" fmla="*/ 179092 w 469057"/>
                  <a:gd name="connsiteY1" fmla="*/ 2149549 h 2153046"/>
                  <a:gd name="connsiteX2" fmla="*/ 166384 w 469057"/>
                  <a:gd name="connsiteY2" fmla="*/ 2153046 h 2153046"/>
                  <a:gd name="connsiteX3" fmla="*/ 172732 w 469057"/>
                  <a:gd name="connsiteY3" fmla="*/ 2117471 h 2153046"/>
                  <a:gd name="connsiteX4" fmla="*/ 198942 w 469057"/>
                  <a:gd name="connsiteY4" fmla="*/ 1906609 h 2153046"/>
                  <a:gd name="connsiteX5" fmla="*/ 200879 w 469057"/>
                  <a:gd name="connsiteY5" fmla="*/ 1883876 h 2153046"/>
                  <a:gd name="connsiteX6" fmla="*/ 167696 w 469057"/>
                  <a:gd name="connsiteY6" fmla="*/ 1928847 h 2153046"/>
                  <a:gd name="connsiteX7" fmla="*/ 107725 w 469057"/>
                  <a:gd name="connsiteY7" fmla="*/ 1977458 h 2153046"/>
                  <a:gd name="connsiteX8" fmla="*/ 95017 w 469057"/>
                  <a:gd name="connsiteY8" fmla="*/ 1980955 h 2153046"/>
                  <a:gd name="connsiteX9" fmla="*/ 101364 w 469057"/>
                  <a:gd name="connsiteY9" fmla="*/ 1945380 h 2153046"/>
                  <a:gd name="connsiteX10" fmla="*/ 124369 w 469057"/>
                  <a:gd name="connsiteY10" fmla="*/ 1724100 h 2153046"/>
                  <a:gd name="connsiteX11" fmla="*/ 54611 w 469057"/>
                  <a:gd name="connsiteY11" fmla="*/ 1823178 h 2153046"/>
                  <a:gd name="connsiteX12" fmla="*/ 46356 w 469057"/>
                  <a:gd name="connsiteY12" fmla="*/ 1826189 h 2153046"/>
                  <a:gd name="connsiteX13" fmla="*/ 50479 w 469057"/>
                  <a:gd name="connsiteY13" fmla="*/ 1795559 h 2153046"/>
                  <a:gd name="connsiteX14" fmla="*/ 67504 w 469057"/>
                  <a:gd name="connsiteY14" fmla="*/ 1614008 h 2153046"/>
                  <a:gd name="connsiteX15" fmla="*/ 68762 w 469057"/>
                  <a:gd name="connsiteY15" fmla="*/ 1594436 h 2153046"/>
                  <a:gd name="connsiteX16" fmla="*/ 47208 w 469057"/>
                  <a:gd name="connsiteY16" fmla="*/ 1633156 h 2153046"/>
                  <a:gd name="connsiteX17" fmla="*/ 8255 w 469057"/>
                  <a:gd name="connsiteY17" fmla="*/ 1675009 h 2153046"/>
                  <a:gd name="connsiteX18" fmla="*/ 0 w 469057"/>
                  <a:gd name="connsiteY18" fmla="*/ 1678020 h 2153046"/>
                  <a:gd name="connsiteX19" fmla="*/ 4123 w 469057"/>
                  <a:gd name="connsiteY19" fmla="*/ 1647390 h 2153046"/>
                  <a:gd name="connsiteX20" fmla="*/ 44408 w 469057"/>
                  <a:gd name="connsiteY20" fmla="*/ 839009 h 2153046"/>
                  <a:gd name="connsiteX21" fmla="*/ 4123 w 469057"/>
                  <a:gd name="connsiteY21" fmla="*/ 30630 h 2153046"/>
                  <a:gd name="connsiteX22" fmla="*/ 0 w 469057"/>
                  <a:gd name="connsiteY22" fmla="*/ 0 h 2153046"/>
                  <a:gd name="connsiteX23" fmla="*/ 8254 w 469057"/>
                  <a:gd name="connsiteY23" fmla="*/ 3010 h 2153046"/>
                  <a:gd name="connsiteX24" fmla="*/ 65550 w 469057"/>
                  <a:gd name="connsiteY24" fmla="*/ 74370 h 2153046"/>
                  <a:gd name="connsiteX25" fmla="*/ 114279 w 469057"/>
                  <a:gd name="connsiteY25" fmla="*/ 191824 h 2153046"/>
                  <a:gd name="connsiteX26" fmla="*/ 101364 w 469057"/>
                  <a:gd name="connsiteY26" fmla="*/ 67595 h 2153046"/>
                  <a:gd name="connsiteX27" fmla="*/ 95017 w 469057"/>
                  <a:gd name="connsiteY27" fmla="*/ 32020 h 2153046"/>
                  <a:gd name="connsiteX28" fmla="*/ 107724 w 469057"/>
                  <a:gd name="connsiteY28" fmla="*/ 35515 h 2153046"/>
                  <a:gd name="connsiteX29" fmla="*/ 272193 w 469057"/>
                  <a:gd name="connsiteY29" fmla="*/ 257064 h 2153046"/>
                  <a:gd name="connsiteX30" fmla="*/ 309546 w 469057"/>
                  <a:gd name="connsiteY30" fmla="*/ 361470 h 2153046"/>
                  <a:gd name="connsiteX31" fmla="*/ 343560 w 469057"/>
                  <a:gd name="connsiteY31" fmla="*/ 429154 h 2153046"/>
                  <a:gd name="connsiteX32" fmla="*/ 420943 w 469057"/>
                  <a:gd name="connsiteY32" fmla="*/ 685247 h 2153046"/>
                  <a:gd name="connsiteX33" fmla="*/ 469057 w 469057"/>
                  <a:gd name="connsiteY33" fmla="*/ 1178577 h 2153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69057" h="2153046">
                    <a:moveTo>
                      <a:pt x="469057" y="1178577"/>
                    </a:moveTo>
                    <a:cubicBezTo>
                      <a:pt x="469057" y="1657529"/>
                      <a:pt x="344575" y="2057132"/>
                      <a:pt x="179092" y="2149549"/>
                    </a:cubicBezTo>
                    <a:lnTo>
                      <a:pt x="166384" y="2153046"/>
                    </a:lnTo>
                    <a:lnTo>
                      <a:pt x="172732" y="2117471"/>
                    </a:lnTo>
                    <a:cubicBezTo>
                      <a:pt x="182521" y="2050468"/>
                      <a:pt x="191292" y="1980022"/>
                      <a:pt x="198942" y="1906609"/>
                    </a:cubicBezTo>
                    <a:lnTo>
                      <a:pt x="200879" y="1883876"/>
                    </a:lnTo>
                    <a:lnTo>
                      <a:pt x="167696" y="1928847"/>
                    </a:lnTo>
                    <a:cubicBezTo>
                      <a:pt x="148454" y="1949555"/>
                      <a:pt x="128410" y="1965906"/>
                      <a:pt x="107725" y="1977458"/>
                    </a:cubicBezTo>
                    <a:lnTo>
                      <a:pt x="95017" y="1980955"/>
                    </a:lnTo>
                    <a:lnTo>
                      <a:pt x="101364" y="1945380"/>
                    </a:lnTo>
                    <a:lnTo>
                      <a:pt x="124369" y="1724100"/>
                    </a:lnTo>
                    <a:lnTo>
                      <a:pt x="54611" y="1823178"/>
                    </a:lnTo>
                    <a:lnTo>
                      <a:pt x="46356" y="1826189"/>
                    </a:lnTo>
                    <a:lnTo>
                      <a:pt x="50479" y="1795559"/>
                    </a:lnTo>
                    <a:cubicBezTo>
                      <a:pt x="56838" y="1737870"/>
                      <a:pt x="62535" y="1677217"/>
                      <a:pt x="67504" y="1614008"/>
                    </a:cubicBezTo>
                    <a:lnTo>
                      <a:pt x="68762" y="1594436"/>
                    </a:lnTo>
                    <a:lnTo>
                      <a:pt x="47208" y="1633156"/>
                    </a:lnTo>
                    <a:cubicBezTo>
                      <a:pt x="34710" y="1650985"/>
                      <a:pt x="21690" y="1665064"/>
                      <a:pt x="8255" y="1675009"/>
                    </a:cubicBezTo>
                    <a:lnTo>
                      <a:pt x="0" y="1678020"/>
                    </a:lnTo>
                    <a:lnTo>
                      <a:pt x="4123" y="1647390"/>
                    </a:lnTo>
                    <a:cubicBezTo>
                      <a:pt x="29557" y="1416634"/>
                      <a:pt x="44408" y="1138453"/>
                      <a:pt x="44408" y="839009"/>
                    </a:cubicBezTo>
                    <a:cubicBezTo>
                      <a:pt x="44408" y="539568"/>
                      <a:pt x="29557" y="261387"/>
                      <a:pt x="4123" y="30630"/>
                    </a:cubicBezTo>
                    <a:lnTo>
                      <a:pt x="0" y="0"/>
                    </a:lnTo>
                    <a:lnTo>
                      <a:pt x="8254" y="3010"/>
                    </a:lnTo>
                    <a:cubicBezTo>
                      <a:pt x="28408" y="17929"/>
                      <a:pt x="47626" y="42147"/>
                      <a:pt x="65550" y="74370"/>
                    </a:cubicBezTo>
                    <a:lnTo>
                      <a:pt x="114279" y="191824"/>
                    </a:lnTo>
                    <a:lnTo>
                      <a:pt x="101364" y="67595"/>
                    </a:lnTo>
                    <a:lnTo>
                      <a:pt x="95017" y="32020"/>
                    </a:lnTo>
                    <a:lnTo>
                      <a:pt x="107724" y="35515"/>
                    </a:lnTo>
                    <a:cubicBezTo>
                      <a:pt x="169780" y="70172"/>
                      <a:pt x="226071" y="148026"/>
                      <a:pt x="272193" y="257064"/>
                    </a:cubicBezTo>
                    <a:lnTo>
                      <a:pt x="309546" y="361470"/>
                    </a:lnTo>
                    <a:lnTo>
                      <a:pt x="343560" y="429154"/>
                    </a:lnTo>
                    <a:cubicBezTo>
                      <a:pt x="374309" y="501846"/>
                      <a:pt x="400538" y="588397"/>
                      <a:pt x="420943" y="685247"/>
                    </a:cubicBezTo>
                    <a:cubicBezTo>
                      <a:pt x="451551" y="830522"/>
                      <a:pt x="469057" y="998971"/>
                      <a:pt x="469057" y="1178577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1BDF2802-54E0-4C97-9CA0-DEB38FACC03F}"/>
                  </a:ext>
                </a:extLst>
              </p:cNvPr>
              <p:cNvSpPr/>
              <p:nvPr/>
            </p:nvSpPr>
            <p:spPr>
              <a:xfrm>
                <a:off x="728473" y="5019444"/>
                <a:ext cx="3589362" cy="1114656"/>
              </a:xfrm>
              <a:custGeom>
                <a:avLst/>
                <a:gdLst>
                  <a:gd name="connsiteX0" fmla="*/ 350235 w 3589362"/>
                  <a:gd name="connsiteY0" fmla="*/ 230 h 1114656"/>
                  <a:gd name="connsiteX1" fmla="*/ 594137 w 3589362"/>
                  <a:gd name="connsiteY1" fmla="*/ 107476 h 1114656"/>
                  <a:gd name="connsiteX2" fmla="*/ 640707 w 3589362"/>
                  <a:gd name="connsiteY2" fmla="*/ 160047 h 1114656"/>
                  <a:gd name="connsiteX3" fmla="*/ 720784 w 3589362"/>
                  <a:gd name="connsiteY3" fmla="*/ 145105 h 1114656"/>
                  <a:gd name="connsiteX4" fmla="*/ 971289 w 3589362"/>
                  <a:gd name="connsiteY4" fmla="*/ 130404 h 1114656"/>
                  <a:gd name="connsiteX5" fmla="*/ 1099580 w 3589362"/>
                  <a:gd name="connsiteY5" fmla="*/ 134172 h 1114656"/>
                  <a:gd name="connsiteX6" fmla="*/ 1201768 w 3589362"/>
                  <a:gd name="connsiteY6" fmla="*/ 143313 h 1114656"/>
                  <a:gd name="connsiteX7" fmla="*/ 1351744 w 3589362"/>
                  <a:gd name="connsiteY7" fmla="*/ 118173 h 1114656"/>
                  <a:gd name="connsiteX8" fmla="*/ 2371020 w 3589362"/>
                  <a:gd name="connsiteY8" fmla="*/ 109415 h 1114656"/>
                  <a:gd name="connsiteX9" fmla="*/ 3589362 w 3589362"/>
                  <a:gd name="connsiteY9" fmla="*/ 391901 h 1114656"/>
                  <a:gd name="connsiteX10" fmla="*/ 2366257 w 3589362"/>
                  <a:gd name="connsiteY10" fmla="*/ 1112537 h 1114656"/>
                  <a:gd name="connsiteX11" fmla="*/ 1161737 w 3589362"/>
                  <a:gd name="connsiteY11" fmla="*/ 440864 h 1114656"/>
                  <a:gd name="connsiteX12" fmla="*/ 1126225 w 3589362"/>
                  <a:gd name="connsiteY12" fmla="*/ 397007 h 1114656"/>
                  <a:gd name="connsiteX13" fmla="*/ 971289 w 3589362"/>
                  <a:gd name="connsiteY13" fmla="*/ 394129 h 1114656"/>
                  <a:gd name="connsiteX14" fmla="*/ 755557 w 3589362"/>
                  <a:gd name="connsiteY14" fmla="*/ 398137 h 1114656"/>
                  <a:gd name="connsiteX15" fmla="*/ 654595 w 3589362"/>
                  <a:gd name="connsiteY15" fmla="*/ 403794 h 1114656"/>
                  <a:gd name="connsiteX16" fmla="*/ 603760 w 3589362"/>
                  <a:gd name="connsiteY16" fmla="*/ 448544 h 1114656"/>
                  <a:gd name="connsiteX17" fmla="*/ 293878 w 3589362"/>
                  <a:gd name="connsiteY17" fmla="*/ 498243 h 1114656"/>
                  <a:gd name="connsiteX18" fmla="*/ 24285 w 3589362"/>
                  <a:gd name="connsiteY18" fmla="*/ 288924 h 1114656"/>
                  <a:gd name="connsiteX19" fmla="*/ 350235 w 3589362"/>
                  <a:gd name="connsiteY19" fmla="*/ 230 h 111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589362" h="1114656">
                    <a:moveTo>
                      <a:pt x="350235" y="230"/>
                    </a:moveTo>
                    <a:cubicBezTo>
                      <a:pt x="435913" y="4331"/>
                      <a:pt x="525735" y="49191"/>
                      <a:pt x="594137" y="107476"/>
                    </a:cubicBezTo>
                    <a:lnTo>
                      <a:pt x="640707" y="160047"/>
                    </a:lnTo>
                    <a:lnTo>
                      <a:pt x="720784" y="145105"/>
                    </a:lnTo>
                    <a:cubicBezTo>
                      <a:pt x="799918" y="135551"/>
                      <a:pt x="884055" y="130404"/>
                      <a:pt x="971289" y="130404"/>
                    </a:cubicBezTo>
                    <a:cubicBezTo>
                      <a:pt x="1014906" y="130404"/>
                      <a:pt x="1057749" y="131691"/>
                      <a:pt x="1099580" y="134172"/>
                    </a:cubicBezTo>
                    <a:lnTo>
                      <a:pt x="1201768" y="143313"/>
                    </a:lnTo>
                    <a:lnTo>
                      <a:pt x="1351744" y="118173"/>
                    </a:lnTo>
                    <a:cubicBezTo>
                      <a:pt x="1653704" y="83016"/>
                      <a:pt x="2105789" y="93540"/>
                      <a:pt x="2371020" y="109415"/>
                    </a:cubicBezTo>
                    <a:cubicBezTo>
                      <a:pt x="2795390" y="134815"/>
                      <a:pt x="3589362" y="159611"/>
                      <a:pt x="3589362" y="391901"/>
                    </a:cubicBezTo>
                    <a:cubicBezTo>
                      <a:pt x="3589362" y="624191"/>
                      <a:pt x="2990652" y="1152224"/>
                      <a:pt x="2366257" y="1112537"/>
                    </a:cubicBezTo>
                    <a:cubicBezTo>
                      <a:pt x="1897961" y="1082772"/>
                      <a:pt x="1387409" y="700615"/>
                      <a:pt x="1161737" y="440864"/>
                    </a:cubicBezTo>
                    <a:lnTo>
                      <a:pt x="1126225" y="397007"/>
                    </a:lnTo>
                    <a:lnTo>
                      <a:pt x="971289" y="394129"/>
                    </a:lnTo>
                    <a:cubicBezTo>
                      <a:pt x="899131" y="394129"/>
                      <a:pt x="827139" y="395471"/>
                      <a:pt x="755557" y="398137"/>
                    </a:cubicBezTo>
                    <a:lnTo>
                      <a:pt x="654595" y="403794"/>
                    </a:lnTo>
                    <a:lnTo>
                      <a:pt x="603760" y="448544"/>
                    </a:lnTo>
                    <a:cubicBezTo>
                      <a:pt x="533870" y="487646"/>
                      <a:pt x="429959" y="509488"/>
                      <a:pt x="293878" y="498243"/>
                    </a:cubicBezTo>
                    <a:cubicBezTo>
                      <a:pt x="21716" y="475754"/>
                      <a:pt x="-42258" y="371926"/>
                      <a:pt x="24285" y="288924"/>
                    </a:cubicBezTo>
                    <a:cubicBezTo>
                      <a:pt x="90828" y="205922"/>
                      <a:pt x="178879" y="-7971"/>
                      <a:pt x="350235" y="23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BCAFEAB5-FF37-465A-8C2E-199D1D11B6B6}"/>
                  </a:ext>
                </a:extLst>
              </p:cNvPr>
              <p:cNvSpPr/>
              <p:nvPr/>
            </p:nvSpPr>
            <p:spPr>
              <a:xfrm>
                <a:off x="728474" y="5019445"/>
                <a:ext cx="1248745" cy="501192"/>
              </a:xfrm>
              <a:custGeom>
                <a:avLst/>
                <a:gdLst>
                  <a:gd name="connsiteX0" fmla="*/ 350235 w 1248745"/>
                  <a:gd name="connsiteY0" fmla="*/ 230 h 501192"/>
                  <a:gd name="connsiteX1" fmla="*/ 594137 w 1248745"/>
                  <a:gd name="connsiteY1" fmla="*/ 107476 h 501192"/>
                  <a:gd name="connsiteX2" fmla="*/ 640707 w 1248745"/>
                  <a:gd name="connsiteY2" fmla="*/ 160047 h 501192"/>
                  <a:gd name="connsiteX3" fmla="*/ 720784 w 1248745"/>
                  <a:gd name="connsiteY3" fmla="*/ 145105 h 501192"/>
                  <a:gd name="connsiteX4" fmla="*/ 971289 w 1248745"/>
                  <a:gd name="connsiteY4" fmla="*/ 130404 h 501192"/>
                  <a:gd name="connsiteX5" fmla="*/ 1099580 w 1248745"/>
                  <a:gd name="connsiteY5" fmla="*/ 134172 h 501192"/>
                  <a:gd name="connsiteX6" fmla="*/ 1201768 w 1248745"/>
                  <a:gd name="connsiteY6" fmla="*/ 143313 h 501192"/>
                  <a:gd name="connsiteX7" fmla="*/ 1248745 w 1248745"/>
                  <a:gd name="connsiteY7" fmla="*/ 135439 h 501192"/>
                  <a:gd name="connsiteX8" fmla="*/ 1219638 w 1248745"/>
                  <a:gd name="connsiteY8" fmla="*/ 182079 h 501192"/>
                  <a:gd name="connsiteX9" fmla="*/ 1167806 w 1248745"/>
                  <a:gd name="connsiteY9" fmla="*/ 300298 h 501192"/>
                  <a:gd name="connsiteX10" fmla="*/ 1138647 w 1248745"/>
                  <a:gd name="connsiteY10" fmla="*/ 412348 h 501192"/>
                  <a:gd name="connsiteX11" fmla="*/ 1126225 w 1248745"/>
                  <a:gd name="connsiteY11" fmla="*/ 397007 h 501192"/>
                  <a:gd name="connsiteX12" fmla="*/ 971289 w 1248745"/>
                  <a:gd name="connsiteY12" fmla="*/ 394129 h 501192"/>
                  <a:gd name="connsiteX13" fmla="*/ 755557 w 1248745"/>
                  <a:gd name="connsiteY13" fmla="*/ 398137 h 501192"/>
                  <a:gd name="connsiteX14" fmla="*/ 654595 w 1248745"/>
                  <a:gd name="connsiteY14" fmla="*/ 403794 h 501192"/>
                  <a:gd name="connsiteX15" fmla="*/ 603760 w 1248745"/>
                  <a:gd name="connsiteY15" fmla="*/ 448544 h 501192"/>
                  <a:gd name="connsiteX16" fmla="*/ 293878 w 1248745"/>
                  <a:gd name="connsiteY16" fmla="*/ 498243 h 501192"/>
                  <a:gd name="connsiteX17" fmla="*/ 24285 w 1248745"/>
                  <a:gd name="connsiteY17" fmla="*/ 288924 h 501192"/>
                  <a:gd name="connsiteX18" fmla="*/ 350235 w 1248745"/>
                  <a:gd name="connsiteY18" fmla="*/ 230 h 501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48745" h="501192">
                    <a:moveTo>
                      <a:pt x="350235" y="230"/>
                    </a:moveTo>
                    <a:cubicBezTo>
                      <a:pt x="435913" y="4331"/>
                      <a:pt x="525735" y="49191"/>
                      <a:pt x="594137" y="107476"/>
                    </a:cubicBezTo>
                    <a:lnTo>
                      <a:pt x="640707" y="160047"/>
                    </a:lnTo>
                    <a:lnTo>
                      <a:pt x="720784" y="145105"/>
                    </a:lnTo>
                    <a:cubicBezTo>
                      <a:pt x="799918" y="135551"/>
                      <a:pt x="884055" y="130404"/>
                      <a:pt x="971289" y="130404"/>
                    </a:cubicBezTo>
                    <a:cubicBezTo>
                      <a:pt x="1014906" y="130404"/>
                      <a:pt x="1057749" y="131691"/>
                      <a:pt x="1099580" y="134172"/>
                    </a:cubicBezTo>
                    <a:lnTo>
                      <a:pt x="1201768" y="143313"/>
                    </a:lnTo>
                    <a:lnTo>
                      <a:pt x="1248745" y="135439"/>
                    </a:lnTo>
                    <a:lnTo>
                      <a:pt x="1219638" y="182079"/>
                    </a:lnTo>
                    <a:cubicBezTo>
                      <a:pt x="1199152" y="220706"/>
                      <a:pt x="1181816" y="260147"/>
                      <a:pt x="1167806" y="300298"/>
                    </a:cubicBezTo>
                    <a:lnTo>
                      <a:pt x="1138647" y="412348"/>
                    </a:lnTo>
                    <a:lnTo>
                      <a:pt x="1126225" y="397007"/>
                    </a:lnTo>
                    <a:lnTo>
                      <a:pt x="971289" y="394129"/>
                    </a:lnTo>
                    <a:cubicBezTo>
                      <a:pt x="899131" y="394129"/>
                      <a:pt x="827139" y="395471"/>
                      <a:pt x="755557" y="398137"/>
                    </a:cubicBezTo>
                    <a:lnTo>
                      <a:pt x="654595" y="403794"/>
                    </a:lnTo>
                    <a:lnTo>
                      <a:pt x="603760" y="448544"/>
                    </a:lnTo>
                    <a:cubicBezTo>
                      <a:pt x="533870" y="487646"/>
                      <a:pt x="429959" y="509488"/>
                      <a:pt x="293878" y="498243"/>
                    </a:cubicBezTo>
                    <a:cubicBezTo>
                      <a:pt x="21716" y="475754"/>
                      <a:pt x="-42258" y="371926"/>
                      <a:pt x="24285" y="288924"/>
                    </a:cubicBezTo>
                    <a:cubicBezTo>
                      <a:pt x="90828" y="205922"/>
                      <a:pt x="178879" y="-7971"/>
                      <a:pt x="350235" y="23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1ECC7710-4A46-41C7-89D9-4FA11C90D8BE}"/>
                  </a:ext>
                </a:extLst>
              </p:cNvPr>
              <p:cNvSpPr/>
              <p:nvPr/>
            </p:nvSpPr>
            <p:spPr>
              <a:xfrm>
                <a:off x="892729" y="5204632"/>
                <a:ext cx="349081" cy="316005"/>
              </a:xfrm>
              <a:custGeom>
                <a:avLst/>
                <a:gdLst>
                  <a:gd name="connsiteX0" fmla="*/ 244737 w 349081"/>
                  <a:gd name="connsiteY0" fmla="*/ 99 h 316005"/>
                  <a:gd name="connsiteX1" fmla="*/ 281558 w 349081"/>
                  <a:gd name="connsiteY1" fmla="*/ 9639 h 316005"/>
                  <a:gd name="connsiteX2" fmla="*/ 317934 w 349081"/>
                  <a:gd name="connsiteY2" fmla="*/ 59490 h 316005"/>
                  <a:gd name="connsiteX3" fmla="*/ 334180 w 349081"/>
                  <a:gd name="connsiteY3" fmla="*/ 102203 h 316005"/>
                  <a:gd name="connsiteX4" fmla="*/ 347394 w 349081"/>
                  <a:gd name="connsiteY4" fmla="*/ 236460 h 316005"/>
                  <a:gd name="connsiteX5" fmla="*/ 332474 w 349081"/>
                  <a:gd name="connsiteY5" fmla="*/ 301299 h 316005"/>
                  <a:gd name="connsiteX6" fmla="*/ 309386 w 349081"/>
                  <a:gd name="connsiteY6" fmla="*/ 307087 h 316005"/>
                  <a:gd name="connsiteX7" fmla="*/ 129623 w 349081"/>
                  <a:gd name="connsiteY7" fmla="*/ 313056 h 316005"/>
                  <a:gd name="connsiteX8" fmla="*/ 37169 w 349081"/>
                  <a:gd name="connsiteY8" fmla="*/ 301010 h 316005"/>
                  <a:gd name="connsiteX9" fmla="*/ 0 w 349081"/>
                  <a:gd name="connsiteY9" fmla="*/ 291711 h 316005"/>
                  <a:gd name="connsiteX10" fmla="*/ 114648 w 349081"/>
                  <a:gd name="connsiteY10" fmla="*/ 107703 h 316005"/>
                  <a:gd name="connsiteX11" fmla="*/ 244737 w 349081"/>
                  <a:gd name="connsiteY11" fmla="*/ 99 h 316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081" h="316005">
                    <a:moveTo>
                      <a:pt x="244737" y="99"/>
                    </a:moveTo>
                    <a:cubicBezTo>
                      <a:pt x="258016" y="-614"/>
                      <a:pt x="270443" y="2530"/>
                      <a:pt x="281558" y="9639"/>
                    </a:cubicBezTo>
                    <a:cubicBezTo>
                      <a:pt x="296378" y="19119"/>
                      <a:pt x="308867" y="35650"/>
                      <a:pt x="317934" y="59490"/>
                    </a:cubicBezTo>
                    <a:lnTo>
                      <a:pt x="334180" y="102203"/>
                    </a:lnTo>
                    <a:cubicBezTo>
                      <a:pt x="347781" y="137962"/>
                      <a:pt x="351751" y="185088"/>
                      <a:pt x="347394" y="236460"/>
                    </a:cubicBezTo>
                    <a:lnTo>
                      <a:pt x="332474" y="301299"/>
                    </a:lnTo>
                    <a:lnTo>
                      <a:pt x="309386" y="307087"/>
                    </a:lnTo>
                    <a:cubicBezTo>
                      <a:pt x="257662" y="316030"/>
                      <a:pt x="197664" y="318679"/>
                      <a:pt x="129623" y="313056"/>
                    </a:cubicBezTo>
                    <a:cubicBezTo>
                      <a:pt x="95603" y="310245"/>
                      <a:pt x="64836" y="306163"/>
                      <a:pt x="37169" y="301010"/>
                    </a:cubicBezTo>
                    <a:lnTo>
                      <a:pt x="0" y="291711"/>
                    </a:lnTo>
                    <a:lnTo>
                      <a:pt x="114648" y="107703"/>
                    </a:lnTo>
                    <a:cubicBezTo>
                      <a:pt x="157400" y="39087"/>
                      <a:pt x="204901" y="2237"/>
                      <a:pt x="244737" y="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93AF3379-8A9B-4D37-85F4-8FA2BC158744}"/>
                  </a:ext>
                </a:extLst>
              </p:cNvPr>
              <p:cNvSpPr/>
              <p:nvPr/>
            </p:nvSpPr>
            <p:spPr>
              <a:xfrm rot="9540701" flipH="1">
                <a:off x="3601298" y="5857058"/>
                <a:ext cx="653785" cy="223997"/>
              </a:xfrm>
              <a:custGeom>
                <a:avLst/>
                <a:gdLst>
                  <a:gd name="connsiteX0" fmla="*/ 508591 w 653143"/>
                  <a:gd name="connsiteY0" fmla="*/ 619459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05172"/>
                  <a:gd name="connsiteX1" fmla="*/ 602860 w 653143"/>
                  <a:gd name="connsiteY1" fmla="*/ 605172 h 605172"/>
                  <a:gd name="connsiteX2" fmla="*/ 581651 w 653143"/>
                  <a:gd name="connsiteY2" fmla="*/ 157555 h 605172"/>
                  <a:gd name="connsiteX3" fmla="*/ 601208 w 653143"/>
                  <a:gd name="connsiteY3" fmla="*/ 152088 h 605172"/>
                  <a:gd name="connsiteX4" fmla="*/ 609400 w 653143"/>
                  <a:gd name="connsiteY4" fmla="*/ 51217 h 605172"/>
                  <a:gd name="connsiteX5" fmla="*/ 27652 w 653143"/>
                  <a:gd name="connsiteY5" fmla="*/ 0 h 605172"/>
                  <a:gd name="connsiteX6" fmla="*/ 66012 w 653143"/>
                  <a:gd name="connsiteY6" fmla="*/ 88557 h 605172"/>
                  <a:gd name="connsiteX7" fmla="*/ 66605 w 653143"/>
                  <a:gd name="connsiteY7" fmla="*/ 96278 h 605172"/>
                  <a:gd name="connsiteX8" fmla="*/ 0 w 653143"/>
                  <a:gd name="connsiteY8" fmla="*/ 126806 h 605172"/>
                  <a:gd name="connsiteX9" fmla="*/ 67258 w 653143"/>
                  <a:gd name="connsiteY9" fmla="*/ 157632 h 605172"/>
                  <a:gd name="connsiteX10" fmla="*/ 63119 w 653143"/>
                  <a:gd name="connsiteY10" fmla="*/ 171390 h 605172"/>
                  <a:gd name="connsiteX11" fmla="*/ 27652 w 653143"/>
                  <a:gd name="connsiteY11" fmla="*/ 221583 h 605172"/>
                  <a:gd name="connsiteX12" fmla="*/ 520233 w 653143"/>
                  <a:gd name="connsiteY12" fmla="*/ 169563 h 605172"/>
                  <a:gd name="connsiteX13" fmla="*/ 529318 w 653143"/>
                  <a:gd name="connsiteY13" fmla="*/ 168054 h 605172"/>
                  <a:gd name="connsiteX0" fmla="*/ 529318 w 653143"/>
                  <a:gd name="connsiteY0" fmla="*/ 168054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12" fmla="*/ 529318 w 653143"/>
                  <a:gd name="connsiteY12" fmla="*/ 168054 h 221583"/>
                  <a:gd name="connsiteX0" fmla="*/ 520233 w 653143"/>
                  <a:gd name="connsiteY0" fmla="*/ 16956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0" fmla="*/ 27652 w 653143"/>
                  <a:gd name="connsiteY0" fmla="*/ 22158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0" fmla="*/ 27652 w 653143"/>
                  <a:gd name="connsiteY0" fmla="*/ 221583 h 221583"/>
                  <a:gd name="connsiteX1" fmla="*/ 601208 w 653143"/>
                  <a:gd name="connsiteY1" fmla="*/ 152088 h 221583"/>
                  <a:gd name="connsiteX2" fmla="*/ 609400 w 653143"/>
                  <a:gd name="connsiteY2" fmla="*/ 51217 h 221583"/>
                  <a:gd name="connsiteX3" fmla="*/ 27652 w 653143"/>
                  <a:gd name="connsiteY3" fmla="*/ 0 h 221583"/>
                  <a:gd name="connsiteX4" fmla="*/ 66012 w 653143"/>
                  <a:gd name="connsiteY4" fmla="*/ 88557 h 221583"/>
                  <a:gd name="connsiteX5" fmla="*/ 66605 w 653143"/>
                  <a:gd name="connsiteY5" fmla="*/ 96278 h 221583"/>
                  <a:gd name="connsiteX6" fmla="*/ 0 w 653143"/>
                  <a:gd name="connsiteY6" fmla="*/ 126806 h 221583"/>
                  <a:gd name="connsiteX7" fmla="*/ 67258 w 653143"/>
                  <a:gd name="connsiteY7" fmla="*/ 157632 h 221583"/>
                  <a:gd name="connsiteX8" fmla="*/ 63119 w 653143"/>
                  <a:gd name="connsiteY8" fmla="*/ 171390 h 221583"/>
                  <a:gd name="connsiteX9" fmla="*/ 27652 w 653143"/>
                  <a:gd name="connsiteY9" fmla="*/ 221583 h 221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3143" h="221583">
                    <a:moveTo>
                      <a:pt x="27652" y="221583"/>
                    </a:moveTo>
                    <a:cubicBezTo>
                      <a:pt x="117333" y="218366"/>
                      <a:pt x="504250" y="180482"/>
                      <a:pt x="601208" y="152088"/>
                    </a:cubicBezTo>
                    <a:cubicBezTo>
                      <a:pt x="672599" y="123866"/>
                      <a:pt x="665577" y="63870"/>
                      <a:pt x="609400" y="51217"/>
                    </a:cubicBezTo>
                    <a:cubicBezTo>
                      <a:pt x="545199" y="36755"/>
                      <a:pt x="237341" y="18466"/>
                      <a:pt x="27652" y="0"/>
                    </a:cubicBezTo>
                    <a:cubicBezTo>
                      <a:pt x="45389" y="24035"/>
                      <a:pt x="59704" y="48845"/>
                      <a:pt x="66012" y="88557"/>
                    </a:cubicBezTo>
                    <a:cubicBezTo>
                      <a:pt x="66210" y="91131"/>
                      <a:pt x="66407" y="93704"/>
                      <a:pt x="66605" y="96278"/>
                    </a:cubicBezTo>
                    <a:lnTo>
                      <a:pt x="0" y="126806"/>
                    </a:lnTo>
                    <a:lnTo>
                      <a:pt x="67258" y="157632"/>
                    </a:lnTo>
                    <a:lnTo>
                      <a:pt x="63119" y="171390"/>
                    </a:lnTo>
                    <a:cubicBezTo>
                      <a:pt x="51297" y="197526"/>
                      <a:pt x="27191" y="195447"/>
                      <a:pt x="27652" y="22158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83" name="グループ化 1082">
                <a:extLst>
                  <a:ext uri="{FF2B5EF4-FFF2-40B4-BE49-F238E27FC236}">
                    <a16:creationId xmlns:a16="http://schemas.microsoft.com/office/drawing/2014/main" id="{B0D556B8-0F53-482D-B3DB-2A3AEBF97854}"/>
                  </a:ext>
                </a:extLst>
              </p:cNvPr>
              <p:cNvGrpSpPr/>
              <p:nvPr/>
            </p:nvGrpSpPr>
            <p:grpSpPr>
              <a:xfrm>
                <a:off x="864335" y="5101357"/>
                <a:ext cx="170974" cy="170974"/>
                <a:chOff x="1389970" y="4934997"/>
                <a:chExt cx="170974" cy="170974"/>
              </a:xfrm>
            </p:grpSpPr>
            <p:sp>
              <p:nvSpPr>
                <p:cNvPr id="1085" name="楕円 1084">
                  <a:extLst>
                    <a:ext uri="{FF2B5EF4-FFF2-40B4-BE49-F238E27FC236}">
                      <a16:creationId xmlns:a16="http://schemas.microsoft.com/office/drawing/2014/main" id="{56797572-7F86-4C81-8B24-174232E3E1C3}"/>
                    </a:ext>
                  </a:extLst>
                </p:cNvPr>
                <p:cNvSpPr/>
                <p:nvPr/>
              </p:nvSpPr>
              <p:spPr>
                <a:xfrm>
                  <a:off x="1389970" y="4934997"/>
                  <a:ext cx="170974" cy="1709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6" name="楕円 1085">
                  <a:extLst>
                    <a:ext uri="{FF2B5EF4-FFF2-40B4-BE49-F238E27FC236}">
                      <a16:creationId xmlns:a16="http://schemas.microsoft.com/office/drawing/2014/main" id="{E7BE9277-1538-4DFE-A13C-005B26FE1D82}"/>
                    </a:ext>
                  </a:extLst>
                </p:cNvPr>
                <p:cNvSpPr/>
                <p:nvPr/>
              </p:nvSpPr>
              <p:spPr>
                <a:xfrm>
                  <a:off x="1414914" y="4967071"/>
                  <a:ext cx="106825" cy="106825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3BA0D56E-47D9-4080-AFEA-538AB0A6073E}"/>
                  </a:ext>
                </a:extLst>
              </p:cNvPr>
              <p:cNvSpPr/>
              <p:nvPr/>
            </p:nvSpPr>
            <p:spPr>
              <a:xfrm>
                <a:off x="1802988" y="5099432"/>
                <a:ext cx="1675058" cy="2016529"/>
              </a:xfrm>
              <a:custGeom>
                <a:avLst/>
                <a:gdLst>
                  <a:gd name="connsiteX0" fmla="*/ 412971 w 781074"/>
                  <a:gd name="connsiteY0" fmla="*/ 20164 h 1036374"/>
                  <a:gd name="connsiteX1" fmla="*/ 355821 w 781074"/>
                  <a:gd name="connsiteY1" fmla="*/ 20164 h 1036374"/>
                  <a:gd name="connsiteX2" fmla="*/ 57371 w 781074"/>
                  <a:gd name="connsiteY2" fmla="*/ 229714 h 1036374"/>
                  <a:gd name="connsiteX3" fmla="*/ 95471 w 781074"/>
                  <a:gd name="connsiteY3" fmla="*/ 712314 h 1036374"/>
                  <a:gd name="connsiteX4" fmla="*/ 221 w 781074"/>
                  <a:gd name="connsiteY4" fmla="*/ 940914 h 1036374"/>
                  <a:gd name="connsiteX5" fmla="*/ 127221 w 781074"/>
                  <a:gd name="connsiteY5" fmla="*/ 877414 h 1036374"/>
                  <a:gd name="connsiteX6" fmla="*/ 171671 w 781074"/>
                  <a:gd name="connsiteY6" fmla="*/ 1036164 h 1036374"/>
                  <a:gd name="connsiteX7" fmla="*/ 254221 w 781074"/>
                  <a:gd name="connsiteY7" fmla="*/ 902814 h 1036374"/>
                  <a:gd name="connsiteX8" fmla="*/ 336771 w 781074"/>
                  <a:gd name="connsiteY8" fmla="*/ 1036164 h 1036374"/>
                  <a:gd name="connsiteX9" fmla="*/ 343121 w 781074"/>
                  <a:gd name="connsiteY9" fmla="*/ 864714 h 1036374"/>
                  <a:gd name="connsiteX10" fmla="*/ 412971 w 781074"/>
                  <a:gd name="connsiteY10" fmla="*/ 648814 h 1036374"/>
                  <a:gd name="connsiteX11" fmla="*/ 482821 w 781074"/>
                  <a:gd name="connsiteY11" fmla="*/ 324964 h 1036374"/>
                  <a:gd name="connsiteX12" fmla="*/ 647921 w 781074"/>
                  <a:gd name="connsiteY12" fmla="*/ 204314 h 1036374"/>
                  <a:gd name="connsiteX13" fmla="*/ 774921 w 781074"/>
                  <a:gd name="connsiteY13" fmla="*/ 102714 h 1036374"/>
                  <a:gd name="connsiteX14" fmla="*/ 749521 w 781074"/>
                  <a:gd name="connsiteY14" fmla="*/ 51914 h 1036374"/>
                  <a:gd name="connsiteX0" fmla="*/ 463763 w 781074"/>
                  <a:gd name="connsiteY0" fmla="*/ 10267 h 1050757"/>
                  <a:gd name="connsiteX1" fmla="*/ 355821 w 781074"/>
                  <a:gd name="connsiteY1" fmla="*/ 34547 h 1050757"/>
                  <a:gd name="connsiteX2" fmla="*/ 57371 w 781074"/>
                  <a:gd name="connsiteY2" fmla="*/ 244097 h 1050757"/>
                  <a:gd name="connsiteX3" fmla="*/ 95471 w 781074"/>
                  <a:gd name="connsiteY3" fmla="*/ 726697 h 1050757"/>
                  <a:gd name="connsiteX4" fmla="*/ 221 w 781074"/>
                  <a:gd name="connsiteY4" fmla="*/ 955297 h 1050757"/>
                  <a:gd name="connsiteX5" fmla="*/ 127221 w 781074"/>
                  <a:gd name="connsiteY5" fmla="*/ 891797 h 1050757"/>
                  <a:gd name="connsiteX6" fmla="*/ 171671 w 781074"/>
                  <a:gd name="connsiteY6" fmla="*/ 1050547 h 1050757"/>
                  <a:gd name="connsiteX7" fmla="*/ 254221 w 781074"/>
                  <a:gd name="connsiteY7" fmla="*/ 917197 h 1050757"/>
                  <a:gd name="connsiteX8" fmla="*/ 336771 w 781074"/>
                  <a:gd name="connsiteY8" fmla="*/ 1050547 h 1050757"/>
                  <a:gd name="connsiteX9" fmla="*/ 343121 w 781074"/>
                  <a:gd name="connsiteY9" fmla="*/ 879097 h 1050757"/>
                  <a:gd name="connsiteX10" fmla="*/ 412971 w 781074"/>
                  <a:gd name="connsiteY10" fmla="*/ 663197 h 1050757"/>
                  <a:gd name="connsiteX11" fmla="*/ 482821 w 781074"/>
                  <a:gd name="connsiteY11" fmla="*/ 339347 h 1050757"/>
                  <a:gd name="connsiteX12" fmla="*/ 647921 w 781074"/>
                  <a:gd name="connsiteY12" fmla="*/ 218697 h 1050757"/>
                  <a:gd name="connsiteX13" fmla="*/ 774921 w 781074"/>
                  <a:gd name="connsiteY13" fmla="*/ 117097 h 1050757"/>
                  <a:gd name="connsiteX14" fmla="*/ 749521 w 781074"/>
                  <a:gd name="connsiteY14" fmla="*/ 66297 h 1050757"/>
                  <a:gd name="connsiteX0" fmla="*/ 463763 w 781074"/>
                  <a:gd name="connsiteY0" fmla="*/ 21883 h 1062373"/>
                  <a:gd name="connsiteX1" fmla="*/ 277940 w 781074"/>
                  <a:gd name="connsiteY1" fmla="*/ 21883 h 1062373"/>
                  <a:gd name="connsiteX2" fmla="*/ 57371 w 781074"/>
                  <a:gd name="connsiteY2" fmla="*/ 255713 h 1062373"/>
                  <a:gd name="connsiteX3" fmla="*/ 95471 w 781074"/>
                  <a:gd name="connsiteY3" fmla="*/ 738313 h 1062373"/>
                  <a:gd name="connsiteX4" fmla="*/ 221 w 781074"/>
                  <a:gd name="connsiteY4" fmla="*/ 966913 h 1062373"/>
                  <a:gd name="connsiteX5" fmla="*/ 127221 w 781074"/>
                  <a:gd name="connsiteY5" fmla="*/ 903413 h 1062373"/>
                  <a:gd name="connsiteX6" fmla="*/ 171671 w 781074"/>
                  <a:gd name="connsiteY6" fmla="*/ 1062163 h 1062373"/>
                  <a:gd name="connsiteX7" fmla="*/ 254221 w 781074"/>
                  <a:gd name="connsiteY7" fmla="*/ 928813 h 1062373"/>
                  <a:gd name="connsiteX8" fmla="*/ 336771 w 781074"/>
                  <a:gd name="connsiteY8" fmla="*/ 1062163 h 1062373"/>
                  <a:gd name="connsiteX9" fmla="*/ 343121 w 781074"/>
                  <a:gd name="connsiteY9" fmla="*/ 890713 h 1062373"/>
                  <a:gd name="connsiteX10" fmla="*/ 412971 w 781074"/>
                  <a:gd name="connsiteY10" fmla="*/ 674813 h 1062373"/>
                  <a:gd name="connsiteX11" fmla="*/ 482821 w 781074"/>
                  <a:gd name="connsiteY11" fmla="*/ 350963 h 1062373"/>
                  <a:gd name="connsiteX12" fmla="*/ 647921 w 781074"/>
                  <a:gd name="connsiteY12" fmla="*/ 230313 h 1062373"/>
                  <a:gd name="connsiteX13" fmla="*/ 774921 w 781074"/>
                  <a:gd name="connsiteY13" fmla="*/ 128713 h 1062373"/>
                  <a:gd name="connsiteX14" fmla="*/ 749521 w 781074"/>
                  <a:gd name="connsiteY14" fmla="*/ 77913 h 1062373"/>
                  <a:gd name="connsiteX0" fmla="*/ 463763 w 778273"/>
                  <a:gd name="connsiteY0" fmla="*/ 21883 h 1062373"/>
                  <a:gd name="connsiteX1" fmla="*/ 277940 w 778273"/>
                  <a:gd name="connsiteY1" fmla="*/ 21883 h 1062373"/>
                  <a:gd name="connsiteX2" fmla="*/ 57371 w 778273"/>
                  <a:gd name="connsiteY2" fmla="*/ 255713 h 1062373"/>
                  <a:gd name="connsiteX3" fmla="*/ 95471 w 778273"/>
                  <a:gd name="connsiteY3" fmla="*/ 738313 h 1062373"/>
                  <a:gd name="connsiteX4" fmla="*/ 221 w 778273"/>
                  <a:gd name="connsiteY4" fmla="*/ 966913 h 1062373"/>
                  <a:gd name="connsiteX5" fmla="*/ 127221 w 778273"/>
                  <a:gd name="connsiteY5" fmla="*/ 903413 h 1062373"/>
                  <a:gd name="connsiteX6" fmla="*/ 171671 w 778273"/>
                  <a:gd name="connsiteY6" fmla="*/ 1062163 h 1062373"/>
                  <a:gd name="connsiteX7" fmla="*/ 254221 w 778273"/>
                  <a:gd name="connsiteY7" fmla="*/ 928813 h 1062373"/>
                  <a:gd name="connsiteX8" fmla="*/ 336771 w 778273"/>
                  <a:gd name="connsiteY8" fmla="*/ 1062163 h 1062373"/>
                  <a:gd name="connsiteX9" fmla="*/ 343121 w 778273"/>
                  <a:gd name="connsiteY9" fmla="*/ 890713 h 1062373"/>
                  <a:gd name="connsiteX10" fmla="*/ 412971 w 778273"/>
                  <a:gd name="connsiteY10" fmla="*/ 674813 h 1062373"/>
                  <a:gd name="connsiteX11" fmla="*/ 482821 w 778273"/>
                  <a:gd name="connsiteY11" fmla="*/ 350963 h 1062373"/>
                  <a:gd name="connsiteX12" fmla="*/ 647921 w 778273"/>
                  <a:gd name="connsiteY12" fmla="*/ 230313 h 1062373"/>
                  <a:gd name="connsiteX13" fmla="*/ 774921 w 778273"/>
                  <a:gd name="connsiteY13" fmla="*/ 128713 h 1062373"/>
                  <a:gd name="connsiteX14" fmla="*/ 719046 w 778273"/>
                  <a:gd name="connsiteY14" fmla="*/ 21260 h 1062373"/>
                  <a:gd name="connsiteX0" fmla="*/ 463763 w 788086"/>
                  <a:gd name="connsiteY0" fmla="*/ 21883 h 1062373"/>
                  <a:gd name="connsiteX1" fmla="*/ 277940 w 788086"/>
                  <a:gd name="connsiteY1" fmla="*/ 21883 h 1062373"/>
                  <a:gd name="connsiteX2" fmla="*/ 57371 w 788086"/>
                  <a:gd name="connsiteY2" fmla="*/ 255713 h 1062373"/>
                  <a:gd name="connsiteX3" fmla="*/ 95471 w 788086"/>
                  <a:gd name="connsiteY3" fmla="*/ 738313 h 1062373"/>
                  <a:gd name="connsiteX4" fmla="*/ 221 w 788086"/>
                  <a:gd name="connsiteY4" fmla="*/ 966913 h 1062373"/>
                  <a:gd name="connsiteX5" fmla="*/ 127221 w 788086"/>
                  <a:gd name="connsiteY5" fmla="*/ 903413 h 1062373"/>
                  <a:gd name="connsiteX6" fmla="*/ 171671 w 788086"/>
                  <a:gd name="connsiteY6" fmla="*/ 1062163 h 1062373"/>
                  <a:gd name="connsiteX7" fmla="*/ 254221 w 788086"/>
                  <a:gd name="connsiteY7" fmla="*/ 928813 h 1062373"/>
                  <a:gd name="connsiteX8" fmla="*/ 336771 w 788086"/>
                  <a:gd name="connsiteY8" fmla="*/ 1062163 h 1062373"/>
                  <a:gd name="connsiteX9" fmla="*/ 343121 w 788086"/>
                  <a:gd name="connsiteY9" fmla="*/ 890713 h 1062373"/>
                  <a:gd name="connsiteX10" fmla="*/ 412971 w 788086"/>
                  <a:gd name="connsiteY10" fmla="*/ 674813 h 1062373"/>
                  <a:gd name="connsiteX11" fmla="*/ 482821 w 788086"/>
                  <a:gd name="connsiteY11" fmla="*/ 350963 h 1062373"/>
                  <a:gd name="connsiteX12" fmla="*/ 647921 w 788086"/>
                  <a:gd name="connsiteY12" fmla="*/ 230313 h 1062373"/>
                  <a:gd name="connsiteX13" fmla="*/ 774921 w 788086"/>
                  <a:gd name="connsiteY13" fmla="*/ 128713 h 1062373"/>
                  <a:gd name="connsiteX14" fmla="*/ 719046 w 788086"/>
                  <a:gd name="connsiteY14" fmla="*/ 21260 h 1062373"/>
                  <a:gd name="connsiteX0" fmla="*/ 426516 w 788086"/>
                  <a:gd name="connsiteY0" fmla="*/ 19706 h 1064242"/>
                  <a:gd name="connsiteX1" fmla="*/ 277940 w 788086"/>
                  <a:gd name="connsiteY1" fmla="*/ 23752 h 1064242"/>
                  <a:gd name="connsiteX2" fmla="*/ 57371 w 788086"/>
                  <a:gd name="connsiteY2" fmla="*/ 257582 h 1064242"/>
                  <a:gd name="connsiteX3" fmla="*/ 95471 w 788086"/>
                  <a:gd name="connsiteY3" fmla="*/ 740182 h 1064242"/>
                  <a:gd name="connsiteX4" fmla="*/ 221 w 788086"/>
                  <a:gd name="connsiteY4" fmla="*/ 968782 h 1064242"/>
                  <a:gd name="connsiteX5" fmla="*/ 127221 w 788086"/>
                  <a:gd name="connsiteY5" fmla="*/ 905282 h 1064242"/>
                  <a:gd name="connsiteX6" fmla="*/ 171671 w 788086"/>
                  <a:gd name="connsiteY6" fmla="*/ 1064032 h 1064242"/>
                  <a:gd name="connsiteX7" fmla="*/ 254221 w 788086"/>
                  <a:gd name="connsiteY7" fmla="*/ 930682 h 1064242"/>
                  <a:gd name="connsiteX8" fmla="*/ 336771 w 788086"/>
                  <a:gd name="connsiteY8" fmla="*/ 1064032 h 1064242"/>
                  <a:gd name="connsiteX9" fmla="*/ 343121 w 788086"/>
                  <a:gd name="connsiteY9" fmla="*/ 892582 h 1064242"/>
                  <a:gd name="connsiteX10" fmla="*/ 412971 w 788086"/>
                  <a:gd name="connsiteY10" fmla="*/ 676682 h 1064242"/>
                  <a:gd name="connsiteX11" fmla="*/ 482821 w 788086"/>
                  <a:gd name="connsiteY11" fmla="*/ 352832 h 1064242"/>
                  <a:gd name="connsiteX12" fmla="*/ 647921 w 788086"/>
                  <a:gd name="connsiteY12" fmla="*/ 232182 h 1064242"/>
                  <a:gd name="connsiteX13" fmla="*/ 774921 w 788086"/>
                  <a:gd name="connsiteY13" fmla="*/ 130582 h 1064242"/>
                  <a:gd name="connsiteX14" fmla="*/ 719046 w 788086"/>
                  <a:gd name="connsiteY14" fmla="*/ 23129 h 1064242"/>
                  <a:gd name="connsiteX0" fmla="*/ 426516 w 788086"/>
                  <a:gd name="connsiteY0" fmla="*/ 4540 h 1049076"/>
                  <a:gd name="connsiteX1" fmla="*/ 258187 w 788086"/>
                  <a:gd name="connsiteY1" fmla="*/ 62541 h 1049076"/>
                  <a:gd name="connsiteX2" fmla="*/ 57371 w 788086"/>
                  <a:gd name="connsiteY2" fmla="*/ 242416 h 1049076"/>
                  <a:gd name="connsiteX3" fmla="*/ 95471 w 788086"/>
                  <a:gd name="connsiteY3" fmla="*/ 725016 h 1049076"/>
                  <a:gd name="connsiteX4" fmla="*/ 221 w 788086"/>
                  <a:gd name="connsiteY4" fmla="*/ 953616 h 1049076"/>
                  <a:gd name="connsiteX5" fmla="*/ 127221 w 788086"/>
                  <a:gd name="connsiteY5" fmla="*/ 890116 h 1049076"/>
                  <a:gd name="connsiteX6" fmla="*/ 171671 w 788086"/>
                  <a:gd name="connsiteY6" fmla="*/ 1048866 h 1049076"/>
                  <a:gd name="connsiteX7" fmla="*/ 254221 w 788086"/>
                  <a:gd name="connsiteY7" fmla="*/ 915516 h 1049076"/>
                  <a:gd name="connsiteX8" fmla="*/ 336771 w 788086"/>
                  <a:gd name="connsiteY8" fmla="*/ 1048866 h 1049076"/>
                  <a:gd name="connsiteX9" fmla="*/ 343121 w 788086"/>
                  <a:gd name="connsiteY9" fmla="*/ 877416 h 1049076"/>
                  <a:gd name="connsiteX10" fmla="*/ 412971 w 788086"/>
                  <a:gd name="connsiteY10" fmla="*/ 661516 h 1049076"/>
                  <a:gd name="connsiteX11" fmla="*/ 482821 w 788086"/>
                  <a:gd name="connsiteY11" fmla="*/ 337666 h 1049076"/>
                  <a:gd name="connsiteX12" fmla="*/ 647921 w 788086"/>
                  <a:gd name="connsiteY12" fmla="*/ 217016 h 1049076"/>
                  <a:gd name="connsiteX13" fmla="*/ 774921 w 788086"/>
                  <a:gd name="connsiteY13" fmla="*/ 115416 h 1049076"/>
                  <a:gd name="connsiteX14" fmla="*/ 719046 w 788086"/>
                  <a:gd name="connsiteY14" fmla="*/ 7963 h 1049076"/>
                  <a:gd name="connsiteX0" fmla="*/ 385600 w 788086"/>
                  <a:gd name="connsiteY0" fmla="*/ 3739 h 1061764"/>
                  <a:gd name="connsiteX1" fmla="*/ 258187 w 788086"/>
                  <a:gd name="connsiteY1" fmla="*/ 75229 h 1061764"/>
                  <a:gd name="connsiteX2" fmla="*/ 57371 w 788086"/>
                  <a:gd name="connsiteY2" fmla="*/ 255104 h 1061764"/>
                  <a:gd name="connsiteX3" fmla="*/ 95471 w 788086"/>
                  <a:gd name="connsiteY3" fmla="*/ 737704 h 1061764"/>
                  <a:gd name="connsiteX4" fmla="*/ 221 w 788086"/>
                  <a:gd name="connsiteY4" fmla="*/ 966304 h 1061764"/>
                  <a:gd name="connsiteX5" fmla="*/ 127221 w 788086"/>
                  <a:gd name="connsiteY5" fmla="*/ 902804 h 1061764"/>
                  <a:gd name="connsiteX6" fmla="*/ 171671 w 788086"/>
                  <a:gd name="connsiteY6" fmla="*/ 1061554 h 1061764"/>
                  <a:gd name="connsiteX7" fmla="*/ 254221 w 788086"/>
                  <a:gd name="connsiteY7" fmla="*/ 928204 h 1061764"/>
                  <a:gd name="connsiteX8" fmla="*/ 336771 w 788086"/>
                  <a:gd name="connsiteY8" fmla="*/ 1061554 h 1061764"/>
                  <a:gd name="connsiteX9" fmla="*/ 343121 w 788086"/>
                  <a:gd name="connsiteY9" fmla="*/ 890104 h 1061764"/>
                  <a:gd name="connsiteX10" fmla="*/ 412971 w 788086"/>
                  <a:gd name="connsiteY10" fmla="*/ 674204 h 1061764"/>
                  <a:gd name="connsiteX11" fmla="*/ 482821 w 788086"/>
                  <a:gd name="connsiteY11" fmla="*/ 350354 h 1061764"/>
                  <a:gd name="connsiteX12" fmla="*/ 647921 w 788086"/>
                  <a:gd name="connsiteY12" fmla="*/ 229704 h 1061764"/>
                  <a:gd name="connsiteX13" fmla="*/ 774921 w 788086"/>
                  <a:gd name="connsiteY13" fmla="*/ 128104 h 1061764"/>
                  <a:gd name="connsiteX14" fmla="*/ 719046 w 788086"/>
                  <a:gd name="connsiteY14" fmla="*/ 20651 h 1061764"/>
                  <a:gd name="connsiteX0" fmla="*/ 385600 w 788086"/>
                  <a:gd name="connsiteY0" fmla="*/ 7239 h 1065264"/>
                  <a:gd name="connsiteX1" fmla="*/ 258187 w 788086"/>
                  <a:gd name="connsiteY1" fmla="*/ 78729 h 1065264"/>
                  <a:gd name="connsiteX2" fmla="*/ 57371 w 788086"/>
                  <a:gd name="connsiteY2" fmla="*/ 258604 h 1065264"/>
                  <a:gd name="connsiteX3" fmla="*/ 95471 w 788086"/>
                  <a:gd name="connsiteY3" fmla="*/ 741204 h 1065264"/>
                  <a:gd name="connsiteX4" fmla="*/ 221 w 788086"/>
                  <a:gd name="connsiteY4" fmla="*/ 969804 h 1065264"/>
                  <a:gd name="connsiteX5" fmla="*/ 127221 w 788086"/>
                  <a:gd name="connsiteY5" fmla="*/ 906304 h 1065264"/>
                  <a:gd name="connsiteX6" fmla="*/ 171671 w 788086"/>
                  <a:gd name="connsiteY6" fmla="*/ 1065054 h 1065264"/>
                  <a:gd name="connsiteX7" fmla="*/ 254221 w 788086"/>
                  <a:gd name="connsiteY7" fmla="*/ 931704 h 1065264"/>
                  <a:gd name="connsiteX8" fmla="*/ 336771 w 788086"/>
                  <a:gd name="connsiteY8" fmla="*/ 1065054 h 1065264"/>
                  <a:gd name="connsiteX9" fmla="*/ 343121 w 788086"/>
                  <a:gd name="connsiteY9" fmla="*/ 893604 h 1065264"/>
                  <a:gd name="connsiteX10" fmla="*/ 412971 w 788086"/>
                  <a:gd name="connsiteY10" fmla="*/ 677704 h 1065264"/>
                  <a:gd name="connsiteX11" fmla="*/ 482821 w 788086"/>
                  <a:gd name="connsiteY11" fmla="*/ 353854 h 1065264"/>
                  <a:gd name="connsiteX12" fmla="*/ 647921 w 788086"/>
                  <a:gd name="connsiteY12" fmla="*/ 233204 h 1065264"/>
                  <a:gd name="connsiteX13" fmla="*/ 774921 w 788086"/>
                  <a:gd name="connsiteY13" fmla="*/ 131604 h 1065264"/>
                  <a:gd name="connsiteX14" fmla="*/ 719046 w 788086"/>
                  <a:gd name="connsiteY14" fmla="*/ 24151 h 1065264"/>
                  <a:gd name="connsiteX0" fmla="*/ 385600 w 821530"/>
                  <a:gd name="connsiteY0" fmla="*/ 7239 h 1065264"/>
                  <a:gd name="connsiteX1" fmla="*/ 258187 w 821530"/>
                  <a:gd name="connsiteY1" fmla="*/ 78729 h 1065264"/>
                  <a:gd name="connsiteX2" fmla="*/ 57371 w 821530"/>
                  <a:gd name="connsiteY2" fmla="*/ 258604 h 1065264"/>
                  <a:gd name="connsiteX3" fmla="*/ 95471 w 821530"/>
                  <a:gd name="connsiteY3" fmla="*/ 741204 h 1065264"/>
                  <a:gd name="connsiteX4" fmla="*/ 221 w 821530"/>
                  <a:gd name="connsiteY4" fmla="*/ 969804 h 1065264"/>
                  <a:gd name="connsiteX5" fmla="*/ 127221 w 821530"/>
                  <a:gd name="connsiteY5" fmla="*/ 906304 h 1065264"/>
                  <a:gd name="connsiteX6" fmla="*/ 171671 w 821530"/>
                  <a:gd name="connsiteY6" fmla="*/ 1065054 h 1065264"/>
                  <a:gd name="connsiteX7" fmla="*/ 254221 w 821530"/>
                  <a:gd name="connsiteY7" fmla="*/ 931704 h 1065264"/>
                  <a:gd name="connsiteX8" fmla="*/ 336771 w 821530"/>
                  <a:gd name="connsiteY8" fmla="*/ 1065054 h 1065264"/>
                  <a:gd name="connsiteX9" fmla="*/ 343121 w 821530"/>
                  <a:gd name="connsiteY9" fmla="*/ 893604 h 1065264"/>
                  <a:gd name="connsiteX10" fmla="*/ 412971 w 821530"/>
                  <a:gd name="connsiteY10" fmla="*/ 677704 h 1065264"/>
                  <a:gd name="connsiteX11" fmla="*/ 482821 w 821530"/>
                  <a:gd name="connsiteY11" fmla="*/ 353854 h 1065264"/>
                  <a:gd name="connsiteX12" fmla="*/ 647921 w 821530"/>
                  <a:gd name="connsiteY12" fmla="*/ 233204 h 1065264"/>
                  <a:gd name="connsiteX13" fmla="*/ 811604 w 821530"/>
                  <a:gd name="connsiteY13" fmla="*/ 175443 h 1065264"/>
                  <a:gd name="connsiteX14" fmla="*/ 719046 w 821530"/>
                  <a:gd name="connsiteY14" fmla="*/ 24151 h 1065264"/>
                  <a:gd name="connsiteX0" fmla="*/ 385600 w 819940"/>
                  <a:gd name="connsiteY0" fmla="*/ 7239 h 1065264"/>
                  <a:gd name="connsiteX1" fmla="*/ 258187 w 819940"/>
                  <a:gd name="connsiteY1" fmla="*/ 78729 h 1065264"/>
                  <a:gd name="connsiteX2" fmla="*/ 57371 w 819940"/>
                  <a:gd name="connsiteY2" fmla="*/ 258604 h 1065264"/>
                  <a:gd name="connsiteX3" fmla="*/ 95471 w 819940"/>
                  <a:gd name="connsiteY3" fmla="*/ 741204 h 1065264"/>
                  <a:gd name="connsiteX4" fmla="*/ 221 w 819940"/>
                  <a:gd name="connsiteY4" fmla="*/ 969804 h 1065264"/>
                  <a:gd name="connsiteX5" fmla="*/ 127221 w 819940"/>
                  <a:gd name="connsiteY5" fmla="*/ 906304 h 1065264"/>
                  <a:gd name="connsiteX6" fmla="*/ 171671 w 819940"/>
                  <a:gd name="connsiteY6" fmla="*/ 1065054 h 1065264"/>
                  <a:gd name="connsiteX7" fmla="*/ 254221 w 819940"/>
                  <a:gd name="connsiteY7" fmla="*/ 931704 h 1065264"/>
                  <a:gd name="connsiteX8" fmla="*/ 336771 w 819940"/>
                  <a:gd name="connsiteY8" fmla="*/ 1065054 h 1065264"/>
                  <a:gd name="connsiteX9" fmla="*/ 343121 w 819940"/>
                  <a:gd name="connsiteY9" fmla="*/ 893604 h 1065264"/>
                  <a:gd name="connsiteX10" fmla="*/ 412971 w 819940"/>
                  <a:gd name="connsiteY10" fmla="*/ 677704 h 1065264"/>
                  <a:gd name="connsiteX11" fmla="*/ 482821 w 819940"/>
                  <a:gd name="connsiteY11" fmla="*/ 353854 h 1065264"/>
                  <a:gd name="connsiteX12" fmla="*/ 647921 w 819940"/>
                  <a:gd name="connsiteY12" fmla="*/ 233204 h 1065264"/>
                  <a:gd name="connsiteX13" fmla="*/ 811604 w 819940"/>
                  <a:gd name="connsiteY13" fmla="*/ 175443 h 1065264"/>
                  <a:gd name="connsiteX14" fmla="*/ 690828 w 819940"/>
                  <a:gd name="connsiteY14" fmla="*/ 14034 h 1065264"/>
                  <a:gd name="connsiteX0" fmla="*/ 385600 w 824905"/>
                  <a:gd name="connsiteY0" fmla="*/ 7239 h 1065264"/>
                  <a:gd name="connsiteX1" fmla="*/ 258187 w 824905"/>
                  <a:gd name="connsiteY1" fmla="*/ 78729 h 1065264"/>
                  <a:gd name="connsiteX2" fmla="*/ 57371 w 824905"/>
                  <a:gd name="connsiteY2" fmla="*/ 258604 h 1065264"/>
                  <a:gd name="connsiteX3" fmla="*/ 95471 w 824905"/>
                  <a:gd name="connsiteY3" fmla="*/ 741204 h 1065264"/>
                  <a:gd name="connsiteX4" fmla="*/ 221 w 824905"/>
                  <a:gd name="connsiteY4" fmla="*/ 969804 h 1065264"/>
                  <a:gd name="connsiteX5" fmla="*/ 127221 w 824905"/>
                  <a:gd name="connsiteY5" fmla="*/ 906304 h 1065264"/>
                  <a:gd name="connsiteX6" fmla="*/ 171671 w 824905"/>
                  <a:gd name="connsiteY6" fmla="*/ 1065054 h 1065264"/>
                  <a:gd name="connsiteX7" fmla="*/ 254221 w 824905"/>
                  <a:gd name="connsiteY7" fmla="*/ 931704 h 1065264"/>
                  <a:gd name="connsiteX8" fmla="*/ 336771 w 824905"/>
                  <a:gd name="connsiteY8" fmla="*/ 1065054 h 1065264"/>
                  <a:gd name="connsiteX9" fmla="*/ 343121 w 824905"/>
                  <a:gd name="connsiteY9" fmla="*/ 893604 h 1065264"/>
                  <a:gd name="connsiteX10" fmla="*/ 412971 w 824905"/>
                  <a:gd name="connsiteY10" fmla="*/ 677704 h 1065264"/>
                  <a:gd name="connsiteX11" fmla="*/ 482821 w 824905"/>
                  <a:gd name="connsiteY11" fmla="*/ 353854 h 1065264"/>
                  <a:gd name="connsiteX12" fmla="*/ 647921 w 824905"/>
                  <a:gd name="connsiteY12" fmla="*/ 233204 h 1065264"/>
                  <a:gd name="connsiteX13" fmla="*/ 811604 w 824905"/>
                  <a:gd name="connsiteY13" fmla="*/ 175443 h 1065264"/>
                  <a:gd name="connsiteX14" fmla="*/ 690828 w 824905"/>
                  <a:gd name="connsiteY14" fmla="*/ 14034 h 1065264"/>
                  <a:gd name="connsiteX0" fmla="*/ 385600 w 794921"/>
                  <a:gd name="connsiteY0" fmla="*/ 7239 h 1065264"/>
                  <a:gd name="connsiteX1" fmla="*/ 258187 w 794921"/>
                  <a:gd name="connsiteY1" fmla="*/ 78729 h 1065264"/>
                  <a:gd name="connsiteX2" fmla="*/ 57371 w 794921"/>
                  <a:gd name="connsiteY2" fmla="*/ 258604 h 1065264"/>
                  <a:gd name="connsiteX3" fmla="*/ 95471 w 794921"/>
                  <a:gd name="connsiteY3" fmla="*/ 741204 h 1065264"/>
                  <a:gd name="connsiteX4" fmla="*/ 221 w 794921"/>
                  <a:gd name="connsiteY4" fmla="*/ 969804 h 1065264"/>
                  <a:gd name="connsiteX5" fmla="*/ 127221 w 794921"/>
                  <a:gd name="connsiteY5" fmla="*/ 906304 h 1065264"/>
                  <a:gd name="connsiteX6" fmla="*/ 171671 w 794921"/>
                  <a:gd name="connsiteY6" fmla="*/ 1065054 h 1065264"/>
                  <a:gd name="connsiteX7" fmla="*/ 254221 w 794921"/>
                  <a:gd name="connsiteY7" fmla="*/ 931704 h 1065264"/>
                  <a:gd name="connsiteX8" fmla="*/ 336771 w 794921"/>
                  <a:gd name="connsiteY8" fmla="*/ 1065054 h 1065264"/>
                  <a:gd name="connsiteX9" fmla="*/ 343121 w 794921"/>
                  <a:gd name="connsiteY9" fmla="*/ 893604 h 1065264"/>
                  <a:gd name="connsiteX10" fmla="*/ 412971 w 794921"/>
                  <a:gd name="connsiteY10" fmla="*/ 677704 h 1065264"/>
                  <a:gd name="connsiteX11" fmla="*/ 482821 w 794921"/>
                  <a:gd name="connsiteY11" fmla="*/ 353854 h 1065264"/>
                  <a:gd name="connsiteX12" fmla="*/ 647921 w 794921"/>
                  <a:gd name="connsiteY12" fmla="*/ 233204 h 1065264"/>
                  <a:gd name="connsiteX13" fmla="*/ 776332 w 794921"/>
                  <a:gd name="connsiteY13" fmla="*/ 161954 h 1065264"/>
                  <a:gd name="connsiteX14" fmla="*/ 690828 w 794921"/>
                  <a:gd name="connsiteY14" fmla="*/ 14034 h 1065264"/>
                  <a:gd name="connsiteX0" fmla="*/ 343407 w 752728"/>
                  <a:gd name="connsiteY0" fmla="*/ 7239 h 1065264"/>
                  <a:gd name="connsiteX1" fmla="*/ 215994 w 752728"/>
                  <a:gd name="connsiteY1" fmla="*/ 78729 h 1065264"/>
                  <a:gd name="connsiteX2" fmla="*/ 15178 w 752728"/>
                  <a:gd name="connsiteY2" fmla="*/ 258604 h 1065264"/>
                  <a:gd name="connsiteX3" fmla="*/ 53278 w 752728"/>
                  <a:gd name="connsiteY3" fmla="*/ 741204 h 1065264"/>
                  <a:gd name="connsiteX4" fmla="*/ 355 w 752728"/>
                  <a:gd name="connsiteY4" fmla="*/ 991723 h 1065264"/>
                  <a:gd name="connsiteX5" fmla="*/ 85028 w 752728"/>
                  <a:gd name="connsiteY5" fmla="*/ 906304 h 1065264"/>
                  <a:gd name="connsiteX6" fmla="*/ 129478 w 752728"/>
                  <a:gd name="connsiteY6" fmla="*/ 1065054 h 1065264"/>
                  <a:gd name="connsiteX7" fmla="*/ 212028 w 752728"/>
                  <a:gd name="connsiteY7" fmla="*/ 931704 h 1065264"/>
                  <a:gd name="connsiteX8" fmla="*/ 294578 w 752728"/>
                  <a:gd name="connsiteY8" fmla="*/ 1065054 h 1065264"/>
                  <a:gd name="connsiteX9" fmla="*/ 300928 w 752728"/>
                  <a:gd name="connsiteY9" fmla="*/ 893604 h 1065264"/>
                  <a:gd name="connsiteX10" fmla="*/ 370778 w 752728"/>
                  <a:gd name="connsiteY10" fmla="*/ 677704 h 1065264"/>
                  <a:gd name="connsiteX11" fmla="*/ 440628 w 752728"/>
                  <a:gd name="connsiteY11" fmla="*/ 353854 h 1065264"/>
                  <a:gd name="connsiteX12" fmla="*/ 605728 w 752728"/>
                  <a:gd name="connsiteY12" fmla="*/ 233204 h 1065264"/>
                  <a:gd name="connsiteX13" fmla="*/ 734139 w 752728"/>
                  <a:gd name="connsiteY13" fmla="*/ 161954 h 1065264"/>
                  <a:gd name="connsiteX14" fmla="*/ 648635 w 752728"/>
                  <a:gd name="connsiteY14" fmla="*/ 14034 h 1065264"/>
                  <a:gd name="connsiteX0" fmla="*/ 352431 w 761752"/>
                  <a:gd name="connsiteY0" fmla="*/ 7239 h 1065264"/>
                  <a:gd name="connsiteX1" fmla="*/ 225018 w 761752"/>
                  <a:gd name="connsiteY1" fmla="*/ 78729 h 1065264"/>
                  <a:gd name="connsiteX2" fmla="*/ 24202 w 761752"/>
                  <a:gd name="connsiteY2" fmla="*/ 258604 h 1065264"/>
                  <a:gd name="connsiteX3" fmla="*/ 62302 w 761752"/>
                  <a:gd name="connsiteY3" fmla="*/ 741204 h 1065264"/>
                  <a:gd name="connsiteX4" fmla="*/ 9379 w 761752"/>
                  <a:gd name="connsiteY4" fmla="*/ 991723 h 1065264"/>
                  <a:gd name="connsiteX5" fmla="*/ 94052 w 761752"/>
                  <a:gd name="connsiteY5" fmla="*/ 906304 h 1065264"/>
                  <a:gd name="connsiteX6" fmla="*/ 138502 w 761752"/>
                  <a:gd name="connsiteY6" fmla="*/ 1065054 h 1065264"/>
                  <a:gd name="connsiteX7" fmla="*/ 221052 w 761752"/>
                  <a:gd name="connsiteY7" fmla="*/ 931704 h 1065264"/>
                  <a:gd name="connsiteX8" fmla="*/ 303602 w 761752"/>
                  <a:gd name="connsiteY8" fmla="*/ 1065054 h 1065264"/>
                  <a:gd name="connsiteX9" fmla="*/ 309952 w 761752"/>
                  <a:gd name="connsiteY9" fmla="*/ 893604 h 1065264"/>
                  <a:gd name="connsiteX10" fmla="*/ 379802 w 761752"/>
                  <a:gd name="connsiteY10" fmla="*/ 677704 h 1065264"/>
                  <a:gd name="connsiteX11" fmla="*/ 449652 w 761752"/>
                  <a:gd name="connsiteY11" fmla="*/ 353854 h 1065264"/>
                  <a:gd name="connsiteX12" fmla="*/ 614752 w 761752"/>
                  <a:gd name="connsiteY12" fmla="*/ 233204 h 1065264"/>
                  <a:gd name="connsiteX13" fmla="*/ 743163 w 761752"/>
                  <a:gd name="connsiteY13" fmla="*/ 161954 h 1065264"/>
                  <a:gd name="connsiteX14" fmla="*/ 657659 w 761752"/>
                  <a:gd name="connsiteY14" fmla="*/ 14034 h 1065264"/>
                  <a:gd name="connsiteX0" fmla="*/ 352431 w 761752"/>
                  <a:gd name="connsiteY0" fmla="*/ 7239 h 1065267"/>
                  <a:gd name="connsiteX1" fmla="*/ 225018 w 761752"/>
                  <a:gd name="connsiteY1" fmla="*/ 78729 h 1065267"/>
                  <a:gd name="connsiteX2" fmla="*/ 24202 w 761752"/>
                  <a:gd name="connsiteY2" fmla="*/ 258604 h 1065267"/>
                  <a:gd name="connsiteX3" fmla="*/ 62302 w 761752"/>
                  <a:gd name="connsiteY3" fmla="*/ 741204 h 1065267"/>
                  <a:gd name="connsiteX4" fmla="*/ 9379 w 761752"/>
                  <a:gd name="connsiteY4" fmla="*/ 991723 h 1065267"/>
                  <a:gd name="connsiteX5" fmla="*/ 94052 w 761752"/>
                  <a:gd name="connsiteY5" fmla="*/ 906304 h 1065267"/>
                  <a:gd name="connsiteX6" fmla="*/ 104641 w 761752"/>
                  <a:gd name="connsiteY6" fmla="*/ 1049879 h 1065267"/>
                  <a:gd name="connsiteX7" fmla="*/ 221052 w 761752"/>
                  <a:gd name="connsiteY7" fmla="*/ 931704 h 1065267"/>
                  <a:gd name="connsiteX8" fmla="*/ 303602 w 761752"/>
                  <a:gd name="connsiteY8" fmla="*/ 1065054 h 1065267"/>
                  <a:gd name="connsiteX9" fmla="*/ 309952 w 761752"/>
                  <a:gd name="connsiteY9" fmla="*/ 893604 h 1065267"/>
                  <a:gd name="connsiteX10" fmla="*/ 379802 w 761752"/>
                  <a:gd name="connsiteY10" fmla="*/ 677704 h 1065267"/>
                  <a:gd name="connsiteX11" fmla="*/ 449652 w 761752"/>
                  <a:gd name="connsiteY11" fmla="*/ 353854 h 1065267"/>
                  <a:gd name="connsiteX12" fmla="*/ 614752 w 761752"/>
                  <a:gd name="connsiteY12" fmla="*/ 233204 h 1065267"/>
                  <a:gd name="connsiteX13" fmla="*/ 743163 w 761752"/>
                  <a:gd name="connsiteY13" fmla="*/ 161954 h 1065267"/>
                  <a:gd name="connsiteX14" fmla="*/ 657659 w 761752"/>
                  <a:gd name="connsiteY14" fmla="*/ 14034 h 1065267"/>
                  <a:gd name="connsiteX0" fmla="*/ 352431 w 761752"/>
                  <a:gd name="connsiteY0" fmla="*/ 7239 h 1065267"/>
                  <a:gd name="connsiteX1" fmla="*/ 225018 w 761752"/>
                  <a:gd name="connsiteY1" fmla="*/ 78729 h 1065267"/>
                  <a:gd name="connsiteX2" fmla="*/ 24202 w 761752"/>
                  <a:gd name="connsiteY2" fmla="*/ 258604 h 1065267"/>
                  <a:gd name="connsiteX3" fmla="*/ 62302 w 761752"/>
                  <a:gd name="connsiteY3" fmla="*/ 741204 h 1065267"/>
                  <a:gd name="connsiteX4" fmla="*/ 9379 w 761752"/>
                  <a:gd name="connsiteY4" fmla="*/ 991723 h 1065267"/>
                  <a:gd name="connsiteX5" fmla="*/ 94052 w 761752"/>
                  <a:gd name="connsiteY5" fmla="*/ 906304 h 1065267"/>
                  <a:gd name="connsiteX6" fmla="*/ 104641 w 761752"/>
                  <a:gd name="connsiteY6" fmla="*/ 1049879 h 1065267"/>
                  <a:gd name="connsiteX7" fmla="*/ 221052 w 761752"/>
                  <a:gd name="connsiteY7" fmla="*/ 931704 h 1065267"/>
                  <a:gd name="connsiteX8" fmla="*/ 303602 w 761752"/>
                  <a:gd name="connsiteY8" fmla="*/ 1065054 h 1065267"/>
                  <a:gd name="connsiteX9" fmla="*/ 309952 w 761752"/>
                  <a:gd name="connsiteY9" fmla="*/ 893604 h 1065267"/>
                  <a:gd name="connsiteX10" fmla="*/ 379802 w 761752"/>
                  <a:gd name="connsiteY10" fmla="*/ 677704 h 1065267"/>
                  <a:gd name="connsiteX11" fmla="*/ 449652 w 761752"/>
                  <a:gd name="connsiteY11" fmla="*/ 353854 h 1065267"/>
                  <a:gd name="connsiteX12" fmla="*/ 614752 w 761752"/>
                  <a:gd name="connsiteY12" fmla="*/ 233204 h 1065267"/>
                  <a:gd name="connsiteX13" fmla="*/ 743163 w 761752"/>
                  <a:gd name="connsiteY13" fmla="*/ 161954 h 1065267"/>
                  <a:gd name="connsiteX14" fmla="*/ 657659 w 761752"/>
                  <a:gd name="connsiteY14" fmla="*/ 14034 h 1065267"/>
                  <a:gd name="connsiteX0" fmla="*/ 352431 w 761752"/>
                  <a:gd name="connsiteY0" fmla="*/ 7239 h 1070319"/>
                  <a:gd name="connsiteX1" fmla="*/ 225018 w 761752"/>
                  <a:gd name="connsiteY1" fmla="*/ 78729 h 1070319"/>
                  <a:gd name="connsiteX2" fmla="*/ 24202 w 761752"/>
                  <a:gd name="connsiteY2" fmla="*/ 258604 h 1070319"/>
                  <a:gd name="connsiteX3" fmla="*/ 62302 w 761752"/>
                  <a:gd name="connsiteY3" fmla="*/ 741204 h 1070319"/>
                  <a:gd name="connsiteX4" fmla="*/ 9379 w 761752"/>
                  <a:gd name="connsiteY4" fmla="*/ 991723 h 1070319"/>
                  <a:gd name="connsiteX5" fmla="*/ 94052 w 761752"/>
                  <a:gd name="connsiteY5" fmla="*/ 906304 h 1070319"/>
                  <a:gd name="connsiteX6" fmla="*/ 104641 w 761752"/>
                  <a:gd name="connsiteY6" fmla="*/ 1049879 h 1070319"/>
                  <a:gd name="connsiteX7" fmla="*/ 221052 w 761752"/>
                  <a:gd name="connsiteY7" fmla="*/ 931704 h 1070319"/>
                  <a:gd name="connsiteX8" fmla="*/ 227414 w 761752"/>
                  <a:gd name="connsiteY8" fmla="*/ 1070112 h 1070319"/>
                  <a:gd name="connsiteX9" fmla="*/ 309952 w 761752"/>
                  <a:gd name="connsiteY9" fmla="*/ 893604 h 1070319"/>
                  <a:gd name="connsiteX10" fmla="*/ 379802 w 761752"/>
                  <a:gd name="connsiteY10" fmla="*/ 677704 h 1070319"/>
                  <a:gd name="connsiteX11" fmla="*/ 449652 w 761752"/>
                  <a:gd name="connsiteY11" fmla="*/ 353854 h 1070319"/>
                  <a:gd name="connsiteX12" fmla="*/ 614752 w 761752"/>
                  <a:gd name="connsiteY12" fmla="*/ 233204 h 1070319"/>
                  <a:gd name="connsiteX13" fmla="*/ 743163 w 761752"/>
                  <a:gd name="connsiteY13" fmla="*/ 161954 h 1070319"/>
                  <a:gd name="connsiteX14" fmla="*/ 657659 w 761752"/>
                  <a:gd name="connsiteY14" fmla="*/ 14034 h 1070319"/>
                  <a:gd name="connsiteX0" fmla="*/ 352431 w 761752"/>
                  <a:gd name="connsiteY0" fmla="*/ 7239 h 1070121"/>
                  <a:gd name="connsiteX1" fmla="*/ 225018 w 761752"/>
                  <a:gd name="connsiteY1" fmla="*/ 78729 h 1070121"/>
                  <a:gd name="connsiteX2" fmla="*/ 24202 w 761752"/>
                  <a:gd name="connsiteY2" fmla="*/ 258604 h 1070121"/>
                  <a:gd name="connsiteX3" fmla="*/ 62302 w 761752"/>
                  <a:gd name="connsiteY3" fmla="*/ 741204 h 1070121"/>
                  <a:gd name="connsiteX4" fmla="*/ 9379 w 761752"/>
                  <a:gd name="connsiteY4" fmla="*/ 991723 h 1070121"/>
                  <a:gd name="connsiteX5" fmla="*/ 94052 w 761752"/>
                  <a:gd name="connsiteY5" fmla="*/ 906304 h 1070121"/>
                  <a:gd name="connsiteX6" fmla="*/ 104641 w 761752"/>
                  <a:gd name="connsiteY6" fmla="*/ 1049879 h 1070121"/>
                  <a:gd name="connsiteX7" fmla="*/ 221052 w 761752"/>
                  <a:gd name="connsiteY7" fmla="*/ 931704 h 1070121"/>
                  <a:gd name="connsiteX8" fmla="*/ 227414 w 761752"/>
                  <a:gd name="connsiteY8" fmla="*/ 1070112 h 1070121"/>
                  <a:gd name="connsiteX9" fmla="*/ 309952 w 761752"/>
                  <a:gd name="connsiteY9" fmla="*/ 893604 h 1070121"/>
                  <a:gd name="connsiteX10" fmla="*/ 379802 w 761752"/>
                  <a:gd name="connsiteY10" fmla="*/ 677704 h 1070121"/>
                  <a:gd name="connsiteX11" fmla="*/ 449652 w 761752"/>
                  <a:gd name="connsiteY11" fmla="*/ 353854 h 1070121"/>
                  <a:gd name="connsiteX12" fmla="*/ 614752 w 761752"/>
                  <a:gd name="connsiteY12" fmla="*/ 233204 h 1070121"/>
                  <a:gd name="connsiteX13" fmla="*/ 743163 w 761752"/>
                  <a:gd name="connsiteY13" fmla="*/ 161954 h 1070121"/>
                  <a:gd name="connsiteX14" fmla="*/ 657659 w 761752"/>
                  <a:gd name="connsiteY14" fmla="*/ 14034 h 1070121"/>
                  <a:gd name="connsiteX0" fmla="*/ 352431 w 761752"/>
                  <a:gd name="connsiteY0" fmla="*/ 7239 h 1070121"/>
                  <a:gd name="connsiteX1" fmla="*/ 225018 w 761752"/>
                  <a:gd name="connsiteY1" fmla="*/ 78729 h 1070121"/>
                  <a:gd name="connsiteX2" fmla="*/ 24202 w 761752"/>
                  <a:gd name="connsiteY2" fmla="*/ 258604 h 1070121"/>
                  <a:gd name="connsiteX3" fmla="*/ 62302 w 761752"/>
                  <a:gd name="connsiteY3" fmla="*/ 741204 h 1070121"/>
                  <a:gd name="connsiteX4" fmla="*/ 9379 w 761752"/>
                  <a:gd name="connsiteY4" fmla="*/ 991723 h 1070121"/>
                  <a:gd name="connsiteX5" fmla="*/ 94052 w 761752"/>
                  <a:gd name="connsiteY5" fmla="*/ 906304 h 1070121"/>
                  <a:gd name="connsiteX6" fmla="*/ 104641 w 761752"/>
                  <a:gd name="connsiteY6" fmla="*/ 1049879 h 1070121"/>
                  <a:gd name="connsiteX7" fmla="*/ 221052 w 761752"/>
                  <a:gd name="connsiteY7" fmla="*/ 931704 h 1070121"/>
                  <a:gd name="connsiteX8" fmla="*/ 227414 w 761752"/>
                  <a:gd name="connsiteY8" fmla="*/ 1070112 h 1070121"/>
                  <a:gd name="connsiteX9" fmla="*/ 309952 w 761752"/>
                  <a:gd name="connsiteY9" fmla="*/ 893604 h 1070121"/>
                  <a:gd name="connsiteX10" fmla="*/ 379802 w 761752"/>
                  <a:gd name="connsiteY10" fmla="*/ 677704 h 1070121"/>
                  <a:gd name="connsiteX11" fmla="*/ 449652 w 761752"/>
                  <a:gd name="connsiteY11" fmla="*/ 353854 h 1070121"/>
                  <a:gd name="connsiteX12" fmla="*/ 614752 w 761752"/>
                  <a:gd name="connsiteY12" fmla="*/ 233204 h 1070121"/>
                  <a:gd name="connsiteX13" fmla="*/ 743163 w 761752"/>
                  <a:gd name="connsiteY13" fmla="*/ 161954 h 1070121"/>
                  <a:gd name="connsiteX14" fmla="*/ 657659 w 761752"/>
                  <a:gd name="connsiteY14" fmla="*/ 14034 h 1070121"/>
                  <a:gd name="connsiteX0" fmla="*/ 352431 w 761752"/>
                  <a:gd name="connsiteY0" fmla="*/ 7239 h 1070142"/>
                  <a:gd name="connsiteX1" fmla="*/ 225018 w 761752"/>
                  <a:gd name="connsiteY1" fmla="*/ 78729 h 1070142"/>
                  <a:gd name="connsiteX2" fmla="*/ 24202 w 761752"/>
                  <a:gd name="connsiteY2" fmla="*/ 258604 h 1070142"/>
                  <a:gd name="connsiteX3" fmla="*/ 62302 w 761752"/>
                  <a:gd name="connsiteY3" fmla="*/ 741204 h 1070142"/>
                  <a:gd name="connsiteX4" fmla="*/ 9379 w 761752"/>
                  <a:gd name="connsiteY4" fmla="*/ 991723 h 1070142"/>
                  <a:gd name="connsiteX5" fmla="*/ 94052 w 761752"/>
                  <a:gd name="connsiteY5" fmla="*/ 906304 h 1070142"/>
                  <a:gd name="connsiteX6" fmla="*/ 104641 w 761752"/>
                  <a:gd name="connsiteY6" fmla="*/ 1049879 h 1070142"/>
                  <a:gd name="connsiteX7" fmla="*/ 221052 w 761752"/>
                  <a:gd name="connsiteY7" fmla="*/ 931704 h 1070142"/>
                  <a:gd name="connsiteX8" fmla="*/ 227414 w 761752"/>
                  <a:gd name="connsiteY8" fmla="*/ 1070112 h 1070142"/>
                  <a:gd name="connsiteX9" fmla="*/ 309952 w 761752"/>
                  <a:gd name="connsiteY9" fmla="*/ 893604 h 1070142"/>
                  <a:gd name="connsiteX10" fmla="*/ 379802 w 761752"/>
                  <a:gd name="connsiteY10" fmla="*/ 677704 h 1070142"/>
                  <a:gd name="connsiteX11" fmla="*/ 449652 w 761752"/>
                  <a:gd name="connsiteY11" fmla="*/ 353854 h 1070142"/>
                  <a:gd name="connsiteX12" fmla="*/ 614752 w 761752"/>
                  <a:gd name="connsiteY12" fmla="*/ 233204 h 1070142"/>
                  <a:gd name="connsiteX13" fmla="*/ 743163 w 761752"/>
                  <a:gd name="connsiteY13" fmla="*/ 161954 h 1070142"/>
                  <a:gd name="connsiteX14" fmla="*/ 657659 w 761752"/>
                  <a:gd name="connsiteY14" fmla="*/ 14034 h 1070142"/>
                  <a:gd name="connsiteX0" fmla="*/ 352431 w 761752"/>
                  <a:gd name="connsiteY0" fmla="*/ 7239 h 1070142"/>
                  <a:gd name="connsiteX1" fmla="*/ 225018 w 761752"/>
                  <a:gd name="connsiteY1" fmla="*/ 78729 h 1070142"/>
                  <a:gd name="connsiteX2" fmla="*/ 24202 w 761752"/>
                  <a:gd name="connsiteY2" fmla="*/ 258604 h 1070142"/>
                  <a:gd name="connsiteX3" fmla="*/ 62302 w 761752"/>
                  <a:gd name="connsiteY3" fmla="*/ 741204 h 1070142"/>
                  <a:gd name="connsiteX4" fmla="*/ 9379 w 761752"/>
                  <a:gd name="connsiteY4" fmla="*/ 991723 h 1070142"/>
                  <a:gd name="connsiteX5" fmla="*/ 94052 w 761752"/>
                  <a:gd name="connsiteY5" fmla="*/ 906304 h 1070142"/>
                  <a:gd name="connsiteX6" fmla="*/ 122983 w 761752"/>
                  <a:gd name="connsiteY6" fmla="*/ 1061682 h 1070142"/>
                  <a:gd name="connsiteX7" fmla="*/ 221052 w 761752"/>
                  <a:gd name="connsiteY7" fmla="*/ 931704 h 1070142"/>
                  <a:gd name="connsiteX8" fmla="*/ 227414 w 761752"/>
                  <a:gd name="connsiteY8" fmla="*/ 1070112 h 1070142"/>
                  <a:gd name="connsiteX9" fmla="*/ 309952 w 761752"/>
                  <a:gd name="connsiteY9" fmla="*/ 893604 h 1070142"/>
                  <a:gd name="connsiteX10" fmla="*/ 379802 w 761752"/>
                  <a:gd name="connsiteY10" fmla="*/ 677704 h 1070142"/>
                  <a:gd name="connsiteX11" fmla="*/ 449652 w 761752"/>
                  <a:gd name="connsiteY11" fmla="*/ 353854 h 1070142"/>
                  <a:gd name="connsiteX12" fmla="*/ 614752 w 761752"/>
                  <a:gd name="connsiteY12" fmla="*/ 233204 h 1070142"/>
                  <a:gd name="connsiteX13" fmla="*/ 743163 w 761752"/>
                  <a:gd name="connsiteY13" fmla="*/ 161954 h 1070142"/>
                  <a:gd name="connsiteX14" fmla="*/ 657659 w 761752"/>
                  <a:gd name="connsiteY14" fmla="*/ 14034 h 1070142"/>
                  <a:gd name="connsiteX0" fmla="*/ 335034 w 744355"/>
                  <a:gd name="connsiteY0" fmla="*/ 7239 h 1070142"/>
                  <a:gd name="connsiteX1" fmla="*/ 207621 w 744355"/>
                  <a:gd name="connsiteY1" fmla="*/ 78729 h 1070142"/>
                  <a:gd name="connsiteX2" fmla="*/ 6805 w 744355"/>
                  <a:gd name="connsiteY2" fmla="*/ 258604 h 1070142"/>
                  <a:gd name="connsiteX3" fmla="*/ 44905 w 744355"/>
                  <a:gd name="connsiteY3" fmla="*/ 741204 h 1070142"/>
                  <a:gd name="connsiteX4" fmla="*/ 23022 w 744355"/>
                  <a:gd name="connsiteY4" fmla="*/ 1027131 h 1070142"/>
                  <a:gd name="connsiteX5" fmla="*/ 76655 w 744355"/>
                  <a:gd name="connsiteY5" fmla="*/ 906304 h 1070142"/>
                  <a:gd name="connsiteX6" fmla="*/ 105586 w 744355"/>
                  <a:gd name="connsiteY6" fmla="*/ 1061682 h 1070142"/>
                  <a:gd name="connsiteX7" fmla="*/ 203655 w 744355"/>
                  <a:gd name="connsiteY7" fmla="*/ 931704 h 1070142"/>
                  <a:gd name="connsiteX8" fmla="*/ 210017 w 744355"/>
                  <a:gd name="connsiteY8" fmla="*/ 1070112 h 1070142"/>
                  <a:gd name="connsiteX9" fmla="*/ 292555 w 744355"/>
                  <a:gd name="connsiteY9" fmla="*/ 893604 h 1070142"/>
                  <a:gd name="connsiteX10" fmla="*/ 362405 w 744355"/>
                  <a:gd name="connsiteY10" fmla="*/ 677704 h 1070142"/>
                  <a:gd name="connsiteX11" fmla="*/ 432255 w 744355"/>
                  <a:gd name="connsiteY11" fmla="*/ 353854 h 1070142"/>
                  <a:gd name="connsiteX12" fmla="*/ 597355 w 744355"/>
                  <a:gd name="connsiteY12" fmla="*/ 233204 h 1070142"/>
                  <a:gd name="connsiteX13" fmla="*/ 725766 w 744355"/>
                  <a:gd name="connsiteY13" fmla="*/ 161954 h 1070142"/>
                  <a:gd name="connsiteX14" fmla="*/ 640262 w 744355"/>
                  <a:gd name="connsiteY14" fmla="*/ 14034 h 1070142"/>
                  <a:gd name="connsiteX0" fmla="*/ 335034 w 744355"/>
                  <a:gd name="connsiteY0" fmla="*/ 7239 h 1070142"/>
                  <a:gd name="connsiteX1" fmla="*/ 207621 w 744355"/>
                  <a:gd name="connsiteY1" fmla="*/ 78729 h 1070142"/>
                  <a:gd name="connsiteX2" fmla="*/ 6805 w 744355"/>
                  <a:gd name="connsiteY2" fmla="*/ 258604 h 1070142"/>
                  <a:gd name="connsiteX3" fmla="*/ 44905 w 744355"/>
                  <a:gd name="connsiteY3" fmla="*/ 741204 h 1070142"/>
                  <a:gd name="connsiteX4" fmla="*/ 23022 w 744355"/>
                  <a:gd name="connsiteY4" fmla="*/ 1027131 h 1070142"/>
                  <a:gd name="connsiteX5" fmla="*/ 76655 w 744355"/>
                  <a:gd name="connsiteY5" fmla="*/ 906304 h 1070142"/>
                  <a:gd name="connsiteX6" fmla="*/ 105586 w 744355"/>
                  <a:gd name="connsiteY6" fmla="*/ 1061682 h 1070142"/>
                  <a:gd name="connsiteX7" fmla="*/ 203655 w 744355"/>
                  <a:gd name="connsiteY7" fmla="*/ 931704 h 1070142"/>
                  <a:gd name="connsiteX8" fmla="*/ 210017 w 744355"/>
                  <a:gd name="connsiteY8" fmla="*/ 1070112 h 1070142"/>
                  <a:gd name="connsiteX9" fmla="*/ 292555 w 744355"/>
                  <a:gd name="connsiteY9" fmla="*/ 893604 h 1070142"/>
                  <a:gd name="connsiteX10" fmla="*/ 362405 w 744355"/>
                  <a:gd name="connsiteY10" fmla="*/ 677704 h 1070142"/>
                  <a:gd name="connsiteX11" fmla="*/ 432255 w 744355"/>
                  <a:gd name="connsiteY11" fmla="*/ 353854 h 1070142"/>
                  <a:gd name="connsiteX12" fmla="*/ 597355 w 744355"/>
                  <a:gd name="connsiteY12" fmla="*/ 233204 h 1070142"/>
                  <a:gd name="connsiteX13" fmla="*/ 725766 w 744355"/>
                  <a:gd name="connsiteY13" fmla="*/ 161954 h 1070142"/>
                  <a:gd name="connsiteX14" fmla="*/ 640262 w 744355"/>
                  <a:gd name="connsiteY14" fmla="*/ 14034 h 1070142"/>
                  <a:gd name="connsiteX0" fmla="*/ 335034 w 744355"/>
                  <a:gd name="connsiteY0" fmla="*/ 7239 h 1070142"/>
                  <a:gd name="connsiteX1" fmla="*/ 207621 w 744355"/>
                  <a:gd name="connsiteY1" fmla="*/ 78729 h 1070142"/>
                  <a:gd name="connsiteX2" fmla="*/ 6805 w 744355"/>
                  <a:gd name="connsiteY2" fmla="*/ 258604 h 1070142"/>
                  <a:gd name="connsiteX3" fmla="*/ 44905 w 744355"/>
                  <a:gd name="connsiteY3" fmla="*/ 741204 h 1070142"/>
                  <a:gd name="connsiteX4" fmla="*/ 23022 w 744355"/>
                  <a:gd name="connsiteY4" fmla="*/ 1027131 h 1070142"/>
                  <a:gd name="connsiteX5" fmla="*/ 99229 w 744355"/>
                  <a:gd name="connsiteY5" fmla="*/ 913048 h 1070142"/>
                  <a:gd name="connsiteX6" fmla="*/ 105586 w 744355"/>
                  <a:gd name="connsiteY6" fmla="*/ 1061682 h 1070142"/>
                  <a:gd name="connsiteX7" fmla="*/ 203655 w 744355"/>
                  <a:gd name="connsiteY7" fmla="*/ 931704 h 1070142"/>
                  <a:gd name="connsiteX8" fmla="*/ 210017 w 744355"/>
                  <a:gd name="connsiteY8" fmla="*/ 1070112 h 1070142"/>
                  <a:gd name="connsiteX9" fmla="*/ 292555 w 744355"/>
                  <a:gd name="connsiteY9" fmla="*/ 893604 h 1070142"/>
                  <a:gd name="connsiteX10" fmla="*/ 362405 w 744355"/>
                  <a:gd name="connsiteY10" fmla="*/ 677704 h 1070142"/>
                  <a:gd name="connsiteX11" fmla="*/ 432255 w 744355"/>
                  <a:gd name="connsiteY11" fmla="*/ 353854 h 1070142"/>
                  <a:gd name="connsiteX12" fmla="*/ 597355 w 744355"/>
                  <a:gd name="connsiteY12" fmla="*/ 233204 h 1070142"/>
                  <a:gd name="connsiteX13" fmla="*/ 725766 w 744355"/>
                  <a:gd name="connsiteY13" fmla="*/ 161954 h 1070142"/>
                  <a:gd name="connsiteX14" fmla="*/ 640262 w 744355"/>
                  <a:gd name="connsiteY14" fmla="*/ 14034 h 1070142"/>
                  <a:gd name="connsiteX0" fmla="*/ 335034 w 744355"/>
                  <a:gd name="connsiteY0" fmla="*/ 7239 h 1070888"/>
                  <a:gd name="connsiteX1" fmla="*/ 207621 w 744355"/>
                  <a:gd name="connsiteY1" fmla="*/ 78729 h 1070888"/>
                  <a:gd name="connsiteX2" fmla="*/ 6805 w 744355"/>
                  <a:gd name="connsiteY2" fmla="*/ 258604 h 1070888"/>
                  <a:gd name="connsiteX3" fmla="*/ 44905 w 744355"/>
                  <a:gd name="connsiteY3" fmla="*/ 741204 h 1070888"/>
                  <a:gd name="connsiteX4" fmla="*/ 23022 w 744355"/>
                  <a:gd name="connsiteY4" fmla="*/ 1027131 h 1070888"/>
                  <a:gd name="connsiteX5" fmla="*/ 99229 w 744355"/>
                  <a:gd name="connsiteY5" fmla="*/ 913048 h 1070888"/>
                  <a:gd name="connsiteX6" fmla="*/ 105586 w 744355"/>
                  <a:gd name="connsiteY6" fmla="*/ 1061682 h 1070888"/>
                  <a:gd name="connsiteX7" fmla="*/ 192368 w 744355"/>
                  <a:gd name="connsiteY7" fmla="*/ 962054 h 1070888"/>
                  <a:gd name="connsiteX8" fmla="*/ 210017 w 744355"/>
                  <a:gd name="connsiteY8" fmla="*/ 1070112 h 1070888"/>
                  <a:gd name="connsiteX9" fmla="*/ 292555 w 744355"/>
                  <a:gd name="connsiteY9" fmla="*/ 893604 h 1070888"/>
                  <a:gd name="connsiteX10" fmla="*/ 362405 w 744355"/>
                  <a:gd name="connsiteY10" fmla="*/ 677704 h 1070888"/>
                  <a:gd name="connsiteX11" fmla="*/ 432255 w 744355"/>
                  <a:gd name="connsiteY11" fmla="*/ 353854 h 1070888"/>
                  <a:gd name="connsiteX12" fmla="*/ 597355 w 744355"/>
                  <a:gd name="connsiteY12" fmla="*/ 233204 h 1070888"/>
                  <a:gd name="connsiteX13" fmla="*/ 725766 w 744355"/>
                  <a:gd name="connsiteY13" fmla="*/ 161954 h 1070888"/>
                  <a:gd name="connsiteX14" fmla="*/ 640262 w 744355"/>
                  <a:gd name="connsiteY14" fmla="*/ 14034 h 1070888"/>
                  <a:gd name="connsiteX0" fmla="*/ 335034 w 744355"/>
                  <a:gd name="connsiteY0" fmla="*/ 7239 h 1070888"/>
                  <a:gd name="connsiteX1" fmla="*/ 207621 w 744355"/>
                  <a:gd name="connsiteY1" fmla="*/ 78729 h 1070888"/>
                  <a:gd name="connsiteX2" fmla="*/ 6805 w 744355"/>
                  <a:gd name="connsiteY2" fmla="*/ 258604 h 1070888"/>
                  <a:gd name="connsiteX3" fmla="*/ 44905 w 744355"/>
                  <a:gd name="connsiteY3" fmla="*/ 741204 h 1070888"/>
                  <a:gd name="connsiteX4" fmla="*/ 23022 w 744355"/>
                  <a:gd name="connsiteY4" fmla="*/ 1027131 h 1070888"/>
                  <a:gd name="connsiteX5" fmla="*/ 99229 w 744355"/>
                  <a:gd name="connsiteY5" fmla="*/ 913048 h 1070888"/>
                  <a:gd name="connsiteX6" fmla="*/ 105586 w 744355"/>
                  <a:gd name="connsiteY6" fmla="*/ 1061682 h 1070888"/>
                  <a:gd name="connsiteX7" fmla="*/ 192368 w 744355"/>
                  <a:gd name="connsiteY7" fmla="*/ 962054 h 1070888"/>
                  <a:gd name="connsiteX8" fmla="*/ 210017 w 744355"/>
                  <a:gd name="connsiteY8" fmla="*/ 1070112 h 1070888"/>
                  <a:gd name="connsiteX9" fmla="*/ 292555 w 744355"/>
                  <a:gd name="connsiteY9" fmla="*/ 893604 h 1070888"/>
                  <a:gd name="connsiteX10" fmla="*/ 362405 w 744355"/>
                  <a:gd name="connsiteY10" fmla="*/ 677704 h 1070888"/>
                  <a:gd name="connsiteX11" fmla="*/ 432255 w 744355"/>
                  <a:gd name="connsiteY11" fmla="*/ 353854 h 1070888"/>
                  <a:gd name="connsiteX12" fmla="*/ 597355 w 744355"/>
                  <a:gd name="connsiteY12" fmla="*/ 233204 h 1070888"/>
                  <a:gd name="connsiteX13" fmla="*/ 725766 w 744355"/>
                  <a:gd name="connsiteY13" fmla="*/ 161954 h 1070888"/>
                  <a:gd name="connsiteX14" fmla="*/ 640262 w 744355"/>
                  <a:gd name="connsiteY14" fmla="*/ 14034 h 1070888"/>
                  <a:gd name="connsiteX0" fmla="*/ 335034 w 744355"/>
                  <a:gd name="connsiteY0" fmla="*/ 7239 h 1070888"/>
                  <a:gd name="connsiteX1" fmla="*/ 207621 w 744355"/>
                  <a:gd name="connsiteY1" fmla="*/ 78729 h 1070888"/>
                  <a:gd name="connsiteX2" fmla="*/ 6805 w 744355"/>
                  <a:gd name="connsiteY2" fmla="*/ 258604 h 1070888"/>
                  <a:gd name="connsiteX3" fmla="*/ 44905 w 744355"/>
                  <a:gd name="connsiteY3" fmla="*/ 741204 h 1070888"/>
                  <a:gd name="connsiteX4" fmla="*/ 23022 w 744355"/>
                  <a:gd name="connsiteY4" fmla="*/ 1027131 h 1070888"/>
                  <a:gd name="connsiteX5" fmla="*/ 99229 w 744355"/>
                  <a:gd name="connsiteY5" fmla="*/ 913048 h 1070888"/>
                  <a:gd name="connsiteX6" fmla="*/ 105586 w 744355"/>
                  <a:gd name="connsiteY6" fmla="*/ 1061682 h 1070888"/>
                  <a:gd name="connsiteX7" fmla="*/ 192368 w 744355"/>
                  <a:gd name="connsiteY7" fmla="*/ 962054 h 1070888"/>
                  <a:gd name="connsiteX8" fmla="*/ 210017 w 744355"/>
                  <a:gd name="connsiteY8" fmla="*/ 1070112 h 1070888"/>
                  <a:gd name="connsiteX9" fmla="*/ 292555 w 744355"/>
                  <a:gd name="connsiteY9" fmla="*/ 893604 h 1070888"/>
                  <a:gd name="connsiteX10" fmla="*/ 362405 w 744355"/>
                  <a:gd name="connsiteY10" fmla="*/ 677704 h 1070888"/>
                  <a:gd name="connsiteX11" fmla="*/ 432255 w 744355"/>
                  <a:gd name="connsiteY11" fmla="*/ 353854 h 1070888"/>
                  <a:gd name="connsiteX12" fmla="*/ 597355 w 744355"/>
                  <a:gd name="connsiteY12" fmla="*/ 233204 h 1070888"/>
                  <a:gd name="connsiteX13" fmla="*/ 725766 w 744355"/>
                  <a:gd name="connsiteY13" fmla="*/ 161954 h 1070888"/>
                  <a:gd name="connsiteX14" fmla="*/ 640262 w 744355"/>
                  <a:gd name="connsiteY14" fmla="*/ 14034 h 1070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44355" h="1070888">
                    <a:moveTo>
                      <a:pt x="335034" y="7239"/>
                    </a:moveTo>
                    <a:cubicBezTo>
                      <a:pt x="265547" y="-20341"/>
                      <a:pt x="262326" y="36835"/>
                      <a:pt x="207621" y="78729"/>
                    </a:cubicBezTo>
                    <a:cubicBezTo>
                      <a:pt x="152916" y="120623"/>
                      <a:pt x="33924" y="148192"/>
                      <a:pt x="6805" y="258604"/>
                    </a:cubicBezTo>
                    <a:cubicBezTo>
                      <a:pt x="-20314" y="369016"/>
                      <a:pt x="42202" y="613116"/>
                      <a:pt x="44905" y="741204"/>
                    </a:cubicBezTo>
                    <a:cubicBezTo>
                      <a:pt x="47608" y="869292"/>
                      <a:pt x="13968" y="998490"/>
                      <a:pt x="23022" y="1027131"/>
                    </a:cubicBezTo>
                    <a:cubicBezTo>
                      <a:pt x="32076" y="1055772"/>
                      <a:pt x="85468" y="907290"/>
                      <a:pt x="99229" y="913048"/>
                    </a:cubicBezTo>
                    <a:cubicBezTo>
                      <a:pt x="112990" y="918806"/>
                      <a:pt x="90063" y="1053514"/>
                      <a:pt x="105586" y="1061682"/>
                    </a:cubicBezTo>
                    <a:cubicBezTo>
                      <a:pt x="121109" y="1069850"/>
                      <a:pt x="174963" y="960649"/>
                      <a:pt x="192368" y="962054"/>
                    </a:cubicBezTo>
                    <a:cubicBezTo>
                      <a:pt x="209773" y="963459"/>
                      <a:pt x="193319" y="1081520"/>
                      <a:pt x="210017" y="1070112"/>
                    </a:cubicBezTo>
                    <a:cubicBezTo>
                      <a:pt x="226715" y="1058704"/>
                      <a:pt x="285499" y="982611"/>
                      <a:pt x="292555" y="893604"/>
                    </a:cubicBezTo>
                    <a:cubicBezTo>
                      <a:pt x="299611" y="804597"/>
                      <a:pt x="329246" y="801384"/>
                      <a:pt x="362405" y="677704"/>
                    </a:cubicBezTo>
                    <a:cubicBezTo>
                      <a:pt x="395564" y="554024"/>
                      <a:pt x="393097" y="427937"/>
                      <a:pt x="432255" y="353854"/>
                    </a:cubicBezTo>
                    <a:cubicBezTo>
                      <a:pt x="471413" y="279771"/>
                      <a:pt x="548437" y="265187"/>
                      <a:pt x="597355" y="233204"/>
                    </a:cubicBezTo>
                    <a:cubicBezTo>
                      <a:pt x="646273" y="201221"/>
                      <a:pt x="708833" y="187354"/>
                      <a:pt x="725766" y="161954"/>
                    </a:cubicBezTo>
                    <a:cubicBezTo>
                      <a:pt x="769788" y="132507"/>
                      <a:pt x="733384" y="16617"/>
                      <a:pt x="640262" y="14034"/>
                    </a:cubicBezTo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7" name="グループ化 1086">
              <a:extLst>
                <a:ext uri="{FF2B5EF4-FFF2-40B4-BE49-F238E27FC236}">
                  <a16:creationId xmlns:a16="http://schemas.microsoft.com/office/drawing/2014/main" id="{9AE533D4-282F-4B10-9F40-0AE9ADD6977A}"/>
                </a:ext>
              </a:extLst>
            </p:cNvPr>
            <p:cNvGrpSpPr/>
            <p:nvPr/>
          </p:nvGrpSpPr>
          <p:grpSpPr>
            <a:xfrm>
              <a:off x="7160477" y="3699694"/>
              <a:ext cx="593237" cy="436172"/>
              <a:chOff x="426394" y="-357004"/>
              <a:chExt cx="4967966" cy="3652654"/>
            </a:xfrm>
          </p:grpSpPr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9CE7C75C-01D4-46F3-A75D-6C75EE6DF188}"/>
                  </a:ext>
                </a:extLst>
              </p:cNvPr>
              <p:cNvSpPr/>
              <p:nvPr/>
            </p:nvSpPr>
            <p:spPr>
              <a:xfrm rot="9540701" flipH="1">
                <a:off x="3710398" y="2900979"/>
                <a:ext cx="591106" cy="188299"/>
              </a:xfrm>
              <a:custGeom>
                <a:avLst/>
                <a:gdLst>
                  <a:gd name="connsiteX0" fmla="*/ 508591 w 653143"/>
                  <a:gd name="connsiteY0" fmla="*/ 619459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05172"/>
                  <a:gd name="connsiteX1" fmla="*/ 602860 w 653143"/>
                  <a:gd name="connsiteY1" fmla="*/ 605172 h 605172"/>
                  <a:gd name="connsiteX2" fmla="*/ 581651 w 653143"/>
                  <a:gd name="connsiteY2" fmla="*/ 157555 h 605172"/>
                  <a:gd name="connsiteX3" fmla="*/ 601208 w 653143"/>
                  <a:gd name="connsiteY3" fmla="*/ 152088 h 605172"/>
                  <a:gd name="connsiteX4" fmla="*/ 609400 w 653143"/>
                  <a:gd name="connsiteY4" fmla="*/ 51217 h 605172"/>
                  <a:gd name="connsiteX5" fmla="*/ 27652 w 653143"/>
                  <a:gd name="connsiteY5" fmla="*/ 0 h 605172"/>
                  <a:gd name="connsiteX6" fmla="*/ 66012 w 653143"/>
                  <a:gd name="connsiteY6" fmla="*/ 88557 h 605172"/>
                  <a:gd name="connsiteX7" fmla="*/ 66605 w 653143"/>
                  <a:gd name="connsiteY7" fmla="*/ 96278 h 605172"/>
                  <a:gd name="connsiteX8" fmla="*/ 0 w 653143"/>
                  <a:gd name="connsiteY8" fmla="*/ 126806 h 605172"/>
                  <a:gd name="connsiteX9" fmla="*/ 67258 w 653143"/>
                  <a:gd name="connsiteY9" fmla="*/ 157632 h 605172"/>
                  <a:gd name="connsiteX10" fmla="*/ 63119 w 653143"/>
                  <a:gd name="connsiteY10" fmla="*/ 171390 h 605172"/>
                  <a:gd name="connsiteX11" fmla="*/ 27652 w 653143"/>
                  <a:gd name="connsiteY11" fmla="*/ 221583 h 605172"/>
                  <a:gd name="connsiteX12" fmla="*/ 520233 w 653143"/>
                  <a:gd name="connsiteY12" fmla="*/ 169563 h 605172"/>
                  <a:gd name="connsiteX13" fmla="*/ 529318 w 653143"/>
                  <a:gd name="connsiteY13" fmla="*/ 168054 h 605172"/>
                  <a:gd name="connsiteX0" fmla="*/ 529318 w 653143"/>
                  <a:gd name="connsiteY0" fmla="*/ 168054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12" fmla="*/ 529318 w 653143"/>
                  <a:gd name="connsiteY12" fmla="*/ 168054 h 221583"/>
                  <a:gd name="connsiteX0" fmla="*/ 520233 w 653143"/>
                  <a:gd name="connsiteY0" fmla="*/ 16956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0" fmla="*/ 27652 w 653143"/>
                  <a:gd name="connsiteY0" fmla="*/ 22158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0" fmla="*/ 27652 w 653143"/>
                  <a:gd name="connsiteY0" fmla="*/ 221583 h 221583"/>
                  <a:gd name="connsiteX1" fmla="*/ 601208 w 653143"/>
                  <a:gd name="connsiteY1" fmla="*/ 152088 h 221583"/>
                  <a:gd name="connsiteX2" fmla="*/ 609400 w 653143"/>
                  <a:gd name="connsiteY2" fmla="*/ 51217 h 221583"/>
                  <a:gd name="connsiteX3" fmla="*/ 27652 w 653143"/>
                  <a:gd name="connsiteY3" fmla="*/ 0 h 221583"/>
                  <a:gd name="connsiteX4" fmla="*/ 66012 w 653143"/>
                  <a:gd name="connsiteY4" fmla="*/ 88557 h 221583"/>
                  <a:gd name="connsiteX5" fmla="*/ 66605 w 653143"/>
                  <a:gd name="connsiteY5" fmla="*/ 96278 h 221583"/>
                  <a:gd name="connsiteX6" fmla="*/ 0 w 653143"/>
                  <a:gd name="connsiteY6" fmla="*/ 126806 h 221583"/>
                  <a:gd name="connsiteX7" fmla="*/ 67258 w 653143"/>
                  <a:gd name="connsiteY7" fmla="*/ 157632 h 221583"/>
                  <a:gd name="connsiteX8" fmla="*/ 63119 w 653143"/>
                  <a:gd name="connsiteY8" fmla="*/ 171390 h 221583"/>
                  <a:gd name="connsiteX9" fmla="*/ 27652 w 653143"/>
                  <a:gd name="connsiteY9" fmla="*/ 221583 h 221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3143" h="221583">
                    <a:moveTo>
                      <a:pt x="27652" y="221583"/>
                    </a:moveTo>
                    <a:cubicBezTo>
                      <a:pt x="117333" y="218366"/>
                      <a:pt x="504250" y="180482"/>
                      <a:pt x="601208" y="152088"/>
                    </a:cubicBezTo>
                    <a:cubicBezTo>
                      <a:pt x="672599" y="123866"/>
                      <a:pt x="665577" y="63870"/>
                      <a:pt x="609400" y="51217"/>
                    </a:cubicBezTo>
                    <a:cubicBezTo>
                      <a:pt x="545199" y="36755"/>
                      <a:pt x="237341" y="18466"/>
                      <a:pt x="27652" y="0"/>
                    </a:cubicBezTo>
                    <a:cubicBezTo>
                      <a:pt x="45389" y="24035"/>
                      <a:pt x="59704" y="48845"/>
                      <a:pt x="66012" y="88557"/>
                    </a:cubicBezTo>
                    <a:cubicBezTo>
                      <a:pt x="66210" y="91131"/>
                      <a:pt x="66407" y="93704"/>
                      <a:pt x="66605" y="96278"/>
                    </a:cubicBezTo>
                    <a:lnTo>
                      <a:pt x="0" y="126806"/>
                    </a:lnTo>
                    <a:lnTo>
                      <a:pt x="67258" y="157632"/>
                    </a:lnTo>
                    <a:lnTo>
                      <a:pt x="63119" y="171390"/>
                    </a:lnTo>
                    <a:cubicBezTo>
                      <a:pt x="51297" y="197526"/>
                      <a:pt x="27191" y="195447"/>
                      <a:pt x="27652" y="22158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7AF56CCA-3600-4E73-95FA-CF5DE38C29D2}"/>
                  </a:ext>
                </a:extLst>
              </p:cNvPr>
              <p:cNvSpPr/>
              <p:nvPr/>
            </p:nvSpPr>
            <p:spPr>
              <a:xfrm>
                <a:off x="507126" y="2547340"/>
                <a:ext cx="442696" cy="72544"/>
              </a:xfrm>
              <a:custGeom>
                <a:avLst/>
                <a:gdLst>
                  <a:gd name="connsiteX0" fmla="*/ 0 w 442696"/>
                  <a:gd name="connsiteY0" fmla="*/ 0 h 72544"/>
                  <a:gd name="connsiteX1" fmla="*/ 5748 w 442696"/>
                  <a:gd name="connsiteY1" fmla="*/ 658 h 72544"/>
                  <a:gd name="connsiteX2" fmla="*/ 284086 w 442696"/>
                  <a:gd name="connsiteY2" fmla="*/ 14198 h 72544"/>
                  <a:gd name="connsiteX3" fmla="*/ 402013 w 442696"/>
                  <a:gd name="connsiteY3" fmla="*/ 15125 h 72544"/>
                  <a:gd name="connsiteX4" fmla="*/ 441526 w 442696"/>
                  <a:gd name="connsiteY4" fmla="*/ 59716 h 72544"/>
                  <a:gd name="connsiteX5" fmla="*/ 442696 w 442696"/>
                  <a:gd name="connsiteY5" fmla="*/ 72544 h 72544"/>
                  <a:gd name="connsiteX6" fmla="*/ 409712 w 442696"/>
                  <a:gd name="connsiteY6" fmla="*/ 70337 h 72544"/>
                  <a:gd name="connsiteX7" fmla="*/ 7189 w 442696"/>
                  <a:gd name="connsiteY7" fmla="*/ 3235 h 72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2696" h="72544">
                    <a:moveTo>
                      <a:pt x="0" y="0"/>
                    </a:moveTo>
                    <a:lnTo>
                      <a:pt x="5748" y="658"/>
                    </a:lnTo>
                    <a:cubicBezTo>
                      <a:pt x="76441" y="7492"/>
                      <a:pt x="170644" y="12274"/>
                      <a:pt x="284086" y="14198"/>
                    </a:cubicBezTo>
                    <a:lnTo>
                      <a:pt x="402013" y="15125"/>
                    </a:lnTo>
                    <a:lnTo>
                      <a:pt x="441526" y="59716"/>
                    </a:lnTo>
                    <a:lnTo>
                      <a:pt x="442696" y="72544"/>
                    </a:lnTo>
                    <a:lnTo>
                      <a:pt x="409712" y="70337"/>
                    </a:lnTo>
                    <a:cubicBezTo>
                      <a:pt x="213595" y="53045"/>
                      <a:pt x="70221" y="27283"/>
                      <a:pt x="7189" y="3235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90" name="フリーフォーム: 図形 1089">
                <a:extLst>
                  <a:ext uri="{FF2B5EF4-FFF2-40B4-BE49-F238E27FC236}">
                    <a16:creationId xmlns:a16="http://schemas.microsoft.com/office/drawing/2014/main" id="{E02818D1-8C3B-4371-A5AB-D7ECDCBE0C6C}"/>
                  </a:ext>
                </a:extLst>
              </p:cNvPr>
              <p:cNvSpPr/>
              <p:nvPr/>
            </p:nvSpPr>
            <p:spPr>
              <a:xfrm>
                <a:off x="426394" y="2403414"/>
                <a:ext cx="435431" cy="164761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1" name="フリーフォーム: 図形 1090">
                <a:extLst>
                  <a:ext uri="{FF2B5EF4-FFF2-40B4-BE49-F238E27FC236}">
                    <a16:creationId xmlns:a16="http://schemas.microsoft.com/office/drawing/2014/main" id="{5760C768-42FB-4343-8281-F5FADF40B278}"/>
                  </a:ext>
                </a:extLst>
              </p:cNvPr>
              <p:cNvSpPr/>
              <p:nvPr/>
            </p:nvSpPr>
            <p:spPr>
              <a:xfrm rot="16200000">
                <a:off x="4083308" y="1550506"/>
                <a:ext cx="469057" cy="2153046"/>
              </a:xfrm>
              <a:custGeom>
                <a:avLst/>
                <a:gdLst>
                  <a:gd name="connsiteX0" fmla="*/ 469057 w 469057"/>
                  <a:gd name="connsiteY0" fmla="*/ 1178577 h 2153046"/>
                  <a:gd name="connsiteX1" fmla="*/ 179092 w 469057"/>
                  <a:gd name="connsiteY1" fmla="*/ 2149549 h 2153046"/>
                  <a:gd name="connsiteX2" fmla="*/ 166384 w 469057"/>
                  <a:gd name="connsiteY2" fmla="*/ 2153046 h 2153046"/>
                  <a:gd name="connsiteX3" fmla="*/ 172732 w 469057"/>
                  <a:gd name="connsiteY3" fmla="*/ 2117471 h 2153046"/>
                  <a:gd name="connsiteX4" fmla="*/ 198942 w 469057"/>
                  <a:gd name="connsiteY4" fmla="*/ 1906609 h 2153046"/>
                  <a:gd name="connsiteX5" fmla="*/ 200879 w 469057"/>
                  <a:gd name="connsiteY5" fmla="*/ 1883876 h 2153046"/>
                  <a:gd name="connsiteX6" fmla="*/ 167696 w 469057"/>
                  <a:gd name="connsiteY6" fmla="*/ 1928847 h 2153046"/>
                  <a:gd name="connsiteX7" fmla="*/ 107725 w 469057"/>
                  <a:gd name="connsiteY7" fmla="*/ 1977458 h 2153046"/>
                  <a:gd name="connsiteX8" fmla="*/ 95017 w 469057"/>
                  <a:gd name="connsiteY8" fmla="*/ 1980955 h 2153046"/>
                  <a:gd name="connsiteX9" fmla="*/ 101364 w 469057"/>
                  <a:gd name="connsiteY9" fmla="*/ 1945380 h 2153046"/>
                  <a:gd name="connsiteX10" fmla="*/ 124369 w 469057"/>
                  <a:gd name="connsiteY10" fmla="*/ 1724100 h 2153046"/>
                  <a:gd name="connsiteX11" fmla="*/ 54611 w 469057"/>
                  <a:gd name="connsiteY11" fmla="*/ 1823178 h 2153046"/>
                  <a:gd name="connsiteX12" fmla="*/ 46356 w 469057"/>
                  <a:gd name="connsiteY12" fmla="*/ 1826189 h 2153046"/>
                  <a:gd name="connsiteX13" fmla="*/ 50479 w 469057"/>
                  <a:gd name="connsiteY13" fmla="*/ 1795559 h 2153046"/>
                  <a:gd name="connsiteX14" fmla="*/ 67504 w 469057"/>
                  <a:gd name="connsiteY14" fmla="*/ 1614008 h 2153046"/>
                  <a:gd name="connsiteX15" fmla="*/ 68762 w 469057"/>
                  <a:gd name="connsiteY15" fmla="*/ 1594436 h 2153046"/>
                  <a:gd name="connsiteX16" fmla="*/ 47208 w 469057"/>
                  <a:gd name="connsiteY16" fmla="*/ 1633156 h 2153046"/>
                  <a:gd name="connsiteX17" fmla="*/ 8255 w 469057"/>
                  <a:gd name="connsiteY17" fmla="*/ 1675009 h 2153046"/>
                  <a:gd name="connsiteX18" fmla="*/ 0 w 469057"/>
                  <a:gd name="connsiteY18" fmla="*/ 1678020 h 2153046"/>
                  <a:gd name="connsiteX19" fmla="*/ 4123 w 469057"/>
                  <a:gd name="connsiteY19" fmla="*/ 1647390 h 2153046"/>
                  <a:gd name="connsiteX20" fmla="*/ 44408 w 469057"/>
                  <a:gd name="connsiteY20" fmla="*/ 839009 h 2153046"/>
                  <a:gd name="connsiteX21" fmla="*/ 4123 w 469057"/>
                  <a:gd name="connsiteY21" fmla="*/ 30630 h 2153046"/>
                  <a:gd name="connsiteX22" fmla="*/ 0 w 469057"/>
                  <a:gd name="connsiteY22" fmla="*/ 0 h 2153046"/>
                  <a:gd name="connsiteX23" fmla="*/ 8254 w 469057"/>
                  <a:gd name="connsiteY23" fmla="*/ 3010 h 2153046"/>
                  <a:gd name="connsiteX24" fmla="*/ 65550 w 469057"/>
                  <a:gd name="connsiteY24" fmla="*/ 74370 h 2153046"/>
                  <a:gd name="connsiteX25" fmla="*/ 114279 w 469057"/>
                  <a:gd name="connsiteY25" fmla="*/ 191824 h 2153046"/>
                  <a:gd name="connsiteX26" fmla="*/ 101364 w 469057"/>
                  <a:gd name="connsiteY26" fmla="*/ 67595 h 2153046"/>
                  <a:gd name="connsiteX27" fmla="*/ 95017 w 469057"/>
                  <a:gd name="connsiteY27" fmla="*/ 32020 h 2153046"/>
                  <a:gd name="connsiteX28" fmla="*/ 107724 w 469057"/>
                  <a:gd name="connsiteY28" fmla="*/ 35515 h 2153046"/>
                  <a:gd name="connsiteX29" fmla="*/ 272193 w 469057"/>
                  <a:gd name="connsiteY29" fmla="*/ 257064 h 2153046"/>
                  <a:gd name="connsiteX30" fmla="*/ 309546 w 469057"/>
                  <a:gd name="connsiteY30" fmla="*/ 361470 h 2153046"/>
                  <a:gd name="connsiteX31" fmla="*/ 343560 w 469057"/>
                  <a:gd name="connsiteY31" fmla="*/ 429154 h 2153046"/>
                  <a:gd name="connsiteX32" fmla="*/ 420943 w 469057"/>
                  <a:gd name="connsiteY32" fmla="*/ 685247 h 2153046"/>
                  <a:gd name="connsiteX33" fmla="*/ 469057 w 469057"/>
                  <a:gd name="connsiteY33" fmla="*/ 1178577 h 2153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69057" h="2153046">
                    <a:moveTo>
                      <a:pt x="469057" y="1178577"/>
                    </a:moveTo>
                    <a:cubicBezTo>
                      <a:pt x="469057" y="1657529"/>
                      <a:pt x="344575" y="2057132"/>
                      <a:pt x="179092" y="2149549"/>
                    </a:cubicBezTo>
                    <a:lnTo>
                      <a:pt x="166384" y="2153046"/>
                    </a:lnTo>
                    <a:lnTo>
                      <a:pt x="172732" y="2117471"/>
                    </a:lnTo>
                    <a:cubicBezTo>
                      <a:pt x="182521" y="2050468"/>
                      <a:pt x="191292" y="1980022"/>
                      <a:pt x="198942" y="1906609"/>
                    </a:cubicBezTo>
                    <a:lnTo>
                      <a:pt x="200879" y="1883876"/>
                    </a:lnTo>
                    <a:lnTo>
                      <a:pt x="167696" y="1928847"/>
                    </a:lnTo>
                    <a:cubicBezTo>
                      <a:pt x="148454" y="1949555"/>
                      <a:pt x="128410" y="1965906"/>
                      <a:pt x="107725" y="1977458"/>
                    </a:cubicBezTo>
                    <a:lnTo>
                      <a:pt x="95017" y="1980955"/>
                    </a:lnTo>
                    <a:lnTo>
                      <a:pt x="101364" y="1945380"/>
                    </a:lnTo>
                    <a:lnTo>
                      <a:pt x="124369" y="1724100"/>
                    </a:lnTo>
                    <a:lnTo>
                      <a:pt x="54611" y="1823178"/>
                    </a:lnTo>
                    <a:lnTo>
                      <a:pt x="46356" y="1826189"/>
                    </a:lnTo>
                    <a:lnTo>
                      <a:pt x="50479" y="1795559"/>
                    </a:lnTo>
                    <a:cubicBezTo>
                      <a:pt x="56838" y="1737870"/>
                      <a:pt x="62535" y="1677217"/>
                      <a:pt x="67504" y="1614008"/>
                    </a:cubicBezTo>
                    <a:lnTo>
                      <a:pt x="68762" y="1594436"/>
                    </a:lnTo>
                    <a:lnTo>
                      <a:pt x="47208" y="1633156"/>
                    </a:lnTo>
                    <a:cubicBezTo>
                      <a:pt x="34710" y="1650985"/>
                      <a:pt x="21690" y="1665064"/>
                      <a:pt x="8255" y="1675009"/>
                    </a:cubicBezTo>
                    <a:lnTo>
                      <a:pt x="0" y="1678020"/>
                    </a:lnTo>
                    <a:lnTo>
                      <a:pt x="4123" y="1647390"/>
                    </a:lnTo>
                    <a:cubicBezTo>
                      <a:pt x="29557" y="1416634"/>
                      <a:pt x="44408" y="1138453"/>
                      <a:pt x="44408" y="839009"/>
                    </a:cubicBezTo>
                    <a:cubicBezTo>
                      <a:pt x="44408" y="539568"/>
                      <a:pt x="29557" y="261387"/>
                      <a:pt x="4123" y="30630"/>
                    </a:cubicBezTo>
                    <a:lnTo>
                      <a:pt x="0" y="0"/>
                    </a:lnTo>
                    <a:lnTo>
                      <a:pt x="8254" y="3010"/>
                    </a:lnTo>
                    <a:cubicBezTo>
                      <a:pt x="28408" y="17929"/>
                      <a:pt x="47626" y="42147"/>
                      <a:pt x="65550" y="74370"/>
                    </a:cubicBezTo>
                    <a:lnTo>
                      <a:pt x="114279" y="191824"/>
                    </a:lnTo>
                    <a:lnTo>
                      <a:pt x="101364" y="67595"/>
                    </a:lnTo>
                    <a:lnTo>
                      <a:pt x="95017" y="32020"/>
                    </a:lnTo>
                    <a:lnTo>
                      <a:pt x="107724" y="35515"/>
                    </a:lnTo>
                    <a:cubicBezTo>
                      <a:pt x="169780" y="70172"/>
                      <a:pt x="226071" y="148026"/>
                      <a:pt x="272193" y="257064"/>
                    </a:cubicBezTo>
                    <a:lnTo>
                      <a:pt x="309546" y="361470"/>
                    </a:lnTo>
                    <a:lnTo>
                      <a:pt x="343560" y="429154"/>
                    </a:lnTo>
                    <a:cubicBezTo>
                      <a:pt x="374309" y="501846"/>
                      <a:pt x="400538" y="588397"/>
                      <a:pt x="420943" y="685247"/>
                    </a:cubicBezTo>
                    <a:cubicBezTo>
                      <a:pt x="451551" y="830522"/>
                      <a:pt x="469057" y="998971"/>
                      <a:pt x="469057" y="1178577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2" name="フリーフォーム: 図形 1091">
                <a:extLst>
                  <a:ext uri="{FF2B5EF4-FFF2-40B4-BE49-F238E27FC236}">
                    <a16:creationId xmlns:a16="http://schemas.microsoft.com/office/drawing/2014/main" id="{031DA4AF-E42C-4690-8BF2-CB443AAC6113}"/>
                  </a:ext>
                </a:extLst>
              </p:cNvPr>
              <p:cNvSpPr/>
              <p:nvPr/>
            </p:nvSpPr>
            <p:spPr>
              <a:xfrm>
                <a:off x="728473" y="2180994"/>
                <a:ext cx="3589362" cy="1114656"/>
              </a:xfrm>
              <a:custGeom>
                <a:avLst/>
                <a:gdLst>
                  <a:gd name="connsiteX0" fmla="*/ 350235 w 3589362"/>
                  <a:gd name="connsiteY0" fmla="*/ 230 h 1114656"/>
                  <a:gd name="connsiteX1" fmla="*/ 594137 w 3589362"/>
                  <a:gd name="connsiteY1" fmla="*/ 107476 h 1114656"/>
                  <a:gd name="connsiteX2" fmla="*/ 640707 w 3589362"/>
                  <a:gd name="connsiteY2" fmla="*/ 160047 h 1114656"/>
                  <a:gd name="connsiteX3" fmla="*/ 720784 w 3589362"/>
                  <a:gd name="connsiteY3" fmla="*/ 145105 h 1114656"/>
                  <a:gd name="connsiteX4" fmla="*/ 971289 w 3589362"/>
                  <a:gd name="connsiteY4" fmla="*/ 130404 h 1114656"/>
                  <a:gd name="connsiteX5" fmla="*/ 1099580 w 3589362"/>
                  <a:gd name="connsiteY5" fmla="*/ 134172 h 1114656"/>
                  <a:gd name="connsiteX6" fmla="*/ 1201768 w 3589362"/>
                  <a:gd name="connsiteY6" fmla="*/ 143313 h 1114656"/>
                  <a:gd name="connsiteX7" fmla="*/ 1351744 w 3589362"/>
                  <a:gd name="connsiteY7" fmla="*/ 118173 h 1114656"/>
                  <a:gd name="connsiteX8" fmla="*/ 2371020 w 3589362"/>
                  <a:gd name="connsiteY8" fmla="*/ 109415 h 1114656"/>
                  <a:gd name="connsiteX9" fmla="*/ 3589362 w 3589362"/>
                  <a:gd name="connsiteY9" fmla="*/ 391901 h 1114656"/>
                  <a:gd name="connsiteX10" fmla="*/ 2366257 w 3589362"/>
                  <a:gd name="connsiteY10" fmla="*/ 1112537 h 1114656"/>
                  <a:gd name="connsiteX11" fmla="*/ 1161737 w 3589362"/>
                  <a:gd name="connsiteY11" fmla="*/ 440864 h 1114656"/>
                  <a:gd name="connsiteX12" fmla="*/ 1126225 w 3589362"/>
                  <a:gd name="connsiteY12" fmla="*/ 397007 h 1114656"/>
                  <a:gd name="connsiteX13" fmla="*/ 971289 w 3589362"/>
                  <a:gd name="connsiteY13" fmla="*/ 394129 h 1114656"/>
                  <a:gd name="connsiteX14" fmla="*/ 755557 w 3589362"/>
                  <a:gd name="connsiteY14" fmla="*/ 398137 h 1114656"/>
                  <a:gd name="connsiteX15" fmla="*/ 654595 w 3589362"/>
                  <a:gd name="connsiteY15" fmla="*/ 403794 h 1114656"/>
                  <a:gd name="connsiteX16" fmla="*/ 603760 w 3589362"/>
                  <a:gd name="connsiteY16" fmla="*/ 448544 h 1114656"/>
                  <a:gd name="connsiteX17" fmla="*/ 293878 w 3589362"/>
                  <a:gd name="connsiteY17" fmla="*/ 498243 h 1114656"/>
                  <a:gd name="connsiteX18" fmla="*/ 24285 w 3589362"/>
                  <a:gd name="connsiteY18" fmla="*/ 288924 h 1114656"/>
                  <a:gd name="connsiteX19" fmla="*/ 350235 w 3589362"/>
                  <a:gd name="connsiteY19" fmla="*/ 230 h 111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589362" h="1114656">
                    <a:moveTo>
                      <a:pt x="350235" y="230"/>
                    </a:moveTo>
                    <a:cubicBezTo>
                      <a:pt x="435913" y="4331"/>
                      <a:pt x="525735" y="49191"/>
                      <a:pt x="594137" y="107476"/>
                    </a:cubicBezTo>
                    <a:lnTo>
                      <a:pt x="640707" y="160047"/>
                    </a:lnTo>
                    <a:lnTo>
                      <a:pt x="720784" y="145105"/>
                    </a:lnTo>
                    <a:cubicBezTo>
                      <a:pt x="799918" y="135551"/>
                      <a:pt x="884055" y="130404"/>
                      <a:pt x="971289" y="130404"/>
                    </a:cubicBezTo>
                    <a:cubicBezTo>
                      <a:pt x="1014906" y="130404"/>
                      <a:pt x="1057749" y="131691"/>
                      <a:pt x="1099580" y="134172"/>
                    </a:cubicBezTo>
                    <a:lnTo>
                      <a:pt x="1201768" y="143313"/>
                    </a:lnTo>
                    <a:lnTo>
                      <a:pt x="1351744" y="118173"/>
                    </a:lnTo>
                    <a:cubicBezTo>
                      <a:pt x="1653704" y="83016"/>
                      <a:pt x="2105789" y="93540"/>
                      <a:pt x="2371020" y="109415"/>
                    </a:cubicBezTo>
                    <a:cubicBezTo>
                      <a:pt x="2795390" y="134815"/>
                      <a:pt x="3589362" y="159611"/>
                      <a:pt x="3589362" y="391901"/>
                    </a:cubicBezTo>
                    <a:cubicBezTo>
                      <a:pt x="3589362" y="624191"/>
                      <a:pt x="2990652" y="1152224"/>
                      <a:pt x="2366257" y="1112537"/>
                    </a:cubicBezTo>
                    <a:cubicBezTo>
                      <a:pt x="1897961" y="1082772"/>
                      <a:pt x="1387409" y="700615"/>
                      <a:pt x="1161737" y="440864"/>
                    </a:cubicBezTo>
                    <a:lnTo>
                      <a:pt x="1126225" y="397007"/>
                    </a:lnTo>
                    <a:lnTo>
                      <a:pt x="971289" y="394129"/>
                    </a:lnTo>
                    <a:cubicBezTo>
                      <a:pt x="899131" y="394129"/>
                      <a:pt x="827139" y="395471"/>
                      <a:pt x="755557" y="398137"/>
                    </a:cubicBezTo>
                    <a:lnTo>
                      <a:pt x="654595" y="403794"/>
                    </a:lnTo>
                    <a:lnTo>
                      <a:pt x="603760" y="448544"/>
                    </a:lnTo>
                    <a:cubicBezTo>
                      <a:pt x="533870" y="487646"/>
                      <a:pt x="429959" y="509488"/>
                      <a:pt x="293878" y="498243"/>
                    </a:cubicBezTo>
                    <a:cubicBezTo>
                      <a:pt x="21716" y="475754"/>
                      <a:pt x="-42258" y="371926"/>
                      <a:pt x="24285" y="288924"/>
                    </a:cubicBezTo>
                    <a:cubicBezTo>
                      <a:pt x="90828" y="205922"/>
                      <a:pt x="178879" y="-7971"/>
                      <a:pt x="350235" y="23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3" name="フリーフォーム: 図形 1092">
                <a:extLst>
                  <a:ext uri="{FF2B5EF4-FFF2-40B4-BE49-F238E27FC236}">
                    <a16:creationId xmlns:a16="http://schemas.microsoft.com/office/drawing/2014/main" id="{13FE78CA-23E3-4A37-B1D8-FA54F3475A38}"/>
                  </a:ext>
                </a:extLst>
              </p:cNvPr>
              <p:cNvSpPr/>
              <p:nvPr/>
            </p:nvSpPr>
            <p:spPr>
              <a:xfrm>
                <a:off x="728474" y="2180995"/>
                <a:ext cx="1248745" cy="501192"/>
              </a:xfrm>
              <a:custGeom>
                <a:avLst/>
                <a:gdLst>
                  <a:gd name="connsiteX0" fmla="*/ 350235 w 1248745"/>
                  <a:gd name="connsiteY0" fmla="*/ 230 h 501192"/>
                  <a:gd name="connsiteX1" fmla="*/ 594137 w 1248745"/>
                  <a:gd name="connsiteY1" fmla="*/ 107476 h 501192"/>
                  <a:gd name="connsiteX2" fmla="*/ 640707 w 1248745"/>
                  <a:gd name="connsiteY2" fmla="*/ 160047 h 501192"/>
                  <a:gd name="connsiteX3" fmla="*/ 720784 w 1248745"/>
                  <a:gd name="connsiteY3" fmla="*/ 145105 h 501192"/>
                  <a:gd name="connsiteX4" fmla="*/ 971289 w 1248745"/>
                  <a:gd name="connsiteY4" fmla="*/ 130404 h 501192"/>
                  <a:gd name="connsiteX5" fmla="*/ 1099580 w 1248745"/>
                  <a:gd name="connsiteY5" fmla="*/ 134172 h 501192"/>
                  <a:gd name="connsiteX6" fmla="*/ 1201768 w 1248745"/>
                  <a:gd name="connsiteY6" fmla="*/ 143313 h 501192"/>
                  <a:gd name="connsiteX7" fmla="*/ 1248745 w 1248745"/>
                  <a:gd name="connsiteY7" fmla="*/ 135439 h 501192"/>
                  <a:gd name="connsiteX8" fmla="*/ 1219638 w 1248745"/>
                  <a:gd name="connsiteY8" fmla="*/ 182079 h 501192"/>
                  <a:gd name="connsiteX9" fmla="*/ 1167806 w 1248745"/>
                  <a:gd name="connsiteY9" fmla="*/ 300298 h 501192"/>
                  <a:gd name="connsiteX10" fmla="*/ 1138647 w 1248745"/>
                  <a:gd name="connsiteY10" fmla="*/ 412348 h 501192"/>
                  <a:gd name="connsiteX11" fmla="*/ 1126225 w 1248745"/>
                  <a:gd name="connsiteY11" fmla="*/ 397007 h 501192"/>
                  <a:gd name="connsiteX12" fmla="*/ 971289 w 1248745"/>
                  <a:gd name="connsiteY12" fmla="*/ 394129 h 501192"/>
                  <a:gd name="connsiteX13" fmla="*/ 755557 w 1248745"/>
                  <a:gd name="connsiteY13" fmla="*/ 398137 h 501192"/>
                  <a:gd name="connsiteX14" fmla="*/ 654595 w 1248745"/>
                  <a:gd name="connsiteY14" fmla="*/ 403794 h 501192"/>
                  <a:gd name="connsiteX15" fmla="*/ 603760 w 1248745"/>
                  <a:gd name="connsiteY15" fmla="*/ 448544 h 501192"/>
                  <a:gd name="connsiteX16" fmla="*/ 293878 w 1248745"/>
                  <a:gd name="connsiteY16" fmla="*/ 498243 h 501192"/>
                  <a:gd name="connsiteX17" fmla="*/ 24285 w 1248745"/>
                  <a:gd name="connsiteY17" fmla="*/ 288924 h 501192"/>
                  <a:gd name="connsiteX18" fmla="*/ 350235 w 1248745"/>
                  <a:gd name="connsiteY18" fmla="*/ 230 h 501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48745" h="501192">
                    <a:moveTo>
                      <a:pt x="350235" y="230"/>
                    </a:moveTo>
                    <a:cubicBezTo>
                      <a:pt x="435913" y="4331"/>
                      <a:pt x="525735" y="49191"/>
                      <a:pt x="594137" y="107476"/>
                    </a:cubicBezTo>
                    <a:lnTo>
                      <a:pt x="640707" y="160047"/>
                    </a:lnTo>
                    <a:lnTo>
                      <a:pt x="720784" y="145105"/>
                    </a:lnTo>
                    <a:cubicBezTo>
                      <a:pt x="799918" y="135551"/>
                      <a:pt x="884055" y="130404"/>
                      <a:pt x="971289" y="130404"/>
                    </a:cubicBezTo>
                    <a:cubicBezTo>
                      <a:pt x="1014906" y="130404"/>
                      <a:pt x="1057749" y="131691"/>
                      <a:pt x="1099580" y="134172"/>
                    </a:cubicBezTo>
                    <a:lnTo>
                      <a:pt x="1201768" y="143313"/>
                    </a:lnTo>
                    <a:lnTo>
                      <a:pt x="1248745" y="135439"/>
                    </a:lnTo>
                    <a:lnTo>
                      <a:pt x="1219638" y="182079"/>
                    </a:lnTo>
                    <a:cubicBezTo>
                      <a:pt x="1199152" y="220706"/>
                      <a:pt x="1181816" y="260147"/>
                      <a:pt x="1167806" y="300298"/>
                    </a:cubicBezTo>
                    <a:lnTo>
                      <a:pt x="1138647" y="412348"/>
                    </a:lnTo>
                    <a:lnTo>
                      <a:pt x="1126225" y="397007"/>
                    </a:lnTo>
                    <a:lnTo>
                      <a:pt x="971289" y="394129"/>
                    </a:lnTo>
                    <a:cubicBezTo>
                      <a:pt x="899131" y="394129"/>
                      <a:pt x="827139" y="395471"/>
                      <a:pt x="755557" y="398137"/>
                    </a:cubicBezTo>
                    <a:lnTo>
                      <a:pt x="654595" y="403794"/>
                    </a:lnTo>
                    <a:lnTo>
                      <a:pt x="603760" y="448544"/>
                    </a:lnTo>
                    <a:cubicBezTo>
                      <a:pt x="533870" y="487646"/>
                      <a:pt x="429959" y="509488"/>
                      <a:pt x="293878" y="498243"/>
                    </a:cubicBezTo>
                    <a:cubicBezTo>
                      <a:pt x="21716" y="475754"/>
                      <a:pt x="-42258" y="371926"/>
                      <a:pt x="24285" y="288924"/>
                    </a:cubicBezTo>
                    <a:cubicBezTo>
                      <a:pt x="90828" y="205922"/>
                      <a:pt x="178879" y="-7971"/>
                      <a:pt x="350235" y="23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4" name="フリーフォーム: 図形 1093">
                <a:extLst>
                  <a:ext uri="{FF2B5EF4-FFF2-40B4-BE49-F238E27FC236}">
                    <a16:creationId xmlns:a16="http://schemas.microsoft.com/office/drawing/2014/main" id="{34C74A30-D579-410D-A711-2ADA9AA9CAB9}"/>
                  </a:ext>
                </a:extLst>
              </p:cNvPr>
              <p:cNvSpPr/>
              <p:nvPr/>
            </p:nvSpPr>
            <p:spPr>
              <a:xfrm>
                <a:off x="892729" y="2366182"/>
                <a:ext cx="349081" cy="316005"/>
              </a:xfrm>
              <a:custGeom>
                <a:avLst/>
                <a:gdLst>
                  <a:gd name="connsiteX0" fmla="*/ 244737 w 349081"/>
                  <a:gd name="connsiteY0" fmla="*/ 99 h 316005"/>
                  <a:gd name="connsiteX1" fmla="*/ 281558 w 349081"/>
                  <a:gd name="connsiteY1" fmla="*/ 9639 h 316005"/>
                  <a:gd name="connsiteX2" fmla="*/ 317934 w 349081"/>
                  <a:gd name="connsiteY2" fmla="*/ 59490 h 316005"/>
                  <a:gd name="connsiteX3" fmla="*/ 334180 w 349081"/>
                  <a:gd name="connsiteY3" fmla="*/ 102203 h 316005"/>
                  <a:gd name="connsiteX4" fmla="*/ 347394 w 349081"/>
                  <a:gd name="connsiteY4" fmla="*/ 236460 h 316005"/>
                  <a:gd name="connsiteX5" fmla="*/ 332474 w 349081"/>
                  <a:gd name="connsiteY5" fmla="*/ 301299 h 316005"/>
                  <a:gd name="connsiteX6" fmla="*/ 309386 w 349081"/>
                  <a:gd name="connsiteY6" fmla="*/ 307087 h 316005"/>
                  <a:gd name="connsiteX7" fmla="*/ 129623 w 349081"/>
                  <a:gd name="connsiteY7" fmla="*/ 313056 h 316005"/>
                  <a:gd name="connsiteX8" fmla="*/ 37169 w 349081"/>
                  <a:gd name="connsiteY8" fmla="*/ 301010 h 316005"/>
                  <a:gd name="connsiteX9" fmla="*/ 0 w 349081"/>
                  <a:gd name="connsiteY9" fmla="*/ 291711 h 316005"/>
                  <a:gd name="connsiteX10" fmla="*/ 114648 w 349081"/>
                  <a:gd name="connsiteY10" fmla="*/ 107703 h 316005"/>
                  <a:gd name="connsiteX11" fmla="*/ 244737 w 349081"/>
                  <a:gd name="connsiteY11" fmla="*/ 99 h 316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081" h="316005">
                    <a:moveTo>
                      <a:pt x="244737" y="99"/>
                    </a:moveTo>
                    <a:cubicBezTo>
                      <a:pt x="258016" y="-614"/>
                      <a:pt x="270443" y="2530"/>
                      <a:pt x="281558" y="9639"/>
                    </a:cubicBezTo>
                    <a:cubicBezTo>
                      <a:pt x="296378" y="19119"/>
                      <a:pt x="308867" y="35650"/>
                      <a:pt x="317934" y="59490"/>
                    </a:cubicBezTo>
                    <a:lnTo>
                      <a:pt x="334180" y="102203"/>
                    </a:lnTo>
                    <a:cubicBezTo>
                      <a:pt x="347781" y="137962"/>
                      <a:pt x="351751" y="185088"/>
                      <a:pt x="347394" y="236460"/>
                    </a:cubicBezTo>
                    <a:lnTo>
                      <a:pt x="332474" y="301299"/>
                    </a:lnTo>
                    <a:lnTo>
                      <a:pt x="309386" y="307087"/>
                    </a:lnTo>
                    <a:cubicBezTo>
                      <a:pt x="257662" y="316030"/>
                      <a:pt x="197664" y="318679"/>
                      <a:pt x="129623" y="313056"/>
                    </a:cubicBezTo>
                    <a:cubicBezTo>
                      <a:pt x="95603" y="310245"/>
                      <a:pt x="64836" y="306163"/>
                      <a:pt x="37169" y="301010"/>
                    </a:cubicBezTo>
                    <a:lnTo>
                      <a:pt x="0" y="291711"/>
                    </a:lnTo>
                    <a:lnTo>
                      <a:pt x="114648" y="107703"/>
                    </a:lnTo>
                    <a:cubicBezTo>
                      <a:pt x="157400" y="39087"/>
                      <a:pt x="204901" y="2237"/>
                      <a:pt x="244737" y="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5" name="フリーフォーム: 図形 1094">
                <a:extLst>
                  <a:ext uri="{FF2B5EF4-FFF2-40B4-BE49-F238E27FC236}">
                    <a16:creationId xmlns:a16="http://schemas.microsoft.com/office/drawing/2014/main" id="{FC075026-C735-40E9-82E9-B8C504B32275}"/>
                  </a:ext>
                </a:extLst>
              </p:cNvPr>
              <p:cNvSpPr/>
              <p:nvPr/>
            </p:nvSpPr>
            <p:spPr>
              <a:xfrm rot="9540701" flipH="1">
                <a:off x="3601298" y="3018608"/>
                <a:ext cx="653785" cy="223997"/>
              </a:xfrm>
              <a:custGeom>
                <a:avLst/>
                <a:gdLst>
                  <a:gd name="connsiteX0" fmla="*/ 508591 w 653143"/>
                  <a:gd name="connsiteY0" fmla="*/ 619459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05172"/>
                  <a:gd name="connsiteX1" fmla="*/ 602860 w 653143"/>
                  <a:gd name="connsiteY1" fmla="*/ 605172 h 605172"/>
                  <a:gd name="connsiteX2" fmla="*/ 581651 w 653143"/>
                  <a:gd name="connsiteY2" fmla="*/ 157555 h 605172"/>
                  <a:gd name="connsiteX3" fmla="*/ 601208 w 653143"/>
                  <a:gd name="connsiteY3" fmla="*/ 152088 h 605172"/>
                  <a:gd name="connsiteX4" fmla="*/ 609400 w 653143"/>
                  <a:gd name="connsiteY4" fmla="*/ 51217 h 605172"/>
                  <a:gd name="connsiteX5" fmla="*/ 27652 w 653143"/>
                  <a:gd name="connsiteY5" fmla="*/ 0 h 605172"/>
                  <a:gd name="connsiteX6" fmla="*/ 66012 w 653143"/>
                  <a:gd name="connsiteY6" fmla="*/ 88557 h 605172"/>
                  <a:gd name="connsiteX7" fmla="*/ 66605 w 653143"/>
                  <a:gd name="connsiteY7" fmla="*/ 96278 h 605172"/>
                  <a:gd name="connsiteX8" fmla="*/ 0 w 653143"/>
                  <a:gd name="connsiteY8" fmla="*/ 126806 h 605172"/>
                  <a:gd name="connsiteX9" fmla="*/ 67258 w 653143"/>
                  <a:gd name="connsiteY9" fmla="*/ 157632 h 605172"/>
                  <a:gd name="connsiteX10" fmla="*/ 63119 w 653143"/>
                  <a:gd name="connsiteY10" fmla="*/ 171390 h 605172"/>
                  <a:gd name="connsiteX11" fmla="*/ 27652 w 653143"/>
                  <a:gd name="connsiteY11" fmla="*/ 221583 h 605172"/>
                  <a:gd name="connsiteX12" fmla="*/ 520233 w 653143"/>
                  <a:gd name="connsiteY12" fmla="*/ 169563 h 605172"/>
                  <a:gd name="connsiteX13" fmla="*/ 529318 w 653143"/>
                  <a:gd name="connsiteY13" fmla="*/ 168054 h 605172"/>
                  <a:gd name="connsiteX0" fmla="*/ 529318 w 653143"/>
                  <a:gd name="connsiteY0" fmla="*/ 168054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12" fmla="*/ 529318 w 653143"/>
                  <a:gd name="connsiteY12" fmla="*/ 168054 h 221583"/>
                  <a:gd name="connsiteX0" fmla="*/ 520233 w 653143"/>
                  <a:gd name="connsiteY0" fmla="*/ 16956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0" fmla="*/ 27652 w 653143"/>
                  <a:gd name="connsiteY0" fmla="*/ 22158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0" fmla="*/ 27652 w 653143"/>
                  <a:gd name="connsiteY0" fmla="*/ 221583 h 221583"/>
                  <a:gd name="connsiteX1" fmla="*/ 601208 w 653143"/>
                  <a:gd name="connsiteY1" fmla="*/ 152088 h 221583"/>
                  <a:gd name="connsiteX2" fmla="*/ 609400 w 653143"/>
                  <a:gd name="connsiteY2" fmla="*/ 51217 h 221583"/>
                  <a:gd name="connsiteX3" fmla="*/ 27652 w 653143"/>
                  <a:gd name="connsiteY3" fmla="*/ 0 h 221583"/>
                  <a:gd name="connsiteX4" fmla="*/ 66012 w 653143"/>
                  <a:gd name="connsiteY4" fmla="*/ 88557 h 221583"/>
                  <a:gd name="connsiteX5" fmla="*/ 66605 w 653143"/>
                  <a:gd name="connsiteY5" fmla="*/ 96278 h 221583"/>
                  <a:gd name="connsiteX6" fmla="*/ 0 w 653143"/>
                  <a:gd name="connsiteY6" fmla="*/ 126806 h 221583"/>
                  <a:gd name="connsiteX7" fmla="*/ 67258 w 653143"/>
                  <a:gd name="connsiteY7" fmla="*/ 157632 h 221583"/>
                  <a:gd name="connsiteX8" fmla="*/ 63119 w 653143"/>
                  <a:gd name="connsiteY8" fmla="*/ 171390 h 221583"/>
                  <a:gd name="connsiteX9" fmla="*/ 27652 w 653143"/>
                  <a:gd name="connsiteY9" fmla="*/ 221583 h 221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3143" h="221583">
                    <a:moveTo>
                      <a:pt x="27652" y="221583"/>
                    </a:moveTo>
                    <a:cubicBezTo>
                      <a:pt x="117333" y="218366"/>
                      <a:pt x="504250" y="180482"/>
                      <a:pt x="601208" y="152088"/>
                    </a:cubicBezTo>
                    <a:cubicBezTo>
                      <a:pt x="672599" y="123866"/>
                      <a:pt x="665577" y="63870"/>
                      <a:pt x="609400" y="51217"/>
                    </a:cubicBezTo>
                    <a:cubicBezTo>
                      <a:pt x="545199" y="36755"/>
                      <a:pt x="237341" y="18466"/>
                      <a:pt x="27652" y="0"/>
                    </a:cubicBezTo>
                    <a:cubicBezTo>
                      <a:pt x="45389" y="24035"/>
                      <a:pt x="59704" y="48845"/>
                      <a:pt x="66012" y="88557"/>
                    </a:cubicBezTo>
                    <a:cubicBezTo>
                      <a:pt x="66210" y="91131"/>
                      <a:pt x="66407" y="93704"/>
                      <a:pt x="66605" y="96278"/>
                    </a:cubicBezTo>
                    <a:lnTo>
                      <a:pt x="0" y="126806"/>
                    </a:lnTo>
                    <a:lnTo>
                      <a:pt x="67258" y="157632"/>
                    </a:lnTo>
                    <a:lnTo>
                      <a:pt x="63119" y="171390"/>
                    </a:lnTo>
                    <a:cubicBezTo>
                      <a:pt x="51297" y="197526"/>
                      <a:pt x="27191" y="195447"/>
                      <a:pt x="27652" y="22158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6" name="フリーフォーム: 図形 1095">
                <a:extLst>
                  <a:ext uri="{FF2B5EF4-FFF2-40B4-BE49-F238E27FC236}">
                    <a16:creationId xmlns:a16="http://schemas.microsoft.com/office/drawing/2014/main" id="{834D6D61-6E5D-4F46-BFC5-5046117F1BCB}"/>
                  </a:ext>
                </a:extLst>
              </p:cNvPr>
              <p:cNvSpPr/>
              <p:nvPr/>
            </p:nvSpPr>
            <p:spPr>
              <a:xfrm>
                <a:off x="2005634" y="-357004"/>
                <a:ext cx="1727111" cy="3008451"/>
              </a:xfrm>
              <a:custGeom>
                <a:avLst/>
                <a:gdLst>
                  <a:gd name="connsiteX0" fmla="*/ 112323 w 705180"/>
                  <a:gd name="connsiteY0" fmla="*/ 1302675 h 1302675"/>
                  <a:gd name="connsiteX1" fmla="*/ 146829 w 705180"/>
                  <a:gd name="connsiteY1" fmla="*/ 974871 h 1302675"/>
                  <a:gd name="connsiteX2" fmla="*/ 180 w 705180"/>
                  <a:gd name="connsiteY2" fmla="*/ 741958 h 1302675"/>
                  <a:gd name="connsiteX3" fmla="*/ 181334 w 705180"/>
                  <a:gd name="connsiteY3" fmla="*/ 25965 h 1302675"/>
                  <a:gd name="connsiteX4" fmla="*/ 250346 w 705180"/>
                  <a:gd name="connsiteY4" fmla="*/ 155361 h 1302675"/>
                  <a:gd name="connsiteX5" fmla="*/ 345236 w 705180"/>
                  <a:gd name="connsiteY5" fmla="*/ 138109 h 1302675"/>
                  <a:gd name="connsiteX6" fmla="*/ 362489 w 705180"/>
                  <a:gd name="connsiteY6" fmla="*/ 232999 h 1302675"/>
                  <a:gd name="connsiteX7" fmla="*/ 440127 w 705180"/>
                  <a:gd name="connsiteY7" fmla="*/ 258878 h 1302675"/>
                  <a:gd name="connsiteX8" fmla="*/ 440127 w 705180"/>
                  <a:gd name="connsiteY8" fmla="*/ 431407 h 1302675"/>
                  <a:gd name="connsiteX9" fmla="*/ 491885 w 705180"/>
                  <a:gd name="connsiteY9" fmla="*/ 440033 h 1302675"/>
                  <a:gd name="connsiteX10" fmla="*/ 474632 w 705180"/>
                  <a:gd name="connsiteY10" fmla="*/ 560803 h 1302675"/>
                  <a:gd name="connsiteX11" fmla="*/ 552270 w 705180"/>
                  <a:gd name="connsiteY11" fmla="*/ 586682 h 1302675"/>
                  <a:gd name="connsiteX12" fmla="*/ 552270 w 705180"/>
                  <a:gd name="connsiteY12" fmla="*/ 690199 h 1302675"/>
                  <a:gd name="connsiteX13" fmla="*/ 698919 w 705180"/>
                  <a:gd name="connsiteY13" fmla="*/ 905859 h 1302675"/>
                  <a:gd name="connsiteX14" fmla="*/ 664414 w 705180"/>
                  <a:gd name="connsiteY14" fmla="*/ 1250916 h 1302675"/>
                  <a:gd name="connsiteX0" fmla="*/ 112323 w 701679"/>
                  <a:gd name="connsiteY0" fmla="*/ 1302675 h 1436352"/>
                  <a:gd name="connsiteX1" fmla="*/ 146829 w 701679"/>
                  <a:gd name="connsiteY1" fmla="*/ 974871 h 1436352"/>
                  <a:gd name="connsiteX2" fmla="*/ 180 w 701679"/>
                  <a:gd name="connsiteY2" fmla="*/ 741958 h 1436352"/>
                  <a:gd name="connsiteX3" fmla="*/ 181334 w 701679"/>
                  <a:gd name="connsiteY3" fmla="*/ 25965 h 1436352"/>
                  <a:gd name="connsiteX4" fmla="*/ 250346 w 701679"/>
                  <a:gd name="connsiteY4" fmla="*/ 155361 h 1436352"/>
                  <a:gd name="connsiteX5" fmla="*/ 345236 w 701679"/>
                  <a:gd name="connsiteY5" fmla="*/ 138109 h 1436352"/>
                  <a:gd name="connsiteX6" fmla="*/ 362489 w 701679"/>
                  <a:gd name="connsiteY6" fmla="*/ 232999 h 1436352"/>
                  <a:gd name="connsiteX7" fmla="*/ 440127 w 701679"/>
                  <a:gd name="connsiteY7" fmla="*/ 258878 h 1436352"/>
                  <a:gd name="connsiteX8" fmla="*/ 440127 w 701679"/>
                  <a:gd name="connsiteY8" fmla="*/ 431407 h 1436352"/>
                  <a:gd name="connsiteX9" fmla="*/ 491885 w 701679"/>
                  <a:gd name="connsiteY9" fmla="*/ 440033 h 1436352"/>
                  <a:gd name="connsiteX10" fmla="*/ 474632 w 701679"/>
                  <a:gd name="connsiteY10" fmla="*/ 560803 h 1436352"/>
                  <a:gd name="connsiteX11" fmla="*/ 552270 w 701679"/>
                  <a:gd name="connsiteY11" fmla="*/ 586682 h 1436352"/>
                  <a:gd name="connsiteX12" fmla="*/ 552270 w 701679"/>
                  <a:gd name="connsiteY12" fmla="*/ 690199 h 1436352"/>
                  <a:gd name="connsiteX13" fmla="*/ 698919 w 701679"/>
                  <a:gd name="connsiteY13" fmla="*/ 905859 h 1436352"/>
                  <a:gd name="connsiteX14" fmla="*/ 609626 w 701679"/>
                  <a:gd name="connsiteY14" fmla="*/ 1436352 h 1436352"/>
                  <a:gd name="connsiteX0" fmla="*/ 112323 w 793037"/>
                  <a:gd name="connsiteY0" fmla="*/ 1302675 h 1436352"/>
                  <a:gd name="connsiteX1" fmla="*/ 146829 w 793037"/>
                  <a:gd name="connsiteY1" fmla="*/ 974871 h 1436352"/>
                  <a:gd name="connsiteX2" fmla="*/ 180 w 793037"/>
                  <a:gd name="connsiteY2" fmla="*/ 741958 h 1436352"/>
                  <a:gd name="connsiteX3" fmla="*/ 181334 w 793037"/>
                  <a:gd name="connsiteY3" fmla="*/ 25965 h 1436352"/>
                  <a:gd name="connsiteX4" fmla="*/ 250346 w 793037"/>
                  <a:gd name="connsiteY4" fmla="*/ 155361 h 1436352"/>
                  <a:gd name="connsiteX5" fmla="*/ 345236 w 793037"/>
                  <a:gd name="connsiteY5" fmla="*/ 138109 h 1436352"/>
                  <a:gd name="connsiteX6" fmla="*/ 362489 w 793037"/>
                  <a:gd name="connsiteY6" fmla="*/ 232999 h 1436352"/>
                  <a:gd name="connsiteX7" fmla="*/ 440127 w 793037"/>
                  <a:gd name="connsiteY7" fmla="*/ 258878 h 1436352"/>
                  <a:gd name="connsiteX8" fmla="*/ 440127 w 793037"/>
                  <a:gd name="connsiteY8" fmla="*/ 431407 h 1436352"/>
                  <a:gd name="connsiteX9" fmla="*/ 491885 w 793037"/>
                  <a:gd name="connsiteY9" fmla="*/ 440033 h 1436352"/>
                  <a:gd name="connsiteX10" fmla="*/ 474632 w 793037"/>
                  <a:gd name="connsiteY10" fmla="*/ 560803 h 1436352"/>
                  <a:gd name="connsiteX11" fmla="*/ 552270 w 793037"/>
                  <a:gd name="connsiteY11" fmla="*/ 586682 h 1436352"/>
                  <a:gd name="connsiteX12" fmla="*/ 552270 w 793037"/>
                  <a:gd name="connsiteY12" fmla="*/ 690199 h 1436352"/>
                  <a:gd name="connsiteX13" fmla="*/ 791637 w 793037"/>
                  <a:gd name="connsiteY13" fmla="*/ 1061794 h 1436352"/>
                  <a:gd name="connsiteX14" fmla="*/ 609626 w 793037"/>
                  <a:gd name="connsiteY14" fmla="*/ 1436352 h 1436352"/>
                  <a:gd name="connsiteX0" fmla="*/ 112323 w 793663"/>
                  <a:gd name="connsiteY0" fmla="*/ 1302675 h 1436352"/>
                  <a:gd name="connsiteX1" fmla="*/ 146829 w 793663"/>
                  <a:gd name="connsiteY1" fmla="*/ 974871 h 1436352"/>
                  <a:gd name="connsiteX2" fmla="*/ 180 w 793663"/>
                  <a:gd name="connsiteY2" fmla="*/ 741958 h 1436352"/>
                  <a:gd name="connsiteX3" fmla="*/ 181334 w 793663"/>
                  <a:gd name="connsiteY3" fmla="*/ 25965 h 1436352"/>
                  <a:gd name="connsiteX4" fmla="*/ 250346 w 793663"/>
                  <a:gd name="connsiteY4" fmla="*/ 155361 h 1436352"/>
                  <a:gd name="connsiteX5" fmla="*/ 345236 w 793663"/>
                  <a:gd name="connsiteY5" fmla="*/ 138109 h 1436352"/>
                  <a:gd name="connsiteX6" fmla="*/ 362489 w 793663"/>
                  <a:gd name="connsiteY6" fmla="*/ 232999 h 1436352"/>
                  <a:gd name="connsiteX7" fmla="*/ 440127 w 793663"/>
                  <a:gd name="connsiteY7" fmla="*/ 258878 h 1436352"/>
                  <a:gd name="connsiteX8" fmla="*/ 440127 w 793663"/>
                  <a:gd name="connsiteY8" fmla="*/ 431407 h 1436352"/>
                  <a:gd name="connsiteX9" fmla="*/ 491885 w 793663"/>
                  <a:gd name="connsiteY9" fmla="*/ 440033 h 1436352"/>
                  <a:gd name="connsiteX10" fmla="*/ 474632 w 793663"/>
                  <a:gd name="connsiteY10" fmla="*/ 560803 h 1436352"/>
                  <a:gd name="connsiteX11" fmla="*/ 552270 w 793663"/>
                  <a:gd name="connsiteY11" fmla="*/ 586682 h 1436352"/>
                  <a:gd name="connsiteX12" fmla="*/ 552270 w 793663"/>
                  <a:gd name="connsiteY12" fmla="*/ 690199 h 1436352"/>
                  <a:gd name="connsiteX13" fmla="*/ 791637 w 793663"/>
                  <a:gd name="connsiteY13" fmla="*/ 1061794 h 1436352"/>
                  <a:gd name="connsiteX14" fmla="*/ 609626 w 793663"/>
                  <a:gd name="connsiteY14" fmla="*/ 1436352 h 1436352"/>
                  <a:gd name="connsiteX0" fmla="*/ 112323 w 793663"/>
                  <a:gd name="connsiteY0" fmla="*/ 1302675 h 1436352"/>
                  <a:gd name="connsiteX1" fmla="*/ 146829 w 793663"/>
                  <a:gd name="connsiteY1" fmla="*/ 974871 h 1436352"/>
                  <a:gd name="connsiteX2" fmla="*/ 180 w 793663"/>
                  <a:gd name="connsiteY2" fmla="*/ 741958 h 1436352"/>
                  <a:gd name="connsiteX3" fmla="*/ 181334 w 793663"/>
                  <a:gd name="connsiteY3" fmla="*/ 25965 h 1436352"/>
                  <a:gd name="connsiteX4" fmla="*/ 250346 w 793663"/>
                  <a:gd name="connsiteY4" fmla="*/ 155361 h 1436352"/>
                  <a:gd name="connsiteX5" fmla="*/ 345236 w 793663"/>
                  <a:gd name="connsiteY5" fmla="*/ 138109 h 1436352"/>
                  <a:gd name="connsiteX6" fmla="*/ 362489 w 793663"/>
                  <a:gd name="connsiteY6" fmla="*/ 232999 h 1436352"/>
                  <a:gd name="connsiteX7" fmla="*/ 440127 w 793663"/>
                  <a:gd name="connsiteY7" fmla="*/ 258878 h 1436352"/>
                  <a:gd name="connsiteX8" fmla="*/ 440127 w 793663"/>
                  <a:gd name="connsiteY8" fmla="*/ 431407 h 1436352"/>
                  <a:gd name="connsiteX9" fmla="*/ 508743 w 793663"/>
                  <a:gd name="connsiteY9" fmla="*/ 452677 h 1436352"/>
                  <a:gd name="connsiteX10" fmla="*/ 474632 w 793663"/>
                  <a:gd name="connsiteY10" fmla="*/ 560803 h 1436352"/>
                  <a:gd name="connsiteX11" fmla="*/ 552270 w 793663"/>
                  <a:gd name="connsiteY11" fmla="*/ 586682 h 1436352"/>
                  <a:gd name="connsiteX12" fmla="*/ 552270 w 793663"/>
                  <a:gd name="connsiteY12" fmla="*/ 690199 h 1436352"/>
                  <a:gd name="connsiteX13" fmla="*/ 791637 w 793663"/>
                  <a:gd name="connsiteY13" fmla="*/ 1061794 h 1436352"/>
                  <a:gd name="connsiteX14" fmla="*/ 609626 w 793663"/>
                  <a:gd name="connsiteY14" fmla="*/ 1436352 h 1436352"/>
                  <a:gd name="connsiteX0" fmla="*/ 112323 w 793663"/>
                  <a:gd name="connsiteY0" fmla="*/ 1302675 h 1436352"/>
                  <a:gd name="connsiteX1" fmla="*/ 146829 w 793663"/>
                  <a:gd name="connsiteY1" fmla="*/ 974871 h 1436352"/>
                  <a:gd name="connsiteX2" fmla="*/ 180 w 793663"/>
                  <a:gd name="connsiteY2" fmla="*/ 741958 h 1436352"/>
                  <a:gd name="connsiteX3" fmla="*/ 181334 w 793663"/>
                  <a:gd name="connsiteY3" fmla="*/ 25965 h 1436352"/>
                  <a:gd name="connsiteX4" fmla="*/ 250346 w 793663"/>
                  <a:gd name="connsiteY4" fmla="*/ 155361 h 1436352"/>
                  <a:gd name="connsiteX5" fmla="*/ 345236 w 793663"/>
                  <a:gd name="connsiteY5" fmla="*/ 138109 h 1436352"/>
                  <a:gd name="connsiteX6" fmla="*/ 362489 w 793663"/>
                  <a:gd name="connsiteY6" fmla="*/ 232999 h 1436352"/>
                  <a:gd name="connsiteX7" fmla="*/ 423269 w 793663"/>
                  <a:gd name="connsiteY7" fmla="*/ 250449 h 1436352"/>
                  <a:gd name="connsiteX8" fmla="*/ 440127 w 793663"/>
                  <a:gd name="connsiteY8" fmla="*/ 431407 h 1436352"/>
                  <a:gd name="connsiteX9" fmla="*/ 508743 w 793663"/>
                  <a:gd name="connsiteY9" fmla="*/ 452677 h 1436352"/>
                  <a:gd name="connsiteX10" fmla="*/ 474632 w 793663"/>
                  <a:gd name="connsiteY10" fmla="*/ 560803 h 1436352"/>
                  <a:gd name="connsiteX11" fmla="*/ 552270 w 793663"/>
                  <a:gd name="connsiteY11" fmla="*/ 586682 h 1436352"/>
                  <a:gd name="connsiteX12" fmla="*/ 552270 w 793663"/>
                  <a:gd name="connsiteY12" fmla="*/ 690199 h 1436352"/>
                  <a:gd name="connsiteX13" fmla="*/ 791637 w 793663"/>
                  <a:gd name="connsiteY13" fmla="*/ 1061794 h 1436352"/>
                  <a:gd name="connsiteX14" fmla="*/ 609626 w 793663"/>
                  <a:gd name="connsiteY14" fmla="*/ 1436352 h 1436352"/>
                  <a:gd name="connsiteX0" fmla="*/ 112323 w 793663"/>
                  <a:gd name="connsiteY0" fmla="*/ 1302675 h 1436352"/>
                  <a:gd name="connsiteX1" fmla="*/ 146829 w 793663"/>
                  <a:gd name="connsiteY1" fmla="*/ 974871 h 1436352"/>
                  <a:gd name="connsiteX2" fmla="*/ 180 w 793663"/>
                  <a:gd name="connsiteY2" fmla="*/ 741958 h 1436352"/>
                  <a:gd name="connsiteX3" fmla="*/ 181334 w 793663"/>
                  <a:gd name="connsiteY3" fmla="*/ 25965 h 1436352"/>
                  <a:gd name="connsiteX4" fmla="*/ 250346 w 793663"/>
                  <a:gd name="connsiteY4" fmla="*/ 155361 h 1436352"/>
                  <a:gd name="connsiteX5" fmla="*/ 345236 w 793663"/>
                  <a:gd name="connsiteY5" fmla="*/ 138109 h 1436352"/>
                  <a:gd name="connsiteX6" fmla="*/ 362489 w 793663"/>
                  <a:gd name="connsiteY6" fmla="*/ 232999 h 1436352"/>
                  <a:gd name="connsiteX7" fmla="*/ 423269 w 793663"/>
                  <a:gd name="connsiteY7" fmla="*/ 250449 h 1436352"/>
                  <a:gd name="connsiteX8" fmla="*/ 444341 w 793663"/>
                  <a:gd name="connsiteY8" fmla="*/ 406121 h 1436352"/>
                  <a:gd name="connsiteX9" fmla="*/ 508743 w 793663"/>
                  <a:gd name="connsiteY9" fmla="*/ 452677 h 1436352"/>
                  <a:gd name="connsiteX10" fmla="*/ 474632 w 793663"/>
                  <a:gd name="connsiteY10" fmla="*/ 560803 h 1436352"/>
                  <a:gd name="connsiteX11" fmla="*/ 552270 w 793663"/>
                  <a:gd name="connsiteY11" fmla="*/ 586682 h 1436352"/>
                  <a:gd name="connsiteX12" fmla="*/ 552270 w 793663"/>
                  <a:gd name="connsiteY12" fmla="*/ 690199 h 1436352"/>
                  <a:gd name="connsiteX13" fmla="*/ 791637 w 793663"/>
                  <a:gd name="connsiteY13" fmla="*/ 1061794 h 1436352"/>
                  <a:gd name="connsiteX14" fmla="*/ 609626 w 793663"/>
                  <a:gd name="connsiteY14" fmla="*/ 1436352 h 1436352"/>
                  <a:gd name="connsiteX0" fmla="*/ 112323 w 792356"/>
                  <a:gd name="connsiteY0" fmla="*/ 1302675 h 1537499"/>
                  <a:gd name="connsiteX1" fmla="*/ 146829 w 792356"/>
                  <a:gd name="connsiteY1" fmla="*/ 974871 h 1537499"/>
                  <a:gd name="connsiteX2" fmla="*/ 180 w 792356"/>
                  <a:gd name="connsiteY2" fmla="*/ 741958 h 1537499"/>
                  <a:gd name="connsiteX3" fmla="*/ 181334 w 792356"/>
                  <a:gd name="connsiteY3" fmla="*/ 25965 h 1537499"/>
                  <a:gd name="connsiteX4" fmla="*/ 250346 w 792356"/>
                  <a:gd name="connsiteY4" fmla="*/ 155361 h 1537499"/>
                  <a:gd name="connsiteX5" fmla="*/ 345236 w 792356"/>
                  <a:gd name="connsiteY5" fmla="*/ 138109 h 1537499"/>
                  <a:gd name="connsiteX6" fmla="*/ 362489 w 792356"/>
                  <a:gd name="connsiteY6" fmla="*/ 232999 h 1537499"/>
                  <a:gd name="connsiteX7" fmla="*/ 423269 w 792356"/>
                  <a:gd name="connsiteY7" fmla="*/ 250449 h 1537499"/>
                  <a:gd name="connsiteX8" fmla="*/ 444341 w 792356"/>
                  <a:gd name="connsiteY8" fmla="*/ 406121 h 1537499"/>
                  <a:gd name="connsiteX9" fmla="*/ 508743 w 792356"/>
                  <a:gd name="connsiteY9" fmla="*/ 452677 h 1537499"/>
                  <a:gd name="connsiteX10" fmla="*/ 474632 w 792356"/>
                  <a:gd name="connsiteY10" fmla="*/ 560803 h 1537499"/>
                  <a:gd name="connsiteX11" fmla="*/ 552270 w 792356"/>
                  <a:gd name="connsiteY11" fmla="*/ 586682 h 1537499"/>
                  <a:gd name="connsiteX12" fmla="*/ 552270 w 792356"/>
                  <a:gd name="connsiteY12" fmla="*/ 690199 h 1537499"/>
                  <a:gd name="connsiteX13" fmla="*/ 791637 w 792356"/>
                  <a:gd name="connsiteY13" fmla="*/ 1061794 h 1537499"/>
                  <a:gd name="connsiteX14" fmla="*/ 626484 w 792356"/>
                  <a:gd name="connsiteY14" fmla="*/ 1537499 h 1537499"/>
                  <a:gd name="connsiteX0" fmla="*/ 112323 w 805272"/>
                  <a:gd name="connsiteY0" fmla="*/ 1302675 h 1538127"/>
                  <a:gd name="connsiteX1" fmla="*/ 146829 w 805272"/>
                  <a:gd name="connsiteY1" fmla="*/ 974871 h 1538127"/>
                  <a:gd name="connsiteX2" fmla="*/ 180 w 805272"/>
                  <a:gd name="connsiteY2" fmla="*/ 741958 h 1538127"/>
                  <a:gd name="connsiteX3" fmla="*/ 181334 w 805272"/>
                  <a:gd name="connsiteY3" fmla="*/ 25965 h 1538127"/>
                  <a:gd name="connsiteX4" fmla="*/ 250346 w 805272"/>
                  <a:gd name="connsiteY4" fmla="*/ 155361 h 1538127"/>
                  <a:gd name="connsiteX5" fmla="*/ 345236 w 805272"/>
                  <a:gd name="connsiteY5" fmla="*/ 138109 h 1538127"/>
                  <a:gd name="connsiteX6" fmla="*/ 362489 w 805272"/>
                  <a:gd name="connsiteY6" fmla="*/ 232999 h 1538127"/>
                  <a:gd name="connsiteX7" fmla="*/ 423269 w 805272"/>
                  <a:gd name="connsiteY7" fmla="*/ 250449 h 1538127"/>
                  <a:gd name="connsiteX8" fmla="*/ 444341 w 805272"/>
                  <a:gd name="connsiteY8" fmla="*/ 406121 h 1538127"/>
                  <a:gd name="connsiteX9" fmla="*/ 508743 w 805272"/>
                  <a:gd name="connsiteY9" fmla="*/ 452677 h 1538127"/>
                  <a:gd name="connsiteX10" fmla="*/ 474632 w 805272"/>
                  <a:gd name="connsiteY10" fmla="*/ 560803 h 1538127"/>
                  <a:gd name="connsiteX11" fmla="*/ 552270 w 805272"/>
                  <a:gd name="connsiteY11" fmla="*/ 586682 h 1538127"/>
                  <a:gd name="connsiteX12" fmla="*/ 552270 w 805272"/>
                  <a:gd name="connsiteY12" fmla="*/ 690199 h 1538127"/>
                  <a:gd name="connsiteX13" fmla="*/ 791637 w 805272"/>
                  <a:gd name="connsiteY13" fmla="*/ 1061794 h 1538127"/>
                  <a:gd name="connsiteX14" fmla="*/ 626484 w 805272"/>
                  <a:gd name="connsiteY14" fmla="*/ 1537499 h 1538127"/>
                  <a:gd name="connsiteX0" fmla="*/ 112323 w 791761"/>
                  <a:gd name="connsiteY0" fmla="*/ 1302675 h 1542335"/>
                  <a:gd name="connsiteX1" fmla="*/ 146829 w 791761"/>
                  <a:gd name="connsiteY1" fmla="*/ 974871 h 1542335"/>
                  <a:gd name="connsiteX2" fmla="*/ 180 w 791761"/>
                  <a:gd name="connsiteY2" fmla="*/ 741958 h 1542335"/>
                  <a:gd name="connsiteX3" fmla="*/ 181334 w 791761"/>
                  <a:gd name="connsiteY3" fmla="*/ 25965 h 1542335"/>
                  <a:gd name="connsiteX4" fmla="*/ 250346 w 791761"/>
                  <a:gd name="connsiteY4" fmla="*/ 155361 h 1542335"/>
                  <a:gd name="connsiteX5" fmla="*/ 345236 w 791761"/>
                  <a:gd name="connsiteY5" fmla="*/ 138109 h 1542335"/>
                  <a:gd name="connsiteX6" fmla="*/ 362489 w 791761"/>
                  <a:gd name="connsiteY6" fmla="*/ 232999 h 1542335"/>
                  <a:gd name="connsiteX7" fmla="*/ 423269 w 791761"/>
                  <a:gd name="connsiteY7" fmla="*/ 250449 h 1542335"/>
                  <a:gd name="connsiteX8" fmla="*/ 444341 w 791761"/>
                  <a:gd name="connsiteY8" fmla="*/ 406121 h 1542335"/>
                  <a:gd name="connsiteX9" fmla="*/ 508743 w 791761"/>
                  <a:gd name="connsiteY9" fmla="*/ 452677 h 1542335"/>
                  <a:gd name="connsiteX10" fmla="*/ 474632 w 791761"/>
                  <a:gd name="connsiteY10" fmla="*/ 560803 h 1542335"/>
                  <a:gd name="connsiteX11" fmla="*/ 552270 w 791761"/>
                  <a:gd name="connsiteY11" fmla="*/ 586682 h 1542335"/>
                  <a:gd name="connsiteX12" fmla="*/ 552270 w 791761"/>
                  <a:gd name="connsiteY12" fmla="*/ 690199 h 1542335"/>
                  <a:gd name="connsiteX13" fmla="*/ 791637 w 791761"/>
                  <a:gd name="connsiteY13" fmla="*/ 1061794 h 1542335"/>
                  <a:gd name="connsiteX14" fmla="*/ 516908 w 791761"/>
                  <a:gd name="connsiteY14" fmla="*/ 1541713 h 1542335"/>
                  <a:gd name="connsiteX0" fmla="*/ 112323 w 803617"/>
                  <a:gd name="connsiteY0" fmla="*/ 1302675 h 1545043"/>
                  <a:gd name="connsiteX1" fmla="*/ 146829 w 803617"/>
                  <a:gd name="connsiteY1" fmla="*/ 974871 h 1545043"/>
                  <a:gd name="connsiteX2" fmla="*/ 180 w 803617"/>
                  <a:gd name="connsiteY2" fmla="*/ 741958 h 1545043"/>
                  <a:gd name="connsiteX3" fmla="*/ 181334 w 803617"/>
                  <a:gd name="connsiteY3" fmla="*/ 25965 h 1545043"/>
                  <a:gd name="connsiteX4" fmla="*/ 250346 w 803617"/>
                  <a:gd name="connsiteY4" fmla="*/ 155361 h 1545043"/>
                  <a:gd name="connsiteX5" fmla="*/ 345236 w 803617"/>
                  <a:gd name="connsiteY5" fmla="*/ 138109 h 1545043"/>
                  <a:gd name="connsiteX6" fmla="*/ 362489 w 803617"/>
                  <a:gd name="connsiteY6" fmla="*/ 232999 h 1545043"/>
                  <a:gd name="connsiteX7" fmla="*/ 423269 w 803617"/>
                  <a:gd name="connsiteY7" fmla="*/ 250449 h 1545043"/>
                  <a:gd name="connsiteX8" fmla="*/ 444341 w 803617"/>
                  <a:gd name="connsiteY8" fmla="*/ 406121 h 1545043"/>
                  <a:gd name="connsiteX9" fmla="*/ 508743 w 803617"/>
                  <a:gd name="connsiteY9" fmla="*/ 452677 h 1545043"/>
                  <a:gd name="connsiteX10" fmla="*/ 474632 w 803617"/>
                  <a:gd name="connsiteY10" fmla="*/ 560803 h 1545043"/>
                  <a:gd name="connsiteX11" fmla="*/ 552270 w 803617"/>
                  <a:gd name="connsiteY11" fmla="*/ 586682 h 1545043"/>
                  <a:gd name="connsiteX12" fmla="*/ 552270 w 803617"/>
                  <a:gd name="connsiteY12" fmla="*/ 690199 h 1545043"/>
                  <a:gd name="connsiteX13" fmla="*/ 791637 w 803617"/>
                  <a:gd name="connsiteY13" fmla="*/ 1061794 h 1545043"/>
                  <a:gd name="connsiteX14" fmla="*/ 516908 w 803617"/>
                  <a:gd name="connsiteY14" fmla="*/ 1541713 h 1545043"/>
                  <a:gd name="connsiteX0" fmla="*/ 112323 w 834607"/>
                  <a:gd name="connsiteY0" fmla="*/ 1302675 h 1490669"/>
                  <a:gd name="connsiteX1" fmla="*/ 146829 w 834607"/>
                  <a:gd name="connsiteY1" fmla="*/ 974871 h 1490669"/>
                  <a:gd name="connsiteX2" fmla="*/ 180 w 834607"/>
                  <a:gd name="connsiteY2" fmla="*/ 741958 h 1490669"/>
                  <a:gd name="connsiteX3" fmla="*/ 181334 w 834607"/>
                  <a:gd name="connsiteY3" fmla="*/ 25965 h 1490669"/>
                  <a:gd name="connsiteX4" fmla="*/ 250346 w 834607"/>
                  <a:gd name="connsiteY4" fmla="*/ 155361 h 1490669"/>
                  <a:gd name="connsiteX5" fmla="*/ 345236 w 834607"/>
                  <a:gd name="connsiteY5" fmla="*/ 138109 h 1490669"/>
                  <a:gd name="connsiteX6" fmla="*/ 362489 w 834607"/>
                  <a:gd name="connsiteY6" fmla="*/ 232999 h 1490669"/>
                  <a:gd name="connsiteX7" fmla="*/ 423269 w 834607"/>
                  <a:gd name="connsiteY7" fmla="*/ 250449 h 1490669"/>
                  <a:gd name="connsiteX8" fmla="*/ 444341 w 834607"/>
                  <a:gd name="connsiteY8" fmla="*/ 406121 h 1490669"/>
                  <a:gd name="connsiteX9" fmla="*/ 508743 w 834607"/>
                  <a:gd name="connsiteY9" fmla="*/ 452677 h 1490669"/>
                  <a:gd name="connsiteX10" fmla="*/ 474632 w 834607"/>
                  <a:gd name="connsiteY10" fmla="*/ 560803 h 1490669"/>
                  <a:gd name="connsiteX11" fmla="*/ 552270 w 834607"/>
                  <a:gd name="connsiteY11" fmla="*/ 586682 h 1490669"/>
                  <a:gd name="connsiteX12" fmla="*/ 552270 w 834607"/>
                  <a:gd name="connsiteY12" fmla="*/ 690199 h 1490669"/>
                  <a:gd name="connsiteX13" fmla="*/ 791637 w 834607"/>
                  <a:gd name="connsiteY13" fmla="*/ 1061794 h 1490669"/>
                  <a:gd name="connsiteX14" fmla="*/ 584339 w 834607"/>
                  <a:gd name="connsiteY14" fmla="*/ 1486925 h 1490669"/>
                  <a:gd name="connsiteX0" fmla="*/ 82816 w 834601"/>
                  <a:gd name="connsiteY0" fmla="*/ 1353249 h 1490669"/>
                  <a:gd name="connsiteX1" fmla="*/ 146823 w 834601"/>
                  <a:gd name="connsiteY1" fmla="*/ 974871 h 1490669"/>
                  <a:gd name="connsiteX2" fmla="*/ 174 w 834601"/>
                  <a:gd name="connsiteY2" fmla="*/ 741958 h 1490669"/>
                  <a:gd name="connsiteX3" fmla="*/ 181328 w 834601"/>
                  <a:gd name="connsiteY3" fmla="*/ 25965 h 1490669"/>
                  <a:gd name="connsiteX4" fmla="*/ 250340 w 834601"/>
                  <a:gd name="connsiteY4" fmla="*/ 155361 h 1490669"/>
                  <a:gd name="connsiteX5" fmla="*/ 345230 w 834601"/>
                  <a:gd name="connsiteY5" fmla="*/ 138109 h 1490669"/>
                  <a:gd name="connsiteX6" fmla="*/ 362483 w 834601"/>
                  <a:gd name="connsiteY6" fmla="*/ 232999 h 1490669"/>
                  <a:gd name="connsiteX7" fmla="*/ 423263 w 834601"/>
                  <a:gd name="connsiteY7" fmla="*/ 250449 h 1490669"/>
                  <a:gd name="connsiteX8" fmla="*/ 444335 w 834601"/>
                  <a:gd name="connsiteY8" fmla="*/ 406121 h 1490669"/>
                  <a:gd name="connsiteX9" fmla="*/ 508737 w 834601"/>
                  <a:gd name="connsiteY9" fmla="*/ 452677 h 1490669"/>
                  <a:gd name="connsiteX10" fmla="*/ 474626 w 834601"/>
                  <a:gd name="connsiteY10" fmla="*/ 560803 h 1490669"/>
                  <a:gd name="connsiteX11" fmla="*/ 552264 w 834601"/>
                  <a:gd name="connsiteY11" fmla="*/ 586682 h 1490669"/>
                  <a:gd name="connsiteX12" fmla="*/ 552264 w 834601"/>
                  <a:gd name="connsiteY12" fmla="*/ 690199 h 1490669"/>
                  <a:gd name="connsiteX13" fmla="*/ 791631 w 834601"/>
                  <a:gd name="connsiteY13" fmla="*/ 1061794 h 1490669"/>
                  <a:gd name="connsiteX14" fmla="*/ 584333 w 834601"/>
                  <a:gd name="connsiteY14" fmla="*/ 1486925 h 1490669"/>
                  <a:gd name="connsiteX0" fmla="*/ 82816 w 834601"/>
                  <a:gd name="connsiteY0" fmla="*/ 1353249 h 1490669"/>
                  <a:gd name="connsiteX1" fmla="*/ 146823 w 834601"/>
                  <a:gd name="connsiteY1" fmla="*/ 974871 h 1490669"/>
                  <a:gd name="connsiteX2" fmla="*/ 174 w 834601"/>
                  <a:gd name="connsiteY2" fmla="*/ 741958 h 1490669"/>
                  <a:gd name="connsiteX3" fmla="*/ 181328 w 834601"/>
                  <a:gd name="connsiteY3" fmla="*/ 25965 h 1490669"/>
                  <a:gd name="connsiteX4" fmla="*/ 250340 w 834601"/>
                  <a:gd name="connsiteY4" fmla="*/ 155361 h 1490669"/>
                  <a:gd name="connsiteX5" fmla="*/ 345230 w 834601"/>
                  <a:gd name="connsiteY5" fmla="*/ 138109 h 1490669"/>
                  <a:gd name="connsiteX6" fmla="*/ 362483 w 834601"/>
                  <a:gd name="connsiteY6" fmla="*/ 232999 h 1490669"/>
                  <a:gd name="connsiteX7" fmla="*/ 423263 w 834601"/>
                  <a:gd name="connsiteY7" fmla="*/ 250449 h 1490669"/>
                  <a:gd name="connsiteX8" fmla="*/ 444335 w 834601"/>
                  <a:gd name="connsiteY8" fmla="*/ 406121 h 1490669"/>
                  <a:gd name="connsiteX9" fmla="*/ 508737 w 834601"/>
                  <a:gd name="connsiteY9" fmla="*/ 452677 h 1490669"/>
                  <a:gd name="connsiteX10" fmla="*/ 474626 w 834601"/>
                  <a:gd name="connsiteY10" fmla="*/ 560803 h 1490669"/>
                  <a:gd name="connsiteX11" fmla="*/ 552264 w 834601"/>
                  <a:gd name="connsiteY11" fmla="*/ 586682 h 1490669"/>
                  <a:gd name="connsiteX12" fmla="*/ 552264 w 834601"/>
                  <a:gd name="connsiteY12" fmla="*/ 690199 h 1490669"/>
                  <a:gd name="connsiteX13" fmla="*/ 791631 w 834601"/>
                  <a:gd name="connsiteY13" fmla="*/ 1061794 h 1490669"/>
                  <a:gd name="connsiteX14" fmla="*/ 584333 w 834601"/>
                  <a:gd name="connsiteY14" fmla="*/ 1486925 h 1490669"/>
                  <a:gd name="connsiteX0" fmla="*/ 82816 w 843783"/>
                  <a:gd name="connsiteY0" fmla="*/ 1353249 h 1469784"/>
                  <a:gd name="connsiteX1" fmla="*/ 146823 w 843783"/>
                  <a:gd name="connsiteY1" fmla="*/ 974871 h 1469784"/>
                  <a:gd name="connsiteX2" fmla="*/ 174 w 843783"/>
                  <a:gd name="connsiteY2" fmla="*/ 741958 h 1469784"/>
                  <a:gd name="connsiteX3" fmla="*/ 181328 w 843783"/>
                  <a:gd name="connsiteY3" fmla="*/ 25965 h 1469784"/>
                  <a:gd name="connsiteX4" fmla="*/ 250340 w 843783"/>
                  <a:gd name="connsiteY4" fmla="*/ 155361 h 1469784"/>
                  <a:gd name="connsiteX5" fmla="*/ 345230 w 843783"/>
                  <a:gd name="connsiteY5" fmla="*/ 138109 h 1469784"/>
                  <a:gd name="connsiteX6" fmla="*/ 362483 w 843783"/>
                  <a:gd name="connsiteY6" fmla="*/ 232999 h 1469784"/>
                  <a:gd name="connsiteX7" fmla="*/ 423263 w 843783"/>
                  <a:gd name="connsiteY7" fmla="*/ 250449 h 1469784"/>
                  <a:gd name="connsiteX8" fmla="*/ 444335 w 843783"/>
                  <a:gd name="connsiteY8" fmla="*/ 406121 h 1469784"/>
                  <a:gd name="connsiteX9" fmla="*/ 508737 w 843783"/>
                  <a:gd name="connsiteY9" fmla="*/ 452677 h 1469784"/>
                  <a:gd name="connsiteX10" fmla="*/ 474626 w 843783"/>
                  <a:gd name="connsiteY10" fmla="*/ 560803 h 1469784"/>
                  <a:gd name="connsiteX11" fmla="*/ 552264 w 843783"/>
                  <a:gd name="connsiteY11" fmla="*/ 586682 h 1469784"/>
                  <a:gd name="connsiteX12" fmla="*/ 552264 w 843783"/>
                  <a:gd name="connsiteY12" fmla="*/ 690199 h 1469784"/>
                  <a:gd name="connsiteX13" fmla="*/ 791631 w 843783"/>
                  <a:gd name="connsiteY13" fmla="*/ 1061794 h 1469784"/>
                  <a:gd name="connsiteX14" fmla="*/ 601191 w 843783"/>
                  <a:gd name="connsiteY14" fmla="*/ 1465853 h 1469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43783" h="1469784">
                    <a:moveTo>
                      <a:pt x="82816" y="1353249"/>
                    </a:moveTo>
                    <a:cubicBezTo>
                      <a:pt x="159987" y="1206572"/>
                      <a:pt x="160597" y="1076753"/>
                      <a:pt x="146823" y="974871"/>
                    </a:cubicBezTo>
                    <a:cubicBezTo>
                      <a:pt x="133049" y="872989"/>
                      <a:pt x="-5577" y="900109"/>
                      <a:pt x="174" y="741958"/>
                    </a:cubicBezTo>
                    <a:cubicBezTo>
                      <a:pt x="5925" y="583807"/>
                      <a:pt x="139634" y="123731"/>
                      <a:pt x="181328" y="25965"/>
                    </a:cubicBezTo>
                    <a:cubicBezTo>
                      <a:pt x="223022" y="-71801"/>
                      <a:pt x="223023" y="136670"/>
                      <a:pt x="250340" y="155361"/>
                    </a:cubicBezTo>
                    <a:cubicBezTo>
                      <a:pt x="277657" y="174052"/>
                      <a:pt x="326540" y="125169"/>
                      <a:pt x="345230" y="138109"/>
                    </a:cubicBezTo>
                    <a:cubicBezTo>
                      <a:pt x="363920" y="151049"/>
                      <a:pt x="349478" y="214276"/>
                      <a:pt x="362483" y="232999"/>
                    </a:cubicBezTo>
                    <a:cubicBezTo>
                      <a:pt x="375488" y="251722"/>
                      <a:pt x="409621" y="221595"/>
                      <a:pt x="423263" y="250449"/>
                    </a:cubicBezTo>
                    <a:cubicBezTo>
                      <a:pt x="436905" y="279303"/>
                      <a:pt x="430089" y="372416"/>
                      <a:pt x="444335" y="406121"/>
                    </a:cubicBezTo>
                    <a:cubicBezTo>
                      <a:pt x="458581" y="439826"/>
                      <a:pt x="503689" y="426897"/>
                      <a:pt x="508737" y="452677"/>
                    </a:cubicBezTo>
                    <a:cubicBezTo>
                      <a:pt x="513786" y="478457"/>
                      <a:pt x="467372" y="538469"/>
                      <a:pt x="474626" y="560803"/>
                    </a:cubicBezTo>
                    <a:cubicBezTo>
                      <a:pt x="481880" y="583137"/>
                      <a:pt x="539324" y="565116"/>
                      <a:pt x="552264" y="586682"/>
                    </a:cubicBezTo>
                    <a:cubicBezTo>
                      <a:pt x="565204" y="608248"/>
                      <a:pt x="512370" y="611014"/>
                      <a:pt x="552264" y="690199"/>
                    </a:cubicBezTo>
                    <a:cubicBezTo>
                      <a:pt x="592158" y="769384"/>
                      <a:pt x="783477" y="932518"/>
                      <a:pt x="791631" y="1061794"/>
                    </a:cubicBezTo>
                    <a:cubicBezTo>
                      <a:pt x="799785" y="1191070"/>
                      <a:pt x="986018" y="1508629"/>
                      <a:pt x="601191" y="1465853"/>
                    </a:cubicBezTo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97" name="グループ化 1096">
                <a:extLst>
                  <a:ext uri="{FF2B5EF4-FFF2-40B4-BE49-F238E27FC236}">
                    <a16:creationId xmlns:a16="http://schemas.microsoft.com/office/drawing/2014/main" id="{077D6AC1-C5B4-47B7-BBE8-3600AE9B4F5B}"/>
                  </a:ext>
                </a:extLst>
              </p:cNvPr>
              <p:cNvGrpSpPr/>
              <p:nvPr/>
            </p:nvGrpSpPr>
            <p:grpSpPr>
              <a:xfrm>
                <a:off x="864335" y="2262907"/>
                <a:ext cx="170974" cy="170974"/>
                <a:chOff x="1389970" y="4934997"/>
                <a:chExt cx="170974" cy="170974"/>
              </a:xfrm>
            </p:grpSpPr>
            <p:sp>
              <p:nvSpPr>
                <p:cNvPr id="1098" name="楕円 1097">
                  <a:extLst>
                    <a:ext uri="{FF2B5EF4-FFF2-40B4-BE49-F238E27FC236}">
                      <a16:creationId xmlns:a16="http://schemas.microsoft.com/office/drawing/2014/main" id="{7A8A12BE-BEEF-46CB-A366-197C1E7CA75D}"/>
                    </a:ext>
                  </a:extLst>
                </p:cNvPr>
                <p:cNvSpPr/>
                <p:nvPr/>
              </p:nvSpPr>
              <p:spPr>
                <a:xfrm>
                  <a:off x="1389970" y="4934997"/>
                  <a:ext cx="170974" cy="1709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9" name="楕円 1098">
                  <a:extLst>
                    <a:ext uri="{FF2B5EF4-FFF2-40B4-BE49-F238E27FC236}">
                      <a16:creationId xmlns:a16="http://schemas.microsoft.com/office/drawing/2014/main" id="{DA4935A2-9FBF-4793-8F46-8C08AAB30938}"/>
                    </a:ext>
                  </a:extLst>
                </p:cNvPr>
                <p:cNvSpPr/>
                <p:nvPr/>
              </p:nvSpPr>
              <p:spPr>
                <a:xfrm>
                  <a:off x="1414914" y="4967071"/>
                  <a:ext cx="106825" cy="106825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00" name="グループ化 1099">
              <a:extLst>
                <a:ext uri="{FF2B5EF4-FFF2-40B4-BE49-F238E27FC236}">
                  <a16:creationId xmlns:a16="http://schemas.microsoft.com/office/drawing/2014/main" id="{345FCAED-C589-4E79-A5D0-B4C767AFF384}"/>
                </a:ext>
              </a:extLst>
            </p:cNvPr>
            <p:cNvGrpSpPr/>
            <p:nvPr/>
          </p:nvGrpSpPr>
          <p:grpSpPr>
            <a:xfrm>
              <a:off x="7402017" y="5847671"/>
              <a:ext cx="593237" cy="436172"/>
              <a:chOff x="426394" y="-357004"/>
              <a:chExt cx="4967966" cy="3652654"/>
            </a:xfrm>
          </p:grpSpPr>
          <p:sp>
            <p:nvSpPr>
              <p:cNvPr id="1101" name="フリーフォーム: 図形 1100">
                <a:extLst>
                  <a:ext uri="{FF2B5EF4-FFF2-40B4-BE49-F238E27FC236}">
                    <a16:creationId xmlns:a16="http://schemas.microsoft.com/office/drawing/2014/main" id="{E5EFD288-B1D7-4524-A643-6C6BCCEC0D57}"/>
                  </a:ext>
                </a:extLst>
              </p:cNvPr>
              <p:cNvSpPr/>
              <p:nvPr/>
            </p:nvSpPr>
            <p:spPr>
              <a:xfrm rot="9540701" flipH="1">
                <a:off x="3710398" y="2900979"/>
                <a:ext cx="591106" cy="188299"/>
              </a:xfrm>
              <a:custGeom>
                <a:avLst/>
                <a:gdLst>
                  <a:gd name="connsiteX0" fmla="*/ 508591 w 653143"/>
                  <a:gd name="connsiteY0" fmla="*/ 619459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05172"/>
                  <a:gd name="connsiteX1" fmla="*/ 602860 w 653143"/>
                  <a:gd name="connsiteY1" fmla="*/ 605172 h 605172"/>
                  <a:gd name="connsiteX2" fmla="*/ 581651 w 653143"/>
                  <a:gd name="connsiteY2" fmla="*/ 157555 h 605172"/>
                  <a:gd name="connsiteX3" fmla="*/ 601208 w 653143"/>
                  <a:gd name="connsiteY3" fmla="*/ 152088 h 605172"/>
                  <a:gd name="connsiteX4" fmla="*/ 609400 w 653143"/>
                  <a:gd name="connsiteY4" fmla="*/ 51217 h 605172"/>
                  <a:gd name="connsiteX5" fmla="*/ 27652 w 653143"/>
                  <a:gd name="connsiteY5" fmla="*/ 0 h 605172"/>
                  <a:gd name="connsiteX6" fmla="*/ 66012 w 653143"/>
                  <a:gd name="connsiteY6" fmla="*/ 88557 h 605172"/>
                  <a:gd name="connsiteX7" fmla="*/ 66605 w 653143"/>
                  <a:gd name="connsiteY7" fmla="*/ 96278 h 605172"/>
                  <a:gd name="connsiteX8" fmla="*/ 0 w 653143"/>
                  <a:gd name="connsiteY8" fmla="*/ 126806 h 605172"/>
                  <a:gd name="connsiteX9" fmla="*/ 67258 w 653143"/>
                  <a:gd name="connsiteY9" fmla="*/ 157632 h 605172"/>
                  <a:gd name="connsiteX10" fmla="*/ 63119 w 653143"/>
                  <a:gd name="connsiteY10" fmla="*/ 171390 h 605172"/>
                  <a:gd name="connsiteX11" fmla="*/ 27652 w 653143"/>
                  <a:gd name="connsiteY11" fmla="*/ 221583 h 605172"/>
                  <a:gd name="connsiteX12" fmla="*/ 520233 w 653143"/>
                  <a:gd name="connsiteY12" fmla="*/ 169563 h 605172"/>
                  <a:gd name="connsiteX13" fmla="*/ 529318 w 653143"/>
                  <a:gd name="connsiteY13" fmla="*/ 168054 h 605172"/>
                  <a:gd name="connsiteX0" fmla="*/ 529318 w 653143"/>
                  <a:gd name="connsiteY0" fmla="*/ 168054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12" fmla="*/ 529318 w 653143"/>
                  <a:gd name="connsiteY12" fmla="*/ 168054 h 221583"/>
                  <a:gd name="connsiteX0" fmla="*/ 520233 w 653143"/>
                  <a:gd name="connsiteY0" fmla="*/ 16956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0" fmla="*/ 27652 w 653143"/>
                  <a:gd name="connsiteY0" fmla="*/ 22158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0" fmla="*/ 27652 w 653143"/>
                  <a:gd name="connsiteY0" fmla="*/ 221583 h 221583"/>
                  <a:gd name="connsiteX1" fmla="*/ 601208 w 653143"/>
                  <a:gd name="connsiteY1" fmla="*/ 152088 h 221583"/>
                  <a:gd name="connsiteX2" fmla="*/ 609400 w 653143"/>
                  <a:gd name="connsiteY2" fmla="*/ 51217 h 221583"/>
                  <a:gd name="connsiteX3" fmla="*/ 27652 w 653143"/>
                  <a:gd name="connsiteY3" fmla="*/ 0 h 221583"/>
                  <a:gd name="connsiteX4" fmla="*/ 66012 w 653143"/>
                  <a:gd name="connsiteY4" fmla="*/ 88557 h 221583"/>
                  <a:gd name="connsiteX5" fmla="*/ 66605 w 653143"/>
                  <a:gd name="connsiteY5" fmla="*/ 96278 h 221583"/>
                  <a:gd name="connsiteX6" fmla="*/ 0 w 653143"/>
                  <a:gd name="connsiteY6" fmla="*/ 126806 h 221583"/>
                  <a:gd name="connsiteX7" fmla="*/ 67258 w 653143"/>
                  <a:gd name="connsiteY7" fmla="*/ 157632 h 221583"/>
                  <a:gd name="connsiteX8" fmla="*/ 63119 w 653143"/>
                  <a:gd name="connsiteY8" fmla="*/ 171390 h 221583"/>
                  <a:gd name="connsiteX9" fmla="*/ 27652 w 653143"/>
                  <a:gd name="connsiteY9" fmla="*/ 221583 h 221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3143" h="221583">
                    <a:moveTo>
                      <a:pt x="27652" y="221583"/>
                    </a:moveTo>
                    <a:cubicBezTo>
                      <a:pt x="117333" y="218366"/>
                      <a:pt x="504250" y="180482"/>
                      <a:pt x="601208" y="152088"/>
                    </a:cubicBezTo>
                    <a:cubicBezTo>
                      <a:pt x="672599" y="123866"/>
                      <a:pt x="665577" y="63870"/>
                      <a:pt x="609400" y="51217"/>
                    </a:cubicBezTo>
                    <a:cubicBezTo>
                      <a:pt x="545199" y="36755"/>
                      <a:pt x="237341" y="18466"/>
                      <a:pt x="27652" y="0"/>
                    </a:cubicBezTo>
                    <a:cubicBezTo>
                      <a:pt x="45389" y="24035"/>
                      <a:pt x="59704" y="48845"/>
                      <a:pt x="66012" y="88557"/>
                    </a:cubicBezTo>
                    <a:cubicBezTo>
                      <a:pt x="66210" y="91131"/>
                      <a:pt x="66407" y="93704"/>
                      <a:pt x="66605" y="96278"/>
                    </a:cubicBezTo>
                    <a:lnTo>
                      <a:pt x="0" y="126806"/>
                    </a:lnTo>
                    <a:lnTo>
                      <a:pt x="67258" y="157632"/>
                    </a:lnTo>
                    <a:lnTo>
                      <a:pt x="63119" y="171390"/>
                    </a:lnTo>
                    <a:cubicBezTo>
                      <a:pt x="51297" y="197526"/>
                      <a:pt x="27191" y="195447"/>
                      <a:pt x="27652" y="22158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2" name="フリーフォーム: 図形 1101">
                <a:extLst>
                  <a:ext uri="{FF2B5EF4-FFF2-40B4-BE49-F238E27FC236}">
                    <a16:creationId xmlns:a16="http://schemas.microsoft.com/office/drawing/2014/main" id="{1B8A2B2C-80B1-4001-B343-333E47C764DC}"/>
                  </a:ext>
                </a:extLst>
              </p:cNvPr>
              <p:cNvSpPr/>
              <p:nvPr/>
            </p:nvSpPr>
            <p:spPr>
              <a:xfrm>
                <a:off x="507126" y="2547340"/>
                <a:ext cx="442696" cy="72544"/>
              </a:xfrm>
              <a:custGeom>
                <a:avLst/>
                <a:gdLst>
                  <a:gd name="connsiteX0" fmla="*/ 0 w 442696"/>
                  <a:gd name="connsiteY0" fmla="*/ 0 h 72544"/>
                  <a:gd name="connsiteX1" fmla="*/ 5748 w 442696"/>
                  <a:gd name="connsiteY1" fmla="*/ 658 h 72544"/>
                  <a:gd name="connsiteX2" fmla="*/ 284086 w 442696"/>
                  <a:gd name="connsiteY2" fmla="*/ 14198 h 72544"/>
                  <a:gd name="connsiteX3" fmla="*/ 402013 w 442696"/>
                  <a:gd name="connsiteY3" fmla="*/ 15125 h 72544"/>
                  <a:gd name="connsiteX4" fmla="*/ 441526 w 442696"/>
                  <a:gd name="connsiteY4" fmla="*/ 59716 h 72544"/>
                  <a:gd name="connsiteX5" fmla="*/ 442696 w 442696"/>
                  <a:gd name="connsiteY5" fmla="*/ 72544 h 72544"/>
                  <a:gd name="connsiteX6" fmla="*/ 409712 w 442696"/>
                  <a:gd name="connsiteY6" fmla="*/ 70337 h 72544"/>
                  <a:gd name="connsiteX7" fmla="*/ 7189 w 442696"/>
                  <a:gd name="connsiteY7" fmla="*/ 3235 h 72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2696" h="72544">
                    <a:moveTo>
                      <a:pt x="0" y="0"/>
                    </a:moveTo>
                    <a:lnTo>
                      <a:pt x="5748" y="658"/>
                    </a:lnTo>
                    <a:cubicBezTo>
                      <a:pt x="76441" y="7492"/>
                      <a:pt x="170644" y="12274"/>
                      <a:pt x="284086" y="14198"/>
                    </a:cubicBezTo>
                    <a:lnTo>
                      <a:pt x="402013" y="15125"/>
                    </a:lnTo>
                    <a:lnTo>
                      <a:pt x="441526" y="59716"/>
                    </a:lnTo>
                    <a:lnTo>
                      <a:pt x="442696" y="72544"/>
                    </a:lnTo>
                    <a:lnTo>
                      <a:pt x="409712" y="70337"/>
                    </a:lnTo>
                    <a:cubicBezTo>
                      <a:pt x="213595" y="53045"/>
                      <a:pt x="70221" y="27283"/>
                      <a:pt x="7189" y="3235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03" name="フリーフォーム: 図形 1102">
                <a:extLst>
                  <a:ext uri="{FF2B5EF4-FFF2-40B4-BE49-F238E27FC236}">
                    <a16:creationId xmlns:a16="http://schemas.microsoft.com/office/drawing/2014/main" id="{587FF9F4-7146-4577-8880-9E3904C33391}"/>
                  </a:ext>
                </a:extLst>
              </p:cNvPr>
              <p:cNvSpPr/>
              <p:nvPr/>
            </p:nvSpPr>
            <p:spPr>
              <a:xfrm>
                <a:off x="426394" y="2403414"/>
                <a:ext cx="435431" cy="164761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4" name="フリーフォーム: 図形 1103">
                <a:extLst>
                  <a:ext uri="{FF2B5EF4-FFF2-40B4-BE49-F238E27FC236}">
                    <a16:creationId xmlns:a16="http://schemas.microsoft.com/office/drawing/2014/main" id="{2CEA4945-216C-43C5-ADE9-886595F91300}"/>
                  </a:ext>
                </a:extLst>
              </p:cNvPr>
              <p:cNvSpPr/>
              <p:nvPr/>
            </p:nvSpPr>
            <p:spPr>
              <a:xfrm rot="16200000">
                <a:off x="4083308" y="1550506"/>
                <a:ext cx="469057" cy="2153046"/>
              </a:xfrm>
              <a:custGeom>
                <a:avLst/>
                <a:gdLst>
                  <a:gd name="connsiteX0" fmla="*/ 469057 w 469057"/>
                  <a:gd name="connsiteY0" fmla="*/ 1178577 h 2153046"/>
                  <a:gd name="connsiteX1" fmla="*/ 179092 w 469057"/>
                  <a:gd name="connsiteY1" fmla="*/ 2149549 h 2153046"/>
                  <a:gd name="connsiteX2" fmla="*/ 166384 w 469057"/>
                  <a:gd name="connsiteY2" fmla="*/ 2153046 h 2153046"/>
                  <a:gd name="connsiteX3" fmla="*/ 172732 w 469057"/>
                  <a:gd name="connsiteY3" fmla="*/ 2117471 h 2153046"/>
                  <a:gd name="connsiteX4" fmla="*/ 198942 w 469057"/>
                  <a:gd name="connsiteY4" fmla="*/ 1906609 h 2153046"/>
                  <a:gd name="connsiteX5" fmla="*/ 200879 w 469057"/>
                  <a:gd name="connsiteY5" fmla="*/ 1883876 h 2153046"/>
                  <a:gd name="connsiteX6" fmla="*/ 167696 w 469057"/>
                  <a:gd name="connsiteY6" fmla="*/ 1928847 h 2153046"/>
                  <a:gd name="connsiteX7" fmla="*/ 107725 w 469057"/>
                  <a:gd name="connsiteY7" fmla="*/ 1977458 h 2153046"/>
                  <a:gd name="connsiteX8" fmla="*/ 95017 w 469057"/>
                  <a:gd name="connsiteY8" fmla="*/ 1980955 h 2153046"/>
                  <a:gd name="connsiteX9" fmla="*/ 101364 w 469057"/>
                  <a:gd name="connsiteY9" fmla="*/ 1945380 h 2153046"/>
                  <a:gd name="connsiteX10" fmla="*/ 124369 w 469057"/>
                  <a:gd name="connsiteY10" fmla="*/ 1724100 h 2153046"/>
                  <a:gd name="connsiteX11" fmla="*/ 54611 w 469057"/>
                  <a:gd name="connsiteY11" fmla="*/ 1823178 h 2153046"/>
                  <a:gd name="connsiteX12" fmla="*/ 46356 w 469057"/>
                  <a:gd name="connsiteY12" fmla="*/ 1826189 h 2153046"/>
                  <a:gd name="connsiteX13" fmla="*/ 50479 w 469057"/>
                  <a:gd name="connsiteY13" fmla="*/ 1795559 h 2153046"/>
                  <a:gd name="connsiteX14" fmla="*/ 67504 w 469057"/>
                  <a:gd name="connsiteY14" fmla="*/ 1614008 h 2153046"/>
                  <a:gd name="connsiteX15" fmla="*/ 68762 w 469057"/>
                  <a:gd name="connsiteY15" fmla="*/ 1594436 h 2153046"/>
                  <a:gd name="connsiteX16" fmla="*/ 47208 w 469057"/>
                  <a:gd name="connsiteY16" fmla="*/ 1633156 h 2153046"/>
                  <a:gd name="connsiteX17" fmla="*/ 8255 w 469057"/>
                  <a:gd name="connsiteY17" fmla="*/ 1675009 h 2153046"/>
                  <a:gd name="connsiteX18" fmla="*/ 0 w 469057"/>
                  <a:gd name="connsiteY18" fmla="*/ 1678020 h 2153046"/>
                  <a:gd name="connsiteX19" fmla="*/ 4123 w 469057"/>
                  <a:gd name="connsiteY19" fmla="*/ 1647390 h 2153046"/>
                  <a:gd name="connsiteX20" fmla="*/ 44408 w 469057"/>
                  <a:gd name="connsiteY20" fmla="*/ 839009 h 2153046"/>
                  <a:gd name="connsiteX21" fmla="*/ 4123 w 469057"/>
                  <a:gd name="connsiteY21" fmla="*/ 30630 h 2153046"/>
                  <a:gd name="connsiteX22" fmla="*/ 0 w 469057"/>
                  <a:gd name="connsiteY22" fmla="*/ 0 h 2153046"/>
                  <a:gd name="connsiteX23" fmla="*/ 8254 w 469057"/>
                  <a:gd name="connsiteY23" fmla="*/ 3010 h 2153046"/>
                  <a:gd name="connsiteX24" fmla="*/ 65550 w 469057"/>
                  <a:gd name="connsiteY24" fmla="*/ 74370 h 2153046"/>
                  <a:gd name="connsiteX25" fmla="*/ 114279 w 469057"/>
                  <a:gd name="connsiteY25" fmla="*/ 191824 h 2153046"/>
                  <a:gd name="connsiteX26" fmla="*/ 101364 w 469057"/>
                  <a:gd name="connsiteY26" fmla="*/ 67595 h 2153046"/>
                  <a:gd name="connsiteX27" fmla="*/ 95017 w 469057"/>
                  <a:gd name="connsiteY27" fmla="*/ 32020 h 2153046"/>
                  <a:gd name="connsiteX28" fmla="*/ 107724 w 469057"/>
                  <a:gd name="connsiteY28" fmla="*/ 35515 h 2153046"/>
                  <a:gd name="connsiteX29" fmla="*/ 272193 w 469057"/>
                  <a:gd name="connsiteY29" fmla="*/ 257064 h 2153046"/>
                  <a:gd name="connsiteX30" fmla="*/ 309546 w 469057"/>
                  <a:gd name="connsiteY30" fmla="*/ 361470 h 2153046"/>
                  <a:gd name="connsiteX31" fmla="*/ 343560 w 469057"/>
                  <a:gd name="connsiteY31" fmla="*/ 429154 h 2153046"/>
                  <a:gd name="connsiteX32" fmla="*/ 420943 w 469057"/>
                  <a:gd name="connsiteY32" fmla="*/ 685247 h 2153046"/>
                  <a:gd name="connsiteX33" fmla="*/ 469057 w 469057"/>
                  <a:gd name="connsiteY33" fmla="*/ 1178577 h 2153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69057" h="2153046">
                    <a:moveTo>
                      <a:pt x="469057" y="1178577"/>
                    </a:moveTo>
                    <a:cubicBezTo>
                      <a:pt x="469057" y="1657529"/>
                      <a:pt x="344575" y="2057132"/>
                      <a:pt x="179092" y="2149549"/>
                    </a:cubicBezTo>
                    <a:lnTo>
                      <a:pt x="166384" y="2153046"/>
                    </a:lnTo>
                    <a:lnTo>
                      <a:pt x="172732" y="2117471"/>
                    </a:lnTo>
                    <a:cubicBezTo>
                      <a:pt x="182521" y="2050468"/>
                      <a:pt x="191292" y="1980022"/>
                      <a:pt x="198942" y="1906609"/>
                    </a:cubicBezTo>
                    <a:lnTo>
                      <a:pt x="200879" y="1883876"/>
                    </a:lnTo>
                    <a:lnTo>
                      <a:pt x="167696" y="1928847"/>
                    </a:lnTo>
                    <a:cubicBezTo>
                      <a:pt x="148454" y="1949555"/>
                      <a:pt x="128410" y="1965906"/>
                      <a:pt x="107725" y="1977458"/>
                    </a:cubicBezTo>
                    <a:lnTo>
                      <a:pt x="95017" y="1980955"/>
                    </a:lnTo>
                    <a:lnTo>
                      <a:pt x="101364" y="1945380"/>
                    </a:lnTo>
                    <a:lnTo>
                      <a:pt x="124369" y="1724100"/>
                    </a:lnTo>
                    <a:lnTo>
                      <a:pt x="54611" y="1823178"/>
                    </a:lnTo>
                    <a:lnTo>
                      <a:pt x="46356" y="1826189"/>
                    </a:lnTo>
                    <a:lnTo>
                      <a:pt x="50479" y="1795559"/>
                    </a:lnTo>
                    <a:cubicBezTo>
                      <a:pt x="56838" y="1737870"/>
                      <a:pt x="62535" y="1677217"/>
                      <a:pt x="67504" y="1614008"/>
                    </a:cubicBezTo>
                    <a:lnTo>
                      <a:pt x="68762" y="1594436"/>
                    </a:lnTo>
                    <a:lnTo>
                      <a:pt x="47208" y="1633156"/>
                    </a:lnTo>
                    <a:cubicBezTo>
                      <a:pt x="34710" y="1650985"/>
                      <a:pt x="21690" y="1665064"/>
                      <a:pt x="8255" y="1675009"/>
                    </a:cubicBezTo>
                    <a:lnTo>
                      <a:pt x="0" y="1678020"/>
                    </a:lnTo>
                    <a:lnTo>
                      <a:pt x="4123" y="1647390"/>
                    </a:lnTo>
                    <a:cubicBezTo>
                      <a:pt x="29557" y="1416634"/>
                      <a:pt x="44408" y="1138453"/>
                      <a:pt x="44408" y="839009"/>
                    </a:cubicBezTo>
                    <a:cubicBezTo>
                      <a:pt x="44408" y="539568"/>
                      <a:pt x="29557" y="261387"/>
                      <a:pt x="4123" y="30630"/>
                    </a:cubicBezTo>
                    <a:lnTo>
                      <a:pt x="0" y="0"/>
                    </a:lnTo>
                    <a:lnTo>
                      <a:pt x="8254" y="3010"/>
                    </a:lnTo>
                    <a:cubicBezTo>
                      <a:pt x="28408" y="17929"/>
                      <a:pt x="47626" y="42147"/>
                      <a:pt x="65550" y="74370"/>
                    </a:cubicBezTo>
                    <a:lnTo>
                      <a:pt x="114279" y="191824"/>
                    </a:lnTo>
                    <a:lnTo>
                      <a:pt x="101364" y="67595"/>
                    </a:lnTo>
                    <a:lnTo>
                      <a:pt x="95017" y="32020"/>
                    </a:lnTo>
                    <a:lnTo>
                      <a:pt x="107724" y="35515"/>
                    </a:lnTo>
                    <a:cubicBezTo>
                      <a:pt x="169780" y="70172"/>
                      <a:pt x="226071" y="148026"/>
                      <a:pt x="272193" y="257064"/>
                    </a:cubicBezTo>
                    <a:lnTo>
                      <a:pt x="309546" y="361470"/>
                    </a:lnTo>
                    <a:lnTo>
                      <a:pt x="343560" y="429154"/>
                    </a:lnTo>
                    <a:cubicBezTo>
                      <a:pt x="374309" y="501846"/>
                      <a:pt x="400538" y="588397"/>
                      <a:pt x="420943" y="685247"/>
                    </a:cubicBezTo>
                    <a:cubicBezTo>
                      <a:pt x="451551" y="830522"/>
                      <a:pt x="469057" y="998971"/>
                      <a:pt x="469057" y="1178577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9BA28358-D9B4-4CC5-9EF4-2C6B14A193DF}"/>
                  </a:ext>
                </a:extLst>
              </p:cNvPr>
              <p:cNvSpPr/>
              <p:nvPr/>
            </p:nvSpPr>
            <p:spPr>
              <a:xfrm>
                <a:off x="728473" y="2180994"/>
                <a:ext cx="3589362" cy="1114656"/>
              </a:xfrm>
              <a:custGeom>
                <a:avLst/>
                <a:gdLst>
                  <a:gd name="connsiteX0" fmla="*/ 350235 w 3589362"/>
                  <a:gd name="connsiteY0" fmla="*/ 230 h 1114656"/>
                  <a:gd name="connsiteX1" fmla="*/ 594137 w 3589362"/>
                  <a:gd name="connsiteY1" fmla="*/ 107476 h 1114656"/>
                  <a:gd name="connsiteX2" fmla="*/ 640707 w 3589362"/>
                  <a:gd name="connsiteY2" fmla="*/ 160047 h 1114656"/>
                  <a:gd name="connsiteX3" fmla="*/ 720784 w 3589362"/>
                  <a:gd name="connsiteY3" fmla="*/ 145105 h 1114656"/>
                  <a:gd name="connsiteX4" fmla="*/ 971289 w 3589362"/>
                  <a:gd name="connsiteY4" fmla="*/ 130404 h 1114656"/>
                  <a:gd name="connsiteX5" fmla="*/ 1099580 w 3589362"/>
                  <a:gd name="connsiteY5" fmla="*/ 134172 h 1114656"/>
                  <a:gd name="connsiteX6" fmla="*/ 1201768 w 3589362"/>
                  <a:gd name="connsiteY6" fmla="*/ 143313 h 1114656"/>
                  <a:gd name="connsiteX7" fmla="*/ 1351744 w 3589362"/>
                  <a:gd name="connsiteY7" fmla="*/ 118173 h 1114656"/>
                  <a:gd name="connsiteX8" fmla="*/ 2371020 w 3589362"/>
                  <a:gd name="connsiteY8" fmla="*/ 109415 h 1114656"/>
                  <a:gd name="connsiteX9" fmla="*/ 3589362 w 3589362"/>
                  <a:gd name="connsiteY9" fmla="*/ 391901 h 1114656"/>
                  <a:gd name="connsiteX10" fmla="*/ 2366257 w 3589362"/>
                  <a:gd name="connsiteY10" fmla="*/ 1112537 h 1114656"/>
                  <a:gd name="connsiteX11" fmla="*/ 1161737 w 3589362"/>
                  <a:gd name="connsiteY11" fmla="*/ 440864 h 1114656"/>
                  <a:gd name="connsiteX12" fmla="*/ 1126225 w 3589362"/>
                  <a:gd name="connsiteY12" fmla="*/ 397007 h 1114656"/>
                  <a:gd name="connsiteX13" fmla="*/ 971289 w 3589362"/>
                  <a:gd name="connsiteY13" fmla="*/ 394129 h 1114656"/>
                  <a:gd name="connsiteX14" fmla="*/ 755557 w 3589362"/>
                  <a:gd name="connsiteY14" fmla="*/ 398137 h 1114656"/>
                  <a:gd name="connsiteX15" fmla="*/ 654595 w 3589362"/>
                  <a:gd name="connsiteY15" fmla="*/ 403794 h 1114656"/>
                  <a:gd name="connsiteX16" fmla="*/ 603760 w 3589362"/>
                  <a:gd name="connsiteY16" fmla="*/ 448544 h 1114656"/>
                  <a:gd name="connsiteX17" fmla="*/ 293878 w 3589362"/>
                  <a:gd name="connsiteY17" fmla="*/ 498243 h 1114656"/>
                  <a:gd name="connsiteX18" fmla="*/ 24285 w 3589362"/>
                  <a:gd name="connsiteY18" fmla="*/ 288924 h 1114656"/>
                  <a:gd name="connsiteX19" fmla="*/ 350235 w 3589362"/>
                  <a:gd name="connsiteY19" fmla="*/ 230 h 111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589362" h="1114656">
                    <a:moveTo>
                      <a:pt x="350235" y="230"/>
                    </a:moveTo>
                    <a:cubicBezTo>
                      <a:pt x="435913" y="4331"/>
                      <a:pt x="525735" y="49191"/>
                      <a:pt x="594137" y="107476"/>
                    </a:cubicBezTo>
                    <a:lnTo>
                      <a:pt x="640707" y="160047"/>
                    </a:lnTo>
                    <a:lnTo>
                      <a:pt x="720784" y="145105"/>
                    </a:lnTo>
                    <a:cubicBezTo>
                      <a:pt x="799918" y="135551"/>
                      <a:pt x="884055" y="130404"/>
                      <a:pt x="971289" y="130404"/>
                    </a:cubicBezTo>
                    <a:cubicBezTo>
                      <a:pt x="1014906" y="130404"/>
                      <a:pt x="1057749" y="131691"/>
                      <a:pt x="1099580" y="134172"/>
                    </a:cubicBezTo>
                    <a:lnTo>
                      <a:pt x="1201768" y="143313"/>
                    </a:lnTo>
                    <a:lnTo>
                      <a:pt x="1351744" y="118173"/>
                    </a:lnTo>
                    <a:cubicBezTo>
                      <a:pt x="1653704" y="83016"/>
                      <a:pt x="2105789" y="93540"/>
                      <a:pt x="2371020" y="109415"/>
                    </a:cubicBezTo>
                    <a:cubicBezTo>
                      <a:pt x="2795390" y="134815"/>
                      <a:pt x="3589362" y="159611"/>
                      <a:pt x="3589362" y="391901"/>
                    </a:cubicBezTo>
                    <a:cubicBezTo>
                      <a:pt x="3589362" y="624191"/>
                      <a:pt x="2990652" y="1152224"/>
                      <a:pt x="2366257" y="1112537"/>
                    </a:cubicBezTo>
                    <a:cubicBezTo>
                      <a:pt x="1897961" y="1082772"/>
                      <a:pt x="1387409" y="700615"/>
                      <a:pt x="1161737" y="440864"/>
                    </a:cubicBezTo>
                    <a:lnTo>
                      <a:pt x="1126225" y="397007"/>
                    </a:lnTo>
                    <a:lnTo>
                      <a:pt x="971289" y="394129"/>
                    </a:lnTo>
                    <a:cubicBezTo>
                      <a:pt x="899131" y="394129"/>
                      <a:pt x="827139" y="395471"/>
                      <a:pt x="755557" y="398137"/>
                    </a:cubicBezTo>
                    <a:lnTo>
                      <a:pt x="654595" y="403794"/>
                    </a:lnTo>
                    <a:lnTo>
                      <a:pt x="603760" y="448544"/>
                    </a:lnTo>
                    <a:cubicBezTo>
                      <a:pt x="533870" y="487646"/>
                      <a:pt x="429959" y="509488"/>
                      <a:pt x="293878" y="498243"/>
                    </a:cubicBezTo>
                    <a:cubicBezTo>
                      <a:pt x="21716" y="475754"/>
                      <a:pt x="-42258" y="371926"/>
                      <a:pt x="24285" y="288924"/>
                    </a:cubicBezTo>
                    <a:cubicBezTo>
                      <a:pt x="90828" y="205922"/>
                      <a:pt x="178879" y="-7971"/>
                      <a:pt x="350235" y="23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2F4B94C3-20E0-47E3-AF32-CE46A2D62F4A}"/>
                  </a:ext>
                </a:extLst>
              </p:cNvPr>
              <p:cNvSpPr/>
              <p:nvPr/>
            </p:nvSpPr>
            <p:spPr>
              <a:xfrm>
                <a:off x="728474" y="2180995"/>
                <a:ext cx="1248745" cy="501192"/>
              </a:xfrm>
              <a:custGeom>
                <a:avLst/>
                <a:gdLst>
                  <a:gd name="connsiteX0" fmla="*/ 350235 w 1248745"/>
                  <a:gd name="connsiteY0" fmla="*/ 230 h 501192"/>
                  <a:gd name="connsiteX1" fmla="*/ 594137 w 1248745"/>
                  <a:gd name="connsiteY1" fmla="*/ 107476 h 501192"/>
                  <a:gd name="connsiteX2" fmla="*/ 640707 w 1248745"/>
                  <a:gd name="connsiteY2" fmla="*/ 160047 h 501192"/>
                  <a:gd name="connsiteX3" fmla="*/ 720784 w 1248745"/>
                  <a:gd name="connsiteY3" fmla="*/ 145105 h 501192"/>
                  <a:gd name="connsiteX4" fmla="*/ 971289 w 1248745"/>
                  <a:gd name="connsiteY4" fmla="*/ 130404 h 501192"/>
                  <a:gd name="connsiteX5" fmla="*/ 1099580 w 1248745"/>
                  <a:gd name="connsiteY5" fmla="*/ 134172 h 501192"/>
                  <a:gd name="connsiteX6" fmla="*/ 1201768 w 1248745"/>
                  <a:gd name="connsiteY6" fmla="*/ 143313 h 501192"/>
                  <a:gd name="connsiteX7" fmla="*/ 1248745 w 1248745"/>
                  <a:gd name="connsiteY7" fmla="*/ 135439 h 501192"/>
                  <a:gd name="connsiteX8" fmla="*/ 1219638 w 1248745"/>
                  <a:gd name="connsiteY8" fmla="*/ 182079 h 501192"/>
                  <a:gd name="connsiteX9" fmla="*/ 1167806 w 1248745"/>
                  <a:gd name="connsiteY9" fmla="*/ 300298 h 501192"/>
                  <a:gd name="connsiteX10" fmla="*/ 1138647 w 1248745"/>
                  <a:gd name="connsiteY10" fmla="*/ 412348 h 501192"/>
                  <a:gd name="connsiteX11" fmla="*/ 1126225 w 1248745"/>
                  <a:gd name="connsiteY11" fmla="*/ 397007 h 501192"/>
                  <a:gd name="connsiteX12" fmla="*/ 971289 w 1248745"/>
                  <a:gd name="connsiteY12" fmla="*/ 394129 h 501192"/>
                  <a:gd name="connsiteX13" fmla="*/ 755557 w 1248745"/>
                  <a:gd name="connsiteY13" fmla="*/ 398137 h 501192"/>
                  <a:gd name="connsiteX14" fmla="*/ 654595 w 1248745"/>
                  <a:gd name="connsiteY14" fmla="*/ 403794 h 501192"/>
                  <a:gd name="connsiteX15" fmla="*/ 603760 w 1248745"/>
                  <a:gd name="connsiteY15" fmla="*/ 448544 h 501192"/>
                  <a:gd name="connsiteX16" fmla="*/ 293878 w 1248745"/>
                  <a:gd name="connsiteY16" fmla="*/ 498243 h 501192"/>
                  <a:gd name="connsiteX17" fmla="*/ 24285 w 1248745"/>
                  <a:gd name="connsiteY17" fmla="*/ 288924 h 501192"/>
                  <a:gd name="connsiteX18" fmla="*/ 350235 w 1248745"/>
                  <a:gd name="connsiteY18" fmla="*/ 230 h 501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48745" h="501192">
                    <a:moveTo>
                      <a:pt x="350235" y="230"/>
                    </a:moveTo>
                    <a:cubicBezTo>
                      <a:pt x="435913" y="4331"/>
                      <a:pt x="525735" y="49191"/>
                      <a:pt x="594137" y="107476"/>
                    </a:cubicBezTo>
                    <a:lnTo>
                      <a:pt x="640707" y="160047"/>
                    </a:lnTo>
                    <a:lnTo>
                      <a:pt x="720784" y="145105"/>
                    </a:lnTo>
                    <a:cubicBezTo>
                      <a:pt x="799918" y="135551"/>
                      <a:pt x="884055" y="130404"/>
                      <a:pt x="971289" y="130404"/>
                    </a:cubicBezTo>
                    <a:cubicBezTo>
                      <a:pt x="1014906" y="130404"/>
                      <a:pt x="1057749" y="131691"/>
                      <a:pt x="1099580" y="134172"/>
                    </a:cubicBezTo>
                    <a:lnTo>
                      <a:pt x="1201768" y="143313"/>
                    </a:lnTo>
                    <a:lnTo>
                      <a:pt x="1248745" y="135439"/>
                    </a:lnTo>
                    <a:lnTo>
                      <a:pt x="1219638" y="182079"/>
                    </a:lnTo>
                    <a:cubicBezTo>
                      <a:pt x="1199152" y="220706"/>
                      <a:pt x="1181816" y="260147"/>
                      <a:pt x="1167806" y="300298"/>
                    </a:cubicBezTo>
                    <a:lnTo>
                      <a:pt x="1138647" y="412348"/>
                    </a:lnTo>
                    <a:lnTo>
                      <a:pt x="1126225" y="397007"/>
                    </a:lnTo>
                    <a:lnTo>
                      <a:pt x="971289" y="394129"/>
                    </a:lnTo>
                    <a:cubicBezTo>
                      <a:pt x="899131" y="394129"/>
                      <a:pt x="827139" y="395471"/>
                      <a:pt x="755557" y="398137"/>
                    </a:cubicBezTo>
                    <a:lnTo>
                      <a:pt x="654595" y="403794"/>
                    </a:lnTo>
                    <a:lnTo>
                      <a:pt x="603760" y="448544"/>
                    </a:lnTo>
                    <a:cubicBezTo>
                      <a:pt x="533870" y="487646"/>
                      <a:pt x="429959" y="509488"/>
                      <a:pt x="293878" y="498243"/>
                    </a:cubicBezTo>
                    <a:cubicBezTo>
                      <a:pt x="21716" y="475754"/>
                      <a:pt x="-42258" y="371926"/>
                      <a:pt x="24285" y="288924"/>
                    </a:cubicBezTo>
                    <a:cubicBezTo>
                      <a:pt x="90828" y="205922"/>
                      <a:pt x="178879" y="-7971"/>
                      <a:pt x="350235" y="23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F1B645D7-8EF3-4EBA-B814-F9A7D05EB316}"/>
                  </a:ext>
                </a:extLst>
              </p:cNvPr>
              <p:cNvSpPr/>
              <p:nvPr/>
            </p:nvSpPr>
            <p:spPr>
              <a:xfrm>
                <a:off x="892729" y="2366182"/>
                <a:ext cx="349081" cy="316005"/>
              </a:xfrm>
              <a:custGeom>
                <a:avLst/>
                <a:gdLst>
                  <a:gd name="connsiteX0" fmla="*/ 244737 w 349081"/>
                  <a:gd name="connsiteY0" fmla="*/ 99 h 316005"/>
                  <a:gd name="connsiteX1" fmla="*/ 281558 w 349081"/>
                  <a:gd name="connsiteY1" fmla="*/ 9639 h 316005"/>
                  <a:gd name="connsiteX2" fmla="*/ 317934 w 349081"/>
                  <a:gd name="connsiteY2" fmla="*/ 59490 h 316005"/>
                  <a:gd name="connsiteX3" fmla="*/ 334180 w 349081"/>
                  <a:gd name="connsiteY3" fmla="*/ 102203 h 316005"/>
                  <a:gd name="connsiteX4" fmla="*/ 347394 w 349081"/>
                  <a:gd name="connsiteY4" fmla="*/ 236460 h 316005"/>
                  <a:gd name="connsiteX5" fmla="*/ 332474 w 349081"/>
                  <a:gd name="connsiteY5" fmla="*/ 301299 h 316005"/>
                  <a:gd name="connsiteX6" fmla="*/ 309386 w 349081"/>
                  <a:gd name="connsiteY6" fmla="*/ 307087 h 316005"/>
                  <a:gd name="connsiteX7" fmla="*/ 129623 w 349081"/>
                  <a:gd name="connsiteY7" fmla="*/ 313056 h 316005"/>
                  <a:gd name="connsiteX8" fmla="*/ 37169 w 349081"/>
                  <a:gd name="connsiteY8" fmla="*/ 301010 h 316005"/>
                  <a:gd name="connsiteX9" fmla="*/ 0 w 349081"/>
                  <a:gd name="connsiteY9" fmla="*/ 291711 h 316005"/>
                  <a:gd name="connsiteX10" fmla="*/ 114648 w 349081"/>
                  <a:gd name="connsiteY10" fmla="*/ 107703 h 316005"/>
                  <a:gd name="connsiteX11" fmla="*/ 244737 w 349081"/>
                  <a:gd name="connsiteY11" fmla="*/ 99 h 316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081" h="316005">
                    <a:moveTo>
                      <a:pt x="244737" y="99"/>
                    </a:moveTo>
                    <a:cubicBezTo>
                      <a:pt x="258016" y="-614"/>
                      <a:pt x="270443" y="2530"/>
                      <a:pt x="281558" y="9639"/>
                    </a:cubicBezTo>
                    <a:cubicBezTo>
                      <a:pt x="296378" y="19119"/>
                      <a:pt x="308867" y="35650"/>
                      <a:pt x="317934" y="59490"/>
                    </a:cubicBezTo>
                    <a:lnTo>
                      <a:pt x="334180" y="102203"/>
                    </a:lnTo>
                    <a:cubicBezTo>
                      <a:pt x="347781" y="137962"/>
                      <a:pt x="351751" y="185088"/>
                      <a:pt x="347394" y="236460"/>
                    </a:cubicBezTo>
                    <a:lnTo>
                      <a:pt x="332474" y="301299"/>
                    </a:lnTo>
                    <a:lnTo>
                      <a:pt x="309386" y="307087"/>
                    </a:lnTo>
                    <a:cubicBezTo>
                      <a:pt x="257662" y="316030"/>
                      <a:pt x="197664" y="318679"/>
                      <a:pt x="129623" y="313056"/>
                    </a:cubicBezTo>
                    <a:cubicBezTo>
                      <a:pt x="95603" y="310245"/>
                      <a:pt x="64836" y="306163"/>
                      <a:pt x="37169" y="301010"/>
                    </a:cubicBezTo>
                    <a:lnTo>
                      <a:pt x="0" y="291711"/>
                    </a:lnTo>
                    <a:lnTo>
                      <a:pt x="114648" y="107703"/>
                    </a:lnTo>
                    <a:cubicBezTo>
                      <a:pt x="157400" y="39087"/>
                      <a:pt x="204901" y="2237"/>
                      <a:pt x="244737" y="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791CFAF8-7F71-4A53-BE28-44D41DD848AA}"/>
                  </a:ext>
                </a:extLst>
              </p:cNvPr>
              <p:cNvSpPr/>
              <p:nvPr/>
            </p:nvSpPr>
            <p:spPr>
              <a:xfrm rot="9540701" flipH="1">
                <a:off x="3601298" y="3018608"/>
                <a:ext cx="653785" cy="223997"/>
              </a:xfrm>
              <a:custGeom>
                <a:avLst/>
                <a:gdLst>
                  <a:gd name="connsiteX0" fmla="*/ 508591 w 653143"/>
                  <a:gd name="connsiteY0" fmla="*/ 619459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05172"/>
                  <a:gd name="connsiteX1" fmla="*/ 602860 w 653143"/>
                  <a:gd name="connsiteY1" fmla="*/ 605172 h 605172"/>
                  <a:gd name="connsiteX2" fmla="*/ 581651 w 653143"/>
                  <a:gd name="connsiteY2" fmla="*/ 157555 h 605172"/>
                  <a:gd name="connsiteX3" fmla="*/ 601208 w 653143"/>
                  <a:gd name="connsiteY3" fmla="*/ 152088 h 605172"/>
                  <a:gd name="connsiteX4" fmla="*/ 609400 w 653143"/>
                  <a:gd name="connsiteY4" fmla="*/ 51217 h 605172"/>
                  <a:gd name="connsiteX5" fmla="*/ 27652 w 653143"/>
                  <a:gd name="connsiteY5" fmla="*/ 0 h 605172"/>
                  <a:gd name="connsiteX6" fmla="*/ 66012 w 653143"/>
                  <a:gd name="connsiteY6" fmla="*/ 88557 h 605172"/>
                  <a:gd name="connsiteX7" fmla="*/ 66605 w 653143"/>
                  <a:gd name="connsiteY7" fmla="*/ 96278 h 605172"/>
                  <a:gd name="connsiteX8" fmla="*/ 0 w 653143"/>
                  <a:gd name="connsiteY8" fmla="*/ 126806 h 605172"/>
                  <a:gd name="connsiteX9" fmla="*/ 67258 w 653143"/>
                  <a:gd name="connsiteY9" fmla="*/ 157632 h 605172"/>
                  <a:gd name="connsiteX10" fmla="*/ 63119 w 653143"/>
                  <a:gd name="connsiteY10" fmla="*/ 171390 h 605172"/>
                  <a:gd name="connsiteX11" fmla="*/ 27652 w 653143"/>
                  <a:gd name="connsiteY11" fmla="*/ 221583 h 605172"/>
                  <a:gd name="connsiteX12" fmla="*/ 520233 w 653143"/>
                  <a:gd name="connsiteY12" fmla="*/ 169563 h 605172"/>
                  <a:gd name="connsiteX13" fmla="*/ 529318 w 653143"/>
                  <a:gd name="connsiteY13" fmla="*/ 168054 h 605172"/>
                  <a:gd name="connsiteX0" fmla="*/ 529318 w 653143"/>
                  <a:gd name="connsiteY0" fmla="*/ 168054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12" fmla="*/ 529318 w 653143"/>
                  <a:gd name="connsiteY12" fmla="*/ 168054 h 221583"/>
                  <a:gd name="connsiteX0" fmla="*/ 520233 w 653143"/>
                  <a:gd name="connsiteY0" fmla="*/ 16956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0" fmla="*/ 27652 w 653143"/>
                  <a:gd name="connsiteY0" fmla="*/ 22158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0" fmla="*/ 27652 w 653143"/>
                  <a:gd name="connsiteY0" fmla="*/ 221583 h 221583"/>
                  <a:gd name="connsiteX1" fmla="*/ 601208 w 653143"/>
                  <a:gd name="connsiteY1" fmla="*/ 152088 h 221583"/>
                  <a:gd name="connsiteX2" fmla="*/ 609400 w 653143"/>
                  <a:gd name="connsiteY2" fmla="*/ 51217 h 221583"/>
                  <a:gd name="connsiteX3" fmla="*/ 27652 w 653143"/>
                  <a:gd name="connsiteY3" fmla="*/ 0 h 221583"/>
                  <a:gd name="connsiteX4" fmla="*/ 66012 w 653143"/>
                  <a:gd name="connsiteY4" fmla="*/ 88557 h 221583"/>
                  <a:gd name="connsiteX5" fmla="*/ 66605 w 653143"/>
                  <a:gd name="connsiteY5" fmla="*/ 96278 h 221583"/>
                  <a:gd name="connsiteX6" fmla="*/ 0 w 653143"/>
                  <a:gd name="connsiteY6" fmla="*/ 126806 h 221583"/>
                  <a:gd name="connsiteX7" fmla="*/ 67258 w 653143"/>
                  <a:gd name="connsiteY7" fmla="*/ 157632 h 221583"/>
                  <a:gd name="connsiteX8" fmla="*/ 63119 w 653143"/>
                  <a:gd name="connsiteY8" fmla="*/ 171390 h 221583"/>
                  <a:gd name="connsiteX9" fmla="*/ 27652 w 653143"/>
                  <a:gd name="connsiteY9" fmla="*/ 221583 h 221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3143" h="221583">
                    <a:moveTo>
                      <a:pt x="27652" y="221583"/>
                    </a:moveTo>
                    <a:cubicBezTo>
                      <a:pt x="117333" y="218366"/>
                      <a:pt x="504250" y="180482"/>
                      <a:pt x="601208" y="152088"/>
                    </a:cubicBezTo>
                    <a:cubicBezTo>
                      <a:pt x="672599" y="123866"/>
                      <a:pt x="665577" y="63870"/>
                      <a:pt x="609400" y="51217"/>
                    </a:cubicBezTo>
                    <a:cubicBezTo>
                      <a:pt x="545199" y="36755"/>
                      <a:pt x="237341" y="18466"/>
                      <a:pt x="27652" y="0"/>
                    </a:cubicBezTo>
                    <a:cubicBezTo>
                      <a:pt x="45389" y="24035"/>
                      <a:pt x="59704" y="48845"/>
                      <a:pt x="66012" y="88557"/>
                    </a:cubicBezTo>
                    <a:cubicBezTo>
                      <a:pt x="66210" y="91131"/>
                      <a:pt x="66407" y="93704"/>
                      <a:pt x="66605" y="96278"/>
                    </a:cubicBezTo>
                    <a:lnTo>
                      <a:pt x="0" y="126806"/>
                    </a:lnTo>
                    <a:lnTo>
                      <a:pt x="67258" y="157632"/>
                    </a:lnTo>
                    <a:lnTo>
                      <a:pt x="63119" y="171390"/>
                    </a:lnTo>
                    <a:cubicBezTo>
                      <a:pt x="51297" y="197526"/>
                      <a:pt x="27191" y="195447"/>
                      <a:pt x="27652" y="22158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077EB47B-64B3-4D9B-A79D-198DA140CC8A}"/>
                  </a:ext>
                </a:extLst>
              </p:cNvPr>
              <p:cNvSpPr/>
              <p:nvPr/>
            </p:nvSpPr>
            <p:spPr>
              <a:xfrm>
                <a:off x="2005634" y="-357004"/>
                <a:ext cx="1727111" cy="3008451"/>
              </a:xfrm>
              <a:custGeom>
                <a:avLst/>
                <a:gdLst>
                  <a:gd name="connsiteX0" fmla="*/ 112323 w 705180"/>
                  <a:gd name="connsiteY0" fmla="*/ 1302675 h 1302675"/>
                  <a:gd name="connsiteX1" fmla="*/ 146829 w 705180"/>
                  <a:gd name="connsiteY1" fmla="*/ 974871 h 1302675"/>
                  <a:gd name="connsiteX2" fmla="*/ 180 w 705180"/>
                  <a:gd name="connsiteY2" fmla="*/ 741958 h 1302675"/>
                  <a:gd name="connsiteX3" fmla="*/ 181334 w 705180"/>
                  <a:gd name="connsiteY3" fmla="*/ 25965 h 1302675"/>
                  <a:gd name="connsiteX4" fmla="*/ 250346 w 705180"/>
                  <a:gd name="connsiteY4" fmla="*/ 155361 h 1302675"/>
                  <a:gd name="connsiteX5" fmla="*/ 345236 w 705180"/>
                  <a:gd name="connsiteY5" fmla="*/ 138109 h 1302675"/>
                  <a:gd name="connsiteX6" fmla="*/ 362489 w 705180"/>
                  <a:gd name="connsiteY6" fmla="*/ 232999 h 1302675"/>
                  <a:gd name="connsiteX7" fmla="*/ 440127 w 705180"/>
                  <a:gd name="connsiteY7" fmla="*/ 258878 h 1302675"/>
                  <a:gd name="connsiteX8" fmla="*/ 440127 w 705180"/>
                  <a:gd name="connsiteY8" fmla="*/ 431407 h 1302675"/>
                  <a:gd name="connsiteX9" fmla="*/ 491885 w 705180"/>
                  <a:gd name="connsiteY9" fmla="*/ 440033 h 1302675"/>
                  <a:gd name="connsiteX10" fmla="*/ 474632 w 705180"/>
                  <a:gd name="connsiteY10" fmla="*/ 560803 h 1302675"/>
                  <a:gd name="connsiteX11" fmla="*/ 552270 w 705180"/>
                  <a:gd name="connsiteY11" fmla="*/ 586682 h 1302675"/>
                  <a:gd name="connsiteX12" fmla="*/ 552270 w 705180"/>
                  <a:gd name="connsiteY12" fmla="*/ 690199 h 1302675"/>
                  <a:gd name="connsiteX13" fmla="*/ 698919 w 705180"/>
                  <a:gd name="connsiteY13" fmla="*/ 905859 h 1302675"/>
                  <a:gd name="connsiteX14" fmla="*/ 664414 w 705180"/>
                  <a:gd name="connsiteY14" fmla="*/ 1250916 h 1302675"/>
                  <a:gd name="connsiteX0" fmla="*/ 112323 w 701679"/>
                  <a:gd name="connsiteY0" fmla="*/ 1302675 h 1436352"/>
                  <a:gd name="connsiteX1" fmla="*/ 146829 w 701679"/>
                  <a:gd name="connsiteY1" fmla="*/ 974871 h 1436352"/>
                  <a:gd name="connsiteX2" fmla="*/ 180 w 701679"/>
                  <a:gd name="connsiteY2" fmla="*/ 741958 h 1436352"/>
                  <a:gd name="connsiteX3" fmla="*/ 181334 w 701679"/>
                  <a:gd name="connsiteY3" fmla="*/ 25965 h 1436352"/>
                  <a:gd name="connsiteX4" fmla="*/ 250346 w 701679"/>
                  <a:gd name="connsiteY4" fmla="*/ 155361 h 1436352"/>
                  <a:gd name="connsiteX5" fmla="*/ 345236 w 701679"/>
                  <a:gd name="connsiteY5" fmla="*/ 138109 h 1436352"/>
                  <a:gd name="connsiteX6" fmla="*/ 362489 w 701679"/>
                  <a:gd name="connsiteY6" fmla="*/ 232999 h 1436352"/>
                  <a:gd name="connsiteX7" fmla="*/ 440127 w 701679"/>
                  <a:gd name="connsiteY7" fmla="*/ 258878 h 1436352"/>
                  <a:gd name="connsiteX8" fmla="*/ 440127 w 701679"/>
                  <a:gd name="connsiteY8" fmla="*/ 431407 h 1436352"/>
                  <a:gd name="connsiteX9" fmla="*/ 491885 w 701679"/>
                  <a:gd name="connsiteY9" fmla="*/ 440033 h 1436352"/>
                  <a:gd name="connsiteX10" fmla="*/ 474632 w 701679"/>
                  <a:gd name="connsiteY10" fmla="*/ 560803 h 1436352"/>
                  <a:gd name="connsiteX11" fmla="*/ 552270 w 701679"/>
                  <a:gd name="connsiteY11" fmla="*/ 586682 h 1436352"/>
                  <a:gd name="connsiteX12" fmla="*/ 552270 w 701679"/>
                  <a:gd name="connsiteY12" fmla="*/ 690199 h 1436352"/>
                  <a:gd name="connsiteX13" fmla="*/ 698919 w 701679"/>
                  <a:gd name="connsiteY13" fmla="*/ 905859 h 1436352"/>
                  <a:gd name="connsiteX14" fmla="*/ 609626 w 701679"/>
                  <a:gd name="connsiteY14" fmla="*/ 1436352 h 1436352"/>
                  <a:gd name="connsiteX0" fmla="*/ 112323 w 793037"/>
                  <a:gd name="connsiteY0" fmla="*/ 1302675 h 1436352"/>
                  <a:gd name="connsiteX1" fmla="*/ 146829 w 793037"/>
                  <a:gd name="connsiteY1" fmla="*/ 974871 h 1436352"/>
                  <a:gd name="connsiteX2" fmla="*/ 180 w 793037"/>
                  <a:gd name="connsiteY2" fmla="*/ 741958 h 1436352"/>
                  <a:gd name="connsiteX3" fmla="*/ 181334 w 793037"/>
                  <a:gd name="connsiteY3" fmla="*/ 25965 h 1436352"/>
                  <a:gd name="connsiteX4" fmla="*/ 250346 w 793037"/>
                  <a:gd name="connsiteY4" fmla="*/ 155361 h 1436352"/>
                  <a:gd name="connsiteX5" fmla="*/ 345236 w 793037"/>
                  <a:gd name="connsiteY5" fmla="*/ 138109 h 1436352"/>
                  <a:gd name="connsiteX6" fmla="*/ 362489 w 793037"/>
                  <a:gd name="connsiteY6" fmla="*/ 232999 h 1436352"/>
                  <a:gd name="connsiteX7" fmla="*/ 440127 w 793037"/>
                  <a:gd name="connsiteY7" fmla="*/ 258878 h 1436352"/>
                  <a:gd name="connsiteX8" fmla="*/ 440127 w 793037"/>
                  <a:gd name="connsiteY8" fmla="*/ 431407 h 1436352"/>
                  <a:gd name="connsiteX9" fmla="*/ 491885 w 793037"/>
                  <a:gd name="connsiteY9" fmla="*/ 440033 h 1436352"/>
                  <a:gd name="connsiteX10" fmla="*/ 474632 w 793037"/>
                  <a:gd name="connsiteY10" fmla="*/ 560803 h 1436352"/>
                  <a:gd name="connsiteX11" fmla="*/ 552270 w 793037"/>
                  <a:gd name="connsiteY11" fmla="*/ 586682 h 1436352"/>
                  <a:gd name="connsiteX12" fmla="*/ 552270 w 793037"/>
                  <a:gd name="connsiteY12" fmla="*/ 690199 h 1436352"/>
                  <a:gd name="connsiteX13" fmla="*/ 791637 w 793037"/>
                  <a:gd name="connsiteY13" fmla="*/ 1061794 h 1436352"/>
                  <a:gd name="connsiteX14" fmla="*/ 609626 w 793037"/>
                  <a:gd name="connsiteY14" fmla="*/ 1436352 h 1436352"/>
                  <a:gd name="connsiteX0" fmla="*/ 112323 w 793663"/>
                  <a:gd name="connsiteY0" fmla="*/ 1302675 h 1436352"/>
                  <a:gd name="connsiteX1" fmla="*/ 146829 w 793663"/>
                  <a:gd name="connsiteY1" fmla="*/ 974871 h 1436352"/>
                  <a:gd name="connsiteX2" fmla="*/ 180 w 793663"/>
                  <a:gd name="connsiteY2" fmla="*/ 741958 h 1436352"/>
                  <a:gd name="connsiteX3" fmla="*/ 181334 w 793663"/>
                  <a:gd name="connsiteY3" fmla="*/ 25965 h 1436352"/>
                  <a:gd name="connsiteX4" fmla="*/ 250346 w 793663"/>
                  <a:gd name="connsiteY4" fmla="*/ 155361 h 1436352"/>
                  <a:gd name="connsiteX5" fmla="*/ 345236 w 793663"/>
                  <a:gd name="connsiteY5" fmla="*/ 138109 h 1436352"/>
                  <a:gd name="connsiteX6" fmla="*/ 362489 w 793663"/>
                  <a:gd name="connsiteY6" fmla="*/ 232999 h 1436352"/>
                  <a:gd name="connsiteX7" fmla="*/ 440127 w 793663"/>
                  <a:gd name="connsiteY7" fmla="*/ 258878 h 1436352"/>
                  <a:gd name="connsiteX8" fmla="*/ 440127 w 793663"/>
                  <a:gd name="connsiteY8" fmla="*/ 431407 h 1436352"/>
                  <a:gd name="connsiteX9" fmla="*/ 491885 w 793663"/>
                  <a:gd name="connsiteY9" fmla="*/ 440033 h 1436352"/>
                  <a:gd name="connsiteX10" fmla="*/ 474632 w 793663"/>
                  <a:gd name="connsiteY10" fmla="*/ 560803 h 1436352"/>
                  <a:gd name="connsiteX11" fmla="*/ 552270 w 793663"/>
                  <a:gd name="connsiteY11" fmla="*/ 586682 h 1436352"/>
                  <a:gd name="connsiteX12" fmla="*/ 552270 w 793663"/>
                  <a:gd name="connsiteY12" fmla="*/ 690199 h 1436352"/>
                  <a:gd name="connsiteX13" fmla="*/ 791637 w 793663"/>
                  <a:gd name="connsiteY13" fmla="*/ 1061794 h 1436352"/>
                  <a:gd name="connsiteX14" fmla="*/ 609626 w 793663"/>
                  <a:gd name="connsiteY14" fmla="*/ 1436352 h 1436352"/>
                  <a:gd name="connsiteX0" fmla="*/ 112323 w 793663"/>
                  <a:gd name="connsiteY0" fmla="*/ 1302675 h 1436352"/>
                  <a:gd name="connsiteX1" fmla="*/ 146829 w 793663"/>
                  <a:gd name="connsiteY1" fmla="*/ 974871 h 1436352"/>
                  <a:gd name="connsiteX2" fmla="*/ 180 w 793663"/>
                  <a:gd name="connsiteY2" fmla="*/ 741958 h 1436352"/>
                  <a:gd name="connsiteX3" fmla="*/ 181334 w 793663"/>
                  <a:gd name="connsiteY3" fmla="*/ 25965 h 1436352"/>
                  <a:gd name="connsiteX4" fmla="*/ 250346 w 793663"/>
                  <a:gd name="connsiteY4" fmla="*/ 155361 h 1436352"/>
                  <a:gd name="connsiteX5" fmla="*/ 345236 w 793663"/>
                  <a:gd name="connsiteY5" fmla="*/ 138109 h 1436352"/>
                  <a:gd name="connsiteX6" fmla="*/ 362489 w 793663"/>
                  <a:gd name="connsiteY6" fmla="*/ 232999 h 1436352"/>
                  <a:gd name="connsiteX7" fmla="*/ 440127 w 793663"/>
                  <a:gd name="connsiteY7" fmla="*/ 258878 h 1436352"/>
                  <a:gd name="connsiteX8" fmla="*/ 440127 w 793663"/>
                  <a:gd name="connsiteY8" fmla="*/ 431407 h 1436352"/>
                  <a:gd name="connsiteX9" fmla="*/ 508743 w 793663"/>
                  <a:gd name="connsiteY9" fmla="*/ 452677 h 1436352"/>
                  <a:gd name="connsiteX10" fmla="*/ 474632 w 793663"/>
                  <a:gd name="connsiteY10" fmla="*/ 560803 h 1436352"/>
                  <a:gd name="connsiteX11" fmla="*/ 552270 w 793663"/>
                  <a:gd name="connsiteY11" fmla="*/ 586682 h 1436352"/>
                  <a:gd name="connsiteX12" fmla="*/ 552270 w 793663"/>
                  <a:gd name="connsiteY12" fmla="*/ 690199 h 1436352"/>
                  <a:gd name="connsiteX13" fmla="*/ 791637 w 793663"/>
                  <a:gd name="connsiteY13" fmla="*/ 1061794 h 1436352"/>
                  <a:gd name="connsiteX14" fmla="*/ 609626 w 793663"/>
                  <a:gd name="connsiteY14" fmla="*/ 1436352 h 1436352"/>
                  <a:gd name="connsiteX0" fmla="*/ 112323 w 793663"/>
                  <a:gd name="connsiteY0" fmla="*/ 1302675 h 1436352"/>
                  <a:gd name="connsiteX1" fmla="*/ 146829 w 793663"/>
                  <a:gd name="connsiteY1" fmla="*/ 974871 h 1436352"/>
                  <a:gd name="connsiteX2" fmla="*/ 180 w 793663"/>
                  <a:gd name="connsiteY2" fmla="*/ 741958 h 1436352"/>
                  <a:gd name="connsiteX3" fmla="*/ 181334 w 793663"/>
                  <a:gd name="connsiteY3" fmla="*/ 25965 h 1436352"/>
                  <a:gd name="connsiteX4" fmla="*/ 250346 w 793663"/>
                  <a:gd name="connsiteY4" fmla="*/ 155361 h 1436352"/>
                  <a:gd name="connsiteX5" fmla="*/ 345236 w 793663"/>
                  <a:gd name="connsiteY5" fmla="*/ 138109 h 1436352"/>
                  <a:gd name="connsiteX6" fmla="*/ 362489 w 793663"/>
                  <a:gd name="connsiteY6" fmla="*/ 232999 h 1436352"/>
                  <a:gd name="connsiteX7" fmla="*/ 423269 w 793663"/>
                  <a:gd name="connsiteY7" fmla="*/ 250449 h 1436352"/>
                  <a:gd name="connsiteX8" fmla="*/ 440127 w 793663"/>
                  <a:gd name="connsiteY8" fmla="*/ 431407 h 1436352"/>
                  <a:gd name="connsiteX9" fmla="*/ 508743 w 793663"/>
                  <a:gd name="connsiteY9" fmla="*/ 452677 h 1436352"/>
                  <a:gd name="connsiteX10" fmla="*/ 474632 w 793663"/>
                  <a:gd name="connsiteY10" fmla="*/ 560803 h 1436352"/>
                  <a:gd name="connsiteX11" fmla="*/ 552270 w 793663"/>
                  <a:gd name="connsiteY11" fmla="*/ 586682 h 1436352"/>
                  <a:gd name="connsiteX12" fmla="*/ 552270 w 793663"/>
                  <a:gd name="connsiteY12" fmla="*/ 690199 h 1436352"/>
                  <a:gd name="connsiteX13" fmla="*/ 791637 w 793663"/>
                  <a:gd name="connsiteY13" fmla="*/ 1061794 h 1436352"/>
                  <a:gd name="connsiteX14" fmla="*/ 609626 w 793663"/>
                  <a:gd name="connsiteY14" fmla="*/ 1436352 h 1436352"/>
                  <a:gd name="connsiteX0" fmla="*/ 112323 w 793663"/>
                  <a:gd name="connsiteY0" fmla="*/ 1302675 h 1436352"/>
                  <a:gd name="connsiteX1" fmla="*/ 146829 w 793663"/>
                  <a:gd name="connsiteY1" fmla="*/ 974871 h 1436352"/>
                  <a:gd name="connsiteX2" fmla="*/ 180 w 793663"/>
                  <a:gd name="connsiteY2" fmla="*/ 741958 h 1436352"/>
                  <a:gd name="connsiteX3" fmla="*/ 181334 w 793663"/>
                  <a:gd name="connsiteY3" fmla="*/ 25965 h 1436352"/>
                  <a:gd name="connsiteX4" fmla="*/ 250346 w 793663"/>
                  <a:gd name="connsiteY4" fmla="*/ 155361 h 1436352"/>
                  <a:gd name="connsiteX5" fmla="*/ 345236 w 793663"/>
                  <a:gd name="connsiteY5" fmla="*/ 138109 h 1436352"/>
                  <a:gd name="connsiteX6" fmla="*/ 362489 w 793663"/>
                  <a:gd name="connsiteY6" fmla="*/ 232999 h 1436352"/>
                  <a:gd name="connsiteX7" fmla="*/ 423269 w 793663"/>
                  <a:gd name="connsiteY7" fmla="*/ 250449 h 1436352"/>
                  <a:gd name="connsiteX8" fmla="*/ 444341 w 793663"/>
                  <a:gd name="connsiteY8" fmla="*/ 406121 h 1436352"/>
                  <a:gd name="connsiteX9" fmla="*/ 508743 w 793663"/>
                  <a:gd name="connsiteY9" fmla="*/ 452677 h 1436352"/>
                  <a:gd name="connsiteX10" fmla="*/ 474632 w 793663"/>
                  <a:gd name="connsiteY10" fmla="*/ 560803 h 1436352"/>
                  <a:gd name="connsiteX11" fmla="*/ 552270 w 793663"/>
                  <a:gd name="connsiteY11" fmla="*/ 586682 h 1436352"/>
                  <a:gd name="connsiteX12" fmla="*/ 552270 w 793663"/>
                  <a:gd name="connsiteY12" fmla="*/ 690199 h 1436352"/>
                  <a:gd name="connsiteX13" fmla="*/ 791637 w 793663"/>
                  <a:gd name="connsiteY13" fmla="*/ 1061794 h 1436352"/>
                  <a:gd name="connsiteX14" fmla="*/ 609626 w 793663"/>
                  <a:gd name="connsiteY14" fmla="*/ 1436352 h 1436352"/>
                  <a:gd name="connsiteX0" fmla="*/ 112323 w 792356"/>
                  <a:gd name="connsiteY0" fmla="*/ 1302675 h 1537499"/>
                  <a:gd name="connsiteX1" fmla="*/ 146829 w 792356"/>
                  <a:gd name="connsiteY1" fmla="*/ 974871 h 1537499"/>
                  <a:gd name="connsiteX2" fmla="*/ 180 w 792356"/>
                  <a:gd name="connsiteY2" fmla="*/ 741958 h 1537499"/>
                  <a:gd name="connsiteX3" fmla="*/ 181334 w 792356"/>
                  <a:gd name="connsiteY3" fmla="*/ 25965 h 1537499"/>
                  <a:gd name="connsiteX4" fmla="*/ 250346 w 792356"/>
                  <a:gd name="connsiteY4" fmla="*/ 155361 h 1537499"/>
                  <a:gd name="connsiteX5" fmla="*/ 345236 w 792356"/>
                  <a:gd name="connsiteY5" fmla="*/ 138109 h 1537499"/>
                  <a:gd name="connsiteX6" fmla="*/ 362489 w 792356"/>
                  <a:gd name="connsiteY6" fmla="*/ 232999 h 1537499"/>
                  <a:gd name="connsiteX7" fmla="*/ 423269 w 792356"/>
                  <a:gd name="connsiteY7" fmla="*/ 250449 h 1537499"/>
                  <a:gd name="connsiteX8" fmla="*/ 444341 w 792356"/>
                  <a:gd name="connsiteY8" fmla="*/ 406121 h 1537499"/>
                  <a:gd name="connsiteX9" fmla="*/ 508743 w 792356"/>
                  <a:gd name="connsiteY9" fmla="*/ 452677 h 1537499"/>
                  <a:gd name="connsiteX10" fmla="*/ 474632 w 792356"/>
                  <a:gd name="connsiteY10" fmla="*/ 560803 h 1537499"/>
                  <a:gd name="connsiteX11" fmla="*/ 552270 w 792356"/>
                  <a:gd name="connsiteY11" fmla="*/ 586682 h 1537499"/>
                  <a:gd name="connsiteX12" fmla="*/ 552270 w 792356"/>
                  <a:gd name="connsiteY12" fmla="*/ 690199 h 1537499"/>
                  <a:gd name="connsiteX13" fmla="*/ 791637 w 792356"/>
                  <a:gd name="connsiteY13" fmla="*/ 1061794 h 1537499"/>
                  <a:gd name="connsiteX14" fmla="*/ 626484 w 792356"/>
                  <a:gd name="connsiteY14" fmla="*/ 1537499 h 1537499"/>
                  <a:gd name="connsiteX0" fmla="*/ 112323 w 805272"/>
                  <a:gd name="connsiteY0" fmla="*/ 1302675 h 1538127"/>
                  <a:gd name="connsiteX1" fmla="*/ 146829 w 805272"/>
                  <a:gd name="connsiteY1" fmla="*/ 974871 h 1538127"/>
                  <a:gd name="connsiteX2" fmla="*/ 180 w 805272"/>
                  <a:gd name="connsiteY2" fmla="*/ 741958 h 1538127"/>
                  <a:gd name="connsiteX3" fmla="*/ 181334 w 805272"/>
                  <a:gd name="connsiteY3" fmla="*/ 25965 h 1538127"/>
                  <a:gd name="connsiteX4" fmla="*/ 250346 w 805272"/>
                  <a:gd name="connsiteY4" fmla="*/ 155361 h 1538127"/>
                  <a:gd name="connsiteX5" fmla="*/ 345236 w 805272"/>
                  <a:gd name="connsiteY5" fmla="*/ 138109 h 1538127"/>
                  <a:gd name="connsiteX6" fmla="*/ 362489 w 805272"/>
                  <a:gd name="connsiteY6" fmla="*/ 232999 h 1538127"/>
                  <a:gd name="connsiteX7" fmla="*/ 423269 w 805272"/>
                  <a:gd name="connsiteY7" fmla="*/ 250449 h 1538127"/>
                  <a:gd name="connsiteX8" fmla="*/ 444341 w 805272"/>
                  <a:gd name="connsiteY8" fmla="*/ 406121 h 1538127"/>
                  <a:gd name="connsiteX9" fmla="*/ 508743 w 805272"/>
                  <a:gd name="connsiteY9" fmla="*/ 452677 h 1538127"/>
                  <a:gd name="connsiteX10" fmla="*/ 474632 w 805272"/>
                  <a:gd name="connsiteY10" fmla="*/ 560803 h 1538127"/>
                  <a:gd name="connsiteX11" fmla="*/ 552270 w 805272"/>
                  <a:gd name="connsiteY11" fmla="*/ 586682 h 1538127"/>
                  <a:gd name="connsiteX12" fmla="*/ 552270 w 805272"/>
                  <a:gd name="connsiteY12" fmla="*/ 690199 h 1538127"/>
                  <a:gd name="connsiteX13" fmla="*/ 791637 w 805272"/>
                  <a:gd name="connsiteY13" fmla="*/ 1061794 h 1538127"/>
                  <a:gd name="connsiteX14" fmla="*/ 626484 w 805272"/>
                  <a:gd name="connsiteY14" fmla="*/ 1537499 h 1538127"/>
                  <a:gd name="connsiteX0" fmla="*/ 112323 w 791761"/>
                  <a:gd name="connsiteY0" fmla="*/ 1302675 h 1542335"/>
                  <a:gd name="connsiteX1" fmla="*/ 146829 w 791761"/>
                  <a:gd name="connsiteY1" fmla="*/ 974871 h 1542335"/>
                  <a:gd name="connsiteX2" fmla="*/ 180 w 791761"/>
                  <a:gd name="connsiteY2" fmla="*/ 741958 h 1542335"/>
                  <a:gd name="connsiteX3" fmla="*/ 181334 w 791761"/>
                  <a:gd name="connsiteY3" fmla="*/ 25965 h 1542335"/>
                  <a:gd name="connsiteX4" fmla="*/ 250346 w 791761"/>
                  <a:gd name="connsiteY4" fmla="*/ 155361 h 1542335"/>
                  <a:gd name="connsiteX5" fmla="*/ 345236 w 791761"/>
                  <a:gd name="connsiteY5" fmla="*/ 138109 h 1542335"/>
                  <a:gd name="connsiteX6" fmla="*/ 362489 w 791761"/>
                  <a:gd name="connsiteY6" fmla="*/ 232999 h 1542335"/>
                  <a:gd name="connsiteX7" fmla="*/ 423269 w 791761"/>
                  <a:gd name="connsiteY7" fmla="*/ 250449 h 1542335"/>
                  <a:gd name="connsiteX8" fmla="*/ 444341 w 791761"/>
                  <a:gd name="connsiteY8" fmla="*/ 406121 h 1542335"/>
                  <a:gd name="connsiteX9" fmla="*/ 508743 w 791761"/>
                  <a:gd name="connsiteY9" fmla="*/ 452677 h 1542335"/>
                  <a:gd name="connsiteX10" fmla="*/ 474632 w 791761"/>
                  <a:gd name="connsiteY10" fmla="*/ 560803 h 1542335"/>
                  <a:gd name="connsiteX11" fmla="*/ 552270 w 791761"/>
                  <a:gd name="connsiteY11" fmla="*/ 586682 h 1542335"/>
                  <a:gd name="connsiteX12" fmla="*/ 552270 w 791761"/>
                  <a:gd name="connsiteY12" fmla="*/ 690199 h 1542335"/>
                  <a:gd name="connsiteX13" fmla="*/ 791637 w 791761"/>
                  <a:gd name="connsiteY13" fmla="*/ 1061794 h 1542335"/>
                  <a:gd name="connsiteX14" fmla="*/ 516908 w 791761"/>
                  <a:gd name="connsiteY14" fmla="*/ 1541713 h 1542335"/>
                  <a:gd name="connsiteX0" fmla="*/ 112323 w 803617"/>
                  <a:gd name="connsiteY0" fmla="*/ 1302675 h 1545043"/>
                  <a:gd name="connsiteX1" fmla="*/ 146829 w 803617"/>
                  <a:gd name="connsiteY1" fmla="*/ 974871 h 1545043"/>
                  <a:gd name="connsiteX2" fmla="*/ 180 w 803617"/>
                  <a:gd name="connsiteY2" fmla="*/ 741958 h 1545043"/>
                  <a:gd name="connsiteX3" fmla="*/ 181334 w 803617"/>
                  <a:gd name="connsiteY3" fmla="*/ 25965 h 1545043"/>
                  <a:gd name="connsiteX4" fmla="*/ 250346 w 803617"/>
                  <a:gd name="connsiteY4" fmla="*/ 155361 h 1545043"/>
                  <a:gd name="connsiteX5" fmla="*/ 345236 w 803617"/>
                  <a:gd name="connsiteY5" fmla="*/ 138109 h 1545043"/>
                  <a:gd name="connsiteX6" fmla="*/ 362489 w 803617"/>
                  <a:gd name="connsiteY6" fmla="*/ 232999 h 1545043"/>
                  <a:gd name="connsiteX7" fmla="*/ 423269 w 803617"/>
                  <a:gd name="connsiteY7" fmla="*/ 250449 h 1545043"/>
                  <a:gd name="connsiteX8" fmla="*/ 444341 w 803617"/>
                  <a:gd name="connsiteY8" fmla="*/ 406121 h 1545043"/>
                  <a:gd name="connsiteX9" fmla="*/ 508743 w 803617"/>
                  <a:gd name="connsiteY9" fmla="*/ 452677 h 1545043"/>
                  <a:gd name="connsiteX10" fmla="*/ 474632 w 803617"/>
                  <a:gd name="connsiteY10" fmla="*/ 560803 h 1545043"/>
                  <a:gd name="connsiteX11" fmla="*/ 552270 w 803617"/>
                  <a:gd name="connsiteY11" fmla="*/ 586682 h 1545043"/>
                  <a:gd name="connsiteX12" fmla="*/ 552270 w 803617"/>
                  <a:gd name="connsiteY12" fmla="*/ 690199 h 1545043"/>
                  <a:gd name="connsiteX13" fmla="*/ 791637 w 803617"/>
                  <a:gd name="connsiteY13" fmla="*/ 1061794 h 1545043"/>
                  <a:gd name="connsiteX14" fmla="*/ 516908 w 803617"/>
                  <a:gd name="connsiteY14" fmla="*/ 1541713 h 1545043"/>
                  <a:gd name="connsiteX0" fmla="*/ 112323 w 834607"/>
                  <a:gd name="connsiteY0" fmla="*/ 1302675 h 1490669"/>
                  <a:gd name="connsiteX1" fmla="*/ 146829 w 834607"/>
                  <a:gd name="connsiteY1" fmla="*/ 974871 h 1490669"/>
                  <a:gd name="connsiteX2" fmla="*/ 180 w 834607"/>
                  <a:gd name="connsiteY2" fmla="*/ 741958 h 1490669"/>
                  <a:gd name="connsiteX3" fmla="*/ 181334 w 834607"/>
                  <a:gd name="connsiteY3" fmla="*/ 25965 h 1490669"/>
                  <a:gd name="connsiteX4" fmla="*/ 250346 w 834607"/>
                  <a:gd name="connsiteY4" fmla="*/ 155361 h 1490669"/>
                  <a:gd name="connsiteX5" fmla="*/ 345236 w 834607"/>
                  <a:gd name="connsiteY5" fmla="*/ 138109 h 1490669"/>
                  <a:gd name="connsiteX6" fmla="*/ 362489 w 834607"/>
                  <a:gd name="connsiteY6" fmla="*/ 232999 h 1490669"/>
                  <a:gd name="connsiteX7" fmla="*/ 423269 w 834607"/>
                  <a:gd name="connsiteY7" fmla="*/ 250449 h 1490669"/>
                  <a:gd name="connsiteX8" fmla="*/ 444341 w 834607"/>
                  <a:gd name="connsiteY8" fmla="*/ 406121 h 1490669"/>
                  <a:gd name="connsiteX9" fmla="*/ 508743 w 834607"/>
                  <a:gd name="connsiteY9" fmla="*/ 452677 h 1490669"/>
                  <a:gd name="connsiteX10" fmla="*/ 474632 w 834607"/>
                  <a:gd name="connsiteY10" fmla="*/ 560803 h 1490669"/>
                  <a:gd name="connsiteX11" fmla="*/ 552270 w 834607"/>
                  <a:gd name="connsiteY11" fmla="*/ 586682 h 1490669"/>
                  <a:gd name="connsiteX12" fmla="*/ 552270 w 834607"/>
                  <a:gd name="connsiteY12" fmla="*/ 690199 h 1490669"/>
                  <a:gd name="connsiteX13" fmla="*/ 791637 w 834607"/>
                  <a:gd name="connsiteY13" fmla="*/ 1061794 h 1490669"/>
                  <a:gd name="connsiteX14" fmla="*/ 584339 w 834607"/>
                  <a:gd name="connsiteY14" fmla="*/ 1486925 h 1490669"/>
                  <a:gd name="connsiteX0" fmla="*/ 82816 w 834601"/>
                  <a:gd name="connsiteY0" fmla="*/ 1353249 h 1490669"/>
                  <a:gd name="connsiteX1" fmla="*/ 146823 w 834601"/>
                  <a:gd name="connsiteY1" fmla="*/ 974871 h 1490669"/>
                  <a:gd name="connsiteX2" fmla="*/ 174 w 834601"/>
                  <a:gd name="connsiteY2" fmla="*/ 741958 h 1490669"/>
                  <a:gd name="connsiteX3" fmla="*/ 181328 w 834601"/>
                  <a:gd name="connsiteY3" fmla="*/ 25965 h 1490669"/>
                  <a:gd name="connsiteX4" fmla="*/ 250340 w 834601"/>
                  <a:gd name="connsiteY4" fmla="*/ 155361 h 1490669"/>
                  <a:gd name="connsiteX5" fmla="*/ 345230 w 834601"/>
                  <a:gd name="connsiteY5" fmla="*/ 138109 h 1490669"/>
                  <a:gd name="connsiteX6" fmla="*/ 362483 w 834601"/>
                  <a:gd name="connsiteY6" fmla="*/ 232999 h 1490669"/>
                  <a:gd name="connsiteX7" fmla="*/ 423263 w 834601"/>
                  <a:gd name="connsiteY7" fmla="*/ 250449 h 1490669"/>
                  <a:gd name="connsiteX8" fmla="*/ 444335 w 834601"/>
                  <a:gd name="connsiteY8" fmla="*/ 406121 h 1490669"/>
                  <a:gd name="connsiteX9" fmla="*/ 508737 w 834601"/>
                  <a:gd name="connsiteY9" fmla="*/ 452677 h 1490669"/>
                  <a:gd name="connsiteX10" fmla="*/ 474626 w 834601"/>
                  <a:gd name="connsiteY10" fmla="*/ 560803 h 1490669"/>
                  <a:gd name="connsiteX11" fmla="*/ 552264 w 834601"/>
                  <a:gd name="connsiteY11" fmla="*/ 586682 h 1490669"/>
                  <a:gd name="connsiteX12" fmla="*/ 552264 w 834601"/>
                  <a:gd name="connsiteY12" fmla="*/ 690199 h 1490669"/>
                  <a:gd name="connsiteX13" fmla="*/ 791631 w 834601"/>
                  <a:gd name="connsiteY13" fmla="*/ 1061794 h 1490669"/>
                  <a:gd name="connsiteX14" fmla="*/ 584333 w 834601"/>
                  <a:gd name="connsiteY14" fmla="*/ 1486925 h 1490669"/>
                  <a:gd name="connsiteX0" fmla="*/ 82816 w 834601"/>
                  <a:gd name="connsiteY0" fmla="*/ 1353249 h 1490669"/>
                  <a:gd name="connsiteX1" fmla="*/ 146823 w 834601"/>
                  <a:gd name="connsiteY1" fmla="*/ 974871 h 1490669"/>
                  <a:gd name="connsiteX2" fmla="*/ 174 w 834601"/>
                  <a:gd name="connsiteY2" fmla="*/ 741958 h 1490669"/>
                  <a:gd name="connsiteX3" fmla="*/ 181328 w 834601"/>
                  <a:gd name="connsiteY3" fmla="*/ 25965 h 1490669"/>
                  <a:gd name="connsiteX4" fmla="*/ 250340 w 834601"/>
                  <a:gd name="connsiteY4" fmla="*/ 155361 h 1490669"/>
                  <a:gd name="connsiteX5" fmla="*/ 345230 w 834601"/>
                  <a:gd name="connsiteY5" fmla="*/ 138109 h 1490669"/>
                  <a:gd name="connsiteX6" fmla="*/ 362483 w 834601"/>
                  <a:gd name="connsiteY6" fmla="*/ 232999 h 1490669"/>
                  <a:gd name="connsiteX7" fmla="*/ 423263 w 834601"/>
                  <a:gd name="connsiteY7" fmla="*/ 250449 h 1490669"/>
                  <a:gd name="connsiteX8" fmla="*/ 444335 w 834601"/>
                  <a:gd name="connsiteY8" fmla="*/ 406121 h 1490669"/>
                  <a:gd name="connsiteX9" fmla="*/ 508737 w 834601"/>
                  <a:gd name="connsiteY9" fmla="*/ 452677 h 1490669"/>
                  <a:gd name="connsiteX10" fmla="*/ 474626 w 834601"/>
                  <a:gd name="connsiteY10" fmla="*/ 560803 h 1490669"/>
                  <a:gd name="connsiteX11" fmla="*/ 552264 w 834601"/>
                  <a:gd name="connsiteY11" fmla="*/ 586682 h 1490669"/>
                  <a:gd name="connsiteX12" fmla="*/ 552264 w 834601"/>
                  <a:gd name="connsiteY12" fmla="*/ 690199 h 1490669"/>
                  <a:gd name="connsiteX13" fmla="*/ 791631 w 834601"/>
                  <a:gd name="connsiteY13" fmla="*/ 1061794 h 1490669"/>
                  <a:gd name="connsiteX14" fmla="*/ 584333 w 834601"/>
                  <a:gd name="connsiteY14" fmla="*/ 1486925 h 1490669"/>
                  <a:gd name="connsiteX0" fmla="*/ 82816 w 843783"/>
                  <a:gd name="connsiteY0" fmla="*/ 1353249 h 1469784"/>
                  <a:gd name="connsiteX1" fmla="*/ 146823 w 843783"/>
                  <a:gd name="connsiteY1" fmla="*/ 974871 h 1469784"/>
                  <a:gd name="connsiteX2" fmla="*/ 174 w 843783"/>
                  <a:gd name="connsiteY2" fmla="*/ 741958 h 1469784"/>
                  <a:gd name="connsiteX3" fmla="*/ 181328 w 843783"/>
                  <a:gd name="connsiteY3" fmla="*/ 25965 h 1469784"/>
                  <a:gd name="connsiteX4" fmla="*/ 250340 w 843783"/>
                  <a:gd name="connsiteY4" fmla="*/ 155361 h 1469784"/>
                  <a:gd name="connsiteX5" fmla="*/ 345230 w 843783"/>
                  <a:gd name="connsiteY5" fmla="*/ 138109 h 1469784"/>
                  <a:gd name="connsiteX6" fmla="*/ 362483 w 843783"/>
                  <a:gd name="connsiteY6" fmla="*/ 232999 h 1469784"/>
                  <a:gd name="connsiteX7" fmla="*/ 423263 w 843783"/>
                  <a:gd name="connsiteY7" fmla="*/ 250449 h 1469784"/>
                  <a:gd name="connsiteX8" fmla="*/ 444335 w 843783"/>
                  <a:gd name="connsiteY8" fmla="*/ 406121 h 1469784"/>
                  <a:gd name="connsiteX9" fmla="*/ 508737 w 843783"/>
                  <a:gd name="connsiteY9" fmla="*/ 452677 h 1469784"/>
                  <a:gd name="connsiteX10" fmla="*/ 474626 w 843783"/>
                  <a:gd name="connsiteY10" fmla="*/ 560803 h 1469784"/>
                  <a:gd name="connsiteX11" fmla="*/ 552264 w 843783"/>
                  <a:gd name="connsiteY11" fmla="*/ 586682 h 1469784"/>
                  <a:gd name="connsiteX12" fmla="*/ 552264 w 843783"/>
                  <a:gd name="connsiteY12" fmla="*/ 690199 h 1469784"/>
                  <a:gd name="connsiteX13" fmla="*/ 791631 w 843783"/>
                  <a:gd name="connsiteY13" fmla="*/ 1061794 h 1469784"/>
                  <a:gd name="connsiteX14" fmla="*/ 601191 w 843783"/>
                  <a:gd name="connsiteY14" fmla="*/ 1465853 h 1469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43783" h="1469784">
                    <a:moveTo>
                      <a:pt x="82816" y="1353249"/>
                    </a:moveTo>
                    <a:cubicBezTo>
                      <a:pt x="159987" y="1206572"/>
                      <a:pt x="160597" y="1076753"/>
                      <a:pt x="146823" y="974871"/>
                    </a:cubicBezTo>
                    <a:cubicBezTo>
                      <a:pt x="133049" y="872989"/>
                      <a:pt x="-5577" y="900109"/>
                      <a:pt x="174" y="741958"/>
                    </a:cubicBezTo>
                    <a:cubicBezTo>
                      <a:pt x="5925" y="583807"/>
                      <a:pt x="139634" y="123731"/>
                      <a:pt x="181328" y="25965"/>
                    </a:cubicBezTo>
                    <a:cubicBezTo>
                      <a:pt x="223022" y="-71801"/>
                      <a:pt x="223023" y="136670"/>
                      <a:pt x="250340" y="155361"/>
                    </a:cubicBezTo>
                    <a:cubicBezTo>
                      <a:pt x="277657" y="174052"/>
                      <a:pt x="326540" y="125169"/>
                      <a:pt x="345230" y="138109"/>
                    </a:cubicBezTo>
                    <a:cubicBezTo>
                      <a:pt x="363920" y="151049"/>
                      <a:pt x="349478" y="214276"/>
                      <a:pt x="362483" y="232999"/>
                    </a:cubicBezTo>
                    <a:cubicBezTo>
                      <a:pt x="375488" y="251722"/>
                      <a:pt x="409621" y="221595"/>
                      <a:pt x="423263" y="250449"/>
                    </a:cubicBezTo>
                    <a:cubicBezTo>
                      <a:pt x="436905" y="279303"/>
                      <a:pt x="430089" y="372416"/>
                      <a:pt x="444335" y="406121"/>
                    </a:cubicBezTo>
                    <a:cubicBezTo>
                      <a:pt x="458581" y="439826"/>
                      <a:pt x="503689" y="426897"/>
                      <a:pt x="508737" y="452677"/>
                    </a:cubicBezTo>
                    <a:cubicBezTo>
                      <a:pt x="513786" y="478457"/>
                      <a:pt x="467372" y="538469"/>
                      <a:pt x="474626" y="560803"/>
                    </a:cubicBezTo>
                    <a:cubicBezTo>
                      <a:pt x="481880" y="583137"/>
                      <a:pt x="539324" y="565116"/>
                      <a:pt x="552264" y="586682"/>
                    </a:cubicBezTo>
                    <a:cubicBezTo>
                      <a:pt x="565204" y="608248"/>
                      <a:pt x="512370" y="611014"/>
                      <a:pt x="552264" y="690199"/>
                    </a:cubicBezTo>
                    <a:cubicBezTo>
                      <a:pt x="592158" y="769384"/>
                      <a:pt x="783477" y="932518"/>
                      <a:pt x="791631" y="1061794"/>
                    </a:cubicBezTo>
                    <a:cubicBezTo>
                      <a:pt x="799785" y="1191070"/>
                      <a:pt x="986018" y="1508629"/>
                      <a:pt x="601191" y="1465853"/>
                    </a:cubicBezTo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10" name="グループ化 1109">
                <a:extLst>
                  <a:ext uri="{FF2B5EF4-FFF2-40B4-BE49-F238E27FC236}">
                    <a16:creationId xmlns:a16="http://schemas.microsoft.com/office/drawing/2014/main" id="{0F2666CA-4053-4D37-8B20-CE803C066317}"/>
                  </a:ext>
                </a:extLst>
              </p:cNvPr>
              <p:cNvGrpSpPr/>
              <p:nvPr/>
            </p:nvGrpSpPr>
            <p:grpSpPr>
              <a:xfrm>
                <a:off x="864335" y="2262907"/>
                <a:ext cx="170974" cy="170974"/>
                <a:chOff x="1389970" y="4934997"/>
                <a:chExt cx="170974" cy="170974"/>
              </a:xfrm>
            </p:grpSpPr>
            <p:sp>
              <p:nvSpPr>
                <p:cNvPr id="1111" name="楕円 1110">
                  <a:extLst>
                    <a:ext uri="{FF2B5EF4-FFF2-40B4-BE49-F238E27FC236}">
                      <a16:creationId xmlns:a16="http://schemas.microsoft.com/office/drawing/2014/main" id="{E2116D89-379C-4A3B-ACEC-B55875F6D29C}"/>
                    </a:ext>
                  </a:extLst>
                </p:cNvPr>
                <p:cNvSpPr/>
                <p:nvPr/>
              </p:nvSpPr>
              <p:spPr>
                <a:xfrm>
                  <a:off x="1389970" y="4934997"/>
                  <a:ext cx="170974" cy="1709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2" name="楕円 1111">
                  <a:extLst>
                    <a:ext uri="{FF2B5EF4-FFF2-40B4-BE49-F238E27FC236}">
                      <a16:creationId xmlns:a16="http://schemas.microsoft.com/office/drawing/2014/main" id="{2E482B2E-7F1C-4D7D-8984-475F36221368}"/>
                    </a:ext>
                  </a:extLst>
                </p:cNvPr>
                <p:cNvSpPr/>
                <p:nvPr/>
              </p:nvSpPr>
              <p:spPr>
                <a:xfrm>
                  <a:off x="1414914" y="4967071"/>
                  <a:ext cx="106825" cy="106825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26" name="グループ化 1125">
              <a:extLst>
                <a:ext uri="{FF2B5EF4-FFF2-40B4-BE49-F238E27FC236}">
                  <a16:creationId xmlns:a16="http://schemas.microsoft.com/office/drawing/2014/main" id="{79E4834A-8376-4EBB-BF78-6B82A664048A}"/>
                </a:ext>
              </a:extLst>
            </p:cNvPr>
            <p:cNvGrpSpPr/>
            <p:nvPr/>
          </p:nvGrpSpPr>
          <p:grpSpPr>
            <a:xfrm>
              <a:off x="7791606" y="3450308"/>
              <a:ext cx="593236" cy="250350"/>
              <a:chOff x="426394" y="5019444"/>
              <a:chExt cx="4967966" cy="2096517"/>
            </a:xfrm>
          </p:grpSpPr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69B34AF1-A014-46FD-8F0A-A76BE4388CBF}"/>
                  </a:ext>
                </a:extLst>
              </p:cNvPr>
              <p:cNvSpPr/>
              <p:nvPr/>
            </p:nvSpPr>
            <p:spPr>
              <a:xfrm rot="9540701" flipH="1">
                <a:off x="3710398" y="5739429"/>
                <a:ext cx="591106" cy="188299"/>
              </a:xfrm>
              <a:custGeom>
                <a:avLst/>
                <a:gdLst>
                  <a:gd name="connsiteX0" fmla="*/ 508591 w 653143"/>
                  <a:gd name="connsiteY0" fmla="*/ 619459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05172"/>
                  <a:gd name="connsiteX1" fmla="*/ 602860 w 653143"/>
                  <a:gd name="connsiteY1" fmla="*/ 605172 h 605172"/>
                  <a:gd name="connsiteX2" fmla="*/ 581651 w 653143"/>
                  <a:gd name="connsiteY2" fmla="*/ 157555 h 605172"/>
                  <a:gd name="connsiteX3" fmla="*/ 601208 w 653143"/>
                  <a:gd name="connsiteY3" fmla="*/ 152088 h 605172"/>
                  <a:gd name="connsiteX4" fmla="*/ 609400 w 653143"/>
                  <a:gd name="connsiteY4" fmla="*/ 51217 h 605172"/>
                  <a:gd name="connsiteX5" fmla="*/ 27652 w 653143"/>
                  <a:gd name="connsiteY5" fmla="*/ 0 h 605172"/>
                  <a:gd name="connsiteX6" fmla="*/ 66012 w 653143"/>
                  <a:gd name="connsiteY6" fmla="*/ 88557 h 605172"/>
                  <a:gd name="connsiteX7" fmla="*/ 66605 w 653143"/>
                  <a:gd name="connsiteY7" fmla="*/ 96278 h 605172"/>
                  <a:gd name="connsiteX8" fmla="*/ 0 w 653143"/>
                  <a:gd name="connsiteY8" fmla="*/ 126806 h 605172"/>
                  <a:gd name="connsiteX9" fmla="*/ 67258 w 653143"/>
                  <a:gd name="connsiteY9" fmla="*/ 157632 h 605172"/>
                  <a:gd name="connsiteX10" fmla="*/ 63119 w 653143"/>
                  <a:gd name="connsiteY10" fmla="*/ 171390 h 605172"/>
                  <a:gd name="connsiteX11" fmla="*/ 27652 w 653143"/>
                  <a:gd name="connsiteY11" fmla="*/ 221583 h 605172"/>
                  <a:gd name="connsiteX12" fmla="*/ 520233 w 653143"/>
                  <a:gd name="connsiteY12" fmla="*/ 169563 h 605172"/>
                  <a:gd name="connsiteX13" fmla="*/ 529318 w 653143"/>
                  <a:gd name="connsiteY13" fmla="*/ 168054 h 605172"/>
                  <a:gd name="connsiteX0" fmla="*/ 529318 w 653143"/>
                  <a:gd name="connsiteY0" fmla="*/ 168054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12" fmla="*/ 529318 w 653143"/>
                  <a:gd name="connsiteY12" fmla="*/ 168054 h 221583"/>
                  <a:gd name="connsiteX0" fmla="*/ 520233 w 653143"/>
                  <a:gd name="connsiteY0" fmla="*/ 16956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0" fmla="*/ 27652 w 653143"/>
                  <a:gd name="connsiteY0" fmla="*/ 22158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0" fmla="*/ 27652 w 653143"/>
                  <a:gd name="connsiteY0" fmla="*/ 221583 h 221583"/>
                  <a:gd name="connsiteX1" fmla="*/ 601208 w 653143"/>
                  <a:gd name="connsiteY1" fmla="*/ 152088 h 221583"/>
                  <a:gd name="connsiteX2" fmla="*/ 609400 w 653143"/>
                  <a:gd name="connsiteY2" fmla="*/ 51217 h 221583"/>
                  <a:gd name="connsiteX3" fmla="*/ 27652 w 653143"/>
                  <a:gd name="connsiteY3" fmla="*/ 0 h 221583"/>
                  <a:gd name="connsiteX4" fmla="*/ 66012 w 653143"/>
                  <a:gd name="connsiteY4" fmla="*/ 88557 h 221583"/>
                  <a:gd name="connsiteX5" fmla="*/ 66605 w 653143"/>
                  <a:gd name="connsiteY5" fmla="*/ 96278 h 221583"/>
                  <a:gd name="connsiteX6" fmla="*/ 0 w 653143"/>
                  <a:gd name="connsiteY6" fmla="*/ 126806 h 221583"/>
                  <a:gd name="connsiteX7" fmla="*/ 67258 w 653143"/>
                  <a:gd name="connsiteY7" fmla="*/ 157632 h 221583"/>
                  <a:gd name="connsiteX8" fmla="*/ 63119 w 653143"/>
                  <a:gd name="connsiteY8" fmla="*/ 171390 h 221583"/>
                  <a:gd name="connsiteX9" fmla="*/ 27652 w 653143"/>
                  <a:gd name="connsiteY9" fmla="*/ 221583 h 221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3143" h="221583">
                    <a:moveTo>
                      <a:pt x="27652" y="221583"/>
                    </a:moveTo>
                    <a:cubicBezTo>
                      <a:pt x="117333" y="218366"/>
                      <a:pt x="504250" y="180482"/>
                      <a:pt x="601208" y="152088"/>
                    </a:cubicBezTo>
                    <a:cubicBezTo>
                      <a:pt x="672599" y="123866"/>
                      <a:pt x="665577" y="63870"/>
                      <a:pt x="609400" y="51217"/>
                    </a:cubicBezTo>
                    <a:cubicBezTo>
                      <a:pt x="545199" y="36755"/>
                      <a:pt x="237341" y="18466"/>
                      <a:pt x="27652" y="0"/>
                    </a:cubicBezTo>
                    <a:cubicBezTo>
                      <a:pt x="45389" y="24035"/>
                      <a:pt x="59704" y="48845"/>
                      <a:pt x="66012" y="88557"/>
                    </a:cubicBezTo>
                    <a:cubicBezTo>
                      <a:pt x="66210" y="91131"/>
                      <a:pt x="66407" y="93704"/>
                      <a:pt x="66605" y="96278"/>
                    </a:cubicBezTo>
                    <a:lnTo>
                      <a:pt x="0" y="126806"/>
                    </a:lnTo>
                    <a:lnTo>
                      <a:pt x="67258" y="157632"/>
                    </a:lnTo>
                    <a:lnTo>
                      <a:pt x="63119" y="171390"/>
                    </a:lnTo>
                    <a:cubicBezTo>
                      <a:pt x="51297" y="197526"/>
                      <a:pt x="27191" y="195447"/>
                      <a:pt x="27652" y="22158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4C3D0F6B-1403-4AD5-9A05-BEBD7BF6190B}"/>
                  </a:ext>
                </a:extLst>
              </p:cNvPr>
              <p:cNvSpPr/>
              <p:nvPr/>
            </p:nvSpPr>
            <p:spPr>
              <a:xfrm>
                <a:off x="507126" y="5385790"/>
                <a:ext cx="442696" cy="72544"/>
              </a:xfrm>
              <a:custGeom>
                <a:avLst/>
                <a:gdLst>
                  <a:gd name="connsiteX0" fmla="*/ 0 w 442696"/>
                  <a:gd name="connsiteY0" fmla="*/ 0 h 72544"/>
                  <a:gd name="connsiteX1" fmla="*/ 5748 w 442696"/>
                  <a:gd name="connsiteY1" fmla="*/ 658 h 72544"/>
                  <a:gd name="connsiteX2" fmla="*/ 284086 w 442696"/>
                  <a:gd name="connsiteY2" fmla="*/ 14198 h 72544"/>
                  <a:gd name="connsiteX3" fmla="*/ 402013 w 442696"/>
                  <a:gd name="connsiteY3" fmla="*/ 15125 h 72544"/>
                  <a:gd name="connsiteX4" fmla="*/ 441526 w 442696"/>
                  <a:gd name="connsiteY4" fmla="*/ 59716 h 72544"/>
                  <a:gd name="connsiteX5" fmla="*/ 442696 w 442696"/>
                  <a:gd name="connsiteY5" fmla="*/ 72544 h 72544"/>
                  <a:gd name="connsiteX6" fmla="*/ 409712 w 442696"/>
                  <a:gd name="connsiteY6" fmla="*/ 70337 h 72544"/>
                  <a:gd name="connsiteX7" fmla="*/ 7189 w 442696"/>
                  <a:gd name="connsiteY7" fmla="*/ 3235 h 72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2696" h="72544">
                    <a:moveTo>
                      <a:pt x="0" y="0"/>
                    </a:moveTo>
                    <a:lnTo>
                      <a:pt x="5748" y="658"/>
                    </a:lnTo>
                    <a:cubicBezTo>
                      <a:pt x="76441" y="7492"/>
                      <a:pt x="170644" y="12274"/>
                      <a:pt x="284086" y="14198"/>
                    </a:cubicBezTo>
                    <a:lnTo>
                      <a:pt x="402013" y="15125"/>
                    </a:lnTo>
                    <a:lnTo>
                      <a:pt x="441526" y="59716"/>
                    </a:lnTo>
                    <a:lnTo>
                      <a:pt x="442696" y="72544"/>
                    </a:lnTo>
                    <a:lnTo>
                      <a:pt x="409712" y="70337"/>
                    </a:lnTo>
                    <a:cubicBezTo>
                      <a:pt x="213595" y="53045"/>
                      <a:pt x="70221" y="27283"/>
                      <a:pt x="7189" y="3235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D3EF4B29-E0AA-462D-8AEA-AF778ACA73D2}"/>
                  </a:ext>
                </a:extLst>
              </p:cNvPr>
              <p:cNvSpPr/>
              <p:nvPr/>
            </p:nvSpPr>
            <p:spPr>
              <a:xfrm>
                <a:off x="426394" y="5241864"/>
                <a:ext cx="435431" cy="164761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DF13C57F-6A30-46D3-BD28-7428EB2BB0F0}"/>
                  </a:ext>
                </a:extLst>
              </p:cNvPr>
              <p:cNvSpPr/>
              <p:nvPr/>
            </p:nvSpPr>
            <p:spPr>
              <a:xfrm rot="16200000">
                <a:off x="4083308" y="4388956"/>
                <a:ext cx="469057" cy="2153046"/>
              </a:xfrm>
              <a:custGeom>
                <a:avLst/>
                <a:gdLst>
                  <a:gd name="connsiteX0" fmla="*/ 469057 w 469057"/>
                  <a:gd name="connsiteY0" fmla="*/ 1178577 h 2153046"/>
                  <a:gd name="connsiteX1" fmla="*/ 179092 w 469057"/>
                  <a:gd name="connsiteY1" fmla="*/ 2149549 h 2153046"/>
                  <a:gd name="connsiteX2" fmla="*/ 166384 w 469057"/>
                  <a:gd name="connsiteY2" fmla="*/ 2153046 h 2153046"/>
                  <a:gd name="connsiteX3" fmla="*/ 172732 w 469057"/>
                  <a:gd name="connsiteY3" fmla="*/ 2117471 h 2153046"/>
                  <a:gd name="connsiteX4" fmla="*/ 198942 w 469057"/>
                  <a:gd name="connsiteY4" fmla="*/ 1906609 h 2153046"/>
                  <a:gd name="connsiteX5" fmla="*/ 200879 w 469057"/>
                  <a:gd name="connsiteY5" fmla="*/ 1883876 h 2153046"/>
                  <a:gd name="connsiteX6" fmla="*/ 167696 w 469057"/>
                  <a:gd name="connsiteY6" fmla="*/ 1928847 h 2153046"/>
                  <a:gd name="connsiteX7" fmla="*/ 107725 w 469057"/>
                  <a:gd name="connsiteY7" fmla="*/ 1977458 h 2153046"/>
                  <a:gd name="connsiteX8" fmla="*/ 95017 w 469057"/>
                  <a:gd name="connsiteY8" fmla="*/ 1980955 h 2153046"/>
                  <a:gd name="connsiteX9" fmla="*/ 101364 w 469057"/>
                  <a:gd name="connsiteY9" fmla="*/ 1945380 h 2153046"/>
                  <a:gd name="connsiteX10" fmla="*/ 124369 w 469057"/>
                  <a:gd name="connsiteY10" fmla="*/ 1724100 h 2153046"/>
                  <a:gd name="connsiteX11" fmla="*/ 54611 w 469057"/>
                  <a:gd name="connsiteY11" fmla="*/ 1823178 h 2153046"/>
                  <a:gd name="connsiteX12" fmla="*/ 46356 w 469057"/>
                  <a:gd name="connsiteY12" fmla="*/ 1826189 h 2153046"/>
                  <a:gd name="connsiteX13" fmla="*/ 50479 w 469057"/>
                  <a:gd name="connsiteY13" fmla="*/ 1795559 h 2153046"/>
                  <a:gd name="connsiteX14" fmla="*/ 67504 w 469057"/>
                  <a:gd name="connsiteY14" fmla="*/ 1614008 h 2153046"/>
                  <a:gd name="connsiteX15" fmla="*/ 68762 w 469057"/>
                  <a:gd name="connsiteY15" fmla="*/ 1594436 h 2153046"/>
                  <a:gd name="connsiteX16" fmla="*/ 47208 w 469057"/>
                  <a:gd name="connsiteY16" fmla="*/ 1633156 h 2153046"/>
                  <a:gd name="connsiteX17" fmla="*/ 8255 w 469057"/>
                  <a:gd name="connsiteY17" fmla="*/ 1675009 h 2153046"/>
                  <a:gd name="connsiteX18" fmla="*/ 0 w 469057"/>
                  <a:gd name="connsiteY18" fmla="*/ 1678020 h 2153046"/>
                  <a:gd name="connsiteX19" fmla="*/ 4123 w 469057"/>
                  <a:gd name="connsiteY19" fmla="*/ 1647390 h 2153046"/>
                  <a:gd name="connsiteX20" fmla="*/ 44408 w 469057"/>
                  <a:gd name="connsiteY20" fmla="*/ 839009 h 2153046"/>
                  <a:gd name="connsiteX21" fmla="*/ 4123 w 469057"/>
                  <a:gd name="connsiteY21" fmla="*/ 30630 h 2153046"/>
                  <a:gd name="connsiteX22" fmla="*/ 0 w 469057"/>
                  <a:gd name="connsiteY22" fmla="*/ 0 h 2153046"/>
                  <a:gd name="connsiteX23" fmla="*/ 8254 w 469057"/>
                  <a:gd name="connsiteY23" fmla="*/ 3010 h 2153046"/>
                  <a:gd name="connsiteX24" fmla="*/ 65550 w 469057"/>
                  <a:gd name="connsiteY24" fmla="*/ 74370 h 2153046"/>
                  <a:gd name="connsiteX25" fmla="*/ 114279 w 469057"/>
                  <a:gd name="connsiteY25" fmla="*/ 191824 h 2153046"/>
                  <a:gd name="connsiteX26" fmla="*/ 101364 w 469057"/>
                  <a:gd name="connsiteY26" fmla="*/ 67595 h 2153046"/>
                  <a:gd name="connsiteX27" fmla="*/ 95017 w 469057"/>
                  <a:gd name="connsiteY27" fmla="*/ 32020 h 2153046"/>
                  <a:gd name="connsiteX28" fmla="*/ 107724 w 469057"/>
                  <a:gd name="connsiteY28" fmla="*/ 35515 h 2153046"/>
                  <a:gd name="connsiteX29" fmla="*/ 272193 w 469057"/>
                  <a:gd name="connsiteY29" fmla="*/ 257064 h 2153046"/>
                  <a:gd name="connsiteX30" fmla="*/ 309546 w 469057"/>
                  <a:gd name="connsiteY30" fmla="*/ 361470 h 2153046"/>
                  <a:gd name="connsiteX31" fmla="*/ 343560 w 469057"/>
                  <a:gd name="connsiteY31" fmla="*/ 429154 h 2153046"/>
                  <a:gd name="connsiteX32" fmla="*/ 420943 w 469057"/>
                  <a:gd name="connsiteY32" fmla="*/ 685247 h 2153046"/>
                  <a:gd name="connsiteX33" fmla="*/ 469057 w 469057"/>
                  <a:gd name="connsiteY33" fmla="*/ 1178577 h 2153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69057" h="2153046">
                    <a:moveTo>
                      <a:pt x="469057" y="1178577"/>
                    </a:moveTo>
                    <a:cubicBezTo>
                      <a:pt x="469057" y="1657529"/>
                      <a:pt x="344575" y="2057132"/>
                      <a:pt x="179092" y="2149549"/>
                    </a:cubicBezTo>
                    <a:lnTo>
                      <a:pt x="166384" y="2153046"/>
                    </a:lnTo>
                    <a:lnTo>
                      <a:pt x="172732" y="2117471"/>
                    </a:lnTo>
                    <a:cubicBezTo>
                      <a:pt x="182521" y="2050468"/>
                      <a:pt x="191292" y="1980022"/>
                      <a:pt x="198942" y="1906609"/>
                    </a:cubicBezTo>
                    <a:lnTo>
                      <a:pt x="200879" y="1883876"/>
                    </a:lnTo>
                    <a:lnTo>
                      <a:pt x="167696" y="1928847"/>
                    </a:lnTo>
                    <a:cubicBezTo>
                      <a:pt x="148454" y="1949555"/>
                      <a:pt x="128410" y="1965906"/>
                      <a:pt x="107725" y="1977458"/>
                    </a:cubicBezTo>
                    <a:lnTo>
                      <a:pt x="95017" y="1980955"/>
                    </a:lnTo>
                    <a:lnTo>
                      <a:pt x="101364" y="1945380"/>
                    </a:lnTo>
                    <a:lnTo>
                      <a:pt x="124369" y="1724100"/>
                    </a:lnTo>
                    <a:lnTo>
                      <a:pt x="54611" y="1823178"/>
                    </a:lnTo>
                    <a:lnTo>
                      <a:pt x="46356" y="1826189"/>
                    </a:lnTo>
                    <a:lnTo>
                      <a:pt x="50479" y="1795559"/>
                    </a:lnTo>
                    <a:cubicBezTo>
                      <a:pt x="56838" y="1737870"/>
                      <a:pt x="62535" y="1677217"/>
                      <a:pt x="67504" y="1614008"/>
                    </a:cubicBezTo>
                    <a:lnTo>
                      <a:pt x="68762" y="1594436"/>
                    </a:lnTo>
                    <a:lnTo>
                      <a:pt x="47208" y="1633156"/>
                    </a:lnTo>
                    <a:cubicBezTo>
                      <a:pt x="34710" y="1650985"/>
                      <a:pt x="21690" y="1665064"/>
                      <a:pt x="8255" y="1675009"/>
                    </a:cubicBezTo>
                    <a:lnTo>
                      <a:pt x="0" y="1678020"/>
                    </a:lnTo>
                    <a:lnTo>
                      <a:pt x="4123" y="1647390"/>
                    </a:lnTo>
                    <a:cubicBezTo>
                      <a:pt x="29557" y="1416634"/>
                      <a:pt x="44408" y="1138453"/>
                      <a:pt x="44408" y="839009"/>
                    </a:cubicBezTo>
                    <a:cubicBezTo>
                      <a:pt x="44408" y="539568"/>
                      <a:pt x="29557" y="261387"/>
                      <a:pt x="4123" y="30630"/>
                    </a:cubicBezTo>
                    <a:lnTo>
                      <a:pt x="0" y="0"/>
                    </a:lnTo>
                    <a:lnTo>
                      <a:pt x="8254" y="3010"/>
                    </a:lnTo>
                    <a:cubicBezTo>
                      <a:pt x="28408" y="17929"/>
                      <a:pt x="47626" y="42147"/>
                      <a:pt x="65550" y="74370"/>
                    </a:cubicBezTo>
                    <a:lnTo>
                      <a:pt x="114279" y="191824"/>
                    </a:lnTo>
                    <a:lnTo>
                      <a:pt x="101364" y="67595"/>
                    </a:lnTo>
                    <a:lnTo>
                      <a:pt x="95017" y="32020"/>
                    </a:lnTo>
                    <a:lnTo>
                      <a:pt x="107724" y="35515"/>
                    </a:lnTo>
                    <a:cubicBezTo>
                      <a:pt x="169780" y="70172"/>
                      <a:pt x="226071" y="148026"/>
                      <a:pt x="272193" y="257064"/>
                    </a:cubicBezTo>
                    <a:lnTo>
                      <a:pt x="309546" y="361470"/>
                    </a:lnTo>
                    <a:lnTo>
                      <a:pt x="343560" y="429154"/>
                    </a:lnTo>
                    <a:cubicBezTo>
                      <a:pt x="374309" y="501846"/>
                      <a:pt x="400538" y="588397"/>
                      <a:pt x="420943" y="685247"/>
                    </a:cubicBezTo>
                    <a:cubicBezTo>
                      <a:pt x="451551" y="830522"/>
                      <a:pt x="469057" y="998971"/>
                      <a:pt x="469057" y="1178577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D24E1215-EE71-4636-9D88-087320C9101F}"/>
                  </a:ext>
                </a:extLst>
              </p:cNvPr>
              <p:cNvSpPr/>
              <p:nvPr/>
            </p:nvSpPr>
            <p:spPr>
              <a:xfrm>
                <a:off x="728473" y="5019444"/>
                <a:ext cx="3589362" cy="1114656"/>
              </a:xfrm>
              <a:custGeom>
                <a:avLst/>
                <a:gdLst>
                  <a:gd name="connsiteX0" fmla="*/ 350235 w 3589362"/>
                  <a:gd name="connsiteY0" fmla="*/ 230 h 1114656"/>
                  <a:gd name="connsiteX1" fmla="*/ 594137 w 3589362"/>
                  <a:gd name="connsiteY1" fmla="*/ 107476 h 1114656"/>
                  <a:gd name="connsiteX2" fmla="*/ 640707 w 3589362"/>
                  <a:gd name="connsiteY2" fmla="*/ 160047 h 1114656"/>
                  <a:gd name="connsiteX3" fmla="*/ 720784 w 3589362"/>
                  <a:gd name="connsiteY3" fmla="*/ 145105 h 1114656"/>
                  <a:gd name="connsiteX4" fmla="*/ 971289 w 3589362"/>
                  <a:gd name="connsiteY4" fmla="*/ 130404 h 1114656"/>
                  <a:gd name="connsiteX5" fmla="*/ 1099580 w 3589362"/>
                  <a:gd name="connsiteY5" fmla="*/ 134172 h 1114656"/>
                  <a:gd name="connsiteX6" fmla="*/ 1201768 w 3589362"/>
                  <a:gd name="connsiteY6" fmla="*/ 143313 h 1114656"/>
                  <a:gd name="connsiteX7" fmla="*/ 1351744 w 3589362"/>
                  <a:gd name="connsiteY7" fmla="*/ 118173 h 1114656"/>
                  <a:gd name="connsiteX8" fmla="*/ 2371020 w 3589362"/>
                  <a:gd name="connsiteY8" fmla="*/ 109415 h 1114656"/>
                  <a:gd name="connsiteX9" fmla="*/ 3589362 w 3589362"/>
                  <a:gd name="connsiteY9" fmla="*/ 391901 h 1114656"/>
                  <a:gd name="connsiteX10" fmla="*/ 2366257 w 3589362"/>
                  <a:gd name="connsiteY10" fmla="*/ 1112537 h 1114656"/>
                  <a:gd name="connsiteX11" fmla="*/ 1161737 w 3589362"/>
                  <a:gd name="connsiteY11" fmla="*/ 440864 h 1114656"/>
                  <a:gd name="connsiteX12" fmla="*/ 1126225 w 3589362"/>
                  <a:gd name="connsiteY12" fmla="*/ 397007 h 1114656"/>
                  <a:gd name="connsiteX13" fmla="*/ 971289 w 3589362"/>
                  <a:gd name="connsiteY13" fmla="*/ 394129 h 1114656"/>
                  <a:gd name="connsiteX14" fmla="*/ 755557 w 3589362"/>
                  <a:gd name="connsiteY14" fmla="*/ 398137 h 1114656"/>
                  <a:gd name="connsiteX15" fmla="*/ 654595 w 3589362"/>
                  <a:gd name="connsiteY15" fmla="*/ 403794 h 1114656"/>
                  <a:gd name="connsiteX16" fmla="*/ 603760 w 3589362"/>
                  <a:gd name="connsiteY16" fmla="*/ 448544 h 1114656"/>
                  <a:gd name="connsiteX17" fmla="*/ 293878 w 3589362"/>
                  <a:gd name="connsiteY17" fmla="*/ 498243 h 1114656"/>
                  <a:gd name="connsiteX18" fmla="*/ 24285 w 3589362"/>
                  <a:gd name="connsiteY18" fmla="*/ 288924 h 1114656"/>
                  <a:gd name="connsiteX19" fmla="*/ 350235 w 3589362"/>
                  <a:gd name="connsiteY19" fmla="*/ 230 h 111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589362" h="1114656">
                    <a:moveTo>
                      <a:pt x="350235" y="230"/>
                    </a:moveTo>
                    <a:cubicBezTo>
                      <a:pt x="435913" y="4331"/>
                      <a:pt x="525735" y="49191"/>
                      <a:pt x="594137" y="107476"/>
                    </a:cubicBezTo>
                    <a:lnTo>
                      <a:pt x="640707" y="160047"/>
                    </a:lnTo>
                    <a:lnTo>
                      <a:pt x="720784" y="145105"/>
                    </a:lnTo>
                    <a:cubicBezTo>
                      <a:pt x="799918" y="135551"/>
                      <a:pt x="884055" y="130404"/>
                      <a:pt x="971289" y="130404"/>
                    </a:cubicBezTo>
                    <a:cubicBezTo>
                      <a:pt x="1014906" y="130404"/>
                      <a:pt x="1057749" y="131691"/>
                      <a:pt x="1099580" y="134172"/>
                    </a:cubicBezTo>
                    <a:lnTo>
                      <a:pt x="1201768" y="143313"/>
                    </a:lnTo>
                    <a:lnTo>
                      <a:pt x="1351744" y="118173"/>
                    </a:lnTo>
                    <a:cubicBezTo>
                      <a:pt x="1653704" y="83016"/>
                      <a:pt x="2105789" y="93540"/>
                      <a:pt x="2371020" y="109415"/>
                    </a:cubicBezTo>
                    <a:cubicBezTo>
                      <a:pt x="2795390" y="134815"/>
                      <a:pt x="3589362" y="159611"/>
                      <a:pt x="3589362" y="391901"/>
                    </a:cubicBezTo>
                    <a:cubicBezTo>
                      <a:pt x="3589362" y="624191"/>
                      <a:pt x="2990652" y="1152224"/>
                      <a:pt x="2366257" y="1112537"/>
                    </a:cubicBezTo>
                    <a:cubicBezTo>
                      <a:pt x="1897961" y="1082772"/>
                      <a:pt x="1387409" y="700615"/>
                      <a:pt x="1161737" y="440864"/>
                    </a:cubicBezTo>
                    <a:lnTo>
                      <a:pt x="1126225" y="397007"/>
                    </a:lnTo>
                    <a:lnTo>
                      <a:pt x="971289" y="394129"/>
                    </a:lnTo>
                    <a:cubicBezTo>
                      <a:pt x="899131" y="394129"/>
                      <a:pt x="827139" y="395471"/>
                      <a:pt x="755557" y="398137"/>
                    </a:cubicBezTo>
                    <a:lnTo>
                      <a:pt x="654595" y="403794"/>
                    </a:lnTo>
                    <a:lnTo>
                      <a:pt x="603760" y="448544"/>
                    </a:lnTo>
                    <a:cubicBezTo>
                      <a:pt x="533870" y="487646"/>
                      <a:pt x="429959" y="509488"/>
                      <a:pt x="293878" y="498243"/>
                    </a:cubicBezTo>
                    <a:cubicBezTo>
                      <a:pt x="21716" y="475754"/>
                      <a:pt x="-42258" y="371926"/>
                      <a:pt x="24285" y="288924"/>
                    </a:cubicBezTo>
                    <a:cubicBezTo>
                      <a:pt x="90828" y="205922"/>
                      <a:pt x="178879" y="-7971"/>
                      <a:pt x="350235" y="23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A6FF4E32-3878-412C-B438-3DBCCC1E3BBE}"/>
                  </a:ext>
                </a:extLst>
              </p:cNvPr>
              <p:cNvSpPr/>
              <p:nvPr/>
            </p:nvSpPr>
            <p:spPr>
              <a:xfrm>
                <a:off x="728474" y="5019445"/>
                <a:ext cx="1248745" cy="501192"/>
              </a:xfrm>
              <a:custGeom>
                <a:avLst/>
                <a:gdLst>
                  <a:gd name="connsiteX0" fmla="*/ 350235 w 1248745"/>
                  <a:gd name="connsiteY0" fmla="*/ 230 h 501192"/>
                  <a:gd name="connsiteX1" fmla="*/ 594137 w 1248745"/>
                  <a:gd name="connsiteY1" fmla="*/ 107476 h 501192"/>
                  <a:gd name="connsiteX2" fmla="*/ 640707 w 1248745"/>
                  <a:gd name="connsiteY2" fmla="*/ 160047 h 501192"/>
                  <a:gd name="connsiteX3" fmla="*/ 720784 w 1248745"/>
                  <a:gd name="connsiteY3" fmla="*/ 145105 h 501192"/>
                  <a:gd name="connsiteX4" fmla="*/ 971289 w 1248745"/>
                  <a:gd name="connsiteY4" fmla="*/ 130404 h 501192"/>
                  <a:gd name="connsiteX5" fmla="*/ 1099580 w 1248745"/>
                  <a:gd name="connsiteY5" fmla="*/ 134172 h 501192"/>
                  <a:gd name="connsiteX6" fmla="*/ 1201768 w 1248745"/>
                  <a:gd name="connsiteY6" fmla="*/ 143313 h 501192"/>
                  <a:gd name="connsiteX7" fmla="*/ 1248745 w 1248745"/>
                  <a:gd name="connsiteY7" fmla="*/ 135439 h 501192"/>
                  <a:gd name="connsiteX8" fmla="*/ 1219638 w 1248745"/>
                  <a:gd name="connsiteY8" fmla="*/ 182079 h 501192"/>
                  <a:gd name="connsiteX9" fmla="*/ 1167806 w 1248745"/>
                  <a:gd name="connsiteY9" fmla="*/ 300298 h 501192"/>
                  <a:gd name="connsiteX10" fmla="*/ 1138647 w 1248745"/>
                  <a:gd name="connsiteY10" fmla="*/ 412348 h 501192"/>
                  <a:gd name="connsiteX11" fmla="*/ 1126225 w 1248745"/>
                  <a:gd name="connsiteY11" fmla="*/ 397007 h 501192"/>
                  <a:gd name="connsiteX12" fmla="*/ 971289 w 1248745"/>
                  <a:gd name="connsiteY12" fmla="*/ 394129 h 501192"/>
                  <a:gd name="connsiteX13" fmla="*/ 755557 w 1248745"/>
                  <a:gd name="connsiteY13" fmla="*/ 398137 h 501192"/>
                  <a:gd name="connsiteX14" fmla="*/ 654595 w 1248745"/>
                  <a:gd name="connsiteY14" fmla="*/ 403794 h 501192"/>
                  <a:gd name="connsiteX15" fmla="*/ 603760 w 1248745"/>
                  <a:gd name="connsiteY15" fmla="*/ 448544 h 501192"/>
                  <a:gd name="connsiteX16" fmla="*/ 293878 w 1248745"/>
                  <a:gd name="connsiteY16" fmla="*/ 498243 h 501192"/>
                  <a:gd name="connsiteX17" fmla="*/ 24285 w 1248745"/>
                  <a:gd name="connsiteY17" fmla="*/ 288924 h 501192"/>
                  <a:gd name="connsiteX18" fmla="*/ 350235 w 1248745"/>
                  <a:gd name="connsiteY18" fmla="*/ 230 h 501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48745" h="501192">
                    <a:moveTo>
                      <a:pt x="350235" y="230"/>
                    </a:moveTo>
                    <a:cubicBezTo>
                      <a:pt x="435913" y="4331"/>
                      <a:pt x="525735" y="49191"/>
                      <a:pt x="594137" y="107476"/>
                    </a:cubicBezTo>
                    <a:lnTo>
                      <a:pt x="640707" y="160047"/>
                    </a:lnTo>
                    <a:lnTo>
                      <a:pt x="720784" y="145105"/>
                    </a:lnTo>
                    <a:cubicBezTo>
                      <a:pt x="799918" y="135551"/>
                      <a:pt x="884055" y="130404"/>
                      <a:pt x="971289" y="130404"/>
                    </a:cubicBezTo>
                    <a:cubicBezTo>
                      <a:pt x="1014906" y="130404"/>
                      <a:pt x="1057749" y="131691"/>
                      <a:pt x="1099580" y="134172"/>
                    </a:cubicBezTo>
                    <a:lnTo>
                      <a:pt x="1201768" y="143313"/>
                    </a:lnTo>
                    <a:lnTo>
                      <a:pt x="1248745" y="135439"/>
                    </a:lnTo>
                    <a:lnTo>
                      <a:pt x="1219638" y="182079"/>
                    </a:lnTo>
                    <a:cubicBezTo>
                      <a:pt x="1199152" y="220706"/>
                      <a:pt x="1181816" y="260147"/>
                      <a:pt x="1167806" y="300298"/>
                    </a:cubicBezTo>
                    <a:lnTo>
                      <a:pt x="1138647" y="412348"/>
                    </a:lnTo>
                    <a:lnTo>
                      <a:pt x="1126225" y="397007"/>
                    </a:lnTo>
                    <a:lnTo>
                      <a:pt x="971289" y="394129"/>
                    </a:lnTo>
                    <a:cubicBezTo>
                      <a:pt x="899131" y="394129"/>
                      <a:pt x="827139" y="395471"/>
                      <a:pt x="755557" y="398137"/>
                    </a:cubicBezTo>
                    <a:lnTo>
                      <a:pt x="654595" y="403794"/>
                    </a:lnTo>
                    <a:lnTo>
                      <a:pt x="603760" y="448544"/>
                    </a:lnTo>
                    <a:cubicBezTo>
                      <a:pt x="533870" y="487646"/>
                      <a:pt x="429959" y="509488"/>
                      <a:pt x="293878" y="498243"/>
                    </a:cubicBezTo>
                    <a:cubicBezTo>
                      <a:pt x="21716" y="475754"/>
                      <a:pt x="-42258" y="371926"/>
                      <a:pt x="24285" y="288924"/>
                    </a:cubicBezTo>
                    <a:cubicBezTo>
                      <a:pt x="90828" y="205922"/>
                      <a:pt x="178879" y="-7971"/>
                      <a:pt x="350235" y="23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B1555262-CA98-4C36-99D0-E65C6CE8F7C5}"/>
                  </a:ext>
                </a:extLst>
              </p:cNvPr>
              <p:cNvSpPr/>
              <p:nvPr/>
            </p:nvSpPr>
            <p:spPr>
              <a:xfrm>
                <a:off x="892729" y="5204632"/>
                <a:ext cx="349081" cy="316005"/>
              </a:xfrm>
              <a:custGeom>
                <a:avLst/>
                <a:gdLst>
                  <a:gd name="connsiteX0" fmla="*/ 244737 w 349081"/>
                  <a:gd name="connsiteY0" fmla="*/ 99 h 316005"/>
                  <a:gd name="connsiteX1" fmla="*/ 281558 w 349081"/>
                  <a:gd name="connsiteY1" fmla="*/ 9639 h 316005"/>
                  <a:gd name="connsiteX2" fmla="*/ 317934 w 349081"/>
                  <a:gd name="connsiteY2" fmla="*/ 59490 h 316005"/>
                  <a:gd name="connsiteX3" fmla="*/ 334180 w 349081"/>
                  <a:gd name="connsiteY3" fmla="*/ 102203 h 316005"/>
                  <a:gd name="connsiteX4" fmla="*/ 347394 w 349081"/>
                  <a:gd name="connsiteY4" fmla="*/ 236460 h 316005"/>
                  <a:gd name="connsiteX5" fmla="*/ 332474 w 349081"/>
                  <a:gd name="connsiteY5" fmla="*/ 301299 h 316005"/>
                  <a:gd name="connsiteX6" fmla="*/ 309386 w 349081"/>
                  <a:gd name="connsiteY6" fmla="*/ 307087 h 316005"/>
                  <a:gd name="connsiteX7" fmla="*/ 129623 w 349081"/>
                  <a:gd name="connsiteY7" fmla="*/ 313056 h 316005"/>
                  <a:gd name="connsiteX8" fmla="*/ 37169 w 349081"/>
                  <a:gd name="connsiteY8" fmla="*/ 301010 h 316005"/>
                  <a:gd name="connsiteX9" fmla="*/ 0 w 349081"/>
                  <a:gd name="connsiteY9" fmla="*/ 291711 h 316005"/>
                  <a:gd name="connsiteX10" fmla="*/ 114648 w 349081"/>
                  <a:gd name="connsiteY10" fmla="*/ 107703 h 316005"/>
                  <a:gd name="connsiteX11" fmla="*/ 244737 w 349081"/>
                  <a:gd name="connsiteY11" fmla="*/ 99 h 316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081" h="316005">
                    <a:moveTo>
                      <a:pt x="244737" y="99"/>
                    </a:moveTo>
                    <a:cubicBezTo>
                      <a:pt x="258016" y="-614"/>
                      <a:pt x="270443" y="2530"/>
                      <a:pt x="281558" y="9639"/>
                    </a:cubicBezTo>
                    <a:cubicBezTo>
                      <a:pt x="296378" y="19119"/>
                      <a:pt x="308867" y="35650"/>
                      <a:pt x="317934" y="59490"/>
                    </a:cubicBezTo>
                    <a:lnTo>
                      <a:pt x="334180" y="102203"/>
                    </a:lnTo>
                    <a:cubicBezTo>
                      <a:pt x="347781" y="137962"/>
                      <a:pt x="351751" y="185088"/>
                      <a:pt x="347394" y="236460"/>
                    </a:cubicBezTo>
                    <a:lnTo>
                      <a:pt x="332474" y="301299"/>
                    </a:lnTo>
                    <a:lnTo>
                      <a:pt x="309386" y="307087"/>
                    </a:lnTo>
                    <a:cubicBezTo>
                      <a:pt x="257662" y="316030"/>
                      <a:pt x="197664" y="318679"/>
                      <a:pt x="129623" y="313056"/>
                    </a:cubicBezTo>
                    <a:cubicBezTo>
                      <a:pt x="95603" y="310245"/>
                      <a:pt x="64836" y="306163"/>
                      <a:pt x="37169" y="301010"/>
                    </a:cubicBezTo>
                    <a:lnTo>
                      <a:pt x="0" y="291711"/>
                    </a:lnTo>
                    <a:lnTo>
                      <a:pt x="114648" y="107703"/>
                    </a:lnTo>
                    <a:cubicBezTo>
                      <a:pt x="157400" y="39087"/>
                      <a:pt x="204901" y="2237"/>
                      <a:pt x="244737" y="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68C4DEEE-1BBE-4740-B695-E567A08FEACC}"/>
                  </a:ext>
                </a:extLst>
              </p:cNvPr>
              <p:cNvSpPr/>
              <p:nvPr/>
            </p:nvSpPr>
            <p:spPr>
              <a:xfrm rot="9540701" flipH="1">
                <a:off x="3601298" y="5857058"/>
                <a:ext cx="653785" cy="223997"/>
              </a:xfrm>
              <a:custGeom>
                <a:avLst/>
                <a:gdLst>
                  <a:gd name="connsiteX0" fmla="*/ 508591 w 653143"/>
                  <a:gd name="connsiteY0" fmla="*/ 619459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05172"/>
                  <a:gd name="connsiteX1" fmla="*/ 602860 w 653143"/>
                  <a:gd name="connsiteY1" fmla="*/ 605172 h 605172"/>
                  <a:gd name="connsiteX2" fmla="*/ 581651 w 653143"/>
                  <a:gd name="connsiteY2" fmla="*/ 157555 h 605172"/>
                  <a:gd name="connsiteX3" fmla="*/ 601208 w 653143"/>
                  <a:gd name="connsiteY3" fmla="*/ 152088 h 605172"/>
                  <a:gd name="connsiteX4" fmla="*/ 609400 w 653143"/>
                  <a:gd name="connsiteY4" fmla="*/ 51217 h 605172"/>
                  <a:gd name="connsiteX5" fmla="*/ 27652 w 653143"/>
                  <a:gd name="connsiteY5" fmla="*/ 0 h 605172"/>
                  <a:gd name="connsiteX6" fmla="*/ 66012 w 653143"/>
                  <a:gd name="connsiteY6" fmla="*/ 88557 h 605172"/>
                  <a:gd name="connsiteX7" fmla="*/ 66605 w 653143"/>
                  <a:gd name="connsiteY7" fmla="*/ 96278 h 605172"/>
                  <a:gd name="connsiteX8" fmla="*/ 0 w 653143"/>
                  <a:gd name="connsiteY8" fmla="*/ 126806 h 605172"/>
                  <a:gd name="connsiteX9" fmla="*/ 67258 w 653143"/>
                  <a:gd name="connsiteY9" fmla="*/ 157632 h 605172"/>
                  <a:gd name="connsiteX10" fmla="*/ 63119 w 653143"/>
                  <a:gd name="connsiteY10" fmla="*/ 171390 h 605172"/>
                  <a:gd name="connsiteX11" fmla="*/ 27652 w 653143"/>
                  <a:gd name="connsiteY11" fmla="*/ 221583 h 605172"/>
                  <a:gd name="connsiteX12" fmla="*/ 520233 w 653143"/>
                  <a:gd name="connsiteY12" fmla="*/ 169563 h 605172"/>
                  <a:gd name="connsiteX13" fmla="*/ 529318 w 653143"/>
                  <a:gd name="connsiteY13" fmla="*/ 168054 h 605172"/>
                  <a:gd name="connsiteX0" fmla="*/ 529318 w 653143"/>
                  <a:gd name="connsiteY0" fmla="*/ 168054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12" fmla="*/ 529318 w 653143"/>
                  <a:gd name="connsiteY12" fmla="*/ 168054 h 221583"/>
                  <a:gd name="connsiteX0" fmla="*/ 520233 w 653143"/>
                  <a:gd name="connsiteY0" fmla="*/ 16956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0" fmla="*/ 27652 w 653143"/>
                  <a:gd name="connsiteY0" fmla="*/ 22158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0" fmla="*/ 27652 w 653143"/>
                  <a:gd name="connsiteY0" fmla="*/ 221583 h 221583"/>
                  <a:gd name="connsiteX1" fmla="*/ 601208 w 653143"/>
                  <a:gd name="connsiteY1" fmla="*/ 152088 h 221583"/>
                  <a:gd name="connsiteX2" fmla="*/ 609400 w 653143"/>
                  <a:gd name="connsiteY2" fmla="*/ 51217 h 221583"/>
                  <a:gd name="connsiteX3" fmla="*/ 27652 w 653143"/>
                  <a:gd name="connsiteY3" fmla="*/ 0 h 221583"/>
                  <a:gd name="connsiteX4" fmla="*/ 66012 w 653143"/>
                  <a:gd name="connsiteY4" fmla="*/ 88557 h 221583"/>
                  <a:gd name="connsiteX5" fmla="*/ 66605 w 653143"/>
                  <a:gd name="connsiteY5" fmla="*/ 96278 h 221583"/>
                  <a:gd name="connsiteX6" fmla="*/ 0 w 653143"/>
                  <a:gd name="connsiteY6" fmla="*/ 126806 h 221583"/>
                  <a:gd name="connsiteX7" fmla="*/ 67258 w 653143"/>
                  <a:gd name="connsiteY7" fmla="*/ 157632 h 221583"/>
                  <a:gd name="connsiteX8" fmla="*/ 63119 w 653143"/>
                  <a:gd name="connsiteY8" fmla="*/ 171390 h 221583"/>
                  <a:gd name="connsiteX9" fmla="*/ 27652 w 653143"/>
                  <a:gd name="connsiteY9" fmla="*/ 221583 h 221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3143" h="221583">
                    <a:moveTo>
                      <a:pt x="27652" y="221583"/>
                    </a:moveTo>
                    <a:cubicBezTo>
                      <a:pt x="117333" y="218366"/>
                      <a:pt x="504250" y="180482"/>
                      <a:pt x="601208" y="152088"/>
                    </a:cubicBezTo>
                    <a:cubicBezTo>
                      <a:pt x="672599" y="123866"/>
                      <a:pt x="665577" y="63870"/>
                      <a:pt x="609400" y="51217"/>
                    </a:cubicBezTo>
                    <a:cubicBezTo>
                      <a:pt x="545199" y="36755"/>
                      <a:pt x="237341" y="18466"/>
                      <a:pt x="27652" y="0"/>
                    </a:cubicBezTo>
                    <a:cubicBezTo>
                      <a:pt x="45389" y="24035"/>
                      <a:pt x="59704" y="48845"/>
                      <a:pt x="66012" y="88557"/>
                    </a:cubicBezTo>
                    <a:cubicBezTo>
                      <a:pt x="66210" y="91131"/>
                      <a:pt x="66407" y="93704"/>
                      <a:pt x="66605" y="96278"/>
                    </a:cubicBezTo>
                    <a:lnTo>
                      <a:pt x="0" y="126806"/>
                    </a:lnTo>
                    <a:lnTo>
                      <a:pt x="67258" y="157632"/>
                    </a:lnTo>
                    <a:lnTo>
                      <a:pt x="63119" y="171390"/>
                    </a:lnTo>
                    <a:cubicBezTo>
                      <a:pt x="51297" y="197526"/>
                      <a:pt x="27191" y="195447"/>
                      <a:pt x="27652" y="22158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35" name="グループ化 1134">
                <a:extLst>
                  <a:ext uri="{FF2B5EF4-FFF2-40B4-BE49-F238E27FC236}">
                    <a16:creationId xmlns:a16="http://schemas.microsoft.com/office/drawing/2014/main" id="{0F1D2FF7-5237-4BBD-A295-75A6A2112FA4}"/>
                  </a:ext>
                </a:extLst>
              </p:cNvPr>
              <p:cNvGrpSpPr/>
              <p:nvPr/>
            </p:nvGrpSpPr>
            <p:grpSpPr>
              <a:xfrm>
                <a:off x="864335" y="5101357"/>
                <a:ext cx="170974" cy="170974"/>
                <a:chOff x="1389970" y="4934997"/>
                <a:chExt cx="170974" cy="170974"/>
              </a:xfrm>
            </p:grpSpPr>
            <p:sp>
              <p:nvSpPr>
                <p:cNvPr id="1137" name="楕円 1136">
                  <a:extLst>
                    <a:ext uri="{FF2B5EF4-FFF2-40B4-BE49-F238E27FC236}">
                      <a16:creationId xmlns:a16="http://schemas.microsoft.com/office/drawing/2014/main" id="{6249F56F-942A-4EB6-943A-8E7ED74C5D95}"/>
                    </a:ext>
                  </a:extLst>
                </p:cNvPr>
                <p:cNvSpPr/>
                <p:nvPr/>
              </p:nvSpPr>
              <p:spPr>
                <a:xfrm>
                  <a:off x="1389970" y="4934997"/>
                  <a:ext cx="170974" cy="1709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8" name="楕円 1137">
                  <a:extLst>
                    <a:ext uri="{FF2B5EF4-FFF2-40B4-BE49-F238E27FC236}">
                      <a16:creationId xmlns:a16="http://schemas.microsoft.com/office/drawing/2014/main" id="{6568B80B-4DEF-4373-B24D-F0024929130A}"/>
                    </a:ext>
                  </a:extLst>
                </p:cNvPr>
                <p:cNvSpPr/>
                <p:nvPr/>
              </p:nvSpPr>
              <p:spPr>
                <a:xfrm>
                  <a:off x="1414914" y="4967071"/>
                  <a:ext cx="106825" cy="106825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DA9C6B39-D53C-455B-92AA-1EA9CF831930}"/>
                  </a:ext>
                </a:extLst>
              </p:cNvPr>
              <p:cNvSpPr/>
              <p:nvPr/>
            </p:nvSpPr>
            <p:spPr>
              <a:xfrm>
                <a:off x="1802988" y="5099432"/>
                <a:ext cx="1675058" cy="2016529"/>
              </a:xfrm>
              <a:custGeom>
                <a:avLst/>
                <a:gdLst>
                  <a:gd name="connsiteX0" fmla="*/ 412971 w 781074"/>
                  <a:gd name="connsiteY0" fmla="*/ 20164 h 1036374"/>
                  <a:gd name="connsiteX1" fmla="*/ 355821 w 781074"/>
                  <a:gd name="connsiteY1" fmla="*/ 20164 h 1036374"/>
                  <a:gd name="connsiteX2" fmla="*/ 57371 w 781074"/>
                  <a:gd name="connsiteY2" fmla="*/ 229714 h 1036374"/>
                  <a:gd name="connsiteX3" fmla="*/ 95471 w 781074"/>
                  <a:gd name="connsiteY3" fmla="*/ 712314 h 1036374"/>
                  <a:gd name="connsiteX4" fmla="*/ 221 w 781074"/>
                  <a:gd name="connsiteY4" fmla="*/ 940914 h 1036374"/>
                  <a:gd name="connsiteX5" fmla="*/ 127221 w 781074"/>
                  <a:gd name="connsiteY5" fmla="*/ 877414 h 1036374"/>
                  <a:gd name="connsiteX6" fmla="*/ 171671 w 781074"/>
                  <a:gd name="connsiteY6" fmla="*/ 1036164 h 1036374"/>
                  <a:gd name="connsiteX7" fmla="*/ 254221 w 781074"/>
                  <a:gd name="connsiteY7" fmla="*/ 902814 h 1036374"/>
                  <a:gd name="connsiteX8" fmla="*/ 336771 w 781074"/>
                  <a:gd name="connsiteY8" fmla="*/ 1036164 h 1036374"/>
                  <a:gd name="connsiteX9" fmla="*/ 343121 w 781074"/>
                  <a:gd name="connsiteY9" fmla="*/ 864714 h 1036374"/>
                  <a:gd name="connsiteX10" fmla="*/ 412971 w 781074"/>
                  <a:gd name="connsiteY10" fmla="*/ 648814 h 1036374"/>
                  <a:gd name="connsiteX11" fmla="*/ 482821 w 781074"/>
                  <a:gd name="connsiteY11" fmla="*/ 324964 h 1036374"/>
                  <a:gd name="connsiteX12" fmla="*/ 647921 w 781074"/>
                  <a:gd name="connsiteY12" fmla="*/ 204314 h 1036374"/>
                  <a:gd name="connsiteX13" fmla="*/ 774921 w 781074"/>
                  <a:gd name="connsiteY13" fmla="*/ 102714 h 1036374"/>
                  <a:gd name="connsiteX14" fmla="*/ 749521 w 781074"/>
                  <a:gd name="connsiteY14" fmla="*/ 51914 h 1036374"/>
                  <a:gd name="connsiteX0" fmla="*/ 463763 w 781074"/>
                  <a:gd name="connsiteY0" fmla="*/ 10267 h 1050757"/>
                  <a:gd name="connsiteX1" fmla="*/ 355821 w 781074"/>
                  <a:gd name="connsiteY1" fmla="*/ 34547 h 1050757"/>
                  <a:gd name="connsiteX2" fmla="*/ 57371 w 781074"/>
                  <a:gd name="connsiteY2" fmla="*/ 244097 h 1050757"/>
                  <a:gd name="connsiteX3" fmla="*/ 95471 w 781074"/>
                  <a:gd name="connsiteY3" fmla="*/ 726697 h 1050757"/>
                  <a:gd name="connsiteX4" fmla="*/ 221 w 781074"/>
                  <a:gd name="connsiteY4" fmla="*/ 955297 h 1050757"/>
                  <a:gd name="connsiteX5" fmla="*/ 127221 w 781074"/>
                  <a:gd name="connsiteY5" fmla="*/ 891797 h 1050757"/>
                  <a:gd name="connsiteX6" fmla="*/ 171671 w 781074"/>
                  <a:gd name="connsiteY6" fmla="*/ 1050547 h 1050757"/>
                  <a:gd name="connsiteX7" fmla="*/ 254221 w 781074"/>
                  <a:gd name="connsiteY7" fmla="*/ 917197 h 1050757"/>
                  <a:gd name="connsiteX8" fmla="*/ 336771 w 781074"/>
                  <a:gd name="connsiteY8" fmla="*/ 1050547 h 1050757"/>
                  <a:gd name="connsiteX9" fmla="*/ 343121 w 781074"/>
                  <a:gd name="connsiteY9" fmla="*/ 879097 h 1050757"/>
                  <a:gd name="connsiteX10" fmla="*/ 412971 w 781074"/>
                  <a:gd name="connsiteY10" fmla="*/ 663197 h 1050757"/>
                  <a:gd name="connsiteX11" fmla="*/ 482821 w 781074"/>
                  <a:gd name="connsiteY11" fmla="*/ 339347 h 1050757"/>
                  <a:gd name="connsiteX12" fmla="*/ 647921 w 781074"/>
                  <a:gd name="connsiteY12" fmla="*/ 218697 h 1050757"/>
                  <a:gd name="connsiteX13" fmla="*/ 774921 w 781074"/>
                  <a:gd name="connsiteY13" fmla="*/ 117097 h 1050757"/>
                  <a:gd name="connsiteX14" fmla="*/ 749521 w 781074"/>
                  <a:gd name="connsiteY14" fmla="*/ 66297 h 1050757"/>
                  <a:gd name="connsiteX0" fmla="*/ 463763 w 781074"/>
                  <a:gd name="connsiteY0" fmla="*/ 21883 h 1062373"/>
                  <a:gd name="connsiteX1" fmla="*/ 277940 w 781074"/>
                  <a:gd name="connsiteY1" fmla="*/ 21883 h 1062373"/>
                  <a:gd name="connsiteX2" fmla="*/ 57371 w 781074"/>
                  <a:gd name="connsiteY2" fmla="*/ 255713 h 1062373"/>
                  <a:gd name="connsiteX3" fmla="*/ 95471 w 781074"/>
                  <a:gd name="connsiteY3" fmla="*/ 738313 h 1062373"/>
                  <a:gd name="connsiteX4" fmla="*/ 221 w 781074"/>
                  <a:gd name="connsiteY4" fmla="*/ 966913 h 1062373"/>
                  <a:gd name="connsiteX5" fmla="*/ 127221 w 781074"/>
                  <a:gd name="connsiteY5" fmla="*/ 903413 h 1062373"/>
                  <a:gd name="connsiteX6" fmla="*/ 171671 w 781074"/>
                  <a:gd name="connsiteY6" fmla="*/ 1062163 h 1062373"/>
                  <a:gd name="connsiteX7" fmla="*/ 254221 w 781074"/>
                  <a:gd name="connsiteY7" fmla="*/ 928813 h 1062373"/>
                  <a:gd name="connsiteX8" fmla="*/ 336771 w 781074"/>
                  <a:gd name="connsiteY8" fmla="*/ 1062163 h 1062373"/>
                  <a:gd name="connsiteX9" fmla="*/ 343121 w 781074"/>
                  <a:gd name="connsiteY9" fmla="*/ 890713 h 1062373"/>
                  <a:gd name="connsiteX10" fmla="*/ 412971 w 781074"/>
                  <a:gd name="connsiteY10" fmla="*/ 674813 h 1062373"/>
                  <a:gd name="connsiteX11" fmla="*/ 482821 w 781074"/>
                  <a:gd name="connsiteY11" fmla="*/ 350963 h 1062373"/>
                  <a:gd name="connsiteX12" fmla="*/ 647921 w 781074"/>
                  <a:gd name="connsiteY12" fmla="*/ 230313 h 1062373"/>
                  <a:gd name="connsiteX13" fmla="*/ 774921 w 781074"/>
                  <a:gd name="connsiteY13" fmla="*/ 128713 h 1062373"/>
                  <a:gd name="connsiteX14" fmla="*/ 749521 w 781074"/>
                  <a:gd name="connsiteY14" fmla="*/ 77913 h 1062373"/>
                  <a:gd name="connsiteX0" fmla="*/ 463763 w 778273"/>
                  <a:gd name="connsiteY0" fmla="*/ 21883 h 1062373"/>
                  <a:gd name="connsiteX1" fmla="*/ 277940 w 778273"/>
                  <a:gd name="connsiteY1" fmla="*/ 21883 h 1062373"/>
                  <a:gd name="connsiteX2" fmla="*/ 57371 w 778273"/>
                  <a:gd name="connsiteY2" fmla="*/ 255713 h 1062373"/>
                  <a:gd name="connsiteX3" fmla="*/ 95471 w 778273"/>
                  <a:gd name="connsiteY3" fmla="*/ 738313 h 1062373"/>
                  <a:gd name="connsiteX4" fmla="*/ 221 w 778273"/>
                  <a:gd name="connsiteY4" fmla="*/ 966913 h 1062373"/>
                  <a:gd name="connsiteX5" fmla="*/ 127221 w 778273"/>
                  <a:gd name="connsiteY5" fmla="*/ 903413 h 1062373"/>
                  <a:gd name="connsiteX6" fmla="*/ 171671 w 778273"/>
                  <a:gd name="connsiteY6" fmla="*/ 1062163 h 1062373"/>
                  <a:gd name="connsiteX7" fmla="*/ 254221 w 778273"/>
                  <a:gd name="connsiteY7" fmla="*/ 928813 h 1062373"/>
                  <a:gd name="connsiteX8" fmla="*/ 336771 w 778273"/>
                  <a:gd name="connsiteY8" fmla="*/ 1062163 h 1062373"/>
                  <a:gd name="connsiteX9" fmla="*/ 343121 w 778273"/>
                  <a:gd name="connsiteY9" fmla="*/ 890713 h 1062373"/>
                  <a:gd name="connsiteX10" fmla="*/ 412971 w 778273"/>
                  <a:gd name="connsiteY10" fmla="*/ 674813 h 1062373"/>
                  <a:gd name="connsiteX11" fmla="*/ 482821 w 778273"/>
                  <a:gd name="connsiteY11" fmla="*/ 350963 h 1062373"/>
                  <a:gd name="connsiteX12" fmla="*/ 647921 w 778273"/>
                  <a:gd name="connsiteY12" fmla="*/ 230313 h 1062373"/>
                  <a:gd name="connsiteX13" fmla="*/ 774921 w 778273"/>
                  <a:gd name="connsiteY13" fmla="*/ 128713 h 1062373"/>
                  <a:gd name="connsiteX14" fmla="*/ 719046 w 778273"/>
                  <a:gd name="connsiteY14" fmla="*/ 21260 h 1062373"/>
                  <a:gd name="connsiteX0" fmla="*/ 463763 w 788086"/>
                  <a:gd name="connsiteY0" fmla="*/ 21883 h 1062373"/>
                  <a:gd name="connsiteX1" fmla="*/ 277940 w 788086"/>
                  <a:gd name="connsiteY1" fmla="*/ 21883 h 1062373"/>
                  <a:gd name="connsiteX2" fmla="*/ 57371 w 788086"/>
                  <a:gd name="connsiteY2" fmla="*/ 255713 h 1062373"/>
                  <a:gd name="connsiteX3" fmla="*/ 95471 w 788086"/>
                  <a:gd name="connsiteY3" fmla="*/ 738313 h 1062373"/>
                  <a:gd name="connsiteX4" fmla="*/ 221 w 788086"/>
                  <a:gd name="connsiteY4" fmla="*/ 966913 h 1062373"/>
                  <a:gd name="connsiteX5" fmla="*/ 127221 w 788086"/>
                  <a:gd name="connsiteY5" fmla="*/ 903413 h 1062373"/>
                  <a:gd name="connsiteX6" fmla="*/ 171671 w 788086"/>
                  <a:gd name="connsiteY6" fmla="*/ 1062163 h 1062373"/>
                  <a:gd name="connsiteX7" fmla="*/ 254221 w 788086"/>
                  <a:gd name="connsiteY7" fmla="*/ 928813 h 1062373"/>
                  <a:gd name="connsiteX8" fmla="*/ 336771 w 788086"/>
                  <a:gd name="connsiteY8" fmla="*/ 1062163 h 1062373"/>
                  <a:gd name="connsiteX9" fmla="*/ 343121 w 788086"/>
                  <a:gd name="connsiteY9" fmla="*/ 890713 h 1062373"/>
                  <a:gd name="connsiteX10" fmla="*/ 412971 w 788086"/>
                  <a:gd name="connsiteY10" fmla="*/ 674813 h 1062373"/>
                  <a:gd name="connsiteX11" fmla="*/ 482821 w 788086"/>
                  <a:gd name="connsiteY11" fmla="*/ 350963 h 1062373"/>
                  <a:gd name="connsiteX12" fmla="*/ 647921 w 788086"/>
                  <a:gd name="connsiteY12" fmla="*/ 230313 h 1062373"/>
                  <a:gd name="connsiteX13" fmla="*/ 774921 w 788086"/>
                  <a:gd name="connsiteY13" fmla="*/ 128713 h 1062373"/>
                  <a:gd name="connsiteX14" fmla="*/ 719046 w 788086"/>
                  <a:gd name="connsiteY14" fmla="*/ 21260 h 1062373"/>
                  <a:gd name="connsiteX0" fmla="*/ 426516 w 788086"/>
                  <a:gd name="connsiteY0" fmla="*/ 19706 h 1064242"/>
                  <a:gd name="connsiteX1" fmla="*/ 277940 w 788086"/>
                  <a:gd name="connsiteY1" fmla="*/ 23752 h 1064242"/>
                  <a:gd name="connsiteX2" fmla="*/ 57371 w 788086"/>
                  <a:gd name="connsiteY2" fmla="*/ 257582 h 1064242"/>
                  <a:gd name="connsiteX3" fmla="*/ 95471 w 788086"/>
                  <a:gd name="connsiteY3" fmla="*/ 740182 h 1064242"/>
                  <a:gd name="connsiteX4" fmla="*/ 221 w 788086"/>
                  <a:gd name="connsiteY4" fmla="*/ 968782 h 1064242"/>
                  <a:gd name="connsiteX5" fmla="*/ 127221 w 788086"/>
                  <a:gd name="connsiteY5" fmla="*/ 905282 h 1064242"/>
                  <a:gd name="connsiteX6" fmla="*/ 171671 w 788086"/>
                  <a:gd name="connsiteY6" fmla="*/ 1064032 h 1064242"/>
                  <a:gd name="connsiteX7" fmla="*/ 254221 w 788086"/>
                  <a:gd name="connsiteY7" fmla="*/ 930682 h 1064242"/>
                  <a:gd name="connsiteX8" fmla="*/ 336771 w 788086"/>
                  <a:gd name="connsiteY8" fmla="*/ 1064032 h 1064242"/>
                  <a:gd name="connsiteX9" fmla="*/ 343121 w 788086"/>
                  <a:gd name="connsiteY9" fmla="*/ 892582 h 1064242"/>
                  <a:gd name="connsiteX10" fmla="*/ 412971 w 788086"/>
                  <a:gd name="connsiteY10" fmla="*/ 676682 h 1064242"/>
                  <a:gd name="connsiteX11" fmla="*/ 482821 w 788086"/>
                  <a:gd name="connsiteY11" fmla="*/ 352832 h 1064242"/>
                  <a:gd name="connsiteX12" fmla="*/ 647921 w 788086"/>
                  <a:gd name="connsiteY12" fmla="*/ 232182 h 1064242"/>
                  <a:gd name="connsiteX13" fmla="*/ 774921 w 788086"/>
                  <a:gd name="connsiteY13" fmla="*/ 130582 h 1064242"/>
                  <a:gd name="connsiteX14" fmla="*/ 719046 w 788086"/>
                  <a:gd name="connsiteY14" fmla="*/ 23129 h 1064242"/>
                  <a:gd name="connsiteX0" fmla="*/ 426516 w 788086"/>
                  <a:gd name="connsiteY0" fmla="*/ 4540 h 1049076"/>
                  <a:gd name="connsiteX1" fmla="*/ 258187 w 788086"/>
                  <a:gd name="connsiteY1" fmla="*/ 62541 h 1049076"/>
                  <a:gd name="connsiteX2" fmla="*/ 57371 w 788086"/>
                  <a:gd name="connsiteY2" fmla="*/ 242416 h 1049076"/>
                  <a:gd name="connsiteX3" fmla="*/ 95471 w 788086"/>
                  <a:gd name="connsiteY3" fmla="*/ 725016 h 1049076"/>
                  <a:gd name="connsiteX4" fmla="*/ 221 w 788086"/>
                  <a:gd name="connsiteY4" fmla="*/ 953616 h 1049076"/>
                  <a:gd name="connsiteX5" fmla="*/ 127221 w 788086"/>
                  <a:gd name="connsiteY5" fmla="*/ 890116 h 1049076"/>
                  <a:gd name="connsiteX6" fmla="*/ 171671 w 788086"/>
                  <a:gd name="connsiteY6" fmla="*/ 1048866 h 1049076"/>
                  <a:gd name="connsiteX7" fmla="*/ 254221 w 788086"/>
                  <a:gd name="connsiteY7" fmla="*/ 915516 h 1049076"/>
                  <a:gd name="connsiteX8" fmla="*/ 336771 w 788086"/>
                  <a:gd name="connsiteY8" fmla="*/ 1048866 h 1049076"/>
                  <a:gd name="connsiteX9" fmla="*/ 343121 w 788086"/>
                  <a:gd name="connsiteY9" fmla="*/ 877416 h 1049076"/>
                  <a:gd name="connsiteX10" fmla="*/ 412971 w 788086"/>
                  <a:gd name="connsiteY10" fmla="*/ 661516 h 1049076"/>
                  <a:gd name="connsiteX11" fmla="*/ 482821 w 788086"/>
                  <a:gd name="connsiteY11" fmla="*/ 337666 h 1049076"/>
                  <a:gd name="connsiteX12" fmla="*/ 647921 w 788086"/>
                  <a:gd name="connsiteY12" fmla="*/ 217016 h 1049076"/>
                  <a:gd name="connsiteX13" fmla="*/ 774921 w 788086"/>
                  <a:gd name="connsiteY13" fmla="*/ 115416 h 1049076"/>
                  <a:gd name="connsiteX14" fmla="*/ 719046 w 788086"/>
                  <a:gd name="connsiteY14" fmla="*/ 7963 h 1049076"/>
                  <a:gd name="connsiteX0" fmla="*/ 385600 w 788086"/>
                  <a:gd name="connsiteY0" fmla="*/ 3739 h 1061764"/>
                  <a:gd name="connsiteX1" fmla="*/ 258187 w 788086"/>
                  <a:gd name="connsiteY1" fmla="*/ 75229 h 1061764"/>
                  <a:gd name="connsiteX2" fmla="*/ 57371 w 788086"/>
                  <a:gd name="connsiteY2" fmla="*/ 255104 h 1061764"/>
                  <a:gd name="connsiteX3" fmla="*/ 95471 w 788086"/>
                  <a:gd name="connsiteY3" fmla="*/ 737704 h 1061764"/>
                  <a:gd name="connsiteX4" fmla="*/ 221 w 788086"/>
                  <a:gd name="connsiteY4" fmla="*/ 966304 h 1061764"/>
                  <a:gd name="connsiteX5" fmla="*/ 127221 w 788086"/>
                  <a:gd name="connsiteY5" fmla="*/ 902804 h 1061764"/>
                  <a:gd name="connsiteX6" fmla="*/ 171671 w 788086"/>
                  <a:gd name="connsiteY6" fmla="*/ 1061554 h 1061764"/>
                  <a:gd name="connsiteX7" fmla="*/ 254221 w 788086"/>
                  <a:gd name="connsiteY7" fmla="*/ 928204 h 1061764"/>
                  <a:gd name="connsiteX8" fmla="*/ 336771 w 788086"/>
                  <a:gd name="connsiteY8" fmla="*/ 1061554 h 1061764"/>
                  <a:gd name="connsiteX9" fmla="*/ 343121 w 788086"/>
                  <a:gd name="connsiteY9" fmla="*/ 890104 h 1061764"/>
                  <a:gd name="connsiteX10" fmla="*/ 412971 w 788086"/>
                  <a:gd name="connsiteY10" fmla="*/ 674204 h 1061764"/>
                  <a:gd name="connsiteX11" fmla="*/ 482821 w 788086"/>
                  <a:gd name="connsiteY11" fmla="*/ 350354 h 1061764"/>
                  <a:gd name="connsiteX12" fmla="*/ 647921 w 788086"/>
                  <a:gd name="connsiteY12" fmla="*/ 229704 h 1061764"/>
                  <a:gd name="connsiteX13" fmla="*/ 774921 w 788086"/>
                  <a:gd name="connsiteY13" fmla="*/ 128104 h 1061764"/>
                  <a:gd name="connsiteX14" fmla="*/ 719046 w 788086"/>
                  <a:gd name="connsiteY14" fmla="*/ 20651 h 1061764"/>
                  <a:gd name="connsiteX0" fmla="*/ 385600 w 788086"/>
                  <a:gd name="connsiteY0" fmla="*/ 7239 h 1065264"/>
                  <a:gd name="connsiteX1" fmla="*/ 258187 w 788086"/>
                  <a:gd name="connsiteY1" fmla="*/ 78729 h 1065264"/>
                  <a:gd name="connsiteX2" fmla="*/ 57371 w 788086"/>
                  <a:gd name="connsiteY2" fmla="*/ 258604 h 1065264"/>
                  <a:gd name="connsiteX3" fmla="*/ 95471 w 788086"/>
                  <a:gd name="connsiteY3" fmla="*/ 741204 h 1065264"/>
                  <a:gd name="connsiteX4" fmla="*/ 221 w 788086"/>
                  <a:gd name="connsiteY4" fmla="*/ 969804 h 1065264"/>
                  <a:gd name="connsiteX5" fmla="*/ 127221 w 788086"/>
                  <a:gd name="connsiteY5" fmla="*/ 906304 h 1065264"/>
                  <a:gd name="connsiteX6" fmla="*/ 171671 w 788086"/>
                  <a:gd name="connsiteY6" fmla="*/ 1065054 h 1065264"/>
                  <a:gd name="connsiteX7" fmla="*/ 254221 w 788086"/>
                  <a:gd name="connsiteY7" fmla="*/ 931704 h 1065264"/>
                  <a:gd name="connsiteX8" fmla="*/ 336771 w 788086"/>
                  <a:gd name="connsiteY8" fmla="*/ 1065054 h 1065264"/>
                  <a:gd name="connsiteX9" fmla="*/ 343121 w 788086"/>
                  <a:gd name="connsiteY9" fmla="*/ 893604 h 1065264"/>
                  <a:gd name="connsiteX10" fmla="*/ 412971 w 788086"/>
                  <a:gd name="connsiteY10" fmla="*/ 677704 h 1065264"/>
                  <a:gd name="connsiteX11" fmla="*/ 482821 w 788086"/>
                  <a:gd name="connsiteY11" fmla="*/ 353854 h 1065264"/>
                  <a:gd name="connsiteX12" fmla="*/ 647921 w 788086"/>
                  <a:gd name="connsiteY12" fmla="*/ 233204 h 1065264"/>
                  <a:gd name="connsiteX13" fmla="*/ 774921 w 788086"/>
                  <a:gd name="connsiteY13" fmla="*/ 131604 h 1065264"/>
                  <a:gd name="connsiteX14" fmla="*/ 719046 w 788086"/>
                  <a:gd name="connsiteY14" fmla="*/ 24151 h 1065264"/>
                  <a:gd name="connsiteX0" fmla="*/ 385600 w 821530"/>
                  <a:gd name="connsiteY0" fmla="*/ 7239 h 1065264"/>
                  <a:gd name="connsiteX1" fmla="*/ 258187 w 821530"/>
                  <a:gd name="connsiteY1" fmla="*/ 78729 h 1065264"/>
                  <a:gd name="connsiteX2" fmla="*/ 57371 w 821530"/>
                  <a:gd name="connsiteY2" fmla="*/ 258604 h 1065264"/>
                  <a:gd name="connsiteX3" fmla="*/ 95471 w 821530"/>
                  <a:gd name="connsiteY3" fmla="*/ 741204 h 1065264"/>
                  <a:gd name="connsiteX4" fmla="*/ 221 w 821530"/>
                  <a:gd name="connsiteY4" fmla="*/ 969804 h 1065264"/>
                  <a:gd name="connsiteX5" fmla="*/ 127221 w 821530"/>
                  <a:gd name="connsiteY5" fmla="*/ 906304 h 1065264"/>
                  <a:gd name="connsiteX6" fmla="*/ 171671 w 821530"/>
                  <a:gd name="connsiteY6" fmla="*/ 1065054 h 1065264"/>
                  <a:gd name="connsiteX7" fmla="*/ 254221 w 821530"/>
                  <a:gd name="connsiteY7" fmla="*/ 931704 h 1065264"/>
                  <a:gd name="connsiteX8" fmla="*/ 336771 w 821530"/>
                  <a:gd name="connsiteY8" fmla="*/ 1065054 h 1065264"/>
                  <a:gd name="connsiteX9" fmla="*/ 343121 w 821530"/>
                  <a:gd name="connsiteY9" fmla="*/ 893604 h 1065264"/>
                  <a:gd name="connsiteX10" fmla="*/ 412971 w 821530"/>
                  <a:gd name="connsiteY10" fmla="*/ 677704 h 1065264"/>
                  <a:gd name="connsiteX11" fmla="*/ 482821 w 821530"/>
                  <a:gd name="connsiteY11" fmla="*/ 353854 h 1065264"/>
                  <a:gd name="connsiteX12" fmla="*/ 647921 w 821530"/>
                  <a:gd name="connsiteY12" fmla="*/ 233204 h 1065264"/>
                  <a:gd name="connsiteX13" fmla="*/ 811604 w 821530"/>
                  <a:gd name="connsiteY13" fmla="*/ 175443 h 1065264"/>
                  <a:gd name="connsiteX14" fmla="*/ 719046 w 821530"/>
                  <a:gd name="connsiteY14" fmla="*/ 24151 h 1065264"/>
                  <a:gd name="connsiteX0" fmla="*/ 385600 w 819940"/>
                  <a:gd name="connsiteY0" fmla="*/ 7239 h 1065264"/>
                  <a:gd name="connsiteX1" fmla="*/ 258187 w 819940"/>
                  <a:gd name="connsiteY1" fmla="*/ 78729 h 1065264"/>
                  <a:gd name="connsiteX2" fmla="*/ 57371 w 819940"/>
                  <a:gd name="connsiteY2" fmla="*/ 258604 h 1065264"/>
                  <a:gd name="connsiteX3" fmla="*/ 95471 w 819940"/>
                  <a:gd name="connsiteY3" fmla="*/ 741204 h 1065264"/>
                  <a:gd name="connsiteX4" fmla="*/ 221 w 819940"/>
                  <a:gd name="connsiteY4" fmla="*/ 969804 h 1065264"/>
                  <a:gd name="connsiteX5" fmla="*/ 127221 w 819940"/>
                  <a:gd name="connsiteY5" fmla="*/ 906304 h 1065264"/>
                  <a:gd name="connsiteX6" fmla="*/ 171671 w 819940"/>
                  <a:gd name="connsiteY6" fmla="*/ 1065054 h 1065264"/>
                  <a:gd name="connsiteX7" fmla="*/ 254221 w 819940"/>
                  <a:gd name="connsiteY7" fmla="*/ 931704 h 1065264"/>
                  <a:gd name="connsiteX8" fmla="*/ 336771 w 819940"/>
                  <a:gd name="connsiteY8" fmla="*/ 1065054 h 1065264"/>
                  <a:gd name="connsiteX9" fmla="*/ 343121 w 819940"/>
                  <a:gd name="connsiteY9" fmla="*/ 893604 h 1065264"/>
                  <a:gd name="connsiteX10" fmla="*/ 412971 w 819940"/>
                  <a:gd name="connsiteY10" fmla="*/ 677704 h 1065264"/>
                  <a:gd name="connsiteX11" fmla="*/ 482821 w 819940"/>
                  <a:gd name="connsiteY11" fmla="*/ 353854 h 1065264"/>
                  <a:gd name="connsiteX12" fmla="*/ 647921 w 819940"/>
                  <a:gd name="connsiteY12" fmla="*/ 233204 h 1065264"/>
                  <a:gd name="connsiteX13" fmla="*/ 811604 w 819940"/>
                  <a:gd name="connsiteY13" fmla="*/ 175443 h 1065264"/>
                  <a:gd name="connsiteX14" fmla="*/ 690828 w 819940"/>
                  <a:gd name="connsiteY14" fmla="*/ 14034 h 1065264"/>
                  <a:gd name="connsiteX0" fmla="*/ 385600 w 824905"/>
                  <a:gd name="connsiteY0" fmla="*/ 7239 h 1065264"/>
                  <a:gd name="connsiteX1" fmla="*/ 258187 w 824905"/>
                  <a:gd name="connsiteY1" fmla="*/ 78729 h 1065264"/>
                  <a:gd name="connsiteX2" fmla="*/ 57371 w 824905"/>
                  <a:gd name="connsiteY2" fmla="*/ 258604 h 1065264"/>
                  <a:gd name="connsiteX3" fmla="*/ 95471 w 824905"/>
                  <a:gd name="connsiteY3" fmla="*/ 741204 h 1065264"/>
                  <a:gd name="connsiteX4" fmla="*/ 221 w 824905"/>
                  <a:gd name="connsiteY4" fmla="*/ 969804 h 1065264"/>
                  <a:gd name="connsiteX5" fmla="*/ 127221 w 824905"/>
                  <a:gd name="connsiteY5" fmla="*/ 906304 h 1065264"/>
                  <a:gd name="connsiteX6" fmla="*/ 171671 w 824905"/>
                  <a:gd name="connsiteY6" fmla="*/ 1065054 h 1065264"/>
                  <a:gd name="connsiteX7" fmla="*/ 254221 w 824905"/>
                  <a:gd name="connsiteY7" fmla="*/ 931704 h 1065264"/>
                  <a:gd name="connsiteX8" fmla="*/ 336771 w 824905"/>
                  <a:gd name="connsiteY8" fmla="*/ 1065054 h 1065264"/>
                  <a:gd name="connsiteX9" fmla="*/ 343121 w 824905"/>
                  <a:gd name="connsiteY9" fmla="*/ 893604 h 1065264"/>
                  <a:gd name="connsiteX10" fmla="*/ 412971 w 824905"/>
                  <a:gd name="connsiteY10" fmla="*/ 677704 h 1065264"/>
                  <a:gd name="connsiteX11" fmla="*/ 482821 w 824905"/>
                  <a:gd name="connsiteY11" fmla="*/ 353854 h 1065264"/>
                  <a:gd name="connsiteX12" fmla="*/ 647921 w 824905"/>
                  <a:gd name="connsiteY12" fmla="*/ 233204 h 1065264"/>
                  <a:gd name="connsiteX13" fmla="*/ 811604 w 824905"/>
                  <a:gd name="connsiteY13" fmla="*/ 175443 h 1065264"/>
                  <a:gd name="connsiteX14" fmla="*/ 690828 w 824905"/>
                  <a:gd name="connsiteY14" fmla="*/ 14034 h 1065264"/>
                  <a:gd name="connsiteX0" fmla="*/ 385600 w 794921"/>
                  <a:gd name="connsiteY0" fmla="*/ 7239 h 1065264"/>
                  <a:gd name="connsiteX1" fmla="*/ 258187 w 794921"/>
                  <a:gd name="connsiteY1" fmla="*/ 78729 h 1065264"/>
                  <a:gd name="connsiteX2" fmla="*/ 57371 w 794921"/>
                  <a:gd name="connsiteY2" fmla="*/ 258604 h 1065264"/>
                  <a:gd name="connsiteX3" fmla="*/ 95471 w 794921"/>
                  <a:gd name="connsiteY3" fmla="*/ 741204 h 1065264"/>
                  <a:gd name="connsiteX4" fmla="*/ 221 w 794921"/>
                  <a:gd name="connsiteY4" fmla="*/ 969804 h 1065264"/>
                  <a:gd name="connsiteX5" fmla="*/ 127221 w 794921"/>
                  <a:gd name="connsiteY5" fmla="*/ 906304 h 1065264"/>
                  <a:gd name="connsiteX6" fmla="*/ 171671 w 794921"/>
                  <a:gd name="connsiteY6" fmla="*/ 1065054 h 1065264"/>
                  <a:gd name="connsiteX7" fmla="*/ 254221 w 794921"/>
                  <a:gd name="connsiteY7" fmla="*/ 931704 h 1065264"/>
                  <a:gd name="connsiteX8" fmla="*/ 336771 w 794921"/>
                  <a:gd name="connsiteY8" fmla="*/ 1065054 h 1065264"/>
                  <a:gd name="connsiteX9" fmla="*/ 343121 w 794921"/>
                  <a:gd name="connsiteY9" fmla="*/ 893604 h 1065264"/>
                  <a:gd name="connsiteX10" fmla="*/ 412971 w 794921"/>
                  <a:gd name="connsiteY10" fmla="*/ 677704 h 1065264"/>
                  <a:gd name="connsiteX11" fmla="*/ 482821 w 794921"/>
                  <a:gd name="connsiteY11" fmla="*/ 353854 h 1065264"/>
                  <a:gd name="connsiteX12" fmla="*/ 647921 w 794921"/>
                  <a:gd name="connsiteY12" fmla="*/ 233204 h 1065264"/>
                  <a:gd name="connsiteX13" fmla="*/ 776332 w 794921"/>
                  <a:gd name="connsiteY13" fmla="*/ 161954 h 1065264"/>
                  <a:gd name="connsiteX14" fmla="*/ 690828 w 794921"/>
                  <a:gd name="connsiteY14" fmla="*/ 14034 h 1065264"/>
                  <a:gd name="connsiteX0" fmla="*/ 343407 w 752728"/>
                  <a:gd name="connsiteY0" fmla="*/ 7239 h 1065264"/>
                  <a:gd name="connsiteX1" fmla="*/ 215994 w 752728"/>
                  <a:gd name="connsiteY1" fmla="*/ 78729 h 1065264"/>
                  <a:gd name="connsiteX2" fmla="*/ 15178 w 752728"/>
                  <a:gd name="connsiteY2" fmla="*/ 258604 h 1065264"/>
                  <a:gd name="connsiteX3" fmla="*/ 53278 w 752728"/>
                  <a:gd name="connsiteY3" fmla="*/ 741204 h 1065264"/>
                  <a:gd name="connsiteX4" fmla="*/ 355 w 752728"/>
                  <a:gd name="connsiteY4" fmla="*/ 991723 h 1065264"/>
                  <a:gd name="connsiteX5" fmla="*/ 85028 w 752728"/>
                  <a:gd name="connsiteY5" fmla="*/ 906304 h 1065264"/>
                  <a:gd name="connsiteX6" fmla="*/ 129478 w 752728"/>
                  <a:gd name="connsiteY6" fmla="*/ 1065054 h 1065264"/>
                  <a:gd name="connsiteX7" fmla="*/ 212028 w 752728"/>
                  <a:gd name="connsiteY7" fmla="*/ 931704 h 1065264"/>
                  <a:gd name="connsiteX8" fmla="*/ 294578 w 752728"/>
                  <a:gd name="connsiteY8" fmla="*/ 1065054 h 1065264"/>
                  <a:gd name="connsiteX9" fmla="*/ 300928 w 752728"/>
                  <a:gd name="connsiteY9" fmla="*/ 893604 h 1065264"/>
                  <a:gd name="connsiteX10" fmla="*/ 370778 w 752728"/>
                  <a:gd name="connsiteY10" fmla="*/ 677704 h 1065264"/>
                  <a:gd name="connsiteX11" fmla="*/ 440628 w 752728"/>
                  <a:gd name="connsiteY11" fmla="*/ 353854 h 1065264"/>
                  <a:gd name="connsiteX12" fmla="*/ 605728 w 752728"/>
                  <a:gd name="connsiteY12" fmla="*/ 233204 h 1065264"/>
                  <a:gd name="connsiteX13" fmla="*/ 734139 w 752728"/>
                  <a:gd name="connsiteY13" fmla="*/ 161954 h 1065264"/>
                  <a:gd name="connsiteX14" fmla="*/ 648635 w 752728"/>
                  <a:gd name="connsiteY14" fmla="*/ 14034 h 1065264"/>
                  <a:gd name="connsiteX0" fmla="*/ 352431 w 761752"/>
                  <a:gd name="connsiteY0" fmla="*/ 7239 h 1065264"/>
                  <a:gd name="connsiteX1" fmla="*/ 225018 w 761752"/>
                  <a:gd name="connsiteY1" fmla="*/ 78729 h 1065264"/>
                  <a:gd name="connsiteX2" fmla="*/ 24202 w 761752"/>
                  <a:gd name="connsiteY2" fmla="*/ 258604 h 1065264"/>
                  <a:gd name="connsiteX3" fmla="*/ 62302 w 761752"/>
                  <a:gd name="connsiteY3" fmla="*/ 741204 h 1065264"/>
                  <a:gd name="connsiteX4" fmla="*/ 9379 w 761752"/>
                  <a:gd name="connsiteY4" fmla="*/ 991723 h 1065264"/>
                  <a:gd name="connsiteX5" fmla="*/ 94052 w 761752"/>
                  <a:gd name="connsiteY5" fmla="*/ 906304 h 1065264"/>
                  <a:gd name="connsiteX6" fmla="*/ 138502 w 761752"/>
                  <a:gd name="connsiteY6" fmla="*/ 1065054 h 1065264"/>
                  <a:gd name="connsiteX7" fmla="*/ 221052 w 761752"/>
                  <a:gd name="connsiteY7" fmla="*/ 931704 h 1065264"/>
                  <a:gd name="connsiteX8" fmla="*/ 303602 w 761752"/>
                  <a:gd name="connsiteY8" fmla="*/ 1065054 h 1065264"/>
                  <a:gd name="connsiteX9" fmla="*/ 309952 w 761752"/>
                  <a:gd name="connsiteY9" fmla="*/ 893604 h 1065264"/>
                  <a:gd name="connsiteX10" fmla="*/ 379802 w 761752"/>
                  <a:gd name="connsiteY10" fmla="*/ 677704 h 1065264"/>
                  <a:gd name="connsiteX11" fmla="*/ 449652 w 761752"/>
                  <a:gd name="connsiteY11" fmla="*/ 353854 h 1065264"/>
                  <a:gd name="connsiteX12" fmla="*/ 614752 w 761752"/>
                  <a:gd name="connsiteY12" fmla="*/ 233204 h 1065264"/>
                  <a:gd name="connsiteX13" fmla="*/ 743163 w 761752"/>
                  <a:gd name="connsiteY13" fmla="*/ 161954 h 1065264"/>
                  <a:gd name="connsiteX14" fmla="*/ 657659 w 761752"/>
                  <a:gd name="connsiteY14" fmla="*/ 14034 h 1065264"/>
                  <a:gd name="connsiteX0" fmla="*/ 352431 w 761752"/>
                  <a:gd name="connsiteY0" fmla="*/ 7239 h 1065267"/>
                  <a:gd name="connsiteX1" fmla="*/ 225018 w 761752"/>
                  <a:gd name="connsiteY1" fmla="*/ 78729 h 1065267"/>
                  <a:gd name="connsiteX2" fmla="*/ 24202 w 761752"/>
                  <a:gd name="connsiteY2" fmla="*/ 258604 h 1065267"/>
                  <a:gd name="connsiteX3" fmla="*/ 62302 w 761752"/>
                  <a:gd name="connsiteY3" fmla="*/ 741204 h 1065267"/>
                  <a:gd name="connsiteX4" fmla="*/ 9379 w 761752"/>
                  <a:gd name="connsiteY4" fmla="*/ 991723 h 1065267"/>
                  <a:gd name="connsiteX5" fmla="*/ 94052 w 761752"/>
                  <a:gd name="connsiteY5" fmla="*/ 906304 h 1065267"/>
                  <a:gd name="connsiteX6" fmla="*/ 104641 w 761752"/>
                  <a:gd name="connsiteY6" fmla="*/ 1049879 h 1065267"/>
                  <a:gd name="connsiteX7" fmla="*/ 221052 w 761752"/>
                  <a:gd name="connsiteY7" fmla="*/ 931704 h 1065267"/>
                  <a:gd name="connsiteX8" fmla="*/ 303602 w 761752"/>
                  <a:gd name="connsiteY8" fmla="*/ 1065054 h 1065267"/>
                  <a:gd name="connsiteX9" fmla="*/ 309952 w 761752"/>
                  <a:gd name="connsiteY9" fmla="*/ 893604 h 1065267"/>
                  <a:gd name="connsiteX10" fmla="*/ 379802 w 761752"/>
                  <a:gd name="connsiteY10" fmla="*/ 677704 h 1065267"/>
                  <a:gd name="connsiteX11" fmla="*/ 449652 w 761752"/>
                  <a:gd name="connsiteY11" fmla="*/ 353854 h 1065267"/>
                  <a:gd name="connsiteX12" fmla="*/ 614752 w 761752"/>
                  <a:gd name="connsiteY12" fmla="*/ 233204 h 1065267"/>
                  <a:gd name="connsiteX13" fmla="*/ 743163 w 761752"/>
                  <a:gd name="connsiteY13" fmla="*/ 161954 h 1065267"/>
                  <a:gd name="connsiteX14" fmla="*/ 657659 w 761752"/>
                  <a:gd name="connsiteY14" fmla="*/ 14034 h 1065267"/>
                  <a:gd name="connsiteX0" fmla="*/ 352431 w 761752"/>
                  <a:gd name="connsiteY0" fmla="*/ 7239 h 1065267"/>
                  <a:gd name="connsiteX1" fmla="*/ 225018 w 761752"/>
                  <a:gd name="connsiteY1" fmla="*/ 78729 h 1065267"/>
                  <a:gd name="connsiteX2" fmla="*/ 24202 w 761752"/>
                  <a:gd name="connsiteY2" fmla="*/ 258604 h 1065267"/>
                  <a:gd name="connsiteX3" fmla="*/ 62302 w 761752"/>
                  <a:gd name="connsiteY3" fmla="*/ 741204 h 1065267"/>
                  <a:gd name="connsiteX4" fmla="*/ 9379 w 761752"/>
                  <a:gd name="connsiteY4" fmla="*/ 991723 h 1065267"/>
                  <a:gd name="connsiteX5" fmla="*/ 94052 w 761752"/>
                  <a:gd name="connsiteY5" fmla="*/ 906304 h 1065267"/>
                  <a:gd name="connsiteX6" fmla="*/ 104641 w 761752"/>
                  <a:gd name="connsiteY6" fmla="*/ 1049879 h 1065267"/>
                  <a:gd name="connsiteX7" fmla="*/ 221052 w 761752"/>
                  <a:gd name="connsiteY7" fmla="*/ 931704 h 1065267"/>
                  <a:gd name="connsiteX8" fmla="*/ 303602 w 761752"/>
                  <a:gd name="connsiteY8" fmla="*/ 1065054 h 1065267"/>
                  <a:gd name="connsiteX9" fmla="*/ 309952 w 761752"/>
                  <a:gd name="connsiteY9" fmla="*/ 893604 h 1065267"/>
                  <a:gd name="connsiteX10" fmla="*/ 379802 w 761752"/>
                  <a:gd name="connsiteY10" fmla="*/ 677704 h 1065267"/>
                  <a:gd name="connsiteX11" fmla="*/ 449652 w 761752"/>
                  <a:gd name="connsiteY11" fmla="*/ 353854 h 1065267"/>
                  <a:gd name="connsiteX12" fmla="*/ 614752 w 761752"/>
                  <a:gd name="connsiteY12" fmla="*/ 233204 h 1065267"/>
                  <a:gd name="connsiteX13" fmla="*/ 743163 w 761752"/>
                  <a:gd name="connsiteY13" fmla="*/ 161954 h 1065267"/>
                  <a:gd name="connsiteX14" fmla="*/ 657659 w 761752"/>
                  <a:gd name="connsiteY14" fmla="*/ 14034 h 1065267"/>
                  <a:gd name="connsiteX0" fmla="*/ 352431 w 761752"/>
                  <a:gd name="connsiteY0" fmla="*/ 7239 h 1070319"/>
                  <a:gd name="connsiteX1" fmla="*/ 225018 w 761752"/>
                  <a:gd name="connsiteY1" fmla="*/ 78729 h 1070319"/>
                  <a:gd name="connsiteX2" fmla="*/ 24202 w 761752"/>
                  <a:gd name="connsiteY2" fmla="*/ 258604 h 1070319"/>
                  <a:gd name="connsiteX3" fmla="*/ 62302 w 761752"/>
                  <a:gd name="connsiteY3" fmla="*/ 741204 h 1070319"/>
                  <a:gd name="connsiteX4" fmla="*/ 9379 w 761752"/>
                  <a:gd name="connsiteY4" fmla="*/ 991723 h 1070319"/>
                  <a:gd name="connsiteX5" fmla="*/ 94052 w 761752"/>
                  <a:gd name="connsiteY5" fmla="*/ 906304 h 1070319"/>
                  <a:gd name="connsiteX6" fmla="*/ 104641 w 761752"/>
                  <a:gd name="connsiteY6" fmla="*/ 1049879 h 1070319"/>
                  <a:gd name="connsiteX7" fmla="*/ 221052 w 761752"/>
                  <a:gd name="connsiteY7" fmla="*/ 931704 h 1070319"/>
                  <a:gd name="connsiteX8" fmla="*/ 227414 w 761752"/>
                  <a:gd name="connsiteY8" fmla="*/ 1070112 h 1070319"/>
                  <a:gd name="connsiteX9" fmla="*/ 309952 w 761752"/>
                  <a:gd name="connsiteY9" fmla="*/ 893604 h 1070319"/>
                  <a:gd name="connsiteX10" fmla="*/ 379802 w 761752"/>
                  <a:gd name="connsiteY10" fmla="*/ 677704 h 1070319"/>
                  <a:gd name="connsiteX11" fmla="*/ 449652 w 761752"/>
                  <a:gd name="connsiteY11" fmla="*/ 353854 h 1070319"/>
                  <a:gd name="connsiteX12" fmla="*/ 614752 w 761752"/>
                  <a:gd name="connsiteY12" fmla="*/ 233204 h 1070319"/>
                  <a:gd name="connsiteX13" fmla="*/ 743163 w 761752"/>
                  <a:gd name="connsiteY13" fmla="*/ 161954 h 1070319"/>
                  <a:gd name="connsiteX14" fmla="*/ 657659 w 761752"/>
                  <a:gd name="connsiteY14" fmla="*/ 14034 h 1070319"/>
                  <a:gd name="connsiteX0" fmla="*/ 352431 w 761752"/>
                  <a:gd name="connsiteY0" fmla="*/ 7239 h 1070121"/>
                  <a:gd name="connsiteX1" fmla="*/ 225018 w 761752"/>
                  <a:gd name="connsiteY1" fmla="*/ 78729 h 1070121"/>
                  <a:gd name="connsiteX2" fmla="*/ 24202 w 761752"/>
                  <a:gd name="connsiteY2" fmla="*/ 258604 h 1070121"/>
                  <a:gd name="connsiteX3" fmla="*/ 62302 w 761752"/>
                  <a:gd name="connsiteY3" fmla="*/ 741204 h 1070121"/>
                  <a:gd name="connsiteX4" fmla="*/ 9379 w 761752"/>
                  <a:gd name="connsiteY4" fmla="*/ 991723 h 1070121"/>
                  <a:gd name="connsiteX5" fmla="*/ 94052 w 761752"/>
                  <a:gd name="connsiteY5" fmla="*/ 906304 h 1070121"/>
                  <a:gd name="connsiteX6" fmla="*/ 104641 w 761752"/>
                  <a:gd name="connsiteY6" fmla="*/ 1049879 h 1070121"/>
                  <a:gd name="connsiteX7" fmla="*/ 221052 w 761752"/>
                  <a:gd name="connsiteY7" fmla="*/ 931704 h 1070121"/>
                  <a:gd name="connsiteX8" fmla="*/ 227414 w 761752"/>
                  <a:gd name="connsiteY8" fmla="*/ 1070112 h 1070121"/>
                  <a:gd name="connsiteX9" fmla="*/ 309952 w 761752"/>
                  <a:gd name="connsiteY9" fmla="*/ 893604 h 1070121"/>
                  <a:gd name="connsiteX10" fmla="*/ 379802 w 761752"/>
                  <a:gd name="connsiteY10" fmla="*/ 677704 h 1070121"/>
                  <a:gd name="connsiteX11" fmla="*/ 449652 w 761752"/>
                  <a:gd name="connsiteY11" fmla="*/ 353854 h 1070121"/>
                  <a:gd name="connsiteX12" fmla="*/ 614752 w 761752"/>
                  <a:gd name="connsiteY12" fmla="*/ 233204 h 1070121"/>
                  <a:gd name="connsiteX13" fmla="*/ 743163 w 761752"/>
                  <a:gd name="connsiteY13" fmla="*/ 161954 h 1070121"/>
                  <a:gd name="connsiteX14" fmla="*/ 657659 w 761752"/>
                  <a:gd name="connsiteY14" fmla="*/ 14034 h 1070121"/>
                  <a:gd name="connsiteX0" fmla="*/ 352431 w 761752"/>
                  <a:gd name="connsiteY0" fmla="*/ 7239 h 1070121"/>
                  <a:gd name="connsiteX1" fmla="*/ 225018 w 761752"/>
                  <a:gd name="connsiteY1" fmla="*/ 78729 h 1070121"/>
                  <a:gd name="connsiteX2" fmla="*/ 24202 w 761752"/>
                  <a:gd name="connsiteY2" fmla="*/ 258604 h 1070121"/>
                  <a:gd name="connsiteX3" fmla="*/ 62302 w 761752"/>
                  <a:gd name="connsiteY3" fmla="*/ 741204 h 1070121"/>
                  <a:gd name="connsiteX4" fmla="*/ 9379 w 761752"/>
                  <a:gd name="connsiteY4" fmla="*/ 991723 h 1070121"/>
                  <a:gd name="connsiteX5" fmla="*/ 94052 w 761752"/>
                  <a:gd name="connsiteY5" fmla="*/ 906304 h 1070121"/>
                  <a:gd name="connsiteX6" fmla="*/ 104641 w 761752"/>
                  <a:gd name="connsiteY6" fmla="*/ 1049879 h 1070121"/>
                  <a:gd name="connsiteX7" fmla="*/ 221052 w 761752"/>
                  <a:gd name="connsiteY7" fmla="*/ 931704 h 1070121"/>
                  <a:gd name="connsiteX8" fmla="*/ 227414 w 761752"/>
                  <a:gd name="connsiteY8" fmla="*/ 1070112 h 1070121"/>
                  <a:gd name="connsiteX9" fmla="*/ 309952 w 761752"/>
                  <a:gd name="connsiteY9" fmla="*/ 893604 h 1070121"/>
                  <a:gd name="connsiteX10" fmla="*/ 379802 w 761752"/>
                  <a:gd name="connsiteY10" fmla="*/ 677704 h 1070121"/>
                  <a:gd name="connsiteX11" fmla="*/ 449652 w 761752"/>
                  <a:gd name="connsiteY11" fmla="*/ 353854 h 1070121"/>
                  <a:gd name="connsiteX12" fmla="*/ 614752 w 761752"/>
                  <a:gd name="connsiteY12" fmla="*/ 233204 h 1070121"/>
                  <a:gd name="connsiteX13" fmla="*/ 743163 w 761752"/>
                  <a:gd name="connsiteY13" fmla="*/ 161954 h 1070121"/>
                  <a:gd name="connsiteX14" fmla="*/ 657659 w 761752"/>
                  <a:gd name="connsiteY14" fmla="*/ 14034 h 1070121"/>
                  <a:gd name="connsiteX0" fmla="*/ 352431 w 761752"/>
                  <a:gd name="connsiteY0" fmla="*/ 7239 h 1070142"/>
                  <a:gd name="connsiteX1" fmla="*/ 225018 w 761752"/>
                  <a:gd name="connsiteY1" fmla="*/ 78729 h 1070142"/>
                  <a:gd name="connsiteX2" fmla="*/ 24202 w 761752"/>
                  <a:gd name="connsiteY2" fmla="*/ 258604 h 1070142"/>
                  <a:gd name="connsiteX3" fmla="*/ 62302 w 761752"/>
                  <a:gd name="connsiteY3" fmla="*/ 741204 h 1070142"/>
                  <a:gd name="connsiteX4" fmla="*/ 9379 w 761752"/>
                  <a:gd name="connsiteY4" fmla="*/ 991723 h 1070142"/>
                  <a:gd name="connsiteX5" fmla="*/ 94052 w 761752"/>
                  <a:gd name="connsiteY5" fmla="*/ 906304 h 1070142"/>
                  <a:gd name="connsiteX6" fmla="*/ 104641 w 761752"/>
                  <a:gd name="connsiteY6" fmla="*/ 1049879 h 1070142"/>
                  <a:gd name="connsiteX7" fmla="*/ 221052 w 761752"/>
                  <a:gd name="connsiteY7" fmla="*/ 931704 h 1070142"/>
                  <a:gd name="connsiteX8" fmla="*/ 227414 w 761752"/>
                  <a:gd name="connsiteY8" fmla="*/ 1070112 h 1070142"/>
                  <a:gd name="connsiteX9" fmla="*/ 309952 w 761752"/>
                  <a:gd name="connsiteY9" fmla="*/ 893604 h 1070142"/>
                  <a:gd name="connsiteX10" fmla="*/ 379802 w 761752"/>
                  <a:gd name="connsiteY10" fmla="*/ 677704 h 1070142"/>
                  <a:gd name="connsiteX11" fmla="*/ 449652 w 761752"/>
                  <a:gd name="connsiteY11" fmla="*/ 353854 h 1070142"/>
                  <a:gd name="connsiteX12" fmla="*/ 614752 w 761752"/>
                  <a:gd name="connsiteY12" fmla="*/ 233204 h 1070142"/>
                  <a:gd name="connsiteX13" fmla="*/ 743163 w 761752"/>
                  <a:gd name="connsiteY13" fmla="*/ 161954 h 1070142"/>
                  <a:gd name="connsiteX14" fmla="*/ 657659 w 761752"/>
                  <a:gd name="connsiteY14" fmla="*/ 14034 h 1070142"/>
                  <a:gd name="connsiteX0" fmla="*/ 352431 w 761752"/>
                  <a:gd name="connsiteY0" fmla="*/ 7239 h 1070142"/>
                  <a:gd name="connsiteX1" fmla="*/ 225018 w 761752"/>
                  <a:gd name="connsiteY1" fmla="*/ 78729 h 1070142"/>
                  <a:gd name="connsiteX2" fmla="*/ 24202 w 761752"/>
                  <a:gd name="connsiteY2" fmla="*/ 258604 h 1070142"/>
                  <a:gd name="connsiteX3" fmla="*/ 62302 w 761752"/>
                  <a:gd name="connsiteY3" fmla="*/ 741204 h 1070142"/>
                  <a:gd name="connsiteX4" fmla="*/ 9379 w 761752"/>
                  <a:gd name="connsiteY4" fmla="*/ 991723 h 1070142"/>
                  <a:gd name="connsiteX5" fmla="*/ 94052 w 761752"/>
                  <a:gd name="connsiteY5" fmla="*/ 906304 h 1070142"/>
                  <a:gd name="connsiteX6" fmla="*/ 122983 w 761752"/>
                  <a:gd name="connsiteY6" fmla="*/ 1061682 h 1070142"/>
                  <a:gd name="connsiteX7" fmla="*/ 221052 w 761752"/>
                  <a:gd name="connsiteY7" fmla="*/ 931704 h 1070142"/>
                  <a:gd name="connsiteX8" fmla="*/ 227414 w 761752"/>
                  <a:gd name="connsiteY8" fmla="*/ 1070112 h 1070142"/>
                  <a:gd name="connsiteX9" fmla="*/ 309952 w 761752"/>
                  <a:gd name="connsiteY9" fmla="*/ 893604 h 1070142"/>
                  <a:gd name="connsiteX10" fmla="*/ 379802 w 761752"/>
                  <a:gd name="connsiteY10" fmla="*/ 677704 h 1070142"/>
                  <a:gd name="connsiteX11" fmla="*/ 449652 w 761752"/>
                  <a:gd name="connsiteY11" fmla="*/ 353854 h 1070142"/>
                  <a:gd name="connsiteX12" fmla="*/ 614752 w 761752"/>
                  <a:gd name="connsiteY12" fmla="*/ 233204 h 1070142"/>
                  <a:gd name="connsiteX13" fmla="*/ 743163 w 761752"/>
                  <a:gd name="connsiteY13" fmla="*/ 161954 h 1070142"/>
                  <a:gd name="connsiteX14" fmla="*/ 657659 w 761752"/>
                  <a:gd name="connsiteY14" fmla="*/ 14034 h 1070142"/>
                  <a:gd name="connsiteX0" fmla="*/ 335034 w 744355"/>
                  <a:gd name="connsiteY0" fmla="*/ 7239 h 1070142"/>
                  <a:gd name="connsiteX1" fmla="*/ 207621 w 744355"/>
                  <a:gd name="connsiteY1" fmla="*/ 78729 h 1070142"/>
                  <a:gd name="connsiteX2" fmla="*/ 6805 w 744355"/>
                  <a:gd name="connsiteY2" fmla="*/ 258604 h 1070142"/>
                  <a:gd name="connsiteX3" fmla="*/ 44905 w 744355"/>
                  <a:gd name="connsiteY3" fmla="*/ 741204 h 1070142"/>
                  <a:gd name="connsiteX4" fmla="*/ 23022 w 744355"/>
                  <a:gd name="connsiteY4" fmla="*/ 1027131 h 1070142"/>
                  <a:gd name="connsiteX5" fmla="*/ 76655 w 744355"/>
                  <a:gd name="connsiteY5" fmla="*/ 906304 h 1070142"/>
                  <a:gd name="connsiteX6" fmla="*/ 105586 w 744355"/>
                  <a:gd name="connsiteY6" fmla="*/ 1061682 h 1070142"/>
                  <a:gd name="connsiteX7" fmla="*/ 203655 w 744355"/>
                  <a:gd name="connsiteY7" fmla="*/ 931704 h 1070142"/>
                  <a:gd name="connsiteX8" fmla="*/ 210017 w 744355"/>
                  <a:gd name="connsiteY8" fmla="*/ 1070112 h 1070142"/>
                  <a:gd name="connsiteX9" fmla="*/ 292555 w 744355"/>
                  <a:gd name="connsiteY9" fmla="*/ 893604 h 1070142"/>
                  <a:gd name="connsiteX10" fmla="*/ 362405 w 744355"/>
                  <a:gd name="connsiteY10" fmla="*/ 677704 h 1070142"/>
                  <a:gd name="connsiteX11" fmla="*/ 432255 w 744355"/>
                  <a:gd name="connsiteY11" fmla="*/ 353854 h 1070142"/>
                  <a:gd name="connsiteX12" fmla="*/ 597355 w 744355"/>
                  <a:gd name="connsiteY12" fmla="*/ 233204 h 1070142"/>
                  <a:gd name="connsiteX13" fmla="*/ 725766 w 744355"/>
                  <a:gd name="connsiteY13" fmla="*/ 161954 h 1070142"/>
                  <a:gd name="connsiteX14" fmla="*/ 640262 w 744355"/>
                  <a:gd name="connsiteY14" fmla="*/ 14034 h 1070142"/>
                  <a:gd name="connsiteX0" fmla="*/ 335034 w 744355"/>
                  <a:gd name="connsiteY0" fmla="*/ 7239 h 1070142"/>
                  <a:gd name="connsiteX1" fmla="*/ 207621 w 744355"/>
                  <a:gd name="connsiteY1" fmla="*/ 78729 h 1070142"/>
                  <a:gd name="connsiteX2" fmla="*/ 6805 w 744355"/>
                  <a:gd name="connsiteY2" fmla="*/ 258604 h 1070142"/>
                  <a:gd name="connsiteX3" fmla="*/ 44905 w 744355"/>
                  <a:gd name="connsiteY3" fmla="*/ 741204 h 1070142"/>
                  <a:gd name="connsiteX4" fmla="*/ 23022 w 744355"/>
                  <a:gd name="connsiteY4" fmla="*/ 1027131 h 1070142"/>
                  <a:gd name="connsiteX5" fmla="*/ 76655 w 744355"/>
                  <a:gd name="connsiteY5" fmla="*/ 906304 h 1070142"/>
                  <a:gd name="connsiteX6" fmla="*/ 105586 w 744355"/>
                  <a:gd name="connsiteY6" fmla="*/ 1061682 h 1070142"/>
                  <a:gd name="connsiteX7" fmla="*/ 203655 w 744355"/>
                  <a:gd name="connsiteY7" fmla="*/ 931704 h 1070142"/>
                  <a:gd name="connsiteX8" fmla="*/ 210017 w 744355"/>
                  <a:gd name="connsiteY8" fmla="*/ 1070112 h 1070142"/>
                  <a:gd name="connsiteX9" fmla="*/ 292555 w 744355"/>
                  <a:gd name="connsiteY9" fmla="*/ 893604 h 1070142"/>
                  <a:gd name="connsiteX10" fmla="*/ 362405 w 744355"/>
                  <a:gd name="connsiteY10" fmla="*/ 677704 h 1070142"/>
                  <a:gd name="connsiteX11" fmla="*/ 432255 w 744355"/>
                  <a:gd name="connsiteY11" fmla="*/ 353854 h 1070142"/>
                  <a:gd name="connsiteX12" fmla="*/ 597355 w 744355"/>
                  <a:gd name="connsiteY12" fmla="*/ 233204 h 1070142"/>
                  <a:gd name="connsiteX13" fmla="*/ 725766 w 744355"/>
                  <a:gd name="connsiteY13" fmla="*/ 161954 h 1070142"/>
                  <a:gd name="connsiteX14" fmla="*/ 640262 w 744355"/>
                  <a:gd name="connsiteY14" fmla="*/ 14034 h 1070142"/>
                  <a:gd name="connsiteX0" fmla="*/ 335034 w 744355"/>
                  <a:gd name="connsiteY0" fmla="*/ 7239 h 1070142"/>
                  <a:gd name="connsiteX1" fmla="*/ 207621 w 744355"/>
                  <a:gd name="connsiteY1" fmla="*/ 78729 h 1070142"/>
                  <a:gd name="connsiteX2" fmla="*/ 6805 w 744355"/>
                  <a:gd name="connsiteY2" fmla="*/ 258604 h 1070142"/>
                  <a:gd name="connsiteX3" fmla="*/ 44905 w 744355"/>
                  <a:gd name="connsiteY3" fmla="*/ 741204 h 1070142"/>
                  <a:gd name="connsiteX4" fmla="*/ 23022 w 744355"/>
                  <a:gd name="connsiteY4" fmla="*/ 1027131 h 1070142"/>
                  <a:gd name="connsiteX5" fmla="*/ 99229 w 744355"/>
                  <a:gd name="connsiteY5" fmla="*/ 913048 h 1070142"/>
                  <a:gd name="connsiteX6" fmla="*/ 105586 w 744355"/>
                  <a:gd name="connsiteY6" fmla="*/ 1061682 h 1070142"/>
                  <a:gd name="connsiteX7" fmla="*/ 203655 w 744355"/>
                  <a:gd name="connsiteY7" fmla="*/ 931704 h 1070142"/>
                  <a:gd name="connsiteX8" fmla="*/ 210017 w 744355"/>
                  <a:gd name="connsiteY8" fmla="*/ 1070112 h 1070142"/>
                  <a:gd name="connsiteX9" fmla="*/ 292555 w 744355"/>
                  <a:gd name="connsiteY9" fmla="*/ 893604 h 1070142"/>
                  <a:gd name="connsiteX10" fmla="*/ 362405 w 744355"/>
                  <a:gd name="connsiteY10" fmla="*/ 677704 h 1070142"/>
                  <a:gd name="connsiteX11" fmla="*/ 432255 w 744355"/>
                  <a:gd name="connsiteY11" fmla="*/ 353854 h 1070142"/>
                  <a:gd name="connsiteX12" fmla="*/ 597355 w 744355"/>
                  <a:gd name="connsiteY12" fmla="*/ 233204 h 1070142"/>
                  <a:gd name="connsiteX13" fmla="*/ 725766 w 744355"/>
                  <a:gd name="connsiteY13" fmla="*/ 161954 h 1070142"/>
                  <a:gd name="connsiteX14" fmla="*/ 640262 w 744355"/>
                  <a:gd name="connsiteY14" fmla="*/ 14034 h 1070142"/>
                  <a:gd name="connsiteX0" fmla="*/ 335034 w 744355"/>
                  <a:gd name="connsiteY0" fmla="*/ 7239 h 1070888"/>
                  <a:gd name="connsiteX1" fmla="*/ 207621 w 744355"/>
                  <a:gd name="connsiteY1" fmla="*/ 78729 h 1070888"/>
                  <a:gd name="connsiteX2" fmla="*/ 6805 w 744355"/>
                  <a:gd name="connsiteY2" fmla="*/ 258604 h 1070888"/>
                  <a:gd name="connsiteX3" fmla="*/ 44905 w 744355"/>
                  <a:gd name="connsiteY3" fmla="*/ 741204 h 1070888"/>
                  <a:gd name="connsiteX4" fmla="*/ 23022 w 744355"/>
                  <a:gd name="connsiteY4" fmla="*/ 1027131 h 1070888"/>
                  <a:gd name="connsiteX5" fmla="*/ 99229 w 744355"/>
                  <a:gd name="connsiteY5" fmla="*/ 913048 h 1070888"/>
                  <a:gd name="connsiteX6" fmla="*/ 105586 w 744355"/>
                  <a:gd name="connsiteY6" fmla="*/ 1061682 h 1070888"/>
                  <a:gd name="connsiteX7" fmla="*/ 192368 w 744355"/>
                  <a:gd name="connsiteY7" fmla="*/ 962054 h 1070888"/>
                  <a:gd name="connsiteX8" fmla="*/ 210017 w 744355"/>
                  <a:gd name="connsiteY8" fmla="*/ 1070112 h 1070888"/>
                  <a:gd name="connsiteX9" fmla="*/ 292555 w 744355"/>
                  <a:gd name="connsiteY9" fmla="*/ 893604 h 1070888"/>
                  <a:gd name="connsiteX10" fmla="*/ 362405 w 744355"/>
                  <a:gd name="connsiteY10" fmla="*/ 677704 h 1070888"/>
                  <a:gd name="connsiteX11" fmla="*/ 432255 w 744355"/>
                  <a:gd name="connsiteY11" fmla="*/ 353854 h 1070888"/>
                  <a:gd name="connsiteX12" fmla="*/ 597355 w 744355"/>
                  <a:gd name="connsiteY12" fmla="*/ 233204 h 1070888"/>
                  <a:gd name="connsiteX13" fmla="*/ 725766 w 744355"/>
                  <a:gd name="connsiteY13" fmla="*/ 161954 h 1070888"/>
                  <a:gd name="connsiteX14" fmla="*/ 640262 w 744355"/>
                  <a:gd name="connsiteY14" fmla="*/ 14034 h 1070888"/>
                  <a:gd name="connsiteX0" fmla="*/ 335034 w 744355"/>
                  <a:gd name="connsiteY0" fmla="*/ 7239 h 1070888"/>
                  <a:gd name="connsiteX1" fmla="*/ 207621 w 744355"/>
                  <a:gd name="connsiteY1" fmla="*/ 78729 h 1070888"/>
                  <a:gd name="connsiteX2" fmla="*/ 6805 w 744355"/>
                  <a:gd name="connsiteY2" fmla="*/ 258604 h 1070888"/>
                  <a:gd name="connsiteX3" fmla="*/ 44905 w 744355"/>
                  <a:gd name="connsiteY3" fmla="*/ 741204 h 1070888"/>
                  <a:gd name="connsiteX4" fmla="*/ 23022 w 744355"/>
                  <a:gd name="connsiteY4" fmla="*/ 1027131 h 1070888"/>
                  <a:gd name="connsiteX5" fmla="*/ 99229 w 744355"/>
                  <a:gd name="connsiteY5" fmla="*/ 913048 h 1070888"/>
                  <a:gd name="connsiteX6" fmla="*/ 105586 w 744355"/>
                  <a:gd name="connsiteY6" fmla="*/ 1061682 h 1070888"/>
                  <a:gd name="connsiteX7" fmla="*/ 192368 w 744355"/>
                  <a:gd name="connsiteY7" fmla="*/ 962054 h 1070888"/>
                  <a:gd name="connsiteX8" fmla="*/ 210017 w 744355"/>
                  <a:gd name="connsiteY8" fmla="*/ 1070112 h 1070888"/>
                  <a:gd name="connsiteX9" fmla="*/ 292555 w 744355"/>
                  <a:gd name="connsiteY9" fmla="*/ 893604 h 1070888"/>
                  <a:gd name="connsiteX10" fmla="*/ 362405 w 744355"/>
                  <a:gd name="connsiteY10" fmla="*/ 677704 h 1070888"/>
                  <a:gd name="connsiteX11" fmla="*/ 432255 w 744355"/>
                  <a:gd name="connsiteY11" fmla="*/ 353854 h 1070888"/>
                  <a:gd name="connsiteX12" fmla="*/ 597355 w 744355"/>
                  <a:gd name="connsiteY12" fmla="*/ 233204 h 1070888"/>
                  <a:gd name="connsiteX13" fmla="*/ 725766 w 744355"/>
                  <a:gd name="connsiteY13" fmla="*/ 161954 h 1070888"/>
                  <a:gd name="connsiteX14" fmla="*/ 640262 w 744355"/>
                  <a:gd name="connsiteY14" fmla="*/ 14034 h 1070888"/>
                  <a:gd name="connsiteX0" fmla="*/ 335034 w 744355"/>
                  <a:gd name="connsiteY0" fmla="*/ 7239 h 1070888"/>
                  <a:gd name="connsiteX1" fmla="*/ 207621 w 744355"/>
                  <a:gd name="connsiteY1" fmla="*/ 78729 h 1070888"/>
                  <a:gd name="connsiteX2" fmla="*/ 6805 w 744355"/>
                  <a:gd name="connsiteY2" fmla="*/ 258604 h 1070888"/>
                  <a:gd name="connsiteX3" fmla="*/ 44905 w 744355"/>
                  <a:gd name="connsiteY3" fmla="*/ 741204 h 1070888"/>
                  <a:gd name="connsiteX4" fmla="*/ 23022 w 744355"/>
                  <a:gd name="connsiteY4" fmla="*/ 1027131 h 1070888"/>
                  <a:gd name="connsiteX5" fmla="*/ 99229 w 744355"/>
                  <a:gd name="connsiteY5" fmla="*/ 913048 h 1070888"/>
                  <a:gd name="connsiteX6" fmla="*/ 105586 w 744355"/>
                  <a:gd name="connsiteY6" fmla="*/ 1061682 h 1070888"/>
                  <a:gd name="connsiteX7" fmla="*/ 192368 w 744355"/>
                  <a:gd name="connsiteY7" fmla="*/ 962054 h 1070888"/>
                  <a:gd name="connsiteX8" fmla="*/ 210017 w 744355"/>
                  <a:gd name="connsiteY8" fmla="*/ 1070112 h 1070888"/>
                  <a:gd name="connsiteX9" fmla="*/ 292555 w 744355"/>
                  <a:gd name="connsiteY9" fmla="*/ 893604 h 1070888"/>
                  <a:gd name="connsiteX10" fmla="*/ 362405 w 744355"/>
                  <a:gd name="connsiteY10" fmla="*/ 677704 h 1070888"/>
                  <a:gd name="connsiteX11" fmla="*/ 432255 w 744355"/>
                  <a:gd name="connsiteY11" fmla="*/ 353854 h 1070888"/>
                  <a:gd name="connsiteX12" fmla="*/ 597355 w 744355"/>
                  <a:gd name="connsiteY12" fmla="*/ 233204 h 1070888"/>
                  <a:gd name="connsiteX13" fmla="*/ 725766 w 744355"/>
                  <a:gd name="connsiteY13" fmla="*/ 161954 h 1070888"/>
                  <a:gd name="connsiteX14" fmla="*/ 640262 w 744355"/>
                  <a:gd name="connsiteY14" fmla="*/ 14034 h 1070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44355" h="1070888">
                    <a:moveTo>
                      <a:pt x="335034" y="7239"/>
                    </a:moveTo>
                    <a:cubicBezTo>
                      <a:pt x="265547" y="-20341"/>
                      <a:pt x="262326" y="36835"/>
                      <a:pt x="207621" y="78729"/>
                    </a:cubicBezTo>
                    <a:cubicBezTo>
                      <a:pt x="152916" y="120623"/>
                      <a:pt x="33924" y="148192"/>
                      <a:pt x="6805" y="258604"/>
                    </a:cubicBezTo>
                    <a:cubicBezTo>
                      <a:pt x="-20314" y="369016"/>
                      <a:pt x="42202" y="613116"/>
                      <a:pt x="44905" y="741204"/>
                    </a:cubicBezTo>
                    <a:cubicBezTo>
                      <a:pt x="47608" y="869292"/>
                      <a:pt x="13968" y="998490"/>
                      <a:pt x="23022" y="1027131"/>
                    </a:cubicBezTo>
                    <a:cubicBezTo>
                      <a:pt x="32076" y="1055772"/>
                      <a:pt x="85468" y="907290"/>
                      <a:pt x="99229" y="913048"/>
                    </a:cubicBezTo>
                    <a:cubicBezTo>
                      <a:pt x="112990" y="918806"/>
                      <a:pt x="90063" y="1053514"/>
                      <a:pt x="105586" y="1061682"/>
                    </a:cubicBezTo>
                    <a:cubicBezTo>
                      <a:pt x="121109" y="1069850"/>
                      <a:pt x="174963" y="960649"/>
                      <a:pt x="192368" y="962054"/>
                    </a:cubicBezTo>
                    <a:cubicBezTo>
                      <a:pt x="209773" y="963459"/>
                      <a:pt x="193319" y="1081520"/>
                      <a:pt x="210017" y="1070112"/>
                    </a:cubicBezTo>
                    <a:cubicBezTo>
                      <a:pt x="226715" y="1058704"/>
                      <a:pt x="285499" y="982611"/>
                      <a:pt x="292555" y="893604"/>
                    </a:cubicBezTo>
                    <a:cubicBezTo>
                      <a:pt x="299611" y="804597"/>
                      <a:pt x="329246" y="801384"/>
                      <a:pt x="362405" y="677704"/>
                    </a:cubicBezTo>
                    <a:cubicBezTo>
                      <a:pt x="395564" y="554024"/>
                      <a:pt x="393097" y="427937"/>
                      <a:pt x="432255" y="353854"/>
                    </a:cubicBezTo>
                    <a:cubicBezTo>
                      <a:pt x="471413" y="279771"/>
                      <a:pt x="548437" y="265187"/>
                      <a:pt x="597355" y="233204"/>
                    </a:cubicBezTo>
                    <a:cubicBezTo>
                      <a:pt x="646273" y="201221"/>
                      <a:pt x="708833" y="187354"/>
                      <a:pt x="725766" y="161954"/>
                    </a:cubicBezTo>
                    <a:cubicBezTo>
                      <a:pt x="769788" y="132507"/>
                      <a:pt x="733384" y="16617"/>
                      <a:pt x="640262" y="14034"/>
                    </a:cubicBezTo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39" name="グループ化 1138">
              <a:extLst>
                <a:ext uri="{FF2B5EF4-FFF2-40B4-BE49-F238E27FC236}">
                  <a16:creationId xmlns:a16="http://schemas.microsoft.com/office/drawing/2014/main" id="{26D21105-A4CD-438C-B089-64EFA524AA03}"/>
                </a:ext>
              </a:extLst>
            </p:cNvPr>
            <p:cNvGrpSpPr/>
            <p:nvPr/>
          </p:nvGrpSpPr>
          <p:grpSpPr>
            <a:xfrm>
              <a:off x="8136661" y="6288398"/>
              <a:ext cx="593236" cy="250350"/>
              <a:chOff x="426394" y="5019444"/>
              <a:chExt cx="4967966" cy="2096517"/>
            </a:xfrm>
          </p:grpSpPr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3F5D9F76-AEB2-4502-82A9-4F16DAFC0014}"/>
                  </a:ext>
                </a:extLst>
              </p:cNvPr>
              <p:cNvSpPr/>
              <p:nvPr/>
            </p:nvSpPr>
            <p:spPr>
              <a:xfrm rot="9540701" flipH="1">
                <a:off x="3710398" y="5739429"/>
                <a:ext cx="591106" cy="188299"/>
              </a:xfrm>
              <a:custGeom>
                <a:avLst/>
                <a:gdLst>
                  <a:gd name="connsiteX0" fmla="*/ 508591 w 653143"/>
                  <a:gd name="connsiteY0" fmla="*/ 619459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05172"/>
                  <a:gd name="connsiteX1" fmla="*/ 602860 w 653143"/>
                  <a:gd name="connsiteY1" fmla="*/ 605172 h 605172"/>
                  <a:gd name="connsiteX2" fmla="*/ 581651 w 653143"/>
                  <a:gd name="connsiteY2" fmla="*/ 157555 h 605172"/>
                  <a:gd name="connsiteX3" fmla="*/ 601208 w 653143"/>
                  <a:gd name="connsiteY3" fmla="*/ 152088 h 605172"/>
                  <a:gd name="connsiteX4" fmla="*/ 609400 w 653143"/>
                  <a:gd name="connsiteY4" fmla="*/ 51217 h 605172"/>
                  <a:gd name="connsiteX5" fmla="*/ 27652 w 653143"/>
                  <a:gd name="connsiteY5" fmla="*/ 0 h 605172"/>
                  <a:gd name="connsiteX6" fmla="*/ 66012 w 653143"/>
                  <a:gd name="connsiteY6" fmla="*/ 88557 h 605172"/>
                  <a:gd name="connsiteX7" fmla="*/ 66605 w 653143"/>
                  <a:gd name="connsiteY7" fmla="*/ 96278 h 605172"/>
                  <a:gd name="connsiteX8" fmla="*/ 0 w 653143"/>
                  <a:gd name="connsiteY8" fmla="*/ 126806 h 605172"/>
                  <a:gd name="connsiteX9" fmla="*/ 67258 w 653143"/>
                  <a:gd name="connsiteY9" fmla="*/ 157632 h 605172"/>
                  <a:gd name="connsiteX10" fmla="*/ 63119 w 653143"/>
                  <a:gd name="connsiteY10" fmla="*/ 171390 h 605172"/>
                  <a:gd name="connsiteX11" fmla="*/ 27652 w 653143"/>
                  <a:gd name="connsiteY11" fmla="*/ 221583 h 605172"/>
                  <a:gd name="connsiteX12" fmla="*/ 520233 w 653143"/>
                  <a:gd name="connsiteY12" fmla="*/ 169563 h 605172"/>
                  <a:gd name="connsiteX13" fmla="*/ 529318 w 653143"/>
                  <a:gd name="connsiteY13" fmla="*/ 168054 h 605172"/>
                  <a:gd name="connsiteX0" fmla="*/ 529318 w 653143"/>
                  <a:gd name="connsiteY0" fmla="*/ 168054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12" fmla="*/ 529318 w 653143"/>
                  <a:gd name="connsiteY12" fmla="*/ 168054 h 221583"/>
                  <a:gd name="connsiteX0" fmla="*/ 520233 w 653143"/>
                  <a:gd name="connsiteY0" fmla="*/ 16956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0" fmla="*/ 27652 w 653143"/>
                  <a:gd name="connsiteY0" fmla="*/ 22158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0" fmla="*/ 27652 w 653143"/>
                  <a:gd name="connsiteY0" fmla="*/ 221583 h 221583"/>
                  <a:gd name="connsiteX1" fmla="*/ 601208 w 653143"/>
                  <a:gd name="connsiteY1" fmla="*/ 152088 h 221583"/>
                  <a:gd name="connsiteX2" fmla="*/ 609400 w 653143"/>
                  <a:gd name="connsiteY2" fmla="*/ 51217 h 221583"/>
                  <a:gd name="connsiteX3" fmla="*/ 27652 w 653143"/>
                  <a:gd name="connsiteY3" fmla="*/ 0 h 221583"/>
                  <a:gd name="connsiteX4" fmla="*/ 66012 w 653143"/>
                  <a:gd name="connsiteY4" fmla="*/ 88557 h 221583"/>
                  <a:gd name="connsiteX5" fmla="*/ 66605 w 653143"/>
                  <a:gd name="connsiteY5" fmla="*/ 96278 h 221583"/>
                  <a:gd name="connsiteX6" fmla="*/ 0 w 653143"/>
                  <a:gd name="connsiteY6" fmla="*/ 126806 h 221583"/>
                  <a:gd name="connsiteX7" fmla="*/ 67258 w 653143"/>
                  <a:gd name="connsiteY7" fmla="*/ 157632 h 221583"/>
                  <a:gd name="connsiteX8" fmla="*/ 63119 w 653143"/>
                  <a:gd name="connsiteY8" fmla="*/ 171390 h 221583"/>
                  <a:gd name="connsiteX9" fmla="*/ 27652 w 653143"/>
                  <a:gd name="connsiteY9" fmla="*/ 221583 h 221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3143" h="221583">
                    <a:moveTo>
                      <a:pt x="27652" y="221583"/>
                    </a:moveTo>
                    <a:cubicBezTo>
                      <a:pt x="117333" y="218366"/>
                      <a:pt x="504250" y="180482"/>
                      <a:pt x="601208" y="152088"/>
                    </a:cubicBezTo>
                    <a:cubicBezTo>
                      <a:pt x="672599" y="123866"/>
                      <a:pt x="665577" y="63870"/>
                      <a:pt x="609400" y="51217"/>
                    </a:cubicBezTo>
                    <a:cubicBezTo>
                      <a:pt x="545199" y="36755"/>
                      <a:pt x="237341" y="18466"/>
                      <a:pt x="27652" y="0"/>
                    </a:cubicBezTo>
                    <a:cubicBezTo>
                      <a:pt x="45389" y="24035"/>
                      <a:pt x="59704" y="48845"/>
                      <a:pt x="66012" y="88557"/>
                    </a:cubicBezTo>
                    <a:cubicBezTo>
                      <a:pt x="66210" y="91131"/>
                      <a:pt x="66407" y="93704"/>
                      <a:pt x="66605" y="96278"/>
                    </a:cubicBezTo>
                    <a:lnTo>
                      <a:pt x="0" y="126806"/>
                    </a:lnTo>
                    <a:lnTo>
                      <a:pt x="67258" y="157632"/>
                    </a:lnTo>
                    <a:lnTo>
                      <a:pt x="63119" y="171390"/>
                    </a:lnTo>
                    <a:cubicBezTo>
                      <a:pt x="51297" y="197526"/>
                      <a:pt x="27191" y="195447"/>
                      <a:pt x="27652" y="22158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86E38E55-84EC-420D-BB09-F477498F7BEF}"/>
                  </a:ext>
                </a:extLst>
              </p:cNvPr>
              <p:cNvSpPr/>
              <p:nvPr/>
            </p:nvSpPr>
            <p:spPr>
              <a:xfrm>
                <a:off x="507126" y="5385790"/>
                <a:ext cx="442696" cy="72544"/>
              </a:xfrm>
              <a:custGeom>
                <a:avLst/>
                <a:gdLst>
                  <a:gd name="connsiteX0" fmla="*/ 0 w 442696"/>
                  <a:gd name="connsiteY0" fmla="*/ 0 h 72544"/>
                  <a:gd name="connsiteX1" fmla="*/ 5748 w 442696"/>
                  <a:gd name="connsiteY1" fmla="*/ 658 h 72544"/>
                  <a:gd name="connsiteX2" fmla="*/ 284086 w 442696"/>
                  <a:gd name="connsiteY2" fmla="*/ 14198 h 72544"/>
                  <a:gd name="connsiteX3" fmla="*/ 402013 w 442696"/>
                  <a:gd name="connsiteY3" fmla="*/ 15125 h 72544"/>
                  <a:gd name="connsiteX4" fmla="*/ 441526 w 442696"/>
                  <a:gd name="connsiteY4" fmla="*/ 59716 h 72544"/>
                  <a:gd name="connsiteX5" fmla="*/ 442696 w 442696"/>
                  <a:gd name="connsiteY5" fmla="*/ 72544 h 72544"/>
                  <a:gd name="connsiteX6" fmla="*/ 409712 w 442696"/>
                  <a:gd name="connsiteY6" fmla="*/ 70337 h 72544"/>
                  <a:gd name="connsiteX7" fmla="*/ 7189 w 442696"/>
                  <a:gd name="connsiteY7" fmla="*/ 3235 h 72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2696" h="72544">
                    <a:moveTo>
                      <a:pt x="0" y="0"/>
                    </a:moveTo>
                    <a:lnTo>
                      <a:pt x="5748" y="658"/>
                    </a:lnTo>
                    <a:cubicBezTo>
                      <a:pt x="76441" y="7492"/>
                      <a:pt x="170644" y="12274"/>
                      <a:pt x="284086" y="14198"/>
                    </a:cubicBezTo>
                    <a:lnTo>
                      <a:pt x="402013" y="15125"/>
                    </a:lnTo>
                    <a:lnTo>
                      <a:pt x="441526" y="59716"/>
                    </a:lnTo>
                    <a:lnTo>
                      <a:pt x="442696" y="72544"/>
                    </a:lnTo>
                    <a:lnTo>
                      <a:pt x="409712" y="70337"/>
                    </a:lnTo>
                    <a:cubicBezTo>
                      <a:pt x="213595" y="53045"/>
                      <a:pt x="70221" y="27283"/>
                      <a:pt x="7189" y="3235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0E55F38C-B885-4E11-BB07-EAEC0D2A75EF}"/>
                  </a:ext>
                </a:extLst>
              </p:cNvPr>
              <p:cNvSpPr/>
              <p:nvPr/>
            </p:nvSpPr>
            <p:spPr>
              <a:xfrm>
                <a:off x="426394" y="5241864"/>
                <a:ext cx="435431" cy="164761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DC1F8314-443F-4690-92C9-D06C5D8E715C}"/>
                  </a:ext>
                </a:extLst>
              </p:cNvPr>
              <p:cNvSpPr/>
              <p:nvPr/>
            </p:nvSpPr>
            <p:spPr>
              <a:xfrm rot="16200000">
                <a:off x="4083308" y="4388956"/>
                <a:ext cx="469057" cy="2153046"/>
              </a:xfrm>
              <a:custGeom>
                <a:avLst/>
                <a:gdLst>
                  <a:gd name="connsiteX0" fmla="*/ 469057 w 469057"/>
                  <a:gd name="connsiteY0" fmla="*/ 1178577 h 2153046"/>
                  <a:gd name="connsiteX1" fmla="*/ 179092 w 469057"/>
                  <a:gd name="connsiteY1" fmla="*/ 2149549 h 2153046"/>
                  <a:gd name="connsiteX2" fmla="*/ 166384 w 469057"/>
                  <a:gd name="connsiteY2" fmla="*/ 2153046 h 2153046"/>
                  <a:gd name="connsiteX3" fmla="*/ 172732 w 469057"/>
                  <a:gd name="connsiteY3" fmla="*/ 2117471 h 2153046"/>
                  <a:gd name="connsiteX4" fmla="*/ 198942 w 469057"/>
                  <a:gd name="connsiteY4" fmla="*/ 1906609 h 2153046"/>
                  <a:gd name="connsiteX5" fmla="*/ 200879 w 469057"/>
                  <a:gd name="connsiteY5" fmla="*/ 1883876 h 2153046"/>
                  <a:gd name="connsiteX6" fmla="*/ 167696 w 469057"/>
                  <a:gd name="connsiteY6" fmla="*/ 1928847 h 2153046"/>
                  <a:gd name="connsiteX7" fmla="*/ 107725 w 469057"/>
                  <a:gd name="connsiteY7" fmla="*/ 1977458 h 2153046"/>
                  <a:gd name="connsiteX8" fmla="*/ 95017 w 469057"/>
                  <a:gd name="connsiteY8" fmla="*/ 1980955 h 2153046"/>
                  <a:gd name="connsiteX9" fmla="*/ 101364 w 469057"/>
                  <a:gd name="connsiteY9" fmla="*/ 1945380 h 2153046"/>
                  <a:gd name="connsiteX10" fmla="*/ 124369 w 469057"/>
                  <a:gd name="connsiteY10" fmla="*/ 1724100 h 2153046"/>
                  <a:gd name="connsiteX11" fmla="*/ 54611 w 469057"/>
                  <a:gd name="connsiteY11" fmla="*/ 1823178 h 2153046"/>
                  <a:gd name="connsiteX12" fmla="*/ 46356 w 469057"/>
                  <a:gd name="connsiteY12" fmla="*/ 1826189 h 2153046"/>
                  <a:gd name="connsiteX13" fmla="*/ 50479 w 469057"/>
                  <a:gd name="connsiteY13" fmla="*/ 1795559 h 2153046"/>
                  <a:gd name="connsiteX14" fmla="*/ 67504 w 469057"/>
                  <a:gd name="connsiteY14" fmla="*/ 1614008 h 2153046"/>
                  <a:gd name="connsiteX15" fmla="*/ 68762 w 469057"/>
                  <a:gd name="connsiteY15" fmla="*/ 1594436 h 2153046"/>
                  <a:gd name="connsiteX16" fmla="*/ 47208 w 469057"/>
                  <a:gd name="connsiteY16" fmla="*/ 1633156 h 2153046"/>
                  <a:gd name="connsiteX17" fmla="*/ 8255 w 469057"/>
                  <a:gd name="connsiteY17" fmla="*/ 1675009 h 2153046"/>
                  <a:gd name="connsiteX18" fmla="*/ 0 w 469057"/>
                  <a:gd name="connsiteY18" fmla="*/ 1678020 h 2153046"/>
                  <a:gd name="connsiteX19" fmla="*/ 4123 w 469057"/>
                  <a:gd name="connsiteY19" fmla="*/ 1647390 h 2153046"/>
                  <a:gd name="connsiteX20" fmla="*/ 44408 w 469057"/>
                  <a:gd name="connsiteY20" fmla="*/ 839009 h 2153046"/>
                  <a:gd name="connsiteX21" fmla="*/ 4123 w 469057"/>
                  <a:gd name="connsiteY21" fmla="*/ 30630 h 2153046"/>
                  <a:gd name="connsiteX22" fmla="*/ 0 w 469057"/>
                  <a:gd name="connsiteY22" fmla="*/ 0 h 2153046"/>
                  <a:gd name="connsiteX23" fmla="*/ 8254 w 469057"/>
                  <a:gd name="connsiteY23" fmla="*/ 3010 h 2153046"/>
                  <a:gd name="connsiteX24" fmla="*/ 65550 w 469057"/>
                  <a:gd name="connsiteY24" fmla="*/ 74370 h 2153046"/>
                  <a:gd name="connsiteX25" fmla="*/ 114279 w 469057"/>
                  <a:gd name="connsiteY25" fmla="*/ 191824 h 2153046"/>
                  <a:gd name="connsiteX26" fmla="*/ 101364 w 469057"/>
                  <a:gd name="connsiteY26" fmla="*/ 67595 h 2153046"/>
                  <a:gd name="connsiteX27" fmla="*/ 95017 w 469057"/>
                  <a:gd name="connsiteY27" fmla="*/ 32020 h 2153046"/>
                  <a:gd name="connsiteX28" fmla="*/ 107724 w 469057"/>
                  <a:gd name="connsiteY28" fmla="*/ 35515 h 2153046"/>
                  <a:gd name="connsiteX29" fmla="*/ 272193 w 469057"/>
                  <a:gd name="connsiteY29" fmla="*/ 257064 h 2153046"/>
                  <a:gd name="connsiteX30" fmla="*/ 309546 w 469057"/>
                  <a:gd name="connsiteY30" fmla="*/ 361470 h 2153046"/>
                  <a:gd name="connsiteX31" fmla="*/ 343560 w 469057"/>
                  <a:gd name="connsiteY31" fmla="*/ 429154 h 2153046"/>
                  <a:gd name="connsiteX32" fmla="*/ 420943 w 469057"/>
                  <a:gd name="connsiteY32" fmla="*/ 685247 h 2153046"/>
                  <a:gd name="connsiteX33" fmla="*/ 469057 w 469057"/>
                  <a:gd name="connsiteY33" fmla="*/ 1178577 h 2153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69057" h="2153046">
                    <a:moveTo>
                      <a:pt x="469057" y="1178577"/>
                    </a:moveTo>
                    <a:cubicBezTo>
                      <a:pt x="469057" y="1657529"/>
                      <a:pt x="344575" y="2057132"/>
                      <a:pt x="179092" y="2149549"/>
                    </a:cubicBezTo>
                    <a:lnTo>
                      <a:pt x="166384" y="2153046"/>
                    </a:lnTo>
                    <a:lnTo>
                      <a:pt x="172732" y="2117471"/>
                    </a:lnTo>
                    <a:cubicBezTo>
                      <a:pt x="182521" y="2050468"/>
                      <a:pt x="191292" y="1980022"/>
                      <a:pt x="198942" y="1906609"/>
                    </a:cubicBezTo>
                    <a:lnTo>
                      <a:pt x="200879" y="1883876"/>
                    </a:lnTo>
                    <a:lnTo>
                      <a:pt x="167696" y="1928847"/>
                    </a:lnTo>
                    <a:cubicBezTo>
                      <a:pt x="148454" y="1949555"/>
                      <a:pt x="128410" y="1965906"/>
                      <a:pt x="107725" y="1977458"/>
                    </a:cubicBezTo>
                    <a:lnTo>
                      <a:pt x="95017" y="1980955"/>
                    </a:lnTo>
                    <a:lnTo>
                      <a:pt x="101364" y="1945380"/>
                    </a:lnTo>
                    <a:lnTo>
                      <a:pt x="124369" y="1724100"/>
                    </a:lnTo>
                    <a:lnTo>
                      <a:pt x="54611" y="1823178"/>
                    </a:lnTo>
                    <a:lnTo>
                      <a:pt x="46356" y="1826189"/>
                    </a:lnTo>
                    <a:lnTo>
                      <a:pt x="50479" y="1795559"/>
                    </a:lnTo>
                    <a:cubicBezTo>
                      <a:pt x="56838" y="1737870"/>
                      <a:pt x="62535" y="1677217"/>
                      <a:pt x="67504" y="1614008"/>
                    </a:cubicBezTo>
                    <a:lnTo>
                      <a:pt x="68762" y="1594436"/>
                    </a:lnTo>
                    <a:lnTo>
                      <a:pt x="47208" y="1633156"/>
                    </a:lnTo>
                    <a:cubicBezTo>
                      <a:pt x="34710" y="1650985"/>
                      <a:pt x="21690" y="1665064"/>
                      <a:pt x="8255" y="1675009"/>
                    </a:cubicBezTo>
                    <a:lnTo>
                      <a:pt x="0" y="1678020"/>
                    </a:lnTo>
                    <a:lnTo>
                      <a:pt x="4123" y="1647390"/>
                    </a:lnTo>
                    <a:cubicBezTo>
                      <a:pt x="29557" y="1416634"/>
                      <a:pt x="44408" y="1138453"/>
                      <a:pt x="44408" y="839009"/>
                    </a:cubicBezTo>
                    <a:cubicBezTo>
                      <a:pt x="44408" y="539568"/>
                      <a:pt x="29557" y="261387"/>
                      <a:pt x="4123" y="30630"/>
                    </a:cubicBezTo>
                    <a:lnTo>
                      <a:pt x="0" y="0"/>
                    </a:lnTo>
                    <a:lnTo>
                      <a:pt x="8254" y="3010"/>
                    </a:lnTo>
                    <a:cubicBezTo>
                      <a:pt x="28408" y="17929"/>
                      <a:pt x="47626" y="42147"/>
                      <a:pt x="65550" y="74370"/>
                    </a:cubicBezTo>
                    <a:lnTo>
                      <a:pt x="114279" y="191824"/>
                    </a:lnTo>
                    <a:lnTo>
                      <a:pt x="101364" y="67595"/>
                    </a:lnTo>
                    <a:lnTo>
                      <a:pt x="95017" y="32020"/>
                    </a:lnTo>
                    <a:lnTo>
                      <a:pt x="107724" y="35515"/>
                    </a:lnTo>
                    <a:cubicBezTo>
                      <a:pt x="169780" y="70172"/>
                      <a:pt x="226071" y="148026"/>
                      <a:pt x="272193" y="257064"/>
                    </a:cubicBezTo>
                    <a:lnTo>
                      <a:pt x="309546" y="361470"/>
                    </a:lnTo>
                    <a:lnTo>
                      <a:pt x="343560" y="429154"/>
                    </a:lnTo>
                    <a:cubicBezTo>
                      <a:pt x="374309" y="501846"/>
                      <a:pt x="400538" y="588397"/>
                      <a:pt x="420943" y="685247"/>
                    </a:cubicBezTo>
                    <a:cubicBezTo>
                      <a:pt x="451551" y="830522"/>
                      <a:pt x="469057" y="998971"/>
                      <a:pt x="469057" y="1178577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839B5F43-0328-4A59-B201-20D882E2B043}"/>
                  </a:ext>
                </a:extLst>
              </p:cNvPr>
              <p:cNvSpPr/>
              <p:nvPr/>
            </p:nvSpPr>
            <p:spPr>
              <a:xfrm>
                <a:off x="728473" y="5019444"/>
                <a:ext cx="3589362" cy="1114656"/>
              </a:xfrm>
              <a:custGeom>
                <a:avLst/>
                <a:gdLst>
                  <a:gd name="connsiteX0" fmla="*/ 350235 w 3589362"/>
                  <a:gd name="connsiteY0" fmla="*/ 230 h 1114656"/>
                  <a:gd name="connsiteX1" fmla="*/ 594137 w 3589362"/>
                  <a:gd name="connsiteY1" fmla="*/ 107476 h 1114656"/>
                  <a:gd name="connsiteX2" fmla="*/ 640707 w 3589362"/>
                  <a:gd name="connsiteY2" fmla="*/ 160047 h 1114656"/>
                  <a:gd name="connsiteX3" fmla="*/ 720784 w 3589362"/>
                  <a:gd name="connsiteY3" fmla="*/ 145105 h 1114656"/>
                  <a:gd name="connsiteX4" fmla="*/ 971289 w 3589362"/>
                  <a:gd name="connsiteY4" fmla="*/ 130404 h 1114656"/>
                  <a:gd name="connsiteX5" fmla="*/ 1099580 w 3589362"/>
                  <a:gd name="connsiteY5" fmla="*/ 134172 h 1114656"/>
                  <a:gd name="connsiteX6" fmla="*/ 1201768 w 3589362"/>
                  <a:gd name="connsiteY6" fmla="*/ 143313 h 1114656"/>
                  <a:gd name="connsiteX7" fmla="*/ 1351744 w 3589362"/>
                  <a:gd name="connsiteY7" fmla="*/ 118173 h 1114656"/>
                  <a:gd name="connsiteX8" fmla="*/ 2371020 w 3589362"/>
                  <a:gd name="connsiteY8" fmla="*/ 109415 h 1114656"/>
                  <a:gd name="connsiteX9" fmla="*/ 3589362 w 3589362"/>
                  <a:gd name="connsiteY9" fmla="*/ 391901 h 1114656"/>
                  <a:gd name="connsiteX10" fmla="*/ 2366257 w 3589362"/>
                  <a:gd name="connsiteY10" fmla="*/ 1112537 h 1114656"/>
                  <a:gd name="connsiteX11" fmla="*/ 1161737 w 3589362"/>
                  <a:gd name="connsiteY11" fmla="*/ 440864 h 1114656"/>
                  <a:gd name="connsiteX12" fmla="*/ 1126225 w 3589362"/>
                  <a:gd name="connsiteY12" fmla="*/ 397007 h 1114656"/>
                  <a:gd name="connsiteX13" fmla="*/ 971289 w 3589362"/>
                  <a:gd name="connsiteY13" fmla="*/ 394129 h 1114656"/>
                  <a:gd name="connsiteX14" fmla="*/ 755557 w 3589362"/>
                  <a:gd name="connsiteY14" fmla="*/ 398137 h 1114656"/>
                  <a:gd name="connsiteX15" fmla="*/ 654595 w 3589362"/>
                  <a:gd name="connsiteY15" fmla="*/ 403794 h 1114656"/>
                  <a:gd name="connsiteX16" fmla="*/ 603760 w 3589362"/>
                  <a:gd name="connsiteY16" fmla="*/ 448544 h 1114656"/>
                  <a:gd name="connsiteX17" fmla="*/ 293878 w 3589362"/>
                  <a:gd name="connsiteY17" fmla="*/ 498243 h 1114656"/>
                  <a:gd name="connsiteX18" fmla="*/ 24285 w 3589362"/>
                  <a:gd name="connsiteY18" fmla="*/ 288924 h 1114656"/>
                  <a:gd name="connsiteX19" fmla="*/ 350235 w 3589362"/>
                  <a:gd name="connsiteY19" fmla="*/ 230 h 111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589362" h="1114656">
                    <a:moveTo>
                      <a:pt x="350235" y="230"/>
                    </a:moveTo>
                    <a:cubicBezTo>
                      <a:pt x="435913" y="4331"/>
                      <a:pt x="525735" y="49191"/>
                      <a:pt x="594137" y="107476"/>
                    </a:cubicBezTo>
                    <a:lnTo>
                      <a:pt x="640707" y="160047"/>
                    </a:lnTo>
                    <a:lnTo>
                      <a:pt x="720784" y="145105"/>
                    </a:lnTo>
                    <a:cubicBezTo>
                      <a:pt x="799918" y="135551"/>
                      <a:pt x="884055" y="130404"/>
                      <a:pt x="971289" y="130404"/>
                    </a:cubicBezTo>
                    <a:cubicBezTo>
                      <a:pt x="1014906" y="130404"/>
                      <a:pt x="1057749" y="131691"/>
                      <a:pt x="1099580" y="134172"/>
                    </a:cubicBezTo>
                    <a:lnTo>
                      <a:pt x="1201768" y="143313"/>
                    </a:lnTo>
                    <a:lnTo>
                      <a:pt x="1351744" y="118173"/>
                    </a:lnTo>
                    <a:cubicBezTo>
                      <a:pt x="1653704" y="83016"/>
                      <a:pt x="2105789" y="93540"/>
                      <a:pt x="2371020" y="109415"/>
                    </a:cubicBezTo>
                    <a:cubicBezTo>
                      <a:pt x="2795390" y="134815"/>
                      <a:pt x="3589362" y="159611"/>
                      <a:pt x="3589362" y="391901"/>
                    </a:cubicBezTo>
                    <a:cubicBezTo>
                      <a:pt x="3589362" y="624191"/>
                      <a:pt x="2990652" y="1152224"/>
                      <a:pt x="2366257" y="1112537"/>
                    </a:cubicBezTo>
                    <a:cubicBezTo>
                      <a:pt x="1897961" y="1082772"/>
                      <a:pt x="1387409" y="700615"/>
                      <a:pt x="1161737" y="440864"/>
                    </a:cubicBezTo>
                    <a:lnTo>
                      <a:pt x="1126225" y="397007"/>
                    </a:lnTo>
                    <a:lnTo>
                      <a:pt x="971289" y="394129"/>
                    </a:lnTo>
                    <a:cubicBezTo>
                      <a:pt x="899131" y="394129"/>
                      <a:pt x="827139" y="395471"/>
                      <a:pt x="755557" y="398137"/>
                    </a:cubicBezTo>
                    <a:lnTo>
                      <a:pt x="654595" y="403794"/>
                    </a:lnTo>
                    <a:lnTo>
                      <a:pt x="603760" y="448544"/>
                    </a:lnTo>
                    <a:cubicBezTo>
                      <a:pt x="533870" y="487646"/>
                      <a:pt x="429959" y="509488"/>
                      <a:pt x="293878" y="498243"/>
                    </a:cubicBezTo>
                    <a:cubicBezTo>
                      <a:pt x="21716" y="475754"/>
                      <a:pt x="-42258" y="371926"/>
                      <a:pt x="24285" y="288924"/>
                    </a:cubicBezTo>
                    <a:cubicBezTo>
                      <a:pt x="90828" y="205922"/>
                      <a:pt x="178879" y="-7971"/>
                      <a:pt x="350235" y="23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36695E56-A914-4E1B-B313-CA7BA649841B}"/>
                  </a:ext>
                </a:extLst>
              </p:cNvPr>
              <p:cNvSpPr/>
              <p:nvPr/>
            </p:nvSpPr>
            <p:spPr>
              <a:xfrm>
                <a:off x="728474" y="5019445"/>
                <a:ext cx="1248745" cy="501192"/>
              </a:xfrm>
              <a:custGeom>
                <a:avLst/>
                <a:gdLst>
                  <a:gd name="connsiteX0" fmla="*/ 350235 w 1248745"/>
                  <a:gd name="connsiteY0" fmla="*/ 230 h 501192"/>
                  <a:gd name="connsiteX1" fmla="*/ 594137 w 1248745"/>
                  <a:gd name="connsiteY1" fmla="*/ 107476 h 501192"/>
                  <a:gd name="connsiteX2" fmla="*/ 640707 w 1248745"/>
                  <a:gd name="connsiteY2" fmla="*/ 160047 h 501192"/>
                  <a:gd name="connsiteX3" fmla="*/ 720784 w 1248745"/>
                  <a:gd name="connsiteY3" fmla="*/ 145105 h 501192"/>
                  <a:gd name="connsiteX4" fmla="*/ 971289 w 1248745"/>
                  <a:gd name="connsiteY4" fmla="*/ 130404 h 501192"/>
                  <a:gd name="connsiteX5" fmla="*/ 1099580 w 1248745"/>
                  <a:gd name="connsiteY5" fmla="*/ 134172 h 501192"/>
                  <a:gd name="connsiteX6" fmla="*/ 1201768 w 1248745"/>
                  <a:gd name="connsiteY6" fmla="*/ 143313 h 501192"/>
                  <a:gd name="connsiteX7" fmla="*/ 1248745 w 1248745"/>
                  <a:gd name="connsiteY7" fmla="*/ 135439 h 501192"/>
                  <a:gd name="connsiteX8" fmla="*/ 1219638 w 1248745"/>
                  <a:gd name="connsiteY8" fmla="*/ 182079 h 501192"/>
                  <a:gd name="connsiteX9" fmla="*/ 1167806 w 1248745"/>
                  <a:gd name="connsiteY9" fmla="*/ 300298 h 501192"/>
                  <a:gd name="connsiteX10" fmla="*/ 1138647 w 1248745"/>
                  <a:gd name="connsiteY10" fmla="*/ 412348 h 501192"/>
                  <a:gd name="connsiteX11" fmla="*/ 1126225 w 1248745"/>
                  <a:gd name="connsiteY11" fmla="*/ 397007 h 501192"/>
                  <a:gd name="connsiteX12" fmla="*/ 971289 w 1248745"/>
                  <a:gd name="connsiteY12" fmla="*/ 394129 h 501192"/>
                  <a:gd name="connsiteX13" fmla="*/ 755557 w 1248745"/>
                  <a:gd name="connsiteY13" fmla="*/ 398137 h 501192"/>
                  <a:gd name="connsiteX14" fmla="*/ 654595 w 1248745"/>
                  <a:gd name="connsiteY14" fmla="*/ 403794 h 501192"/>
                  <a:gd name="connsiteX15" fmla="*/ 603760 w 1248745"/>
                  <a:gd name="connsiteY15" fmla="*/ 448544 h 501192"/>
                  <a:gd name="connsiteX16" fmla="*/ 293878 w 1248745"/>
                  <a:gd name="connsiteY16" fmla="*/ 498243 h 501192"/>
                  <a:gd name="connsiteX17" fmla="*/ 24285 w 1248745"/>
                  <a:gd name="connsiteY17" fmla="*/ 288924 h 501192"/>
                  <a:gd name="connsiteX18" fmla="*/ 350235 w 1248745"/>
                  <a:gd name="connsiteY18" fmla="*/ 230 h 501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48745" h="501192">
                    <a:moveTo>
                      <a:pt x="350235" y="230"/>
                    </a:moveTo>
                    <a:cubicBezTo>
                      <a:pt x="435913" y="4331"/>
                      <a:pt x="525735" y="49191"/>
                      <a:pt x="594137" y="107476"/>
                    </a:cubicBezTo>
                    <a:lnTo>
                      <a:pt x="640707" y="160047"/>
                    </a:lnTo>
                    <a:lnTo>
                      <a:pt x="720784" y="145105"/>
                    </a:lnTo>
                    <a:cubicBezTo>
                      <a:pt x="799918" y="135551"/>
                      <a:pt x="884055" y="130404"/>
                      <a:pt x="971289" y="130404"/>
                    </a:cubicBezTo>
                    <a:cubicBezTo>
                      <a:pt x="1014906" y="130404"/>
                      <a:pt x="1057749" y="131691"/>
                      <a:pt x="1099580" y="134172"/>
                    </a:cubicBezTo>
                    <a:lnTo>
                      <a:pt x="1201768" y="143313"/>
                    </a:lnTo>
                    <a:lnTo>
                      <a:pt x="1248745" y="135439"/>
                    </a:lnTo>
                    <a:lnTo>
                      <a:pt x="1219638" y="182079"/>
                    </a:lnTo>
                    <a:cubicBezTo>
                      <a:pt x="1199152" y="220706"/>
                      <a:pt x="1181816" y="260147"/>
                      <a:pt x="1167806" y="300298"/>
                    </a:cubicBezTo>
                    <a:lnTo>
                      <a:pt x="1138647" y="412348"/>
                    </a:lnTo>
                    <a:lnTo>
                      <a:pt x="1126225" y="397007"/>
                    </a:lnTo>
                    <a:lnTo>
                      <a:pt x="971289" y="394129"/>
                    </a:lnTo>
                    <a:cubicBezTo>
                      <a:pt x="899131" y="394129"/>
                      <a:pt x="827139" y="395471"/>
                      <a:pt x="755557" y="398137"/>
                    </a:cubicBezTo>
                    <a:lnTo>
                      <a:pt x="654595" y="403794"/>
                    </a:lnTo>
                    <a:lnTo>
                      <a:pt x="603760" y="448544"/>
                    </a:lnTo>
                    <a:cubicBezTo>
                      <a:pt x="533870" y="487646"/>
                      <a:pt x="429959" y="509488"/>
                      <a:pt x="293878" y="498243"/>
                    </a:cubicBezTo>
                    <a:cubicBezTo>
                      <a:pt x="21716" y="475754"/>
                      <a:pt x="-42258" y="371926"/>
                      <a:pt x="24285" y="288924"/>
                    </a:cubicBezTo>
                    <a:cubicBezTo>
                      <a:pt x="90828" y="205922"/>
                      <a:pt x="178879" y="-7971"/>
                      <a:pt x="350235" y="23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807646C9-015B-4521-9EAC-BA1C59971C56}"/>
                  </a:ext>
                </a:extLst>
              </p:cNvPr>
              <p:cNvSpPr/>
              <p:nvPr/>
            </p:nvSpPr>
            <p:spPr>
              <a:xfrm>
                <a:off x="892729" y="5204632"/>
                <a:ext cx="349081" cy="316005"/>
              </a:xfrm>
              <a:custGeom>
                <a:avLst/>
                <a:gdLst>
                  <a:gd name="connsiteX0" fmla="*/ 244737 w 349081"/>
                  <a:gd name="connsiteY0" fmla="*/ 99 h 316005"/>
                  <a:gd name="connsiteX1" fmla="*/ 281558 w 349081"/>
                  <a:gd name="connsiteY1" fmla="*/ 9639 h 316005"/>
                  <a:gd name="connsiteX2" fmla="*/ 317934 w 349081"/>
                  <a:gd name="connsiteY2" fmla="*/ 59490 h 316005"/>
                  <a:gd name="connsiteX3" fmla="*/ 334180 w 349081"/>
                  <a:gd name="connsiteY3" fmla="*/ 102203 h 316005"/>
                  <a:gd name="connsiteX4" fmla="*/ 347394 w 349081"/>
                  <a:gd name="connsiteY4" fmla="*/ 236460 h 316005"/>
                  <a:gd name="connsiteX5" fmla="*/ 332474 w 349081"/>
                  <a:gd name="connsiteY5" fmla="*/ 301299 h 316005"/>
                  <a:gd name="connsiteX6" fmla="*/ 309386 w 349081"/>
                  <a:gd name="connsiteY6" fmla="*/ 307087 h 316005"/>
                  <a:gd name="connsiteX7" fmla="*/ 129623 w 349081"/>
                  <a:gd name="connsiteY7" fmla="*/ 313056 h 316005"/>
                  <a:gd name="connsiteX8" fmla="*/ 37169 w 349081"/>
                  <a:gd name="connsiteY8" fmla="*/ 301010 h 316005"/>
                  <a:gd name="connsiteX9" fmla="*/ 0 w 349081"/>
                  <a:gd name="connsiteY9" fmla="*/ 291711 h 316005"/>
                  <a:gd name="connsiteX10" fmla="*/ 114648 w 349081"/>
                  <a:gd name="connsiteY10" fmla="*/ 107703 h 316005"/>
                  <a:gd name="connsiteX11" fmla="*/ 244737 w 349081"/>
                  <a:gd name="connsiteY11" fmla="*/ 99 h 316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081" h="316005">
                    <a:moveTo>
                      <a:pt x="244737" y="99"/>
                    </a:moveTo>
                    <a:cubicBezTo>
                      <a:pt x="258016" y="-614"/>
                      <a:pt x="270443" y="2530"/>
                      <a:pt x="281558" y="9639"/>
                    </a:cubicBezTo>
                    <a:cubicBezTo>
                      <a:pt x="296378" y="19119"/>
                      <a:pt x="308867" y="35650"/>
                      <a:pt x="317934" y="59490"/>
                    </a:cubicBezTo>
                    <a:lnTo>
                      <a:pt x="334180" y="102203"/>
                    </a:lnTo>
                    <a:cubicBezTo>
                      <a:pt x="347781" y="137962"/>
                      <a:pt x="351751" y="185088"/>
                      <a:pt x="347394" y="236460"/>
                    </a:cubicBezTo>
                    <a:lnTo>
                      <a:pt x="332474" y="301299"/>
                    </a:lnTo>
                    <a:lnTo>
                      <a:pt x="309386" y="307087"/>
                    </a:lnTo>
                    <a:cubicBezTo>
                      <a:pt x="257662" y="316030"/>
                      <a:pt x="197664" y="318679"/>
                      <a:pt x="129623" y="313056"/>
                    </a:cubicBezTo>
                    <a:cubicBezTo>
                      <a:pt x="95603" y="310245"/>
                      <a:pt x="64836" y="306163"/>
                      <a:pt x="37169" y="301010"/>
                    </a:cubicBezTo>
                    <a:lnTo>
                      <a:pt x="0" y="291711"/>
                    </a:lnTo>
                    <a:lnTo>
                      <a:pt x="114648" y="107703"/>
                    </a:lnTo>
                    <a:cubicBezTo>
                      <a:pt x="157400" y="39087"/>
                      <a:pt x="204901" y="2237"/>
                      <a:pt x="244737" y="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47E45B5C-30B3-4296-8E6D-53A0405E4E6E}"/>
                  </a:ext>
                </a:extLst>
              </p:cNvPr>
              <p:cNvSpPr/>
              <p:nvPr/>
            </p:nvSpPr>
            <p:spPr>
              <a:xfrm rot="9540701" flipH="1">
                <a:off x="3601298" y="5857058"/>
                <a:ext cx="653785" cy="223997"/>
              </a:xfrm>
              <a:custGeom>
                <a:avLst/>
                <a:gdLst>
                  <a:gd name="connsiteX0" fmla="*/ 508591 w 653143"/>
                  <a:gd name="connsiteY0" fmla="*/ 619459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05172"/>
                  <a:gd name="connsiteX1" fmla="*/ 602860 w 653143"/>
                  <a:gd name="connsiteY1" fmla="*/ 605172 h 605172"/>
                  <a:gd name="connsiteX2" fmla="*/ 581651 w 653143"/>
                  <a:gd name="connsiteY2" fmla="*/ 157555 h 605172"/>
                  <a:gd name="connsiteX3" fmla="*/ 601208 w 653143"/>
                  <a:gd name="connsiteY3" fmla="*/ 152088 h 605172"/>
                  <a:gd name="connsiteX4" fmla="*/ 609400 w 653143"/>
                  <a:gd name="connsiteY4" fmla="*/ 51217 h 605172"/>
                  <a:gd name="connsiteX5" fmla="*/ 27652 w 653143"/>
                  <a:gd name="connsiteY5" fmla="*/ 0 h 605172"/>
                  <a:gd name="connsiteX6" fmla="*/ 66012 w 653143"/>
                  <a:gd name="connsiteY6" fmla="*/ 88557 h 605172"/>
                  <a:gd name="connsiteX7" fmla="*/ 66605 w 653143"/>
                  <a:gd name="connsiteY7" fmla="*/ 96278 h 605172"/>
                  <a:gd name="connsiteX8" fmla="*/ 0 w 653143"/>
                  <a:gd name="connsiteY8" fmla="*/ 126806 h 605172"/>
                  <a:gd name="connsiteX9" fmla="*/ 67258 w 653143"/>
                  <a:gd name="connsiteY9" fmla="*/ 157632 h 605172"/>
                  <a:gd name="connsiteX10" fmla="*/ 63119 w 653143"/>
                  <a:gd name="connsiteY10" fmla="*/ 171390 h 605172"/>
                  <a:gd name="connsiteX11" fmla="*/ 27652 w 653143"/>
                  <a:gd name="connsiteY11" fmla="*/ 221583 h 605172"/>
                  <a:gd name="connsiteX12" fmla="*/ 520233 w 653143"/>
                  <a:gd name="connsiteY12" fmla="*/ 169563 h 605172"/>
                  <a:gd name="connsiteX13" fmla="*/ 529318 w 653143"/>
                  <a:gd name="connsiteY13" fmla="*/ 168054 h 605172"/>
                  <a:gd name="connsiteX0" fmla="*/ 529318 w 653143"/>
                  <a:gd name="connsiteY0" fmla="*/ 168054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12" fmla="*/ 529318 w 653143"/>
                  <a:gd name="connsiteY12" fmla="*/ 168054 h 221583"/>
                  <a:gd name="connsiteX0" fmla="*/ 520233 w 653143"/>
                  <a:gd name="connsiteY0" fmla="*/ 16956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0" fmla="*/ 27652 w 653143"/>
                  <a:gd name="connsiteY0" fmla="*/ 22158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0" fmla="*/ 27652 w 653143"/>
                  <a:gd name="connsiteY0" fmla="*/ 221583 h 221583"/>
                  <a:gd name="connsiteX1" fmla="*/ 601208 w 653143"/>
                  <a:gd name="connsiteY1" fmla="*/ 152088 h 221583"/>
                  <a:gd name="connsiteX2" fmla="*/ 609400 w 653143"/>
                  <a:gd name="connsiteY2" fmla="*/ 51217 h 221583"/>
                  <a:gd name="connsiteX3" fmla="*/ 27652 w 653143"/>
                  <a:gd name="connsiteY3" fmla="*/ 0 h 221583"/>
                  <a:gd name="connsiteX4" fmla="*/ 66012 w 653143"/>
                  <a:gd name="connsiteY4" fmla="*/ 88557 h 221583"/>
                  <a:gd name="connsiteX5" fmla="*/ 66605 w 653143"/>
                  <a:gd name="connsiteY5" fmla="*/ 96278 h 221583"/>
                  <a:gd name="connsiteX6" fmla="*/ 0 w 653143"/>
                  <a:gd name="connsiteY6" fmla="*/ 126806 h 221583"/>
                  <a:gd name="connsiteX7" fmla="*/ 67258 w 653143"/>
                  <a:gd name="connsiteY7" fmla="*/ 157632 h 221583"/>
                  <a:gd name="connsiteX8" fmla="*/ 63119 w 653143"/>
                  <a:gd name="connsiteY8" fmla="*/ 171390 h 221583"/>
                  <a:gd name="connsiteX9" fmla="*/ 27652 w 653143"/>
                  <a:gd name="connsiteY9" fmla="*/ 221583 h 221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3143" h="221583">
                    <a:moveTo>
                      <a:pt x="27652" y="221583"/>
                    </a:moveTo>
                    <a:cubicBezTo>
                      <a:pt x="117333" y="218366"/>
                      <a:pt x="504250" y="180482"/>
                      <a:pt x="601208" y="152088"/>
                    </a:cubicBezTo>
                    <a:cubicBezTo>
                      <a:pt x="672599" y="123866"/>
                      <a:pt x="665577" y="63870"/>
                      <a:pt x="609400" y="51217"/>
                    </a:cubicBezTo>
                    <a:cubicBezTo>
                      <a:pt x="545199" y="36755"/>
                      <a:pt x="237341" y="18466"/>
                      <a:pt x="27652" y="0"/>
                    </a:cubicBezTo>
                    <a:cubicBezTo>
                      <a:pt x="45389" y="24035"/>
                      <a:pt x="59704" y="48845"/>
                      <a:pt x="66012" y="88557"/>
                    </a:cubicBezTo>
                    <a:cubicBezTo>
                      <a:pt x="66210" y="91131"/>
                      <a:pt x="66407" y="93704"/>
                      <a:pt x="66605" y="96278"/>
                    </a:cubicBezTo>
                    <a:lnTo>
                      <a:pt x="0" y="126806"/>
                    </a:lnTo>
                    <a:lnTo>
                      <a:pt x="67258" y="157632"/>
                    </a:lnTo>
                    <a:lnTo>
                      <a:pt x="63119" y="171390"/>
                    </a:lnTo>
                    <a:cubicBezTo>
                      <a:pt x="51297" y="197526"/>
                      <a:pt x="27191" y="195447"/>
                      <a:pt x="27652" y="22158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48" name="グループ化 1147">
                <a:extLst>
                  <a:ext uri="{FF2B5EF4-FFF2-40B4-BE49-F238E27FC236}">
                    <a16:creationId xmlns:a16="http://schemas.microsoft.com/office/drawing/2014/main" id="{0E2C14FE-639D-42B7-B74D-F7DA30D76D48}"/>
                  </a:ext>
                </a:extLst>
              </p:cNvPr>
              <p:cNvGrpSpPr/>
              <p:nvPr/>
            </p:nvGrpSpPr>
            <p:grpSpPr>
              <a:xfrm>
                <a:off x="864335" y="5101357"/>
                <a:ext cx="170974" cy="170974"/>
                <a:chOff x="1389970" y="4934997"/>
                <a:chExt cx="170974" cy="170974"/>
              </a:xfrm>
            </p:grpSpPr>
            <p:sp>
              <p:nvSpPr>
                <p:cNvPr id="1150" name="楕円 1149">
                  <a:extLst>
                    <a:ext uri="{FF2B5EF4-FFF2-40B4-BE49-F238E27FC236}">
                      <a16:creationId xmlns:a16="http://schemas.microsoft.com/office/drawing/2014/main" id="{5F8DB31B-7835-4493-ABC2-37530C9B76EC}"/>
                    </a:ext>
                  </a:extLst>
                </p:cNvPr>
                <p:cNvSpPr/>
                <p:nvPr/>
              </p:nvSpPr>
              <p:spPr>
                <a:xfrm>
                  <a:off x="1389970" y="4934997"/>
                  <a:ext cx="170974" cy="1709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1" name="楕円 1150">
                  <a:extLst>
                    <a:ext uri="{FF2B5EF4-FFF2-40B4-BE49-F238E27FC236}">
                      <a16:creationId xmlns:a16="http://schemas.microsoft.com/office/drawing/2014/main" id="{AC90849F-95EB-41F8-BFC7-2F490353ED2B}"/>
                    </a:ext>
                  </a:extLst>
                </p:cNvPr>
                <p:cNvSpPr/>
                <p:nvPr/>
              </p:nvSpPr>
              <p:spPr>
                <a:xfrm>
                  <a:off x="1414914" y="4967071"/>
                  <a:ext cx="106825" cy="106825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D8490CEC-CF83-4715-8CE7-C5745C33BBBA}"/>
                  </a:ext>
                </a:extLst>
              </p:cNvPr>
              <p:cNvSpPr/>
              <p:nvPr/>
            </p:nvSpPr>
            <p:spPr>
              <a:xfrm>
                <a:off x="1802988" y="5099432"/>
                <a:ext cx="1675058" cy="2016529"/>
              </a:xfrm>
              <a:custGeom>
                <a:avLst/>
                <a:gdLst>
                  <a:gd name="connsiteX0" fmla="*/ 412971 w 781074"/>
                  <a:gd name="connsiteY0" fmla="*/ 20164 h 1036374"/>
                  <a:gd name="connsiteX1" fmla="*/ 355821 w 781074"/>
                  <a:gd name="connsiteY1" fmla="*/ 20164 h 1036374"/>
                  <a:gd name="connsiteX2" fmla="*/ 57371 w 781074"/>
                  <a:gd name="connsiteY2" fmla="*/ 229714 h 1036374"/>
                  <a:gd name="connsiteX3" fmla="*/ 95471 w 781074"/>
                  <a:gd name="connsiteY3" fmla="*/ 712314 h 1036374"/>
                  <a:gd name="connsiteX4" fmla="*/ 221 w 781074"/>
                  <a:gd name="connsiteY4" fmla="*/ 940914 h 1036374"/>
                  <a:gd name="connsiteX5" fmla="*/ 127221 w 781074"/>
                  <a:gd name="connsiteY5" fmla="*/ 877414 h 1036374"/>
                  <a:gd name="connsiteX6" fmla="*/ 171671 w 781074"/>
                  <a:gd name="connsiteY6" fmla="*/ 1036164 h 1036374"/>
                  <a:gd name="connsiteX7" fmla="*/ 254221 w 781074"/>
                  <a:gd name="connsiteY7" fmla="*/ 902814 h 1036374"/>
                  <a:gd name="connsiteX8" fmla="*/ 336771 w 781074"/>
                  <a:gd name="connsiteY8" fmla="*/ 1036164 h 1036374"/>
                  <a:gd name="connsiteX9" fmla="*/ 343121 w 781074"/>
                  <a:gd name="connsiteY9" fmla="*/ 864714 h 1036374"/>
                  <a:gd name="connsiteX10" fmla="*/ 412971 w 781074"/>
                  <a:gd name="connsiteY10" fmla="*/ 648814 h 1036374"/>
                  <a:gd name="connsiteX11" fmla="*/ 482821 w 781074"/>
                  <a:gd name="connsiteY11" fmla="*/ 324964 h 1036374"/>
                  <a:gd name="connsiteX12" fmla="*/ 647921 w 781074"/>
                  <a:gd name="connsiteY12" fmla="*/ 204314 h 1036374"/>
                  <a:gd name="connsiteX13" fmla="*/ 774921 w 781074"/>
                  <a:gd name="connsiteY13" fmla="*/ 102714 h 1036374"/>
                  <a:gd name="connsiteX14" fmla="*/ 749521 w 781074"/>
                  <a:gd name="connsiteY14" fmla="*/ 51914 h 1036374"/>
                  <a:gd name="connsiteX0" fmla="*/ 463763 w 781074"/>
                  <a:gd name="connsiteY0" fmla="*/ 10267 h 1050757"/>
                  <a:gd name="connsiteX1" fmla="*/ 355821 w 781074"/>
                  <a:gd name="connsiteY1" fmla="*/ 34547 h 1050757"/>
                  <a:gd name="connsiteX2" fmla="*/ 57371 w 781074"/>
                  <a:gd name="connsiteY2" fmla="*/ 244097 h 1050757"/>
                  <a:gd name="connsiteX3" fmla="*/ 95471 w 781074"/>
                  <a:gd name="connsiteY3" fmla="*/ 726697 h 1050757"/>
                  <a:gd name="connsiteX4" fmla="*/ 221 w 781074"/>
                  <a:gd name="connsiteY4" fmla="*/ 955297 h 1050757"/>
                  <a:gd name="connsiteX5" fmla="*/ 127221 w 781074"/>
                  <a:gd name="connsiteY5" fmla="*/ 891797 h 1050757"/>
                  <a:gd name="connsiteX6" fmla="*/ 171671 w 781074"/>
                  <a:gd name="connsiteY6" fmla="*/ 1050547 h 1050757"/>
                  <a:gd name="connsiteX7" fmla="*/ 254221 w 781074"/>
                  <a:gd name="connsiteY7" fmla="*/ 917197 h 1050757"/>
                  <a:gd name="connsiteX8" fmla="*/ 336771 w 781074"/>
                  <a:gd name="connsiteY8" fmla="*/ 1050547 h 1050757"/>
                  <a:gd name="connsiteX9" fmla="*/ 343121 w 781074"/>
                  <a:gd name="connsiteY9" fmla="*/ 879097 h 1050757"/>
                  <a:gd name="connsiteX10" fmla="*/ 412971 w 781074"/>
                  <a:gd name="connsiteY10" fmla="*/ 663197 h 1050757"/>
                  <a:gd name="connsiteX11" fmla="*/ 482821 w 781074"/>
                  <a:gd name="connsiteY11" fmla="*/ 339347 h 1050757"/>
                  <a:gd name="connsiteX12" fmla="*/ 647921 w 781074"/>
                  <a:gd name="connsiteY12" fmla="*/ 218697 h 1050757"/>
                  <a:gd name="connsiteX13" fmla="*/ 774921 w 781074"/>
                  <a:gd name="connsiteY13" fmla="*/ 117097 h 1050757"/>
                  <a:gd name="connsiteX14" fmla="*/ 749521 w 781074"/>
                  <a:gd name="connsiteY14" fmla="*/ 66297 h 1050757"/>
                  <a:gd name="connsiteX0" fmla="*/ 463763 w 781074"/>
                  <a:gd name="connsiteY0" fmla="*/ 21883 h 1062373"/>
                  <a:gd name="connsiteX1" fmla="*/ 277940 w 781074"/>
                  <a:gd name="connsiteY1" fmla="*/ 21883 h 1062373"/>
                  <a:gd name="connsiteX2" fmla="*/ 57371 w 781074"/>
                  <a:gd name="connsiteY2" fmla="*/ 255713 h 1062373"/>
                  <a:gd name="connsiteX3" fmla="*/ 95471 w 781074"/>
                  <a:gd name="connsiteY3" fmla="*/ 738313 h 1062373"/>
                  <a:gd name="connsiteX4" fmla="*/ 221 w 781074"/>
                  <a:gd name="connsiteY4" fmla="*/ 966913 h 1062373"/>
                  <a:gd name="connsiteX5" fmla="*/ 127221 w 781074"/>
                  <a:gd name="connsiteY5" fmla="*/ 903413 h 1062373"/>
                  <a:gd name="connsiteX6" fmla="*/ 171671 w 781074"/>
                  <a:gd name="connsiteY6" fmla="*/ 1062163 h 1062373"/>
                  <a:gd name="connsiteX7" fmla="*/ 254221 w 781074"/>
                  <a:gd name="connsiteY7" fmla="*/ 928813 h 1062373"/>
                  <a:gd name="connsiteX8" fmla="*/ 336771 w 781074"/>
                  <a:gd name="connsiteY8" fmla="*/ 1062163 h 1062373"/>
                  <a:gd name="connsiteX9" fmla="*/ 343121 w 781074"/>
                  <a:gd name="connsiteY9" fmla="*/ 890713 h 1062373"/>
                  <a:gd name="connsiteX10" fmla="*/ 412971 w 781074"/>
                  <a:gd name="connsiteY10" fmla="*/ 674813 h 1062373"/>
                  <a:gd name="connsiteX11" fmla="*/ 482821 w 781074"/>
                  <a:gd name="connsiteY11" fmla="*/ 350963 h 1062373"/>
                  <a:gd name="connsiteX12" fmla="*/ 647921 w 781074"/>
                  <a:gd name="connsiteY12" fmla="*/ 230313 h 1062373"/>
                  <a:gd name="connsiteX13" fmla="*/ 774921 w 781074"/>
                  <a:gd name="connsiteY13" fmla="*/ 128713 h 1062373"/>
                  <a:gd name="connsiteX14" fmla="*/ 749521 w 781074"/>
                  <a:gd name="connsiteY14" fmla="*/ 77913 h 1062373"/>
                  <a:gd name="connsiteX0" fmla="*/ 463763 w 778273"/>
                  <a:gd name="connsiteY0" fmla="*/ 21883 h 1062373"/>
                  <a:gd name="connsiteX1" fmla="*/ 277940 w 778273"/>
                  <a:gd name="connsiteY1" fmla="*/ 21883 h 1062373"/>
                  <a:gd name="connsiteX2" fmla="*/ 57371 w 778273"/>
                  <a:gd name="connsiteY2" fmla="*/ 255713 h 1062373"/>
                  <a:gd name="connsiteX3" fmla="*/ 95471 w 778273"/>
                  <a:gd name="connsiteY3" fmla="*/ 738313 h 1062373"/>
                  <a:gd name="connsiteX4" fmla="*/ 221 w 778273"/>
                  <a:gd name="connsiteY4" fmla="*/ 966913 h 1062373"/>
                  <a:gd name="connsiteX5" fmla="*/ 127221 w 778273"/>
                  <a:gd name="connsiteY5" fmla="*/ 903413 h 1062373"/>
                  <a:gd name="connsiteX6" fmla="*/ 171671 w 778273"/>
                  <a:gd name="connsiteY6" fmla="*/ 1062163 h 1062373"/>
                  <a:gd name="connsiteX7" fmla="*/ 254221 w 778273"/>
                  <a:gd name="connsiteY7" fmla="*/ 928813 h 1062373"/>
                  <a:gd name="connsiteX8" fmla="*/ 336771 w 778273"/>
                  <a:gd name="connsiteY8" fmla="*/ 1062163 h 1062373"/>
                  <a:gd name="connsiteX9" fmla="*/ 343121 w 778273"/>
                  <a:gd name="connsiteY9" fmla="*/ 890713 h 1062373"/>
                  <a:gd name="connsiteX10" fmla="*/ 412971 w 778273"/>
                  <a:gd name="connsiteY10" fmla="*/ 674813 h 1062373"/>
                  <a:gd name="connsiteX11" fmla="*/ 482821 w 778273"/>
                  <a:gd name="connsiteY11" fmla="*/ 350963 h 1062373"/>
                  <a:gd name="connsiteX12" fmla="*/ 647921 w 778273"/>
                  <a:gd name="connsiteY12" fmla="*/ 230313 h 1062373"/>
                  <a:gd name="connsiteX13" fmla="*/ 774921 w 778273"/>
                  <a:gd name="connsiteY13" fmla="*/ 128713 h 1062373"/>
                  <a:gd name="connsiteX14" fmla="*/ 719046 w 778273"/>
                  <a:gd name="connsiteY14" fmla="*/ 21260 h 1062373"/>
                  <a:gd name="connsiteX0" fmla="*/ 463763 w 788086"/>
                  <a:gd name="connsiteY0" fmla="*/ 21883 h 1062373"/>
                  <a:gd name="connsiteX1" fmla="*/ 277940 w 788086"/>
                  <a:gd name="connsiteY1" fmla="*/ 21883 h 1062373"/>
                  <a:gd name="connsiteX2" fmla="*/ 57371 w 788086"/>
                  <a:gd name="connsiteY2" fmla="*/ 255713 h 1062373"/>
                  <a:gd name="connsiteX3" fmla="*/ 95471 w 788086"/>
                  <a:gd name="connsiteY3" fmla="*/ 738313 h 1062373"/>
                  <a:gd name="connsiteX4" fmla="*/ 221 w 788086"/>
                  <a:gd name="connsiteY4" fmla="*/ 966913 h 1062373"/>
                  <a:gd name="connsiteX5" fmla="*/ 127221 w 788086"/>
                  <a:gd name="connsiteY5" fmla="*/ 903413 h 1062373"/>
                  <a:gd name="connsiteX6" fmla="*/ 171671 w 788086"/>
                  <a:gd name="connsiteY6" fmla="*/ 1062163 h 1062373"/>
                  <a:gd name="connsiteX7" fmla="*/ 254221 w 788086"/>
                  <a:gd name="connsiteY7" fmla="*/ 928813 h 1062373"/>
                  <a:gd name="connsiteX8" fmla="*/ 336771 w 788086"/>
                  <a:gd name="connsiteY8" fmla="*/ 1062163 h 1062373"/>
                  <a:gd name="connsiteX9" fmla="*/ 343121 w 788086"/>
                  <a:gd name="connsiteY9" fmla="*/ 890713 h 1062373"/>
                  <a:gd name="connsiteX10" fmla="*/ 412971 w 788086"/>
                  <a:gd name="connsiteY10" fmla="*/ 674813 h 1062373"/>
                  <a:gd name="connsiteX11" fmla="*/ 482821 w 788086"/>
                  <a:gd name="connsiteY11" fmla="*/ 350963 h 1062373"/>
                  <a:gd name="connsiteX12" fmla="*/ 647921 w 788086"/>
                  <a:gd name="connsiteY12" fmla="*/ 230313 h 1062373"/>
                  <a:gd name="connsiteX13" fmla="*/ 774921 w 788086"/>
                  <a:gd name="connsiteY13" fmla="*/ 128713 h 1062373"/>
                  <a:gd name="connsiteX14" fmla="*/ 719046 w 788086"/>
                  <a:gd name="connsiteY14" fmla="*/ 21260 h 1062373"/>
                  <a:gd name="connsiteX0" fmla="*/ 426516 w 788086"/>
                  <a:gd name="connsiteY0" fmla="*/ 19706 h 1064242"/>
                  <a:gd name="connsiteX1" fmla="*/ 277940 w 788086"/>
                  <a:gd name="connsiteY1" fmla="*/ 23752 h 1064242"/>
                  <a:gd name="connsiteX2" fmla="*/ 57371 w 788086"/>
                  <a:gd name="connsiteY2" fmla="*/ 257582 h 1064242"/>
                  <a:gd name="connsiteX3" fmla="*/ 95471 w 788086"/>
                  <a:gd name="connsiteY3" fmla="*/ 740182 h 1064242"/>
                  <a:gd name="connsiteX4" fmla="*/ 221 w 788086"/>
                  <a:gd name="connsiteY4" fmla="*/ 968782 h 1064242"/>
                  <a:gd name="connsiteX5" fmla="*/ 127221 w 788086"/>
                  <a:gd name="connsiteY5" fmla="*/ 905282 h 1064242"/>
                  <a:gd name="connsiteX6" fmla="*/ 171671 w 788086"/>
                  <a:gd name="connsiteY6" fmla="*/ 1064032 h 1064242"/>
                  <a:gd name="connsiteX7" fmla="*/ 254221 w 788086"/>
                  <a:gd name="connsiteY7" fmla="*/ 930682 h 1064242"/>
                  <a:gd name="connsiteX8" fmla="*/ 336771 w 788086"/>
                  <a:gd name="connsiteY8" fmla="*/ 1064032 h 1064242"/>
                  <a:gd name="connsiteX9" fmla="*/ 343121 w 788086"/>
                  <a:gd name="connsiteY9" fmla="*/ 892582 h 1064242"/>
                  <a:gd name="connsiteX10" fmla="*/ 412971 w 788086"/>
                  <a:gd name="connsiteY10" fmla="*/ 676682 h 1064242"/>
                  <a:gd name="connsiteX11" fmla="*/ 482821 w 788086"/>
                  <a:gd name="connsiteY11" fmla="*/ 352832 h 1064242"/>
                  <a:gd name="connsiteX12" fmla="*/ 647921 w 788086"/>
                  <a:gd name="connsiteY12" fmla="*/ 232182 h 1064242"/>
                  <a:gd name="connsiteX13" fmla="*/ 774921 w 788086"/>
                  <a:gd name="connsiteY13" fmla="*/ 130582 h 1064242"/>
                  <a:gd name="connsiteX14" fmla="*/ 719046 w 788086"/>
                  <a:gd name="connsiteY14" fmla="*/ 23129 h 1064242"/>
                  <a:gd name="connsiteX0" fmla="*/ 426516 w 788086"/>
                  <a:gd name="connsiteY0" fmla="*/ 4540 h 1049076"/>
                  <a:gd name="connsiteX1" fmla="*/ 258187 w 788086"/>
                  <a:gd name="connsiteY1" fmla="*/ 62541 h 1049076"/>
                  <a:gd name="connsiteX2" fmla="*/ 57371 w 788086"/>
                  <a:gd name="connsiteY2" fmla="*/ 242416 h 1049076"/>
                  <a:gd name="connsiteX3" fmla="*/ 95471 w 788086"/>
                  <a:gd name="connsiteY3" fmla="*/ 725016 h 1049076"/>
                  <a:gd name="connsiteX4" fmla="*/ 221 w 788086"/>
                  <a:gd name="connsiteY4" fmla="*/ 953616 h 1049076"/>
                  <a:gd name="connsiteX5" fmla="*/ 127221 w 788086"/>
                  <a:gd name="connsiteY5" fmla="*/ 890116 h 1049076"/>
                  <a:gd name="connsiteX6" fmla="*/ 171671 w 788086"/>
                  <a:gd name="connsiteY6" fmla="*/ 1048866 h 1049076"/>
                  <a:gd name="connsiteX7" fmla="*/ 254221 w 788086"/>
                  <a:gd name="connsiteY7" fmla="*/ 915516 h 1049076"/>
                  <a:gd name="connsiteX8" fmla="*/ 336771 w 788086"/>
                  <a:gd name="connsiteY8" fmla="*/ 1048866 h 1049076"/>
                  <a:gd name="connsiteX9" fmla="*/ 343121 w 788086"/>
                  <a:gd name="connsiteY9" fmla="*/ 877416 h 1049076"/>
                  <a:gd name="connsiteX10" fmla="*/ 412971 w 788086"/>
                  <a:gd name="connsiteY10" fmla="*/ 661516 h 1049076"/>
                  <a:gd name="connsiteX11" fmla="*/ 482821 w 788086"/>
                  <a:gd name="connsiteY11" fmla="*/ 337666 h 1049076"/>
                  <a:gd name="connsiteX12" fmla="*/ 647921 w 788086"/>
                  <a:gd name="connsiteY12" fmla="*/ 217016 h 1049076"/>
                  <a:gd name="connsiteX13" fmla="*/ 774921 w 788086"/>
                  <a:gd name="connsiteY13" fmla="*/ 115416 h 1049076"/>
                  <a:gd name="connsiteX14" fmla="*/ 719046 w 788086"/>
                  <a:gd name="connsiteY14" fmla="*/ 7963 h 1049076"/>
                  <a:gd name="connsiteX0" fmla="*/ 385600 w 788086"/>
                  <a:gd name="connsiteY0" fmla="*/ 3739 h 1061764"/>
                  <a:gd name="connsiteX1" fmla="*/ 258187 w 788086"/>
                  <a:gd name="connsiteY1" fmla="*/ 75229 h 1061764"/>
                  <a:gd name="connsiteX2" fmla="*/ 57371 w 788086"/>
                  <a:gd name="connsiteY2" fmla="*/ 255104 h 1061764"/>
                  <a:gd name="connsiteX3" fmla="*/ 95471 w 788086"/>
                  <a:gd name="connsiteY3" fmla="*/ 737704 h 1061764"/>
                  <a:gd name="connsiteX4" fmla="*/ 221 w 788086"/>
                  <a:gd name="connsiteY4" fmla="*/ 966304 h 1061764"/>
                  <a:gd name="connsiteX5" fmla="*/ 127221 w 788086"/>
                  <a:gd name="connsiteY5" fmla="*/ 902804 h 1061764"/>
                  <a:gd name="connsiteX6" fmla="*/ 171671 w 788086"/>
                  <a:gd name="connsiteY6" fmla="*/ 1061554 h 1061764"/>
                  <a:gd name="connsiteX7" fmla="*/ 254221 w 788086"/>
                  <a:gd name="connsiteY7" fmla="*/ 928204 h 1061764"/>
                  <a:gd name="connsiteX8" fmla="*/ 336771 w 788086"/>
                  <a:gd name="connsiteY8" fmla="*/ 1061554 h 1061764"/>
                  <a:gd name="connsiteX9" fmla="*/ 343121 w 788086"/>
                  <a:gd name="connsiteY9" fmla="*/ 890104 h 1061764"/>
                  <a:gd name="connsiteX10" fmla="*/ 412971 w 788086"/>
                  <a:gd name="connsiteY10" fmla="*/ 674204 h 1061764"/>
                  <a:gd name="connsiteX11" fmla="*/ 482821 w 788086"/>
                  <a:gd name="connsiteY11" fmla="*/ 350354 h 1061764"/>
                  <a:gd name="connsiteX12" fmla="*/ 647921 w 788086"/>
                  <a:gd name="connsiteY12" fmla="*/ 229704 h 1061764"/>
                  <a:gd name="connsiteX13" fmla="*/ 774921 w 788086"/>
                  <a:gd name="connsiteY13" fmla="*/ 128104 h 1061764"/>
                  <a:gd name="connsiteX14" fmla="*/ 719046 w 788086"/>
                  <a:gd name="connsiteY14" fmla="*/ 20651 h 1061764"/>
                  <a:gd name="connsiteX0" fmla="*/ 385600 w 788086"/>
                  <a:gd name="connsiteY0" fmla="*/ 7239 h 1065264"/>
                  <a:gd name="connsiteX1" fmla="*/ 258187 w 788086"/>
                  <a:gd name="connsiteY1" fmla="*/ 78729 h 1065264"/>
                  <a:gd name="connsiteX2" fmla="*/ 57371 w 788086"/>
                  <a:gd name="connsiteY2" fmla="*/ 258604 h 1065264"/>
                  <a:gd name="connsiteX3" fmla="*/ 95471 w 788086"/>
                  <a:gd name="connsiteY3" fmla="*/ 741204 h 1065264"/>
                  <a:gd name="connsiteX4" fmla="*/ 221 w 788086"/>
                  <a:gd name="connsiteY4" fmla="*/ 969804 h 1065264"/>
                  <a:gd name="connsiteX5" fmla="*/ 127221 w 788086"/>
                  <a:gd name="connsiteY5" fmla="*/ 906304 h 1065264"/>
                  <a:gd name="connsiteX6" fmla="*/ 171671 w 788086"/>
                  <a:gd name="connsiteY6" fmla="*/ 1065054 h 1065264"/>
                  <a:gd name="connsiteX7" fmla="*/ 254221 w 788086"/>
                  <a:gd name="connsiteY7" fmla="*/ 931704 h 1065264"/>
                  <a:gd name="connsiteX8" fmla="*/ 336771 w 788086"/>
                  <a:gd name="connsiteY8" fmla="*/ 1065054 h 1065264"/>
                  <a:gd name="connsiteX9" fmla="*/ 343121 w 788086"/>
                  <a:gd name="connsiteY9" fmla="*/ 893604 h 1065264"/>
                  <a:gd name="connsiteX10" fmla="*/ 412971 w 788086"/>
                  <a:gd name="connsiteY10" fmla="*/ 677704 h 1065264"/>
                  <a:gd name="connsiteX11" fmla="*/ 482821 w 788086"/>
                  <a:gd name="connsiteY11" fmla="*/ 353854 h 1065264"/>
                  <a:gd name="connsiteX12" fmla="*/ 647921 w 788086"/>
                  <a:gd name="connsiteY12" fmla="*/ 233204 h 1065264"/>
                  <a:gd name="connsiteX13" fmla="*/ 774921 w 788086"/>
                  <a:gd name="connsiteY13" fmla="*/ 131604 h 1065264"/>
                  <a:gd name="connsiteX14" fmla="*/ 719046 w 788086"/>
                  <a:gd name="connsiteY14" fmla="*/ 24151 h 1065264"/>
                  <a:gd name="connsiteX0" fmla="*/ 385600 w 821530"/>
                  <a:gd name="connsiteY0" fmla="*/ 7239 h 1065264"/>
                  <a:gd name="connsiteX1" fmla="*/ 258187 w 821530"/>
                  <a:gd name="connsiteY1" fmla="*/ 78729 h 1065264"/>
                  <a:gd name="connsiteX2" fmla="*/ 57371 w 821530"/>
                  <a:gd name="connsiteY2" fmla="*/ 258604 h 1065264"/>
                  <a:gd name="connsiteX3" fmla="*/ 95471 w 821530"/>
                  <a:gd name="connsiteY3" fmla="*/ 741204 h 1065264"/>
                  <a:gd name="connsiteX4" fmla="*/ 221 w 821530"/>
                  <a:gd name="connsiteY4" fmla="*/ 969804 h 1065264"/>
                  <a:gd name="connsiteX5" fmla="*/ 127221 w 821530"/>
                  <a:gd name="connsiteY5" fmla="*/ 906304 h 1065264"/>
                  <a:gd name="connsiteX6" fmla="*/ 171671 w 821530"/>
                  <a:gd name="connsiteY6" fmla="*/ 1065054 h 1065264"/>
                  <a:gd name="connsiteX7" fmla="*/ 254221 w 821530"/>
                  <a:gd name="connsiteY7" fmla="*/ 931704 h 1065264"/>
                  <a:gd name="connsiteX8" fmla="*/ 336771 w 821530"/>
                  <a:gd name="connsiteY8" fmla="*/ 1065054 h 1065264"/>
                  <a:gd name="connsiteX9" fmla="*/ 343121 w 821530"/>
                  <a:gd name="connsiteY9" fmla="*/ 893604 h 1065264"/>
                  <a:gd name="connsiteX10" fmla="*/ 412971 w 821530"/>
                  <a:gd name="connsiteY10" fmla="*/ 677704 h 1065264"/>
                  <a:gd name="connsiteX11" fmla="*/ 482821 w 821530"/>
                  <a:gd name="connsiteY11" fmla="*/ 353854 h 1065264"/>
                  <a:gd name="connsiteX12" fmla="*/ 647921 w 821530"/>
                  <a:gd name="connsiteY12" fmla="*/ 233204 h 1065264"/>
                  <a:gd name="connsiteX13" fmla="*/ 811604 w 821530"/>
                  <a:gd name="connsiteY13" fmla="*/ 175443 h 1065264"/>
                  <a:gd name="connsiteX14" fmla="*/ 719046 w 821530"/>
                  <a:gd name="connsiteY14" fmla="*/ 24151 h 1065264"/>
                  <a:gd name="connsiteX0" fmla="*/ 385600 w 819940"/>
                  <a:gd name="connsiteY0" fmla="*/ 7239 h 1065264"/>
                  <a:gd name="connsiteX1" fmla="*/ 258187 w 819940"/>
                  <a:gd name="connsiteY1" fmla="*/ 78729 h 1065264"/>
                  <a:gd name="connsiteX2" fmla="*/ 57371 w 819940"/>
                  <a:gd name="connsiteY2" fmla="*/ 258604 h 1065264"/>
                  <a:gd name="connsiteX3" fmla="*/ 95471 w 819940"/>
                  <a:gd name="connsiteY3" fmla="*/ 741204 h 1065264"/>
                  <a:gd name="connsiteX4" fmla="*/ 221 w 819940"/>
                  <a:gd name="connsiteY4" fmla="*/ 969804 h 1065264"/>
                  <a:gd name="connsiteX5" fmla="*/ 127221 w 819940"/>
                  <a:gd name="connsiteY5" fmla="*/ 906304 h 1065264"/>
                  <a:gd name="connsiteX6" fmla="*/ 171671 w 819940"/>
                  <a:gd name="connsiteY6" fmla="*/ 1065054 h 1065264"/>
                  <a:gd name="connsiteX7" fmla="*/ 254221 w 819940"/>
                  <a:gd name="connsiteY7" fmla="*/ 931704 h 1065264"/>
                  <a:gd name="connsiteX8" fmla="*/ 336771 w 819940"/>
                  <a:gd name="connsiteY8" fmla="*/ 1065054 h 1065264"/>
                  <a:gd name="connsiteX9" fmla="*/ 343121 w 819940"/>
                  <a:gd name="connsiteY9" fmla="*/ 893604 h 1065264"/>
                  <a:gd name="connsiteX10" fmla="*/ 412971 w 819940"/>
                  <a:gd name="connsiteY10" fmla="*/ 677704 h 1065264"/>
                  <a:gd name="connsiteX11" fmla="*/ 482821 w 819940"/>
                  <a:gd name="connsiteY11" fmla="*/ 353854 h 1065264"/>
                  <a:gd name="connsiteX12" fmla="*/ 647921 w 819940"/>
                  <a:gd name="connsiteY12" fmla="*/ 233204 h 1065264"/>
                  <a:gd name="connsiteX13" fmla="*/ 811604 w 819940"/>
                  <a:gd name="connsiteY13" fmla="*/ 175443 h 1065264"/>
                  <a:gd name="connsiteX14" fmla="*/ 690828 w 819940"/>
                  <a:gd name="connsiteY14" fmla="*/ 14034 h 1065264"/>
                  <a:gd name="connsiteX0" fmla="*/ 385600 w 824905"/>
                  <a:gd name="connsiteY0" fmla="*/ 7239 h 1065264"/>
                  <a:gd name="connsiteX1" fmla="*/ 258187 w 824905"/>
                  <a:gd name="connsiteY1" fmla="*/ 78729 h 1065264"/>
                  <a:gd name="connsiteX2" fmla="*/ 57371 w 824905"/>
                  <a:gd name="connsiteY2" fmla="*/ 258604 h 1065264"/>
                  <a:gd name="connsiteX3" fmla="*/ 95471 w 824905"/>
                  <a:gd name="connsiteY3" fmla="*/ 741204 h 1065264"/>
                  <a:gd name="connsiteX4" fmla="*/ 221 w 824905"/>
                  <a:gd name="connsiteY4" fmla="*/ 969804 h 1065264"/>
                  <a:gd name="connsiteX5" fmla="*/ 127221 w 824905"/>
                  <a:gd name="connsiteY5" fmla="*/ 906304 h 1065264"/>
                  <a:gd name="connsiteX6" fmla="*/ 171671 w 824905"/>
                  <a:gd name="connsiteY6" fmla="*/ 1065054 h 1065264"/>
                  <a:gd name="connsiteX7" fmla="*/ 254221 w 824905"/>
                  <a:gd name="connsiteY7" fmla="*/ 931704 h 1065264"/>
                  <a:gd name="connsiteX8" fmla="*/ 336771 w 824905"/>
                  <a:gd name="connsiteY8" fmla="*/ 1065054 h 1065264"/>
                  <a:gd name="connsiteX9" fmla="*/ 343121 w 824905"/>
                  <a:gd name="connsiteY9" fmla="*/ 893604 h 1065264"/>
                  <a:gd name="connsiteX10" fmla="*/ 412971 w 824905"/>
                  <a:gd name="connsiteY10" fmla="*/ 677704 h 1065264"/>
                  <a:gd name="connsiteX11" fmla="*/ 482821 w 824905"/>
                  <a:gd name="connsiteY11" fmla="*/ 353854 h 1065264"/>
                  <a:gd name="connsiteX12" fmla="*/ 647921 w 824905"/>
                  <a:gd name="connsiteY12" fmla="*/ 233204 h 1065264"/>
                  <a:gd name="connsiteX13" fmla="*/ 811604 w 824905"/>
                  <a:gd name="connsiteY13" fmla="*/ 175443 h 1065264"/>
                  <a:gd name="connsiteX14" fmla="*/ 690828 w 824905"/>
                  <a:gd name="connsiteY14" fmla="*/ 14034 h 1065264"/>
                  <a:gd name="connsiteX0" fmla="*/ 385600 w 794921"/>
                  <a:gd name="connsiteY0" fmla="*/ 7239 h 1065264"/>
                  <a:gd name="connsiteX1" fmla="*/ 258187 w 794921"/>
                  <a:gd name="connsiteY1" fmla="*/ 78729 h 1065264"/>
                  <a:gd name="connsiteX2" fmla="*/ 57371 w 794921"/>
                  <a:gd name="connsiteY2" fmla="*/ 258604 h 1065264"/>
                  <a:gd name="connsiteX3" fmla="*/ 95471 w 794921"/>
                  <a:gd name="connsiteY3" fmla="*/ 741204 h 1065264"/>
                  <a:gd name="connsiteX4" fmla="*/ 221 w 794921"/>
                  <a:gd name="connsiteY4" fmla="*/ 969804 h 1065264"/>
                  <a:gd name="connsiteX5" fmla="*/ 127221 w 794921"/>
                  <a:gd name="connsiteY5" fmla="*/ 906304 h 1065264"/>
                  <a:gd name="connsiteX6" fmla="*/ 171671 w 794921"/>
                  <a:gd name="connsiteY6" fmla="*/ 1065054 h 1065264"/>
                  <a:gd name="connsiteX7" fmla="*/ 254221 w 794921"/>
                  <a:gd name="connsiteY7" fmla="*/ 931704 h 1065264"/>
                  <a:gd name="connsiteX8" fmla="*/ 336771 w 794921"/>
                  <a:gd name="connsiteY8" fmla="*/ 1065054 h 1065264"/>
                  <a:gd name="connsiteX9" fmla="*/ 343121 w 794921"/>
                  <a:gd name="connsiteY9" fmla="*/ 893604 h 1065264"/>
                  <a:gd name="connsiteX10" fmla="*/ 412971 w 794921"/>
                  <a:gd name="connsiteY10" fmla="*/ 677704 h 1065264"/>
                  <a:gd name="connsiteX11" fmla="*/ 482821 w 794921"/>
                  <a:gd name="connsiteY11" fmla="*/ 353854 h 1065264"/>
                  <a:gd name="connsiteX12" fmla="*/ 647921 w 794921"/>
                  <a:gd name="connsiteY12" fmla="*/ 233204 h 1065264"/>
                  <a:gd name="connsiteX13" fmla="*/ 776332 w 794921"/>
                  <a:gd name="connsiteY13" fmla="*/ 161954 h 1065264"/>
                  <a:gd name="connsiteX14" fmla="*/ 690828 w 794921"/>
                  <a:gd name="connsiteY14" fmla="*/ 14034 h 1065264"/>
                  <a:gd name="connsiteX0" fmla="*/ 343407 w 752728"/>
                  <a:gd name="connsiteY0" fmla="*/ 7239 h 1065264"/>
                  <a:gd name="connsiteX1" fmla="*/ 215994 w 752728"/>
                  <a:gd name="connsiteY1" fmla="*/ 78729 h 1065264"/>
                  <a:gd name="connsiteX2" fmla="*/ 15178 w 752728"/>
                  <a:gd name="connsiteY2" fmla="*/ 258604 h 1065264"/>
                  <a:gd name="connsiteX3" fmla="*/ 53278 w 752728"/>
                  <a:gd name="connsiteY3" fmla="*/ 741204 h 1065264"/>
                  <a:gd name="connsiteX4" fmla="*/ 355 w 752728"/>
                  <a:gd name="connsiteY4" fmla="*/ 991723 h 1065264"/>
                  <a:gd name="connsiteX5" fmla="*/ 85028 w 752728"/>
                  <a:gd name="connsiteY5" fmla="*/ 906304 h 1065264"/>
                  <a:gd name="connsiteX6" fmla="*/ 129478 w 752728"/>
                  <a:gd name="connsiteY6" fmla="*/ 1065054 h 1065264"/>
                  <a:gd name="connsiteX7" fmla="*/ 212028 w 752728"/>
                  <a:gd name="connsiteY7" fmla="*/ 931704 h 1065264"/>
                  <a:gd name="connsiteX8" fmla="*/ 294578 w 752728"/>
                  <a:gd name="connsiteY8" fmla="*/ 1065054 h 1065264"/>
                  <a:gd name="connsiteX9" fmla="*/ 300928 w 752728"/>
                  <a:gd name="connsiteY9" fmla="*/ 893604 h 1065264"/>
                  <a:gd name="connsiteX10" fmla="*/ 370778 w 752728"/>
                  <a:gd name="connsiteY10" fmla="*/ 677704 h 1065264"/>
                  <a:gd name="connsiteX11" fmla="*/ 440628 w 752728"/>
                  <a:gd name="connsiteY11" fmla="*/ 353854 h 1065264"/>
                  <a:gd name="connsiteX12" fmla="*/ 605728 w 752728"/>
                  <a:gd name="connsiteY12" fmla="*/ 233204 h 1065264"/>
                  <a:gd name="connsiteX13" fmla="*/ 734139 w 752728"/>
                  <a:gd name="connsiteY13" fmla="*/ 161954 h 1065264"/>
                  <a:gd name="connsiteX14" fmla="*/ 648635 w 752728"/>
                  <a:gd name="connsiteY14" fmla="*/ 14034 h 1065264"/>
                  <a:gd name="connsiteX0" fmla="*/ 352431 w 761752"/>
                  <a:gd name="connsiteY0" fmla="*/ 7239 h 1065264"/>
                  <a:gd name="connsiteX1" fmla="*/ 225018 w 761752"/>
                  <a:gd name="connsiteY1" fmla="*/ 78729 h 1065264"/>
                  <a:gd name="connsiteX2" fmla="*/ 24202 w 761752"/>
                  <a:gd name="connsiteY2" fmla="*/ 258604 h 1065264"/>
                  <a:gd name="connsiteX3" fmla="*/ 62302 w 761752"/>
                  <a:gd name="connsiteY3" fmla="*/ 741204 h 1065264"/>
                  <a:gd name="connsiteX4" fmla="*/ 9379 w 761752"/>
                  <a:gd name="connsiteY4" fmla="*/ 991723 h 1065264"/>
                  <a:gd name="connsiteX5" fmla="*/ 94052 w 761752"/>
                  <a:gd name="connsiteY5" fmla="*/ 906304 h 1065264"/>
                  <a:gd name="connsiteX6" fmla="*/ 138502 w 761752"/>
                  <a:gd name="connsiteY6" fmla="*/ 1065054 h 1065264"/>
                  <a:gd name="connsiteX7" fmla="*/ 221052 w 761752"/>
                  <a:gd name="connsiteY7" fmla="*/ 931704 h 1065264"/>
                  <a:gd name="connsiteX8" fmla="*/ 303602 w 761752"/>
                  <a:gd name="connsiteY8" fmla="*/ 1065054 h 1065264"/>
                  <a:gd name="connsiteX9" fmla="*/ 309952 w 761752"/>
                  <a:gd name="connsiteY9" fmla="*/ 893604 h 1065264"/>
                  <a:gd name="connsiteX10" fmla="*/ 379802 w 761752"/>
                  <a:gd name="connsiteY10" fmla="*/ 677704 h 1065264"/>
                  <a:gd name="connsiteX11" fmla="*/ 449652 w 761752"/>
                  <a:gd name="connsiteY11" fmla="*/ 353854 h 1065264"/>
                  <a:gd name="connsiteX12" fmla="*/ 614752 w 761752"/>
                  <a:gd name="connsiteY12" fmla="*/ 233204 h 1065264"/>
                  <a:gd name="connsiteX13" fmla="*/ 743163 w 761752"/>
                  <a:gd name="connsiteY13" fmla="*/ 161954 h 1065264"/>
                  <a:gd name="connsiteX14" fmla="*/ 657659 w 761752"/>
                  <a:gd name="connsiteY14" fmla="*/ 14034 h 1065264"/>
                  <a:gd name="connsiteX0" fmla="*/ 352431 w 761752"/>
                  <a:gd name="connsiteY0" fmla="*/ 7239 h 1065267"/>
                  <a:gd name="connsiteX1" fmla="*/ 225018 w 761752"/>
                  <a:gd name="connsiteY1" fmla="*/ 78729 h 1065267"/>
                  <a:gd name="connsiteX2" fmla="*/ 24202 w 761752"/>
                  <a:gd name="connsiteY2" fmla="*/ 258604 h 1065267"/>
                  <a:gd name="connsiteX3" fmla="*/ 62302 w 761752"/>
                  <a:gd name="connsiteY3" fmla="*/ 741204 h 1065267"/>
                  <a:gd name="connsiteX4" fmla="*/ 9379 w 761752"/>
                  <a:gd name="connsiteY4" fmla="*/ 991723 h 1065267"/>
                  <a:gd name="connsiteX5" fmla="*/ 94052 w 761752"/>
                  <a:gd name="connsiteY5" fmla="*/ 906304 h 1065267"/>
                  <a:gd name="connsiteX6" fmla="*/ 104641 w 761752"/>
                  <a:gd name="connsiteY6" fmla="*/ 1049879 h 1065267"/>
                  <a:gd name="connsiteX7" fmla="*/ 221052 w 761752"/>
                  <a:gd name="connsiteY7" fmla="*/ 931704 h 1065267"/>
                  <a:gd name="connsiteX8" fmla="*/ 303602 w 761752"/>
                  <a:gd name="connsiteY8" fmla="*/ 1065054 h 1065267"/>
                  <a:gd name="connsiteX9" fmla="*/ 309952 w 761752"/>
                  <a:gd name="connsiteY9" fmla="*/ 893604 h 1065267"/>
                  <a:gd name="connsiteX10" fmla="*/ 379802 w 761752"/>
                  <a:gd name="connsiteY10" fmla="*/ 677704 h 1065267"/>
                  <a:gd name="connsiteX11" fmla="*/ 449652 w 761752"/>
                  <a:gd name="connsiteY11" fmla="*/ 353854 h 1065267"/>
                  <a:gd name="connsiteX12" fmla="*/ 614752 w 761752"/>
                  <a:gd name="connsiteY12" fmla="*/ 233204 h 1065267"/>
                  <a:gd name="connsiteX13" fmla="*/ 743163 w 761752"/>
                  <a:gd name="connsiteY13" fmla="*/ 161954 h 1065267"/>
                  <a:gd name="connsiteX14" fmla="*/ 657659 w 761752"/>
                  <a:gd name="connsiteY14" fmla="*/ 14034 h 1065267"/>
                  <a:gd name="connsiteX0" fmla="*/ 352431 w 761752"/>
                  <a:gd name="connsiteY0" fmla="*/ 7239 h 1065267"/>
                  <a:gd name="connsiteX1" fmla="*/ 225018 w 761752"/>
                  <a:gd name="connsiteY1" fmla="*/ 78729 h 1065267"/>
                  <a:gd name="connsiteX2" fmla="*/ 24202 w 761752"/>
                  <a:gd name="connsiteY2" fmla="*/ 258604 h 1065267"/>
                  <a:gd name="connsiteX3" fmla="*/ 62302 w 761752"/>
                  <a:gd name="connsiteY3" fmla="*/ 741204 h 1065267"/>
                  <a:gd name="connsiteX4" fmla="*/ 9379 w 761752"/>
                  <a:gd name="connsiteY4" fmla="*/ 991723 h 1065267"/>
                  <a:gd name="connsiteX5" fmla="*/ 94052 w 761752"/>
                  <a:gd name="connsiteY5" fmla="*/ 906304 h 1065267"/>
                  <a:gd name="connsiteX6" fmla="*/ 104641 w 761752"/>
                  <a:gd name="connsiteY6" fmla="*/ 1049879 h 1065267"/>
                  <a:gd name="connsiteX7" fmla="*/ 221052 w 761752"/>
                  <a:gd name="connsiteY7" fmla="*/ 931704 h 1065267"/>
                  <a:gd name="connsiteX8" fmla="*/ 303602 w 761752"/>
                  <a:gd name="connsiteY8" fmla="*/ 1065054 h 1065267"/>
                  <a:gd name="connsiteX9" fmla="*/ 309952 w 761752"/>
                  <a:gd name="connsiteY9" fmla="*/ 893604 h 1065267"/>
                  <a:gd name="connsiteX10" fmla="*/ 379802 w 761752"/>
                  <a:gd name="connsiteY10" fmla="*/ 677704 h 1065267"/>
                  <a:gd name="connsiteX11" fmla="*/ 449652 w 761752"/>
                  <a:gd name="connsiteY11" fmla="*/ 353854 h 1065267"/>
                  <a:gd name="connsiteX12" fmla="*/ 614752 w 761752"/>
                  <a:gd name="connsiteY12" fmla="*/ 233204 h 1065267"/>
                  <a:gd name="connsiteX13" fmla="*/ 743163 w 761752"/>
                  <a:gd name="connsiteY13" fmla="*/ 161954 h 1065267"/>
                  <a:gd name="connsiteX14" fmla="*/ 657659 w 761752"/>
                  <a:gd name="connsiteY14" fmla="*/ 14034 h 1065267"/>
                  <a:gd name="connsiteX0" fmla="*/ 352431 w 761752"/>
                  <a:gd name="connsiteY0" fmla="*/ 7239 h 1070319"/>
                  <a:gd name="connsiteX1" fmla="*/ 225018 w 761752"/>
                  <a:gd name="connsiteY1" fmla="*/ 78729 h 1070319"/>
                  <a:gd name="connsiteX2" fmla="*/ 24202 w 761752"/>
                  <a:gd name="connsiteY2" fmla="*/ 258604 h 1070319"/>
                  <a:gd name="connsiteX3" fmla="*/ 62302 w 761752"/>
                  <a:gd name="connsiteY3" fmla="*/ 741204 h 1070319"/>
                  <a:gd name="connsiteX4" fmla="*/ 9379 w 761752"/>
                  <a:gd name="connsiteY4" fmla="*/ 991723 h 1070319"/>
                  <a:gd name="connsiteX5" fmla="*/ 94052 w 761752"/>
                  <a:gd name="connsiteY5" fmla="*/ 906304 h 1070319"/>
                  <a:gd name="connsiteX6" fmla="*/ 104641 w 761752"/>
                  <a:gd name="connsiteY6" fmla="*/ 1049879 h 1070319"/>
                  <a:gd name="connsiteX7" fmla="*/ 221052 w 761752"/>
                  <a:gd name="connsiteY7" fmla="*/ 931704 h 1070319"/>
                  <a:gd name="connsiteX8" fmla="*/ 227414 w 761752"/>
                  <a:gd name="connsiteY8" fmla="*/ 1070112 h 1070319"/>
                  <a:gd name="connsiteX9" fmla="*/ 309952 w 761752"/>
                  <a:gd name="connsiteY9" fmla="*/ 893604 h 1070319"/>
                  <a:gd name="connsiteX10" fmla="*/ 379802 w 761752"/>
                  <a:gd name="connsiteY10" fmla="*/ 677704 h 1070319"/>
                  <a:gd name="connsiteX11" fmla="*/ 449652 w 761752"/>
                  <a:gd name="connsiteY11" fmla="*/ 353854 h 1070319"/>
                  <a:gd name="connsiteX12" fmla="*/ 614752 w 761752"/>
                  <a:gd name="connsiteY12" fmla="*/ 233204 h 1070319"/>
                  <a:gd name="connsiteX13" fmla="*/ 743163 w 761752"/>
                  <a:gd name="connsiteY13" fmla="*/ 161954 h 1070319"/>
                  <a:gd name="connsiteX14" fmla="*/ 657659 w 761752"/>
                  <a:gd name="connsiteY14" fmla="*/ 14034 h 1070319"/>
                  <a:gd name="connsiteX0" fmla="*/ 352431 w 761752"/>
                  <a:gd name="connsiteY0" fmla="*/ 7239 h 1070121"/>
                  <a:gd name="connsiteX1" fmla="*/ 225018 w 761752"/>
                  <a:gd name="connsiteY1" fmla="*/ 78729 h 1070121"/>
                  <a:gd name="connsiteX2" fmla="*/ 24202 w 761752"/>
                  <a:gd name="connsiteY2" fmla="*/ 258604 h 1070121"/>
                  <a:gd name="connsiteX3" fmla="*/ 62302 w 761752"/>
                  <a:gd name="connsiteY3" fmla="*/ 741204 h 1070121"/>
                  <a:gd name="connsiteX4" fmla="*/ 9379 w 761752"/>
                  <a:gd name="connsiteY4" fmla="*/ 991723 h 1070121"/>
                  <a:gd name="connsiteX5" fmla="*/ 94052 w 761752"/>
                  <a:gd name="connsiteY5" fmla="*/ 906304 h 1070121"/>
                  <a:gd name="connsiteX6" fmla="*/ 104641 w 761752"/>
                  <a:gd name="connsiteY6" fmla="*/ 1049879 h 1070121"/>
                  <a:gd name="connsiteX7" fmla="*/ 221052 w 761752"/>
                  <a:gd name="connsiteY7" fmla="*/ 931704 h 1070121"/>
                  <a:gd name="connsiteX8" fmla="*/ 227414 w 761752"/>
                  <a:gd name="connsiteY8" fmla="*/ 1070112 h 1070121"/>
                  <a:gd name="connsiteX9" fmla="*/ 309952 w 761752"/>
                  <a:gd name="connsiteY9" fmla="*/ 893604 h 1070121"/>
                  <a:gd name="connsiteX10" fmla="*/ 379802 w 761752"/>
                  <a:gd name="connsiteY10" fmla="*/ 677704 h 1070121"/>
                  <a:gd name="connsiteX11" fmla="*/ 449652 w 761752"/>
                  <a:gd name="connsiteY11" fmla="*/ 353854 h 1070121"/>
                  <a:gd name="connsiteX12" fmla="*/ 614752 w 761752"/>
                  <a:gd name="connsiteY12" fmla="*/ 233204 h 1070121"/>
                  <a:gd name="connsiteX13" fmla="*/ 743163 w 761752"/>
                  <a:gd name="connsiteY13" fmla="*/ 161954 h 1070121"/>
                  <a:gd name="connsiteX14" fmla="*/ 657659 w 761752"/>
                  <a:gd name="connsiteY14" fmla="*/ 14034 h 1070121"/>
                  <a:gd name="connsiteX0" fmla="*/ 352431 w 761752"/>
                  <a:gd name="connsiteY0" fmla="*/ 7239 h 1070121"/>
                  <a:gd name="connsiteX1" fmla="*/ 225018 w 761752"/>
                  <a:gd name="connsiteY1" fmla="*/ 78729 h 1070121"/>
                  <a:gd name="connsiteX2" fmla="*/ 24202 w 761752"/>
                  <a:gd name="connsiteY2" fmla="*/ 258604 h 1070121"/>
                  <a:gd name="connsiteX3" fmla="*/ 62302 w 761752"/>
                  <a:gd name="connsiteY3" fmla="*/ 741204 h 1070121"/>
                  <a:gd name="connsiteX4" fmla="*/ 9379 w 761752"/>
                  <a:gd name="connsiteY4" fmla="*/ 991723 h 1070121"/>
                  <a:gd name="connsiteX5" fmla="*/ 94052 w 761752"/>
                  <a:gd name="connsiteY5" fmla="*/ 906304 h 1070121"/>
                  <a:gd name="connsiteX6" fmla="*/ 104641 w 761752"/>
                  <a:gd name="connsiteY6" fmla="*/ 1049879 h 1070121"/>
                  <a:gd name="connsiteX7" fmla="*/ 221052 w 761752"/>
                  <a:gd name="connsiteY7" fmla="*/ 931704 h 1070121"/>
                  <a:gd name="connsiteX8" fmla="*/ 227414 w 761752"/>
                  <a:gd name="connsiteY8" fmla="*/ 1070112 h 1070121"/>
                  <a:gd name="connsiteX9" fmla="*/ 309952 w 761752"/>
                  <a:gd name="connsiteY9" fmla="*/ 893604 h 1070121"/>
                  <a:gd name="connsiteX10" fmla="*/ 379802 w 761752"/>
                  <a:gd name="connsiteY10" fmla="*/ 677704 h 1070121"/>
                  <a:gd name="connsiteX11" fmla="*/ 449652 w 761752"/>
                  <a:gd name="connsiteY11" fmla="*/ 353854 h 1070121"/>
                  <a:gd name="connsiteX12" fmla="*/ 614752 w 761752"/>
                  <a:gd name="connsiteY12" fmla="*/ 233204 h 1070121"/>
                  <a:gd name="connsiteX13" fmla="*/ 743163 w 761752"/>
                  <a:gd name="connsiteY13" fmla="*/ 161954 h 1070121"/>
                  <a:gd name="connsiteX14" fmla="*/ 657659 w 761752"/>
                  <a:gd name="connsiteY14" fmla="*/ 14034 h 1070121"/>
                  <a:gd name="connsiteX0" fmla="*/ 352431 w 761752"/>
                  <a:gd name="connsiteY0" fmla="*/ 7239 h 1070142"/>
                  <a:gd name="connsiteX1" fmla="*/ 225018 w 761752"/>
                  <a:gd name="connsiteY1" fmla="*/ 78729 h 1070142"/>
                  <a:gd name="connsiteX2" fmla="*/ 24202 w 761752"/>
                  <a:gd name="connsiteY2" fmla="*/ 258604 h 1070142"/>
                  <a:gd name="connsiteX3" fmla="*/ 62302 w 761752"/>
                  <a:gd name="connsiteY3" fmla="*/ 741204 h 1070142"/>
                  <a:gd name="connsiteX4" fmla="*/ 9379 w 761752"/>
                  <a:gd name="connsiteY4" fmla="*/ 991723 h 1070142"/>
                  <a:gd name="connsiteX5" fmla="*/ 94052 w 761752"/>
                  <a:gd name="connsiteY5" fmla="*/ 906304 h 1070142"/>
                  <a:gd name="connsiteX6" fmla="*/ 104641 w 761752"/>
                  <a:gd name="connsiteY6" fmla="*/ 1049879 h 1070142"/>
                  <a:gd name="connsiteX7" fmla="*/ 221052 w 761752"/>
                  <a:gd name="connsiteY7" fmla="*/ 931704 h 1070142"/>
                  <a:gd name="connsiteX8" fmla="*/ 227414 w 761752"/>
                  <a:gd name="connsiteY8" fmla="*/ 1070112 h 1070142"/>
                  <a:gd name="connsiteX9" fmla="*/ 309952 w 761752"/>
                  <a:gd name="connsiteY9" fmla="*/ 893604 h 1070142"/>
                  <a:gd name="connsiteX10" fmla="*/ 379802 w 761752"/>
                  <a:gd name="connsiteY10" fmla="*/ 677704 h 1070142"/>
                  <a:gd name="connsiteX11" fmla="*/ 449652 w 761752"/>
                  <a:gd name="connsiteY11" fmla="*/ 353854 h 1070142"/>
                  <a:gd name="connsiteX12" fmla="*/ 614752 w 761752"/>
                  <a:gd name="connsiteY12" fmla="*/ 233204 h 1070142"/>
                  <a:gd name="connsiteX13" fmla="*/ 743163 w 761752"/>
                  <a:gd name="connsiteY13" fmla="*/ 161954 h 1070142"/>
                  <a:gd name="connsiteX14" fmla="*/ 657659 w 761752"/>
                  <a:gd name="connsiteY14" fmla="*/ 14034 h 1070142"/>
                  <a:gd name="connsiteX0" fmla="*/ 352431 w 761752"/>
                  <a:gd name="connsiteY0" fmla="*/ 7239 h 1070142"/>
                  <a:gd name="connsiteX1" fmla="*/ 225018 w 761752"/>
                  <a:gd name="connsiteY1" fmla="*/ 78729 h 1070142"/>
                  <a:gd name="connsiteX2" fmla="*/ 24202 w 761752"/>
                  <a:gd name="connsiteY2" fmla="*/ 258604 h 1070142"/>
                  <a:gd name="connsiteX3" fmla="*/ 62302 w 761752"/>
                  <a:gd name="connsiteY3" fmla="*/ 741204 h 1070142"/>
                  <a:gd name="connsiteX4" fmla="*/ 9379 w 761752"/>
                  <a:gd name="connsiteY4" fmla="*/ 991723 h 1070142"/>
                  <a:gd name="connsiteX5" fmla="*/ 94052 w 761752"/>
                  <a:gd name="connsiteY5" fmla="*/ 906304 h 1070142"/>
                  <a:gd name="connsiteX6" fmla="*/ 122983 w 761752"/>
                  <a:gd name="connsiteY6" fmla="*/ 1061682 h 1070142"/>
                  <a:gd name="connsiteX7" fmla="*/ 221052 w 761752"/>
                  <a:gd name="connsiteY7" fmla="*/ 931704 h 1070142"/>
                  <a:gd name="connsiteX8" fmla="*/ 227414 w 761752"/>
                  <a:gd name="connsiteY8" fmla="*/ 1070112 h 1070142"/>
                  <a:gd name="connsiteX9" fmla="*/ 309952 w 761752"/>
                  <a:gd name="connsiteY9" fmla="*/ 893604 h 1070142"/>
                  <a:gd name="connsiteX10" fmla="*/ 379802 w 761752"/>
                  <a:gd name="connsiteY10" fmla="*/ 677704 h 1070142"/>
                  <a:gd name="connsiteX11" fmla="*/ 449652 w 761752"/>
                  <a:gd name="connsiteY11" fmla="*/ 353854 h 1070142"/>
                  <a:gd name="connsiteX12" fmla="*/ 614752 w 761752"/>
                  <a:gd name="connsiteY12" fmla="*/ 233204 h 1070142"/>
                  <a:gd name="connsiteX13" fmla="*/ 743163 w 761752"/>
                  <a:gd name="connsiteY13" fmla="*/ 161954 h 1070142"/>
                  <a:gd name="connsiteX14" fmla="*/ 657659 w 761752"/>
                  <a:gd name="connsiteY14" fmla="*/ 14034 h 1070142"/>
                  <a:gd name="connsiteX0" fmla="*/ 335034 w 744355"/>
                  <a:gd name="connsiteY0" fmla="*/ 7239 h 1070142"/>
                  <a:gd name="connsiteX1" fmla="*/ 207621 w 744355"/>
                  <a:gd name="connsiteY1" fmla="*/ 78729 h 1070142"/>
                  <a:gd name="connsiteX2" fmla="*/ 6805 w 744355"/>
                  <a:gd name="connsiteY2" fmla="*/ 258604 h 1070142"/>
                  <a:gd name="connsiteX3" fmla="*/ 44905 w 744355"/>
                  <a:gd name="connsiteY3" fmla="*/ 741204 h 1070142"/>
                  <a:gd name="connsiteX4" fmla="*/ 23022 w 744355"/>
                  <a:gd name="connsiteY4" fmla="*/ 1027131 h 1070142"/>
                  <a:gd name="connsiteX5" fmla="*/ 76655 w 744355"/>
                  <a:gd name="connsiteY5" fmla="*/ 906304 h 1070142"/>
                  <a:gd name="connsiteX6" fmla="*/ 105586 w 744355"/>
                  <a:gd name="connsiteY6" fmla="*/ 1061682 h 1070142"/>
                  <a:gd name="connsiteX7" fmla="*/ 203655 w 744355"/>
                  <a:gd name="connsiteY7" fmla="*/ 931704 h 1070142"/>
                  <a:gd name="connsiteX8" fmla="*/ 210017 w 744355"/>
                  <a:gd name="connsiteY8" fmla="*/ 1070112 h 1070142"/>
                  <a:gd name="connsiteX9" fmla="*/ 292555 w 744355"/>
                  <a:gd name="connsiteY9" fmla="*/ 893604 h 1070142"/>
                  <a:gd name="connsiteX10" fmla="*/ 362405 w 744355"/>
                  <a:gd name="connsiteY10" fmla="*/ 677704 h 1070142"/>
                  <a:gd name="connsiteX11" fmla="*/ 432255 w 744355"/>
                  <a:gd name="connsiteY11" fmla="*/ 353854 h 1070142"/>
                  <a:gd name="connsiteX12" fmla="*/ 597355 w 744355"/>
                  <a:gd name="connsiteY12" fmla="*/ 233204 h 1070142"/>
                  <a:gd name="connsiteX13" fmla="*/ 725766 w 744355"/>
                  <a:gd name="connsiteY13" fmla="*/ 161954 h 1070142"/>
                  <a:gd name="connsiteX14" fmla="*/ 640262 w 744355"/>
                  <a:gd name="connsiteY14" fmla="*/ 14034 h 1070142"/>
                  <a:gd name="connsiteX0" fmla="*/ 335034 w 744355"/>
                  <a:gd name="connsiteY0" fmla="*/ 7239 h 1070142"/>
                  <a:gd name="connsiteX1" fmla="*/ 207621 w 744355"/>
                  <a:gd name="connsiteY1" fmla="*/ 78729 h 1070142"/>
                  <a:gd name="connsiteX2" fmla="*/ 6805 w 744355"/>
                  <a:gd name="connsiteY2" fmla="*/ 258604 h 1070142"/>
                  <a:gd name="connsiteX3" fmla="*/ 44905 w 744355"/>
                  <a:gd name="connsiteY3" fmla="*/ 741204 h 1070142"/>
                  <a:gd name="connsiteX4" fmla="*/ 23022 w 744355"/>
                  <a:gd name="connsiteY4" fmla="*/ 1027131 h 1070142"/>
                  <a:gd name="connsiteX5" fmla="*/ 76655 w 744355"/>
                  <a:gd name="connsiteY5" fmla="*/ 906304 h 1070142"/>
                  <a:gd name="connsiteX6" fmla="*/ 105586 w 744355"/>
                  <a:gd name="connsiteY6" fmla="*/ 1061682 h 1070142"/>
                  <a:gd name="connsiteX7" fmla="*/ 203655 w 744355"/>
                  <a:gd name="connsiteY7" fmla="*/ 931704 h 1070142"/>
                  <a:gd name="connsiteX8" fmla="*/ 210017 w 744355"/>
                  <a:gd name="connsiteY8" fmla="*/ 1070112 h 1070142"/>
                  <a:gd name="connsiteX9" fmla="*/ 292555 w 744355"/>
                  <a:gd name="connsiteY9" fmla="*/ 893604 h 1070142"/>
                  <a:gd name="connsiteX10" fmla="*/ 362405 w 744355"/>
                  <a:gd name="connsiteY10" fmla="*/ 677704 h 1070142"/>
                  <a:gd name="connsiteX11" fmla="*/ 432255 w 744355"/>
                  <a:gd name="connsiteY11" fmla="*/ 353854 h 1070142"/>
                  <a:gd name="connsiteX12" fmla="*/ 597355 w 744355"/>
                  <a:gd name="connsiteY12" fmla="*/ 233204 h 1070142"/>
                  <a:gd name="connsiteX13" fmla="*/ 725766 w 744355"/>
                  <a:gd name="connsiteY13" fmla="*/ 161954 h 1070142"/>
                  <a:gd name="connsiteX14" fmla="*/ 640262 w 744355"/>
                  <a:gd name="connsiteY14" fmla="*/ 14034 h 1070142"/>
                  <a:gd name="connsiteX0" fmla="*/ 335034 w 744355"/>
                  <a:gd name="connsiteY0" fmla="*/ 7239 h 1070142"/>
                  <a:gd name="connsiteX1" fmla="*/ 207621 w 744355"/>
                  <a:gd name="connsiteY1" fmla="*/ 78729 h 1070142"/>
                  <a:gd name="connsiteX2" fmla="*/ 6805 w 744355"/>
                  <a:gd name="connsiteY2" fmla="*/ 258604 h 1070142"/>
                  <a:gd name="connsiteX3" fmla="*/ 44905 w 744355"/>
                  <a:gd name="connsiteY3" fmla="*/ 741204 h 1070142"/>
                  <a:gd name="connsiteX4" fmla="*/ 23022 w 744355"/>
                  <a:gd name="connsiteY4" fmla="*/ 1027131 h 1070142"/>
                  <a:gd name="connsiteX5" fmla="*/ 99229 w 744355"/>
                  <a:gd name="connsiteY5" fmla="*/ 913048 h 1070142"/>
                  <a:gd name="connsiteX6" fmla="*/ 105586 w 744355"/>
                  <a:gd name="connsiteY6" fmla="*/ 1061682 h 1070142"/>
                  <a:gd name="connsiteX7" fmla="*/ 203655 w 744355"/>
                  <a:gd name="connsiteY7" fmla="*/ 931704 h 1070142"/>
                  <a:gd name="connsiteX8" fmla="*/ 210017 w 744355"/>
                  <a:gd name="connsiteY8" fmla="*/ 1070112 h 1070142"/>
                  <a:gd name="connsiteX9" fmla="*/ 292555 w 744355"/>
                  <a:gd name="connsiteY9" fmla="*/ 893604 h 1070142"/>
                  <a:gd name="connsiteX10" fmla="*/ 362405 w 744355"/>
                  <a:gd name="connsiteY10" fmla="*/ 677704 h 1070142"/>
                  <a:gd name="connsiteX11" fmla="*/ 432255 w 744355"/>
                  <a:gd name="connsiteY11" fmla="*/ 353854 h 1070142"/>
                  <a:gd name="connsiteX12" fmla="*/ 597355 w 744355"/>
                  <a:gd name="connsiteY12" fmla="*/ 233204 h 1070142"/>
                  <a:gd name="connsiteX13" fmla="*/ 725766 w 744355"/>
                  <a:gd name="connsiteY13" fmla="*/ 161954 h 1070142"/>
                  <a:gd name="connsiteX14" fmla="*/ 640262 w 744355"/>
                  <a:gd name="connsiteY14" fmla="*/ 14034 h 1070142"/>
                  <a:gd name="connsiteX0" fmla="*/ 335034 w 744355"/>
                  <a:gd name="connsiteY0" fmla="*/ 7239 h 1070888"/>
                  <a:gd name="connsiteX1" fmla="*/ 207621 w 744355"/>
                  <a:gd name="connsiteY1" fmla="*/ 78729 h 1070888"/>
                  <a:gd name="connsiteX2" fmla="*/ 6805 w 744355"/>
                  <a:gd name="connsiteY2" fmla="*/ 258604 h 1070888"/>
                  <a:gd name="connsiteX3" fmla="*/ 44905 w 744355"/>
                  <a:gd name="connsiteY3" fmla="*/ 741204 h 1070888"/>
                  <a:gd name="connsiteX4" fmla="*/ 23022 w 744355"/>
                  <a:gd name="connsiteY4" fmla="*/ 1027131 h 1070888"/>
                  <a:gd name="connsiteX5" fmla="*/ 99229 w 744355"/>
                  <a:gd name="connsiteY5" fmla="*/ 913048 h 1070888"/>
                  <a:gd name="connsiteX6" fmla="*/ 105586 w 744355"/>
                  <a:gd name="connsiteY6" fmla="*/ 1061682 h 1070888"/>
                  <a:gd name="connsiteX7" fmla="*/ 192368 w 744355"/>
                  <a:gd name="connsiteY7" fmla="*/ 962054 h 1070888"/>
                  <a:gd name="connsiteX8" fmla="*/ 210017 w 744355"/>
                  <a:gd name="connsiteY8" fmla="*/ 1070112 h 1070888"/>
                  <a:gd name="connsiteX9" fmla="*/ 292555 w 744355"/>
                  <a:gd name="connsiteY9" fmla="*/ 893604 h 1070888"/>
                  <a:gd name="connsiteX10" fmla="*/ 362405 w 744355"/>
                  <a:gd name="connsiteY10" fmla="*/ 677704 h 1070888"/>
                  <a:gd name="connsiteX11" fmla="*/ 432255 w 744355"/>
                  <a:gd name="connsiteY11" fmla="*/ 353854 h 1070888"/>
                  <a:gd name="connsiteX12" fmla="*/ 597355 w 744355"/>
                  <a:gd name="connsiteY12" fmla="*/ 233204 h 1070888"/>
                  <a:gd name="connsiteX13" fmla="*/ 725766 w 744355"/>
                  <a:gd name="connsiteY13" fmla="*/ 161954 h 1070888"/>
                  <a:gd name="connsiteX14" fmla="*/ 640262 w 744355"/>
                  <a:gd name="connsiteY14" fmla="*/ 14034 h 1070888"/>
                  <a:gd name="connsiteX0" fmla="*/ 335034 w 744355"/>
                  <a:gd name="connsiteY0" fmla="*/ 7239 h 1070888"/>
                  <a:gd name="connsiteX1" fmla="*/ 207621 w 744355"/>
                  <a:gd name="connsiteY1" fmla="*/ 78729 h 1070888"/>
                  <a:gd name="connsiteX2" fmla="*/ 6805 w 744355"/>
                  <a:gd name="connsiteY2" fmla="*/ 258604 h 1070888"/>
                  <a:gd name="connsiteX3" fmla="*/ 44905 w 744355"/>
                  <a:gd name="connsiteY3" fmla="*/ 741204 h 1070888"/>
                  <a:gd name="connsiteX4" fmla="*/ 23022 w 744355"/>
                  <a:gd name="connsiteY4" fmla="*/ 1027131 h 1070888"/>
                  <a:gd name="connsiteX5" fmla="*/ 99229 w 744355"/>
                  <a:gd name="connsiteY5" fmla="*/ 913048 h 1070888"/>
                  <a:gd name="connsiteX6" fmla="*/ 105586 w 744355"/>
                  <a:gd name="connsiteY6" fmla="*/ 1061682 h 1070888"/>
                  <a:gd name="connsiteX7" fmla="*/ 192368 w 744355"/>
                  <a:gd name="connsiteY7" fmla="*/ 962054 h 1070888"/>
                  <a:gd name="connsiteX8" fmla="*/ 210017 w 744355"/>
                  <a:gd name="connsiteY8" fmla="*/ 1070112 h 1070888"/>
                  <a:gd name="connsiteX9" fmla="*/ 292555 w 744355"/>
                  <a:gd name="connsiteY9" fmla="*/ 893604 h 1070888"/>
                  <a:gd name="connsiteX10" fmla="*/ 362405 w 744355"/>
                  <a:gd name="connsiteY10" fmla="*/ 677704 h 1070888"/>
                  <a:gd name="connsiteX11" fmla="*/ 432255 w 744355"/>
                  <a:gd name="connsiteY11" fmla="*/ 353854 h 1070888"/>
                  <a:gd name="connsiteX12" fmla="*/ 597355 w 744355"/>
                  <a:gd name="connsiteY12" fmla="*/ 233204 h 1070888"/>
                  <a:gd name="connsiteX13" fmla="*/ 725766 w 744355"/>
                  <a:gd name="connsiteY13" fmla="*/ 161954 h 1070888"/>
                  <a:gd name="connsiteX14" fmla="*/ 640262 w 744355"/>
                  <a:gd name="connsiteY14" fmla="*/ 14034 h 1070888"/>
                  <a:gd name="connsiteX0" fmla="*/ 335034 w 744355"/>
                  <a:gd name="connsiteY0" fmla="*/ 7239 h 1070888"/>
                  <a:gd name="connsiteX1" fmla="*/ 207621 w 744355"/>
                  <a:gd name="connsiteY1" fmla="*/ 78729 h 1070888"/>
                  <a:gd name="connsiteX2" fmla="*/ 6805 w 744355"/>
                  <a:gd name="connsiteY2" fmla="*/ 258604 h 1070888"/>
                  <a:gd name="connsiteX3" fmla="*/ 44905 w 744355"/>
                  <a:gd name="connsiteY3" fmla="*/ 741204 h 1070888"/>
                  <a:gd name="connsiteX4" fmla="*/ 23022 w 744355"/>
                  <a:gd name="connsiteY4" fmla="*/ 1027131 h 1070888"/>
                  <a:gd name="connsiteX5" fmla="*/ 99229 w 744355"/>
                  <a:gd name="connsiteY5" fmla="*/ 913048 h 1070888"/>
                  <a:gd name="connsiteX6" fmla="*/ 105586 w 744355"/>
                  <a:gd name="connsiteY6" fmla="*/ 1061682 h 1070888"/>
                  <a:gd name="connsiteX7" fmla="*/ 192368 w 744355"/>
                  <a:gd name="connsiteY7" fmla="*/ 962054 h 1070888"/>
                  <a:gd name="connsiteX8" fmla="*/ 210017 w 744355"/>
                  <a:gd name="connsiteY8" fmla="*/ 1070112 h 1070888"/>
                  <a:gd name="connsiteX9" fmla="*/ 292555 w 744355"/>
                  <a:gd name="connsiteY9" fmla="*/ 893604 h 1070888"/>
                  <a:gd name="connsiteX10" fmla="*/ 362405 w 744355"/>
                  <a:gd name="connsiteY10" fmla="*/ 677704 h 1070888"/>
                  <a:gd name="connsiteX11" fmla="*/ 432255 w 744355"/>
                  <a:gd name="connsiteY11" fmla="*/ 353854 h 1070888"/>
                  <a:gd name="connsiteX12" fmla="*/ 597355 w 744355"/>
                  <a:gd name="connsiteY12" fmla="*/ 233204 h 1070888"/>
                  <a:gd name="connsiteX13" fmla="*/ 725766 w 744355"/>
                  <a:gd name="connsiteY13" fmla="*/ 161954 h 1070888"/>
                  <a:gd name="connsiteX14" fmla="*/ 640262 w 744355"/>
                  <a:gd name="connsiteY14" fmla="*/ 14034 h 1070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44355" h="1070888">
                    <a:moveTo>
                      <a:pt x="335034" y="7239"/>
                    </a:moveTo>
                    <a:cubicBezTo>
                      <a:pt x="265547" y="-20341"/>
                      <a:pt x="262326" y="36835"/>
                      <a:pt x="207621" y="78729"/>
                    </a:cubicBezTo>
                    <a:cubicBezTo>
                      <a:pt x="152916" y="120623"/>
                      <a:pt x="33924" y="148192"/>
                      <a:pt x="6805" y="258604"/>
                    </a:cubicBezTo>
                    <a:cubicBezTo>
                      <a:pt x="-20314" y="369016"/>
                      <a:pt x="42202" y="613116"/>
                      <a:pt x="44905" y="741204"/>
                    </a:cubicBezTo>
                    <a:cubicBezTo>
                      <a:pt x="47608" y="869292"/>
                      <a:pt x="13968" y="998490"/>
                      <a:pt x="23022" y="1027131"/>
                    </a:cubicBezTo>
                    <a:cubicBezTo>
                      <a:pt x="32076" y="1055772"/>
                      <a:pt x="85468" y="907290"/>
                      <a:pt x="99229" y="913048"/>
                    </a:cubicBezTo>
                    <a:cubicBezTo>
                      <a:pt x="112990" y="918806"/>
                      <a:pt x="90063" y="1053514"/>
                      <a:pt x="105586" y="1061682"/>
                    </a:cubicBezTo>
                    <a:cubicBezTo>
                      <a:pt x="121109" y="1069850"/>
                      <a:pt x="174963" y="960649"/>
                      <a:pt x="192368" y="962054"/>
                    </a:cubicBezTo>
                    <a:cubicBezTo>
                      <a:pt x="209773" y="963459"/>
                      <a:pt x="193319" y="1081520"/>
                      <a:pt x="210017" y="1070112"/>
                    </a:cubicBezTo>
                    <a:cubicBezTo>
                      <a:pt x="226715" y="1058704"/>
                      <a:pt x="285499" y="982611"/>
                      <a:pt x="292555" y="893604"/>
                    </a:cubicBezTo>
                    <a:cubicBezTo>
                      <a:pt x="299611" y="804597"/>
                      <a:pt x="329246" y="801384"/>
                      <a:pt x="362405" y="677704"/>
                    </a:cubicBezTo>
                    <a:cubicBezTo>
                      <a:pt x="395564" y="554024"/>
                      <a:pt x="393097" y="427937"/>
                      <a:pt x="432255" y="353854"/>
                    </a:cubicBezTo>
                    <a:cubicBezTo>
                      <a:pt x="471413" y="279771"/>
                      <a:pt x="548437" y="265187"/>
                      <a:pt x="597355" y="233204"/>
                    </a:cubicBezTo>
                    <a:cubicBezTo>
                      <a:pt x="646273" y="201221"/>
                      <a:pt x="708833" y="187354"/>
                      <a:pt x="725766" y="161954"/>
                    </a:cubicBezTo>
                    <a:cubicBezTo>
                      <a:pt x="769788" y="132507"/>
                      <a:pt x="733384" y="16617"/>
                      <a:pt x="640262" y="14034"/>
                    </a:cubicBezTo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2" name="グループ化 1151">
              <a:extLst>
                <a:ext uri="{FF2B5EF4-FFF2-40B4-BE49-F238E27FC236}">
                  <a16:creationId xmlns:a16="http://schemas.microsoft.com/office/drawing/2014/main" id="{658D1622-DAF7-4E01-9C06-88AD2D9A5697}"/>
                </a:ext>
              </a:extLst>
            </p:cNvPr>
            <p:cNvGrpSpPr/>
            <p:nvPr/>
          </p:nvGrpSpPr>
          <p:grpSpPr>
            <a:xfrm>
              <a:off x="8601088" y="2992328"/>
              <a:ext cx="593237" cy="436172"/>
              <a:chOff x="426394" y="-357004"/>
              <a:chExt cx="4967966" cy="3652654"/>
            </a:xfrm>
          </p:grpSpPr>
          <p:sp>
            <p:nvSpPr>
              <p:cNvPr id="1153" name="フリーフォーム: 図形 1152">
                <a:extLst>
                  <a:ext uri="{FF2B5EF4-FFF2-40B4-BE49-F238E27FC236}">
                    <a16:creationId xmlns:a16="http://schemas.microsoft.com/office/drawing/2014/main" id="{B2BC4D21-4D3A-4D7A-A81F-4795816BC994}"/>
                  </a:ext>
                </a:extLst>
              </p:cNvPr>
              <p:cNvSpPr/>
              <p:nvPr/>
            </p:nvSpPr>
            <p:spPr>
              <a:xfrm rot="9540701" flipH="1">
                <a:off x="3710398" y="2900979"/>
                <a:ext cx="591106" cy="188299"/>
              </a:xfrm>
              <a:custGeom>
                <a:avLst/>
                <a:gdLst>
                  <a:gd name="connsiteX0" fmla="*/ 508591 w 653143"/>
                  <a:gd name="connsiteY0" fmla="*/ 619459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05172"/>
                  <a:gd name="connsiteX1" fmla="*/ 602860 w 653143"/>
                  <a:gd name="connsiteY1" fmla="*/ 605172 h 605172"/>
                  <a:gd name="connsiteX2" fmla="*/ 581651 w 653143"/>
                  <a:gd name="connsiteY2" fmla="*/ 157555 h 605172"/>
                  <a:gd name="connsiteX3" fmla="*/ 601208 w 653143"/>
                  <a:gd name="connsiteY3" fmla="*/ 152088 h 605172"/>
                  <a:gd name="connsiteX4" fmla="*/ 609400 w 653143"/>
                  <a:gd name="connsiteY4" fmla="*/ 51217 h 605172"/>
                  <a:gd name="connsiteX5" fmla="*/ 27652 w 653143"/>
                  <a:gd name="connsiteY5" fmla="*/ 0 h 605172"/>
                  <a:gd name="connsiteX6" fmla="*/ 66012 w 653143"/>
                  <a:gd name="connsiteY6" fmla="*/ 88557 h 605172"/>
                  <a:gd name="connsiteX7" fmla="*/ 66605 w 653143"/>
                  <a:gd name="connsiteY7" fmla="*/ 96278 h 605172"/>
                  <a:gd name="connsiteX8" fmla="*/ 0 w 653143"/>
                  <a:gd name="connsiteY8" fmla="*/ 126806 h 605172"/>
                  <a:gd name="connsiteX9" fmla="*/ 67258 w 653143"/>
                  <a:gd name="connsiteY9" fmla="*/ 157632 h 605172"/>
                  <a:gd name="connsiteX10" fmla="*/ 63119 w 653143"/>
                  <a:gd name="connsiteY10" fmla="*/ 171390 h 605172"/>
                  <a:gd name="connsiteX11" fmla="*/ 27652 w 653143"/>
                  <a:gd name="connsiteY11" fmla="*/ 221583 h 605172"/>
                  <a:gd name="connsiteX12" fmla="*/ 520233 w 653143"/>
                  <a:gd name="connsiteY12" fmla="*/ 169563 h 605172"/>
                  <a:gd name="connsiteX13" fmla="*/ 529318 w 653143"/>
                  <a:gd name="connsiteY13" fmla="*/ 168054 h 605172"/>
                  <a:gd name="connsiteX0" fmla="*/ 529318 w 653143"/>
                  <a:gd name="connsiteY0" fmla="*/ 168054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12" fmla="*/ 529318 w 653143"/>
                  <a:gd name="connsiteY12" fmla="*/ 168054 h 221583"/>
                  <a:gd name="connsiteX0" fmla="*/ 520233 w 653143"/>
                  <a:gd name="connsiteY0" fmla="*/ 16956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0" fmla="*/ 27652 w 653143"/>
                  <a:gd name="connsiteY0" fmla="*/ 22158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0" fmla="*/ 27652 w 653143"/>
                  <a:gd name="connsiteY0" fmla="*/ 221583 h 221583"/>
                  <a:gd name="connsiteX1" fmla="*/ 601208 w 653143"/>
                  <a:gd name="connsiteY1" fmla="*/ 152088 h 221583"/>
                  <a:gd name="connsiteX2" fmla="*/ 609400 w 653143"/>
                  <a:gd name="connsiteY2" fmla="*/ 51217 h 221583"/>
                  <a:gd name="connsiteX3" fmla="*/ 27652 w 653143"/>
                  <a:gd name="connsiteY3" fmla="*/ 0 h 221583"/>
                  <a:gd name="connsiteX4" fmla="*/ 66012 w 653143"/>
                  <a:gd name="connsiteY4" fmla="*/ 88557 h 221583"/>
                  <a:gd name="connsiteX5" fmla="*/ 66605 w 653143"/>
                  <a:gd name="connsiteY5" fmla="*/ 96278 h 221583"/>
                  <a:gd name="connsiteX6" fmla="*/ 0 w 653143"/>
                  <a:gd name="connsiteY6" fmla="*/ 126806 h 221583"/>
                  <a:gd name="connsiteX7" fmla="*/ 67258 w 653143"/>
                  <a:gd name="connsiteY7" fmla="*/ 157632 h 221583"/>
                  <a:gd name="connsiteX8" fmla="*/ 63119 w 653143"/>
                  <a:gd name="connsiteY8" fmla="*/ 171390 h 221583"/>
                  <a:gd name="connsiteX9" fmla="*/ 27652 w 653143"/>
                  <a:gd name="connsiteY9" fmla="*/ 221583 h 221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3143" h="221583">
                    <a:moveTo>
                      <a:pt x="27652" y="221583"/>
                    </a:moveTo>
                    <a:cubicBezTo>
                      <a:pt x="117333" y="218366"/>
                      <a:pt x="504250" y="180482"/>
                      <a:pt x="601208" y="152088"/>
                    </a:cubicBezTo>
                    <a:cubicBezTo>
                      <a:pt x="672599" y="123866"/>
                      <a:pt x="665577" y="63870"/>
                      <a:pt x="609400" y="51217"/>
                    </a:cubicBezTo>
                    <a:cubicBezTo>
                      <a:pt x="545199" y="36755"/>
                      <a:pt x="237341" y="18466"/>
                      <a:pt x="27652" y="0"/>
                    </a:cubicBezTo>
                    <a:cubicBezTo>
                      <a:pt x="45389" y="24035"/>
                      <a:pt x="59704" y="48845"/>
                      <a:pt x="66012" y="88557"/>
                    </a:cubicBezTo>
                    <a:cubicBezTo>
                      <a:pt x="66210" y="91131"/>
                      <a:pt x="66407" y="93704"/>
                      <a:pt x="66605" y="96278"/>
                    </a:cubicBezTo>
                    <a:lnTo>
                      <a:pt x="0" y="126806"/>
                    </a:lnTo>
                    <a:lnTo>
                      <a:pt x="67258" y="157632"/>
                    </a:lnTo>
                    <a:lnTo>
                      <a:pt x="63119" y="171390"/>
                    </a:lnTo>
                    <a:cubicBezTo>
                      <a:pt x="51297" y="197526"/>
                      <a:pt x="27191" y="195447"/>
                      <a:pt x="27652" y="22158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4" name="フリーフォーム: 図形 1153">
                <a:extLst>
                  <a:ext uri="{FF2B5EF4-FFF2-40B4-BE49-F238E27FC236}">
                    <a16:creationId xmlns:a16="http://schemas.microsoft.com/office/drawing/2014/main" id="{8C5F2A1C-EECF-400C-BA83-AB0DA84F91E4}"/>
                  </a:ext>
                </a:extLst>
              </p:cNvPr>
              <p:cNvSpPr/>
              <p:nvPr/>
            </p:nvSpPr>
            <p:spPr>
              <a:xfrm>
                <a:off x="507126" y="2547340"/>
                <a:ext cx="442696" cy="72544"/>
              </a:xfrm>
              <a:custGeom>
                <a:avLst/>
                <a:gdLst>
                  <a:gd name="connsiteX0" fmla="*/ 0 w 442696"/>
                  <a:gd name="connsiteY0" fmla="*/ 0 h 72544"/>
                  <a:gd name="connsiteX1" fmla="*/ 5748 w 442696"/>
                  <a:gd name="connsiteY1" fmla="*/ 658 h 72544"/>
                  <a:gd name="connsiteX2" fmla="*/ 284086 w 442696"/>
                  <a:gd name="connsiteY2" fmla="*/ 14198 h 72544"/>
                  <a:gd name="connsiteX3" fmla="*/ 402013 w 442696"/>
                  <a:gd name="connsiteY3" fmla="*/ 15125 h 72544"/>
                  <a:gd name="connsiteX4" fmla="*/ 441526 w 442696"/>
                  <a:gd name="connsiteY4" fmla="*/ 59716 h 72544"/>
                  <a:gd name="connsiteX5" fmla="*/ 442696 w 442696"/>
                  <a:gd name="connsiteY5" fmla="*/ 72544 h 72544"/>
                  <a:gd name="connsiteX6" fmla="*/ 409712 w 442696"/>
                  <a:gd name="connsiteY6" fmla="*/ 70337 h 72544"/>
                  <a:gd name="connsiteX7" fmla="*/ 7189 w 442696"/>
                  <a:gd name="connsiteY7" fmla="*/ 3235 h 72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2696" h="72544">
                    <a:moveTo>
                      <a:pt x="0" y="0"/>
                    </a:moveTo>
                    <a:lnTo>
                      <a:pt x="5748" y="658"/>
                    </a:lnTo>
                    <a:cubicBezTo>
                      <a:pt x="76441" y="7492"/>
                      <a:pt x="170644" y="12274"/>
                      <a:pt x="284086" y="14198"/>
                    </a:cubicBezTo>
                    <a:lnTo>
                      <a:pt x="402013" y="15125"/>
                    </a:lnTo>
                    <a:lnTo>
                      <a:pt x="441526" y="59716"/>
                    </a:lnTo>
                    <a:lnTo>
                      <a:pt x="442696" y="72544"/>
                    </a:lnTo>
                    <a:lnTo>
                      <a:pt x="409712" y="70337"/>
                    </a:lnTo>
                    <a:cubicBezTo>
                      <a:pt x="213595" y="53045"/>
                      <a:pt x="70221" y="27283"/>
                      <a:pt x="7189" y="3235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55" name="フリーフォーム: 図形 1154">
                <a:extLst>
                  <a:ext uri="{FF2B5EF4-FFF2-40B4-BE49-F238E27FC236}">
                    <a16:creationId xmlns:a16="http://schemas.microsoft.com/office/drawing/2014/main" id="{14A9C8C8-C0C0-4E1C-B5EA-C82F3B7B3305}"/>
                  </a:ext>
                </a:extLst>
              </p:cNvPr>
              <p:cNvSpPr/>
              <p:nvPr/>
            </p:nvSpPr>
            <p:spPr>
              <a:xfrm>
                <a:off x="426394" y="2403414"/>
                <a:ext cx="435431" cy="164761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AF68768C-53DF-40F9-B4AB-6A24F4896454}"/>
                  </a:ext>
                </a:extLst>
              </p:cNvPr>
              <p:cNvSpPr/>
              <p:nvPr/>
            </p:nvSpPr>
            <p:spPr>
              <a:xfrm rot="16200000">
                <a:off x="4083308" y="1550506"/>
                <a:ext cx="469057" cy="2153046"/>
              </a:xfrm>
              <a:custGeom>
                <a:avLst/>
                <a:gdLst>
                  <a:gd name="connsiteX0" fmla="*/ 469057 w 469057"/>
                  <a:gd name="connsiteY0" fmla="*/ 1178577 h 2153046"/>
                  <a:gd name="connsiteX1" fmla="*/ 179092 w 469057"/>
                  <a:gd name="connsiteY1" fmla="*/ 2149549 h 2153046"/>
                  <a:gd name="connsiteX2" fmla="*/ 166384 w 469057"/>
                  <a:gd name="connsiteY2" fmla="*/ 2153046 h 2153046"/>
                  <a:gd name="connsiteX3" fmla="*/ 172732 w 469057"/>
                  <a:gd name="connsiteY3" fmla="*/ 2117471 h 2153046"/>
                  <a:gd name="connsiteX4" fmla="*/ 198942 w 469057"/>
                  <a:gd name="connsiteY4" fmla="*/ 1906609 h 2153046"/>
                  <a:gd name="connsiteX5" fmla="*/ 200879 w 469057"/>
                  <a:gd name="connsiteY5" fmla="*/ 1883876 h 2153046"/>
                  <a:gd name="connsiteX6" fmla="*/ 167696 w 469057"/>
                  <a:gd name="connsiteY6" fmla="*/ 1928847 h 2153046"/>
                  <a:gd name="connsiteX7" fmla="*/ 107725 w 469057"/>
                  <a:gd name="connsiteY7" fmla="*/ 1977458 h 2153046"/>
                  <a:gd name="connsiteX8" fmla="*/ 95017 w 469057"/>
                  <a:gd name="connsiteY8" fmla="*/ 1980955 h 2153046"/>
                  <a:gd name="connsiteX9" fmla="*/ 101364 w 469057"/>
                  <a:gd name="connsiteY9" fmla="*/ 1945380 h 2153046"/>
                  <a:gd name="connsiteX10" fmla="*/ 124369 w 469057"/>
                  <a:gd name="connsiteY10" fmla="*/ 1724100 h 2153046"/>
                  <a:gd name="connsiteX11" fmla="*/ 54611 w 469057"/>
                  <a:gd name="connsiteY11" fmla="*/ 1823178 h 2153046"/>
                  <a:gd name="connsiteX12" fmla="*/ 46356 w 469057"/>
                  <a:gd name="connsiteY12" fmla="*/ 1826189 h 2153046"/>
                  <a:gd name="connsiteX13" fmla="*/ 50479 w 469057"/>
                  <a:gd name="connsiteY13" fmla="*/ 1795559 h 2153046"/>
                  <a:gd name="connsiteX14" fmla="*/ 67504 w 469057"/>
                  <a:gd name="connsiteY14" fmla="*/ 1614008 h 2153046"/>
                  <a:gd name="connsiteX15" fmla="*/ 68762 w 469057"/>
                  <a:gd name="connsiteY15" fmla="*/ 1594436 h 2153046"/>
                  <a:gd name="connsiteX16" fmla="*/ 47208 w 469057"/>
                  <a:gd name="connsiteY16" fmla="*/ 1633156 h 2153046"/>
                  <a:gd name="connsiteX17" fmla="*/ 8255 w 469057"/>
                  <a:gd name="connsiteY17" fmla="*/ 1675009 h 2153046"/>
                  <a:gd name="connsiteX18" fmla="*/ 0 w 469057"/>
                  <a:gd name="connsiteY18" fmla="*/ 1678020 h 2153046"/>
                  <a:gd name="connsiteX19" fmla="*/ 4123 w 469057"/>
                  <a:gd name="connsiteY19" fmla="*/ 1647390 h 2153046"/>
                  <a:gd name="connsiteX20" fmla="*/ 44408 w 469057"/>
                  <a:gd name="connsiteY20" fmla="*/ 839009 h 2153046"/>
                  <a:gd name="connsiteX21" fmla="*/ 4123 w 469057"/>
                  <a:gd name="connsiteY21" fmla="*/ 30630 h 2153046"/>
                  <a:gd name="connsiteX22" fmla="*/ 0 w 469057"/>
                  <a:gd name="connsiteY22" fmla="*/ 0 h 2153046"/>
                  <a:gd name="connsiteX23" fmla="*/ 8254 w 469057"/>
                  <a:gd name="connsiteY23" fmla="*/ 3010 h 2153046"/>
                  <a:gd name="connsiteX24" fmla="*/ 65550 w 469057"/>
                  <a:gd name="connsiteY24" fmla="*/ 74370 h 2153046"/>
                  <a:gd name="connsiteX25" fmla="*/ 114279 w 469057"/>
                  <a:gd name="connsiteY25" fmla="*/ 191824 h 2153046"/>
                  <a:gd name="connsiteX26" fmla="*/ 101364 w 469057"/>
                  <a:gd name="connsiteY26" fmla="*/ 67595 h 2153046"/>
                  <a:gd name="connsiteX27" fmla="*/ 95017 w 469057"/>
                  <a:gd name="connsiteY27" fmla="*/ 32020 h 2153046"/>
                  <a:gd name="connsiteX28" fmla="*/ 107724 w 469057"/>
                  <a:gd name="connsiteY28" fmla="*/ 35515 h 2153046"/>
                  <a:gd name="connsiteX29" fmla="*/ 272193 w 469057"/>
                  <a:gd name="connsiteY29" fmla="*/ 257064 h 2153046"/>
                  <a:gd name="connsiteX30" fmla="*/ 309546 w 469057"/>
                  <a:gd name="connsiteY30" fmla="*/ 361470 h 2153046"/>
                  <a:gd name="connsiteX31" fmla="*/ 343560 w 469057"/>
                  <a:gd name="connsiteY31" fmla="*/ 429154 h 2153046"/>
                  <a:gd name="connsiteX32" fmla="*/ 420943 w 469057"/>
                  <a:gd name="connsiteY32" fmla="*/ 685247 h 2153046"/>
                  <a:gd name="connsiteX33" fmla="*/ 469057 w 469057"/>
                  <a:gd name="connsiteY33" fmla="*/ 1178577 h 2153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69057" h="2153046">
                    <a:moveTo>
                      <a:pt x="469057" y="1178577"/>
                    </a:moveTo>
                    <a:cubicBezTo>
                      <a:pt x="469057" y="1657529"/>
                      <a:pt x="344575" y="2057132"/>
                      <a:pt x="179092" y="2149549"/>
                    </a:cubicBezTo>
                    <a:lnTo>
                      <a:pt x="166384" y="2153046"/>
                    </a:lnTo>
                    <a:lnTo>
                      <a:pt x="172732" y="2117471"/>
                    </a:lnTo>
                    <a:cubicBezTo>
                      <a:pt x="182521" y="2050468"/>
                      <a:pt x="191292" y="1980022"/>
                      <a:pt x="198942" y="1906609"/>
                    </a:cubicBezTo>
                    <a:lnTo>
                      <a:pt x="200879" y="1883876"/>
                    </a:lnTo>
                    <a:lnTo>
                      <a:pt x="167696" y="1928847"/>
                    </a:lnTo>
                    <a:cubicBezTo>
                      <a:pt x="148454" y="1949555"/>
                      <a:pt x="128410" y="1965906"/>
                      <a:pt x="107725" y="1977458"/>
                    </a:cubicBezTo>
                    <a:lnTo>
                      <a:pt x="95017" y="1980955"/>
                    </a:lnTo>
                    <a:lnTo>
                      <a:pt x="101364" y="1945380"/>
                    </a:lnTo>
                    <a:lnTo>
                      <a:pt x="124369" y="1724100"/>
                    </a:lnTo>
                    <a:lnTo>
                      <a:pt x="54611" y="1823178"/>
                    </a:lnTo>
                    <a:lnTo>
                      <a:pt x="46356" y="1826189"/>
                    </a:lnTo>
                    <a:lnTo>
                      <a:pt x="50479" y="1795559"/>
                    </a:lnTo>
                    <a:cubicBezTo>
                      <a:pt x="56838" y="1737870"/>
                      <a:pt x="62535" y="1677217"/>
                      <a:pt x="67504" y="1614008"/>
                    </a:cubicBezTo>
                    <a:lnTo>
                      <a:pt x="68762" y="1594436"/>
                    </a:lnTo>
                    <a:lnTo>
                      <a:pt x="47208" y="1633156"/>
                    </a:lnTo>
                    <a:cubicBezTo>
                      <a:pt x="34710" y="1650985"/>
                      <a:pt x="21690" y="1665064"/>
                      <a:pt x="8255" y="1675009"/>
                    </a:cubicBezTo>
                    <a:lnTo>
                      <a:pt x="0" y="1678020"/>
                    </a:lnTo>
                    <a:lnTo>
                      <a:pt x="4123" y="1647390"/>
                    </a:lnTo>
                    <a:cubicBezTo>
                      <a:pt x="29557" y="1416634"/>
                      <a:pt x="44408" y="1138453"/>
                      <a:pt x="44408" y="839009"/>
                    </a:cubicBezTo>
                    <a:cubicBezTo>
                      <a:pt x="44408" y="539568"/>
                      <a:pt x="29557" y="261387"/>
                      <a:pt x="4123" y="30630"/>
                    </a:cubicBezTo>
                    <a:lnTo>
                      <a:pt x="0" y="0"/>
                    </a:lnTo>
                    <a:lnTo>
                      <a:pt x="8254" y="3010"/>
                    </a:lnTo>
                    <a:cubicBezTo>
                      <a:pt x="28408" y="17929"/>
                      <a:pt x="47626" y="42147"/>
                      <a:pt x="65550" y="74370"/>
                    </a:cubicBezTo>
                    <a:lnTo>
                      <a:pt x="114279" y="191824"/>
                    </a:lnTo>
                    <a:lnTo>
                      <a:pt x="101364" y="67595"/>
                    </a:lnTo>
                    <a:lnTo>
                      <a:pt x="95017" y="32020"/>
                    </a:lnTo>
                    <a:lnTo>
                      <a:pt x="107724" y="35515"/>
                    </a:lnTo>
                    <a:cubicBezTo>
                      <a:pt x="169780" y="70172"/>
                      <a:pt x="226071" y="148026"/>
                      <a:pt x="272193" y="257064"/>
                    </a:cubicBezTo>
                    <a:lnTo>
                      <a:pt x="309546" y="361470"/>
                    </a:lnTo>
                    <a:lnTo>
                      <a:pt x="343560" y="429154"/>
                    </a:lnTo>
                    <a:cubicBezTo>
                      <a:pt x="374309" y="501846"/>
                      <a:pt x="400538" y="588397"/>
                      <a:pt x="420943" y="685247"/>
                    </a:cubicBezTo>
                    <a:cubicBezTo>
                      <a:pt x="451551" y="830522"/>
                      <a:pt x="469057" y="998971"/>
                      <a:pt x="469057" y="1178577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24E0952C-908D-4F6D-927D-68F16C918375}"/>
                  </a:ext>
                </a:extLst>
              </p:cNvPr>
              <p:cNvSpPr/>
              <p:nvPr/>
            </p:nvSpPr>
            <p:spPr>
              <a:xfrm>
                <a:off x="728473" y="2180994"/>
                <a:ext cx="3589362" cy="1114656"/>
              </a:xfrm>
              <a:custGeom>
                <a:avLst/>
                <a:gdLst>
                  <a:gd name="connsiteX0" fmla="*/ 350235 w 3589362"/>
                  <a:gd name="connsiteY0" fmla="*/ 230 h 1114656"/>
                  <a:gd name="connsiteX1" fmla="*/ 594137 w 3589362"/>
                  <a:gd name="connsiteY1" fmla="*/ 107476 h 1114656"/>
                  <a:gd name="connsiteX2" fmla="*/ 640707 w 3589362"/>
                  <a:gd name="connsiteY2" fmla="*/ 160047 h 1114656"/>
                  <a:gd name="connsiteX3" fmla="*/ 720784 w 3589362"/>
                  <a:gd name="connsiteY3" fmla="*/ 145105 h 1114656"/>
                  <a:gd name="connsiteX4" fmla="*/ 971289 w 3589362"/>
                  <a:gd name="connsiteY4" fmla="*/ 130404 h 1114656"/>
                  <a:gd name="connsiteX5" fmla="*/ 1099580 w 3589362"/>
                  <a:gd name="connsiteY5" fmla="*/ 134172 h 1114656"/>
                  <a:gd name="connsiteX6" fmla="*/ 1201768 w 3589362"/>
                  <a:gd name="connsiteY6" fmla="*/ 143313 h 1114656"/>
                  <a:gd name="connsiteX7" fmla="*/ 1351744 w 3589362"/>
                  <a:gd name="connsiteY7" fmla="*/ 118173 h 1114656"/>
                  <a:gd name="connsiteX8" fmla="*/ 2371020 w 3589362"/>
                  <a:gd name="connsiteY8" fmla="*/ 109415 h 1114656"/>
                  <a:gd name="connsiteX9" fmla="*/ 3589362 w 3589362"/>
                  <a:gd name="connsiteY9" fmla="*/ 391901 h 1114656"/>
                  <a:gd name="connsiteX10" fmla="*/ 2366257 w 3589362"/>
                  <a:gd name="connsiteY10" fmla="*/ 1112537 h 1114656"/>
                  <a:gd name="connsiteX11" fmla="*/ 1161737 w 3589362"/>
                  <a:gd name="connsiteY11" fmla="*/ 440864 h 1114656"/>
                  <a:gd name="connsiteX12" fmla="*/ 1126225 w 3589362"/>
                  <a:gd name="connsiteY12" fmla="*/ 397007 h 1114656"/>
                  <a:gd name="connsiteX13" fmla="*/ 971289 w 3589362"/>
                  <a:gd name="connsiteY13" fmla="*/ 394129 h 1114656"/>
                  <a:gd name="connsiteX14" fmla="*/ 755557 w 3589362"/>
                  <a:gd name="connsiteY14" fmla="*/ 398137 h 1114656"/>
                  <a:gd name="connsiteX15" fmla="*/ 654595 w 3589362"/>
                  <a:gd name="connsiteY15" fmla="*/ 403794 h 1114656"/>
                  <a:gd name="connsiteX16" fmla="*/ 603760 w 3589362"/>
                  <a:gd name="connsiteY16" fmla="*/ 448544 h 1114656"/>
                  <a:gd name="connsiteX17" fmla="*/ 293878 w 3589362"/>
                  <a:gd name="connsiteY17" fmla="*/ 498243 h 1114656"/>
                  <a:gd name="connsiteX18" fmla="*/ 24285 w 3589362"/>
                  <a:gd name="connsiteY18" fmla="*/ 288924 h 1114656"/>
                  <a:gd name="connsiteX19" fmla="*/ 350235 w 3589362"/>
                  <a:gd name="connsiteY19" fmla="*/ 230 h 111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589362" h="1114656">
                    <a:moveTo>
                      <a:pt x="350235" y="230"/>
                    </a:moveTo>
                    <a:cubicBezTo>
                      <a:pt x="435913" y="4331"/>
                      <a:pt x="525735" y="49191"/>
                      <a:pt x="594137" y="107476"/>
                    </a:cubicBezTo>
                    <a:lnTo>
                      <a:pt x="640707" y="160047"/>
                    </a:lnTo>
                    <a:lnTo>
                      <a:pt x="720784" y="145105"/>
                    </a:lnTo>
                    <a:cubicBezTo>
                      <a:pt x="799918" y="135551"/>
                      <a:pt x="884055" y="130404"/>
                      <a:pt x="971289" y="130404"/>
                    </a:cubicBezTo>
                    <a:cubicBezTo>
                      <a:pt x="1014906" y="130404"/>
                      <a:pt x="1057749" y="131691"/>
                      <a:pt x="1099580" y="134172"/>
                    </a:cubicBezTo>
                    <a:lnTo>
                      <a:pt x="1201768" y="143313"/>
                    </a:lnTo>
                    <a:lnTo>
                      <a:pt x="1351744" y="118173"/>
                    </a:lnTo>
                    <a:cubicBezTo>
                      <a:pt x="1653704" y="83016"/>
                      <a:pt x="2105789" y="93540"/>
                      <a:pt x="2371020" y="109415"/>
                    </a:cubicBezTo>
                    <a:cubicBezTo>
                      <a:pt x="2795390" y="134815"/>
                      <a:pt x="3589362" y="159611"/>
                      <a:pt x="3589362" y="391901"/>
                    </a:cubicBezTo>
                    <a:cubicBezTo>
                      <a:pt x="3589362" y="624191"/>
                      <a:pt x="2990652" y="1152224"/>
                      <a:pt x="2366257" y="1112537"/>
                    </a:cubicBezTo>
                    <a:cubicBezTo>
                      <a:pt x="1897961" y="1082772"/>
                      <a:pt x="1387409" y="700615"/>
                      <a:pt x="1161737" y="440864"/>
                    </a:cubicBezTo>
                    <a:lnTo>
                      <a:pt x="1126225" y="397007"/>
                    </a:lnTo>
                    <a:lnTo>
                      <a:pt x="971289" y="394129"/>
                    </a:lnTo>
                    <a:cubicBezTo>
                      <a:pt x="899131" y="394129"/>
                      <a:pt x="827139" y="395471"/>
                      <a:pt x="755557" y="398137"/>
                    </a:cubicBezTo>
                    <a:lnTo>
                      <a:pt x="654595" y="403794"/>
                    </a:lnTo>
                    <a:lnTo>
                      <a:pt x="603760" y="448544"/>
                    </a:lnTo>
                    <a:cubicBezTo>
                      <a:pt x="533870" y="487646"/>
                      <a:pt x="429959" y="509488"/>
                      <a:pt x="293878" y="498243"/>
                    </a:cubicBezTo>
                    <a:cubicBezTo>
                      <a:pt x="21716" y="475754"/>
                      <a:pt x="-42258" y="371926"/>
                      <a:pt x="24285" y="288924"/>
                    </a:cubicBezTo>
                    <a:cubicBezTo>
                      <a:pt x="90828" y="205922"/>
                      <a:pt x="178879" y="-7971"/>
                      <a:pt x="350235" y="23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CD32308B-4CC4-4248-B63E-006B7B4A0046}"/>
                  </a:ext>
                </a:extLst>
              </p:cNvPr>
              <p:cNvSpPr/>
              <p:nvPr/>
            </p:nvSpPr>
            <p:spPr>
              <a:xfrm>
                <a:off x="728474" y="2180995"/>
                <a:ext cx="1248745" cy="501192"/>
              </a:xfrm>
              <a:custGeom>
                <a:avLst/>
                <a:gdLst>
                  <a:gd name="connsiteX0" fmla="*/ 350235 w 1248745"/>
                  <a:gd name="connsiteY0" fmla="*/ 230 h 501192"/>
                  <a:gd name="connsiteX1" fmla="*/ 594137 w 1248745"/>
                  <a:gd name="connsiteY1" fmla="*/ 107476 h 501192"/>
                  <a:gd name="connsiteX2" fmla="*/ 640707 w 1248745"/>
                  <a:gd name="connsiteY2" fmla="*/ 160047 h 501192"/>
                  <a:gd name="connsiteX3" fmla="*/ 720784 w 1248745"/>
                  <a:gd name="connsiteY3" fmla="*/ 145105 h 501192"/>
                  <a:gd name="connsiteX4" fmla="*/ 971289 w 1248745"/>
                  <a:gd name="connsiteY4" fmla="*/ 130404 h 501192"/>
                  <a:gd name="connsiteX5" fmla="*/ 1099580 w 1248745"/>
                  <a:gd name="connsiteY5" fmla="*/ 134172 h 501192"/>
                  <a:gd name="connsiteX6" fmla="*/ 1201768 w 1248745"/>
                  <a:gd name="connsiteY6" fmla="*/ 143313 h 501192"/>
                  <a:gd name="connsiteX7" fmla="*/ 1248745 w 1248745"/>
                  <a:gd name="connsiteY7" fmla="*/ 135439 h 501192"/>
                  <a:gd name="connsiteX8" fmla="*/ 1219638 w 1248745"/>
                  <a:gd name="connsiteY8" fmla="*/ 182079 h 501192"/>
                  <a:gd name="connsiteX9" fmla="*/ 1167806 w 1248745"/>
                  <a:gd name="connsiteY9" fmla="*/ 300298 h 501192"/>
                  <a:gd name="connsiteX10" fmla="*/ 1138647 w 1248745"/>
                  <a:gd name="connsiteY10" fmla="*/ 412348 h 501192"/>
                  <a:gd name="connsiteX11" fmla="*/ 1126225 w 1248745"/>
                  <a:gd name="connsiteY11" fmla="*/ 397007 h 501192"/>
                  <a:gd name="connsiteX12" fmla="*/ 971289 w 1248745"/>
                  <a:gd name="connsiteY12" fmla="*/ 394129 h 501192"/>
                  <a:gd name="connsiteX13" fmla="*/ 755557 w 1248745"/>
                  <a:gd name="connsiteY13" fmla="*/ 398137 h 501192"/>
                  <a:gd name="connsiteX14" fmla="*/ 654595 w 1248745"/>
                  <a:gd name="connsiteY14" fmla="*/ 403794 h 501192"/>
                  <a:gd name="connsiteX15" fmla="*/ 603760 w 1248745"/>
                  <a:gd name="connsiteY15" fmla="*/ 448544 h 501192"/>
                  <a:gd name="connsiteX16" fmla="*/ 293878 w 1248745"/>
                  <a:gd name="connsiteY16" fmla="*/ 498243 h 501192"/>
                  <a:gd name="connsiteX17" fmla="*/ 24285 w 1248745"/>
                  <a:gd name="connsiteY17" fmla="*/ 288924 h 501192"/>
                  <a:gd name="connsiteX18" fmla="*/ 350235 w 1248745"/>
                  <a:gd name="connsiteY18" fmla="*/ 230 h 501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48745" h="501192">
                    <a:moveTo>
                      <a:pt x="350235" y="230"/>
                    </a:moveTo>
                    <a:cubicBezTo>
                      <a:pt x="435913" y="4331"/>
                      <a:pt x="525735" y="49191"/>
                      <a:pt x="594137" y="107476"/>
                    </a:cubicBezTo>
                    <a:lnTo>
                      <a:pt x="640707" y="160047"/>
                    </a:lnTo>
                    <a:lnTo>
                      <a:pt x="720784" y="145105"/>
                    </a:lnTo>
                    <a:cubicBezTo>
                      <a:pt x="799918" y="135551"/>
                      <a:pt x="884055" y="130404"/>
                      <a:pt x="971289" y="130404"/>
                    </a:cubicBezTo>
                    <a:cubicBezTo>
                      <a:pt x="1014906" y="130404"/>
                      <a:pt x="1057749" y="131691"/>
                      <a:pt x="1099580" y="134172"/>
                    </a:cubicBezTo>
                    <a:lnTo>
                      <a:pt x="1201768" y="143313"/>
                    </a:lnTo>
                    <a:lnTo>
                      <a:pt x="1248745" y="135439"/>
                    </a:lnTo>
                    <a:lnTo>
                      <a:pt x="1219638" y="182079"/>
                    </a:lnTo>
                    <a:cubicBezTo>
                      <a:pt x="1199152" y="220706"/>
                      <a:pt x="1181816" y="260147"/>
                      <a:pt x="1167806" y="300298"/>
                    </a:cubicBezTo>
                    <a:lnTo>
                      <a:pt x="1138647" y="412348"/>
                    </a:lnTo>
                    <a:lnTo>
                      <a:pt x="1126225" y="397007"/>
                    </a:lnTo>
                    <a:lnTo>
                      <a:pt x="971289" y="394129"/>
                    </a:lnTo>
                    <a:cubicBezTo>
                      <a:pt x="899131" y="394129"/>
                      <a:pt x="827139" y="395471"/>
                      <a:pt x="755557" y="398137"/>
                    </a:cubicBezTo>
                    <a:lnTo>
                      <a:pt x="654595" y="403794"/>
                    </a:lnTo>
                    <a:lnTo>
                      <a:pt x="603760" y="448544"/>
                    </a:lnTo>
                    <a:cubicBezTo>
                      <a:pt x="533870" y="487646"/>
                      <a:pt x="429959" y="509488"/>
                      <a:pt x="293878" y="498243"/>
                    </a:cubicBezTo>
                    <a:cubicBezTo>
                      <a:pt x="21716" y="475754"/>
                      <a:pt x="-42258" y="371926"/>
                      <a:pt x="24285" y="288924"/>
                    </a:cubicBezTo>
                    <a:cubicBezTo>
                      <a:pt x="90828" y="205922"/>
                      <a:pt x="178879" y="-7971"/>
                      <a:pt x="350235" y="23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7B07B14F-01D6-494C-AD9C-B9A961EA5879}"/>
                  </a:ext>
                </a:extLst>
              </p:cNvPr>
              <p:cNvSpPr/>
              <p:nvPr/>
            </p:nvSpPr>
            <p:spPr>
              <a:xfrm>
                <a:off x="892729" y="2366182"/>
                <a:ext cx="349081" cy="316005"/>
              </a:xfrm>
              <a:custGeom>
                <a:avLst/>
                <a:gdLst>
                  <a:gd name="connsiteX0" fmla="*/ 244737 w 349081"/>
                  <a:gd name="connsiteY0" fmla="*/ 99 h 316005"/>
                  <a:gd name="connsiteX1" fmla="*/ 281558 w 349081"/>
                  <a:gd name="connsiteY1" fmla="*/ 9639 h 316005"/>
                  <a:gd name="connsiteX2" fmla="*/ 317934 w 349081"/>
                  <a:gd name="connsiteY2" fmla="*/ 59490 h 316005"/>
                  <a:gd name="connsiteX3" fmla="*/ 334180 w 349081"/>
                  <a:gd name="connsiteY3" fmla="*/ 102203 h 316005"/>
                  <a:gd name="connsiteX4" fmla="*/ 347394 w 349081"/>
                  <a:gd name="connsiteY4" fmla="*/ 236460 h 316005"/>
                  <a:gd name="connsiteX5" fmla="*/ 332474 w 349081"/>
                  <a:gd name="connsiteY5" fmla="*/ 301299 h 316005"/>
                  <a:gd name="connsiteX6" fmla="*/ 309386 w 349081"/>
                  <a:gd name="connsiteY6" fmla="*/ 307087 h 316005"/>
                  <a:gd name="connsiteX7" fmla="*/ 129623 w 349081"/>
                  <a:gd name="connsiteY7" fmla="*/ 313056 h 316005"/>
                  <a:gd name="connsiteX8" fmla="*/ 37169 w 349081"/>
                  <a:gd name="connsiteY8" fmla="*/ 301010 h 316005"/>
                  <a:gd name="connsiteX9" fmla="*/ 0 w 349081"/>
                  <a:gd name="connsiteY9" fmla="*/ 291711 h 316005"/>
                  <a:gd name="connsiteX10" fmla="*/ 114648 w 349081"/>
                  <a:gd name="connsiteY10" fmla="*/ 107703 h 316005"/>
                  <a:gd name="connsiteX11" fmla="*/ 244737 w 349081"/>
                  <a:gd name="connsiteY11" fmla="*/ 99 h 316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081" h="316005">
                    <a:moveTo>
                      <a:pt x="244737" y="99"/>
                    </a:moveTo>
                    <a:cubicBezTo>
                      <a:pt x="258016" y="-614"/>
                      <a:pt x="270443" y="2530"/>
                      <a:pt x="281558" y="9639"/>
                    </a:cubicBezTo>
                    <a:cubicBezTo>
                      <a:pt x="296378" y="19119"/>
                      <a:pt x="308867" y="35650"/>
                      <a:pt x="317934" y="59490"/>
                    </a:cubicBezTo>
                    <a:lnTo>
                      <a:pt x="334180" y="102203"/>
                    </a:lnTo>
                    <a:cubicBezTo>
                      <a:pt x="347781" y="137962"/>
                      <a:pt x="351751" y="185088"/>
                      <a:pt x="347394" y="236460"/>
                    </a:cubicBezTo>
                    <a:lnTo>
                      <a:pt x="332474" y="301299"/>
                    </a:lnTo>
                    <a:lnTo>
                      <a:pt x="309386" y="307087"/>
                    </a:lnTo>
                    <a:cubicBezTo>
                      <a:pt x="257662" y="316030"/>
                      <a:pt x="197664" y="318679"/>
                      <a:pt x="129623" y="313056"/>
                    </a:cubicBezTo>
                    <a:cubicBezTo>
                      <a:pt x="95603" y="310245"/>
                      <a:pt x="64836" y="306163"/>
                      <a:pt x="37169" y="301010"/>
                    </a:cubicBezTo>
                    <a:lnTo>
                      <a:pt x="0" y="291711"/>
                    </a:lnTo>
                    <a:lnTo>
                      <a:pt x="114648" y="107703"/>
                    </a:lnTo>
                    <a:cubicBezTo>
                      <a:pt x="157400" y="39087"/>
                      <a:pt x="204901" y="2237"/>
                      <a:pt x="244737" y="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A37CB11C-C2FB-4820-84A3-D121635DD044}"/>
                  </a:ext>
                </a:extLst>
              </p:cNvPr>
              <p:cNvSpPr/>
              <p:nvPr/>
            </p:nvSpPr>
            <p:spPr>
              <a:xfrm rot="9540701" flipH="1">
                <a:off x="3601298" y="3018608"/>
                <a:ext cx="653785" cy="223997"/>
              </a:xfrm>
              <a:custGeom>
                <a:avLst/>
                <a:gdLst>
                  <a:gd name="connsiteX0" fmla="*/ 508591 w 653143"/>
                  <a:gd name="connsiteY0" fmla="*/ 619459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05172"/>
                  <a:gd name="connsiteX1" fmla="*/ 602860 w 653143"/>
                  <a:gd name="connsiteY1" fmla="*/ 605172 h 605172"/>
                  <a:gd name="connsiteX2" fmla="*/ 581651 w 653143"/>
                  <a:gd name="connsiteY2" fmla="*/ 157555 h 605172"/>
                  <a:gd name="connsiteX3" fmla="*/ 601208 w 653143"/>
                  <a:gd name="connsiteY3" fmla="*/ 152088 h 605172"/>
                  <a:gd name="connsiteX4" fmla="*/ 609400 w 653143"/>
                  <a:gd name="connsiteY4" fmla="*/ 51217 h 605172"/>
                  <a:gd name="connsiteX5" fmla="*/ 27652 w 653143"/>
                  <a:gd name="connsiteY5" fmla="*/ 0 h 605172"/>
                  <a:gd name="connsiteX6" fmla="*/ 66012 w 653143"/>
                  <a:gd name="connsiteY6" fmla="*/ 88557 h 605172"/>
                  <a:gd name="connsiteX7" fmla="*/ 66605 w 653143"/>
                  <a:gd name="connsiteY7" fmla="*/ 96278 h 605172"/>
                  <a:gd name="connsiteX8" fmla="*/ 0 w 653143"/>
                  <a:gd name="connsiteY8" fmla="*/ 126806 h 605172"/>
                  <a:gd name="connsiteX9" fmla="*/ 67258 w 653143"/>
                  <a:gd name="connsiteY9" fmla="*/ 157632 h 605172"/>
                  <a:gd name="connsiteX10" fmla="*/ 63119 w 653143"/>
                  <a:gd name="connsiteY10" fmla="*/ 171390 h 605172"/>
                  <a:gd name="connsiteX11" fmla="*/ 27652 w 653143"/>
                  <a:gd name="connsiteY11" fmla="*/ 221583 h 605172"/>
                  <a:gd name="connsiteX12" fmla="*/ 520233 w 653143"/>
                  <a:gd name="connsiteY12" fmla="*/ 169563 h 605172"/>
                  <a:gd name="connsiteX13" fmla="*/ 529318 w 653143"/>
                  <a:gd name="connsiteY13" fmla="*/ 168054 h 605172"/>
                  <a:gd name="connsiteX0" fmla="*/ 529318 w 653143"/>
                  <a:gd name="connsiteY0" fmla="*/ 168054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12" fmla="*/ 529318 w 653143"/>
                  <a:gd name="connsiteY12" fmla="*/ 168054 h 221583"/>
                  <a:gd name="connsiteX0" fmla="*/ 520233 w 653143"/>
                  <a:gd name="connsiteY0" fmla="*/ 16956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0" fmla="*/ 27652 w 653143"/>
                  <a:gd name="connsiteY0" fmla="*/ 22158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0" fmla="*/ 27652 w 653143"/>
                  <a:gd name="connsiteY0" fmla="*/ 221583 h 221583"/>
                  <a:gd name="connsiteX1" fmla="*/ 601208 w 653143"/>
                  <a:gd name="connsiteY1" fmla="*/ 152088 h 221583"/>
                  <a:gd name="connsiteX2" fmla="*/ 609400 w 653143"/>
                  <a:gd name="connsiteY2" fmla="*/ 51217 h 221583"/>
                  <a:gd name="connsiteX3" fmla="*/ 27652 w 653143"/>
                  <a:gd name="connsiteY3" fmla="*/ 0 h 221583"/>
                  <a:gd name="connsiteX4" fmla="*/ 66012 w 653143"/>
                  <a:gd name="connsiteY4" fmla="*/ 88557 h 221583"/>
                  <a:gd name="connsiteX5" fmla="*/ 66605 w 653143"/>
                  <a:gd name="connsiteY5" fmla="*/ 96278 h 221583"/>
                  <a:gd name="connsiteX6" fmla="*/ 0 w 653143"/>
                  <a:gd name="connsiteY6" fmla="*/ 126806 h 221583"/>
                  <a:gd name="connsiteX7" fmla="*/ 67258 w 653143"/>
                  <a:gd name="connsiteY7" fmla="*/ 157632 h 221583"/>
                  <a:gd name="connsiteX8" fmla="*/ 63119 w 653143"/>
                  <a:gd name="connsiteY8" fmla="*/ 171390 h 221583"/>
                  <a:gd name="connsiteX9" fmla="*/ 27652 w 653143"/>
                  <a:gd name="connsiteY9" fmla="*/ 221583 h 221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3143" h="221583">
                    <a:moveTo>
                      <a:pt x="27652" y="221583"/>
                    </a:moveTo>
                    <a:cubicBezTo>
                      <a:pt x="117333" y="218366"/>
                      <a:pt x="504250" y="180482"/>
                      <a:pt x="601208" y="152088"/>
                    </a:cubicBezTo>
                    <a:cubicBezTo>
                      <a:pt x="672599" y="123866"/>
                      <a:pt x="665577" y="63870"/>
                      <a:pt x="609400" y="51217"/>
                    </a:cubicBezTo>
                    <a:cubicBezTo>
                      <a:pt x="545199" y="36755"/>
                      <a:pt x="237341" y="18466"/>
                      <a:pt x="27652" y="0"/>
                    </a:cubicBezTo>
                    <a:cubicBezTo>
                      <a:pt x="45389" y="24035"/>
                      <a:pt x="59704" y="48845"/>
                      <a:pt x="66012" y="88557"/>
                    </a:cubicBezTo>
                    <a:cubicBezTo>
                      <a:pt x="66210" y="91131"/>
                      <a:pt x="66407" y="93704"/>
                      <a:pt x="66605" y="96278"/>
                    </a:cubicBezTo>
                    <a:lnTo>
                      <a:pt x="0" y="126806"/>
                    </a:lnTo>
                    <a:lnTo>
                      <a:pt x="67258" y="157632"/>
                    </a:lnTo>
                    <a:lnTo>
                      <a:pt x="63119" y="171390"/>
                    </a:lnTo>
                    <a:cubicBezTo>
                      <a:pt x="51297" y="197526"/>
                      <a:pt x="27191" y="195447"/>
                      <a:pt x="27652" y="22158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381BFC1D-F641-4F26-890B-48B3855E2D76}"/>
                  </a:ext>
                </a:extLst>
              </p:cNvPr>
              <p:cNvSpPr/>
              <p:nvPr/>
            </p:nvSpPr>
            <p:spPr>
              <a:xfrm>
                <a:off x="2005634" y="-357004"/>
                <a:ext cx="1727111" cy="3008451"/>
              </a:xfrm>
              <a:custGeom>
                <a:avLst/>
                <a:gdLst>
                  <a:gd name="connsiteX0" fmla="*/ 112323 w 705180"/>
                  <a:gd name="connsiteY0" fmla="*/ 1302675 h 1302675"/>
                  <a:gd name="connsiteX1" fmla="*/ 146829 w 705180"/>
                  <a:gd name="connsiteY1" fmla="*/ 974871 h 1302675"/>
                  <a:gd name="connsiteX2" fmla="*/ 180 w 705180"/>
                  <a:gd name="connsiteY2" fmla="*/ 741958 h 1302675"/>
                  <a:gd name="connsiteX3" fmla="*/ 181334 w 705180"/>
                  <a:gd name="connsiteY3" fmla="*/ 25965 h 1302675"/>
                  <a:gd name="connsiteX4" fmla="*/ 250346 w 705180"/>
                  <a:gd name="connsiteY4" fmla="*/ 155361 h 1302675"/>
                  <a:gd name="connsiteX5" fmla="*/ 345236 w 705180"/>
                  <a:gd name="connsiteY5" fmla="*/ 138109 h 1302675"/>
                  <a:gd name="connsiteX6" fmla="*/ 362489 w 705180"/>
                  <a:gd name="connsiteY6" fmla="*/ 232999 h 1302675"/>
                  <a:gd name="connsiteX7" fmla="*/ 440127 w 705180"/>
                  <a:gd name="connsiteY7" fmla="*/ 258878 h 1302675"/>
                  <a:gd name="connsiteX8" fmla="*/ 440127 w 705180"/>
                  <a:gd name="connsiteY8" fmla="*/ 431407 h 1302675"/>
                  <a:gd name="connsiteX9" fmla="*/ 491885 w 705180"/>
                  <a:gd name="connsiteY9" fmla="*/ 440033 h 1302675"/>
                  <a:gd name="connsiteX10" fmla="*/ 474632 w 705180"/>
                  <a:gd name="connsiteY10" fmla="*/ 560803 h 1302675"/>
                  <a:gd name="connsiteX11" fmla="*/ 552270 w 705180"/>
                  <a:gd name="connsiteY11" fmla="*/ 586682 h 1302675"/>
                  <a:gd name="connsiteX12" fmla="*/ 552270 w 705180"/>
                  <a:gd name="connsiteY12" fmla="*/ 690199 h 1302675"/>
                  <a:gd name="connsiteX13" fmla="*/ 698919 w 705180"/>
                  <a:gd name="connsiteY13" fmla="*/ 905859 h 1302675"/>
                  <a:gd name="connsiteX14" fmla="*/ 664414 w 705180"/>
                  <a:gd name="connsiteY14" fmla="*/ 1250916 h 1302675"/>
                  <a:gd name="connsiteX0" fmla="*/ 112323 w 701679"/>
                  <a:gd name="connsiteY0" fmla="*/ 1302675 h 1436352"/>
                  <a:gd name="connsiteX1" fmla="*/ 146829 w 701679"/>
                  <a:gd name="connsiteY1" fmla="*/ 974871 h 1436352"/>
                  <a:gd name="connsiteX2" fmla="*/ 180 w 701679"/>
                  <a:gd name="connsiteY2" fmla="*/ 741958 h 1436352"/>
                  <a:gd name="connsiteX3" fmla="*/ 181334 w 701679"/>
                  <a:gd name="connsiteY3" fmla="*/ 25965 h 1436352"/>
                  <a:gd name="connsiteX4" fmla="*/ 250346 w 701679"/>
                  <a:gd name="connsiteY4" fmla="*/ 155361 h 1436352"/>
                  <a:gd name="connsiteX5" fmla="*/ 345236 w 701679"/>
                  <a:gd name="connsiteY5" fmla="*/ 138109 h 1436352"/>
                  <a:gd name="connsiteX6" fmla="*/ 362489 w 701679"/>
                  <a:gd name="connsiteY6" fmla="*/ 232999 h 1436352"/>
                  <a:gd name="connsiteX7" fmla="*/ 440127 w 701679"/>
                  <a:gd name="connsiteY7" fmla="*/ 258878 h 1436352"/>
                  <a:gd name="connsiteX8" fmla="*/ 440127 w 701679"/>
                  <a:gd name="connsiteY8" fmla="*/ 431407 h 1436352"/>
                  <a:gd name="connsiteX9" fmla="*/ 491885 w 701679"/>
                  <a:gd name="connsiteY9" fmla="*/ 440033 h 1436352"/>
                  <a:gd name="connsiteX10" fmla="*/ 474632 w 701679"/>
                  <a:gd name="connsiteY10" fmla="*/ 560803 h 1436352"/>
                  <a:gd name="connsiteX11" fmla="*/ 552270 w 701679"/>
                  <a:gd name="connsiteY11" fmla="*/ 586682 h 1436352"/>
                  <a:gd name="connsiteX12" fmla="*/ 552270 w 701679"/>
                  <a:gd name="connsiteY12" fmla="*/ 690199 h 1436352"/>
                  <a:gd name="connsiteX13" fmla="*/ 698919 w 701679"/>
                  <a:gd name="connsiteY13" fmla="*/ 905859 h 1436352"/>
                  <a:gd name="connsiteX14" fmla="*/ 609626 w 701679"/>
                  <a:gd name="connsiteY14" fmla="*/ 1436352 h 1436352"/>
                  <a:gd name="connsiteX0" fmla="*/ 112323 w 793037"/>
                  <a:gd name="connsiteY0" fmla="*/ 1302675 h 1436352"/>
                  <a:gd name="connsiteX1" fmla="*/ 146829 w 793037"/>
                  <a:gd name="connsiteY1" fmla="*/ 974871 h 1436352"/>
                  <a:gd name="connsiteX2" fmla="*/ 180 w 793037"/>
                  <a:gd name="connsiteY2" fmla="*/ 741958 h 1436352"/>
                  <a:gd name="connsiteX3" fmla="*/ 181334 w 793037"/>
                  <a:gd name="connsiteY3" fmla="*/ 25965 h 1436352"/>
                  <a:gd name="connsiteX4" fmla="*/ 250346 w 793037"/>
                  <a:gd name="connsiteY4" fmla="*/ 155361 h 1436352"/>
                  <a:gd name="connsiteX5" fmla="*/ 345236 w 793037"/>
                  <a:gd name="connsiteY5" fmla="*/ 138109 h 1436352"/>
                  <a:gd name="connsiteX6" fmla="*/ 362489 w 793037"/>
                  <a:gd name="connsiteY6" fmla="*/ 232999 h 1436352"/>
                  <a:gd name="connsiteX7" fmla="*/ 440127 w 793037"/>
                  <a:gd name="connsiteY7" fmla="*/ 258878 h 1436352"/>
                  <a:gd name="connsiteX8" fmla="*/ 440127 w 793037"/>
                  <a:gd name="connsiteY8" fmla="*/ 431407 h 1436352"/>
                  <a:gd name="connsiteX9" fmla="*/ 491885 w 793037"/>
                  <a:gd name="connsiteY9" fmla="*/ 440033 h 1436352"/>
                  <a:gd name="connsiteX10" fmla="*/ 474632 w 793037"/>
                  <a:gd name="connsiteY10" fmla="*/ 560803 h 1436352"/>
                  <a:gd name="connsiteX11" fmla="*/ 552270 w 793037"/>
                  <a:gd name="connsiteY11" fmla="*/ 586682 h 1436352"/>
                  <a:gd name="connsiteX12" fmla="*/ 552270 w 793037"/>
                  <a:gd name="connsiteY12" fmla="*/ 690199 h 1436352"/>
                  <a:gd name="connsiteX13" fmla="*/ 791637 w 793037"/>
                  <a:gd name="connsiteY13" fmla="*/ 1061794 h 1436352"/>
                  <a:gd name="connsiteX14" fmla="*/ 609626 w 793037"/>
                  <a:gd name="connsiteY14" fmla="*/ 1436352 h 1436352"/>
                  <a:gd name="connsiteX0" fmla="*/ 112323 w 793663"/>
                  <a:gd name="connsiteY0" fmla="*/ 1302675 h 1436352"/>
                  <a:gd name="connsiteX1" fmla="*/ 146829 w 793663"/>
                  <a:gd name="connsiteY1" fmla="*/ 974871 h 1436352"/>
                  <a:gd name="connsiteX2" fmla="*/ 180 w 793663"/>
                  <a:gd name="connsiteY2" fmla="*/ 741958 h 1436352"/>
                  <a:gd name="connsiteX3" fmla="*/ 181334 w 793663"/>
                  <a:gd name="connsiteY3" fmla="*/ 25965 h 1436352"/>
                  <a:gd name="connsiteX4" fmla="*/ 250346 w 793663"/>
                  <a:gd name="connsiteY4" fmla="*/ 155361 h 1436352"/>
                  <a:gd name="connsiteX5" fmla="*/ 345236 w 793663"/>
                  <a:gd name="connsiteY5" fmla="*/ 138109 h 1436352"/>
                  <a:gd name="connsiteX6" fmla="*/ 362489 w 793663"/>
                  <a:gd name="connsiteY6" fmla="*/ 232999 h 1436352"/>
                  <a:gd name="connsiteX7" fmla="*/ 440127 w 793663"/>
                  <a:gd name="connsiteY7" fmla="*/ 258878 h 1436352"/>
                  <a:gd name="connsiteX8" fmla="*/ 440127 w 793663"/>
                  <a:gd name="connsiteY8" fmla="*/ 431407 h 1436352"/>
                  <a:gd name="connsiteX9" fmla="*/ 491885 w 793663"/>
                  <a:gd name="connsiteY9" fmla="*/ 440033 h 1436352"/>
                  <a:gd name="connsiteX10" fmla="*/ 474632 w 793663"/>
                  <a:gd name="connsiteY10" fmla="*/ 560803 h 1436352"/>
                  <a:gd name="connsiteX11" fmla="*/ 552270 w 793663"/>
                  <a:gd name="connsiteY11" fmla="*/ 586682 h 1436352"/>
                  <a:gd name="connsiteX12" fmla="*/ 552270 w 793663"/>
                  <a:gd name="connsiteY12" fmla="*/ 690199 h 1436352"/>
                  <a:gd name="connsiteX13" fmla="*/ 791637 w 793663"/>
                  <a:gd name="connsiteY13" fmla="*/ 1061794 h 1436352"/>
                  <a:gd name="connsiteX14" fmla="*/ 609626 w 793663"/>
                  <a:gd name="connsiteY14" fmla="*/ 1436352 h 1436352"/>
                  <a:gd name="connsiteX0" fmla="*/ 112323 w 793663"/>
                  <a:gd name="connsiteY0" fmla="*/ 1302675 h 1436352"/>
                  <a:gd name="connsiteX1" fmla="*/ 146829 w 793663"/>
                  <a:gd name="connsiteY1" fmla="*/ 974871 h 1436352"/>
                  <a:gd name="connsiteX2" fmla="*/ 180 w 793663"/>
                  <a:gd name="connsiteY2" fmla="*/ 741958 h 1436352"/>
                  <a:gd name="connsiteX3" fmla="*/ 181334 w 793663"/>
                  <a:gd name="connsiteY3" fmla="*/ 25965 h 1436352"/>
                  <a:gd name="connsiteX4" fmla="*/ 250346 w 793663"/>
                  <a:gd name="connsiteY4" fmla="*/ 155361 h 1436352"/>
                  <a:gd name="connsiteX5" fmla="*/ 345236 w 793663"/>
                  <a:gd name="connsiteY5" fmla="*/ 138109 h 1436352"/>
                  <a:gd name="connsiteX6" fmla="*/ 362489 w 793663"/>
                  <a:gd name="connsiteY6" fmla="*/ 232999 h 1436352"/>
                  <a:gd name="connsiteX7" fmla="*/ 440127 w 793663"/>
                  <a:gd name="connsiteY7" fmla="*/ 258878 h 1436352"/>
                  <a:gd name="connsiteX8" fmla="*/ 440127 w 793663"/>
                  <a:gd name="connsiteY8" fmla="*/ 431407 h 1436352"/>
                  <a:gd name="connsiteX9" fmla="*/ 508743 w 793663"/>
                  <a:gd name="connsiteY9" fmla="*/ 452677 h 1436352"/>
                  <a:gd name="connsiteX10" fmla="*/ 474632 w 793663"/>
                  <a:gd name="connsiteY10" fmla="*/ 560803 h 1436352"/>
                  <a:gd name="connsiteX11" fmla="*/ 552270 w 793663"/>
                  <a:gd name="connsiteY11" fmla="*/ 586682 h 1436352"/>
                  <a:gd name="connsiteX12" fmla="*/ 552270 w 793663"/>
                  <a:gd name="connsiteY12" fmla="*/ 690199 h 1436352"/>
                  <a:gd name="connsiteX13" fmla="*/ 791637 w 793663"/>
                  <a:gd name="connsiteY13" fmla="*/ 1061794 h 1436352"/>
                  <a:gd name="connsiteX14" fmla="*/ 609626 w 793663"/>
                  <a:gd name="connsiteY14" fmla="*/ 1436352 h 1436352"/>
                  <a:gd name="connsiteX0" fmla="*/ 112323 w 793663"/>
                  <a:gd name="connsiteY0" fmla="*/ 1302675 h 1436352"/>
                  <a:gd name="connsiteX1" fmla="*/ 146829 w 793663"/>
                  <a:gd name="connsiteY1" fmla="*/ 974871 h 1436352"/>
                  <a:gd name="connsiteX2" fmla="*/ 180 w 793663"/>
                  <a:gd name="connsiteY2" fmla="*/ 741958 h 1436352"/>
                  <a:gd name="connsiteX3" fmla="*/ 181334 w 793663"/>
                  <a:gd name="connsiteY3" fmla="*/ 25965 h 1436352"/>
                  <a:gd name="connsiteX4" fmla="*/ 250346 w 793663"/>
                  <a:gd name="connsiteY4" fmla="*/ 155361 h 1436352"/>
                  <a:gd name="connsiteX5" fmla="*/ 345236 w 793663"/>
                  <a:gd name="connsiteY5" fmla="*/ 138109 h 1436352"/>
                  <a:gd name="connsiteX6" fmla="*/ 362489 w 793663"/>
                  <a:gd name="connsiteY6" fmla="*/ 232999 h 1436352"/>
                  <a:gd name="connsiteX7" fmla="*/ 423269 w 793663"/>
                  <a:gd name="connsiteY7" fmla="*/ 250449 h 1436352"/>
                  <a:gd name="connsiteX8" fmla="*/ 440127 w 793663"/>
                  <a:gd name="connsiteY8" fmla="*/ 431407 h 1436352"/>
                  <a:gd name="connsiteX9" fmla="*/ 508743 w 793663"/>
                  <a:gd name="connsiteY9" fmla="*/ 452677 h 1436352"/>
                  <a:gd name="connsiteX10" fmla="*/ 474632 w 793663"/>
                  <a:gd name="connsiteY10" fmla="*/ 560803 h 1436352"/>
                  <a:gd name="connsiteX11" fmla="*/ 552270 w 793663"/>
                  <a:gd name="connsiteY11" fmla="*/ 586682 h 1436352"/>
                  <a:gd name="connsiteX12" fmla="*/ 552270 w 793663"/>
                  <a:gd name="connsiteY12" fmla="*/ 690199 h 1436352"/>
                  <a:gd name="connsiteX13" fmla="*/ 791637 w 793663"/>
                  <a:gd name="connsiteY13" fmla="*/ 1061794 h 1436352"/>
                  <a:gd name="connsiteX14" fmla="*/ 609626 w 793663"/>
                  <a:gd name="connsiteY14" fmla="*/ 1436352 h 1436352"/>
                  <a:gd name="connsiteX0" fmla="*/ 112323 w 793663"/>
                  <a:gd name="connsiteY0" fmla="*/ 1302675 h 1436352"/>
                  <a:gd name="connsiteX1" fmla="*/ 146829 w 793663"/>
                  <a:gd name="connsiteY1" fmla="*/ 974871 h 1436352"/>
                  <a:gd name="connsiteX2" fmla="*/ 180 w 793663"/>
                  <a:gd name="connsiteY2" fmla="*/ 741958 h 1436352"/>
                  <a:gd name="connsiteX3" fmla="*/ 181334 w 793663"/>
                  <a:gd name="connsiteY3" fmla="*/ 25965 h 1436352"/>
                  <a:gd name="connsiteX4" fmla="*/ 250346 w 793663"/>
                  <a:gd name="connsiteY4" fmla="*/ 155361 h 1436352"/>
                  <a:gd name="connsiteX5" fmla="*/ 345236 w 793663"/>
                  <a:gd name="connsiteY5" fmla="*/ 138109 h 1436352"/>
                  <a:gd name="connsiteX6" fmla="*/ 362489 w 793663"/>
                  <a:gd name="connsiteY6" fmla="*/ 232999 h 1436352"/>
                  <a:gd name="connsiteX7" fmla="*/ 423269 w 793663"/>
                  <a:gd name="connsiteY7" fmla="*/ 250449 h 1436352"/>
                  <a:gd name="connsiteX8" fmla="*/ 444341 w 793663"/>
                  <a:gd name="connsiteY8" fmla="*/ 406121 h 1436352"/>
                  <a:gd name="connsiteX9" fmla="*/ 508743 w 793663"/>
                  <a:gd name="connsiteY9" fmla="*/ 452677 h 1436352"/>
                  <a:gd name="connsiteX10" fmla="*/ 474632 w 793663"/>
                  <a:gd name="connsiteY10" fmla="*/ 560803 h 1436352"/>
                  <a:gd name="connsiteX11" fmla="*/ 552270 w 793663"/>
                  <a:gd name="connsiteY11" fmla="*/ 586682 h 1436352"/>
                  <a:gd name="connsiteX12" fmla="*/ 552270 w 793663"/>
                  <a:gd name="connsiteY12" fmla="*/ 690199 h 1436352"/>
                  <a:gd name="connsiteX13" fmla="*/ 791637 w 793663"/>
                  <a:gd name="connsiteY13" fmla="*/ 1061794 h 1436352"/>
                  <a:gd name="connsiteX14" fmla="*/ 609626 w 793663"/>
                  <a:gd name="connsiteY14" fmla="*/ 1436352 h 1436352"/>
                  <a:gd name="connsiteX0" fmla="*/ 112323 w 792356"/>
                  <a:gd name="connsiteY0" fmla="*/ 1302675 h 1537499"/>
                  <a:gd name="connsiteX1" fmla="*/ 146829 w 792356"/>
                  <a:gd name="connsiteY1" fmla="*/ 974871 h 1537499"/>
                  <a:gd name="connsiteX2" fmla="*/ 180 w 792356"/>
                  <a:gd name="connsiteY2" fmla="*/ 741958 h 1537499"/>
                  <a:gd name="connsiteX3" fmla="*/ 181334 w 792356"/>
                  <a:gd name="connsiteY3" fmla="*/ 25965 h 1537499"/>
                  <a:gd name="connsiteX4" fmla="*/ 250346 w 792356"/>
                  <a:gd name="connsiteY4" fmla="*/ 155361 h 1537499"/>
                  <a:gd name="connsiteX5" fmla="*/ 345236 w 792356"/>
                  <a:gd name="connsiteY5" fmla="*/ 138109 h 1537499"/>
                  <a:gd name="connsiteX6" fmla="*/ 362489 w 792356"/>
                  <a:gd name="connsiteY6" fmla="*/ 232999 h 1537499"/>
                  <a:gd name="connsiteX7" fmla="*/ 423269 w 792356"/>
                  <a:gd name="connsiteY7" fmla="*/ 250449 h 1537499"/>
                  <a:gd name="connsiteX8" fmla="*/ 444341 w 792356"/>
                  <a:gd name="connsiteY8" fmla="*/ 406121 h 1537499"/>
                  <a:gd name="connsiteX9" fmla="*/ 508743 w 792356"/>
                  <a:gd name="connsiteY9" fmla="*/ 452677 h 1537499"/>
                  <a:gd name="connsiteX10" fmla="*/ 474632 w 792356"/>
                  <a:gd name="connsiteY10" fmla="*/ 560803 h 1537499"/>
                  <a:gd name="connsiteX11" fmla="*/ 552270 w 792356"/>
                  <a:gd name="connsiteY11" fmla="*/ 586682 h 1537499"/>
                  <a:gd name="connsiteX12" fmla="*/ 552270 w 792356"/>
                  <a:gd name="connsiteY12" fmla="*/ 690199 h 1537499"/>
                  <a:gd name="connsiteX13" fmla="*/ 791637 w 792356"/>
                  <a:gd name="connsiteY13" fmla="*/ 1061794 h 1537499"/>
                  <a:gd name="connsiteX14" fmla="*/ 626484 w 792356"/>
                  <a:gd name="connsiteY14" fmla="*/ 1537499 h 1537499"/>
                  <a:gd name="connsiteX0" fmla="*/ 112323 w 805272"/>
                  <a:gd name="connsiteY0" fmla="*/ 1302675 h 1538127"/>
                  <a:gd name="connsiteX1" fmla="*/ 146829 w 805272"/>
                  <a:gd name="connsiteY1" fmla="*/ 974871 h 1538127"/>
                  <a:gd name="connsiteX2" fmla="*/ 180 w 805272"/>
                  <a:gd name="connsiteY2" fmla="*/ 741958 h 1538127"/>
                  <a:gd name="connsiteX3" fmla="*/ 181334 w 805272"/>
                  <a:gd name="connsiteY3" fmla="*/ 25965 h 1538127"/>
                  <a:gd name="connsiteX4" fmla="*/ 250346 w 805272"/>
                  <a:gd name="connsiteY4" fmla="*/ 155361 h 1538127"/>
                  <a:gd name="connsiteX5" fmla="*/ 345236 w 805272"/>
                  <a:gd name="connsiteY5" fmla="*/ 138109 h 1538127"/>
                  <a:gd name="connsiteX6" fmla="*/ 362489 w 805272"/>
                  <a:gd name="connsiteY6" fmla="*/ 232999 h 1538127"/>
                  <a:gd name="connsiteX7" fmla="*/ 423269 w 805272"/>
                  <a:gd name="connsiteY7" fmla="*/ 250449 h 1538127"/>
                  <a:gd name="connsiteX8" fmla="*/ 444341 w 805272"/>
                  <a:gd name="connsiteY8" fmla="*/ 406121 h 1538127"/>
                  <a:gd name="connsiteX9" fmla="*/ 508743 w 805272"/>
                  <a:gd name="connsiteY9" fmla="*/ 452677 h 1538127"/>
                  <a:gd name="connsiteX10" fmla="*/ 474632 w 805272"/>
                  <a:gd name="connsiteY10" fmla="*/ 560803 h 1538127"/>
                  <a:gd name="connsiteX11" fmla="*/ 552270 w 805272"/>
                  <a:gd name="connsiteY11" fmla="*/ 586682 h 1538127"/>
                  <a:gd name="connsiteX12" fmla="*/ 552270 w 805272"/>
                  <a:gd name="connsiteY12" fmla="*/ 690199 h 1538127"/>
                  <a:gd name="connsiteX13" fmla="*/ 791637 w 805272"/>
                  <a:gd name="connsiteY13" fmla="*/ 1061794 h 1538127"/>
                  <a:gd name="connsiteX14" fmla="*/ 626484 w 805272"/>
                  <a:gd name="connsiteY14" fmla="*/ 1537499 h 1538127"/>
                  <a:gd name="connsiteX0" fmla="*/ 112323 w 791761"/>
                  <a:gd name="connsiteY0" fmla="*/ 1302675 h 1542335"/>
                  <a:gd name="connsiteX1" fmla="*/ 146829 w 791761"/>
                  <a:gd name="connsiteY1" fmla="*/ 974871 h 1542335"/>
                  <a:gd name="connsiteX2" fmla="*/ 180 w 791761"/>
                  <a:gd name="connsiteY2" fmla="*/ 741958 h 1542335"/>
                  <a:gd name="connsiteX3" fmla="*/ 181334 w 791761"/>
                  <a:gd name="connsiteY3" fmla="*/ 25965 h 1542335"/>
                  <a:gd name="connsiteX4" fmla="*/ 250346 w 791761"/>
                  <a:gd name="connsiteY4" fmla="*/ 155361 h 1542335"/>
                  <a:gd name="connsiteX5" fmla="*/ 345236 w 791761"/>
                  <a:gd name="connsiteY5" fmla="*/ 138109 h 1542335"/>
                  <a:gd name="connsiteX6" fmla="*/ 362489 w 791761"/>
                  <a:gd name="connsiteY6" fmla="*/ 232999 h 1542335"/>
                  <a:gd name="connsiteX7" fmla="*/ 423269 w 791761"/>
                  <a:gd name="connsiteY7" fmla="*/ 250449 h 1542335"/>
                  <a:gd name="connsiteX8" fmla="*/ 444341 w 791761"/>
                  <a:gd name="connsiteY8" fmla="*/ 406121 h 1542335"/>
                  <a:gd name="connsiteX9" fmla="*/ 508743 w 791761"/>
                  <a:gd name="connsiteY9" fmla="*/ 452677 h 1542335"/>
                  <a:gd name="connsiteX10" fmla="*/ 474632 w 791761"/>
                  <a:gd name="connsiteY10" fmla="*/ 560803 h 1542335"/>
                  <a:gd name="connsiteX11" fmla="*/ 552270 w 791761"/>
                  <a:gd name="connsiteY11" fmla="*/ 586682 h 1542335"/>
                  <a:gd name="connsiteX12" fmla="*/ 552270 w 791761"/>
                  <a:gd name="connsiteY12" fmla="*/ 690199 h 1542335"/>
                  <a:gd name="connsiteX13" fmla="*/ 791637 w 791761"/>
                  <a:gd name="connsiteY13" fmla="*/ 1061794 h 1542335"/>
                  <a:gd name="connsiteX14" fmla="*/ 516908 w 791761"/>
                  <a:gd name="connsiteY14" fmla="*/ 1541713 h 1542335"/>
                  <a:gd name="connsiteX0" fmla="*/ 112323 w 803617"/>
                  <a:gd name="connsiteY0" fmla="*/ 1302675 h 1545043"/>
                  <a:gd name="connsiteX1" fmla="*/ 146829 w 803617"/>
                  <a:gd name="connsiteY1" fmla="*/ 974871 h 1545043"/>
                  <a:gd name="connsiteX2" fmla="*/ 180 w 803617"/>
                  <a:gd name="connsiteY2" fmla="*/ 741958 h 1545043"/>
                  <a:gd name="connsiteX3" fmla="*/ 181334 w 803617"/>
                  <a:gd name="connsiteY3" fmla="*/ 25965 h 1545043"/>
                  <a:gd name="connsiteX4" fmla="*/ 250346 w 803617"/>
                  <a:gd name="connsiteY4" fmla="*/ 155361 h 1545043"/>
                  <a:gd name="connsiteX5" fmla="*/ 345236 w 803617"/>
                  <a:gd name="connsiteY5" fmla="*/ 138109 h 1545043"/>
                  <a:gd name="connsiteX6" fmla="*/ 362489 w 803617"/>
                  <a:gd name="connsiteY6" fmla="*/ 232999 h 1545043"/>
                  <a:gd name="connsiteX7" fmla="*/ 423269 w 803617"/>
                  <a:gd name="connsiteY7" fmla="*/ 250449 h 1545043"/>
                  <a:gd name="connsiteX8" fmla="*/ 444341 w 803617"/>
                  <a:gd name="connsiteY8" fmla="*/ 406121 h 1545043"/>
                  <a:gd name="connsiteX9" fmla="*/ 508743 w 803617"/>
                  <a:gd name="connsiteY9" fmla="*/ 452677 h 1545043"/>
                  <a:gd name="connsiteX10" fmla="*/ 474632 w 803617"/>
                  <a:gd name="connsiteY10" fmla="*/ 560803 h 1545043"/>
                  <a:gd name="connsiteX11" fmla="*/ 552270 w 803617"/>
                  <a:gd name="connsiteY11" fmla="*/ 586682 h 1545043"/>
                  <a:gd name="connsiteX12" fmla="*/ 552270 w 803617"/>
                  <a:gd name="connsiteY12" fmla="*/ 690199 h 1545043"/>
                  <a:gd name="connsiteX13" fmla="*/ 791637 w 803617"/>
                  <a:gd name="connsiteY13" fmla="*/ 1061794 h 1545043"/>
                  <a:gd name="connsiteX14" fmla="*/ 516908 w 803617"/>
                  <a:gd name="connsiteY14" fmla="*/ 1541713 h 1545043"/>
                  <a:gd name="connsiteX0" fmla="*/ 112323 w 834607"/>
                  <a:gd name="connsiteY0" fmla="*/ 1302675 h 1490669"/>
                  <a:gd name="connsiteX1" fmla="*/ 146829 w 834607"/>
                  <a:gd name="connsiteY1" fmla="*/ 974871 h 1490669"/>
                  <a:gd name="connsiteX2" fmla="*/ 180 w 834607"/>
                  <a:gd name="connsiteY2" fmla="*/ 741958 h 1490669"/>
                  <a:gd name="connsiteX3" fmla="*/ 181334 w 834607"/>
                  <a:gd name="connsiteY3" fmla="*/ 25965 h 1490669"/>
                  <a:gd name="connsiteX4" fmla="*/ 250346 w 834607"/>
                  <a:gd name="connsiteY4" fmla="*/ 155361 h 1490669"/>
                  <a:gd name="connsiteX5" fmla="*/ 345236 w 834607"/>
                  <a:gd name="connsiteY5" fmla="*/ 138109 h 1490669"/>
                  <a:gd name="connsiteX6" fmla="*/ 362489 w 834607"/>
                  <a:gd name="connsiteY6" fmla="*/ 232999 h 1490669"/>
                  <a:gd name="connsiteX7" fmla="*/ 423269 w 834607"/>
                  <a:gd name="connsiteY7" fmla="*/ 250449 h 1490669"/>
                  <a:gd name="connsiteX8" fmla="*/ 444341 w 834607"/>
                  <a:gd name="connsiteY8" fmla="*/ 406121 h 1490669"/>
                  <a:gd name="connsiteX9" fmla="*/ 508743 w 834607"/>
                  <a:gd name="connsiteY9" fmla="*/ 452677 h 1490669"/>
                  <a:gd name="connsiteX10" fmla="*/ 474632 w 834607"/>
                  <a:gd name="connsiteY10" fmla="*/ 560803 h 1490669"/>
                  <a:gd name="connsiteX11" fmla="*/ 552270 w 834607"/>
                  <a:gd name="connsiteY11" fmla="*/ 586682 h 1490669"/>
                  <a:gd name="connsiteX12" fmla="*/ 552270 w 834607"/>
                  <a:gd name="connsiteY12" fmla="*/ 690199 h 1490669"/>
                  <a:gd name="connsiteX13" fmla="*/ 791637 w 834607"/>
                  <a:gd name="connsiteY13" fmla="*/ 1061794 h 1490669"/>
                  <a:gd name="connsiteX14" fmla="*/ 584339 w 834607"/>
                  <a:gd name="connsiteY14" fmla="*/ 1486925 h 1490669"/>
                  <a:gd name="connsiteX0" fmla="*/ 82816 w 834601"/>
                  <a:gd name="connsiteY0" fmla="*/ 1353249 h 1490669"/>
                  <a:gd name="connsiteX1" fmla="*/ 146823 w 834601"/>
                  <a:gd name="connsiteY1" fmla="*/ 974871 h 1490669"/>
                  <a:gd name="connsiteX2" fmla="*/ 174 w 834601"/>
                  <a:gd name="connsiteY2" fmla="*/ 741958 h 1490669"/>
                  <a:gd name="connsiteX3" fmla="*/ 181328 w 834601"/>
                  <a:gd name="connsiteY3" fmla="*/ 25965 h 1490669"/>
                  <a:gd name="connsiteX4" fmla="*/ 250340 w 834601"/>
                  <a:gd name="connsiteY4" fmla="*/ 155361 h 1490669"/>
                  <a:gd name="connsiteX5" fmla="*/ 345230 w 834601"/>
                  <a:gd name="connsiteY5" fmla="*/ 138109 h 1490669"/>
                  <a:gd name="connsiteX6" fmla="*/ 362483 w 834601"/>
                  <a:gd name="connsiteY6" fmla="*/ 232999 h 1490669"/>
                  <a:gd name="connsiteX7" fmla="*/ 423263 w 834601"/>
                  <a:gd name="connsiteY7" fmla="*/ 250449 h 1490669"/>
                  <a:gd name="connsiteX8" fmla="*/ 444335 w 834601"/>
                  <a:gd name="connsiteY8" fmla="*/ 406121 h 1490669"/>
                  <a:gd name="connsiteX9" fmla="*/ 508737 w 834601"/>
                  <a:gd name="connsiteY9" fmla="*/ 452677 h 1490669"/>
                  <a:gd name="connsiteX10" fmla="*/ 474626 w 834601"/>
                  <a:gd name="connsiteY10" fmla="*/ 560803 h 1490669"/>
                  <a:gd name="connsiteX11" fmla="*/ 552264 w 834601"/>
                  <a:gd name="connsiteY11" fmla="*/ 586682 h 1490669"/>
                  <a:gd name="connsiteX12" fmla="*/ 552264 w 834601"/>
                  <a:gd name="connsiteY12" fmla="*/ 690199 h 1490669"/>
                  <a:gd name="connsiteX13" fmla="*/ 791631 w 834601"/>
                  <a:gd name="connsiteY13" fmla="*/ 1061794 h 1490669"/>
                  <a:gd name="connsiteX14" fmla="*/ 584333 w 834601"/>
                  <a:gd name="connsiteY14" fmla="*/ 1486925 h 1490669"/>
                  <a:gd name="connsiteX0" fmla="*/ 82816 w 834601"/>
                  <a:gd name="connsiteY0" fmla="*/ 1353249 h 1490669"/>
                  <a:gd name="connsiteX1" fmla="*/ 146823 w 834601"/>
                  <a:gd name="connsiteY1" fmla="*/ 974871 h 1490669"/>
                  <a:gd name="connsiteX2" fmla="*/ 174 w 834601"/>
                  <a:gd name="connsiteY2" fmla="*/ 741958 h 1490669"/>
                  <a:gd name="connsiteX3" fmla="*/ 181328 w 834601"/>
                  <a:gd name="connsiteY3" fmla="*/ 25965 h 1490669"/>
                  <a:gd name="connsiteX4" fmla="*/ 250340 w 834601"/>
                  <a:gd name="connsiteY4" fmla="*/ 155361 h 1490669"/>
                  <a:gd name="connsiteX5" fmla="*/ 345230 w 834601"/>
                  <a:gd name="connsiteY5" fmla="*/ 138109 h 1490669"/>
                  <a:gd name="connsiteX6" fmla="*/ 362483 w 834601"/>
                  <a:gd name="connsiteY6" fmla="*/ 232999 h 1490669"/>
                  <a:gd name="connsiteX7" fmla="*/ 423263 w 834601"/>
                  <a:gd name="connsiteY7" fmla="*/ 250449 h 1490669"/>
                  <a:gd name="connsiteX8" fmla="*/ 444335 w 834601"/>
                  <a:gd name="connsiteY8" fmla="*/ 406121 h 1490669"/>
                  <a:gd name="connsiteX9" fmla="*/ 508737 w 834601"/>
                  <a:gd name="connsiteY9" fmla="*/ 452677 h 1490669"/>
                  <a:gd name="connsiteX10" fmla="*/ 474626 w 834601"/>
                  <a:gd name="connsiteY10" fmla="*/ 560803 h 1490669"/>
                  <a:gd name="connsiteX11" fmla="*/ 552264 w 834601"/>
                  <a:gd name="connsiteY11" fmla="*/ 586682 h 1490669"/>
                  <a:gd name="connsiteX12" fmla="*/ 552264 w 834601"/>
                  <a:gd name="connsiteY12" fmla="*/ 690199 h 1490669"/>
                  <a:gd name="connsiteX13" fmla="*/ 791631 w 834601"/>
                  <a:gd name="connsiteY13" fmla="*/ 1061794 h 1490669"/>
                  <a:gd name="connsiteX14" fmla="*/ 584333 w 834601"/>
                  <a:gd name="connsiteY14" fmla="*/ 1486925 h 1490669"/>
                  <a:gd name="connsiteX0" fmla="*/ 82816 w 843783"/>
                  <a:gd name="connsiteY0" fmla="*/ 1353249 h 1469784"/>
                  <a:gd name="connsiteX1" fmla="*/ 146823 w 843783"/>
                  <a:gd name="connsiteY1" fmla="*/ 974871 h 1469784"/>
                  <a:gd name="connsiteX2" fmla="*/ 174 w 843783"/>
                  <a:gd name="connsiteY2" fmla="*/ 741958 h 1469784"/>
                  <a:gd name="connsiteX3" fmla="*/ 181328 w 843783"/>
                  <a:gd name="connsiteY3" fmla="*/ 25965 h 1469784"/>
                  <a:gd name="connsiteX4" fmla="*/ 250340 w 843783"/>
                  <a:gd name="connsiteY4" fmla="*/ 155361 h 1469784"/>
                  <a:gd name="connsiteX5" fmla="*/ 345230 w 843783"/>
                  <a:gd name="connsiteY5" fmla="*/ 138109 h 1469784"/>
                  <a:gd name="connsiteX6" fmla="*/ 362483 w 843783"/>
                  <a:gd name="connsiteY6" fmla="*/ 232999 h 1469784"/>
                  <a:gd name="connsiteX7" fmla="*/ 423263 w 843783"/>
                  <a:gd name="connsiteY7" fmla="*/ 250449 h 1469784"/>
                  <a:gd name="connsiteX8" fmla="*/ 444335 w 843783"/>
                  <a:gd name="connsiteY8" fmla="*/ 406121 h 1469784"/>
                  <a:gd name="connsiteX9" fmla="*/ 508737 w 843783"/>
                  <a:gd name="connsiteY9" fmla="*/ 452677 h 1469784"/>
                  <a:gd name="connsiteX10" fmla="*/ 474626 w 843783"/>
                  <a:gd name="connsiteY10" fmla="*/ 560803 h 1469784"/>
                  <a:gd name="connsiteX11" fmla="*/ 552264 w 843783"/>
                  <a:gd name="connsiteY11" fmla="*/ 586682 h 1469784"/>
                  <a:gd name="connsiteX12" fmla="*/ 552264 w 843783"/>
                  <a:gd name="connsiteY12" fmla="*/ 690199 h 1469784"/>
                  <a:gd name="connsiteX13" fmla="*/ 791631 w 843783"/>
                  <a:gd name="connsiteY13" fmla="*/ 1061794 h 1469784"/>
                  <a:gd name="connsiteX14" fmla="*/ 601191 w 843783"/>
                  <a:gd name="connsiteY14" fmla="*/ 1465853 h 1469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43783" h="1469784">
                    <a:moveTo>
                      <a:pt x="82816" y="1353249"/>
                    </a:moveTo>
                    <a:cubicBezTo>
                      <a:pt x="159987" y="1206572"/>
                      <a:pt x="160597" y="1076753"/>
                      <a:pt x="146823" y="974871"/>
                    </a:cubicBezTo>
                    <a:cubicBezTo>
                      <a:pt x="133049" y="872989"/>
                      <a:pt x="-5577" y="900109"/>
                      <a:pt x="174" y="741958"/>
                    </a:cubicBezTo>
                    <a:cubicBezTo>
                      <a:pt x="5925" y="583807"/>
                      <a:pt x="139634" y="123731"/>
                      <a:pt x="181328" y="25965"/>
                    </a:cubicBezTo>
                    <a:cubicBezTo>
                      <a:pt x="223022" y="-71801"/>
                      <a:pt x="223023" y="136670"/>
                      <a:pt x="250340" y="155361"/>
                    </a:cubicBezTo>
                    <a:cubicBezTo>
                      <a:pt x="277657" y="174052"/>
                      <a:pt x="326540" y="125169"/>
                      <a:pt x="345230" y="138109"/>
                    </a:cubicBezTo>
                    <a:cubicBezTo>
                      <a:pt x="363920" y="151049"/>
                      <a:pt x="349478" y="214276"/>
                      <a:pt x="362483" y="232999"/>
                    </a:cubicBezTo>
                    <a:cubicBezTo>
                      <a:pt x="375488" y="251722"/>
                      <a:pt x="409621" y="221595"/>
                      <a:pt x="423263" y="250449"/>
                    </a:cubicBezTo>
                    <a:cubicBezTo>
                      <a:pt x="436905" y="279303"/>
                      <a:pt x="430089" y="372416"/>
                      <a:pt x="444335" y="406121"/>
                    </a:cubicBezTo>
                    <a:cubicBezTo>
                      <a:pt x="458581" y="439826"/>
                      <a:pt x="503689" y="426897"/>
                      <a:pt x="508737" y="452677"/>
                    </a:cubicBezTo>
                    <a:cubicBezTo>
                      <a:pt x="513786" y="478457"/>
                      <a:pt x="467372" y="538469"/>
                      <a:pt x="474626" y="560803"/>
                    </a:cubicBezTo>
                    <a:cubicBezTo>
                      <a:pt x="481880" y="583137"/>
                      <a:pt x="539324" y="565116"/>
                      <a:pt x="552264" y="586682"/>
                    </a:cubicBezTo>
                    <a:cubicBezTo>
                      <a:pt x="565204" y="608248"/>
                      <a:pt x="512370" y="611014"/>
                      <a:pt x="552264" y="690199"/>
                    </a:cubicBezTo>
                    <a:cubicBezTo>
                      <a:pt x="592158" y="769384"/>
                      <a:pt x="783477" y="932518"/>
                      <a:pt x="791631" y="1061794"/>
                    </a:cubicBezTo>
                    <a:cubicBezTo>
                      <a:pt x="799785" y="1191070"/>
                      <a:pt x="986018" y="1508629"/>
                      <a:pt x="601191" y="1465853"/>
                    </a:cubicBezTo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62" name="グループ化 1161">
                <a:extLst>
                  <a:ext uri="{FF2B5EF4-FFF2-40B4-BE49-F238E27FC236}">
                    <a16:creationId xmlns:a16="http://schemas.microsoft.com/office/drawing/2014/main" id="{C8DB3606-9500-4EF8-AA91-2B34D511D402}"/>
                  </a:ext>
                </a:extLst>
              </p:cNvPr>
              <p:cNvGrpSpPr/>
              <p:nvPr/>
            </p:nvGrpSpPr>
            <p:grpSpPr>
              <a:xfrm>
                <a:off x="864335" y="2262907"/>
                <a:ext cx="170974" cy="170974"/>
                <a:chOff x="1389970" y="4934997"/>
                <a:chExt cx="170974" cy="170974"/>
              </a:xfrm>
            </p:grpSpPr>
            <p:sp>
              <p:nvSpPr>
                <p:cNvPr id="1163" name="楕円 1162">
                  <a:extLst>
                    <a:ext uri="{FF2B5EF4-FFF2-40B4-BE49-F238E27FC236}">
                      <a16:creationId xmlns:a16="http://schemas.microsoft.com/office/drawing/2014/main" id="{FADB0B37-A1E2-4365-BD8F-62567FE84162}"/>
                    </a:ext>
                  </a:extLst>
                </p:cNvPr>
                <p:cNvSpPr/>
                <p:nvPr/>
              </p:nvSpPr>
              <p:spPr>
                <a:xfrm>
                  <a:off x="1389970" y="4934997"/>
                  <a:ext cx="170974" cy="1709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4" name="楕円 1163">
                  <a:extLst>
                    <a:ext uri="{FF2B5EF4-FFF2-40B4-BE49-F238E27FC236}">
                      <a16:creationId xmlns:a16="http://schemas.microsoft.com/office/drawing/2014/main" id="{A50223A5-A754-4083-A2B1-4E9D5029AA17}"/>
                    </a:ext>
                  </a:extLst>
                </p:cNvPr>
                <p:cNvSpPr/>
                <p:nvPr/>
              </p:nvSpPr>
              <p:spPr>
                <a:xfrm>
                  <a:off x="1414914" y="4967071"/>
                  <a:ext cx="106825" cy="106825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65" name="グループ化 1164">
              <a:extLst>
                <a:ext uri="{FF2B5EF4-FFF2-40B4-BE49-F238E27FC236}">
                  <a16:creationId xmlns:a16="http://schemas.microsoft.com/office/drawing/2014/main" id="{854BFEF6-7F23-44A8-A354-BA6473D69205}"/>
                </a:ext>
              </a:extLst>
            </p:cNvPr>
            <p:cNvGrpSpPr/>
            <p:nvPr/>
          </p:nvGrpSpPr>
          <p:grpSpPr>
            <a:xfrm>
              <a:off x="8799495" y="6235860"/>
              <a:ext cx="593237" cy="436172"/>
              <a:chOff x="426394" y="-357004"/>
              <a:chExt cx="4967966" cy="3652654"/>
            </a:xfrm>
          </p:grpSpPr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503B5CD3-128A-4D80-AA03-ED82D1F6369B}"/>
                  </a:ext>
                </a:extLst>
              </p:cNvPr>
              <p:cNvSpPr/>
              <p:nvPr/>
            </p:nvSpPr>
            <p:spPr>
              <a:xfrm rot="9540701" flipH="1">
                <a:off x="3710398" y="2900979"/>
                <a:ext cx="591106" cy="188299"/>
              </a:xfrm>
              <a:custGeom>
                <a:avLst/>
                <a:gdLst>
                  <a:gd name="connsiteX0" fmla="*/ 508591 w 653143"/>
                  <a:gd name="connsiteY0" fmla="*/ 619459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05172"/>
                  <a:gd name="connsiteX1" fmla="*/ 602860 w 653143"/>
                  <a:gd name="connsiteY1" fmla="*/ 605172 h 605172"/>
                  <a:gd name="connsiteX2" fmla="*/ 581651 w 653143"/>
                  <a:gd name="connsiteY2" fmla="*/ 157555 h 605172"/>
                  <a:gd name="connsiteX3" fmla="*/ 601208 w 653143"/>
                  <a:gd name="connsiteY3" fmla="*/ 152088 h 605172"/>
                  <a:gd name="connsiteX4" fmla="*/ 609400 w 653143"/>
                  <a:gd name="connsiteY4" fmla="*/ 51217 h 605172"/>
                  <a:gd name="connsiteX5" fmla="*/ 27652 w 653143"/>
                  <a:gd name="connsiteY5" fmla="*/ 0 h 605172"/>
                  <a:gd name="connsiteX6" fmla="*/ 66012 w 653143"/>
                  <a:gd name="connsiteY6" fmla="*/ 88557 h 605172"/>
                  <a:gd name="connsiteX7" fmla="*/ 66605 w 653143"/>
                  <a:gd name="connsiteY7" fmla="*/ 96278 h 605172"/>
                  <a:gd name="connsiteX8" fmla="*/ 0 w 653143"/>
                  <a:gd name="connsiteY8" fmla="*/ 126806 h 605172"/>
                  <a:gd name="connsiteX9" fmla="*/ 67258 w 653143"/>
                  <a:gd name="connsiteY9" fmla="*/ 157632 h 605172"/>
                  <a:gd name="connsiteX10" fmla="*/ 63119 w 653143"/>
                  <a:gd name="connsiteY10" fmla="*/ 171390 h 605172"/>
                  <a:gd name="connsiteX11" fmla="*/ 27652 w 653143"/>
                  <a:gd name="connsiteY11" fmla="*/ 221583 h 605172"/>
                  <a:gd name="connsiteX12" fmla="*/ 520233 w 653143"/>
                  <a:gd name="connsiteY12" fmla="*/ 169563 h 605172"/>
                  <a:gd name="connsiteX13" fmla="*/ 529318 w 653143"/>
                  <a:gd name="connsiteY13" fmla="*/ 168054 h 605172"/>
                  <a:gd name="connsiteX0" fmla="*/ 529318 w 653143"/>
                  <a:gd name="connsiteY0" fmla="*/ 168054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12" fmla="*/ 529318 w 653143"/>
                  <a:gd name="connsiteY12" fmla="*/ 168054 h 221583"/>
                  <a:gd name="connsiteX0" fmla="*/ 520233 w 653143"/>
                  <a:gd name="connsiteY0" fmla="*/ 16956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0" fmla="*/ 27652 w 653143"/>
                  <a:gd name="connsiteY0" fmla="*/ 22158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0" fmla="*/ 27652 w 653143"/>
                  <a:gd name="connsiteY0" fmla="*/ 221583 h 221583"/>
                  <a:gd name="connsiteX1" fmla="*/ 601208 w 653143"/>
                  <a:gd name="connsiteY1" fmla="*/ 152088 h 221583"/>
                  <a:gd name="connsiteX2" fmla="*/ 609400 w 653143"/>
                  <a:gd name="connsiteY2" fmla="*/ 51217 h 221583"/>
                  <a:gd name="connsiteX3" fmla="*/ 27652 w 653143"/>
                  <a:gd name="connsiteY3" fmla="*/ 0 h 221583"/>
                  <a:gd name="connsiteX4" fmla="*/ 66012 w 653143"/>
                  <a:gd name="connsiteY4" fmla="*/ 88557 h 221583"/>
                  <a:gd name="connsiteX5" fmla="*/ 66605 w 653143"/>
                  <a:gd name="connsiteY5" fmla="*/ 96278 h 221583"/>
                  <a:gd name="connsiteX6" fmla="*/ 0 w 653143"/>
                  <a:gd name="connsiteY6" fmla="*/ 126806 h 221583"/>
                  <a:gd name="connsiteX7" fmla="*/ 67258 w 653143"/>
                  <a:gd name="connsiteY7" fmla="*/ 157632 h 221583"/>
                  <a:gd name="connsiteX8" fmla="*/ 63119 w 653143"/>
                  <a:gd name="connsiteY8" fmla="*/ 171390 h 221583"/>
                  <a:gd name="connsiteX9" fmla="*/ 27652 w 653143"/>
                  <a:gd name="connsiteY9" fmla="*/ 221583 h 221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3143" h="221583">
                    <a:moveTo>
                      <a:pt x="27652" y="221583"/>
                    </a:moveTo>
                    <a:cubicBezTo>
                      <a:pt x="117333" y="218366"/>
                      <a:pt x="504250" y="180482"/>
                      <a:pt x="601208" y="152088"/>
                    </a:cubicBezTo>
                    <a:cubicBezTo>
                      <a:pt x="672599" y="123866"/>
                      <a:pt x="665577" y="63870"/>
                      <a:pt x="609400" y="51217"/>
                    </a:cubicBezTo>
                    <a:cubicBezTo>
                      <a:pt x="545199" y="36755"/>
                      <a:pt x="237341" y="18466"/>
                      <a:pt x="27652" y="0"/>
                    </a:cubicBezTo>
                    <a:cubicBezTo>
                      <a:pt x="45389" y="24035"/>
                      <a:pt x="59704" y="48845"/>
                      <a:pt x="66012" y="88557"/>
                    </a:cubicBezTo>
                    <a:cubicBezTo>
                      <a:pt x="66210" y="91131"/>
                      <a:pt x="66407" y="93704"/>
                      <a:pt x="66605" y="96278"/>
                    </a:cubicBezTo>
                    <a:lnTo>
                      <a:pt x="0" y="126806"/>
                    </a:lnTo>
                    <a:lnTo>
                      <a:pt x="67258" y="157632"/>
                    </a:lnTo>
                    <a:lnTo>
                      <a:pt x="63119" y="171390"/>
                    </a:lnTo>
                    <a:cubicBezTo>
                      <a:pt x="51297" y="197526"/>
                      <a:pt x="27191" y="195447"/>
                      <a:pt x="27652" y="22158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5B833E4D-08BB-483B-9B77-C3505DF6D5EB}"/>
                  </a:ext>
                </a:extLst>
              </p:cNvPr>
              <p:cNvSpPr/>
              <p:nvPr/>
            </p:nvSpPr>
            <p:spPr>
              <a:xfrm>
                <a:off x="507126" y="2547340"/>
                <a:ext cx="442696" cy="72544"/>
              </a:xfrm>
              <a:custGeom>
                <a:avLst/>
                <a:gdLst>
                  <a:gd name="connsiteX0" fmla="*/ 0 w 442696"/>
                  <a:gd name="connsiteY0" fmla="*/ 0 h 72544"/>
                  <a:gd name="connsiteX1" fmla="*/ 5748 w 442696"/>
                  <a:gd name="connsiteY1" fmla="*/ 658 h 72544"/>
                  <a:gd name="connsiteX2" fmla="*/ 284086 w 442696"/>
                  <a:gd name="connsiteY2" fmla="*/ 14198 h 72544"/>
                  <a:gd name="connsiteX3" fmla="*/ 402013 w 442696"/>
                  <a:gd name="connsiteY3" fmla="*/ 15125 h 72544"/>
                  <a:gd name="connsiteX4" fmla="*/ 441526 w 442696"/>
                  <a:gd name="connsiteY4" fmla="*/ 59716 h 72544"/>
                  <a:gd name="connsiteX5" fmla="*/ 442696 w 442696"/>
                  <a:gd name="connsiteY5" fmla="*/ 72544 h 72544"/>
                  <a:gd name="connsiteX6" fmla="*/ 409712 w 442696"/>
                  <a:gd name="connsiteY6" fmla="*/ 70337 h 72544"/>
                  <a:gd name="connsiteX7" fmla="*/ 7189 w 442696"/>
                  <a:gd name="connsiteY7" fmla="*/ 3235 h 72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2696" h="72544">
                    <a:moveTo>
                      <a:pt x="0" y="0"/>
                    </a:moveTo>
                    <a:lnTo>
                      <a:pt x="5748" y="658"/>
                    </a:lnTo>
                    <a:cubicBezTo>
                      <a:pt x="76441" y="7492"/>
                      <a:pt x="170644" y="12274"/>
                      <a:pt x="284086" y="14198"/>
                    </a:cubicBezTo>
                    <a:lnTo>
                      <a:pt x="402013" y="15125"/>
                    </a:lnTo>
                    <a:lnTo>
                      <a:pt x="441526" y="59716"/>
                    </a:lnTo>
                    <a:lnTo>
                      <a:pt x="442696" y="72544"/>
                    </a:lnTo>
                    <a:lnTo>
                      <a:pt x="409712" y="70337"/>
                    </a:lnTo>
                    <a:cubicBezTo>
                      <a:pt x="213595" y="53045"/>
                      <a:pt x="70221" y="27283"/>
                      <a:pt x="7189" y="3235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585CA475-68E3-49E1-B625-65DC2F51D9C7}"/>
                  </a:ext>
                </a:extLst>
              </p:cNvPr>
              <p:cNvSpPr/>
              <p:nvPr/>
            </p:nvSpPr>
            <p:spPr>
              <a:xfrm>
                <a:off x="426394" y="2403414"/>
                <a:ext cx="435431" cy="164761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F98F3E24-1231-4D69-B03F-7A1E633AFA3B}"/>
                  </a:ext>
                </a:extLst>
              </p:cNvPr>
              <p:cNvSpPr/>
              <p:nvPr/>
            </p:nvSpPr>
            <p:spPr>
              <a:xfrm rot="16200000">
                <a:off x="4083308" y="1550506"/>
                <a:ext cx="469057" cy="2153046"/>
              </a:xfrm>
              <a:custGeom>
                <a:avLst/>
                <a:gdLst>
                  <a:gd name="connsiteX0" fmla="*/ 469057 w 469057"/>
                  <a:gd name="connsiteY0" fmla="*/ 1178577 h 2153046"/>
                  <a:gd name="connsiteX1" fmla="*/ 179092 w 469057"/>
                  <a:gd name="connsiteY1" fmla="*/ 2149549 h 2153046"/>
                  <a:gd name="connsiteX2" fmla="*/ 166384 w 469057"/>
                  <a:gd name="connsiteY2" fmla="*/ 2153046 h 2153046"/>
                  <a:gd name="connsiteX3" fmla="*/ 172732 w 469057"/>
                  <a:gd name="connsiteY3" fmla="*/ 2117471 h 2153046"/>
                  <a:gd name="connsiteX4" fmla="*/ 198942 w 469057"/>
                  <a:gd name="connsiteY4" fmla="*/ 1906609 h 2153046"/>
                  <a:gd name="connsiteX5" fmla="*/ 200879 w 469057"/>
                  <a:gd name="connsiteY5" fmla="*/ 1883876 h 2153046"/>
                  <a:gd name="connsiteX6" fmla="*/ 167696 w 469057"/>
                  <a:gd name="connsiteY6" fmla="*/ 1928847 h 2153046"/>
                  <a:gd name="connsiteX7" fmla="*/ 107725 w 469057"/>
                  <a:gd name="connsiteY7" fmla="*/ 1977458 h 2153046"/>
                  <a:gd name="connsiteX8" fmla="*/ 95017 w 469057"/>
                  <a:gd name="connsiteY8" fmla="*/ 1980955 h 2153046"/>
                  <a:gd name="connsiteX9" fmla="*/ 101364 w 469057"/>
                  <a:gd name="connsiteY9" fmla="*/ 1945380 h 2153046"/>
                  <a:gd name="connsiteX10" fmla="*/ 124369 w 469057"/>
                  <a:gd name="connsiteY10" fmla="*/ 1724100 h 2153046"/>
                  <a:gd name="connsiteX11" fmla="*/ 54611 w 469057"/>
                  <a:gd name="connsiteY11" fmla="*/ 1823178 h 2153046"/>
                  <a:gd name="connsiteX12" fmla="*/ 46356 w 469057"/>
                  <a:gd name="connsiteY12" fmla="*/ 1826189 h 2153046"/>
                  <a:gd name="connsiteX13" fmla="*/ 50479 w 469057"/>
                  <a:gd name="connsiteY13" fmla="*/ 1795559 h 2153046"/>
                  <a:gd name="connsiteX14" fmla="*/ 67504 w 469057"/>
                  <a:gd name="connsiteY14" fmla="*/ 1614008 h 2153046"/>
                  <a:gd name="connsiteX15" fmla="*/ 68762 w 469057"/>
                  <a:gd name="connsiteY15" fmla="*/ 1594436 h 2153046"/>
                  <a:gd name="connsiteX16" fmla="*/ 47208 w 469057"/>
                  <a:gd name="connsiteY16" fmla="*/ 1633156 h 2153046"/>
                  <a:gd name="connsiteX17" fmla="*/ 8255 w 469057"/>
                  <a:gd name="connsiteY17" fmla="*/ 1675009 h 2153046"/>
                  <a:gd name="connsiteX18" fmla="*/ 0 w 469057"/>
                  <a:gd name="connsiteY18" fmla="*/ 1678020 h 2153046"/>
                  <a:gd name="connsiteX19" fmla="*/ 4123 w 469057"/>
                  <a:gd name="connsiteY19" fmla="*/ 1647390 h 2153046"/>
                  <a:gd name="connsiteX20" fmla="*/ 44408 w 469057"/>
                  <a:gd name="connsiteY20" fmla="*/ 839009 h 2153046"/>
                  <a:gd name="connsiteX21" fmla="*/ 4123 w 469057"/>
                  <a:gd name="connsiteY21" fmla="*/ 30630 h 2153046"/>
                  <a:gd name="connsiteX22" fmla="*/ 0 w 469057"/>
                  <a:gd name="connsiteY22" fmla="*/ 0 h 2153046"/>
                  <a:gd name="connsiteX23" fmla="*/ 8254 w 469057"/>
                  <a:gd name="connsiteY23" fmla="*/ 3010 h 2153046"/>
                  <a:gd name="connsiteX24" fmla="*/ 65550 w 469057"/>
                  <a:gd name="connsiteY24" fmla="*/ 74370 h 2153046"/>
                  <a:gd name="connsiteX25" fmla="*/ 114279 w 469057"/>
                  <a:gd name="connsiteY25" fmla="*/ 191824 h 2153046"/>
                  <a:gd name="connsiteX26" fmla="*/ 101364 w 469057"/>
                  <a:gd name="connsiteY26" fmla="*/ 67595 h 2153046"/>
                  <a:gd name="connsiteX27" fmla="*/ 95017 w 469057"/>
                  <a:gd name="connsiteY27" fmla="*/ 32020 h 2153046"/>
                  <a:gd name="connsiteX28" fmla="*/ 107724 w 469057"/>
                  <a:gd name="connsiteY28" fmla="*/ 35515 h 2153046"/>
                  <a:gd name="connsiteX29" fmla="*/ 272193 w 469057"/>
                  <a:gd name="connsiteY29" fmla="*/ 257064 h 2153046"/>
                  <a:gd name="connsiteX30" fmla="*/ 309546 w 469057"/>
                  <a:gd name="connsiteY30" fmla="*/ 361470 h 2153046"/>
                  <a:gd name="connsiteX31" fmla="*/ 343560 w 469057"/>
                  <a:gd name="connsiteY31" fmla="*/ 429154 h 2153046"/>
                  <a:gd name="connsiteX32" fmla="*/ 420943 w 469057"/>
                  <a:gd name="connsiteY32" fmla="*/ 685247 h 2153046"/>
                  <a:gd name="connsiteX33" fmla="*/ 469057 w 469057"/>
                  <a:gd name="connsiteY33" fmla="*/ 1178577 h 2153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69057" h="2153046">
                    <a:moveTo>
                      <a:pt x="469057" y="1178577"/>
                    </a:moveTo>
                    <a:cubicBezTo>
                      <a:pt x="469057" y="1657529"/>
                      <a:pt x="344575" y="2057132"/>
                      <a:pt x="179092" y="2149549"/>
                    </a:cubicBezTo>
                    <a:lnTo>
                      <a:pt x="166384" y="2153046"/>
                    </a:lnTo>
                    <a:lnTo>
                      <a:pt x="172732" y="2117471"/>
                    </a:lnTo>
                    <a:cubicBezTo>
                      <a:pt x="182521" y="2050468"/>
                      <a:pt x="191292" y="1980022"/>
                      <a:pt x="198942" y="1906609"/>
                    </a:cubicBezTo>
                    <a:lnTo>
                      <a:pt x="200879" y="1883876"/>
                    </a:lnTo>
                    <a:lnTo>
                      <a:pt x="167696" y="1928847"/>
                    </a:lnTo>
                    <a:cubicBezTo>
                      <a:pt x="148454" y="1949555"/>
                      <a:pt x="128410" y="1965906"/>
                      <a:pt x="107725" y="1977458"/>
                    </a:cubicBezTo>
                    <a:lnTo>
                      <a:pt x="95017" y="1980955"/>
                    </a:lnTo>
                    <a:lnTo>
                      <a:pt x="101364" y="1945380"/>
                    </a:lnTo>
                    <a:lnTo>
                      <a:pt x="124369" y="1724100"/>
                    </a:lnTo>
                    <a:lnTo>
                      <a:pt x="54611" y="1823178"/>
                    </a:lnTo>
                    <a:lnTo>
                      <a:pt x="46356" y="1826189"/>
                    </a:lnTo>
                    <a:lnTo>
                      <a:pt x="50479" y="1795559"/>
                    </a:lnTo>
                    <a:cubicBezTo>
                      <a:pt x="56838" y="1737870"/>
                      <a:pt x="62535" y="1677217"/>
                      <a:pt x="67504" y="1614008"/>
                    </a:cubicBezTo>
                    <a:lnTo>
                      <a:pt x="68762" y="1594436"/>
                    </a:lnTo>
                    <a:lnTo>
                      <a:pt x="47208" y="1633156"/>
                    </a:lnTo>
                    <a:cubicBezTo>
                      <a:pt x="34710" y="1650985"/>
                      <a:pt x="21690" y="1665064"/>
                      <a:pt x="8255" y="1675009"/>
                    </a:cubicBezTo>
                    <a:lnTo>
                      <a:pt x="0" y="1678020"/>
                    </a:lnTo>
                    <a:lnTo>
                      <a:pt x="4123" y="1647390"/>
                    </a:lnTo>
                    <a:cubicBezTo>
                      <a:pt x="29557" y="1416634"/>
                      <a:pt x="44408" y="1138453"/>
                      <a:pt x="44408" y="839009"/>
                    </a:cubicBezTo>
                    <a:cubicBezTo>
                      <a:pt x="44408" y="539568"/>
                      <a:pt x="29557" y="261387"/>
                      <a:pt x="4123" y="30630"/>
                    </a:cubicBezTo>
                    <a:lnTo>
                      <a:pt x="0" y="0"/>
                    </a:lnTo>
                    <a:lnTo>
                      <a:pt x="8254" y="3010"/>
                    </a:lnTo>
                    <a:cubicBezTo>
                      <a:pt x="28408" y="17929"/>
                      <a:pt x="47626" y="42147"/>
                      <a:pt x="65550" y="74370"/>
                    </a:cubicBezTo>
                    <a:lnTo>
                      <a:pt x="114279" y="191824"/>
                    </a:lnTo>
                    <a:lnTo>
                      <a:pt x="101364" y="67595"/>
                    </a:lnTo>
                    <a:lnTo>
                      <a:pt x="95017" y="32020"/>
                    </a:lnTo>
                    <a:lnTo>
                      <a:pt x="107724" y="35515"/>
                    </a:lnTo>
                    <a:cubicBezTo>
                      <a:pt x="169780" y="70172"/>
                      <a:pt x="226071" y="148026"/>
                      <a:pt x="272193" y="257064"/>
                    </a:cubicBezTo>
                    <a:lnTo>
                      <a:pt x="309546" y="361470"/>
                    </a:lnTo>
                    <a:lnTo>
                      <a:pt x="343560" y="429154"/>
                    </a:lnTo>
                    <a:cubicBezTo>
                      <a:pt x="374309" y="501846"/>
                      <a:pt x="400538" y="588397"/>
                      <a:pt x="420943" y="685247"/>
                    </a:cubicBezTo>
                    <a:cubicBezTo>
                      <a:pt x="451551" y="830522"/>
                      <a:pt x="469057" y="998971"/>
                      <a:pt x="469057" y="1178577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52982D1A-C0B5-4AD9-B397-971694A924F0}"/>
                  </a:ext>
                </a:extLst>
              </p:cNvPr>
              <p:cNvSpPr/>
              <p:nvPr/>
            </p:nvSpPr>
            <p:spPr>
              <a:xfrm>
                <a:off x="728473" y="2180994"/>
                <a:ext cx="3589362" cy="1114656"/>
              </a:xfrm>
              <a:custGeom>
                <a:avLst/>
                <a:gdLst>
                  <a:gd name="connsiteX0" fmla="*/ 350235 w 3589362"/>
                  <a:gd name="connsiteY0" fmla="*/ 230 h 1114656"/>
                  <a:gd name="connsiteX1" fmla="*/ 594137 w 3589362"/>
                  <a:gd name="connsiteY1" fmla="*/ 107476 h 1114656"/>
                  <a:gd name="connsiteX2" fmla="*/ 640707 w 3589362"/>
                  <a:gd name="connsiteY2" fmla="*/ 160047 h 1114656"/>
                  <a:gd name="connsiteX3" fmla="*/ 720784 w 3589362"/>
                  <a:gd name="connsiteY3" fmla="*/ 145105 h 1114656"/>
                  <a:gd name="connsiteX4" fmla="*/ 971289 w 3589362"/>
                  <a:gd name="connsiteY4" fmla="*/ 130404 h 1114656"/>
                  <a:gd name="connsiteX5" fmla="*/ 1099580 w 3589362"/>
                  <a:gd name="connsiteY5" fmla="*/ 134172 h 1114656"/>
                  <a:gd name="connsiteX6" fmla="*/ 1201768 w 3589362"/>
                  <a:gd name="connsiteY6" fmla="*/ 143313 h 1114656"/>
                  <a:gd name="connsiteX7" fmla="*/ 1351744 w 3589362"/>
                  <a:gd name="connsiteY7" fmla="*/ 118173 h 1114656"/>
                  <a:gd name="connsiteX8" fmla="*/ 2371020 w 3589362"/>
                  <a:gd name="connsiteY8" fmla="*/ 109415 h 1114656"/>
                  <a:gd name="connsiteX9" fmla="*/ 3589362 w 3589362"/>
                  <a:gd name="connsiteY9" fmla="*/ 391901 h 1114656"/>
                  <a:gd name="connsiteX10" fmla="*/ 2366257 w 3589362"/>
                  <a:gd name="connsiteY10" fmla="*/ 1112537 h 1114656"/>
                  <a:gd name="connsiteX11" fmla="*/ 1161737 w 3589362"/>
                  <a:gd name="connsiteY11" fmla="*/ 440864 h 1114656"/>
                  <a:gd name="connsiteX12" fmla="*/ 1126225 w 3589362"/>
                  <a:gd name="connsiteY12" fmla="*/ 397007 h 1114656"/>
                  <a:gd name="connsiteX13" fmla="*/ 971289 w 3589362"/>
                  <a:gd name="connsiteY13" fmla="*/ 394129 h 1114656"/>
                  <a:gd name="connsiteX14" fmla="*/ 755557 w 3589362"/>
                  <a:gd name="connsiteY14" fmla="*/ 398137 h 1114656"/>
                  <a:gd name="connsiteX15" fmla="*/ 654595 w 3589362"/>
                  <a:gd name="connsiteY15" fmla="*/ 403794 h 1114656"/>
                  <a:gd name="connsiteX16" fmla="*/ 603760 w 3589362"/>
                  <a:gd name="connsiteY16" fmla="*/ 448544 h 1114656"/>
                  <a:gd name="connsiteX17" fmla="*/ 293878 w 3589362"/>
                  <a:gd name="connsiteY17" fmla="*/ 498243 h 1114656"/>
                  <a:gd name="connsiteX18" fmla="*/ 24285 w 3589362"/>
                  <a:gd name="connsiteY18" fmla="*/ 288924 h 1114656"/>
                  <a:gd name="connsiteX19" fmla="*/ 350235 w 3589362"/>
                  <a:gd name="connsiteY19" fmla="*/ 230 h 111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589362" h="1114656">
                    <a:moveTo>
                      <a:pt x="350235" y="230"/>
                    </a:moveTo>
                    <a:cubicBezTo>
                      <a:pt x="435913" y="4331"/>
                      <a:pt x="525735" y="49191"/>
                      <a:pt x="594137" y="107476"/>
                    </a:cubicBezTo>
                    <a:lnTo>
                      <a:pt x="640707" y="160047"/>
                    </a:lnTo>
                    <a:lnTo>
                      <a:pt x="720784" y="145105"/>
                    </a:lnTo>
                    <a:cubicBezTo>
                      <a:pt x="799918" y="135551"/>
                      <a:pt x="884055" y="130404"/>
                      <a:pt x="971289" y="130404"/>
                    </a:cubicBezTo>
                    <a:cubicBezTo>
                      <a:pt x="1014906" y="130404"/>
                      <a:pt x="1057749" y="131691"/>
                      <a:pt x="1099580" y="134172"/>
                    </a:cubicBezTo>
                    <a:lnTo>
                      <a:pt x="1201768" y="143313"/>
                    </a:lnTo>
                    <a:lnTo>
                      <a:pt x="1351744" y="118173"/>
                    </a:lnTo>
                    <a:cubicBezTo>
                      <a:pt x="1653704" y="83016"/>
                      <a:pt x="2105789" y="93540"/>
                      <a:pt x="2371020" y="109415"/>
                    </a:cubicBezTo>
                    <a:cubicBezTo>
                      <a:pt x="2795390" y="134815"/>
                      <a:pt x="3589362" y="159611"/>
                      <a:pt x="3589362" y="391901"/>
                    </a:cubicBezTo>
                    <a:cubicBezTo>
                      <a:pt x="3589362" y="624191"/>
                      <a:pt x="2990652" y="1152224"/>
                      <a:pt x="2366257" y="1112537"/>
                    </a:cubicBezTo>
                    <a:cubicBezTo>
                      <a:pt x="1897961" y="1082772"/>
                      <a:pt x="1387409" y="700615"/>
                      <a:pt x="1161737" y="440864"/>
                    </a:cubicBezTo>
                    <a:lnTo>
                      <a:pt x="1126225" y="397007"/>
                    </a:lnTo>
                    <a:lnTo>
                      <a:pt x="971289" y="394129"/>
                    </a:lnTo>
                    <a:cubicBezTo>
                      <a:pt x="899131" y="394129"/>
                      <a:pt x="827139" y="395471"/>
                      <a:pt x="755557" y="398137"/>
                    </a:cubicBezTo>
                    <a:lnTo>
                      <a:pt x="654595" y="403794"/>
                    </a:lnTo>
                    <a:lnTo>
                      <a:pt x="603760" y="448544"/>
                    </a:lnTo>
                    <a:cubicBezTo>
                      <a:pt x="533870" y="487646"/>
                      <a:pt x="429959" y="509488"/>
                      <a:pt x="293878" y="498243"/>
                    </a:cubicBezTo>
                    <a:cubicBezTo>
                      <a:pt x="21716" y="475754"/>
                      <a:pt x="-42258" y="371926"/>
                      <a:pt x="24285" y="288924"/>
                    </a:cubicBezTo>
                    <a:cubicBezTo>
                      <a:pt x="90828" y="205922"/>
                      <a:pt x="178879" y="-7971"/>
                      <a:pt x="350235" y="23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60572084-8892-4C61-8952-8A0439A8EBA6}"/>
                  </a:ext>
                </a:extLst>
              </p:cNvPr>
              <p:cNvSpPr/>
              <p:nvPr/>
            </p:nvSpPr>
            <p:spPr>
              <a:xfrm>
                <a:off x="728474" y="2180995"/>
                <a:ext cx="1248745" cy="501192"/>
              </a:xfrm>
              <a:custGeom>
                <a:avLst/>
                <a:gdLst>
                  <a:gd name="connsiteX0" fmla="*/ 350235 w 1248745"/>
                  <a:gd name="connsiteY0" fmla="*/ 230 h 501192"/>
                  <a:gd name="connsiteX1" fmla="*/ 594137 w 1248745"/>
                  <a:gd name="connsiteY1" fmla="*/ 107476 h 501192"/>
                  <a:gd name="connsiteX2" fmla="*/ 640707 w 1248745"/>
                  <a:gd name="connsiteY2" fmla="*/ 160047 h 501192"/>
                  <a:gd name="connsiteX3" fmla="*/ 720784 w 1248745"/>
                  <a:gd name="connsiteY3" fmla="*/ 145105 h 501192"/>
                  <a:gd name="connsiteX4" fmla="*/ 971289 w 1248745"/>
                  <a:gd name="connsiteY4" fmla="*/ 130404 h 501192"/>
                  <a:gd name="connsiteX5" fmla="*/ 1099580 w 1248745"/>
                  <a:gd name="connsiteY5" fmla="*/ 134172 h 501192"/>
                  <a:gd name="connsiteX6" fmla="*/ 1201768 w 1248745"/>
                  <a:gd name="connsiteY6" fmla="*/ 143313 h 501192"/>
                  <a:gd name="connsiteX7" fmla="*/ 1248745 w 1248745"/>
                  <a:gd name="connsiteY7" fmla="*/ 135439 h 501192"/>
                  <a:gd name="connsiteX8" fmla="*/ 1219638 w 1248745"/>
                  <a:gd name="connsiteY8" fmla="*/ 182079 h 501192"/>
                  <a:gd name="connsiteX9" fmla="*/ 1167806 w 1248745"/>
                  <a:gd name="connsiteY9" fmla="*/ 300298 h 501192"/>
                  <a:gd name="connsiteX10" fmla="*/ 1138647 w 1248745"/>
                  <a:gd name="connsiteY10" fmla="*/ 412348 h 501192"/>
                  <a:gd name="connsiteX11" fmla="*/ 1126225 w 1248745"/>
                  <a:gd name="connsiteY11" fmla="*/ 397007 h 501192"/>
                  <a:gd name="connsiteX12" fmla="*/ 971289 w 1248745"/>
                  <a:gd name="connsiteY12" fmla="*/ 394129 h 501192"/>
                  <a:gd name="connsiteX13" fmla="*/ 755557 w 1248745"/>
                  <a:gd name="connsiteY13" fmla="*/ 398137 h 501192"/>
                  <a:gd name="connsiteX14" fmla="*/ 654595 w 1248745"/>
                  <a:gd name="connsiteY14" fmla="*/ 403794 h 501192"/>
                  <a:gd name="connsiteX15" fmla="*/ 603760 w 1248745"/>
                  <a:gd name="connsiteY15" fmla="*/ 448544 h 501192"/>
                  <a:gd name="connsiteX16" fmla="*/ 293878 w 1248745"/>
                  <a:gd name="connsiteY16" fmla="*/ 498243 h 501192"/>
                  <a:gd name="connsiteX17" fmla="*/ 24285 w 1248745"/>
                  <a:gd name="connsiteY17" fmla="*/ 288924 h 501192"/>
                  <a:gd name="connsiteX18" fmla="*/ 350235 w 1248745"/>
                  <a:gd name="connsiteY18" fmla="*/ 230 h 501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48745" h="501192">
                    <a:moveTo>
                      <a:pt x="350235" y="230"/>
                    </a:moveTo>
                    <a:cubicBezTo>
                      <a:pt x="435913" y="4331"/>
                      <a:pt x="525735" y="49191"/>
                      <a:pt x="594137" y="107476"/>
                    </a:cubicBezTo>
                    <a:lnTo>
                      <a:pt x="640707" y="160047"/>
                    </a:lnTo>
                    <a:lnTo>
                      <a:pt x="720784" y="145105"/>
                    </a:lnTo>
                    <a:cubicBezTo>
                      <a:pt x="799918" y="135551"/>
                      <a:pt x="884055" y="130404"/>
                      <a:pt x="971289" y="130404"/>
                    </a:cubicBezTo>
                    <a:cubicBezTo>
                      <a:pt x="1014906" y="130404"/>
                      <a:pt x="1057749" y="131691"/>
                      <a:pt x="1099580" y="134172"/>
                    </a:cubicBezTo>
                    <a:lnTo>
                      <a:pt x="1201768" y="143313"/>
                    </a:lnTo>
                    <a:lnTo>
                      <a:pt x="1248745" y="135439"/>
                    </a:lnTo>
                    <a:lnTo>
                      <a:pt x="1219638" y="182079"/>
                    </a:lnTo>
                    <a:cubicBezTo>
                      <a:pt x="1199152" y="220706"/>
                      <a:pt x="1181816" y="260147"/>
                      <a:pt x="1167806" y="300298"/>
                    </a:cubicBezTo>
                    <a:lnTo>
                      <a:pt x="1138647" y="412348"/>
                    </a:lnTo>
                    <a:lnTo>
                      <a:pt x="1126225" y="397007"/>
                    </a:lnTo>
                    <a:lnTo>
                      <a:pt x="971289" y="394129"/>
                    </a:lnTo>
                    <a:cubicBezTo>
                      <a:pt x="899131" y="394129"/>
                      <a:pt x="827139" y="395471"/>
                      <a:pt x="755557" y="398137"/>
                    </a:cubicBezTo>
                    <a:lnTo>
                      <a:pt x="654595" y="403794"/>
                    </a:lnTo>
                    <a:lnTo>
                      <a:pt x="603760" y="448544"/>
                    </a:lnTo>
                    <a:cubicBezTo>
                      <a:pt x="533870" y="487646"/>
                      <a:pt x="429959" y="509488"/>
                      <a:pt x="293878" y="498243"/>
                    </a:cubicBezTo>
                    <a:cubicBezTo>
                      <a:pt x="21716" y="475754"/>
                      <a:pt x="-42258" y="371926"/>
                      <a:pt x="24285" y="288924"/>
                    </a:cubicBezTo>
                    <a:cubicBezTo>
                      <a:pt x="90828" y="205922"/>
                      <a:pt x="178879" y="-7971"/>
                      <a:pt x="350235" y="23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A784AC52-F46B-4569-A7C8-90A6ECB5E1A6}"/>
                  </a:ext>
                </a:extLst>
              </p:cNvPr>
              <p:cNvSpPr/>
              <p:nvPr/>
            </p:nvSpPr>
            <p:spPr>
              <a:xfrm>
                <a:off x="892729" y="2366182"/>
                <a:ext cx="349081" cy="316005"/>
              </a:xfrm>
              <a:custGeom>
                <a:avLst/>
                <a:gdLst>
                  <a:gd name="connsiteX0" fmla="*/ 244737 w 349081"/>
                  <a:gd name="connsiteY0" fmla="*/ 99 h 316005"/>
                  <a:gd name="connsiteX1" fmla="*/ 281558 w 349081"/>
                  <a:gd name="connsiteY1" fmla="*/ 9639 h 316005"/>
                  <a:gd name="connsiteX2" fmla="*/ 317934 w 349081"/>
                  <a:gd name="connsiteY2" fmla="*/ 59490 h 316005"/>
                  <a:gd name="connsiteX3" fmla="*/ 334180 w 349081"/>
                  <a:gd name="connsiteY3" fmla="*/ 102203 h 316005"/>
                  <a:gd name="connsiteX4" fmla="*/ 347394 w 349081"/>
                  <a:gd name="connsiteY4" fmla="*/ 236460 h 316005"/>
                  <a:gd name="connsiteX5" fmla="*/ 332474 w 349081"/>
                  <a:gd name="connsiteY5" fmla="*/ 301299 h 316005"/>
                  <a:gd name="connsiteX6" fmla="*/ 309386 w 349081"/>
                  <a:gd name="connsiteY6" fmla="*/ 307087 h 316005"/>
                  <a:gd name="connsiteX7" fmla="*/ 129623 w 349081"/>
                  <a:gd name="connsiteY7" fmla="*/ 313056 h 316005"/>
                  <a:gd name="connsiteX8" fmla="*/ 37169 w 349081"/>
                  <a:gd name="connsiteY8" fmla="*/ 301010 h 316005"/>
                  <a:gd name="connsiteX9" fmla="*/ 0 w 349081"/>
                  <a:gd name="connsiteY9" fmla="*/ 291711 h 316005"/>
                  <a:gd name="connsiteX10" fmla="*/ 114648 w 349081"/>
                  <a:gd name="connsiteY10" fmla="*/ 107703 h 316005"/>
                  <a:gd name="connsiteX11" fmla="*/ 244737 w 349081"/>
                  <a:gd name="connsiteY11" fmla="*/ 99 h 316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081" h="316005">
                    <a:moveTo>
                      <a:pt x="244737" y="99"/>
                    </a:moveTo>
                    <a:cubicBezTo>
                      <a:pt x="258016" y="-614"/>
                      <a:pt x="270443" y="2530"/>
                      <a:pt x="281558" y="9639"/>
                    </a:cubicBezTo>
                    <a:cubicBezTo>
                      <a:pt x="296378" y="19119"/>
                      <a:pt x="308867" y="35650"/>
                      <a:pt x="317934" y="59490"/>
                    </a:cubicBezTo>
                    <a:lnTo>
                      <a:pt x="334180" y="102203"/>
                    </a:lnTo>
                    <a:cubicBezTo>
                      <a:pt x="347781" y="137962"/>
                      <a:pt x="351751" y="185088"/>
                      <a:pt x="347394" y="236460"/>
                    </a:cubicBezTo>
                    <a:lnTo>
                      <a:pt x="332474" y="301299"/>
                    </a:lnTo>
                    <a:lnTo>
                      <a:pt x="309386" y="307087"/>
                    </a:lnTo>
                    <a:cubicBezTo>
                      <a:pt x="257662" y="316030"/>
                      <a:pt x="197664" y="318679"/>
                      <a:pt x="129623" y="313056"/>
                    </a:cubicBezTo>
                    <a:cubicBezTo>
                      <a:pt x="95603" y="310245"/>
                      <a:pt x="64836" y="306163"/>
                      <a:pt x="37169" y="301010"/>
                    </a:cubicBezTo>
                    <a:lnTo>
                      <a:pt x="0" y="291711"/>
                    </a:lnTo>
                    <a:lnTo>
                      <a:pt x="114648" y="107703"/>
                    </a:lnTo>
                    <a:cubicBezTo>
                      <a:pt x="157400" y="39087"/>
                      <a:pt x="204901" y="2237"/>
                      <a:pt x="244737" y="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8416BD8A-34E8-41F9-8A61-3006A234B694}"/>
                  </a:ext>
                </a:extLst>
              </p:cNvPr>
              <p:cNvSpPr/>
              <p:nvPr/>
            </p:nvSpPr>
            <p:spPr>
              <a:xfrm rot="9540701" flipH="1">
                <a:off x="3601298" y="3018608"/>
                <a:ext cx="653785" cy="223997"/>
              </a:xfrm>
              <a:custGeom>
                <a:avLst/>
                <a:gdLst>
                  <a:gd name="connsiteX0" fmla="*/ 508591 w 653143"/>
                  <a:gd name="connsiteY0" fmla="*/ 619459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19459"/>
                  <a:gd name="connsiteX1" fmla="*/ 602860 w 653143"/>
                  <a:gd name="connsiteY1" fmla="*/ 619459 h 619459"/>
                  <a:gd name="connsiteX2" fmla="*/ 581651 w 653143"/>
                  <a:gd name="connsiteY2" fmla="*/ 157555 h 619459"/>
                  <a:gd name="connsiteX3" fmla="*/ 601208 w 653143"/>
                  <a:gd name="connsiteY3" fmla="*/ 152088 h 619459"/>
                  <a:gd name="connsiteX4" fmla="*/ 609400 w 653143"/>
                  <a:gd name="connsiteY4" fmla="*/ 51217 h 619459"/>
                  <a:gd name="connsiteX5" fmla="*/ 27652 w 653143"/>
                  <a:gd name="connsiteY5" fmla="*/ 0 h 619459"/>
                  <a:gd name="connsiteX6" fmla="*/ 66012 w 653143"/>
                  <a:gd name="connsiteY6" fmla="*/ 88557 h 619459"/>
                  <a:gd name="connsiteX7" fmla="*/ 66605 w 653143"/>
                  <a:gd name="connsiteY7" fmla="*/ 96278 h 619459"/>
                  <a:gd name="connsiteX8" fmla="*/ 0 w 653143"/>
                  <a:gd name="connsiteY8" fmla="*/ 126806 h 619459"/>
                  <a:gd name="connsiteX9" fmla="*/ 67258 w 653143"/>
                  <a:gd name="connsiteY9" fmla="*/ 157632 h 619459"/>
                  <a:gd name="connsiteX10" fmla="*/ 63119 w 653143"/>
                  <a:gd name="connsiteY10" fmla="*/ 171390 h 619459"/>
                  <a:gd name="connsiteX11" fmla="*/ 27652 w 653143"/>
                  <a:gd name="connsiteY11" fmla="*/ 221583 h 619459"/>
                  <a:gd name="connsiteX12" fmla="*/ 520233 w 653143"/>
                  <a:gd name="connsiteY12" fmla="*/ 169563 h 619459"/>
                  <a:gd name="connsiteX13" fmla="*/ 529318 w 653143"/>
                  <a:gd name="connsiteY13" fmla="*/ 168054 h 619459"/>
                  <a:gd name="connsiteX0" fmla="*/ 529318 w 653143"/>
                  <a:gd name="connsiteY0" fmla="*/ 168054 h 605172"/>
                  <a:gd name="connsiteX1" fmla="*/ 602860 w 653143"/>
                  <a:gd name="connsiteY1" fmla="*/ 605172 h 605172"/>
                  <a:gd name="connsiteX2" fmla="*/ 581651 w 653143"/>
                  <a:gd name="connsiteY2" fmla="*/ 157555 h 605172"/>
                  <a:gd name="connsiteX3" fmla="*/ 601208 w 653143"/>
                  <a:gd name="connsiteY3" fmla="*/ 152088 h 605172"/>
                  <a:gd name="connsiteX4" fmla="*/ 609400 w 653143"/>
                  <a:gd name="connsiteY4" fmla="*/ 51217 h 605172"/>
                  <a:gd name="connsiteX5" fmla="*/ 27652 w 653143"/>
                  <a:gd name="connsiteY5" fmla="*/ 0 h 605172"/>
                  <a:gd name="connsiteX6" fmla="*/ 66012 w 653143"/>
                  <a:gd name="connsiteY6" fmla="*/ 88557 h 605172"/>
                  <a:gd name="connsiteX7" fmla="*/ 66605 w 653143"/>
                  <a:gd name="connsiteY7" fmla="*/ 96278 h 605172"/>
                  <a:gd name="connsiteX8" fmla="*/ 0 w 653143"/>
                  <a:gd name="connsiteY8" fmla="*/ 126806 h 605172"/>
                  <a:gd name="connsiteX9" fmla="*/ 67258 w 653143"/>
                  <a:gd name="connsiteY9" fmla="*/ 157632 h 605172"/>
                  <a:gd name="connsiteX10" fmla="*/ 63119 w 653143"/>
                  <a:gd name="connsiteY10" fmla="*/ 171390 h 605172"/>
                  <a:gd name="connsiteX11" fmla="*/ 27652 w 653143"/>
                  <a:gd name="connsiteY11" fmla="*/ 221583 h 605172"/>
                  <a:gd name="connsiteX12" fmla="*/ 520233 w 653143"/>
                  <a:gd name="connsiteY12" fmla="*/ 169563 h 605172"/>
                  <a:gd name="connsiteX13" fmla="*/ 529318 w 653143"/>
                  <a:gd name="connsiteY13" fmla="*/ 168054 h 605172"/>
                  <a:gd name="connsiteX0" fmla="*/ 529318 w 653143"/>
                  <a:gd name="connsiteY0" fmla="*/ 168054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12" fmla="*/ 529318 w 653143"/>
                  <a:gd name="connsiteY12" fmla="*/ 168054 h 221583"/>
                  <a:gd name="connsiteX0" fmla="*/ 520233 w 653143"/>
                  <a:gd name="connsiteY0" fmla="*/ 16956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11" fmla="*/ 520233 w 653143"/>
                  <a:gd name="connsiteY11" fmla="*/ 169563 h 221583"/>
                  <a:gd name="connsiteX0" fmla="*/ 27652 w 653143"/>
                  <a:gd name="connsiteY0" fmla="*/ 221583 h 221583"/>
                  <a:gd name="connsiteX1" fmla="*/ 581651 w 653143"/>
                  <a:gd name="connsiteY1" fmla="*/ 157555 h 221583"/>
                  <a:gd name="connsiteX2" fmla="*/ 601208 w 653143"/>
                  <a:gd name="connsiteY2" fmla="*/ 152088 h 221583"/>
                  <a:gd name="connsiteX3" fmla="*/ 609400 w 653143"/>
                  <a:gd name="connsiteY3" fmla="*/ 51217 h 221583"/>
                  <a:gd name="connsiteX4" fmla="*/ 27652 w 653143"/>
                  <a:gd name="connsiteY4" fmla="*/ 0 h 221583"/>
                  <a:gd name="connsiteX5" fmla="*/ 66012 w 653143"/>
                  <a:gd name="connsiteY5" fmla="*/ 88557 h 221583"/>
                  <a:gd name="connsiteX6" fmla="*/ 66605 w 653143"/>
                  <a:gd name="connsiteY6" fmla="*/ 96278 h 221583"/>
                  <a:gd name="connsiteX7" fmla="*/ 0 w 653143"/>
                  <a:gd name="connsiteY7" fmla="*/ 126806 h 221583"/>
                  <a:gd name="connsiteX8" fmla="*/ 67258 w 653143"/>
                  <a:gd name="connsiteY8" fmla="*/ 157632 h 221583"/>
                  <a:gd name="connsiteX9" fmla="*/ 63119 w 653143"/>
                  <a:gd name="connsiteY9" fmla="*/ 171390 h 221583"/>
                  <a:gd name="connsiteX10" fmla="*/ 27652 w 653143"/>
                  <a:gd name="connsiteY10" fmla="*/ 221583 h 221583"/>
                  <a:gd name="connsiteX0" fmla="*/ 27652 w 653143"/>
                  <a:gd name="connsiteY0" fmla="*/ 221583 h 221583"/>
                  <a:gd name="connsiteX1" fmla="*/ 601208 w 653143"/>
                  <a:gd name="connsiteY1" fmla="*/ 152088 h 221583"/>
                  <a:gd name="connsiteX2" fmla="*/ 609400 w 653143"/>
                  <a:gd name="connsiteY2" fmla="*/ 51217 h 221583"/>
                  <a:gd name="connsiteX3" fmla="*/ 27652 w 653143"/>
                  <a:gd name="connsiteY3" fmla="*/ 0 h 221583"/>
                  <a:gd name="connsiteX4" fmla="*/ 66012 w 653143"/>
                  <a:gd name="connsiteY4" fmla="*/ 88557 h 221583"/>
                  <a:gd name="connsiteX5" fmla="*/ 66605 w 653143"/>
                  <a:gd name="connsiteY5" fmla="*/ 96278 h 221583"/>
                  <a:gd name="connsiteX6" fmla="*/ 0 w 653143"/>
                  <a:gd name="connsiteY6" fmla="*/ 126806 h 221583"/>
                  <a:gd name="connsiteX7" fmla="*/ 67258 w 653143"/>
                  <a:gd name="connsiteY7" fmla="*/ 157632 h 221583"/>
                  <a:gd name="connsiteX8" fmla="*/ 63119 w 653143"/>
                  <a:gd name="connsiteY8" fmla="*/ 171390 h 221583"/>
                  <a:gd name="connsiteX9" fmla="*/ 27652 w 653143"/>
                  <a:gd name="connsiteY9" fmla="*/ 221583 h 221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3143" h="221583">
                    <a:moveTo>
                      <a:pt x="27652" y="221583"/>
                    </a:moveTo>
                    <a:cubicBezTo>
                      <a:pt x="117333" y="218366"/>
                      <a:pt x="504250" y="180482"/>
                      <a:pt x="601208" y="152088"/>
                    </a:cubicBezTo>
                    <a:cubicBezTo>
                      <a:pt x="672599" y="123866"/>
                      <a:pt x="665577" y="63870"/>
                      <a:pt x="609400" y="51217"/>
                    </a:cubicBezTo>
                    <a:cubicBezTo>
                      <a:pt x="545199" y="36755"/>
                      <a:pt x="237341" y="18466"/>
                      <a:pt x="27652" y="0"/>
                    </a:cubicBezTo>
                    <a:cubicBezTo>
                      <a:pt x="45389" y="24035"/>
                      <a:pt x="59704" y="48845"/>
                      <a:pt x="66012" y="88557"/>
                    </a:cubicBezTo>
                    <a:cubicBezTo>
                      <a:pt x="66210" y="91131"/>
                      <a:pt x="66407" y="93704"/>
                      <a:pt x="66605" y="96278"/>
                    </a:cubicBezTo>
                    <a:lnTo>
                      <a:pt x="0" y="126806"/>
                    </a:lnTo>
                    <a:lnTo>
                      <a:pt x="67258" y="157632"/>
                    </a:lnTo>
                    <a:lnTo>
                      <a:pt x="63119" y="171390"/>
                    </a:lnTo>
                    <a:cubicBezTo>
                      <a:pt x="51297" y="197526"/>
                      <a:pt x="27191" y="195447"/>
                      <a:pt x="27652" y="22158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D8E1D23C-919B-40AA-840D-2E09CD7E6689}"/>
                  </a:ext>
                </a:extLst>
              </p:cNvPr>
              <p:cNvSpPr/>
              <p:nvPr/>
            </p:nvSpPr>
            <p:spPr>
              <a:xfrm>
                <a:off x="2005634" y="-357004"/>
                <a:ext cx="1727111" cy="3008451"/>
              </a:xfrm>
              <a:custGeom>
                <a:avLst/>
                <a:gdLst>
                  <a:gd name="connsiteX0" fmla="*/ 112323 w 705180"/>
                  <a:gd name="connsiteY0" fmla="*/ 1302675 h 1302675"/>
                  <a:gd name="connsiteX1" fmla="*/ 146829 w 705180"/>
                  <a:gd name="connsiteY1" fmla="*/ 974871 h 1302675"/>
                  <a:gd name="connsiteX2" fmla="*/ 180 w 705180"/>
                  <a:gd name="connsiteY2" fmla="*/ 741958 h 1302675"/>
                  <a:gd name="connsiteX3" fmla="*/ 181334 w 705180"/>
                  <a:gd name="connsiteY3" fmla="*/ 25965 h 1302675"/>
                  <a:gd name="connsiteX4" fmla="*/ 250346 w 705180"/>
                  <a:gd name="connsiteY4" fmla="*/ 155361 h 1302675"/>
                  <a:gd name="connsiteX5" fmla="*/ 345236 w 705180"/>
                  <a:gd name="connsiteY5" fmla="*/ 138109 h 1302675"/>
                  <a:gd name="connsiteX6" fmla="*/ 362489 w 705180"/>
                  <a:gd name="connsiteY6" fmla="*/ 232999 h 1302675"/>
                  <a:gd name="connsiteX7" fmla="*/ 440127 w 705180"/>
                  <a:gd name="connsiteY7" fmla="*/ 258878 h 1302675"/>
                  <a:gd name="connsiteX8" fmla="*/ 440127 w 705180"/>
                  <a:gd name="connsiteY8" fmla="*/ 431407 h 1302675"/>
                  <a:gd name="connsiteX9" fmla="*/ 491885 w 705180"/>
                  <a:gd name="connsiteY9" fmla="*/ 440033 h 1302675"/>
                  <a:gd name="connsiteX10" fmla="*/ 474632 w 705180"/>
                  <a:gd name="connsiteY10" fmla="*/ 560803 h 1302675"/>
                  <a:gd name="connsiteX11" fmla="*/ 552270 w 705180"/>
                  <a:gd name="connsiteY11" fmla="*/ 586682 h 1302675"/>
                  <a:gd name="connsiteX12" fmla="*/ 552270 w 705180"/>
                  <a:gd name="connsiteY12" fmla="*/ 690199 h 1302675"/>
                  <a:gd name="connsiteX13" fmla="*/ 698919 w 705180"/>
                  <a:gd name="connsiteY13" fmla="*/ 905859 h 1302675"/>
                  <a:gd name="connsiteX14" fmla="*/ 664414 w 705180"/>
                  <a:gd name="connsiteY14" fmla="*/ 1250916 h 1302675"/>
                  <a:gd name="connsiteX0" fmla="*/ 112323 w 701679"/>
                  <a:gd name="connsiteY0" fmla="*/ 1302675 h 1436352"/>
                  <a:gd name="connsiteX1" fmla="*/ 146829 w 701679"/>
                  <a:gd name="connsiteY1" fmla="*/ 974871 h 1436352"/>
                  <a:gd name="connsiteX2" fmla="*/ 180 w 701679"/>
                  <a:gd name="connsiteY2" fmla="*/ 741958 h 1436352"/>
                  <a:gd name="connsiteX3" fmla="*/ 181334 w 701679"/>
                  <a:gd name="connsiteY3" fmla="*/ 25965 h 1436352"/>
                  <a:gd name="connsiteX4" fmla="*/ 250346 w 701679"/>
                  <a:gd name="connsiteY4" fmla="*/ 155361 h 1436352"/>
                  <a:gd name="connsiteX5" fmla="*/ 345236 w 701679"/>
                  <a:gd name="connsiteY5" fmla="*/ 138109 h 1436352"/>
                  <a:gd name="connsiteX6" fmla="*/ 362489 w 701679"/>
                  <a:gd name="connsiteY6" fmla="*/ 232999 h 1436352"/>
                  <a:gd name="connsiteX7" fmla="*/ 440127 w 701679"/>
                  <a:gd name="connsiteY7" fmla="*/ 258878 h 1436352"/>
                  <a:gd name="connsiteX8" fmla="*/ 440127 w 701679"/>
                  <a:gd name="connsiteY8" fmla="*/ 431407 h 1436352"/>
                  <a:gd name="connsiteX9" fmla="*/ 491885 w 701679"/>
                  <a:gd name="connsiteY9" fmla="*/ 440033 h 1436352"/>
                  <a:gd name="connsiteX10" fmla="*/ 474632 w 701679"/>
                  <a:gd name="connsiteY10" fmla="*/ 560803 h 1436352"/>
                  <a:gd name="connsiteX11" fmla="*/ 552270 w 701679"/>
                  <a:gd name="connsiteY11" fmla="*/ 586682 h 1436352"/>
                  <a:gd name="connsiteX12" fmla="*/ 552270 w 701679"/>
                  <a:gd name="connsiteY12" fmla="*/ 690199 h 1436352"/>
                  <a:gd name="connsiteX13" fmla="*/ 698919 w 701679"/>
                  <a:gd name="connsiteY13" fmla="*/ 905859 h 1436352"/>
                  <a:gd name="connsiteX14" fmla="*/ 609626 w 701679"/>
                  <a:gd name="connsiteY14" fmla="*/ 1436352 h 1436352"/>
                  <a:gd name="connsiteX0" fmla="*/ 112323 w 793037"/>
                  <a:gd name="connsiteY0" fmla="*/ 1302675 h 1436352"/>
                  <a:gd name="connsiteX1" fmla="*/ 146829 w 793037"/>
                  <a:gd name="connsiteY1" fmla="*/ 974871 h 1436352"/>
                  <a:gd name="connsiteX2" fmla="*/ 180 w 793037"/>
                  <a:gd name="connsiteY2" fmla="*/ 741958 h 1436352"/>
                  <a:gd name="connsiteX3" fmla="*/ 181334 w 793037"/>
                  <a:gd name="connsiteY3" fmla="*/ 25965 h 1436352"/>
                  <a:gd name="connsiteX4" fmla="*/ 250346 w 793037"/>
                  <a:gd name="connsiteY4" fmla="*/ 155361 h 1436352"/>
                  <a:gd name="connsiteX5" fmla="*/ 345236 w 793037"/>
                  <a:gd name="connsiteY5" fmla="*/ 138109 h 1436352"/>
                  <a:gd name="connsiteX6" fmla="*/ 362489 w 793037"/>
                  <a:gd name="connsiteY6" fmla="*/ 232999 h 1436352"/>
                  <a:gd name="connsiteX7" fmla="*/ 440127 w 793037"/>
                  <a:gd name="connsiteY7" fmla="*/ 258878 h 1436352"/>
                  <a:gd name="connsiteX8" fmla="*/ 440127 w 793037"/>
                  <a:gd name="connsiteY8" fmla="*/ 431407 h 1436352"/>
                  <a:gd name="connsiteX9" fmla="*/ 491885 w 793037"/>
                  <a:gd name="connsiteY9" fmla="*/ 440033 h 1436352"/>
                  <a:gd name="connsiteX10" fmla="*/ 474632 w 793037"/>
                  <a:gd name="connsiteY10" fmla="*/ 560803 h 1436352"/>
                  <a:gd name="connsiteX11" fmla="*/ 552270 w 793037"/>
                  <a:gd name="connsiteY11" fmla="*/ 586682 h 1436352"/>
                  <a:gd name="connsiteX12" fmla="*/ 552270 w 793037"/>
                  <a:gd name="connsiteY12" fmla="*/ 690199 h 1436352"/>
                  <a:gd name="connsiteX13" fmla="*/ 791637 w 793037"/>
                  <a:gd name="connsiteY13" fmla="*/ 1061794 h 1436352"/>
                  <a:gd name="connsiteX14" fmla="*/ 609626 w 793037"/>
                  <a:gd name="connsiteY14" fmla="*/ 1436352 h 1436352"/>
                  <a:gd name="connsiteX0" fmla="*/ 112323 w 793663"/>
                  <a:gd name="connsiteY0" fmla="*/ 1302675 h 1436352"/>
                  <a:gd name="connsiteX1" fmla="*/ 146829 w 793663"/>
                  <a:gd name="connsiteY1" fmla="*/ 974871 h 1436352"/>
                  <a:gd name="connsiteX2" fmla="*/ 180 w 793663"/>
                  <a:gd name="connsiteY2" fmla="*/ 741958 h 1436352"/>
                  <a:gd name="connsiteX3" fmla="*/ 181334 w 793663"/>
                  <a:gd name="connsiteY3" fmla="*/ 25965 h 1436352"/>
                  <a:gd name="connsiteX4" fmla="*/ 250346 w 793663"/>
                  <a:gd name="connsiteY4" fmla="*/ 155361 h 1436352"/>
                  <a:gd name="connsiteX5" fmla="*/ 345236 w 793663"/>
                  <a:gd name="connsiteY5" fmla="*/ 138109 h 1436352"/>
                  <a:gd name="connsiteX6" fmla="*/ 362489 w 793663"/>
                  <a:gd name="connsiteY6" fmla="*/ 232999 h 1436352"/>
                  <a:gd name="connsiteX7" fmla="*/ 440127 w 793663"/>
                  <a:gd name="connsiteY7" fmla="*/ 258878 h 1436352"/>
                  <a:gd name="connsiteX8" fmla="*/ 440127 w 793663"/>
                  <a:gd name="connsiteY8" fmla="*/ 431407 h 1436352"/>
                  <a:gd name="connsiteX9" fmla="*/ 491885 w 793663"/>
                  <a:gd name="connsiteY9" fmla="*/ 440033 h 1436352"/>
                  <a:gd name="connsiteX10" fmla="*/ 474632 w 793663"/>
                  <a:gd name="connsiteY10" fmla="*/ 560803 h 1436352"/>
                  <a:gd name="connsiteX11" fmla="*/ 552270 w 793663"/>
                  <a:gd name="connsiteY11" fmla="*/ 586682 h 1436352"/>
                  <a:gd name="connsiteX12" fmla="*/ 552270 w 793663"/>
                  <a:gd name="connsiteY12" fmla="*/ 690199 h 1436352"/>
                  <a:gd name="connsiteX13" fmla="*/ 791637 w 793663"/>
                  <a:gd name="connsiteY13" fmla="*/ 1061794 h 1436352"/>
                  <a:gd name="connsiteX14" fmla="*/ 609626 w 793663"/>
                  <a:gd name="connsiteY14" fmla="*/ 1436352 h 1436352"/>
                  <a:gd name="connsiteX0" fmla="*/ 112323 w 793663"/>
                  <a:gd name="connsiteY0" fmla="*/ 1302675 h 1436352"/>
                  <a:gd name="connsiteX1" fmla="*/ 146829 w 793663"/>
                  <a:gd name="connsiteY1" fmla="*/ 974871 h 1436352"/>
                  <a:gd name="connsiteX2" fmla="*/ 180 w 793663"/>
                  <a:gd name="connsiteY2" fmla="*/ 741958 h 1436352"/>
                  <a:gd name="connsiteX3" fmla="*/ 181334 w 793663"/>
                  <a:gd name="connsiteY3" fmla="*/ 25965 h 1436352"/>
                  <a:gd name="connsiteX4" fmla="*/ 250346 w 793663"/>
                  <a:gd name="connsiteY4" fmla="*/ 155361 h 1436352"/>
                  <a:gd name="connsiteX5" fmla="*/ 345236 w 793663"/>
                  <a:gd name="connsiteY5" fmla="*/ 138109 h 1436352"/>
                  <a:gd name="connsiteX6" fmla="*/ 362489 w 793663"/>
                  <a:gd name="connsiteY6" fmla="*/ 232999 h 1436352"/>
                  <a:gd name="connsiteX7" fmla="*/ 440127 w 793663"/>
                  <a:gd name="connsiteY7" fmla="*/ 258878 h 1436352"/>
                  <a:gd name="connsiteX8" fmla="*/ 440127 w 793663"/>
                  <a:gd name="connsiteY8" fmla="*/ 431407 h 1436352"/>
                  <a:gd name="connsiteX9" fmla="*/ 508743 w 793663"/>
                  <a:gd name="connsiteY9" fmla="*/ 452677 h 1436352"/>
                  <a:gd name="connsiteX10" fmla="*/ 474632 w 793663"/>
                  <a:gd name="connsiteY10" fmla="*/ 560803 h 1436352"/>
                  <a:gd name="connsiteX11" fmla="*/ 552270 w 793663"/>
                  <a:gd name="connsiteY11" fmla="*/ 586682 h 1436352"/>
                  <a:gd name="connsiteX12" fmla="*/ 552270 w 793663"/>
                  <a:gd name="connsiteY12" fmla="*/ 690199 h 1436352"/>
                  <a:gd name="connsiteX13" fmla="*/ 791637 w 793663"/>
                  <a:gd name="connsiteY13" fmla="*/ 1061794 h 1436352"/>
                  <a:gd name="connsiteX14" fmla="*/ 609626 w 793663"/>
                  <a:gd name="connsiteY14" fmla="*/ 1436352 h 1436352"/>
                  <a:gd name="connsiteX0" fmla="*/ 112323 w 793663"/>
                  <a:gd name="connsiteY0" fmla="*/ 1302675 h 1436352"/>
                  <a:gd name="connsiteX1" fmla="*/ 146829 w 793663"/>
                  <a:gd name="connsiteY1" fmla="*/ 974871 h 1436352"/>
                  <a:gd name="connsiteX2" fmla="*/ 180 w 793663"/>
                  <a:gd name="connsiteY2" fmla="*/ 741958 h 1436352"/>
                  <a:gd name="connsiteX3" fmla="*/ 181334 w 793663"/>
                  <a:gd name="connsiteY3" fmla="*/ 25965 h 1436352"/>
                  <a:gd name="connsiteX4" fmla="*/ 250346 w 793663"/>
                  <a:gd name="connsiteY4" fmla="*/ 155361 h 1436352"/>
                  <a:gd name="connsiteX5" fmla="*/ 345236 w 793663"/>
                  <a:gd name="connsiteY5" fmla="*/ 138109 h 1436352"/>
                  <a:gd name="connsiteX6" fmla="*/ 362489 w 793663"/>
                  <a:gd name="connsiteY6" fmla="*/ 232999 h 1436352"/>
                  <a:gd name="connsiteX7" fmla="*/ 423269 w 793663"/>
                  <a:gd name="connsiteY7" fmla="*/ 250449 h 1436352"/>
                  <a:gd name="connsiteX8" fmla="*/ 440127 w 793663"/>
                  <a:gd name="connsiteY8" fmla="*/ 431407 h 1436352"/>
                  <a:gd name="connsiteX9" fmla="*/ 508743 w 793663"/>
                  <a:gd name="connsiteY9" fmla="*/ 452677 h 1436352"/>
                  <a:gd name="connsiteX10" fmla="*/ 474632 w 793663"/>
                  <a:gd name="connsiteY10" fmla="*/ 560803 h 1436352"/>
                  <a:gd name="connsiteX11" fmla="*/ 552270 w 793663"/>
                  <a:gd name="connsiteY11" fmla="*/ 586682 h 1436352"/>
                  <a:gd name="connsiteX12" fmla="*/ 552270 w 793663"/>
                  <a:gd name="connsiteY12" fmla="*/ 690199 h 1436352"/>
                  <a:gd name="connsiteX13" fmla="*/ 791637 w 793663"/>
                  <a:gd name="connsiteY13" fmla="*/ 1061794 h 1436352"/>
                  <a:gd name="connsiteX14" fmla="*/ 609626 w 793663"/>
                  <a:gd name="connsiteY14" fmla="*/ 1436352 h 1436352"/>
                  <a:gd name="connsiteX0" fmla="*/ 112323 w 793663"/>
                  <a:gd name="connsiteY0" fmla="*/ 1302675 h 1436352"/>
                  <a:gd name="connsiteX1" fmla="*/ 146829 w 793663"/>
                  <a:gd name="connsiteY1" fmla="*/ 974871 h 1436352"/>
                  <a:gd name="connsiteX2" fmla="*/ 180 w 793663"/>
                  <a:gd name="connsiteY2" fmla="*/ 741958 h 1436352"/>
                  <a:gd name="connsiteX3" fmla="*/ 181334 w 793663"/>
                  <a:gd name="connsiteY3" fmla="*/ 25965 h 1436352"/>
                  <a:gd name="connsiteX4" fmla="*/ 250346 w 793663"/>
                  <a:gd name="connsiteY4" fmla="*/ 155361 h 1436352"/>
                  <a:gd name="connsiteX5" fmla="*/ 345236 w 793663"/>
                  <a:gd name="connsiteY5" fmla="*/ 138109 h 1436352"/>
                  <a:gd name="connsiteX6" fmla="*/ 362489 w 793663"/>
                  <a:gd name="connsiteY6" fmla="*/ 232999 h 1436352"/>
                  <a:gd name="connsiteX7" fmla="*/ 423269 w 793663"/>
                  <a:gd name="connsiteY7" fmla="*/ 250449 h 1436352"/>
                  <a:gd name="connsiteX8" fmla="*/ 444341 w 793663"/>
                  <a:gd name="connsiteY8" fmla="*/ 406121 h 1436352"/>
                  <a:gd name="connsiteX9" fmla="*/ 508743 w 793663"/>
                  <a:gd name="connsiteY9" fmla="*/ 452677 h 1436352"/>
                  <a:gd name="connsiteX10" fmla="*/ 474632 w 793663"/>
                  <a:gd name="connsiteY10" fmla="*/ 560803 h 1436352"/>
                  <a:gd name="connsiteX11" fmla="*/ 552270 w 793663"/>
                  <a:gd name="connsiteY11" fmla="*/ 586682 h 1436352"/>
                  <a:gd name="connsiteX12" fmla="*/ 552270 w 793663"/>
                  <a:gd name="connsiteY12" fmla="*/ 690199 h 1436352"/>
                  <a:gd name="connsiteX13" fmla="*/ 791637 w 793663"/>
                  <a:gd name="connsiteY13" fmla="*/ 1061794 h 1436352"/>
                  <a:gd name="connsiteX14" fmla="*/ 609626 w 793663"/>
                  <a:gd name="connsiteY14" fmla="*/ 1436352 h 1436352"/>
                  <a:gd name="connsiteX0" fmla="*/ 112323 w 792356"/>
                  <a:gd name="connsiteY0" fmla="*/ 1302675 h 1537499"/>
                  <a:gd name="connsiteX1" fmla="*/ 146829 w 792356"/>
                  <a:gd name="connsiteY1" fmla="*/ 974871 h 1537499"/>
                  <a:gd name="connsiteX2" fmla="*/ 180 w 792356"/>
                  <a:gd name="connsiteY2" fmla="*/ 741958 h 1537499"/>
                  <a:gd name="connsiteX3" fmla="*/ 181334 w 792356"/>
                  <a:gd name="connsiteY3" fmla="*/ 25965 h 1537499"/>
                  <a:gd name="connsiteX4" fmla="*/ 250346 w 792356"/>
                  <a:gd name="connsiteY4" fmla="*/ 155361 h 1537499"/>
                  <a:gd name="connsiteX5" fmla="*/ 345236 w 792356"/>
                  <a:gd name="connsiteY5" fmla="*/ 138109 h 1537499"/>
                  <a:gd name="connsiteX6" fmla="*/ 362489 w 792356"/>
                  <a:gd name="connsiteY6" fmla="*/ 232999 h 1537499"/>
                  <a:gd name="connsiteX7" fmla="*/ 423269 w 792356"/>
                  <a:gd name="connsiteY7" fmla="*/ 250449 h 1537499"/>
                  <a:gd name="connsiteX8" fmla="*/ 444341 w 792356"/>
                  <a:gd name="connsiteY8" fmla="*/ 406121 h 1537499"/>
                  <a:gd name="connsiteX9" fmla="*/ 508743 w 792356"/>
                  <a:gd name="connsiteY9" fmla="*/ 452677 h 1537499"/>
                  <a:gd name="connsiteX10" fmla="*/ 474632 w 792356"/>
                  <a:gd name="connsiteY10" fmla="*/ 560803 h 1537499"/>
                  <a:gd name="connsiteX11" fmla="*/ 552270 w 792356"/>
                  <a:gd name="connsiteY11" fmla="*/ 586682 h 1537499"/>
                  <a:gd name="connsiteX12" fmla="*/ 552270 w 792356"/>
                  <a:gd name="connsiteY12" fmla="*/ 690199 h 1537499"/>
                  <a:gd name="connsiteX13" fmla="*/ 791637 w 792356"/>
                  <a:gd name="connsiteY13" fmla="*/ 1061794 h 1537499"/>
                  <a:gd name="connsiteX14" fmla="*/ 626484 w 792356"/>
                  <a:gd name="connsiteY14" fmla="*/ 1537499 h 1537499"/>
                  <a:gd name="connsiteX0" fmla="*/ 112323 w 805272"/>
                  <a:gd name="connsiteY0" fmla="*/ 1302675 h 1538127"/>
                  <a:gd name="connsiteX1" fmla="*/ 146829 w 805272"/>
                  <a:gd name="connsiteY1" fmla="*/ 974871 h 1538127"/>
                  <a:gd name="connsiteX2" fmla="*/ 180 w 805272"/>
                  <a:gd name="connsiteY2" fmla="*/ 741958 h 1538127"/>
                  <a:gd name="connsiteX3" fmla="*/ 181334 w 805272"/>
                  <a:gd name="connsiteY3" fmla="*/ 25965 h 1538127"/>
                  <a:gd name="connsiteX4" fmla="*/ 250346 w 805272"/>
                  <a:gd name="connsiteY4" fmla="*/ 155361 h 1538127"/>
                  <a:gd name="connsiteX5" fmla="*/ 345236 w 805272"/>
                  <a:gd name="connsiteY5" fmla="*/ 138109 h 1538127"/>
                  <a:gd name="connsiteX6" fmla="*/ 362489 w 805272"/>
                  <a:gd name="connsiteY6" fmla="*/ 232999 h 1538127"/>
                  <a:gd name="connsiteX7" fmla="*/ 423269 w 805272"/>
                  <a:gd name="connsiteY7" fmla="*/ 250449 h 1538127"/>
                  <a:gd name="connsiteX8" fmla="*/ 444341 w 805272"/>
                  <a:gd name="connsiteY8" fmla="*/ 406121 h 1538127"/>
                  <a:gd name="connsiteX9" fmla="*/ 508743 w 805272"/>
                  <a:gd name="connsiteY9" fmla="*/ 452677 h 1538127"/>
                  <a:gd name="connsiteX10" fmla="*/ 474632 w 805272"/>
                  <a:gd name="connsiteY10" fmla="*/ 560803 h 1538127"/>
                  <a:gd name="connsiteX11" fmla="*/ 552270 w 805272"/>
                  <a:gd name="connsiteY11" fmla="*/ 586682 h 1538127"/>
                  <a:gd name="connsiteX12" fmla="*/ 552270 w 805272"/>
                  <a:gd name="connsiteY12" fmla="*/ 690199 h 1538127"/>
                  <a:gd name="connsiteX13" fmla="*/ 791637 w 805272"/>
                  <a:gd name="connsiteY13" fmla="*/ 1061794 h 1538127"/>
                  <a:gd name="connsiteX14" fmla="*/ 626484 w 805272"/>
                  <a:gd name="connsiteY14" fmla="*/ 1537499 h 1538127"/>
                  <a:gd name="connsiteX0" fmla="*/ 112323 w 791761"/>
                  <a:gd name="connsiteY0" fmla="*/ 1302675 h 1542335"/>
                  <a:gd name="connsiteX1" fmla="*/ 146829 w 791761"/>
                  <a:gd name="connsiteY1" fmla="*/ 974871 h 1542335"/>
                  <a:gd name="connsiteX2" fmla="*/ 180 w 791761"/>
                  <a:gd name="connsiteY2" fmla="*/ 741958 h 1542335"/>
                  <a:gd name="connsiteX3" fmla="*/ 181334 w 791761"/>
                  <a:gd name="connsiteY3" fmla="*/ 25965 h 1542335"/>
                  <a:gd name="connsiteX4" fmla="*/ 250346 w 791761"/>
                  <a:gd name="connsiteY4" fmla="*/ 155361 h 1542335"/>
                  <a:gd name="connsiteX5" fmla="*/ 345236 w 791761"/>
                  <a:gd name="connsiteY5" fmla="*/ 138109 h 1542335"/>
                  <a:gd name="connsiteX6" fmla="*/ 362489 w 791761"/>
                  <a:gd name="connsiteY6" fmla="*/ 232999 h 1542335"/>
                  <a:gd name="connsiteX7" fmla="*/ 423269 w 791761"/>
                  <a:gd name="connsiteY7" fmla="*/ 250449 h 1542335"/>
                  <a:gd name="connsiteX8" fmla="*/ 444341 w 791761"/>
                  <a:gd name="connsiteY8" fmla="*/ 406121 h 1542335"/>
                  <a:gd name="connsiteX9" fmla="*/ 508743 w 791761"/>
                  <a:gd name="connsiteY9" fmla="*/ 452677 h 1542335"/>
                  <a:gd name="connsiteX10" fmla="*/ 474632 w 791761"/>
                  <a:gd name="connsiteY10" fmla="*/ 560803 h 1542335"/>
                  <a:gd name="connsiteX11" fmla="*/ 552270 w 791761"/>
                  <a:gd name="connsiteY11" fmla="*/ 586682 h 1542335"/>
                  <a:gd name="connsiteX12" fmla="*/ 552270 w 791761"/>
                  <a:gd name="connsiteY12" fmla="*/ 690199 h 1542335"/>
                  <a:gd name="connsiteX13" fmla="*/ 791637 w 791761"/>
                  <a:gd name="connsiteY13" fmla="*/ 1061794 h 1542335"/>
                  <a:gd name="connsiteX14" fmla="*/ 516908 w 791761"/>
                  <a:gd name="connsiteY14" fmla="*/ 1541713 h 1542335"/>
                  <a:gd name="connsiteX0" fmla="*/ 112323 w 803617"/>
                  <a:gd name="connsiteY0" fmla="*/ 1302675 h 1545043"/>
                  <a:gd name="connsiteX1" fmla="*/ 146829 w 803617"/>
                  <a:gd name="connsiteY1" fmla="*/ 974871 h 1545043"/>
                  <a:gd name="connsiteX2" fmla="*/ 180 w 803617"/>
                  <a:gd name="connsiteY2" fmla="*/ 741958 h 1545043"/>
                  <a:gd name="connsiteX3" fmla="*/ 181334 w 803617"/>
                  <a:gd name="connsiteY3" fmla="*/ 25965 h 1545043"/>
                  <a:gd name="connsiteX4" fmla="*/ 250346 w 803617"/>
                  <a:gd name="connsiteY4" fmla="*/ 155361 h 1545043"/>
                  <a:gd name="connsiteX5" fmla="*/ 345236 w 803617"/>
                  <a:gd name="connsiteY5" fmla="*/ 138109 h 1545043"/>
                  <a:gd name="connsiteX6" fmla="*/ 362489 w 803617"/>
                  <a:gd name="connsiteY6" fmla="*/ 232999 h 1545043"/>
                  <a:gd name="connsiteX7" fmla="*/ 423269 w 803617"/>
                  <a:gd name="connsiteY7" fmla="*/ 250449 h 1545043"/>
                  <a:gd name="connsiteX8" fmla="*/ 444341 w 803617"/>
                  <a:gd name="connsiteY8" fmla="*/ 406121 h 1545043"/>
                  <a:gd name="connsiteX9" fmla="*/ 508743 w 803617"/>
                  <a:gd name="connsiteY9" fmla="*/ 452677 h 1545043"/>
                  <a:gd name="connsiteX10" fmla="*/ 474632 w 803617"/>
                  <a:gd name="connsiteY10" fmla="*/ 560803 h 1545043"/>
                  <a:gd name="connsiteX11" fmla="*/ 552270 w 803617"/>
                  <a:gd name="connsiteY11" fmla="*/ 586682 h 1545043"/>
                  <a:gd name="connsiteX12" fmla="*/ 552270 w 803617"/>
                  <a:gd name="connsiteY12" fmla="*/ 690199 h 1545043"/>
                  <a:gd name="connsiteX13" fmla="*/ 791637 w 803617"/>
                  <a:gd name="connsiteY13" fmla="*/ 1061794 h 1545043"/>
                  <a:gd name="connsiteX14" fmla="*/ 516908 w 803617"/>
                  <a:gd name="connsiteY14" fmla="*/ 1541713 h 1545043"/>
                  <a:gd name="connsiteX0" fmla="*/ 112323 w 834607"/>
                  <a:gd name="connsiteY0" fmla="*/ 1302675 h 1490669"/>
                  <a:gd name="connsiteX1" fmla="*/ 146829 w 834607"/>
                  <a:gd name="connsiteY1" fmla="*/ 974871 h 1490669"/>
                  <a:gd name="connsiteX2" fmla="*/ 180 w 834607"/>
                  <a:gd name="connsiteY2" fmla="*/ 741958 h 1490669"/>
                  <a:gd name="connsiteX3" fmla="*/ 181334 w 834607"/>
                  <a:gd name="connsiteY3" fmla="*/ 25965 h 1490669"/>
                  <a:gd name="connsiteX4" fmla="*/ 250346 w 834607"/>
                  <a:gd name="connsiteY4" fmla="*/ 155361 h 1490669"/>
                  <a:gd name="connsiteX5" fmla="*/ 345236 w 834607"/>
                  <a:gd name="connsiteY5" fmla="*/ 138109 h 1490669"/>
                  <a:gd name="connsiteX6" fmla="*/ 362489 w 834607"/>
                  <a:gd name="connsiteY6" fmla="*/ 232999 h 1490669"/>
                  <a:gd name="connsiteX7" fmla="*/ 423269 w 834607"/>
                  <a:gd name="connsiteY7" fmla="*/ 250449 h 1490669"/>
                  <a:gd name="connsiteX8" fmla="*/ 444341 w 834607"/>
                  <a:gd name="connsiteY8" fmla="*/ 406121 h 1490669"/>
                  <a:gd name="connsiteX9" fmla="*/ 508743 w 834607"/>
                  <a:gd name="connsiteY9" fmla="*/ 452677 h 1490669"/>
                  <a:gd name="connsiteX10" fmla="*/ 474632 w 834607"/>
                  <a:gd name="connsiteY10" fmla="*/ 560803 h 1490669"/>
                  <a:gd name="connsiteX11" fmla="*/ 552270 w 834607"/>
                  <a:gd name="connsiteY11" fmla="*/ 586682 h 1490669"/>
                  <a:gd name="connsiteX12" fmla="*/ 552270 w 834607"/>
                  <a:gd name="connsiteY12" fmla="*/ 690199 h 1490669"/>
                  <a:gd name="connsiteX13" fmla="*/ 791637 w 834607"/>
                  <a:gd name="connsiteY13" fmla="*/ 1061794 h 1490669"/>
                  <a:gd name="connsiteX14" fmla="*/ 584339 w 834607"/>
                  <a:gd name="connsiteY14" fmla="*/ 1486925 h 1490669"/>
                  <a:gd name="connsiteX0" fmla="*/ 82816 w 834601"/>
                  <a:gd name="connsiteY0" fmla="*/ 1353249 h 1490669"/>
                  <a:gd name="connsiteX1" fmla="*/ 146823 w 834601"/>
                  <a:gd name="connsiteY1" fmla="*/ 974871 h 1490669"/>
                  <a:gd name="connsiteX2" fmla="*/ 174 w 834601"/>
                  <a:gd name="connsiteY2" fmla="*/ 741958 h 1490669"/>
                  <a:gd name="connsiteX3" fmla="*/ 181328 w 834601"/>
                  <a:gd name="connsiteY3" fmla="*/ 25965 h 1490669"/>
                  <a:gd name="connsiteX4" fmla="*/ 250340 w 834601"/>
                  <a:gd name="connsiteY4" fmla="*/ 155361 h 1490669"/>
                  <a:gd name="connsiteX5" fmla="*/ 345230 w 834601"/>
                  <a:gd name="connsiteY5" fmla="*/ 138109 h 1490669"/>
                  <a:gd name="connsiteX6" fmla="*/ 362483 w 834601"/>
                  <a:gd name="connsiteY6" fmla="*/ 232999 h 1490669"/>
                  <a:gd name="connsiteX7" fmla="*/ 423263 w 834601"/>
                  <a:gd name="connsiteY7" fmla="*/ 250449 h 1490669"/>
                  <a:gd name="connsiteX8" fmla="*/ 444335 w 834601"/>
                  <a:gd name="connsiteY8" fmla="*/ 406121 h 1490669"/>
                  <a:gd name="connsiteX9" fmla="*/ 508737 w 834601"/>
                  <a:gd name="connsiteY9" fmla="*/ 452677 h 1490669"/>
                  <a:gd name="connsiteX10" fmla="*/ 474626 w 834601"/>
                  <a:gd name="connsiteY10" fmla="*/ 560803 h 1490669"/>
                  <a:gd name="connsiteX11" fmla="*/ 552264 w 834601"/>
                  <a:gd name="connsiteY11" fmla="*/ 586682 h 1490669"/>
                  <a:gd name="connsiteX12" fmla="*/ 552264 w 834601"/>
                  <a:gd name="connsiteY12" fmla="*/ 690199 h 1490669"/>
                  <a:gd name="connsiteX13" fmla="*/ 791631 w 834601"/>
                  <a:gd name="connsiteY13" fmla="*/ 1061794 h 1490669"/>
                  <a:gd name="connsiteX14" fmla="*/ 584333 w 834601"/>
                  <a:gd name="connsiteY14" fmla="*/ 1486925 h 1490669"/>
                  <a:gd name="connsiteX0" fmla="*/ 82816 w 834601"/>
                  <a:gd name="connsiteY0" fmla="*/ 1353249 h 1490669"/>
                  <a:gd name="connsiteX1" fmla="*/ 146823 w 834601"/>
                  <a:gd name="connsiteY1" fmla="*/ 974871 h 1490669"/>
                  <a:gd name="connsiteX2" fmla="*/ 174 w 834601"/>
                  <a:gd name="connsiteY2" fmla="*/ 741958 h 1490669"/>
                  <a:gd name="connsiteX3" fmla="*/ 181328 w 834601"/>
                  <a:gd name="connsiteY3" fmla="*/ 25965 h 1490669"/>
                  <a:gd name="connsiteX4" fmla="*/ 250340 w 834601"/>
                  <a:gd name="connsiteY4" fmla="*/ 155361 h 1490669"/>
                  <a:gd name="connsiteX5" fmla="*/ 345230 w 834601"/>
                  <a:gd name="connsiteY5" fmla="*/ 138109 h 1490669"/>
                  <a:gd name="connsiteX6" fmla="*/ 362483 w 834601"/>
                  <a:gd name="connsiteY6" fmla="*/ 232999 h 1490669"/>
                  <a:gd name="connsiteX7" fmla="*/ 423263 w 834601"/>
                  <a:gd name="connsiteY7" fmla="*/ 250449 h 1490669"/>
                  <a:gd name="connsiteX8" fmla="*/ 444335 w 834601"/>
                  <a:gd name="connsiteY8" fmla="*/ 406121 h 1490669"/>
                  <a:gd name="connsiteX9" fmla="*/ 508737 w 834601"/>
                  <a:gd name="connsiteY9" fmla="*/ 452677 h 1490669"/>
                  <a:gd name="connsiteX10" fmla="*/ 474626 w 834601"/>
                  <a:gd name="connsiteY10" fmla="*/ 560803 h 1490669"/>
                  <a:gd name="connsiteX11" fmla="*/ 552264 w 834601"/>
                  <a:gd name="connsiteY11" fmla="*/ 586682 h 1490669"/>
                  <a:gd name="connsiteX12" fmla="*/ 552264 w 834601"/>
                  <a:gd name="connsiteY12" fmla="*/ 690199 h 1490669"/>
                  <a:gd name="connsiteX13" fmla="*/ 791631 w 834601"/>
                  <a:gd name="connsiteY13" fmla="*/ 1061794 h 1490669"/>
                  <a:gd name="connsiteX14" fmla="*/ 584333 w 834601"/>
                  <a:gd name="connsiteY14" fmla="*/ 1486925 h 1490669"/>
                  <a:gd name="connsiteX0" fmla="*/ 82816 w 843783"/>
                  <a:gd name="connsiteY0" fmla="*/ 1353249 h 1469784"/>
                  <a:gd name="connsiteX1" fmla="*/ 146823 w 843783"/>
                  <a:gd name="connsiteY1" fmla="*/ 974871 h 1469784"/>
                  <a:gd name="connsiteX2" fmla="*/ 174 w 843783"/>
                  <a:gd name="connsiteY2" fmla="*/ 741958 h 1469784"/>
                  <a:gd name="connsiteX3" fmla="*/ 181328 w 843783"/>
                  <a:gd name="connsiteY3" fmla="*/ 25965 h 1469784"/>
                  <a:gd name="connsiteX4" fmla="*/ 250340 w 843783"/>
                  <a:gd name="connsiteY4" fmla="*/ 155361 h 1469784"/>
                  <a:gd name="connsiteX5" fmla="*/ 345230 w 843783"/>
                  <a:gd name="connsiteY5" fmla="*/ 138109 h 1469784"/>
                  <a:gd name="connsiteX6" fmla="*/ 362483 w 843783"/>
                  <a:gd name="connsiteY6" fmla="*/ 232999 h 1469784"/>
                  <a:gd name="connsiteX7" fmla="*/ 423263 w 843783"/>
                  <a:gd name="connsiteY7" fmla="*/ 250449 h 1469784"/>
                  <a:gd name="connsiteX8" fmla="*/ 444335 w 843783"/>
                  <a:gd name="connsiteY8" fmla="*/ 406121 h 1469784"/>
                  <a:gd name="connsiteX9" fmla="*/ 508737 w 843783"/>
                  <a:gd name="connsiteY9" fmla="*/ 452677 h 1469784"/>
                  <a:gd name="connsiteX10" fmla="*/ 474626 w 843783"/>
                  <a:gd name="connsiteY10" fmla="*/ 560803 h 1469784"/>
                  <a:gd name="connsiteX11" fmla="*/ 552264 w 843783"/>
                  <a:gd name="connsiteY11" fmla="*/ 586682 h 1469784"/>
                  <a:gd name="connsiteX12" fmla="*/ 552264 w 843783"/>
                  <a:gd name="connsiteY12" fmla="*/ 690199 h 1469784"/>
                  <a:gd name="connsiteX13" fmla="*/ 791631 w 843783"/>
                  <a:gd name="connsiteY13" fmla="*/ 1061794 h 1469784"/>
                  <a:gd name="connsiteX14" fmla="*/ 601191 w 843783"/>
                  <a:gd name="connsiteY14" fmla="*/ 1465853 h 1469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43783" h="1469784">
                    <a:moveTo>
                      <a:pt x="82816" y="1353249"/>
                    </a:moveTo>
                    <a:cubicBezTo>
                      <a:pt x="159987" y="1206572"/>
                      <a:pt x="160597" y="1076753"/>
                      <a:pt x="146823" y="974871"/>
                    </a:cubicBezTo>
                    <a:cubicBezTo>
                      <a:pt x="133049" y="872989"/>
                      <a:pt x="-5577" y="900109"/>
                      <a:pt x="174" y="741958"/>
                    </a:cubicBezTo>
                    <a:cubicBezTo>
                      <a:pt x="5925" y="583807"/>
                      <a:pt x="139634" y="123731"/>
                      <a:pt x="181328" y="25965"/>
                    </a:cubicBezTo>
                    <a:cubicBezTo>
                      <a:pt x="223022" y="-71801"/>
                      <a:pt x="223023" y="136670"/>
                      <a:pt x="250340" y="155361"/>
                    </a:cubicBezTo>
                    <a:cubicBezTo>
                      <a:pt x="277657" y="174052"/>
                      <a:pt x="326540" y="125169"/>
                      <a:pt x="345230" y="138109"/>
                    </a:cubicBezTo>
                    <a:cubicBezTo>
                      <a:pt x="363920" y="151049"/>
                      <a:pt x="349478" y="214276"/>
                      <a:pt x="362483" y="232999"/>
                    </a:cubicBezTo>
                    <a:cubicBezTo>
                      <a:pt x="375488" y="251722"/>
                      <a:pt x="409621" y="221595"/>
                      <a:pt x="423263" y="250449"/>
                    </a:cubicBezTo>
                    <a:cubicBezTo>
                      <a:pt x="436905" y="279303"/>
                      <a:pt x="430089" y="372416"/>
                      <a:pt x="444335" y="406121"/>
                    </a:cubicBezTo>
                    <a:cubicBezTo>
                      <a:pt x="458581" y="439826"/>
                      <a:pt x="503689" y="426897"/>
                      <a:pt x="508737" y="452677"/>
                    </a:cubicBezTo>
                    <a:cubicBezTo>
                      <a:pt x="513786" y="478457"/>
                      <a:pt x="467372" y="538469"/>
                      <a:pt x="474626" y="560803"/>
                    </a:cubicBezTo>
                    <a:cubicBezTo>
                      <a:pt x="481880" y="583137"/>
                      <a:pt x="539324" y="565116"/>
                      <a:pt x="552264" y="586682"/>
                    </a:cubicBezTo>
                    <a:cubicBezTo>
                      <a:pt x="565204" y="608248"/>
                      <a:pt x="512370" y="611014"/>
                      <a:pt x="552264" y="690199"/>
                    </a:cubicBezTo>
                    <a:cubicBezTo>
                      <a:pt x="592158" y="769384"/>
                      <a:pt x="783477" y="932518"/>
                      <a:pt x="791631" y="1061794"/>
                    </a:cubicBezTo>
                    <a:cubicBezTo>
                      <a:pt x="799785" y="1191070"/>
                      <a:pt x="986018" y="1508629"/>
                      <a:pt x="601191" y="1465853"/>
                    </a:cubicBezTo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75" name="グループ化 1174">
                <a:extLst>
                  <a:ext uri="{FF2B5EF4-FFF2-40B4-BE49-F238E27FC236}">
                    <a16:creationId xmlns:a16="http://schemas.microsoft.com/office/drawing/2014/main" id="{3A52CDD7-4444-4F14-9234-9288815E7267}"/>
                  </a:ext>
                </a:extLst>
              </p:cNvPr>
              <p:cNvGrpSpPr/>
              <p:nvPr/>
            </p:nvGrpSpPr>
            <p:grpSpPr>
              <a:xfrm>
                <a:off x="864335" y="2262907"/>
                <a:ext cx="170974" cy="170974"/>
                <a:chOff x="1389970" y="4934997"/>
                <a:chExt cx="170974" cy="170974"/>
              </a:xfrm>
            </p:grpSpPr>
            <p:sp>
              <p:nvSpPr>
                <p:cNvPr id="1176" name="楕円 1175">
                  <a:extLst>
                    <a:ext uri="{FF2B5EF4-FFF2-40B4-BE49-F238E27FC236}">
                      <a16:creationId xmlns:a16="http://schemas.microsoft.com/office/drawing/2014/main" id="{884E2853-AD06-4821-8A72-C132C2B8536D}"/>
                    </a:ext>
                  </a:extLst>
                </p:cNvPr>
                <p:cNvSpPr/>
                <p:nvPr/>
              </p:nvSpPr>
              <p:spPr>
                <a:xfrm>
                  <a:off x="1389970" y="4934997"/>
                  <a:ext cx="170974" cy="1709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7" name="楕円 1176">
                  <a:extLst>
                    <a:ext uri="{FF2B5EF4-FFF2-40B4-BE49-F238E27FC236}">
                      <a16:creationId xmlns:a16="http://schemas.microsoft.com/office/drawing/2014/main" id="{EE4667A6-6394-4629-89C2-86D83D8E22F8}"/>
                    </a:ext>
                  </a:extLst>
                </p:cNvPr>
                <p:cNvSpPr/>
                <p:nvPr/>
              </p:nvSpPr>
              <p:spPr>
                <a:xfrm>
                  <a:off x="1414914" y="4967071"/>
                  <a:ext cx="106825" cy="106825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350718F-9630-475C-B605-3FC674B7E5F4}"/>
              </a:ext>
            </a:extLst>
          </p:cNvPr>
          <p:cNvGrpSpPr/>
          <p:nvPr/>
        </p:nvGrpSpPr>
        <p:grpSpPr>
          <a:xfrm>
            <a:off x="6683464" y="3912818"/>
            <a:ext cx="2370395" cy="2348442"/>
            <a:chOff x="6683464" y="3912818"/>
            <a:chExt cx="2370395" cy="2348442"/>
          </a:xfrm>
        </p:grpSpPr>
        <p:sp>
          <p:nvSpPr>
            <p:cNvPr id="1324" name="フリーフォーム: 図形 1323">
              <a:extLst>
                <a:ext uri="{FF2B5EF4-FFF2-40B4-BE49-F238E27FC236}">
                  <a16:creationId xmlns:a16="http://schemas.microsoft.com/office/drawing/2014/main" id="{58A092E2-68A9-49C1-90AA-E675BDA623E3}"/>
                </a:ext>
              </a:extLst>
            </p:cNvPr>
            <p:cNvSpPr/>
            <p:nvPr/>
          </p:nvSpPr>
          <p:spPr>
            <a:xfrm>
              <a:off x="7631343" y="3912818"/>
              <a:ext cx="1155608" cy="914421"/>
            </a:xfrm>
            <a:custGeom>
              <a:avLst/>
              <a:gdLst>
                <a:gd name="connsiteX0" fmla="*/ 1705668 w 2375026"/>
                <a:gd name="connsiteY0" fmla="*/ 1872613 h 2093720"/>
                <a:gd name="connsiteX1" fmla="*/ 1705669 w 2375026"/>
                <a:gd name="connsiteY1" fmla="*/ 1872613 h 2093720"/>
                <a:gd name="connsiteX2" fmla="*/ 1722215 w 2375026"/>
                <a:gd name="connsiteY2" fmla="*/ 1879889 h 2093720"/>
                <a:gd name="connsiteX3" fmla="*/ 1725375 w 2375026"/>
                <a:gd name="connsiteY3" fmla="*/ 1883456 h 2093720"/>
                <a:gd name="connsiteX4" fmla="*/ 1730807 w 2375026"/>
                <a:gd name="connsiteY4" fmla="*/ 1882442 h 2093720"/>
                <a:gd name="connsiteX5" fmla="*/ 1747802 w 2375026"/>
                <a:gd name="connsiteY5" fmla="*/ 1881445 h 2093720"/>
                <a:gd name="connsiteX6" fmla="*/ 1756505 w 2375026"/>
                <a:gd name="connsiteY6" fmla="*/ 1881700 h 2093720"/>
                <a:gd name="connsiteX7" fmla="*/ 1763438 w 2375026"/>
                <a:gd name="connsiteY7" fmla="*/ 1882320 h 2093720"/>
                <a:gd name="connsiteX8" fmla="*/ 1773612 w 2375026"/>
                <a:gd name="connsiteY8" fmla="*/ 1880615 h 2093720"/>
                <a:gd name="connsiteX9" fmla="*/ 1803014 w 2375026"/>
                <a:gd name="connsiteY9" fmla="*/ 1879294 h 2093720"/>
                <a:gd name="connsiteX10" fmla="*/ 1805953 w 2375026"/>
                <a:gd name="connsiteY10" fmla="*/ 1878950 h 2093720"/>
                <a:gd name="connsiteX11" fmla="*/ 1852551 w 2375026"/>
                <a:gd name="connsiteY11" fmla="*/ 1879818 h 2093720"/>
                <a:gd name="connsiteX12" fmla="*/ 1854109 w 2375026"/>
                <a:gd name="connsiteY12" fmla="*/ 1880702 h 2093720"/>
                <a:gd name="connsiteX13" fmla="*/ 1867823 w 2375026"/>
                <a:gd name="connsiteY13" fmla="*/ 1881526 h 2093720"/>
                <a:gd name="connsiteX14" fmla="*/ 1894885 w 2375026"/>
                <a:gd name="connsiteY14" fmla="*/ 1884339 h 2093720"/>
                <a:gd name="connsiteX15" fmla="*/ 1912829 w 2375026"/>
                <a:gd name="connsiteY15" fmla="*/ 1888849 h 2093720"/>
                <a:gd name="connsiteX16" fmla="*/ 1932340 w 2375026"/>
                <a:gd name="connsiteY16" fmla="*/ 1886947 h 2093720"/>
                <a:gd name="connsiteX17" fmla="*/ 1998212 w 2375026"/>
                <a:gd name="connsiteY17" fmla="*/ 1906619 h 2093720"/>
                <a:gd name="connsiteX18" fmla="*/ 1998449 w 2375026"/>
                <a:gd name="connsiteY18" fmla="*/ 1907481 h 2093720"/>
                <a:gd name="connsiteX19" fmla="*/ 1996036 w 2375026"/>
                <a:gd name="connsiteY19" fmla="*/ 1907050 h 2093720"/>
                <a:gd name="connsiteX20" fmla="*/ 1981730 w 2375026"/>
                <a:gd name="connsiteY20" fmla="*/ 1905272 h 2093720"/>
                <a:gd name="connsiteX21" fmla="*/ 1980188 w 2375026"/>
                <a:gd name="connsiteY21" fmla="*/ 1905141 h 2093720"/>
                <a:gd name="connsiteX22" fmla="*/ 1983239 w 2375026"/>
                <a:gd name="connsiteY22" fmla="*/ 1907392 h 2093720"/>
                <a:gd name="connsiteX23" fmla="*/ 1986537 w 2375026"/>
                <a:gd name="connsiteY23" fmla="*/ 1911460 h 2093720"/>
                <a:gd name="connsiteX24" fmla="*/ 1986774 w 2375026"/>
                <a:gd name="connsiteY24" fmla="*/ 1912323 h 2093720"/>
                <a:gd name="connsiteX25" fmla="*/ 1984361 w 2375026"/>
                <a:gd name="connsiteY25" fmla="*/ 1911892 h 2093720"/>
                <a:gd name="connsiteX26" fmla="*/ 1969349 w 2375026"/>
                <a:gd name="connsiteY26" fmla="*/ 1910331 h 2093720"/>
                <a:gd name="connsiteX27" fmla="*/ 1976070 w 2375026"/>
                <a:gd name="connsiteY27" fmla="*/ 1915064 h 2093720"/>
                <a:gd name="connsiteX28" fmla="*/ 1976275 w 2375026"/>
                <a:gd name="connsiteY28" fmla="*/ 1915624 h 2093720"/>
                <a:gd name="connsiteX29" fmla="*/ 1974197 w 2375026"/>
                <a:gd name="connsiteY29" fmla="*/ 1915344 h 2093720"/>
                <a:gd name="connsiteX30" fmla="*/ 1961880 w 2375026"/>
                <a:gd name="connsiteY30" fmla="*/ 1914189 h 2093720"/>
                <a:gd name="connsiteX31" fmla="*/ 1960552 w 2375026"/>
                <a:gd name="connsiteY31" fmla="*/ 1914104 h 2093720"/>
                <a:gd name="connsiteX32" fmla="*/ 1963179 w 2375026"/>
                <a:gd name="connsiteY32" fmla="*/ 1915566 h 2093720"/>
                <a:gd name="connsiteX33" fmla="*/ 1966018 w 2375026"/>
                <a:gd name="connsiteY33" fmla="*/ 1918209 h 2093720"/>
                <a:gd name="connsiteX34" fmla="*/ 1966222 w 2375026"/>
                <a:gd name="connsiteY34" fmla="*/ 1918769 h 2093720"/>
                <a:gd name="connsiteX35" fmla="*/ 1964145 w 2375026"/>
                <a:gd name="connsiteY35" fmla="*/ 1918489 h 2093720"/>
                <a:gd name="connsiteX36" fmla="*/ 1915918 w 2375026"/>
                <a:gd name="connsiteY36" fmla="*/ 1916086 h 2093720"/>
                <a:gd name="connsiteX37" fmla="*/ 1909626 w 2375026"/>
                <a:gd name="connsiteY37" fmla="*/ 1921736 h 2093720"/>
                <a:gd name="connsiteX38" fmla="*/ 1919148 w 2375026"/>
                <a:gd name="connsiteY38" fmla="*/ 1919567 h 2093720"/>
                <a:gd name="connsiteX39" fmla="*/ 1921700 w 2375026"/>
                <a:gd name="connsiteY39" fmla="*/ 1924816 h 2093720"/>
                <a:gd name="connsiteX40" fmla="*/ 1915483 w 2375026"/>
                <a:gd name="connsiteY40" fmla="*/ 1927911 h 2093720"/>
                <a:gd name="connsiteX41" fmla="*/ 1918378 w 2375026"/>
                <a:gd name="connsiteY41" fmla="*/ 1933956 h 2093720"/>
                <a:gd name="connsiteX42" fmla="*/ 1882751 w 2375026"/>
                <a:gd name="connsiteY42" fmla="*/ 1951385 h 2093720"/>
                <a:gd name="connsiteX43" fmla="*/ 1883008 w 2375026"/>
                <a:gd name="connsiteY43" fmla="*/ 1944782 h 2093720"/>
                <a:gd name="connsiteX44" fmla="*/ 1882856 w 2375026"/>
                <a:gd name="connsiteY44" fmla="*/ 1944273 h 2093720"/>
                <a:gd name="connsiteX45" fmla="*/ 1877883 w 2375026"/>
                <a:gd name="connsiteY45" fmla="*/ 1943939 h 2093720"/>
                <a:gd name="connsiteX46" fmla="*/ 1881390 w 2375026"/>
                <a:gd name="connsiteY46" fmla="*/ 1940329 h 2093720"/>
                <a:gd name="connsiteX47" fmla="*/ 1881062 w 2375026"/>
                <a:gd name="connsiteY47" fmla="*/ 1939902 h 2093720"/>
                <a:gd name="connsiteX48" fmla="*/ 1873275 w 2375026"/>
                <a:gd name="connsiteY48" fmla="*/ 1943787 h 2093720"/>
                <a:gd name="connsiteX49" fmla="*/ 1842439 w 2375026"/>
                <a:gd name="connsiteY49" fmla="*/ 1948074 h 2093720"/>
                <a:gd name="connsiteX50" fmla="*/ 1818421 w 2375026"/>
                <a:gd name="connsiteY50" fmla="*/ 1942580 h 2093720"/>
                <a:gd name="connsiteX51" fmla="*/ 1815281 w 2375026"/>
                <a:gd name="connsiteY51" fmla="*/ 1941020 h 2093720"/>
                <a:gd name="connsiteX52" fmla="*/ 1815120 w 2375026"/>
                <a:gd name="connsiteY52" fmla="*/ 1941538 h 2093720"/>
                <a:gd name="connsiteX53" fmla="*/ 1810132 w 2375026"/>
                <a:gd name="connsiteY53" fmla="*/ 1964600 h 2093720"/>
                <a:gd name="connsiteX54" fmla="*/ 1799468 w 2375026"/>
                <a:gd name="connsiteY54" fmla="*/ 1992181 h 2093720"/>
                <a:gd name="connsiteX55" fmla="*/ 1786867 w 2375026"/>
                <a:gd name="connsiteY55" fmla="*/ 2014730 h 2093720"/>
                <a:gd name="connsiteX56" fmla="*/ 1784172 w 2375026"/>
                <a:gd name="connsiteY56" fmla="*/ 2000925 h 2093720"/>
                <a:gd name="connsiteX57" fmla="*/ 1770924 w 2375026"/>
                <a:gd name="connsiteY57" fmla="*/ 2013653 h 2093720"/>
                <a:gd name="connsiteX58" fmla="*/ 1769953 w 2375026"/>
                <a:gd name="connsiteY58" fmla="*/ 1994665 h 2093720"/>
                <a:gd name="connsiteX59" fmla="*/ 1758319 w 2375026"/>
                <a:gd name="connsiteY59" fmla="*/ 2009239 h 2093720"/>
                <a:gd name="connsiteX60" fmla="*/ 1761660 w 2375026"/>
                <a:gd name="connsiteY60" fmla="*/ 1972712 h 2093720"/>
                <a:gd name="connsiteX61" fmla="*/ 1755843 w 2375026"/>
                <a:gd name="connsiteY61" fmla="*/ 1911061 h 2093720"/>
                <a:gd name="connsiteX62" fmla="*/ 1762465 w 2375026"/>
                <a:gd name="connsiteY62" fmla="*/ 1903946 h 2093720"/>
                <a:gd name="connsiteX63" fmla="*/ 1760722 w 2375026"/>
                <a:gd name="connsiteY63" fmla="*/ 1902507 h 2093720"/>
                <a:gd name="connsiteX64" fmla="*/ 1758904 w 2375026"/>
                <a:gd name="connsiteY64" fmla="*/ 1900262 h 2093720"/>
                <a:gd name="connsiteX65" fmla="*/ 1758313 w 2375026"/>
                <a:gd name="connsiteY65" fmla="*/ 1899532 h 2093720"/>
                <a:gd name="connsiteX66" fmla="*/ 1747802 w 2375026"/>
                <a:gd name="connsiteY66" fmla="*/ 1899336 h 2093720"/>
                <a:gd name="connsiteX67" fmla="*/ 1733166 w 2375026"/>
                <a:gd name="connsiteY67" fmla="*/ 1899608 h 2093720"/>
                <a:gd name="connsiteX68" fmla="*/ 1726317 w 2375026"/>
                <a:gd name="connsiteY68" fmla="*/ 1899992 h 2093720"/>
                <a:gd name="connsiteX69" fmla="*/ 1722868 w 2375026"/>
                <a:gd name="connsiteY69" fmla="*/ 1903028 h 2093720"/>
                <a:gd name="connsiteX70" fmla="*/ 1715943 w 2375026"/>
                <a:gd name="connsiteY70" fmla="*/ 1904139 h 2093720"/>
                <a:gd name="connsiteX71" fmla="*/ 1715606 w 2375026"/>
                <a:gd name="connsiteY71" fmla="*/ 1905601 h 2093720"/>
                <a:gd name="connsiteX72" fmla="*/ 1714040 w 2375026"/>
                <a:gd name="connsiteY72" fmla="*/ 1905994 h 2093720"/>
                <a:gd name="connsiteX73" fmla="*/ 1701853 w 2375026"/>
                <a:gd name="connsiteY73" fmla="*/ 1906398 h 2093720"/>
                <a:gd name="connsiteX74" fmla="*/ 1701845 w 2375026"/>
                <a:gd name="connsiteY74" fmla="*/ 1906400 h 2093720"/>
                <a:gd name="connsiteX75" fmla="*/ 1701840 w 2375026"/>
                <a:gd name="connsiteY75" fmla="*/ 1906398 h 2093720"/>
                <a:gd name="connsiteX76" fmla="*/ 1695573 w 2375026"/>
                <a:gd name="connsiteY76" fmla="*/ 1905581 h 2093720"/>
                <a:gd name="connsiteX77" fmla="*/ 1693051 w 2375026"/>
                <a:gd name="connsiteY77" fmla="*/ 1904951 h 2093720"/>
                <a:gd name="connsiteX78" fmla="*/ 1693731 w 2375026"/>
                <a:gd name="connsiteY78" fmla="*/ 1903859 h 2093720"/>
                <a:gd name="connsiteX79" fmla="*/ 1684083 w 2375026"/>
                <a:gd name="connsiteY79" fmla="*/ 1900839 h 2093720"/>
                <a:gd name="connsiteX80" fmla="*/ 1684071 w 2375026"/>
                <a:gd name="connsiteY80" fmla="*/ 1900635 h 2093720"/>
                <a:gd name="connsiteX81" fmla="*/ 1684060 w 2375026"/>
                <a:gd name="connsiteY81" fmla="*/ 1900451 h 2093720"/>
                <a:gd name="connsiteX82" fmla="*/ 1670025 w 2375026"/>
                <a:gd name="connsiteY82" fmla="*/ 1898111 h 2093720"/>
                <a:gd name="connsiteX83" fmla="*/ 1663729 w 2375026"/>
                <a:gd name="connsiteY83" fmla="*/ 1897882 h 2093720"/>
                <a:gd name="connsiteX84" fmla="*/ 1663339 w 2375026"/>
                <a:gd name="connsiteY84" fmla="*/ 1897838 h 2093720"/>
                <a:gd name="connsiteX85" fmla="*/ 1662483 w 2375026"/>
                <a:gd name="connsiteY85" fmla="*/ 1897452 h 2093720"/>
                <a:gd name="connsiteX86" fmla="*/ 1669223 w 2375026"/>
                <a:gd name="connsiteY86" fmla="*/ 1894203 h 2093720"/>
                <a:gd name="connsiteX87" fmla="*/ 1684320 w 2375026"/>
                <a:gd name="connsiteY87" fmla="*/ 1889611 h 2093720"/>
                <a:gd name="connsiteX88" fmla="*/ 1686174 w 2375026"/>
                <a:gd name="connsiteY88" fmla="*/ 1888419 h 2093720"/>
                <a:gd name="connsiteX89" fmla="*/ 1686771 w 2375026"/>
                <a:gd name="connsiteY89" fmla="*/ 1887557 h 2093720"/>
                <a:gd name="connsiteX90" fmla="*/ 1691945 w 2375026"/>
                <a:gd name="connsiteY90" fmla="*/ 1880086 h 2093720"/>
                <a:gd name="connsiteX91" fmla="*/ 1705668 w 2375026"/>
                <a:gd name="connsiteY91" fmla="*/ 1872613 h 2093720"/>
                <a:gd name="connsiteX92" fmla="*/ 2173715 w 2375026"/>
                <a:gd name="connsiteY92" fmla="*/ 1843069 h 2093720"/>
                <a:gd name="connsiteX93" fmla="*/ 2179892 w 2375026"/>
                <a:gd name="connsiteY93" fmla="*/ 1864323 h 2093720"/>
                <a:gd name="connsiteX94" fmla="*/ 2193069 w 2375026"/>
                <a:gd name="connsiteY94" fmla="*/ 1861927 h 2093720"/>
                <a:gd name="connsiteX95" fmla="*/ 2195464 w 2375026"/>
                <a:gd name="connsiteY95" fmla="*/ 1875104 h 2093720"/>
                <a:gd name="connsiteX96" fmla="*/ 2203904 w 2375026"/>
                <a:gd name="connsiteY96" fmla="*/ 1877527 h 2093720"/>
                <a:gd name="connsiteX97" fmla="*/ 2206831 w 2375026"/>
                <a:gd name="connsiteY97" fmla="*/ 1899144 h 2093720"/>
                <a:gd name="connsiteX98" fmla="*/ 2215774 w 2375026"/>
                <a:gd name="connsiteY98" fmla="*/ 1905609 h 2093720"/>
                <a:gd name="connsiteX99" fmla="*/ 2211037 w 2375026"/>
                <a:gd name="connsiteY99" fmla="*/ 1920624 h 2093720"/>
                <a:gd name="connsiteX100" fmla="*/ 2221818 w 2375026"/>
                <a:gd name="connsiteY100" fmla="*/ 1924217 h 2093720"/>
                <a:gd name="connsiteX101" fmla="*/ 2221818 w 2375026"/>
                <a:gd name="connsiteY101" fmla="*/ 1938592 h 2093720"/>
                <a:gd name="connsiteX102" fmla="*/ 2255057 w 2375026"/>
                <a:gd name="connsiteY102" fmla="*/ 1990193 h 2093720"/>
                <a:gd name="connsiteX103" fmla="*/ 2258917 w 2375026"/>
                <a:gd name="connsiteY103" fmla="*/ 2007369 h 2093720"/>
                <a:gd name="connsiteX104" fmla="*/ 2262040 w 2375026"/>
                <a:gd name="connsiteY104" fmla="*/ 2025694 h 2093720"/>
                <a:gd name="connsiteX105" fmla="*/ 2271462 w 2375026"/>
                <a:gd name="connsiteY105" fmla="*/ 2026674 h 2093720"/>
                <a:gd name="connsiteX106" fmla="*/ 2289405 w 2375026"/>
                <a:gd name="connsiteY106" fmla="*/ 2031184 h 2093720"/>
                <a:gd name="connsiteX107" fmla="*/ 2308917 w 2375026"/>
                <a:gd name="connsiteY107" fmla="*/ 2029281 h 2093720"/>
                <a:gd name="connsiteX108" fmla="*/ 2374789 w 2375026"/>
                <a:gd name="connsiteY108" fmla="*/ 2048953 h 2093720"/>
                <a:gd name="connsiteX109" fmla="*/ 2375026 w 2375026"/>
                <a:gd name="connsiteY109" fmla="*/ 2049815 h 2093720"/>
                <a:gd name="connsiteX110" fmla="*/ 2372613 w 2375026"/>
                <a:gd name="connsiteY110" fmla="*/ 2049384 h 2093720"/>
                <a:gd name="connsiteX111" fmla="*/ 2358308 w 2375026"/>
                <a:gd name="connsiteY111" fmla="*/ 2047606 h 2093720"/>
                <a:gd name="connsiteX112" fmla="*/ 2356765 w 2375026"/>
                <a:gd name="connsiteY112" fmla="*/ 2047475 h 2093720"/>
                <a:gd name="connsiteX113" fmla="*/ 2359816 w 2375026"/>
                <a:gd name="connsiteY113" fmla="*/ 2049726 h 2093720"/>
                <a:gd name="connsiteX114" fmla="*/ 2363114 w 2375026"/>
                <a:gd name="connsiteY114" fmla="*/ 2053794 h 2093720"/>
                <a:gd name="connsiteX115" fmla="*/ 2363352 w 2375026"/>
                <a:gd name="connsiteY115" fmla="*/ 2054657 h 2093720"/>
                <a:gd name="connsiteX116" fmla="*/ 2360938 w 2375026"/>
                <a:gd name="connsiteY116" fmla="*/ 2054226 h 2093720"/>
                <a:gd name="connsiteX117" fmla="*/ 2345926 w 2375026"/>
                <a:gd name="connsiteY117" fmla="*/ 2052665 h 2093720"/>
                <a:gd name="connsiteX118" fmla="*/ 2352648 w 2375026"/>
                <a:gd name="connsiteY118" fmla="*/ 2057398 h 2093720"/>
                <a:gd name="connsiteX119" fmla="*/ 2352852 w 2375026"/>
                <a:gd name="connsiteY119" fmla="*/ 2057958 h 2093720"/>
                <a:gd name="connsiteX120" fmla="*/ 2350774 w 2375026"/>
                <a:gd name="connsiteY120" fmla="*/ 2057678 h 2093720"/>
                <a:gd name="connsiteX121" fmla="*/ 2338457 w 2375026"/>
                <a:gd name="connsiteY121" fmla="*/ 2056523 h 2093720"/>
                <a:gd name="connsiteX122" fmla="*/ 2337129 w 2375026"/>
                <a:gd name="connsiteY122" fmla="*/ 2056438 h 2093720"/>
                <a:gd name="connsiteX123" fmla="*/ 2339756 w 2375026"/>
                <a:gd name="connsiteY123" fmla="*/ 2057900 h 2093720"/>
                <a:gd name="connsiteX124" fmla="*/ 2342596 w 2375026"/>
                <a:gd name="connsiteY124" fmla="*/ 2060543 h 2093720"/>
                <a:gd name="connsiteX125" fmla="*/ 2342800 w 2375026"/>
                <a:gd name="connsiteY125" fmla="*/ 2061103 h 2093720"/>
                <a:gd name="connsiteX126" fmla="*/ 2340722 w 2375026"/>
                <a:gd name="connsiteY126" fmla="*/ 2060823 h 2093720"/>
                <a:gd name="connsiteX127" fmla="*/ 2292496 w 2375026"/>
                <a:gd name="connsiteY127" fmla="*/ 2058420 h 2093720"/>
                <a:gd name="connsiteX128" fmla="*/ 2286202 w 2375026"/>
                <a:gd name="connsiteY128" fmla="*/ 2064071 h 2093720"/>
                <a:gd name="connsiteX129" fmla="*/ 2295725 w 2375026"/>
                <a:gd name="connsiteY129" fmla="*/ 2061902 h 2093720"/>
                <a:gd name="connsiteX130" fmla="*/ 2298277 w 2375026"/>
                <a:gd name="connsiteY130" fmla="*/ 2067152 h 2093720"/>
                <a:gd name="connsiteX131" fmla="*/ 2292059 w 2375026"/>
                <a:gd name="connsiteY131" fmla="*/ 2070246 h 2093720"/>
                <a:gd name="connsiteX132" fmla="*/ 2294954 w 2375026"/>
                <a:gd name="connsiteY132" fmla="*/ 2076290 h 2093720"/>
                <a:gd name="connsiteX133" fmla="*/ 2259327 w 2375026"/>
                <a:gd name="connsiteY133" fmla="*/ 2093720 h 2093720"/>
                <a:gd name="connsiteX134" fmla="*/ 2259584 w 2375026"/>
                <a:gd name="connsiteY134" fmla="*/ 2087117 h 2093720"/>
                <a:gd name="connsiteX135" fmla="*/ 2259432 w 2375026"/>
                <a:gd name="connsiteY135" fmla="*/ 2086608 h 2093720"/>
                <a:gd name="connsiteX136" fmla="*/ 2254459 w 2375026"/>
                <a:gd name="connsiteY136" fmla="*/ 2086273 h 2093720"/>
                <a:gd name="connsiteX137" fmla="*/ 2257966 w 2375026"/>
                <a:gd name="connsiteY137" fmla="*/ 2082663 h 2093720"/>
                <a:gd name="connsiteX138" fmla="*/ 2257638 w 2375026"/>
                <a:gd name="connsiteY138" fmla="*/ 2082237 h 2093720"/>
                <a:gd name="connsiteX139" fmla="*/ 2249851 w 2375026"/>
                <a:gd name="connsiteY139" fmla="*/ 2086121 h 2093720"/>
                <a:gd name="connsiteX140" fmla="*/ 2219015 w 2375026"/>
                <a:gd name="connsiteY140" fmla="*/ 2090408 h 2093720"/>
                <a:gd name="connsiteX141" fmla="*/ 2137298 w 2375026"/>
                <a:gd name="connsiteY141" fmla="*/ 2044841 h 2093720"/>
                <a:gd name="connsiteX142" fmla="*/ 2135456 w 2375026"/>
                <a:gd name="connsiteY142" fmla="*/ 2042566 h 2093720"/>
                <a:gd name="connsiteX143" fmla="*/ 2134889 w 2375026"/>
                <a:gd name="connsiteY143" fmla="*/ 2041866 h 2093720"/>
                <a:gd name="connsiteX144" fmla="*/ 2124378 w 2375026"/>
                <a:gd name="connsiteY144" fmla="*/ 2041671 h 2093720"/>
                <a:gd name="connsiteX145" fmla="*/ 2109742 w 2375026"/>
                <a:gd name="connsiteY145" fmla="*/ 2041943 h 2093720"/>
                <a:gd name="connsiteX146" fmla="*/ 2102893 w 2375026"/>
                <a:gd name="connsiteY146" fmla="*/ 2042327 h 2093720"/>
                <a:gd name="connsiteX147" fmla="*/ 2099444 w 2375026"/>
                <a:gd name="connsiteY147" fmla="*/ 2045362 h 2093720"/>
                <a:gd name="connsiteX148" fmla="*/ 2092519 w 2375026"/>
                <a:gd name="connsiteY148" fmla="*/ 2046473 h 2093720"/>
                <a:gd name="connsiteX149" fmla="*/ 2092182 w 2375026"/>
                <a:gd name="connsiteY149" fmla="*/ 2047936 h 2093720"/>
                <a:gd name="connsiteX150" fmla="*/ 2090616 w 2375026"/>
                <a:gd name="connsiteY150" fmla="*/ 2048328 h 2093720"/>
                <a:gd name="connsiteX151" fmla="*/ 2078429 w 2375026"/>
                <a:gd name="connsiteY151" fmla="*/ 2048733 h 2093720"/>
                <a:gd name="connsiteX152" fmla="*/ 2078421 w 2375026"/>
                <a:gd name="connsiteY152" fmla="*/ 2048734 h 2093720"/>
                <a:gd name="connsiteX153" fmla="*/ 2078415 w 2375026"/>
                <a:gd name="connsiteY153" fmla="*/ 2048733 h 2093720"/>
                <a:gd name="connsiteX154" fmla="*/ 2072149 w 2375026"/>
                <a:gd name="connsiteY154" fmla="*/ 2047916 h 2093720"/>
                <a:gd name="connsiteX155" fmla="*/ 2069627 w 2375026"/>
                <a:gd name="connsiteY155" fmla="*/ 2047285 h 2093720"/>
                <a:gd name="connsiteX156" fmla="*/ 2070307 w 2375026"/>
                <a:gd name="connsiteY156" fmla="*/ 2046194 h 2093720"/>
                <a:gd name="connsiteX157" fmla="*/ 2060659 w 2375026"/>
                <a:gd name="connsiteY157" fmla="*/ 2043173 h 2093720"/>
                <a:gd name="connsiteX158" fmla="*/ 2060645 w 2375026"/>
                <a:gd name="connsiteY158" fmla="*/ 2042946 h 2093720"/>
                <a:gd name="connsiteX159" fmla="*/ 2060636 w 2375026"/>
                <a:gd name="connsiteY159" fmla="*/ 2042786 h 2093720"/>
                <a:gd name="connsiteX160" fmla="*/ 2046600 w 2375026"/>
                <a:gd name="connsiteY160" fmla="*/ 2040446 h 2093720"/>
                <a:gd name="connsiteX161" fmla="*/ 2040305 w 2375026"/>
                <a:gd name="connsiteY161" fmla="*/ 2040217 h 2093720"/>
                <a:gd name="connsiteX162" fmla="*/ 2039915 w 2375026"/>
                <a:gd name="connsiteY162" fmla="*/ 2040172 h 2093720"/>
                <a:gd name="connsiteX163" fmla="*/ 2039059 w 2375026"/>
                <a:gd name="connsiteY163" fmla="*/ 2039787 h 2093720"/>
                <a:gd name="connsiteX164" fmla="*/ 2045799 w 2375026"/>
                <a:gd name="connsiteY164" fmla="*/ 2036537 h 2093720"/>
                <a:gd name="connsiteX165" fmla="*/ 2060896 w 2375026"/>
                <a:gd name="connsiteY165" fmla="*/ 2031946 h 2093720"/>
                <a:gd name="connsiteX166" fmla="*/ 2062750 w 2375026"/>
                <a:gd name="connsiteY166" fmla="*/ 2030754 h 2093720"/>
                <a:gd name="connsiteX167" fmla="*/ 2068522 w 2375026"/>
                <a:gd name="connsiteY167" fmla="*/ 2022420 h 2093720"/>
                <a:gd name="connsiteX168" fmla="*/ 2082245 w 2375026"/>
                <a:gd name="connsiteY168" fmla="*/ 2014947 h 2093720"/>
                <a:gd name="connsiteX169" fmla="*/ 2098791 w 2375026"/>
                <a:gd name="connsiteY169" fmla="*/ 2022223 h 2093720"/>
                <a:gd name="connsiteX170" fmla="*/ 2101951 w 2375026"/>
                <a:gd name="connsiteY170" fmla="*/ 2025790 h 2093720"/>
                <a:gd name="connsiteX171" fmla="*/ 2107383 w 2375026"/>
                <a:gd name="connsiteY171" fmla="*/ 2024776 h 2093720"/>
                <a:gd name="connsiteX172" fmla="*/ 2124378 w 2375026"/>
                <a:gd name="connsiteY172" fmla="*/ 2023779 h 2093720"/>
                <a:gd name="connsiteX173" fmla="*/ 2133082 w 2375026"/>
                <a:gd name="connsiteY173" fmla="*/ 2024035 h 2093720"/>
                <a:gd name="connsiteX174" fmla="*/ 2140014 w 2375026"/>
                <a:gd name="connsiteY174" fmla="*/ 2024655 h 2093720"/>
                <a:gd name="connsiteX175" fmla="*/ 2150189 w 2375026"/>
                <a:gd name="connsiteY175" fmla="*/ 2022949 h 2093720"/>
                <a:gd name="connsiteX176" fmla="*/ 2159236 w 2375026"/>
                <a:gd name="connsiteY176" fmla="*/ 2022542 h 2093720"/>
                <a:gd name="connsiteX177" fmla="*/ 2165809 w 2375026"/>
                <a:gd name="connsiteY177" fmla="*/ 2002061 h 2093720"/>
                <a:gd name="connsiteX178" fmla="*/ 2165517 w 2375026"/>
                <a:gd name="connsiteY178" fmla="*/ 1978123 h 2093720"/>
                <a:gd name="connsiteX179" fmla="*/ 2145153 w 2375026"/>
                <a:gd name="connsiteY179" fmla="*/ 1945779 h 2093720"/>
                <a:gd name="connsiteX180" fmla="*/ 2170309 w 2375026"/>
                <a:gd name="connsiteY180" fmla="*/ 1846354 h 2093720"/>
                <a:gd name="connsiteX181" fmla="*/ 2173715 w 2375026"/>
                <a:gd name="connsiteY181" fmla="*/ 1843069 h 2093720"/>
                <a:gd name="connsiteX182" fmla="*/ 1379765 w 2375026"/>
                <a:gd name="connsiteY182" fmla="*/ 1622527 h 2093720"/>
                <a:gd name="connsiteX183" fmla="*/ 1385942 w 2375026"/>
                <a:gd name="connsiteY183" fmla="*/ 1643781 h 2093720"/>
                <a:gd name="connsiteX184" fmla="*/ 1399119 w 2375026"/>
                <a:gd name="connsiteY184" fmla="*/ 1641385 h 2093720"/>
                <a:gd name="connsiteX185" fmla="*/ 1401514 w 2375026"/>
                <a:gd name="connsiteY185" fmla="*/ 1654562 h 2093720"/>
                <a:gd name="connsiteX186" fmla="*/ 1409954 w 2375026"/>
                <a:gd name="connsiteY186" fmla="*/ 1656985 h 2093720"/>
                <a:gd name="connsiteX187" fmla="*/ 1412881 w 2375026"/>
                <a:gd name="connsiteY187" fmla="*/ 1678602 h 2093720"/>
                <a:gd name="connsiteX188" fmla="*/ 1421824 w 2375026"/>
                <a:gd name="connsiteY188" fmla="*/ 1685067 h 2093720"/>
                <a:gd name="connsiteX189" fmla="*/ 1417087 w 2375026"/>
                <a:gd name="connsiteY189" fmla="*/ 1700082 h 2093720"/>
                <a:gd name="connsiteX190" fmla="*/ 1427868 w 2375026"/>
                <a:gd name="connsiteY190" fmla="*/ 1703675 h 2093720"/>
                <a:gd name="connsiteX191" fmla="*/ 1427868 w 2375026"/>
                <a:gd name="connsiteY191" fmla="*/ 1718050 h 2093720"/>
                <a:gd name="connsiteX192" fmla="*/ 1461107 w 2375026"/>
                <a:gd name="connsiteY192" fmla="*/ 1769651 h 2093720"/>
                <a:gd name="connsiteX193" fmla="*/ 1464967 w 2375026"/>
                <a:gd name="connsiteY193" fmla="*/ 1786827 h 2093720"/>
                <a:gd name="connsiteX194" fmla="*/ 1468125 w 2375026"/>
                <a:gd name="connsiteY194" fmla="*/ 1805354 h 2093720"/>
                <a:gd name="connsiteX195" fmla="*/ 1477512 w 2375026"/>
                <a:gd name="connsiteY195" fmla="*/ 1806131 h 2093720"/>
                <a:gd name="connsiteX196" fmla="*/ 1495455 w 2375026"/>
                <a:gd name="connsiteY196" fmla="*/ 1810641 h 2093720"/>
                <a:gd name="connsiteX197" fmla="*/ 1514967 w 2375026"/>
                <a:gd name="connsiteY197" fmla="*/ 1808738 h 2093720"/>
                <a:gd name="connsiteX198" fmla="*/ 1580839 w 2375026"/>
                <a:gd name="connsiteY198" fmla="*/ 1828410 h 2093720"/>
                <a:gd name="connsiteX199" fmla="*/ 1581076 w 2375026"/>
                <a:gd name="connsiteY199" fmla="*/ 1829272 h 2093720"/>
                <a:gd name="connsiteX200" fmla="*/ 1578663 w 2375026"/>
                <a:gd name="connsiteY200" fmla="*/ 1828842 h 2093720"/>
                <a:gd name="connsiteX201" fmla="*/ 1564358 w 2375026"/>
                <a:gd name="connsiteY201" fmla="*/ 1827064 h 2093720"/>
                <a:gd name="connsiteX202" fmla="*/ 1562815 w 2375026"/>
                <a:gd name="connsiteY202" fmla="*/ 1826932 h 2093720"/>
                <a:gd name="connsiteX203" fmla="*/ 1565866 w 2375026"/>
                <a:gd name="connsiteY203" fmla="*/ 1829183 h 2093720"/>
                <a:gd name="connsiteX204" fmla="*/ 1569164 w 2375026"/>
                <a:gd name="connsiteY204" fmla="*/ 1833252 h 2093720"/>
                <a:gd name="connsiteX205" fmla="*/ 1569402 w 2375026"/>
                <a:gd name="connsiteY205" fmla="*/ 1834114 h 2093720"/>
                <a:gd name="connsiteX206" fmla="*/ 1566988 w 2375026"/>
                <a:gd name="connsiteY206" fmla="*/ 1833683 h 2093720"/>
                <a:gd name="connsiteX207" fmla="*/ 1551976 w 2375026"/>
                <a:gd name="connsiteY207" fmla="*/ 1832123 h 2093720"/>
                <a:gd name="connsiteX208" fmla="*/ 1558698 w 2375026"/>
                <a:gd name="connsiteY208" fmla="*/ 1836855 h 2093720"/>
                <a:gd name="connsiteX209" fmla="*/ 1558902 w 2375026"/>
                <a:gd name="connsiteY209" fmla="*/ 1837415 h 2093720"/>
                <a:gd name="connsiteX210" fmla="*/ 1556824 w 2375026"/>
                <a:gd name="connsiteY210" fmla="*/ 1837136 h 2093720"/>
                <a:gd name="connsiteX211" fmla="*/ 1544507 w 2375026"/>
                <a:gd name="connsiteY211" fmla="*/ 1835981 h 2093720"/>
                <a:gd name="connsiteX212" fmla="*/ 1543179 w 2375026"/>
                <a:gd name="connsiteY212" fmla="*/ 1835895 h 2093720"/>
                <a:gd name="connsiteX213" fmla="*/ 1545806 w 2375026"/>
                <a:gd name="connsiteY213" fmla="*/ 1837358 h 2093720"/>
                <a:gd name="connsiteX214" fmla="*/ 1548646 w 2375026"/>
                <a:gd name="connsiteY214" fmla="*/ 1840000 h 2093720"/>
                <a:gd name="connsiteX215" fmla="*/ 1548850 w 2375026"/>
                <a:gd name="connsiteY215" fmla="*/ 1840560 h 2093720"/>
                <a:gd name="connsiteX216" fmla="*/ 1546772 w 2375026"/>
                <a:gd name="connsiteY216" fmla="*/ 1840281 h 2093720"/>
                <a:gd name="connsiteX217" fmla="*/ 1498546 w 2375026"/>
                <a:gd name="connsiteY217" fmla="*/ 1837877 h 2093720"/>
                <a:gd name="connsiteX218" fmla="*/ 1492252 w 2375026"/>
                <a:gd name="connsiteY218" fmla="*/ 1843529 h 2093720"/>
                <a:gd name="connsiteX219" fmla="*/ 1501775 w 2375026"/>
                <a:gd name="connsiteY219" fmla="*/ 1841360 h 2093720"/>
                <a:gd name="connsiteX220" fmla="*/ 1504327 w 2375026"/>
                <a:gd name="connsiteY220" fmla="*/ 1846609 h 2093720"/>
                <a:gd name="connsiteX221" fmla="*/ 1498109 w 2375026"/>
                <a:gd name="connsiteY221" fmla="*/ 1849704 h 2093720"/>
                <a:gd name="connsiteX222" fmla="*/ 1501004 w 2375026"/>
                <a:gd name="connsiteY222" fmla="*/ 1855748 h 2093720"/>
                <a:gd name="connsiteX223" fmla="*/ 1465377 w 2375026"/>
                <a:gd name="connsiteY223" fmla="*/ 1873177 h 2093720"/>
                <a:gd name="connsiteX224" fmla="*/ 1465634 w 2375026"/>
                <a:gd name="connsiteY224" fmla="*/ 1866574 h 2093720"/>
                <a:gd name="connsiteX225" fmla="*/ 1465482 w 2375026"/>
                <a:gd name="connsiteY225" fmla="*/ 1866065 h 2093720"/>
                <a:gd name="connsiteX226" fmla="*/ 1460509 w 2375026"/>
                <a:gd name="connsiteY226" fmla="*/ 1865731 h 2093720"/>
                <a:gd name="connsiteX227" fmla="*/ 1464016 w 2375026"/>
                <a:gd name="connsiteY227" fmla="*/ 1862121 h 2093720"/>
                <a:gd name="connsiteX228" fmla="*/ 1463688 w 2375026"/>
                <a:gd name="connsiteY228" fmla="*/ 1861694 h 2093720"/>
                <a:gd name="connsiteX229" fmla="*/ 1455901 w 2375026"/>
                <a:gd name="connsiteY229" fmla="*/ 1865579 h 2093720"/>
                <a:gd name="connsiteX230" fmla="*/ 1425065 w 2375026"/>
                <a:gd name="connsiteY230" fmla="*/ 1869866 h 2093720"/>
                <a:gd name="connsiteX231" fmla="*/ 1343348 w 2375026"/>
                <a:gd name="connsiteY231" fmla="*/ 1824299 h 2093720"/>
                <a:gd name="connsiteX232" fmla="*/ 1341502 w 2375026"/>
                <a:gd name="connsiteY232" fmla="*/ 1822018 h 2093720"/>
                <a:gd name="connsiteX233" fmla="*/ 1340939 w 2375026"/>
                <a:gd name="connsiteY233" fmla="*/ 1821324 h 2093720"/>
                <a:gd name="connsiteX234" fmla="*/ 1330428 w 2375026"/>
                <a:gd name="connsiteY234" fmla="*/ 1821128 h 2093720"/>
                <a:gd name="connsiteX235" fmla="*/ 1315792 w 2375026"/>
                <a:gd name="connsiteY235" fmla="*/ 1821400 h 2093720"/>
                <a:gd name="connsiteX236" fmla="*/ 1308943 w 2375026"/>
                <a:gd name="connsiteY236" fmla="*/ 1821784 h 2093720"/>
                <a:gd name="connsiteX237" fmla="*/ 1305494 w 2375026"/>
                <a:gd name="connsiteY237" fmla="*/ 1824820 h 2093720"/>
                <a:gd name="connsiteX238" fmla="*/ 1298569 w 2375026"/>
                <a:gd name="connsiteY238" fmla="*/ 1825931 h 2093720"/>
                <a:gd name="connsiteX239" fmla="*/ 1298232 w 2375026"/>
                <a:gd name="connsiteY239" fmla="*/ 1827393 h 2093720"/>
                <a:gd name="connsiteX240" fmla="*/ 1296666 w 2375026"/>
                <a:gd name="connsiteY240" fmla="*/ 1827786 h 2093720"/>
                <a:gd name="connsiteX241" fmla="*/ 1284479 w 2375026"/>
                <a:gd name="connsiteY241" fmla="*/ 1828190 h 2093720"/>
                <a:gd name="connsiteX242" fmla="*/ 1284471 w 2375026"/>
                <a:gd name="connsiteY242" fmla="*/ 1828192 h 2093720"/>
                <a:gd name="connsiteX243" fmla="*/ 1284466 w 2375026"/>
                <a:gd name="connsiteY243" fmla="*/ 1828190 h 2093720"/>
                <a:gd name="connsiteX244" fmla="*/ 1278199 w 2375026"/>
                <a:gd name="connsiteY244" fmla="*/ 1827373 h 2093720"/>
                <a:gd name="connsiteX245" fmla="*/ 1275677 w 2375026"/>
                <a:gd name="connsiteY245" fmla="*/ 1826743 h 2093720"/>
                <a:gd name="connsiteX246" fmla="*/ 1276357 w 2375026"/>
                <a:gd name="connsiteY246" fmla="*/ 1825651 h 2093720"/>
                <a:gd name="connsiteX247" fmla="*/ 1266709 w 2375026"/>
                <a:gd name="connsiteY247" fmla="*/ 1822631 h 2093720"/>
                <a:gd name="connsiteX248" fmla="*/ 1266696 w 2375026"/>
                <a:gd name="connsiteY248" fmla="*/ 1822417 h 2093720"/>
                <a:gd name="connsiteX249" fmla="*/ 1266686 w 2375026"/>
                <a:gd name="connsiteY249" fmla="*/ 1822243 h 2093720"/>
                <a:gd name="connsiteX250" fmla="*/ 1252650 w 2375026"/>
                <a:gd name="connsiteY250" fmla="*/ 1819903 h 2093720"/>
                <a:gd name="connsiteX251" fmla="*/ 1246355 w 2375026"/>
                <a:gd name="connsiteY251" fmla="*/ 1819674 h 2093720"/>
                <a:gd name="connsiteX252" fmla="*/ 1245965 w 2375026"/>
                <a:gd name="connsiteY252" fmla="*/ 1819630 h 2093720"/>
                <a:gd name="connsiteX253" fmla="*/ 1245109 w 2375026"/>
                <a:gd name="connsiteY253" fmla="*/ 1819244 h 2093720"/>
                <a:gd name="connsiteX254" fmla="*/ 1251849 w 2375026"/>
                <a:gd name="connsiteY254" fmla="*/ 1815995 h 2093720"/>
                <a:gd name="connsiteX255" fmla="*/ 1266946 w 2375026"/>
                <a:gd name="connsiteY255" fmla="*/ 1811403 h 2093720"/>
                <a:gd name="connsiteX256" fmla="*/ 1268800 w 2375026"/>
                <a:gd name="connsiteY256" fmla="*/ 1810211 h 2093720"/>
                <a:gd name="connsiteX257" fmla="*/ 1269470 w 2375026"/>
                <a:gd name="connsiteY257" fmla="*/ 1809244 h 2093720"/>
                <a:gd name="connsiteX258" fmla="*/ 1274571 w 2375026"/>
                <a:gd name="connsiteY258" fmla="*/ 1801878 h 2093720"/>
                <a:gd name="connsiteX259" fmla="*/ 1288295 w 2375026"/>
                <a:gd name="connsiteY259" fmla="*/ 1794405 h 2093720"/>
                <a:gd name="connsiteX260" fmla="*/ 1304841 w 2375026"/>
                <a:gd name="connsiteY260" fmla="*/ 1801681 h 2093720"/>
                <a:gd name="connsiteX261" fmla="*/ 1308001 w 2375026"/>
                <a:gd name="connsiteY261" fmla="*/ 1805248 h 2093720"/>
                <a:gd name="connsiteX262" fmla="*/ 1313433 w 2375026"/>
                <a:gd name="connsiteY262" fmla="*/ 1804234 h 2093720"/>
                <a:gd name="connsiteX263" fmla="*/ 1330428 w 2375026"/>
                <a:gd name="connsiteY263" fmla="*/ 1803237 h 2093720"/>
                <a:gd name="connsiteX264" fmla="*/ 1339132 w 2375026"/>
                <a:gd name="connsiteY264" fmla="*/ 1803492 h 2093720"/>
                <a:gd name="connsiteX265" fmla="*/ 1346064 w 2375026"/>
                <a:gd name="connsiteY265" fmla="*/ 1804112 h 2093720"/>
                <a:gd name="connsiteX266" fmla="*/ 1356239 w 2375026"/>
                <a:gd name="connsiteY266" fmla="*/ 1802407 h 2093720"/>
                <a:gd name="connsiteX267" fmla="*/ 1365286 w 2375026"/>
                <a:gd name="connsiteY267" fmla="*/ 1802000 h 2093720"/>
                <a:gd name="connsiteX268" fmla="*/ 1371859 w 2375026"/>
                <a:gd name="connsiteY268" fmla="*/ 1781519 h 2093720"/>
                <a:gd name="connsiteX269" fmla="*/ 1371567 w 2375026"/>
                <a:gd name="connsiteY269" fmla="*/ 1757581 h 2093720"/>
                <a:gd name="connsiteX270" fmla="*/ 1351203 w 2375026"/>
                <a:gd name="connsiteY270" fmla="*/ 1725237 h 2093720"/>
                <a:gd name="connsiteX271" fmla="*/ 1376359 w 2375026"/>
                <a:gd name="connsiteY271" fmla="*/ 1625812 h 2093720"/>
                <a:gd name="connsiteX272" fmla="*/ 1379765 w 2375026"/>
                <a:gd name="connsiteY272" fmla="*/ 1622527 h 2093720"/>
                <a:gd name="connsiteX273" fmla="*/ 906817 w 2375026"/>
                <a:gd name="connsiteY273" fmla="*/ 1603062 h 2093720"/>
                <a:gd name="connsiteX274" fmla="*/ 923364 w 2375026"/>
                <a:gd name="connsiteY274" fmla="*/ 1610338 h 2093720"/>
                <a:gd name="connsiteX275" fmla="*/ 926523 w 2375026"/>
                <a:gd name="connsiteY275" fmla="*/ 1613905 h 2093720"/>
                <a:gd name="connsiteX276" fmla="*/ 931956 w 2375026"/>
                <a:gd name="connsiteY276" fmla="*/ 1612891 h 2093720"/>
                <a:gd name="connsiteX277" fmla="*/ 948951 w 2375026"/>
                <a:gd name="connsiteY277" fmla="*/ 1611894 h 2093720"/>
                <a:gd name="connsiteX278" fmla="*/ 957654 w 2375026"/>
                <a:gd name="connsiteY278" fmla="*/ 1612149 h 2093720"/>
                <a:gd name="connsiteX279" fmla="*/ 964587 w 2375026"/>
                <a:gd name="connsiteY279" fmla="*/ 1612769 h 2093720"/>
                <a:gd name="connsiteX280" fmla="*/ 974761 w 2375026"/>
                <a:gd name="connsiteY280" fmla="*/ 1611064 h 2093720"/>
                <a:gd name="connsiteX281" fmla="*/ 1004163 w 2375026"/>
                <a:gd name="connsiteY281" fmla="*/ 1609743 h 2093720"/>
                <a:gd name="connsiteX282" fmla="*/ 1007102 w 2375026"/>
                <a:gd name="connsiteY282" fmla="*/ 1609399 h 2093720"/>
                <a:gd name="connsiteX283" fmla="*/ 1053700 w 2375026"/>
                <a:gd name="connsiteY283" fmla="*/ 1610267 h 2093720"/>
                <a:gd name="connsiteX284" fmla="*/ 1055792 w 2375026"/>
                <a:gd name="connsiteY284" fmla="*/ 1611454 h 2093720"/>
                <a:gd name="connsiteX285" fmla="*/ 1096034 w 2375026"/>
                <a:gd name="connsiteY285" fmla="*/ 1614788 h 2093720"/>
                <a:gd name="connsiteX286" fmla="*/ 1113978 w 2375026"/>
                <a:gd name="connsiteY286" fmla="*/ 1619298 h 2093720"/>
                <a:gd name="connsiteX287" fmla="*/ 1133488 w 2375026"/>
                <a:gd name="connsiteY287" fmla="*/ 1617396 h 2093720"/>
                <a:gd name="connsiteX288" fmla="*/ 1199361 w 2375026"/>
                <a:gd name="connsiteY288" fmla="*/ 1637068 h 2093720"/>
                <a:gd name="connsiteX289" fmla="*/ 1199598 w 2375026"/>
                <a:gd name="connsiteY289" fmla="*/ 1637930 h 2093720"/>
                <a:gd name="connsiteX290" fmla="*/ 1197184 w 2375026"/>
                <a:gd name="connsiteY290" fmla="*/ 1637499 h 2093720"/>
                <a:gd name="connsiteX291" fmla="*/ 1182879 w 2375026"/>
                <a:gd name="connsiteY291" fmla="*/ 1635721 h 2093720"/>
                <a:gd name="connsiteX292" fmla="*/ 1181337 w 2375026"/>
                <a:gd name="connsiteY292" fmla="*/ 1635590 h 2093720"/>
                <a:gd name="connsiteX293" fmla="*/ 1184388 w 2375026"/>
                <a:gd name="connsiteY293" fmla="*/ 1637841 h 2093720"/>
                <a:gd name="connsiteX294" fmla="*/ 1187686 w 2375026"/>
                <a:gd name="connsiteY294" fmla="*/ 1641909 h 2093720"/>
                <a:gd name="connsiteX295" fmla="*/ 1187923 w 2375026"/>
                <a:gd name="connsiteY295" fmla="*/ 1642772 h 2093720"/>
                <a:gd name="connsiteX296" fmla="*/ 1185509 w 2375026"/>
                <a:gd name="connsiteY296" fmla="*/ 1642341 h 2093720"/>
                <a:gd name="connsiteX297" fmla="*/ 1170497 w 2375026"/>
                <a:gd name="connsiteY297" fmla="*/ 1640780 h 2093720"/>
                <a:gd name="connsiteX298" fmla="*/ 1177219 w 2375026"/>
                <a:gd name="connsiteY298" fmla="*/ 1645513 h 2093720"/>
                <a:gd name="connsiteX299" fmla="*/ 1177423 w 2375026"/>
                <a:gd name="connsiteY299" fmla="*/ 1646073 h 2093720"/>
                <a:gd name="connsiteX300" fmla="*/ 1175345 w 2375026"/>
                <a:gd name="connsiteY300" fmla="*/ 1645793 h 2093720"/>
                <a:gd name="connsiteX301" fmla="*/ 1163029 w 2375026"/>
                <a:gd name="connsiteY301" fmla="*/ 1644638 h 2093720"/>
                <a:gd name="connsiteX302" fmla="*/ 1161701 w 2375026"/>
                <a:gd name="connsiteY302" fmla="*/ 1644553 h 2093720"/>
                <a:gd name="connsiteX303" fmla="*/ 1164328 w 2375026"/>
                <a:gd name="connsiteY303" fmla="*/ 1646015 h 2093720"/>
                <a:gd name="connsiteX304" fmla="*/ 1167167 w 2375026"/>
                <a:gd name="connsiteY304" fmla="*/ 1648658 h 2093720"/>
                <a:gd name="connsiteX305" fmla="*/ 1167371 w 2375026"/>
                <a:gd name="connsiteY305" fmla="*/ 1649218 h 2093720"/>
                <a:gd name="connsiteX306" fmla="*/ 1165293 w 2375026"/>
                <a:gd name="connsiteY306" fmla="*/ 1648938 h 2093720"/>
                <a:gd name="connsiteX307" fmla="*/ 1117067 w 2375026"/>
                <a:gd name="connsiteY307" fmla="*/ 1646535 h 2093720"/>
                <a:gd name="connsiteX308" fmla="*/ 1110775 w 2375026"/>
                <a:gd name="connsiteY308" fmla="*/ 1652185 h 2093720"/>
                <a:gd name="connsiteX309" fmla="*/ 1120297 w 2375026"/>
                <a:gd name="connsiteY309" fmla="*/ 1650016 h 2093720"/>
                <a:gd name="connsiteX310" fmla="*/ 1122849 w 2375026"/>
                <a:gd name="connsiteY310" fmla="*/ 1655265 h 2093720"/>
                <a:gd name="connsiteX311" fmla="*/ 1116632 w 2375026"/>
                <a:gd name="connsiteY311" fmla="*/ 1658360 h 2093720"/>
                <a:gd name="connsiteX312" fmla="*/ 1119526 w 2375026"/>
                <a:gd name="connsiteY312" fmla="*/ 1664405 h 2093720"/>
                <a:gd name="connsiteX313" fmla="*/ 1083900 w 2375026"/>
                <a:gd name="connsiteY313" fmla="*/ 1681834 h 2093720"/>
                <a:gd name="connsiteX314" fmla="*/ 1084157 w 2375026"/>
                <a:gd name="connsiteY314" fmla="*/ 1675231 h 2093720"/>
                <a:gd name="connsiteX315" fmla="*/ 1084005 w 2375026"/>
                <a:gd name="connsiteY315" fmla="*/ 1674722 h 2093720"/>
                <a:gd name="connsiteX316" fmla="*/ 1079032 w 2375026"/>
                <a:gd name="connsiteY316" fmla="*/ 1674388 h 2093720"/>
                <a:gd name="connsiteX317" fmla="*/ 1082539 w 2375026"/>
                <a:gd name="connsiteY317" fmla="*/ 1670778 h 2093720"/>
                <a:gd name="connsiteX318" fmla="*/ 1082210 w 2375026"/>
                <a:gd name="connsiteY318" fmla="*/ 1670351 h 2093720"/>
                <a:gd name="connsiteX319" fmla="*/ 1074423 w 2375026"/>
                <a:gd name="connsiteY319" fmla="*/ 1674236 h 2093720"/>
                <a:gd name="connsiteX320" fmla="*/ 1043587 w 2375026"/>
                <a:gd name="connsiteY320" fmla="*/ 1678523 h 2093720"/>
                <a:gd name="connsiteX321" fmla="*/ 1019569 w 2375026"/>
                <a:gd name="connsiteY321" fmla="*/ 1673029 h 2093720"/>
                <a:gd name="connsiteX322" fmla="*/ 1016430 w 2375026"/>
                <a:gd name="connsiteY322" fmla="*/ 1671469 h 2093720"/>
                <a:gd name="connsiteX323" fmla="*/ 1016269 w 2375026"/>
                <a:gd name="connsiteY323" fmla="*/ 1671987 h 2093720"/>
                <a:gd name="connsiteX324" fmla="*/ 1011280 w 2375026"/>
                <a:gd name="connsiteY324" fmla="*/ 1695049 h 2093720"/>
                <a:gd name="connsiteX325" fmla="*/ 1000616 w 2375026"/>
                <a:gd name="connsiteY325" fmla="*/ 1722630 h 2093720"/>
                <a:gd name="connsiteX326" fmla="*/ 988016 w 2375026"/>
                <a:gd name="connsiteY326" fmla="*/ 1745179 h 2093720"/>
                <a:gd name="connsiteX327" fmla="*/ 985321 w 2375026"/>
                <a:gd name="connsiteY327" fmla="*/ 1731374 h 2093720"/>
                <a:gd name="connsiteX328" fmla="*/ 972072 w 2375026"/>
                <a:gd name="connsiteY328" fmla="*/ 1744102 h 2093720"/>
                <a:gd name="connsiteX329" fmla="*/ 971102 w 2375026"/>
                <a:gd name="connsiteY329" fmla="*/ 1725114 h 2093720"/>
                <a:gd name="connsiteX330" fmla="*/ 959467 w 2375026"/>
                <a:gd name="connsiteY330" fmla="*/ 1739688 h 2093720"/>
                <a:gd name="connsiteX331" fmla="*/ 962808 w 2375026"/>
                <a:gd name="connsiteY331" fmla="*/ 1703161 h 2093720"/>
                <a:gd name="connsiteX332" fmla="*/ 956992 w 2375026"/>
                <a:gd name="connsiteY332" fmla="*/ 1641510 h 2093720"/>
                <a:gd name="connsiteX333" fmla="*/ 963614 w 2375026"/>
                <a:gd name="connsiteY333" fmla="*/ 1634395 h 2093720"/>
                <a:gd name="connsiteX334" fmla="*/ 961871 w 2375026"/>
                <a:gd name="connsiteY334" fmla="*/ 1632956 h 2093720"/>
                <a:gd name="connsiteX335" fmla="*/ 960045 w 2375026"/>
                <a:gd name="connsiteY335" fmla="*/ 1630700 h 2093720"/>
                <a:gd name="connsiteX336" fmla="*/ 959462 w 2375026"/>
                <a:gd name="connsiteY336" fmla="*/ 1629981 h 2093720"/>
                <a:gd name="connsiteX337" fmla="*/ 948951 w 2375026"/>
                <a:gd name="connsiteY337" fmla="*/ 1629785 h 2093720"/>
                <a:gd name="connsiteX338" fmla="*/ 934315 w 2375026"/>
                <a:gd name="connsiteY338" fmla="*/ 1630057 h 2093720"/>
                <a:gd name="connsiteX339" fmla="*/ 927466 w 2375026"/>
                <a:gd name="connsiteY339" fmla="*/ 1630441 h 2093720"/>
                <a:gd name="connsiteX340" fmla="*/ 924017 w 2375026"/>
                <a:gd name="connsiteY340" fmla="*/ 1633477 h 2093720"/>
                <a:gd name="connsiteX341" fmla="*/ 917092 w 2375026"/>
                <a:gd name="connsiteY341" fmla="*/ 1634587 h 2093720"/>
                <a:gd name="connsiteX342" fmla="*/ 916755 w 2375026"/>
                <a:gd name="connsiteY342" fmla="*/ 1636050 h 2093720"/>
                <a:gd name="connsiteX343" fmla="*/ 915189 w 2375026"/>
                <a:gd name="connsiteY343" fmla="*/ 1636443 h 2093720"/>
                <a:gd name="connsiteX344" fmla="*/ 903002 w 2375026"/>
                <a:gd name="connsiteY344" fmla="*/ 1636847 h 2093720"/>
                <a:gd name="connsiteX345" fmla="*/ 902994 w 2375026"/>
                <a:gd name="connsiteY345" fmla="*/ 1636849 h 2093720"/>
                <a:gd name="connsiteX346" fmla="*/ 902988 w 2375026"/>
                <a:gd name="connsiteY346" fmla="*/ 1636847 h 2093720"/>
                <a:gd name="connsiteX347" fmla="*/ 896721 w 2375026"/>
                <a:gd name="connsiteY347" fmla="*/ 1636030 h 2093720"/>
                <a:gd name="connsiteX348" fmla="*/ 894200 w 2375026"/>
                <a:gd name="connsiteY348" fmla="*/ 1635400 h 2093720"/>
                <a:gd name="connsiteX349" fmla="*/ 894880 w 2375026"/>
                <a:gd name="connsiteY349" fmla="*/ 1634308 h 2093720"/>
                <a:gd name="connsiteX350" fmla="*/ 885232 w 2375026"/>
                <a:gd name="connsiteY350" fmla="*/ 1631288 h 2093720"/>
                <a:gd name="connsiteX351" fmla="*/ 885232 w 2375026"/>
                <a:gd name="connsiteY351" fmla="*/ 1631277 h 2093720"/>
                <a:gd name="connsiteX352" fmla="*/ 885208 w 2375026"/>
                <a:gd name="connsiteY352" fmla="*/ 1630900 h 2093720"/>
                <a:gd name="connsiteX353" fmla="*/ 871173 w 2375026"/>
                <a:gd name="connsiteY353" fmla="*/ 1628560 h 2093720"/>
                <a:gd name="connsiteX354" fmla="*/ 864878 w 2375026"/>
                <a:gd name="connsiteY354" fmla="*/ 1628331 h 2093720"/>
                <a:gd name="connsiteX355" fmla="*/ 864488 w 2375026"/>
                <a:gd name="connsiteY355" fmla="*/ 1628287 h 2093720"/>
                <a:gd name="connsiteX356" fmla="*/ 863631 w 2375026"/>
                <a:gd name="connsiteY356" fmla="*/ 1627901 h 2093720"/>
                <a:gd name="connsiteX357" fmla="*/ 870372 w 2375026"/>
                <a:gd name="connsiteY357" fmla="*/ 1624652 h 2093720"/>
                <a:gd name="connsiteX358" fmla="*/ 885468 w 2375026"/>
                <a:gd name="connsiteY358" fmla="*/ 1620060 h 2093720"/>
                <a:gd name="connsiteX359" fmla="*/ 887322 w 2375026"/>
                <a:gd name="connsiteY359" fmla="*/ 1618869 h 2093720"/>
                <a:gd name="connsiteX360" fmla="*/ 893094 w 2375026"/>
                <a:gd name="connsiteY360" fmla="*/ 1610535 h 2093720"/>
                <a:gd name="connsiteX361" fmla="*/ 906817 w 2375026"/>
                <a:gd name="connsiteY361" fmla="*/ 1603062 h 2093720"/>
                <a:gd name="connsiteX362" fmla="*/ 556409 w 2375026"/>
                <a:gd name="connsiteY362" fmla="*/ 1328472 h 2093720"/>
                <a:gd name="connsiteX363" fmla="*/ 562586 w 2375026"/>
                <a:gd name="connsiteY363" fmla="*/ 1349726 h 2093720"/>
                <a:gd name="connsiteX364" fmla="*/ 575762 w 2375026"/>
                <a:gd name="connsiteY364" fmla="*/ 1347330 h 2093720"/>
                <a:gd name="connsiteX365" fmla="*/ 578158 w 2375026"/>
                <a:gd name="connsiteY365" fmla="*/ 1360507 h 2093720"/>
                <a:gd name="connsiteX366" fmla="*/ 586598 w 2375026"/>
                <a:gd name="connsiteY366" fmla="*/ 1362930 h 2093720"/>
                <a:gd name="connsiteX367" fmla="*/ 589524 w 2375026"/>
                <a:gd name="connsiteY367" fmla="*/ 1384547 h 2093720"/>
                <a:gd name="connsiteX368" fmla="*/ 598467 w 2375026"/>
                <a:gd name="connsiteY368" fmla="*/ 1391012 h 2093720"/>
                <a:gd name="connsiteX369" fmla="*/ 593731 w 2375026"/>
                <a:gd name="connsiteY369" fmla="*/ 1406027 h 2093720"/>
                <a:gd name="connsiteX370" fmla="*/ 604512 w 2375026"/>
                <a:gd name="connsiteY370" fmla="*/ 1409620 h 2093720"/>
                <a:gd name="connsiteX371" fmla="*/ 604512 w 2375026"/>
                <a:gd name="connsiteY371" fmla="*/ 1423995 h 2093720"/>
                <a:gd name="connsiteX372" fmla="*/ 637751 w 2375026"/>
                <a:gd name="connsiteY372" fmla="*/ 1475596 h 2093720"/>
                <a:gd name="connsiteX373" fmla="*/ 641611 w 2375026"/>
                <a:gd name="connsiteY373" fmla="*/ 1492772 h 2093720"/>
                <a:gd name="connsiteX374" fmla="*/ 644769 w 2375026"/>
                <a:gd name="connsiteY374" fmla="*/ 1511299 h 2093720"/>
                <a:gd name="connsiteX375" fmla="*/ 654156 w 2375026"/>
                <a:gd name="connsiteY375" fmla="*/ 1512076 h 2093720"/>
                <a:gd name="connsiteX376" fmla="*/ 672099 w 2375026"/>
                <a:gd name="connsiteY376" fmla="*/ 1516586 h 2093720"/>
                <a:gd name="connsiteX377" fmla="*/ 691610 w 2375026"/>
                <a:gd name="connsiteY377" fmla="*/ 1514683 h 2093720"/>
                <a:gd name="connsiteX378" fmla="*/ 757483 w 2375026"/>
                <a:gd name="connsiteY378" fmla="*/ 1534355 h 2093720"/>
                <a:gd name="connsiteX379" fmla="*/ 757720 w 2375026"/>
                <a:gd name="connsiteY379" fmla="*/ 1535217 h 2093720"/>
                <a:gd name="connsiteX380" fmla="*/ 755307 w 2375026"/>
                <a:gd name="connsiteY380" fmla="*/ 1534787 h 2093720"/>
                <a:gd name="connsiteX381" fmla="*/ 741001 w 2375026"/>
                <a:gd name="connsiteY381" fmla="*/ 1533009 h 2093720"/>
                <a:gd name="connsiteX382" fmla="*/ 739459 w 2375026"/>
                <a:gd name="connsiteY382" fmla="*/ 1532877 h 2093720"/>
                <a:gd name="connsiteX383" fmla="*/ 742510 w 2375026"/>
                <a:gd name="connsiteY383" fmla="*/ 1535128 h 2093720"/>
                <a:gd name="connsiteX384" fmla="*/ 745808 w 2375026"/>
                <a:gd name="connsiteY384" fmla="*/ 1539197 h 2093720"/>
                <a:gd name="connsiteX385" fmla="*/ 746045 w 2375026"/>
                <a:gd name="connsiteY385" fmla="*/ 1540059 h 2093720"/>
                <a:gd name="connsiteX386" fmla="*/ 743632 w 2375026"/>
                <a:gd name="connsiteY386" fmla="*/ 1539628 h 2093720"/>
                <a:gd name="connsiteX387" fmla="*/ 728620 w 2375026"/>
                <a:gd name="connsiteY387" fmla="*/ 1538068 h 2093720"/>
                <a:gd name="connsiteX388" fmla="*/ 735341 w 2375026"/>
                <a:gd name="connsiteY388" fmla="*/ 1542800 h 2093720"/>
                <a:gd name="connsiteX389" fmla="*/ 735546 w 2375026"/>
                <a:gd name="connsiteY389" fmla="*/ 1543360 h 2093720"/>
                <a:gd name="connsiteX390" fmla="*/ 733468 w 2375026"/>
                <a:gd name="connsiteY390" fmla="*/ 1543081 h 2093720"/>
                <a:gd name="connsiteX391" fmla="*/ 721151 w 2375026"/>
                <a:gd name="connsiteY391" fmla="*/ 1541926 h 2093720"/>
                <a:gd name="connsiteX392" fmla="*/ 719823 w 2375026"/>
                <a:gd name="connsiteY392" fmla="*/ 1541840 h 2093720"/>
                <a:gd name="connsiteX393" fmla="*/ 722450 w 2375026"/>
                <a:gd name="connsiteY393" fmla="*/ 1543303 h 2093720"/>
                <a:gd name="connsiteX394" fmla="*/ 725289 w 2375026"/>
                <a:gd name="connsiteY394" fmla="*/ 1545945 h 2093720"/>
                <a:gd name="connsiteX395" fmla="*/ 725494 w 2375026"/>
                <a:gd name="connsiteY395" fmla="*/ 1546505 h 2093720"/>
                <a:gd name="connsiteX396" fmla="*/ 723416 w 2375026"/>
                <a:gd name="connsiteY396" fmla="*/ 1546226 h 2093720"/>
                <a:gd name="connsiteX397" fmla="*/ 675190 w 2375026"/>
                <a:gd name="connsiteY397" fmla="*/ 1543822 h 2093720"/>
                <a:gd name="connsiteX398" fmla="*/ 668896 w 2375026"/>
                <a:gd name="connsiteY398" fmla="*/ 1549474 h 2093720"/>
                <a:gd name="connsiteX399" fmla="*/ 678418 w 2375026"/>
                <a:gd name="connsiteY399" fmla="*/ 1547305 h 2093720"/>
                <a:gd name="connsiteX400" fmla="*/ 680971 w 2375026"/>
                <a:gd name="connsiteY400" fmla="*/ 1552554 h 2093720"/>
                <a:gd name="connsiteX401" fmla="*/ 674754 w 2375026"/>
                <a:gd name="connsiteY401" fmla="*/ 1555649 h 2093720"/>
                <a:gd name="connsiteX402" fmla="*/ 677647 w 2375026"/>
                <a:gd name="connsiteY402" fmla="*/ 1561693 h 2093720"/>
                <a:gd name="connsiteX403" fmla="*/ 642021 w 2375026"/>
                <a:gd name="connsiteY403" fmla="*/ 1579122 h 2093720"/>
                <a:gd name="connsiteX404" fmla="*/ 642278 w 2375026"/>
                <a:gd name="connsiteY404" fmla="*/ 1572519 h 2093720"/>
                <a:gd name="connsiteX405" fmla="*/ 642126 w 2375026"/>
                <a:gd name="connsiteY405" fmla="*/ 1572010 h 2093720"/>
                <a:gd name="connsiteX406" fmla="*/ 637153 w 2375026"/>
                <a:gd name="connsiteY406" fmla="*/ 1571676 h 2093720"/>
                <a:gd name="connsiteX407" fmla="*/ 640660 w 2375026"/>
                <a:gd name="connsiteY407" fmla="*/ 1568066 h 2093720"/>
                <a:gd name="connsiteX408" fmla="*/ 640332 w 2375026"/>
                <a:gd name="connsiteY408" fmla="*/ 1567639 h 2093720"/>
                <a:gd name="connsiteX409" fmla="*/ 632545 w 2375026"/>
                <a:gd name="connsiteY409" fmla="*/ 1571524 h 2093720"/>
                <a:gd name="connsiteX410" fmla="*/ 601709 w 2375026"/>
                <a:gd name="connsiteY410" fmla="*/ 1575811 h 2093720"/>
                <a:gd name="connsiteX411" fmla="*/ 519992 w 2375026"/>
                <a:gd name="connsiteY411" fmla="*/ 1530244 h 2093720"/>
                <a:gd name="connsiteX412" fmla="*/ 518415 w 2375026"/>
                <a:gd name="connsiteY412" fmla="*/ 1528297 h 2093720"/>
                <a:gd name="connsiteX413" fmla="*/ 517583 w 2375026"/>
                <a:gd name="connsiteY413" fmla="*/ 1527269 h 2093720"/>
                <a:gd name="connsiteX414" fmla="*/ 507072 w 2375026"/>
                <a:gd name="connsiteY414" fmla="*/ 1527073 h 2093720"/>
                <a:gd name="connsiteX415" fmla="*/ 492436 w 2375026"/>
                <a:gd name="connsiteY415" fmla="*/ 1527345 h 2093720"/>
                <a:gd name="connsiteX416" fmla="*/ 485587 w 2375026"/>
                <a:gd name="connsiteY416" fmla="*/ 1527729 h 2093720"/>
                <a:gd name="connsiteX417" fmla="*/ 482138 w 2375026"/>
                <a:gd name="connsiteY417" fmla="*/ 1530765 h 2093720"/>
                <a:gd name="connsiteX418" fmla="*/ 475213 w 2375026"/>
                <a:gd name="connsiteY418" fmla="*/ 1531875 h 2093720"/>
                <a:gd name="connsiteX419" fmla="*/ 474876 w 2375026"/>
                <a:gd name="connsiteY419" fmla="*/ 1533338 h 2093720"/>
                <a:gd name="connsiteX420" fmla="*/ 473310 w 2375026"/>
                <a:gd name="connsiteY420" fmla="*/ 1533731 h 2093720"/>
                <a:gd name="connsiteX421" fmla="*/ 461123 w 2375026"/>
                <a:gd name="connsiteY421" fmla="*/ 1534135 h 2093720"/>
                <a:gd name="connsiteX422" fmla="*/ 461115 w 2375026"/>
                <a:gd name="connsiteY422" fmla="*/ 1534137 h 2093720"/>
                <a:gd name="connsiteX423" fmla="*/ 461109 w 2375026"/>
                <a:gd name="connsiteY423" fmla="*/ 1534135 h 2093720"/>
                <a:gd name="connsiteX424" fmla="*/ 454842 w 2375026"/>
                <a:gd name="connsiteY424" fmla="*/ 1533318 h 2093720"/>
                <a:gd name="connsiteX425" fmla="*/ 452321 w 2375026"/>
                <a:gd name="connsiteY425" fmla="*/ 1532688 h 2093720"/>
                <a:gd name="connsiteX426" fmla="*/ 453001 w 2375026"/>
                <a:gd name="connsiteY426" fmla="*/ 1531596 h 2093720"/>
                <a:gd name="connsiteX427" fmla="*/ 443353 w 2375026"/>
                <a:gd name="connsiteY427" fmla="*/ 1528576 h 2093720"/>
                <a:gd name="connsiteX428" fmla="*/ 443350 w 2375026"/>
                <a:gd name="connsiteY428" fmla="*/ 1528529 h 2093720"/>
                <a:gd name="connsiteX429" fmla="*/ 443330 w 2375026"/>
                <a:gd name="connsiteY429" fmla="*/ 1528188 h 2093720"/>
                <a:gd name="connsiteX430" fmla="*/ 429294 w 2375026"/>
                <a:gd name="connsiteY430" fmla="*/ 1525848 h 2093720"/>
                <a:gd name="connsiteX431" fmla="*/ 422999 w 2375026"/>
                <a:gd name="connsiteY431" fmla="*/ 1525619 h 2093720"/>
                <a:gd name="connsiteX432" fmla="*/ 422609 w 2375026"/>
                <a:gd name="connsiteY432" fmla="*/ 1525575 h 2093720"/>
                <a:gd name="connsiteX433" fmla="*/ 421752 w 2375026"/>
                <a:gd name="connsiteY433" fmla="*/ 1525189 h 2093720"/>
                <a:gd name="connsiteX434" fmla="*/ 428493 w 2375026"/>
                <a:gd name="connsiteY434" fmla="*/ 1521940 h 2093720"/>
                <a:gd name="connsiteX435" fmla="*/ 443589 w 2375026"/>
                <a:gd name="connsiteY435" fmla="*/ 1517348 h 2093720"/>
                <a:gd name="connsiteX436" fmla="*/ 445443 w 2375026"/>
                <a:gd name="connsiteY436" fmla="*/ 1516157 h 2093720"/>
                <a:gd name="connsiteX437" fmla="*/ 451215 w 2375026"/>
                <a:gd name="connsiteY437" fmla="*/ 1507823 h 2093720"/>
                <a:gd name="connsiteX438" fmla="*/ 464938 w 2375026"/>
                <a:gd name="connsiteY438" fmla="*/ 1500350 h 2093720"/>
                <a:gd name="connsiteX439" fmla="*/ 481485 w 2375026"/>
                <a:gd name="connsiteY439" fmla="*/ 1507626 h 2093720"/>
                <a:gd name="connsiteX440" fmla="*/ 484645 w 2375026"/>
                <a:gd name="connsiteY440" fmla="*/ 1511193 h 2093720"/>
                <a:gd name="connsiteX441" fmla="*/ 485634 w 2375026"/>
                <a:gd name="connsiteY441" fmla="*/ 1511008 h 2093720"/>
                <a:gd name="connsiteX442" fmla="*/ 490077 w 2375026"/>
                <a:gd name="connsiteY442" fmla="*/ 1510179 h 2093720"/>
                <a:gd name="connsiteX443" fmla="*/ 507072 w 2375026"/>
                <a:gd name="connsiteY443" fmla="*/ 1509182 h 2093720"/>
                <a:gd name="connsiteX444" fmla="*/ 515775 w 2375026"/>
                <a:gd name="connsiteY444" fmla="*/ 1509437 h 2093720"/>
                <a:gd name="connsiteX445" fmla="*/ 522708 w 2375026"/>
                <a:gd name="connsiteY445" fmla="*/ 1510057 h 2093720"/>
                <a:gd name="connsiteX446" fmla="*/ 532883 w 2375026"/>
                <a:gd name="connsiteY446" fmla="*/ 1508352 h 2093720"/>
                <a:gd name="connsiteX447" fmla="*/ 541930 w 2375026"/>
                <a:gd name="connsiteY447" fmla="*/ 1507945 h 2093720"/>
                <a:gd name="connsiteX448" fmla="*/ 548503 w 2375026"/>
                <a:gd name="connsiteY448" fmla="*/ 1487464 h 2093720"/>
                <a:gd name="connsiteX449" fmla="*/ 548211 w 2375026"/>
                <a:gd name="connsiteY449" fmla="*/ 1463526 h 2093720"/>
                <a:gd name="connsiteX450" fmla="*/ 527847 w 2375026"/>
                <a:gd name="connsiteY450" fmla="*/ 1431182 h 2093720"/>
                <a:gd name="connsiteX451" fmla="*/ 553002 w 2375026"/>
                <a:gd name="connsiteY451" fmla="*/ 1331757 h 2093720"/>
                <a:gd name="connsiteX452" fmla="*/ 556409 w 2375026"/>
                <a:gd name="connsiteY452" fmla="*/ 1328472 h 2093720"/>
                <a:gd name="connsiteX453" fmla="*/ 44254 w 2375026"/>
                <a:gd name="connsiteY453" fmla="*/ 1245294 h 2093720"/>
                <a:gd name="connsiteX454" fmla="*/ 60801 w 2375026"/>
                <a:gd name="connsiteY454" fmla="*/ 1252570 h 2093720"/>
                <a:gd name="connsiteX455" fmla="*/ 63960 w 2375026"/>
                <a:gd name="connsiteY455" fmla="*/ 1256137 h 2093720"/>
                <a:gd name="connsiteX456" fmla="*/ 69393 w 2375026"/>
                <a:gd name="connsiteY456" fmla="*/ 1255123 h 2093720"/>
                <a:gd name="connsiteX457" fmla="*/ 86388 w 2375026"/>
                <a:gd name="connsiteY457" fmla="*/ 1254126 h 2093720"/>
                <a:gd name="connsiteX458" fmla="*/ 95091 w 2375026"/>
                <a:gd name="connsiteY458" fmla="*/ 1254381 h 2093720"/>
                <a:gd name="connsiteX459" fmla="*/ 102024 w 2375026"/>
                <a:gd name="connsiteY459" fmla="*/ 1255001 h 2093720"/>
                <a:gd name="connsiteX460" fmla="*/ 112198 w 2375026"/>
                <a:gd name="connsiteY460" fmla="*/ 1253296 h 2093720"/>
                <a:gd name="connsiteX461" fmla="*/ 133694 w 2375026"/>
                <a:gd name="connsiteY461" fmla="*/ 1253111 h 2093720"/>
                <a:gd name="connsiteX462" fmla="*/ 133966 w 2375026"/>
                <a:gd name="connsiteY462" fmla="*/ 1252869 h 2093720"/>
                <a:gd name="connsiteX463" fmla="*/ 144539 w 2375026"/>
                <a:gd name="connsiteY463" fmla="*/ 1251631 h 2093720"/>
                <a:gd name="connsiteX464" fmla="*/ 191137 w 2375026"/>
                <a:gd name="connsiteY464" fmla="*/ 1252499 h 2093720"/>
                <a:gd name="connsiteX465" fmla="*/ 193229 w 2375026"/>
                <a:gd name="connsiteY465" fmla="*/ 1253686 h 2093720"/>
                <a:gd name="connsiteX466" fmla="*/ 233471 w 2375026"/>
                <a:gd name="connsiteY466" fmla="*/ 1257020 h 2093720"/>
                <a:gd name="connsiteX467" fmla="*/ 251415 w 2375026"/>
                <a:gd name="connsiteY467" fmla="*/ 1261530 h 2093720"/>
                <a:gd name="connsiteX468" fmla="*/ 270925 w 2375026"/>
                <a:gd name="connsiteY468" fmla="*/ 1259628 h 2093720"/>
                <a:gd name="connsiteX469" fmla="*/ 336798 w 2375026"/>
                <a:gd name="connsiteY469" fmla="*/ 1279300 h 2093720"/>
                <a:gd name="connsiteX470" fmla="*/ 337035 w 2375026"/>
                <a:gd name="connsiteY470" fmla="*/ 1280162 h 2093720"/>
                <a:gd name="connsiteX471" fmla="*/ 334621 w 2375026"/>
                <a:gd name="connsiteY471" fmla="*/ 1279731 h 2093720"/>
                <a:gd name="connsiteX472" fmla="*/ 320316 w 2375026"/>
                <a:gd name="connsiteY472" fmla="*/ 1277953 h 2093720"/>
                <a:gd name="connsiteX473" fmla="*/ 318774 w 2375026"/>
                <a:gd name="connsiteY473" fmla="*/ 1277822 h 2093720"/>
                <a:gd name="connsiteX474" fmla="*/ 321825 w 2375026"/>
                <a:gd name="connsiteY474" fmla="*/ 1280073 h 2093720"/>
                <a:gd name="connsiteX475" fmla="*/ 325123 w 2375026"/>
                <a:gd name="connsiteY475" fmla="*/ 1284141 h 2093720"/>
                <a:gd name="connsiteX476" fmla="*/ 325360 w 2375026"/>
                <a:gd name="connsiteY476" fmla="*/ 1285004 h 2093720"/>
                <a:gd name="connsiteX477" fmla="*/ 322946 w 2375026"/>
                <a:gd name="connsiteY477" fmla="*/ 1284573 h 2093720"/>
                <a:gd name="connsiteX478" fmla="*/ 307934 w 2375026"/>
                <a:gd name="connsiteY478" fmla="*/ 1283012 h 2093720"/>
                <a:gd name="connsiteX479" fmla="*/ 314656 w 2375026"/>
                <a:gd name="connsiteY479" fmla="*/ 1287745 h 2093720"/>
                <a:gd name="connsiteX480" fmla="*/ 314860 w 2375026"/>
                <a:gd name="connsiteY480" fmla="*/ 1288305 h 2093720"/>
                <a:gd name="connsiteX481" fmla="*/ 312782 w 2375026"/>
                <a:gd name="connsiteY481" fmla="*/ 1288025 h 2093720"/>
                <a:gd name="connsiteX482" fmla="*/ 300466 w 2375026"/>
                <a:gd name="connsiteY482" fmla="*/ 1286870 h 2093720"/>
                <a:gd name="connsiteX483" fmla="*/ 299138 w 2375026"/>
                <a:gd name="connsiteY483" fmla="*/ 1286785 h 2093720"/>
                <a:gd name="connsiteX484" fmla="*/ 301765 w 2375026"/>
                <a:gd name="connsiteY484" fmla="*/ 1288247 h 2093720"/>
                <a:gd name="connsiteX485" fmla="*/ 304604 w 2375026"/>
                <a:gd name="connsiteY485" fmla="*/ 1290890 h 2093720"/>
                <a:gd name="connsiteX486" fmla="*/ 304808 w 2375026"/>
                <a:gd name="connsiteY486" fmla="*/ 1291450 h 2093720"/>
                <a:gd name="connsiteX487" fmla="*/ 302730 w 2375026"/>
                <a:gd name="connsiteY487" fmla="*/ 1291170 h 2093720"/>
                <a:gd name="connsiteX488" fmla="*/ 254504 w 2375026"/>
                <a:gd name="connsiteY488" fmla="*/ 1288767 h 2093720"/>
                <a:gd name="connsiteX489" fmla="*/ 248212 w 2375026"/>
                <a:gd name="connsiteY489" fmla="*/ 1294417 h 2093720"/>
                <a:gd name="connsiteX490" fmla="*/ 257734 w 2375026"/>
                <a:gd name="connsiteY490" fmla="*/ 1292248 h 2093720"/>
                <a:gd name="connsiteX491" fmla="*/ 260286 w 2375026"/>
                <a:gd name="connsiteY491" fmla="*/ 1297497 h 2093720"/>
                <a:gd name="connsiteX492" fmla="*/ 254069 w 2375026"/>
                <a:gd name="connsiteY492" fmla="*/ 1300592 h 2093720"/>
                <a:gd name="connsiteX493" fmla="*/ 256963 w 2375026"/>
                <a:gd name="connsiteY493" fmla="*/ 1306637 h 2093720"/>
                <a:gd name="connsiteX494" fmla="*/ 221337 w 2375026"/>
                <a:gd name="connsiteY494" fmla="*/ 1324066 h 2093720"/>
                <a:gd name="connsiteX495" fmla="*/ 221594 w 2375026"/>
                <a:gd name="connsiteY495" fmla="*/ 1317463 h 2093720"/>
                <a:gd name="connsiteX496" fmla="*/ 221442 w 2375026"/>
                <a:gd name="connsiteY496" fmla="*/ 1316954 h 2093720"/>
                <a:gd name="connsiteX497" fmla="*/ 216469 w 2375026"/>
                <a:gd name="connsiteY497" fmla="*/ 1316620 h 2093720"/>
                <a:gd name="connsiteX498" fmla="*/ 219976 w 2375026"/>
                <a:gd name="connsiteY498" fmla="*/ 1313010 h 2093720"/>
                <a:gd name="connsiteX499" fmla="*/ 219648 w 2375026"/>
                <a:gd name="connsiteY499" fmla="*/ 1312583 h 2093720"/>
                <a:gd name="connsiteX500" fmla="*/ 211860 w 2375026"/>
                <a:gd name="connsiteY500" fmla="*/ 1316468 h 2093720"/>
                <a:gd name="connsiteX501" fmla="*/ 181024 w 2375026"/>
                <a:gd name="connsiteY501" fmla="*/ 1320755 h 2093720"/>
                <a:gd name="connsiteX502" fmla="*/ 157006 w 2375026"/>
                <a:gd name="connsiteY502" fmla="*/ 1315261 h 2093720"/>
                <a:gd name="connsiteX503" fmla="*/ 153867 w 2375026"/>
                <a:gd name="connsiteY503" fmla="*/ 1313701 h 2093720"/>
                <a:gd name="connsiteX504" fmla="*/ 153706 w 2375026"/>
                <a:gd name="connsiteY504" fmla="*/ 1314220 h 2093720"/>
                <a:gd name="connsiteX505" fmla="*/ 148717 w 2375026"/>
                <a:gd name="connsiteY505" fmla="*/ 1337281 h 2093720"/>
                <a:gd name="connsiteX506" fmla="*/ 138053 w 2375026"/>
                <a:gd name="connsiteY506" fmla="*/ 1364862 h 2093720"/>
                <a:gd name="connsiteX507" fmla="*/ 125453 w 2375026"/>
                <a:gd name="connsiteY507" fmla="*/ 1387411 h 2093720"/>
                <a:gd name="connsiteX508" fmla="*/ 122758 w 2375026"/>
                <a:gd name="connsiteY508" fmla="*/ 1373606 h 2093720"/>
                <a:gd name="connsiteX509" fmla="*/ 109509 w 2375026"/>
                <a:gd name="connsiteY509" fmla="*/ 1386334 h 2093720"/>
                <a:gd name="connsiteX510" fmla="*/ 108539 w 2375026"/>
                <a:gd name="connsiteY510" fmla="*/ 1367346 h 2093720"/>
                <a:gd name="connsiteX511" fmla="*/ 96904 w 2375026"/>
                <a:gd name="connsiteY511" fmla="*/ 1381920 h 2093720"/>
                <a:gd name="connsiteX512" fmla="*/ 100245 w 2375026"/>
                <a:gd name="connsiteY512" fmla="*/ 1345393 h 2093720"/>
                <a:gd name="connsiteX513" fmla="*/ 94429 w 2375026"/>
                <a:gd name="connsiteY513" fmla="*/ 1283742 h 2093720"/>
                <a:gd name="connsiteX514" fmla="*/ 101051 w 2375026"/>
                <a:gd name="connsiteY514" fmla="*/ 1276627 h 2093720"/>
                <a:gd name="connsiteX515" fmla="*/ 99308 w 2375026"/>
                <a:gd name="connsiteY515" fmla="*/ 1275188 h 2093720"/>
                <a:gd name="connsiteX516" fmla="*/ 97464 w 2375026"/>
                <a:gd name="connsiteY516" fmla="*/ 1272910 h 2093720"/>
                <a:gd name="connsiteX517" fmla="*/ 96899 w 2375026"/>
                <a:gd name="connsiteY517" fmla="*/ 1272213 h 2093720"/>
                <a:gd name="connsiteX518" fmla="*/ 86388 w 2375026"/>
                <a:gd name="connsiteY518" fmla="*/ 1272017 h 2093720"/>
                <a:gd name="connsiteX519" fmla="*/ 71752 w 2375026"/>
                <a:gd name="connsiteY519" fmla="*/ 1272289 h 2093720"/>
                <a:gd name="connsiteX520" fmla="*/ 64903 w 2375026"/>
                <a:gd name="connsiteY520" fmla="*/ 1272673 h 2093720"/>
                <a:gd name="connsiteX521" fmla="*/ 61454 w 2375026"/>
                <a:gd name="connsiteY521" fmla="*/ 1275709 h 2093720"/>
                <a:gd name="connsiteX522" fmla="*/ 54529 w 2375026"/>
                <a:gd name="connsiteY522" fmla="*/ 1276819 h 2093720"/>
                <a:gd name="connsiteX523" fmla="*/ 54192 w 2375026"/>
                <a:gd name="connsiteY523" fmla="*/ 1278282 h 2093720"/>
                <a:gd name="connsiteX524" fmla="*/ 52626 w 2375026"/>
                <a:gd name="connsiteY524" fmla="*/ 1278675 h 2093720"/>
                <a:gd name="connsiteX525" fmla="*/ 40439 w 2375026"/>
                <a:gd name="connsiteY525" fmla="*/ 1279079 h 2093720"/>
                <a:gd name="connsiteX526" fmla="*/ 40431 w 2375026"/>
                <a:gd name="connsiteY526" fmla="*/ 1279081 h 2093720"/>
                <a:gd name="connsiteX527" fmla="*/ 40425 w 2375026"/>
                <a:gd name="connsiteY527" fmla="*/ 1279079 h 2093720"/>
                <a:gd name="connsiteX528" fmla="*/ 34158 w 2375026"/>
                <a:gd name="connsiteY528" fmla="*/ 1278262 h 2093720"/>
                <a:gd name="connsiteX529" fmla="*/ 31637 w 2375026"/>
                <a:gd name="connsiteY529" fmla="*/ 1277632 h 2093720"/>
                <a:gd name="connsiteX530" fmla="*/ 32317 w 2375026"/>
                <a:gd name="connsiteY530" fmla="*/ 1276540 h 2093720"/>
                <a:gd name="connsiteX531" fmla="*/ 22669 w 2375026"/>
                <a:gd name="connsiteY531" fmla="*/ 1273520 h 2093720"/>
                <a:gd name="connsiteX532" fmla="*/ 22669 w 2375026"/>
                <a:gd name="connsiteY532" fmla="*/ 1273508 h 2093720"/>
                <a:gd name="connsiteX533" fmla="*/ 22645 w 2375026"/>
                <a:gd name="connsiteY533" fmla="*/ 1273132 h 2093720"/>
                <a:gd name="connsiteX534" fmla="*/ 8610 w 2375026"/>
                <a:gd name="connsiteY534" fmla="*/ 1270792 h 2093720"/>
                <a:gd name="connsiteX535" fmla="*/ 2315 w 2375026"/>
                <a:gd name="connsiteY535" fmla="*/ 1270563 h 2093720"/>
                <a:gd name="connsiteX536" fmla="*/ 1925 w 2375026"/>
                <a:gd name="connsiteY536" fmla="*/ 1270519 h 2093720"/>
                <a:gd name="connsiteX537" fmla="*/ 1068 w 2375026"/>
                <a:gd name="connsiteY537" fmla="*/ 1270133 h 2093720"/>
                <a:gd name="connsiteX538" fmla="*/ 7809 w 2375026"/>
                <a:gd name="connsiteY538" fmla="*/ 1266884 h 2093720"/>
                <a:gd name="connsiteX539" fmla="*/ 22905 w 2375026"/>
                <a:gd name="connsiteY539" fmla="*/ 1262292 h 2093720"/>
                <a:gd name="connsiteX540" fmla="*/ 24759 w 2375026"/>
                <a:gd name="connsiteY540" fmla="*/ 1261101 h 2093720"/>
                <a:gd name="connsiteX541" fmla="*/ 30531 w 2375026"/>
                <a:gd name="connsiteY541" fmla="*/ 1252767 h 2093720"/>
                <a:gd name="connsiteX542" fmla="*/ 44254 w 2375026"/>
                <a:gd name="connsiteY542" fmla="*/ 1245294 h 2093720"/>
                <a:gd name="connsiteX543" fmla="*/ 478219 w 2375026"/>
                <a:gd name="connsiteY543" fmla="*/ 856674 h 2093720"/>
                <a:gd name="connsiteX544" fmla="*/ 484396 w 2375026"/>
                <a:gd name="connsiteY544" fmla="*/ 877928 h 2093720"/>
                <a:gd name="connsiteX545" fmla="*/ 497572 w 2375026"/>
                <a:gd name="connsiteY545" fmla="*/ 875532 h 2093720"/>
                <a:gd name="connsiteX546" fmla="*/ 499968 w 2375026"/>
                <a:gd name="connsiteY546" fmla="*/ 888709 h 2093720"/>
                <a:gd name="connsiteX547" fmla="*/ 508408 w 2375026"/>
                <a:gd name="connsiteY547" fmla="*/ 891132 h 2093720"/>
                <a:gd name="connsiteX548" fmla="*/ 511334 w 2375026"/>
                <a:gd name="connsiteY548" fmla="*/ 912749 h 2093720"/>
                <a:gd name="connsiteX549" fmla="*/ 520277 w 2375026"/>
                <a:gd name="connsiteY549" fmla="*/ 919214 h 2093720"/>
                <a:gd name="connsiteX550" fmla="*/ 515541 w 2375026"/>
                <a:gd name="connsiteY550" fmla="*/ 934229 h 2093720"/>
                <a:gd name="connsiteX551" fmla="*/ 526322 w 2375026"/>
                <a:gd name="connsiteY551" fmla="*/ 937822 h 2093720"/>
                <a:gd name="connsiteX552" fmla="*/ 526322 w 2375026"/>
                <a:gd name="connsiteY552" fmla="*/ 952197 h 2093720"/>
                <a:gd name="connsiteX553" fmla="*/ 559561 w 2375026"/>
                <a:gd name="connsiteY553" fmla="*/ 1003798 h 2093720"/>
                <a:gd name="connsiteX554" fmla="*/ 563421 w 2375026"/>
                <a:gd name="connsiteY554" fmla="*/ 1020974 h 2093720"/>
                <a:gd name="connsiteX555" fmla="*/ 566579 w 2375026"/>
                <a:gd name="connsiteY555" fmla="*/ 1039501 h 2093720"/>
                <a:gd name="connsiteX556" fmla="*/ 575966 w 2375026"/>
                <a:gd name="connsiteY556" fmla="*/ 1040278 h 2093720"/>
                <a:gd name="connsiteX557" fmla="*/ 593909 w 2375026"/>
                <a:gd name="connsiteY557" fmla="*/ 1044788 h 2093720"/>
                <a:gd name="connsiteX558" fmla="*/ 613420 w 2375026"/>
                <a:gd name="connsiteY558" fmla="*/ 1042885 h 2093720"/>
                <a:gd name="connsiteX559" fmla="*/ 679293 w 2375026"/>
                <a:gd name="connsiteY559" fmla="*/ 1062557 h 2093720"/>
                <a:gd name="connsiteX560" fmla="*/ 679530 w 2375026"/>
                <a:gd name="connsiteY560" fmla="*/ 1063419 h 2093720"/>
                <a:gd name="connsiteX561" fmla="*/ 677117 w 2375026"/>
                <a:gd name="connsiteY561" fmla="*/ 1062989 h 2093720"/>
                <a:gd name="connsiteX562" fmla="*/ 662811 w 2375026"/>
                <a:gd name="connsiteY562" fmla="*/ 1061211 h 2093720"/>
                <a:gd name="connsiteX563" fmla="*/ 661269 w 2375026"/>
                <a:gd name="connsiteY563" fmla="*/ 1061079 h 2093720"/>
                <a:gd name="connsiteX564" fmla="*/ 664320 w 2375026"/>
                <a:gd name="connsiteY564" fmla="*/ 1063330 h 2093720"/>
                <a:gd name="connsiteX565" fmla="*/ 667618 w 2375026"/>
                <a:gd name="connsiteY565" fmla="*/ 1067399 h 2093720"/>
                <a:gd name="connsiteX566" fmla="*/ 667855 w 2375026"/>
                <a:gd name="connsiteY566" fmla="*/ 1068261 h 2093720"/>
                <a:gd name="connsiteX567" fmla="*/ 665442 w 2375026"/>
                <a:gd name="connsiteY567" fmla="*/ 1067830 h 2093720"/>
                <a:gd name="connsiteX568" fmla="*/ 650430 w 2375026"/>
                <a:gd name="connsiteY568" fmla="*/ 1066270 h 2093720"/>
                <a:gd name="connsiteX569" fmla="*/ 657151 w 2375026"/>
                <a:gd name="connsiteY569" fmla="*/ 1071002 h 2093720"/>
                <a:gd name="connsiteX570" fmla="*/ 657356 w 2375026"/>
                <a:gd name="connsiteY570" fmla="*/ 1071562 h 2093720"/>
                <a:gd name="connsiteX571" fmla="*/ 655278 w 2375026"/>
                <a:gd name="connsiteY571" fmla="*/ 1071283 h 2093720"/>
                <a:gd name="connsiteX572" fmla="*/ 642961 w 2375026"/>
                <a:gd name="connsiteY572" fmla="*/ 1070128 h 2093720"/>
                <a:gd name="connsiteX573" fmla="*/ 641633 w 2375026"/>
                <a:gd name="connsiteY573" fmla="*/ 1070042 h 2093720"/>
                <a:gd name="connsiteX574" fmla="*/ 644260 w 2375026"/>
                <a:gd name="connsiteY574" fmla="*/ 1071505 h 2093720"/>
                <a:gd name="connsiteX575" fmla="*/ 647099 w 2375026"/>
                <a:gd name="connsiteY575" fmla="*/ 1074147 h 2093720"/>
                <a:gd name="connsiteX576" fmla="*/ 647304 w 2375026"/>
                <a:gd name="connsiteY576" fmla="*/ 1074707 h 2093720"/>
                <a:gd name="connsiteX577" fmla="*/ 645226 w 2375026"/>
                <a:gd name="connsiteY577" fmla="*/ 1074428 h 2093720"/>
                <a:gd name="connsiteX578" fmla="*/ 597000 w 2375026"/>
                <a:gd name="connsiteY578" fmla="*/ 1072024 h 2093720"/>
                <a:gd name="connsiteX579" fmla="*/ 590706 w 2375026"/>
                <a:gd name="connsiteY579" fmla="*/ 1077676 h 2093720"/>
                <a:gd name="connsiteX580" fmla="*/ 600228 w 2375026"/>
                <a:gd name="connsiteY580" fmla="*/ 1075507 h 2093720"/>
                <a:gd name="connsiteX581" fmla="*/ 602781 w 2375026"/>
                <a:gd name="connsiteY581" fmla="*/ 1080756 h 2093720"/>
                <a:gd name="connsiteX582" fmla="*/ 596564 w 2375026"/>
                <a:gd name="connsiteY582" fmla="*/ 1083851 h 2093720"/>
                <a:gd name="connsiteX583" fmla="*/ 599457 w 2375026"/>
                <a:gd name="connsiteY583" fmla="*/ 1089895 h 2093720"/>
                <a:gd name="connsiteX584" fmla="*/ 563831 w 2375026"/>
                <a:gd name="connsiteY584" fmla="*/ 1107324 h 2093720"/>
                <a:gd name="connsiteX585" fmla="*/ 564088 w 2375026"/>
                <a:gd name="connsiteY585" fmla="*/ 1100721 h 2093720"/>
                <a:gd name="connsiteX586" fmla="*/ 563936 w 2375026"/>
                <a:gd name="connsiteY586" fmla="*/ 1100212 h 2093720"/>
                <a:gd name="connsiteX587" fmla="*/ 558963 w 2375026"/>
                <a:gd name="connsiteY587" fmla="*/ 1099878 h 2093720"/>
                <a:gd name="connsiteX588" fmla="*/ 562470 w 2375026"/>
                <a:gd name="connsiteY588" fmla="*/ 1096268 h 2093720"/>
                <a:gd name="connsiteX589" fmla="*/ 562142 w 2375026"/>
                <a:gd name="connsiteY589" fmla="*/ 1095841 h 2093720"/>
                <a:gd name="connsiteX590" fmla="*/ 554355 w 2375026"/>
                <a:gd name="connsiteY590" fmla="*/ 1099726 h 2093720"/>
                <a:gd name="connsiteX591" fmla="*/ 523519 w 2375026"/>
                <a:gd name="connsiteY591" fmla="*/ 1104013 h 2093720"/>
                <a:gd name="connsiteX592" fmla="*/ 441802 w 2375026"/>
                <a:gd name="connsiteY592" fmla="*/ 1058446 h 2093720"/>
                <a:gd name="connsiteX593" fmla="*/ 440205 w 2375026"/>
                <a:gd name="connsiteY593" fmla="*/ 1056474 h 2093720"/>
                <a:gd name="connsiteX594" fmla="*/ 439393 w 2375026"/>
                <a:gd name="connsiteY594" fmla="*/ 1055471 h 2093720"/>
                <a:gd name="connsiteX595" fmla="*/ 428882 w 2375026"/>
                <a:gd name="connsiteY595" fmla="*/ 1055275 h 2093720"/>
                <a:gd name="connsiteX596" fmla="*/ 414246 w 2375026"/>
                <a:gd name="connsiteY596" fmla="*/ 1055547 h 2093720"/>
                <a:gd name="connsiteX597" fmla="*/ 407397 w 2375026"/>
                <a:gd name="connsiteY597" fmla="*/ 1055931 h 2093720"/>
                <a:gd name="connsiteX598" fmla="*/ 403948 w 2375026"/>
                <a:gd name="connsiteY598" fmla="*/ 1058967 h 2093720"/>
                <a:gd name="connsiteX599" fmla="*/ 397023 w 2375026"/>
                <a:gd name="connsiteY599" fmla="*/ 1060078 h 2093720"/>
                <a:gd name="connsiteX600" fmla="*/ 396686 w 2375026"/>
                <a:gd name="connsiteY600" fmla="*/ 1061540 h 2093720"/>
                <a:gd name="connsiteX601" fmla="*/ 395120 w 2375026"/>
                <a:gd name="connsiteY601" fmla="*/ 1061933 h 2093720"/>
                <a:gd name="connsiteX602" fmla="*/ 382933 w 2375026"/>
                <a:gd name="connsiteY602" fmla="*/ 1062338 h 2093720"/>
                <a:gd name="connsiteX603" fmla="*/ 382925 w 2375026"/>
                <a:gd name="connsiteY603" fmla="*/ 1062339 h 2093720"/>
                <a:gd name="connsiteX604" fmla="*/ 382919 w 2375026"/>
                <a:gd name="connsiteY604" fmla="*/ 1062337 h 2093720"/>
                <a:gd name="connsiteX605" fmla="*/ 376652 w 2375026"/>
                <a:gd name="connsiteY605" fmla="*/ 1061520 h 2093720"/>
                <a:gd name="connsiteX606" fmla="*/ 374131 w 2375026"/>
                <a:gd name="connsiteY606" fmla="*/ 1060890 h 2093720"/>
                <a:gd name="connsiteX607" fmla="*/ 374811 w 2375026"/>
                <a:gd name="connsiteY607" fmla="*/ 1059798 h 2093720"/>
                <a:gd name="connsiteX608" fmla="*/ 365163 w 2375026"/>
                <a:gd name="connsiteY608" fmla="*/ 1056778 h 2093720"/>
                <a:gd name="connsiteX609" fmla="*/ 365140 w 2375026"/>
                <a:gd name="connsiteY609" fmla="*/ 1056391 h 2093720"/>
                <a:gd name="connsiteX610" fmla="*/ 351103 w 2375026"/>
                <a:gd name="connsiteY610" fmla="*/ 1054050 h 2093720"/>
                <a:gd name="connsiteX611" fmla="*/ 344809 w 2375026"/>
                <a:gd name="connsiteY611" fmla="*/ 1053821 h 2093720"/>
                <a:gd name="connsiteX612" fmla="*/ 344419 w 2375026"/>
                <a:gd name="connsiteY612" fmla="*/ 1053777 h 2093720"/>
                <a:gd name="connsiteX613" fmla="*/ 343562 w 2375026"/>
                <a:gd name="connsiteY613" fmla="*/ 1053391 h 2093720"/>
                <a:gd name="connsiteX614" fmla="*/ 350303 w 2375026"/>
                <a:gd name="connsiteY614" fmla="*/ 1050142 h 2093720"/>
                <a:gd name="connsiteX615" fmla="*/ 365399 w 2375026"/>
                <a:gd name="connsiteY615" fmla="*/ 1045550 h 2093720"/>
                <a:gd name="connsiteX616" fmla="*/ 367253 w 2375026"/>
                <a:gd name="connsiteY616" fmla="*/ 1044359 h 2093720"/>
                <a:gd name="connsiteX617" fmla="*/ 373025 w 2375026"/>
                <a:gd name="connsiteY617" fmla="*/ 1036025 h 2093720"/>
                <a:gd name="connsiteX618" fmla="*/ 386748 w 2375026"/>
                <a:gd name="connsiteY618" fmla="*/ 1028552 h 2093720"/>
                <a:gd name="connsiteX619" fmla="*/ 403295 w 2375026"/>
                <a:gd name="connsiteY619" fmla="*/ 1035828 h 2093720"/>
                <a:gd name="connsiteX620" fmla="*/ 406455 w 2375026"/>
                <a:gd name="connsiteY620" fmla="*/ 1039395 h 2093720"/>
                <a:gd name="connsiteX621" fmla="*/ 407474 w 2375026"/>
                <a:gd name="connsiteY621" fmla="*/ 1039205 h 2093720"/>
                <a:gd name="connsiteX622" fmla="*/ 411887 w 2375026"/>
                <a:gd name="connsiteY622" fmla="*/ 1038381 h 2093720"/>
                <a:gd name="connsiteX623" fmla="*/ 428882 w 2375026"/>
                <a:gd name="connsiteY623" fmla="*/ 1037384 h 2093720"/>
                <a:gd name="connsiteX624" fmla="*/ 437585 w 2375026"/>
                <a:gd name="connsiteY624" fmla="*/ 1037639 h 2093720"/>
                <a:gd name="connsiteX625" fmla="*/ 444518 w 2375026"/>
                <a:gd name="connsiteY625" fmla="*/ 1038259 h 2093720"/>
                <a:gd name="connsiteX626" fmla="*/ 454693 w 2375026"/>
                <a:gd name="connsiteY626" fmla="*/ 1036554 h 2093720"/>
                <a:gd name="connsiteX627" fmla="*/ 463740 w 2375026"/>
                <a:gd name="connsiteY627" fmla="*/ 1036147 h 2093720"/>
                <a:gd name="connsiteX628" fmla="*/ 470313 w 2375026"/>
                <a:gd name="connsiteY628" fmla="*/ 1015666 h 2093720"/>
                <a:gd name="connsiteX629" fmla="*/ 470021 w 2375026"/>
                <a:gd name="connsiteY629" fmla="*/ 991728 h 2093720"/>
                <a:gd name="connsiteX630" fmla="*/ 449657 w 2375026"/>
                <a:gd name="connsiteY630" fmla="*/ 959384 h 2093720"/>
                <a:gd name="connsiteX631" fmla="*/ 474812 w 2375026"/>
                <a:gd name="connsiteY631" fmla="*/ 859959 h 2093720"/>
                <a:gd name="connsiteX632" fmla="*/ 478219 w 2375026"/>
                <a:gd name="connsiteY632" fmla="*/ 856674 h 2093720"/>
                <a:gd name="connsiteX633" fmla="*/ 769591 w 2375026"/>
                <a:gd name="connsiteY633" fmla="*/ 720895 h 2093720"/>
                <a:gd name="connsiteX634" fmla="*/ 786138 w 2375026"/>
                <a:gd name="connsiteY634" fmla="*/ 728171 h 2093720"/>
                <a:gd name="connsiteX635" fmla="*/ 789297 w 2375026"/>
                <a:gd name="connsiteY635" fmla="*/ 731738 h 2093720"/>
                <a:gd name="connsiteX636" fmla="*/ 794730 w 2375026"/>
                <a:gd name="connsiteY636" fmla="*/ 730724 h 2093720"/>
                <a:gd name="connsiteX637" fmla="*/ 811725 w 2375026"/>
                <a:gd name="connsiteY637" fmla="*/ 729727 h 2093720"/>
                <a:gd name="connsiteX638" fmla="*/ 820428 w 2375026"/>
                <a:gd name="connsiteY638" fmla="*/ 729982 h 2093720"/>
                <a:gd name="connsiteX639" fmla="*/ 827361 w 2375026"/>
                <a:gd name="connsiteY639" fmla="*/ 730602 h 2093720"/>
                <a:gd name="connsiteX640" fmla="*/ 837535 w 2375026"/>
                <a:gd name="connsiteY640" fmla="*/ 728897 h 2093720"/>
                <a:gd name="connsiteX641" fmla="*/ 866937 w 2375026"/>
                <a:gd name="connsiteY641" fmla="*/ 727576 h 2093720"/>
                <a:gd name="connsiteX642" fmla="*/ 869876 w 2375026"/>
                <a:gd name="connsiteY642" fmla="*/ 727232 h 2093720"/>
                <a:gd name="connsiteX643" fmla="*/ 916474 w 2375026"/>
                <a:gd name="connsiteY643" fmla="*/ 728100 h 2093720"/>
                <a:gd name="connsiteX644" fmla="*/ 918566 w 2375026"/>
                <a:gd name="connsiteY644" fmla="*/ 729287 h 2093720"/>
                <a:gd name="connsiteX645" fmla="*/ 958808 w 2375026"/>
                <a:gd name="connsiteY645" fmla="*/ 732621 h 2093720"/>
                <a:gd name="connsiteX646" fmla="*/ 976752 w 2375026"/>
                <a:gd name="connsiteY646" fmla="*/ 737131 h 2093720"/>
                <a:gd name="connsiteX647" fmla="*/ 996262 w 2375026"/>
                <a:gd name="connsiteY647" fmla="*/ 735229 h 2093720"/>
                <a:gd name="connsiteX648" fmla="*/ 1062135 w 2375026"/>
                <a:gd name="connsiteY648" fmla="*/ 754901 h 2093720"/>
                <a:gd name="connsiteX649" fmla="*/ 1062372 w 2375026"/>
                <a:gd name="connsiteY649" fmla="*/ 755763 h 2093720"/>
                <a:gd name="connsiteX650" fmla="*/ 1059958 w 2375026"/>
                <a:gd name="connsiteY650" fmla="*/ 755332 h 2093720"/>
                <a:gd name="connsiteX651" fmla="*/ 1045653 w 2375026"/>
                <a:gd name="connsiteY651" fmla="*/ 753554 h 2093720"/>
                <a:gd name="connsiteX652" fmla="*/ 1044111 w 2375026"/>
                <a:gd name="connsiteY652" fmla="*/ 753423 h 2093720"/>
                <a:gd name="connsiteX653" fmla="*/ 1047162 w 2375026"/>
                <a:gd name="connsiteY653" fmla="*/ 755674 h 2093720"/>
                <a:gd name="connsiteX654" fmla="*/ 1050460 w 2375026"/>
                <a:gd name="connsiteY654" fmla="*/ 759742 h 2093720"/>
                <a:gd name="connsiteX655" fmla="*/ 1050697 w 2375026"/>
                <a:gd name="connsiteY655" fmla="*/ 760605 h 2093720"/>
                <a:gd name="connsiteX656" fmla="*/ 1048283 w 2375026"/>
                <a:gd name="connsiteY656" fmla="*/ 760174 h 2093720"/>
                <a:gd name="connsiteX657" fmla="*/ 1033271 w 2375026"/>
                <a:gd name="connsiteY657" fmla="*/ 758613 h 2093720"/>
                <a:gd name="connsiteX658" fmla="*/ 1039993 w 2375026"/>
                <a:gd name="connsiteY658" fmla="*/ 763346 h 2093720"/>
                <a:gd name="connsiteX659" fmla="*/ 1040197 w 2375026"/>
                <a:gd name="connsiteY659" fmla="*/ 763906 h 2093720"/>
                <a:gd name="connsiteX660" fmla="*/ 1038119 w 2375026"/>
                <a:gd name="connsiteY660" fmla="*/ 763626 h 2093720"/>
                <a:gd name="connsiteX661" fmla="*/ 1025803 w 2375026"/>
                <a:gd name="connsiteY661" fmla="*/ 762471 h 2093720"/>
                <a:gd name="connsiteX662" fmla="*/ 1024475 w 2375026"/>
                <a:gd name="connsiteY662" fmla="*/ 762386 h 2093720"/>
                <a:gd name="connsiteX663" fmla="*/ 1027102 w 2375026"/>
                <a:gd name="connsiteY663" fmla="*/ 763848 h 2093720"/>
                <a:gd name="connsiteX664" fmla="*/ 1029941 w 2375026"/>
                <a:gd name="connsiteY664" fmla="*/ 766491 h 2093720"/>
                <a:gd name="connsiteX665" fmla="*/ 1030145 w 2375026"/>
                <a:gd name="connsiteY665" fmla="*/ 767051 h 2093720"/>
                <a:gd name="connsiteX666" fmla="*/ 1028067 w 2375026"/>
                <a:gd name="connsiteY666" fmla="*/ 766771 h 2093720"/>
                <a:gd name="connsiteX667" fmla="*/ 979841 w 2375026"/>
                <a:gd name="connsiteY667" fmla="*/ 764368 h 2093720"/>
                <a:gd name="connsiteX668" fmla="*/ 973549 w 2375026"/>
                <a:gd name="connsiteY668" fmla="*/ 770018 h 2093720"/>
                <a:gd name="connsiteX669" fmla="*/ 983071 w 2375026"/>
                <a:gd name="connsiteY669" fmla="*/ 767849 h 2093720"/>
                <a:gd name="connsiteX670" fmla="*/ 985623 w 2375026"/>
                <a:gd name="connsiteY670" fmla="*/ 773098 h 2093720"/>
                <a:gd name="connsiteX671" fmla="*/ 979406 w 2375026"/>
                <a:gd name="connsiteY671" fmla="*/ 776193 h 2093720"/>
                <a:gd name="connsiteX672" fmla="*/ 982300 w 2375026"/>
                <a:gd name="connsiteY672" fmla="*/ 782238 h 2093720"/>
                <a:gd name="connsiteX673" fmla="*/ 946674 w 2375026"/>
                <a:gd name="connsiteY673" fmla="*/ 799667 h 2093720"/>
                <a:gd name="connsiteX674" fmla="*/ 946931 w 2375026"/>
                <a:gd name="connsiteY674" fmla="*/ 793064 h 2093720"/>
                <a:gd name="connsiteX675" fmla="*/ 946779 w 2375026"/>
                <a:gd name="connsiteY675" fmla="*/ 792555 h 2093720"/>
                <a:gd name="connsiteX676" fmla="*/ 941806 w 2375026"/>
                <a:gd name="connsiteY676" fmla="*/ 792221 h 2093720"/>
                <a:gd name="connsiteX677" fmla="*/ 945313 w 2375026"/>
                <a:gd name="connsiteY677" fmla="*/ 788611 h 2093720"/>
                <a:gd name="connsiteX678" fmla="*/ 944985 w 2375026"/>
                <a:gd name="connsiteY678" fmla="*/ 788184 h 2093720"/>
                <a:gd name="connsiteX679" fmla="*/ 937197 w 2375026"/>
                <a:gd name="connsiteY679" fmla="*/ 792069 h 2093720"/>
                <a:gd name="connsiteX680" fmla="*/ 906361 w 2375026"/>
                <a:gd name="connsiteY680" fmla="*/ 796356 h 2093720"/>
                <a:gd name="connsiteX681" fmla="*/ 882343 w 2375026"/>
                <a:gd name="connsiteY681" fmla="*/ 790862 h 2093720"/>
                <a:gd name="connsiteX682" fmla="*/ 879204 w 2375026"/>
                <a:gd name="connsiteY682" fmla="*/ 789302 h 2093720"/>
                <a:gd name="connsiteX683" fmla="*/ 879043 w 2375026"/>
                <a:gd name="connsiteY683" fmla="*/ 789821 h 2093720"/>
                <a:gd name="connsiteX684" fmla="*/ 874054 w 2375026"/>
                <a:gd name="connsiteY684" fmla="*/ 812882 h 2093720"/>
                <a:gd name="connsiteX685" fmla="*/ 863390 w 2375026"/>
                <a:gd name="connsiteY685" fmla="*/ 840463 h 2093720"/>
                <a:gd name="connsiteX686" fmla="*/ 850790 w 2375026"/>
                <a:gd name="connsiteY686" fmla="*/ 863012 h 2093720"/>
                <a:gd name="connsiteX687" fmla="*/ 848095 w 2375026"/>
                <a:gd name="connsiteY687" fmla="*/ 849207 h 2093720"/>
                <a:gd name="connsiteX688" fmla="*/ 834846 w 2375026"/>
                <a:gd name="connsiteY688" fmla="*/ 861935 h 2093720"/>
                <a:gd name="connsiteX689" fmla="*/ 833876 w 2375026"/>
                <a:gd name="connsiteY689" fmla="*/ 842947 h 2093720"/>
                <a:gd name="connsiteX690" fmla="*/ 822241 w 2375026"/>
                <a:gd name="connsiteY690" fmla="*/ 857521 h 2093720"/>
                <a:gd name="connsiteX691" fmla="*/ 825582 w 2375026"/>
                <a:gd name="connsiteY691" fmla="*/ 820994 h 2093720"/>
                <a:gd name="connsiteX692" fmla="*/ 819766 w 2375026"/>
                <a:gd name="connsiteY692" fmla="*/ 759343 h 2093720"/>
                <a:gd name="connsiteX693" fmla="*/ 826388 w 2375026"/>
                <a:gd name="connsiteY693" fmla="*/ 752228 h 2093720"/>
                <a:gd name="connsiteX694" fmla="*/ 824645 w 2375026"/>
                <a:gd name="connsiteY694" fmla="*/ 750789 h 2093720"/>
                <a:gd name="connsiteX695" fmla="*/ 822819 w 2375026"/>
                <a:gd name="connsiteY695" fmla="*/ 748533 h 2093720"/>
                <a:gd name="connsiteX696" fmla="*/ 822236 w 2375026"/>
                <a:gd name="connsiteY696" fmla="*/ 747814 h 2093720"/>
                <a:gd name="connsiteX697" fmla="*/ 811725 w 2375026"/>
                <a:gd name="connsiteY697" fmla="*/ 747618 h 2093720"/>
                <a:gd name="connsiteX698" fmla="*/ 797089 w 2375026"/>
                <a:gd name="connsiteY698" fmla="*/ 747890 h 2093720"/>
                <a:gd name="connsiteX699" fmla="*/ 790240 w 2375026"/>
                <a:gd name="connsiteY699" fmla="*/ 748274 h 2093720"/>
                <a:gd name="connsiteX700" fmla="*/ 786791 w 2375026"/>
                <a:gd name="connsiteY700" fmla="*/ 751310 h 2093720"/>
                <a:gd name="connsiteX701" fmla="*/ 779866 w 2375026"/>
                <a:gd name="connsiteY701" fmla="*/ 752421 h 2093720"/>
                <a:gd name="connsiteX702" fmla="*/ 779529 w 2375026"/>
                <a:gd name="connsiteY702" fmla="*/ 753883 h 2093720"/>
                <a:gd name="connsiteX703" fmla="*/ 777963 w 2375026"/>
                <a:gd name="connsiteY703" fmla="*/ 754276 h 2093720"/>
                <a:gd name="connsiteX704" fmla="*/ 765776 w 2375026"/>
                <a:gd name="connsiteY704" fmla="*/ 754681 h 2093720"/>
                <a:gd name="connsiteX705" fmla="*/ 765768 w 2375026"/>
                <a:gd name="connsiteY705" fmla="*/ 754682 h 2093720"/>
                <a:gd name="connsiteX706" fmla="*/ 765762 w 2375026"/>
                <a:gd name="connsiteY706" fmla="*/ 754680 h 2093720"/>
                <a:gd name="connsiteX707" fmla="*/ 759495 w 2375026"/>
                <a:gd name="connsiteY707" fmla="*/ 753863 h 2093720"/>
                <a:gd name="connsiteX708" fmla="*/ 756974 w 2375026"/>
                <a:gd name="connsiteY708" fmla="*/ 753233 h 2093720"/>
                <a:gd name="connsiteX709" fmla="*/ 757654 w 2375026"/>
                <a:gd name="connsiteY709" fmla="*/ 752141 h 2093720"/>
                <a:gd name="connsiteX710" fmla="*/ 748006 w 2375026"/>
                <a:gd name="connsiteY710" fmla="*/ 749121 h 2093720"/>
                <a:gd name="connsiteX711" fmla="*/ 748006 w 2375026"/>
                <a:gd name="connsiteY711" fmla="*/ 749110 h 2093720"/>
                <a:gd name="connsiteX712" fmla="*/ 747982 w 2375026"/>
                <a:gd name="connsiteY712" fmla="*/ 748733 h 2093720"/>
                <a:gd name="connsiteX713" fmla="*/ 733947 w 2375026"/>
                <a:gd name="connsiteY713" fmla="*/ 746393 h 2093720"/>
                <a:gd name="connsiteX714" fmla="*/ 727652 w 2375026"/>
                <a:gd name="connsiteY714" fmla="*/ 746164 h 2093720"/>
                <a:gd name="connsiteX715" fmla="*/ 727262 w 2375026"/>
                <a:gd name="connsiteY715" fmla="*/ 746120 h 2093720"/>
                <a:gd name="connsiteX716" fmla="*/ 726405 w 2375026"/>
                <a:gd name="connsiteY716" fmla="*/ 745734 h 2093720"/>
                <a:gd name="connsiteX717" fmla="*/ 733146 w 2375026"/>
                <a:gd name="connsiteY717" fmla="*/ 742485 h 2093720"/>
                <a:gd name="connsiteX718" fmla="*/ 748242 w 2375026"/>
                <a:gd name="connsiteY718" fmla="*/ 737893 h 2093720"/>
                <a:gd name="connsiteX719" fmla="*/ 750096 w 2375026"/>
                <a:gd name="connsiteY719" fmla="*/ 736702 h 2093720"/>
                <a:gd name="connsiteX720" fmla="*/ 755868 w 2375026"/>
                <a:gd name="connsiteY720" fmla="*/ 728368 h 2093720"/>
                <a:gd name="connsiteX721" fmla="*/ 769591 w 2375026"/>
                <a:gd name="connsiteY721" fmla="*/ 720895 h 2093720"/>
                <a:gd name="connsiteX722" fmla="*/ 1242539 w 2375026"/>
                <a:gd name="connsiteY722" fmla="*/ 402196 h 2093720"/>
                <a:gd name="connsiteX723" fmla="*/ 1248716 w 2375026"/>
                <a:gd name="connsiteY723" fmla="*/ 423450 h 2093720"/>
                <a:gd name="connsiteX724" fmla="*/ 1261893 w 2375026"/>
                <a:gd name="connsiteY724" fmla="*/ 421054 h 2093720"/>
                <a:gd name="connsiteX725" fmla="*/ 1264288 w 2375026"/>
                <a:gd name="connsiteY725" fmla="*/ 434231 h 2093720"/>
                <a:gd name="connsiteX726" fmla="*/ 1272728 w 2375026"/>
                <a:gd name="connsiteY726" fmla="*/ 436654 h 2093720"/>
                <a:gd name="connsiteX727" fmla="*/ 1275655 w 2375026"/>
                <a:gd name="connsiteY727" fmla="*/ 458271 h 2093720"/>
                <a:gd name="connsiteX728" fmla="*/ 1284598 w 2375026"/>
                <a:gd name="connsiteY728" fmla="*/ 464736 h 2093720"/>
                <a:gd name="connsiteX729" fmla="*/ 1279861 w 2375026"/>
                <a:gd name="connsiteY729" fmla="*/ 479751 h 2093720"/>
                <a:gd name="connsiteX730" fmla="*/ 1290642 w 2375026"/>
                <a:gd name="connsiteY730" fmla="*/ 483344 h 2093720"/>
                <a:gd name="connsiteX731" fmla="*/ 1290642 w 2375026"/>
                <a:gd name="connsiteY731" fmla="*/ 497719 h 2093720"/>
                <a:gd name="connsiteX732" fmla="*/ 1323881 w 2375026"/>
                <a:gd name="connsiteY732" fmla="*/ 549320 h 2093720"/>
                <a:gd name="connsiteX733" fmla="*/ 1327741 w 2375026"/>
                <a:gd name="connsiteY733" fmla="*/ 566496 h 2093720"/>
                <a:gd name="connsiteX734" fmla="*/ 1330899 w 2375026"/>
                <a:gd name="connsiteY734" fmla="*/ 585023 h 2093720"/>
                <a:gd name="connsiteX735" fmla="*/ 1340286 w 2375026"/>
                <a:gd name="connsiteY735" fmla="*/ 585800 h 2093720"/>
                <a:gd name="connsiteX736" fmla="*/ 1358229 w 2375026"/>
                <a:gd name="connsiteY736" fmla="*/ 590310 h 2093720"/>
                <a:gd name="connsiteX737" fmla="*/ 1377741 w 2375026"/>
                <a:gd name="connsiteY737" fmla="*/ 588407 h 2093720"/>
                <a:gd name="connsiteX738" fmla="*/ 1443613 w 2375026"/>
                <a:gd name="connsiteY738" fmla="*/ 608079 h 2093720"/>
                <a:gd name="connsiteX739" fmla="*/ 1443850 w 2375026"/>
                <a:gd name="connsiteY739" fmla="*/ 608941 h 2093720"/>
                <a:gd name="connsiteX740" fmla="*/ 1441437 w 2375026"/>
                <a:gd name="connsiteY740" fmla="*/ 608511 h 2093720"/>
                <a:gd name="connsiteX741" fmla="*/ 1427132 w 2375026"/>
                <a:gd name="connsiteY741" fmla="*/ 606733 h 2093720"/>
                <a:gd name="connsiteX742" fmla="*/ 1425589 w 2375026"/>
                <a:gd name="connsiteY742" fmla="*/ 606601 h 2093720"/>
                <a:gd name="connsiteX743" fmla="*/ 1428640 w 2375026"/>
                <a:gd name="connsiteY743" fmla="*/ 608852 h 2093720"/>
                <a:gd name="connsiteX744" fmla="*/ 1431938 w 2375026"/>
                <a:gd name="connsiteY744" fmla="*/ 612921 h 2093720"/>
                <a:gd name="connsiteX745" fmla="*/ 1432176 w 2375026"/>
                <a:gd name="connsiteY745" fmla="*/ 613783 h 2093720"/>
                <a:gd name="connsiteX746" fmla="*/ 1429762 w 2375026"/>
                <a:gd name="connsiteY746" fmla="*/ 613352 h 2093720"/>
                <a:gd name="connsiteX747" fmla="*/ 1414750 w 2375026"/>
                <a:gd name="connsiteY747" fmla="*/ 611792 h 2093720"/>
                <a:gd name="connsiteX748" fmla="*/ 1421472 w 2375026"/>
                <a:gd name="connsiteY748" fmla="*/ 616524 h 2093720"/>
                <a:gd name="connsiteX749" fmla="*/ 1421676 w 2375026"/>
                <a:gd name="connsiteY749" fmla="*/ 617084 h 2093720"/>
                <a:gd name="connsiteX750" fmla="*/ 1419598 w 2375026"/>
                <a:gd name="connsiteY750" fmla="*/ 616805 h 2093720"/>
                <a:gd name="connsiteX751" fmla="*/ 1407281 w 2375026"/>
                <a:gd name="connsiteY751" fmla="*/ 615650 h 2093720"/>
                <a:gd name="connsiteX752" fmla="*/ 1405953 w 2375026"/>
                <a:gd name="connsiteY752" fmla="*/ 615564 h 2093720"/>
                <a:gd name="connsiteX753" fmla="*/ 1408580 w 2375026"/>
                <a:gd name="connsiteY753" fmla="*/ 617027 h 2093720"/>
                <a:gd name="connsiteX754" fmla="*/ 1411420 w 2375026"/>
                <a:gd name="connsiteY754" fmla="*/ 619669 h 2093720"/>
                <a:gd name="connsiteX755" fmla="*/ 1411624 w 2375026"/>
                <a:gd name="connsiteY755" fmla="*/ 620229 h 2093720"/>
                <a:gd name="connsiteX756" fmla="*/ 1409546 w 2375026"/>
                <a:gd name="connsiteY756" fmla="*/ 619950 h 2093720"/>
                <a:gd name="connsiteX757" fmla="*/ 1361320 w 2375026"/>
                <a:gd name="connsiteY757" fmla="*/ 617546 h 2093720"/>
                <a:gd name="connsiteX758" fmla="*/ 1355026 w 2375026"/>
                <a:gd name="connsiteY758" fmla="*/ 623198 h 2093720"/>
                <a:gd name="connsiteX759" fmla="*/ 1364549 w 2375026"/>
                <a:gd name="connsiteY759" fmla="*/ 621029 h 2093720"/>
                <a:gd name="connsiteX760" fmla="*/ 1367101 w 2375026"/>
                <a:gd name="connsiteY760" fmla="*/ 626278 h 2093720"/>
                <a:gd name="connsiteX761" fmla="*/ 1360883 w 2375026"/>
                <a:gd name="connsiteY761" fmla="*/ 629373 h 2093720"/>
                <a:gd name="connsiteX762" fmla="*/ 1363778 w 2375026"/>
                <a:gd name="connsiteY762" fmla="*/ 635417 h 2093720"/>
                <a:gd name="connsiteX763" fmla="*/ 1328151 w 2375026"/>
                <a:gd name="connsiteY763" fmla="*/ 652846 h 2093720"/>
                <a:gd name="connsiteX764" fmla="*/ 1328408 w 2375026"/>
                <a:gd name="connsiteY764" fmla="*/ 646243 h 2093720"/>
                <a:gd name="connsiteX765" fmla="*/ 1328256 w 2375026"/>
                <a:gd name="connsiteY765" fmla="*/ 645734 h 2093720"/>
                <a:gd name="connsiteX766" fmla="*/ 1323283 w 2375026"/>
                <a:gd name="connsiteY766" fmla="*/ 645400 h 2093720"/>
                <a:gd name="connsiteX767" fmla="*/ 1326790 w 2375026"/>
                <a:gd name="connsiteY767" fmla="*/ 641790 h 2093720"/>
                <a:gd name="connsiteX768" fmla="*/ 1326462 w 2375026"/>
                <a:gd name="connsiteY768" fmla="*/ 641363 h 2093720"/>
                <a:gd name="connsiteX769" fmla="*/ 1318675 w 2375026"/>
                <a:gd name="connsiteY769" fmla="*/ 645248 h 2093720"/>
                <a:gd name="connsiteX770" fmla="*/ 1287839 w 2375026"/>
                <a:gd name="connsiteY770" fmla="*/ 649535 h 2093720"/>
                <a:gd name="connsiteX771" fmla="*/ 1206122 w 2375026"/>
                <a:gd name="connsiteY771" fmla="*/ 603968 h 2093720"/>
                <a:gd name="connsiteX772" fmla="*/ 1204277 w 2375026"/>
                <a:gd name="connsiteY772" fmla="*/ 601689 h 2093720"/>
                <a:gd name="connsiteX773" fmla="*/ 1203713 w 2375026"/>
                <a:gd name="connsiteY773" fmla="*/ 600993 h 2093720"/>
                <a:gd name="connsiteX774" fmla="*/ 1193202 w 2375026"/>
                <a:gd name="connsiteY774" fmla="*/ 600797 h 2093720"/>
                <a:gd name="connsiteX775" fmla="*/ 1178566 w 2375026"/>
                <a:gd name="connsiteY775" fmla="*/ 601069 h 2093720"/>
                <a:gd name="connsiteX776" fmla="*/ 1171717 w 2375026"/>
                <a:gd name="connsiteY776" fmla="*/ 601453 h 2093720"/>
                <a:gd name="connsiteX777" fmla="*/ 1168268 w 2375026"/>
                <a:gd name="connsiteY777" fmla="*/ 604489 h 2093720"/>
                <a:gd name="connsiteX778" fmla="*/ 1161343 w 2375026"/>
                <a:gd name="connsiteY778" fmla="*/ 605600 h 2093720"/>
                <a:gd name="connsiteX779" fmla="*/ 1161006 w 2375026"/>
                <a:gd name="connsiteY779" fmla="*/ 607062 h 2093720"/>
                <a:gd name="connsiteX780" fmla="*/ 1159440 w 2375026"/>
                <a:gd name="connsiteY780" fmla="*/ 607455 h 2093720"/>
                <a:gd name="connsiteX781" fmla="*/ 1147253 w 2375026"/>
                <a:gd name="connsiteY781" fmla="*/ 607860 h 2093720"/>
                <a:gd name="connsiteX782" fmla="*/ 1147245 w 2375026"/>
                <a:gd name="connsiteY782" fmla="*/ 607861 h 2093720"/>
                <a:gd name="connsiteX783" fmla="*/ 1147239 w 2375026"/>
                <a:gd name="connsiteY783" fmla="*/ 607859 h 2093720"/>
                <a:gd name="connsiteX784" fmla="*/ 1140972 w 2375026"/>
                <a:gd name="connsiteY784" fmla="*/ 607042 h 2093720"/>
                <a:gd name="connsiteX785" fmla="*/ 1138451 w 2375026"/>
                <a:gd name="connsiteY785" fmla="*/ 606412 h 2093720"/>
                <a:gd name="connsiteX786" fmla="*/ 1139131 w 2375026"/>
                <a:gd name="connsiteY786" fmla="*/ 605320 h 2093720"/>
                <a:gd name="connsiteX787" fmla="*/ 1129483 w 2375026"/>
                <a:gd name="connsiteY787" fmla="*/ 602300 h 2093720"/>
                <a:gd name="connsiteX788" fmla="*/ 1129460 w 2375026"/>
                <a:gd name="connsiteY788" fmla="*/ 601913 h 2093720"/>
                <a:gd name="connsiteX789" fmla="*/ 1115423 w 2375026"/>
                <a:gd name="connsiteY789" fmla="*/ 599572 h 2093720"/>
                <a:gd name="connsiteX790" fmla="*/ 1109129 w 2375026"/>
                <a:gd name="connsiteY790" fmla="*/ 599343 h 2093720"/>
                <a:gd name="connsiteX791" fmla="*/ 1108739 w 2375026"/>
                <a:gd name="connsiteY791" fmla="*/ 599299 h 2093720"/>
                <a:gd name="connsiteX792" fmla="*/ 1107882 w 2375026"/>
                <a:gd name="connsiteY792" fmla="*/ 598913 h 2093720"/>
                <a:gd name="connsiteX793" fmla="*/ 1114623 w 2375026"/>
                <a:gd name="connsiteY793" fmla="*/ 595664 h 2093720"/>
                <a:gd name="connsiteX794" fmla="*/ 1129719 w 2375026"/>
                <a:gd name="connsiteY794" fmla="*/ 591072 h 2093720"/>
                <a:gd name="connsiteX795" fmla="*/ 1131573 w 2375026"/>
                <a:gd name="connsiteY795" fmla="*/ 589881 h 2093720"/>
                <a:gd name="connsiteX796" fmla="*/ 1137345 w 2375026"/>
                <a:gd name="connsiteY796" fmla="*/ 581547 h 2093720"/>
                <a:gd name="connsiteX797" fmla="*/ 1151068 w 2375026"/>
                <a:gd name="connsiteY797" fmla="*/ 574074 h 2093720"/>
                <a:gd name="connsiteX798" fmla="*/ 1167615 w 2375026"/>
                <a:gd name="connsiteY798" fmla="*/ 581350 h 2093720"/>
                <a:gd name="connsiteX799" fmla="*/ 1170775 w 2375026"/>
                <a:gd name="connsiteY799" fmla="*/ 584917 h 2093720"/>
                <a:gd name="connsiteX800" fmla="*/ 1171780 w 2375026"/>
                <a:gd name="connsiteY800" fmla="*/ 584729 h 2093720"/>
                <a:gd name="connsiteX801" fmla="*/ 1176207 w 2375026"/>
                <a:gd name="connsiteY801" fmla="*/ 583903 h 2093720"/>
                <a:gd name="connsiteX802" fmla="*/ 1193202 w 2375026"/>
                <a:gd name="connsiteY802" fmla="*/ 582906 h 2093720"/>
                <a:gd name="connsiteX803" fmla="*/ 1201905 w 2375026"/>
                <a:gd name="connsiteY803" fmla="*/ 583161 h 2093720"/>
                <a:gd name="connsiteX804" fmla="*/ 1208838 w 2375026"/>
                <a:gd name="connsiteY804" fmla="*/ 583781 h 2093720"/>
                <a:gd name="connsiteX805" fmla="*/ 1219013 w 2375026"/>
                <a:gd name="connsiteY805" fmla="*/ 582076 h 2093720"/>
                <a:gd name="connsiteX806" fmla="*/ 1228060 w 2375026"/>
                <a:gd name="connsiteY806" fmla="*/ 581669 h 2093720"/>
                <a:gd name="connsiteX807" fmla="*/ 1234633 w 2375026"/>
                <a:gd name="connsiteY807" fmla="*/ 561188 h 2093720"/>
                <a:gd name="connsiteX808" fmla="*/ 1234341 w 2375026"/>
                <a:gd name="connsiteY808" fmla="*/ 537250 h 2093720"/>
                <a:gd name="connsiteX809" fmla="*/ 1213977 w 2375026"/>
                <a:gd name="connsiteY809" fmla="*/ 504906 h 2093720"/>
                <a:gd name="connsiteX810" fmla="*/ 1239133 w 2375026"/>
                <a:gd name="connsiteY810" fmla="*/ 405481 h 2093720"/>
                <a:gd name="connsiteX811" fmla="*/ 1242539 w 2375026"/>
                <a:gd name="connsiteY811" fmla="*/ 402196 h 2093720"/>
                <a:gd name="connsiteX812" fmla="*/ 1509632 w 2375026"/>
                <a:gd name="connsiteY812" fmla="*/ 260207 h 2093720"/>
                <a:gd name="connsiteX813" fmla="*/ 1509633 w 2375026"/>
                <a:gd name="connsiteY813" fmla="*/ 260208 h 2093720"/>
                <a:gd name="connsiteX814" fmla="*/ 1509633 w 2375026"/>
                <a:gd name="connsiteY814" fmla="*/ 260207 h 2093720"/>
                <a:gd name="connsiteX815" fmla="*/ 1526179 w 2375026"/>
                <a:gd name="connsiteY815" fmla="*/ 267483 h 2093720"/>
                <a:gd name="connsiteX816" fmla="*/ 1529339 w 2375026"/>
                <a:gd name="connsiteY816" fmla="*/ 271050 h 2093720"/>
                <a:gd name="connsiteX817" fmla="*/ 1534771 w 2375026"/>
                <a:gd name="connsiteY817" fmla="*/ 270036 h 2093720"/>
                <a:gd name="connsiteX818" fmla="*/ 1551766 w 2375026"/>
                <a:gd name="connsiteY818" fmla="*/ 269039 h 2093720"/>
                <a:gd name="connsiteX819" fmla="*/ 1560469 w 2375026"/>
                <a:gd name="connsiteY819" fmla="*/ 269294 h 2093720"/>
                <a:gd name="connsiteX820" fmla="*/ 1567402 w 2375026"/>
                <a:gd name="connsiteY820" fmla="*/ 269914 h 2093720"/>
                <a:gd name="connsiteX821" fmla="*/ 1577576 w 2375026"/>
                <a:gd name="connsiteY821" fmla="*/ 268209 h 2093720"/>
                <a:gd name="connsiteX822" fmla="*/ 1606978 w 2375026"/>
                <a:gd name="connsiteY822" fmla="*/ 266888 h 2093720"/>
                <a:gd name="connsiteX823" fmla="*/ 1609917 w 2375026"/>
                <a:gd name="connsiteY823" fmla="*/ 266544 h 2093720"/>
                <a:gd name="connsiteX824" fmla="*/ 1656515 w 2375026"/>
                <a:gd name="connsiteY824" fmla="*/ 267412 h 2093720"/>
                <a:gd name="connsiteX825" fmla="*/ 1658073 w 2375026"/>
                <a:gd name="connsiteY825" fmla="*/ 268296 h 2093720"/>
                <a:gd name="connsiteX826" fmla="*/ 1671787 w 2375026"/>
                <a:gd name="connsiteY826" fmla="*/ 269120 h 2093720"/>
                <a:gd name="connsiteX827" fmla="*/ 1698849 w 2375026"/>
                <a:gd name="connsiteY827" fmla="*/ 271933 h 2093720"/>
                <a:gd name="connsiteX828" fmla="*/ 1716793 w 2375026"/>
                <a:gd name="connsiteY828" fmla="*/ 276444 h 2093720"/>
                <a:gd name="connsiteX829" fmla="*/ 1736304 w 2375026"/>
                <a:gd name="connsiteY829" fmla="*/ 274541 h 2093720"/>
                <a:gd name="connsiteX830" fmla="*/ 1802176 w 2375026"/>
                <a:gd name="connsiteY830" fmla="*/ 294213 h 2093720"/>
                <a:gd name="connsiteX831" fmla="*/ 1802413 w 2375026"/>
                <a:gd name="connsiteY831" fmla="*/ 295075 h 2093720"/>
                <a:gd name="connsiteX832" fmla="*/ 1800000 w 2375026"/>
                <a:gd name="connsiteY832" fmla="*/ 294644 h 2093720"/>
                <a:gd name="connsiteX833" fmla="*/ 1785694 w 2375026"/>
                <a:gd name="connsiteY833" fmla="*/ 292866 h 2093720"/>
                <a:gd name="connsiteX834" fmla="*/ 1784152 w 2375026"/>
                <a:gd name="connsiteY834" fmla="*/ 292735 h 2093720"/>
                <a:gd name="connsiteX835" fmla="*/ 1787203 w 2375026"/>
                <a:gd name="connsiteY835" fmla="*/ 294986 h 2093720"/>
                <a:gd name="connsiteX836" fmla="*/ 1790501 w 2375026"/>
                <a:gd name="connsiteY836" fmla="*/ 299054 h 2093720"/>
                <a:gd name="connsiteX837" fmla="*/ 1790738 w 2375026"/>
                <a:gd name="connsiteY837" fmla="*/ 299917 h 2093720"/>
                <a:gd name="connsiteX838" fmla="*/ 1788325 w 2375026"/>
                <a:gd name="connsiteY838" fmla="*/ 299486 h 2093720"/>
                <a:gd name="connsiteX839" fmla="*/ 1773313 w 2375026"/>
                <a:gd name="connsiteY839" fmla="*/ 297925 h 2093720"/>
                <a:gd name="connsiteX840" fmla="*/ 1780034 w 2375026"/>
                <a:gd name="connsiteY840" fmla="*/ 302658 h 2093720"/>
                <a:gd name="connsiteX841" fmla="*/ 1780239 w 2375026"/>
                <a:gd name="connsiteY841" fmla="*/ 303218 h 2093720"/>
                <a:gd name="connsiteX842" fmla="*/ 1778161 w 2375026"/>
                <a:gd name="connsiteY842" fmla="*/ 302938 h 2093720"/>
                <a:gd name="connsiteX843" fmla="*/ 1765844 w 2375026"/>
                <a:gd name="connsiteY843" fmla="*/ 301783 h 2093720"/>
                <a:gd name="connsiteX844" fmla="*/ 1764516 w 2375026"/>
                <a:gd name="connsiteY844" fmla="*/ 301698 h 2093720"/>
                <a:gd name="connsiteX845" fmla="*/ 1767143 w 2375026"/>
                <a:gd name="connsiteY845" fmla="*/ 303160 h 2093720"/>
                <a:gd name="connsiteX846" fmla="*/ 1769982 w 2375026"/>
                <a:gd name="connsiteY846" fmla="*/ 305803 h 2093720"/>
                <a:gd name="connsiteX847" fmla="*/ 1770186 w 2375026"/>
                <a:gd name="connsiteY847" fmla="*/ 306363 h 2093720"/>
                <a:gd name="connsiteX848" fmla="*/ 1768109 w 2375026"/>
                <a:gd name="connsiteY848" fmla="*/ 306083 h 2093720"/>
                <a:gd name="connsiteX849" fmla="*/ 1719882 w 2375026"/>
                <a:gd name="connsiteY849" fmla="*/ 303680 h 2093720"/>
                <a:gd name="connsiteX850" fmla="*/ 1713590 w 2375026"/>
                <a:gd name="connsiteY850" fmla="*/ 309330 h 2093720"/>
                <a:gd name="connsiteX851" fmla="*/ 1723112 w 2375026"/>
                <a:gd name="connsiteY851" fmla="*/ 307161 h 2093720"/>
                <a:gd name="connsiteX852" fmla="*/ 1725664 w 2375026"/>
                <a:gd name="connsiteY852" fmla="*/ 312410 h 2093720"/>
                <a:gd name="connsiteX853" fmla="*/ 1719447 w 2375026"/>
                <a:gd name="connsiteY853" fmla="*/ 315505 h 2093720"/>
                <a:gd name="connsiteX854" fmla="*/ 1722342 w 2375026"/>
                <a:gd name="connsiteY854" fmla="*/ 321550 h 2093720"/>
                <a:gd name="connsiteX855" fmla="*/ 1686715 w 2375026"/>
                <a:gd name="connsiteY855" fmla="*/ 338979 h 2093720"/>
                <a:gd name="connsiteX856" fmla="*/ 1686972 w 2375026"/>
                <a:gd name="connsiteY856" fmla="*/ 332376 h 2093720"/>
                <a:gd name="connsiteX857" fmla="*/ 1686820 w 2375026"/>
                <a:gd name="connsiteY857" fmla="*/ 331867 h 2093720"/>
                <a:gd name="connsiteX858" fmla="*/ 1681847 w 2375026"/>
                <a:gd name="connsiteY858" fmla="*/ 331533 h 2093720"/>
                <a:gd name="connsiteX859" fmla="*/ 1685354 w 2375026"/>
                <a:gd name="connsiteY859" fmla="*/ 327923 h 2093720"/>
                <a:gd name="connsiteX860" fmla="*/ 1685026 w 2375026"/>
                <a:gd name="connsiteY860" fmla="*/ 327496 h 2093720"/>
                <a:gd name="connsiteX861" fmla="*/ 1677239 w 2375026"/>
                <a:gd name="connsiteY861" fmla="*/ 331381 h 2093720"/>
                <a:gd name="connsiteX862" fmla="*/ 1646403 w 2375026"/>
                <a:gd name="connsiteY862" fmla="*/ 335668 h 2093720"/>
                <a:gd name="connsiteX863" fmla="*/ 1622385 w 2375026"/>
                <a:gd name="connsiteY863" fmla="*/ 330174 h 2093720"/>
                <a:gd name="connsiteX864" fmla="*/ 1619245 w 2375026"/>
                <a:gd name="connsiteY864" fmla="*/ 328614 h 2093720"/>
                <a:gd name="connsiteX865" fmla="*/ 1619084 w 2375026"/>
                <a:gd name="connsiteY865" fmla="*/ 329133 h 2093720"/>
                <a:gd name="connsiteX866" fmla="*/ 1614096 w 2375026"/>
                <a:gd name="connsiteY866" fmla="*/ 352194 h 2093720"/>
                <a:gd name="connsiteX867" fmla="*/ 1603432 w 2375026"/>
                <a:gd name="connsiteY867" fmla="*/ 379775 h 2093720"/>
                <a:gd name="connsiteX868" fmla="*/ 1590831 w 2375026"/>
                <a:gd name="connsiteY868" fmla="*/ 402324 h 2093720"/>
                <a:gd name="connsiteX869" fmla="*/ 1588136 w 2375026"/>
                <a:gd name="connsiteY869" fmla="*/ 388519 h 2093720"/>
                <a:gd name="connsiteX870" fmla="*/ 1574888 w 2375026"/>
                <a:gd name="connsiteY870" fmla="*/ 401247 h 2093720"/>
                <a:gd name="connsiteX871" fmla="*/ 1573917 w 2375026"/>
                <a:gd name="connsiteY871" fmla="*/ 382259 h 2093720"/>
                <a:gd name="connsiteX872" fmla="*/ 1562283 w 2375026"/>
                <a:gd name="connsiteY872" fmla="*/ 396833 h 2093720"/>
                <a:gd name="connsiteX873" fmla="*/ 1565624 w 2375026"/>
                <a:gd name="connsiteY873" fmla="*/ 360306 h 2093720"/>
                <a:gd name="connsiteX874" fmla="*/ 1559807 w 2375026"/>
                <a:gd name="connsiteY874" fmla="*/ 298655 h 2093720"/>
                <a:gd name="connsiteX875" fmla="*/ 1566429 w 2375026"/>
                <a:gd name="connsiteY875" fmla="*/ 291540 h 2093720"/>
                <a:gd name="connsiteX876" fmla="*/ 1564686 w 2375026"/>
                <a:gd name="connsiteY876" fmla="*/ 290101 h 2093720"/>
                <a:gd name="connsiteX877" fmla="*/ 1562847 w 2375026"/>
                <a:gd name="connsiteY877" fmla="*/ 287830 h 2093720"/>
                <a:gd name="connsiteX878" fmla="*/ 1562277 w 2375026"/>
                <a:gd name="connsiteY878" fmla="*/ 287126 h 2093720"/>
                <a:gd name="connsiteX879" fmla="*/ 1551766 w 2375026"/>
                <a:gd name="connsiteY879" fmla="*/ 286930 h 2093720"/>
                <a:gd name="connsiteX880" fmla="*/ 1537130 w 2375026"/>
                <a:gd name="connsiteY880" fmla="*/ 287202 h 2093720"/>
                <a:gd name="connsiteX881" fmla="*/ 1530281 w 2375026"/>
                <a:gd name="connsiteY881" fmla="*/ 287586 h 2093720"/>
                <a:gd name="connsiteX882" fmla="*/ 1526832 w 2375026"/>
                <a:gd name="connsiteY882" fmla="*/ 290622 h 2093720"/>
                <a:gd name="connsiteX883" fmla="*/ 1519907 w 2375026"/>
                <a:gd name="connsiteY883" fmla="*/ 291733 h 2093720"/>
                <a:gd name="connsiteX884" fmla="*/ 1519570 w 2375026"/>
                <a:gd name="connsiteY884" fmla="*/ 293195 h 2093720"/>
                <a:gd name="connsiteX885" fmla="*/ 1518004 w 2375026"/>
                <a:gd name="connsiteY885" fmla="*/ 293588 h 2093720"/>
                <a:gd name="connsiteX886" fmla="*/ 1505817 w 2375026"/>
                <a:gd name="connsiteY886" fmla="*/ 293993 h 2093720"/>
                <a:gd name="connsiteX887" fmla="*/ 1505809 w 2375026"/>
                <a:gd name="connsiteY887" fmla="*/ 293994 h 2093720"/>
                <a:gd name="connsiteX888" fmla="*/ 1505804 w 2375026"/>
                <a:gd name="connsiteY888" fmla="*/ 293992 h 2093720"/>
                <a:gd name="connsiteX889" fmla="*/ 1499537 w 2375026"/>
                <a:gd name="connsiteY889" fmla="*/ 293175 h 2093720"/>
                <a:gd name="connsiteX890" fmla="*/ 1497015 w 2375026"/>
                <a:gd name="connsiteY890" fmla="*/ 292545 h 2093720"/>
                <a:gd name="connsiteX891" fmla="*/ 1497695 w 2375026"/>
                <a:gd name="connsiteY891" fmla="*/ 291453 h 2093720"/>
                <a:gd name="connsiteX892" fmla="*/ 1488047 w 2375026"/>
                <a:gd name="connsiteY892" fmla="*/ 288433 h 2093720"/>
                <a:gd name="connsiteX893" fmla="*/ 1488034 w 2375026"/>
                <a:gd name="connsiteY893" fmla="*/ 288220 h 2093720"/>
                <a:gd name="connsiteX894" fmla="*/ 1488024 w 2375026"/>
                <a:gd name="connsiteY894" fmla="*/ 288045 h 2093720"/>
                <a:gd name="connsiteX895" fmla="*/ 1473989 w 2375026"/>
                <a:gd name="connsiteY895" fmla="*/ 285705 h 2093720"/>
                <a:gd name="connsiteX896" fmla="*/ 1467693 w 2375026"/>
                <a:gd name="connsiteY896" fmla="*/ 285476 h 2093720"/>
                <a:gd name="connsiteX897" fmla="*/ 1467303 w 2375026"/>
                <a:gd name="connsiteY897" fmla="*/ 285432 h 2093720"/>
                <a:gd name="connsiteX898" fmla="*/ 1466447 w 2375026"/>
                <a:gd name="connsiteY898" fmla="*/ 285046 h 2093720"/>
                <a:gd name="connsiteX899" fmla="*/ 1473187 w 2375026"/>
                <a:gd name="connsiteY899" fmla="*/ 281797 h 2093720"/>
                <a:gd name="connsiteX900" fmla="*/ 1488284 w 2375026"/>
                <a:gd name="connsiteY900" fmla="*/ 277205 h 2093720"/>
                <a:gd name="connsiteX901" fmla="*/ 1490137 w 2375026"/>
                <a:gd name="connsiteY901" fmla="*/ 276014 h 2093720"/>
                <a:gd name="connsiteX902" fmla="*/ 1495909 w 2375026"/>
                <a:gd name="connsiteY902" fmla="*/ 267680 h 2093720"/>
                <a:gd name="connsiteX903" fmla="*/ 1509632 w 2375026"/>
                <a:gd name="connsiteY903" fmla="*/ 260207 h 2093720"/>
                <a:gd name="connsiteX904" fmla="*/ 2060994 w 2375026"/>
                <a:gd name="connsiteY904" fmla="*/ 321 h 2093720"/>
                <a:gd name="connsiteX905" fmla="*/ 2067171 w 2375026"/>
                <a:gd name="connsiteY905" fmla="*/ 21574 h 2093720"/>
                <a:gd name="connsiteX906" fmla="*/ 2080348 w 2375026"/>
                <a:gd name="connsiteY906" fmla="*/ 19178 h 2093720"/>
                <a:gd name="connsiteX907" fmla="*/ 2082743 w 2375026"/>
                <a:gd name="connsiteY907" fmla="*/ 32355 h 2093720"/>
                <a:gd name="connsiteX908" fmla="*/ 2091183 w 2375026"/>
                <a:gd name="connsiteY908" fmla="*/ 34778 h 2093720"/>
                <a:gd name="connsiteX909" fmla="*/ 2094110 w 2375026"/>
                <a:gd name="connsiteY909" fmla="*/ 56395 h 2093720"/>
                <a:gd name="connsiteX910" fmla="*/ 2103053 w 2375026"/>
                <a:gd name="connsiteY910" fmla="*/ 62860 h 2093720"/>
                <a:gd name="connsiteX911" fmla="*/ 2098316 w 2375026"/>
                <a:gd name="connsiteY911" fmla="*/ 77875 h 2093720"/>
                <a:gd name="connsiteX912" fmla="*/ 2109097 w 2375026"/>
                <a:gd name="connsiteY912" fmla="*/ 81468 h 2093720"/>
                <a:gd name="connsiteX913" fmla="*/ 2109097 w 2375026"/>
                <a:gd name="connsiteY913" fmla="*/ 95843 h 2093720"/>
                <a:gd name="connsiteX914" fmla="*/ 2142336 w 2375026"/>
                <a:gd name="connsiteY914" fmla="*/ 147444 h 2093720"/>
                <a:gd name="connsiteX915" fmla="*/ 2146196 w 2375026"/>
                <a:gd name="connsiteY915" fmla="*/ 164620 h 2093720"/>
                <a:gd name="connsiteX916" fmla="*/ 2149319 w 2375026"/>
                <a:gd name="connsiteY916" fmla="*/ 182945 h 2093720"/>
                <a:gd name="connsiteX917" fmla="*/ 2158741 w 2375026"/>
                <a:gd name="connsiteY917" fmla="*/ 183924 h 2093720"/>
                <a:gd name="connsiteX918" fmla="*/ 2176684 w 2375026"/>
                <a:gd name="connsiteY918" fmla="*/ 188434 h 2093720"/>
                <a:gd name="connsiteX919" fmla="*/ 2196196 w 2375026"/>
                <a:gd name="connsiteY919" fmla="*/ 186531 h 2093720"/>
                <a:gd name="connsiteX920" fmla="*/ 2262068 w 2375026"/>
                <a:gd name="connsiteY920" fmla="*/ 206203 h 2093720"/>
                <a:gd name="connsiteX921" fmla="*/ 2262306 w 2375026"/>
                <a:gd name="connsiteY921" fmla="*/ 207065 h 2093720"/>
                <a:gd name="connsiteX922" fmla="*/ 2259892 w 2375026"/>
                <a:gd name="connsiteY922" fmla="*/ 206635 h 2093720"/>
                <a:gd name="connsiteX923" fmla="*/ 2245587 w 2375026"/>
                <a:gd name="connsiteY923" fmla="*/ 204857 h 2093720"/>
                <a:gd name="connsiteX924" fmla="*/ 2244044 w 2375026"/>
                <a:gd name="connsiteY924" fmla="*/ 204725 h 2093720"/>
                <a:gd name="connsiteX925" fmla="*/ 2247095 w 2375026"/>
                <a:gd name="connsiteY925" fmla="*/ 206976 h 2093720"/>
                <a:gd name="connsiteX926" fmla="*/ 2250393 w 2375026"/>
                <a:gd name="connsiteY926" fmla="*/ 211045 h 2093720"/>
                <a:gd name="connsiteX927" fmla="*/ 2250630 w 2375026"/>
                <a:gd name="connsiteY927" fmla="*/ 211907 h 2093720"/>
                <a:gd name="connsiteX928" fmla="*/ 2248217 w 2375026"/>
                <a:gd name="connsiteY928" fmla="*/ 211476 h 2093720"/>
                <a:gd name="connsiteX929" fmla="*/ 2233205 w 2375026"/>
                <a:gd name="connsiteY929" fmla="*/ 209916 h 2093720"/>
                <a:gd name="connsiteX930" fmla="*/ 2239927 w 2375026"/>
                <a:gd name="connsiteY930" fmla="*/ 214648 h 2093720"/>
                <a:gd name="connsiteX931" fmla="*/ 2240131 w 2375026"/>
                <a:gd name="connsiteY931" fmla="*/ 215208 h 2093720"/>
                <a:gd name="connsiteX932" fmla="*/ 2238053 w 2375026"/>
                <a:gd name="connsiteY932" fmla="*/ 214929 h 2093720"/>
                <a:gd name="connsiteX933" fmla="*/ 2225736 w 2375026"/>
                <a:gd name="connsiteY933" fmla="*/ 213774 h 2093720"/>
                <a:gd name="connsiteX934" fmla="*/ 2224408 w 2375026"/>
                <a:gd name="connsiteY934" fmla="*/ 213688 h 2093720"/>
                <a:gd name="connsiteX935" fmla="*/ 2227035 w 2375026"/>
                <a:gd name="connsiteY935" fmla="*/ 215151 h 2093720"/>
                <a:gd name="connsiteX936" fmla="*/ 2229874 w 2375026"/>
                <a:gd name="connsiteY936" fmla="*/ 217793 h 2093720"/>
                <a:gd name="connsiteX937" fmla="*/ 2230079 w 2375026"/>
                <a:gd name="connsiteY937" fmla="*/ 218353 h 2093720"/>
                <a:gd name="connsiteX938" fmla="*/ 2228001 w 2375026"/>
                <a:gd name="connsiteY938" fmla="*/ 218074 h 2093720"/>
                <a:gd name="connsiteX939" fmla="*/ 2179775 w 2375026"/>
                <a:gd name="connsiteY939" fmla="*/ 215670 h 2093720"/>
                <a:gd name="connsiteX940" fmla="*/ 2173481 w 2375026"/>
                <a:gd name="connsiteY940" fmla="*/ 221322 h 2093720"/>
                <a:gd name="connsiteX941" fmla="*/ 2183004 w 2375026"/>
                <a:gd name="connsiteY941" fmla="*/ 219153 h 2093720"/>
                <a:gd name="connsiteX942" fmla="*/ 2185556 w 2375026"/>
                <a:gd name="connsiteY942" fmla="*/ 224402 h 2093720"/>
                <a:gd name="connsiteX943" fmla="*/ 2179338 w 2375026"/>
                <a:gd name="connsiteY943" fmla="*/ 227497 h 2093720"/>
                <a:gd name="connsiteX944" fmla="*/ 2182233 w 2375026"/>
                <a:gd name="connsiteY944" fmla="*/ 233541 h 2093720"/>
                <a:gd name="connsiteX945" fmla="*/ 2146606 w 2375026"/>
                <a:gd name="connsiteY945" fmla="*/ 250970 h 2093720"/>
                <a:gd name="connsiteX946" fmla="*/ 2146863 w 2375026"/>
                <a:gd name="connsiteY946" fmla="*/ 244367 h 2093720"/>
                <a:gd name="connsiteX947" fmla="*/ 2146711 w 2375026"/>
                <a:gd name="connsiteY947" fmla="*/ 243858 h 2093720"/>
                <a:gd name="connsiteX948" fmla="*/ 2141738 w 2375026"/>
                <a:gd name="connsiteY948" fmla="*/ 243524 h 2093720"/>
                <a:gd name="connsiteX949" fmla="*/ 2145245 w 2375026"/>
                <a:gd name="connsiteY949" fmla="*/ 239914 h 2093720"/>
                <a:gd name="connsiteX950" fmla="*/ 2144917 w 2375026"/>
                <a:gd name="connsiteY950" fmla="*/ 239487 h 2093720"/>
                <a:gd name="connsiteX951" fmla="*/ 2137130 w 2375026"/>
                <a:gd name="connsiteY951" fmla="*/ 243372 h 2093720"/>
                <a:gd name="connsiteX952" fmla="*/ 2106294 w 2375026"/>
                <a:gd name="connsiteY952" fmla="*/ 247659 h 2093720"/>
                <a:gd name="connsiteX953" fmla="*/ 2024577 w 2375026"/>
                <a:gd name="connsiteY953" fmla="*/ 202092 h 2093720"/>
                <a:gd name="connsiteX954" fmla="*/ 2022732 w 2375026"/>
                <a:gd name="connsiteY954" fmla="*/ 199813 h 2093720"/>
                <a:gd name="connsiteX955" fmla="*/ 2022168 w 2375026"/>
                <a:gd name="connsiteY955" fmla="*/ 199117 h 2093720"/>
                <a:gd name="connsiteX956" fmla="*/ 2011657 w 2375026"/>
                <a:gd name="connsiteY956" fmla="*/ 198921 h 2093720"/>
                <a:gd name="connsiteX957" fmla="*/ 1997021 w 2375026"/>
                <a:gd name="connsiteY957" fmla="*/ 199193 h 2093720"/>
                <a:gd name="connsiteX958" fmla="*/ 1990172 w 2375026"/>
                <a:gd name="connsiteY958" fmla="*/ 199577 h 2093720"/>
                <a:gd name="connsiteX959" fmla="*/ 1986723 w 2375026"/>
                <a:gd name="connsiteY959" fmla="*/ 202613 h 2093720"/>
                <a:gd name="connsiteX960" fmla="*/ 1979798 w 2375026"/>
                <a:gd name="connsiteY960" fmla="*/ 203724 h 2093720"/>
                <a:gd name="connsiteX961" fmla="*/ 1979461 w 2375026"/>
                <a:gd name="connsiteY961" fmla="*/ 205186 h 2093720"/>
                <a:gd name="connsiteX962" fmla="*/ 1977895 w 2375026"/>
                <a:gd name="connsiteY962" fmla="*/ 205579 h 2093720"/>
                <a:gd name="connsiteX963" fmla="*/ 1965708 w 2375026"/>
                <a:gd name="connsiteY963" fmla="*/ 205984 h 2093720"/>
                <a:gd name="connsiteX964" fmla="*/ 1965700 w 2375026"/>
                <a:gd name="connsiteY964" fmla="*/ 205985 h 2093720"/>
                <a:gd name="connsiteX965" fmla="*/ 1965695 w 2375026"/>
                <a:gd name="connsiteY965" fmla="*/ 205983 h 2093720"/>
                <a:gd name="connsiteX966" fmla="*/ 1959428 w 2375026"/>
                <a:gd name="connsiteY966" fmla="*/ 205166 h 2093720"/>
                <a:gd name="connsiteX967" fmla="*/ 1956906 w 2375026"/>
                <a:gd name="connsiteY967" fmla="*/ 204536 h 2093720"/>
                <a:gd name="connsiteX968" fmla="*/ 1957586 w 2375026"/>
                <a:gd name="connsiteY968" fmla="*/ 203444 h 2093720"/>
                <a:gd name="connsiteX969" fmla="*/ 1947938 w 2375026"/>
                <a:gd name="connsiteY969" fmla="*/ 200424 h 2093720"/>
                <a:gd name="connsiteX970" fmla="*/ 1947924 w 2375026"/>
                <a:gd name="connsiteY970" fmla="*/ 200189 h 2093720"/>
                <a:gd name="connsiteX971" fmla="*/ 1947915 w 2375026"/>
                <a:gd name="connsiteY971" fmla="*/ 200037 h 2093720"/>
                <a:gd name="connsiteX972" fmla="*/ 1933879 w 2375026"/>
                <a:gd name="connsiteY972" fmla="*/ 197696 h 2093720"/>
                <a:gd name="connsiteX973" fmla="*/ 1927584 w 2375026"/>
                <a:gd name="connsiteY973" fmla="*/ 197467 h 2093720"/>
                <a:gd name="connsiteX974" fmla="*/ 1927194 w 2375026"/>
                <a:gd name="connsiteY974" fmla="*/ 197423 h 2093720"/>
                <a:gd name="connsiteX975" fmla="*/ 1926338 w 2375026"/>
                <a:gd name="connsiteY975" fmla="*/ 197037 h 2093720"/>
                <a:gd name="connsiteX976" fmla="*/ 1933078 w 2375026"/>
                <a:gd name="connsiteY976" fmla="*/ 193788 h 2093720"/>
                <a:gd name="connsiteX977" fmla="*/ 1948175 w 2375026"/>
                <a:gd name="connsiteY977" fmla="*/ 189196 h 2093720"/>
                <a:gd name="connsiteX978" fmla="*/ 1950029 w 2375026"/>
                <a:gd name="connsiteY978" fmla="*/ 188004 h 2093720"/>
                <a:gd name="connsiteX979" fmla="*/ 1950699 w 2375026"/>
                <a:gd name="connsiteY979" fmla="*/ 187037 h 2093720"/>
                <a:gd name="connsiteX980" fmla="*/ 1955800 w 2375026"/>
                <a:gd name="connsiteY980" fmla="*/ 179671 h 2093720"/>
                <a:gd name="connsiteX981" fmla="*/ 1969524 w 2375026"/>
                <a:gd name="connsiteY981" fmla="*/ 172198 h 2093720"/>
                <a:gd name="connsiteX982" fmla="*/ 1986070 w 2375026"/>
                <a:gd name="connsiteY982" fmla="*/ 179474 h 2093720"/>
                <a:gd name="connsiteX983" fmla="*/ 1989230 w 2375026"/>
                <a:gd name="connsiteY983" fmla="*/ 183041 h 2093720"/>
                <a:gd name="connsiteX984" fmla="*/ 1994662 w 2375026"/>
                <a:gd name="connsiteY984" fmla="*/ 182027 h 2093720"/>
                <a:gd name="connsiteX985" fmla="*/ 2011657 w 2375026"/>
                <a:gd name="connsiteY985" fmla="*/ 181030 h 2093720"/>
                <a:gd name="connsiteX986" fmla="*/ 2020361 w 2375026"/>
                <a:gd name="connsiteY986" fmla="*/ 181285 h 2093720"/>
                <a:gd name="connsiteX987" fmla="*/ 2027293 w 2375026"/>
                <a:gd name="connsiteY987" fmla="*/ 181905 h 2093720"/>
                <a:gd name="connsiteX988" fmla="*/ 2037468 w 2375026"/>
                <a:gd name="connsiteY988" fmla="*/ 180200 h 2093720"/>
                <a:gd name="connsiteX989" fmla="*/ 2046515 w 2375026"/>
                <a:gd name="connsiteY989" fmla="*/ 179793 h 2093720"/>
                <a:gd name="connsiteX990" fmla="*/ 2053088 w 2375026"/>
                <a:gd name="connsiteY990" fmla="*/ 159312 h 2093720"/>
                <a:gd name="connsiteX991" fmla="*/ 2052796 w 2375026"/>
                <a:gd name="connsiteY991" fmla="*/ 135374 h 2093720"/>
                <a:gd name="connsiteX992" fmla="*/ 2032432 w 2375026"/>
                <a:gd name="connsiteY992" fmla="*/ 103030 h 2093720"/>
                <a:gd name="connsiteX993" fmla="*/ 2057588 w 2375026"/>
                <a:gd name="connsiteY993" fmla="*/ 3605 h 2093720"/>
                <a:gd name="connsiteX994" fmla="*/ 2060994 w 2375026"/>
                <a:gd name="connsiteY994" fmla="*/ 321 h 2093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</a:cxnLst>
              <a:rect l="l" t="t" r="r" b="b"/>
              <a:pathLst>
                <a:path w="2375026" h="2093720">
                  <a:moveTo>
                    <a:pt x="1705668" y="1872613"/>
                  </a:moveTo>
                  <a:lnTo>
                    <a:pt x="1705669" y="1872613"/>
                  </a:lnTo>
                  <a:cubicBezTo>
                    <a:pt x="1711481" y="1872892"/>
                    <a:pt x="1717575" y="1875935"/>
                    <a:pt x="1722215" y="1879889"/>
                  </a:cubicBezTo>
                  <a:lnTo>
                    <a:pt x="1725375" y="1883456"/>
                  </a:lnTo>
                  <a:lnTo>
                    <a:pt x="1730807" y="1882442"/>
                  </a:lnTo>
                  <a:cubicBezTo>
                    <a:pt x="1736176" y="1881794"/>
                    <a:pt x="1741884" y="1881445"/>
                    <a:pt x="1747802" y="1881445"/>
                  </a:cubicBezTo>
                  <a:cubicBezTo>
                    <a:pt x="1750761" y="1881445"/>
                    <a:pt x="1753667" y="1881532"/>
                    <a:pt x="1756505" y="1881700"/>
                  </a:cubicBezTo>
                  <a:lnTo>
                    <a:pt x="1763438" y="1882320"/>
                  </a:lnTo>
                  <a:lnTo>
                    <a:pt x="1773612" y="1880615"/>
                  </a:lnTo>
                  <a:lnTo>
                    <a:pt x="1803014" y="1879294"/>
                  </a:lnTo>
                  <a:lnTo>
                    <a:pt x="1805953" y="1878950"/>
                  </a:lnTo>
                  <a:lnTo>
                    <a:pt x="1852551" y="1879818"/>
                  </a:lnTo>
                  <a:lnTo>
                    <a:pt x="1854109" y="1880702"/>
                  </a:lnTo>
                  <a:lnTo>
                    <a:pt x="1867823" y="1881526"/>
                  </a:lnTo>
                  <a:cubicBezTo>
                    <a:pt x="1876921" y="1882172"/>
                    <a:pt x="1886353" y="1883037"/>
                    <a:pt x="1894885" y="1884339"/>
                  </a:cubicBezTo>
                  <a:lnTo>
                    <a:pt x="1912829" y="1888849"/>
                  </a:lnTo>
                  <a:lnTo>
                    <a:pt x="1932340" y="1886947"/>
                  </a:lnTo>
                  <a:cubicBezTo>
                    <a:pt x="1964832" y="1886947"/>
                    <a:pt x="1991942" y="1895392"/>
                    <a:pt x="1998212" y="1906619"/>
                  </a:cubicBezTo>
                  <a:lnTo>
                    <a:pt x="1998449" y="1907481"/>
                  </a:lnTo>
                  <a:lnTo>
                    <a:pt x="1996036" y="1907050"/>
                  </a:lnTo>
                  <a:cubicBezTo>
                    <a:pt x="1991490" y="1906386"/>
                    <a:pt x="1986711" y="1905791"/>
                    <a:pt x="1981730" y="1905272"/>
                  </a:cubicBezTo>
                  <a:lnTo>
                    <a:pt x="1980188" y="1905141"/>
                  </a:lnTo>
                  <a:lnTo>
                    <a:pt x="1983239" y="1907392"/>
                  </a:lnTo>
                  <a:cubicBezTo>
                    <a:pt x="1984644" y="1908697"/>
                    <a:pt x="1985753" y="1910057"/>
                    <a:pt x="1986537" y="1911460"/>
                  </a:cubicBezTo>
                  <a:lnTo>
                    <a:pt x="1986774" y="1912323"/>
                  </a:lnTo>
                  <a:lnTo>
                    <a:pt x="1984361" y="1911892"/>
                  </a:lnTo>
                  <a:lnTo>
                    <a:pt x="1969349" y="1910331"/>
                  </a:lnTo>
                  <a:lnTo>
                    <a:pt x="1976070" y="1915064"/>
                  </a:lnTo>
                  <a:lnTo>
                    <a:pt x="1976275" y="1915624"/>
                  </a:lnTo>
                  <a:lnTo>
                    <a:pt x="1974197" y="1915344"/>
                  </a:lnTo>
                  <a:cubicBezTo>
                    <a:pt x="1970283" y="1914913"/>
                    <a:pt x="1966168" y="1914526"/>
                    <a:pt x="1961880" y="1914189"/>
                  </a:cubicBezTo>
                  <a:lnTo>
                    <a:pt x="1960552" y="1914104"/>
                  </a:lnTo>
                  <a:lnTo>
                    <a:pt x="1963179" y="1915566"/>
                  </a:lnTo>
                  <a:cubicBezTo>
                    <a:pt x="1964388" y="1916414"/>
                    <a:pt x="1965344" y="1917297"/>
                    <a:pt x="1966018" y="1918209"/>
                  </a:cubicBezTo>
                  <a:lnTo>
                    <a:pt x="1966222" y="1918769"/>
                  </a:lnTo>
                  <a:lnTo>
                    <a:pt x="1964145" y="1918489"/>
                  </a:lnTo>
                  <a:lnTo>
                    <a:pt x="1915918" y="1916086"/>
                  </a:lnTo>
                  <a:lnTo>
                    <a:pt x="1909626" y="1921736"/>
                  </a:lnTo>
                  <a:lnTo>
                    <a:pt x="1919148" y="1919567"/>
                  </a:lnTo>
                  <a:cubicBezTo>
                    <a:pt x="1923823" y="1919516"/>
                    <a:pt x="1924659" y="1922900"/>
                    <a:pt x="1921700" y="1924816"/>
                  </a:cubicBezTo>
                  <a:lnTo>
                    <a:pt x="1915483" y="1927911"/>
                  </a:lnTo>
                  <a:lnTo>
                    <a:pt x="1918378" y="1933956"/>
                  </a:lnTo>
                  <a:cubicBezTo>
                    <a:pt x="1914662" y="1936444"/>
                    <a:pt x="1895592" y="1945103"/>
                    <a:pt x="1882751" y="1951385"/>
                  </a:cubicBezTo>
                  <a:cubicBezTo>
                    <a:pt x="1883285" y="1949415"/>
                    <a:pt x="1883583" y="1947478"/>
                    <a:pt x="1883008" y="1944782"/>
                  </a:cubicBezTo>
                  <a:cubicBezTo>
                    <a:pt x="1882957" y="1944612"/>
                    <a:pt x="1882907" y="1944443"/>
                    <a:pt x="1882856" y="1944273"/>
                  </a:cubicBezTo>
                  <a:lnTo>
                    <a:pt x="1877883" y="1943939"/>
                  </a:lnTo>
                  <a:lnTo>
                    <a:pt x="1881390" y="1940329"/>
                  </a:lnTo>
                  <a:lnTo>
                    <a:pt x="1881062" y="1939902"/>
                  </a:lnTo>
                  <a:lnTo>
                    <a:pt x="1873275" y="1943787"/>
                  </a:lnTo>
                  <a:cubicBezTo>
                    <a:pt x="1863510" y="1947013"/>
                    <a:pt x="1853029" y="1948747"/>
                    <a:pt x="1842439" y="1948074"/>
                  </a:cubicBezTo>
                  <a:cubicBezTo>
                    <a:pt x="1834497" y="1947569"/>
                    <a:pt x="1826375" y="1945570"/>
                    <a:pt x="1818421" y="1942580"/>
                  </a:cubicBezTo>
                  <a:lnTo>
                    <a:pt x="1815281" y="1941020"/>
                  </a:lnTo>
                  <a:lnTo>
                    <a:pt x="1815120" y="1941538"/>
                  </a:lnTo>
                  <a:cubicBezTo>
                    <a:pt x="1813834" y="1948723"/>
                    <a:pt x="1812663" y="1956700"/>
                    <a:pt x="1810132" y="1964600"/>
                  </a:cubicBezTo>
                  <a:cubicBezTo>
                    <a:pt x="1805069" y="1980400"/>
                    <a:pt x="1800545" y="1980811"/>
                    <a:pt x="1799468" y="1992181"/>
                  </a:cubicBezTo>
                  <a:cubicBezTo>
                    <a:pt x="1798390" y="2003552"/>
                    <a:pt x="1789416" y="2013272"/>
                    <a:pt x="1786867" y="2014730"/>
                  </a:cubicBezTo>
                  <a:cubicBezTo>
                    <a:pt x="1784318" y="2016187"/>
                    <a:pt x="1786830" y="2001105"/>
                    <a:pt x="1784172" y="2000925"/>
                  </a:cubicBezTo>
                  <a:cubicBezTo>
                    <a:pt x="1781515" y="2000746"/>
                    <a:pt x="1773293" y="2014696"/>
                    <a:pt x="1770924" y="2013653"/>
                  </a:cubicBezTo>
                  <a:cubicBezTo>
                    <a:pt x="1768554" y="2012609"/>
                    <a:pt x="1772054" y="1995401"/>
                    <a:pt x="1769953" y="1994665"/>
                  </a:cubicBezTo>
                  <a:cubicBezTo>
                    <a:pt x="1767852" y="1993929"/>
                    <a:pt x="1759701" y="2012898"/>
                    <a:pt x="1758319" y="2009239"/>
                  </a:cubicBezTo>
                  <a:cubicBezTo>
                    <a:pt x="1756936" y="2005580"/>
                    <a:pt x="1762072" y="1989075"/>
                    <a:pt x="1761660" y="1972712"/>
                  </a:cubicBezTo>
                  <a:cubicBezTo>
                    <a:pt x="1761247" y="1956349"/>
                    <a:pt x="1751703" y="1925166"/>
                    <a:pt x="1755843" y="1911061"/>
                  </a:cubicBezTo>
                  <a:lnTo>
                    <a:pt x="1762465" y="1903946"/>
                  </a:lnTo>
                  <a:lnTo>
                    <a:pt x="1760722" y="1902507"/>
                  </a:lnTo>
                  <a:lnTo>
                    <a:pt x="1758904" y="1900262"/>
                  </a:lnTo>
                  <a:lnTo>
                    <a:pt x="1758313" y="1899532"/>
                  </a:lnTo>
                  <a:lnTo>
                    <a:pt x="1747802" y="1899336"/>
                  </a:lnTo>
                  <a:cubicBezTo>
                    <a:pt x="1742907" y="1899336"/>
                    <a:pt x="1738023" y="1899427"/>
                    <a:pt x="1733166" y="1899608"/>
                  </a:cubicBezTo>
                  <a:lnTo>
                    <a:pt x="1726317" y="1899992"/>
                  </a:lnTo>
                  <a:lnTo>
                    <a:pt x="1722868" y="1903028"/>
                  </a:lnTo>
                  <a:lnTo>
                    <a:pt x="1715943" y="1904139"/>
                  </a:lnTo>
                  <a:lnTo>
                    <a:pt x="1715606" y="1905601"/>
                  </a:lnTo>
                  <a:lnTo>
                    <a:pt x="1714040" y="1905994"/>
                  </a:lnTo>
                  <a:lnTo>
                    <a:pt x="1701853" y="1906398"/>
                  </a:lnTo>
                  <a:lnTo>
                    <a:pt x="1701845" y="1906400"/>
                  </a:lnTo>
                  <a:lnTo>
                    <a:pt x="1701840" y="1906398"/>
                  </a:lnTo>
                  <a:lnTo>
                    <a:pt x="1695573" y="1905581"/>
                  </a:lnTo>
                  <a:lnTo>
                    <a:pt x="1693051" y="1904951"/>
                  </a:lnTo>
                  <a:lnTo>
                    <a:pt x="1693731" y="1903859"/>
                  </a:lnTo>
                  <a:lnTo>
                    <a:pt x="1684083" y="1900839"/>
                  </a:lnTo>
                  <a:lnTo>
                    <a:pt x="1684071" y="1900635"/>
                  </a:lnTo>
                  <a:lnTo>
                    <a:pt x="1684060" y="1900451"/>
                  </a:lnTo>
                  <a:lnTo>
                    <a:pt x="1670025" y="1898111"/>
                  </a:lnTo>
                  <a:lnTo>
                    <a:pt x="1663729" y="1897882"/>
                  </a:lnTo>
                  <a:lnTo>
                    <a:pt x="1663339" y="1897838"/>
                  </a:lnTo>
                  <a:lnTo>
                    <a:pt x="1662483" y="1897452"/>
                  </a:lnTo>
                  <a:cubicBezTo>
                    <a:pt x="1659959" y="1896059"/>
                    <a:pt x="1661788" y="1894822"/>
                    <a:pt x="1669223" y="1894203"/>
                  </a:cubicBezTo>
                  <a:cubicBezTo>
                    <a:pt x="1678327" y="1893445"/>
                    <a:pt x="1681694" y="1891482"/>
                    <a:pt x="1684320" y="1889611"/>
                  </a:cubicBezTo>
                  <a:lnTo>
                    <a:pt x="1686174" y="1888419"/>
                  </a:lnTo>
                  <a:lnTo>
                    <a:pt x="1686771" y="1887557"/>
                  </a:lnTo>
                  <a:lnTo>
                    <a:pt x="1691945" y="1880086"/>
                  </a:lnTo>
                  <a:cubicBezTo>
                    <a:pt x="1695456" y="1875824"/>
                    <a:pt x="1699856" y="1872335"/>
                    <a:pt x="1705668" y="1872613"/>
                  </a:cubicBezTo>
                  <a:close/>
                  <a:moveTo>
                    <a:pt x="2173715" y="1843069"/>
                  </a:moveTo>
                  <a:cubicBezTo>
                    <a:pt x="2176336" y="1845606"/>
                    <a:pt x="2177047" y="1862376"/>
                    <a:pt x="2179892" y="1864323"/>
                  </a:cubicBezTo>
                  <a:cubicBezTo>
                    <a:pt x="2183685" y="1866918"/>
                    <a:pt x="2190473" y="1860130"/>
                    <a:pt x="2193069" y="1861927"/>
                  </a:cubicBezTo>
                  <a:cubicBezTo>
                    <a:pt x="2195664" y="1863724"/>
                    <a:pt x="2193658" y="1872504"/>
                    <a:pt x="2195464" y="1875104"/>
                  </a:cubicBezTo>
                  <a:cubicBezTo>
                    <a:pt x="2197270" y="1877704"/>
                    <a:pt x="2202010" y="1873520"/>
                    <a:pt x="2203904" y="1877527"/>
                  </a:cubicBezTo>
                  <a:cubicBezTo>
                    <a:pt x="2205799" y="1881534"/>
                    <a:pt x="2204852" y="1894464"/>
                    <a:pt x="2206831" y="1899144"/>
                  </a:cubicBezTo>
                  <a:cubicBezTo>
                    <a:pt x="2208809" y="1903824"/>
                    <a:pt x="2215073" y="1902029"/>
                    <a:pt x="2215774" y="1905609"/>
                  </a:cubicBezTo>
                  <a:cubicBezTo>
                    <a:pt x="2216475" y="1909189"/>
                    <a:pt x="2210030" y="1917522"/>
                    <a:pt x="2211037" y="1920624"/>
                  </a:cubicBezTo>
                  <a:cubicBezTo>
                    <a:pt x="2212044" y="1923725"/>
                    <a:pt x="2220021" y="1921223"/>
                    <a:pt x="2221818" y="1924217"/>
                  </a:cubicBezTo>
                  <a:cubicBezTo>
                    <a:pt x="2223615" y="1927212"/>
                    <a:pt x="2216278" y="1927596"/>
                    <a:pt x="2221818" y="1938592"/>
                  </a:cubicBezTo>
                  <a:cubicBezTo>
                    <a:pt x="2227358" y="1949588"/>
                    <a:pt x="2253925" y="1972241"/>
                    <a:pt x="2255057" y="1990193"/>
                  </a:cubicBezTo>
                  <a:cubicBezTo>
                    <a:pt x="2255340" y="1994681"/>
                    <a:pt x="2257169" y="2000803"/>
                    <a:pt x="2258917" y="2007369"/>
                  </a:cubicBezTo>
                  <a:lnTo>
                    <a:pt x="2262040" y="2025694"/>
                  </a:lnTo>
                  <a:lnTo>
                    <a:pt x="2271462" y="2026674"/>
                  </a:lnTo>
                  <a:lnTo>
                    <a:pt x="2289405" y="2031184"/>
                  </a:lnTo>
                  <a:lnTo>
                    <a:pt x="2308917" y="2029281"/>
                  </a:lnTo>
                  <a:cubicBezTo>
                    <a:pt x="2341410" y="2029281"/>
                    <a:pt x="2368520" y="2037726"/>
                    <a:pt x="2374789" y="2048953"/>
                  </a:cubicBezTo>
                  <a:lnTo>
                    <a:pt x="2375026" y="2049815"/>
                  </a:lnTo>
                  <a:lnTo>
                    <a:pt x="2372613" y="2049384"/>
                  </a:lnTo>
                  <a:cubicBezTo>
                    <a:pt x="2368067" y="2048720"/>
                    <a:pt x="2363288" y="2048125"/>
                    <a:pt x="2358308" y="2047606"/>
                  </a:cubicBezTo>
                  <a:lnTo>
                    <a:pt x="2356765" y="2047475"/>
                  </a:lnTo>
                  <a:lnTo>
                    <a:pt x="2359816" y="2049726"/>
                  </a:lnTo>
                  <a:cubicBezTo>
                    <a:pt x="2361221" y="2051031"/>
                    <a:pt x="2362331" y="2052391"/>
                    <a:pt x="2363114" y="2053794"/>
                  </a:cubicBezTo>
                  <a:lnTo>
                    <a:pt x="2363352" y="2054657"/>
                  </a:lnTo>
                  <a:lnTo>
                    <a:pt x="2360938" y="2054226"/>
                  </a:lnTo>
                  <a:lnTo>
                    <a:pt x="2345926" y="2052665"/>
                  </a:lnTo>
                  <a:lnTo>
                    <a:pt x="2352648" y="2057398"/>
                  </a:lnTo>
                  <a:lnTo>
                    <a:pt x="2352852" y="2057958"/>
                  </a:lnTo>
                  <a:lnTo>
                    <a:pt x="2350774" y="2057678"/>
                  </a:lnTo>
                  <a:cubicBezTo>
                    <a:pt x="2346860" y="2057247"/>
                    <a:pt x="2342745" y="2056860"/>
                    <a:pt x="2338457" y="2056523"/>
                  </a:cubicBezTo>
                  <a:lnTo>
                    <a:pt x="2337129" y="2056438"/>
                  </a:lnTo>
                  <a:lnTo>
                    <a:pt x="2339756" y="2057900"/>
                  </a:lnTo>
                  <a:cubicBezTo>
                    <a:pt x="2340966" y="2058748"/>
                    <a:pt x="2341921" y="2059631"/>
                    <a:pt x="2342596" y="2060543"/>
                  </a:cubicBezTo>
                  <a:lnTo>
                    <a:pt x="2342800" y="2061103"/>
                  </a:lnTo>
                  <a:lnTo>
                    <a:pt x="2340722" y="2060823"/>
                  </a:lnTo>
                  <a:lnTo>
                    <a:pt x="2292496" y="2058420"/>
                  </a:lnTo>
                  <a:lnTo>
                    <a:pt x="2286202" y="2064071"/>
                  </a:lnTo>
                  <a:lnTo>
                    <a:pt x="2295725" y="2061902"/>
                  </a:lnTo>
                  <a:cubicBezTo>
                    <a:pt x="2300400" y="2061851"/>
                    <a:pt x="2301236" y="2065235"/>
                    <a:pt x="2298277" y="2067152"/>
                  </a:cubicBezTo>
                  <a:lnTo>
                    <a:pt x="2292059" y="2070246"/>
                  </a:lnTo>
                  <a:lnTo>
                    <a:pt x="2294954" y="2076290"/>
                  </a:lnTo>
                  <a:cubicBezTo>
                    <a:pt x="2291238" y="2078778"/>
                    <a:pt x="2272168" y="2087437"/>
                    <a:pt x="2259327" y="2093720"/>
                  </a:cubicBezTo>
                  <a:cubicBezTo>
                    <a:pt x="2259861" y="2091749"/>
                    <a:pt x="2260159" y="2089813"/>
                    <a:pt x="2259584" y="2087117"/>
                  </a:cubicBezTo>
                  <a:cubicBezTo>
                    <a:pt x="2259533" y="2086947"/>
                    <a:pt x="2259483" y="2086777"/>
                    <a:pt x="2259432" y="2086608"/>
                  </a:cubicBezTo>
                  <a:lnTo>
                    <a:pt x="2254459" y="2086273"/>
                  </a:lnTo>
                  <a:lnTo>
                    <a:pt x="2257966" y="2082663"/>
                  </a:lnTo>
                  <a:lnTo>
                    <a:pt x="2257638" y="2082237"/>
                  </a:lnTo>
                  <a:lnTo>
                    <a:pt x="2249851" y="2086121"/>
                  </a:lnTo>
                  <a:cubicBezTo>
                    <a:pt x="2240086" y="2089347"/>
                    <a:pt x="2229605" y="2091081"/>
                    <a:pt x="2219015" y="2090408"/>
                  </a:cubicBezTo>
                  <a:cubicBezTo>
                    <a:pt x="2187245" y="2088389"/>
                    <a:pt x="2152608" y="2062463"/>
                    <a:pt x="2137298" y="2044841"/>
                  </a:cubicBezTo>
                  <a:lnTo>
                    <a:pt x="2135456" y="2042566"/>
                  </a:lnTo>
                  <a:lnTo>
                    <a:pt x="2134889" y="2041866"/>
                  </a:lnTo>
                  <a:lnTo>
                    <a:pt x="2124378" y="2041671"/>
                  </a:lnTo>
                  <a:cubicBezTo>
                    <a:pt x="2119483" y="2041671"/>
                    <a:pt x="2114599" y="2041762"/>
                    <a:pt x="2109742" y="2041943"/>
                  </a:cubicBezTo>
                  <a:lnTo>
                    <a:pt x="2102893" y="2042327"/>
                  </a:lnTo>
                  <a:lnTo>
                    <a:pt x="2099444" y="2045362"/>
                  </a:lnTo>
                  <a:lnTo>
                    <a:pt x="2092519" y="2046473"/>
                  </a:lnTo>
                  <a:lnTo>
                    <a:pt x="2092182" y="2047936"/>
                  </a:lnTo>
                  <a:lnTo>
                    <a:pt x="2090616" y="2048328"/>
                  </a:lnTo>
                  <a:lnTo>
                    <a:pt x="2078429" y="2048733"/>
                  </a:lnTo>
                  <a:lnTo>
                    <a:pt x="2078421" y="2048734"/>
                  </a:lnTo>
                  <a:lnTo>
                    <a:pt x="2078415" y="2048733"/>
                  </a:lnTo>
                  <a:lnTo>
                    <a:pt x="2072149" y="2047916"/>
                  </a:lnTo>
                  <a:lnTo>
                    <a:pt x="2069627" y="2047285"/>
                  </a:lnTo>
                  <a:lnTo>
                    <a:pt x="2070307" y="2046194"/>
                  </a:lnTo>
                  <a:lnTo>
                    <a:pt x="2060659" y="2043173"/>
                  </a:lnTo>
                  <a:lnTo>
                    <a:pt x="2060645" y="2042946"/>
                  </a:lnTo>
                  <a:lnTo>
                    <a:pt x="2060636" y="2042786"/>
                  </a:lnTo>
                  <a:lnTo>
                    <a:pt x="2046600" y="2040446"/>
                  </a:lnTo>
                  <a:lnTo>
                    <a:pt x="2040305" y="2040217"/>
                  </a:lnTo>
                  <a:lnTo>
                    <a:pt x="2039915" y="2040172"/>
                  </a:lnTo>
                  <a:lnTo>
                    <a:pt x="2039059" y="2039787"/>
                  </a:lnTo>
                  <a:cubicBezTo>
                    <a:pt x="2036535" y="2038394"/>
                    <a:pt x="2038364" y="2037157"/>
                    <a:pt x="2045799" y="2036537"/>
                  </a:cubicBezTo>
                  <a:cubicBezTo>
                    <a:pt x="2054903" y="2035779"/>
                    <a:pt x="2058270" y="2033817"/>
                    <a:pt x="2060896" y="2031946"/>
                  </a:cubicBezTo>
                  <a:lnTo>
                    <a:pt x="2062750" y="2030754"/>
                  </a:lnTo>
                  <a:lnTo>
                    <a:pt x="2068522" y="2022420"/>
                  </a:lnTo>
                  <a:cubicBezTo>
                    <a:pt x="2072032" y="2018158"/>
                    <a:pt x="2076432" y="2014669"/>
                    <a:pt x="2082245" y="2014947"/>
                  </a:cubicBezTo>
                  <a:cubicBezTo>
                    <a:pt x="2088057" y="2015226"/>
                    <a:pt x="2094151" y="2018269"/>
                    <a:pt x="2098791" y="2022223"/>
                  </a:cubicBezTo>
                  <a:lnTo>
                    <a:pt x="2101951" y="2025790"/>
                  </a:lnTo>
                  <a:lnTo>
                    <a:pt x="2107383" y="2024776"/>
                  </a:lnTo>
                  <a:cubicBezTo>
                    <a:pt x="2112752" y="2024128"/>
                    <a:pt x="2118460" y="2023779"/>
                    <a:pt x="2124378" y="2023779"/>
                  </a:cubicBezTo>
                  <a:cubicBezTo>
                    <a:pt x="2127337" y="2023779"/>
                    <a:pt x="2130244" y="2023866"/>
                    <a:pt x="2133082" y="2024035"/>
                  </a:cubicBezTo>
                  <a:lnTo>
                    <a:pt x="2140014" y="2024655"/>
                  </a:lnTo>
                  <a:lnTo>
                    <a:pt x="2150189" y="2022949"/>
                  </a:lnTo>
                  <a:lnTo>
                    <a:pt x="2159236" y="2022542"/>
                  </a:lnTo>
                  <a:lnTo>
                    <a:pt x="2165809" y="2002061"/>
                  </a:lnTo>
                  <a:cubicBezTo>
                    <a:pt x="2166931" y="1993240"/>
                    <a:pt x="2166474" y="1985196"/>
                    <a:pt x="2165517" y="1978123"/>
                  </a:cubicBezTo>
                  <a:cubicBezTo>
                    <a:pt x="2163605" y="1963975"/>
                    <a:pt x="2144355" y="1967741"/>
                    <a:pt x="2145153" y="1945779"/>
                  </a:cubicBezTo>
                  <a:cubicBezTo>
                    <a:pt x="2145952" y="1923818"/>
                    <a:pt x="2164519" y="1859930"/>
                    <a:pt x="2170309" y="1846354"/>
                  </a:cubicBezTo>
                  <a:cubicBezTo>
                    <a:pt x="2171756" y="1842960"/>
                    <a:pt x="2172842" y="1842224"/>
                    <a:pt x="2173715" y="1843069"/>
                  </a:cubicBezTo>
                  <a:close/>
                  <a:moveTo>
                    <a:pt x="1379765" y="1622527"/>
                  </a:moveTo>
                  <a:cubicBezTo>
                    <a:pt x="1382385" y="1625064"/>
                    <a:pt x="1383097" y="1641834"/>
                    <a:pt x="1385942" y="1643781"/>
                  </a:cubicBezTo>
                  <a:cubicBezTo>
                    <a:pt x="1389735" y="1646376"/>
                    <a:pt x="1396523" y="1639588"/>
                    <a:pt x="1399119" y="1641385"/>
                  </a:cubicBezTo>
                  <a:cubicBezTo>
                    <a:pt x="1401714" y="1643182"/>
                    <a:pt x="1399708" y="1651962"/>
                    <a:pt x="1401514" y="1654562"/>
                  </a:cubicBezTo>
                  <a:cubicBezTo>
                    <a:pt x="1403320" y="1657162"/>
                    <a:pt x="1408060" y="1652978"/>
                    <a:pt x="1409954" y="1656985"/>
                  </a:cubicBezTo>
                  <a:cubicBezTo>
                    <a:pt x="1411849" y="1660992"/>
                    <a:pt x="1410902" y="1673922"/>
                    <a:pt x="1412881" y="1678602"/>
                  </a:cubicBezTo>
                  <a:cubicBezTo>
                    <a:pt x="1414859" y="1683282"/>
                    <a:pt x="1421123" y="1681487"/>
                    <a:pt x="1421824" y="1685067"/>
                  </a:cubicBezTo>
                  <a:cubicBezTo>
                    <a:pt x="1422525" y="1688647"/>
                    <a:pt x="1416080" y="1696980"/>
                    <a:pt x="1417087" y="1700082"/>
                  </a:cubicBezTo>
                  <a:cubicBezTo>
                    <a:pt x="1418094" y="1703183"/>
                    <a:pt x="1426071" y="1700681"/>
                    <a:pt x="1427868" y="1703675"/>
                  </a:cubicBezTo>
                  <a:cubicBezTo>
                    <a:pt x="1429665" y="1706670"/>
                    <a:pt x="1422328" y="1707054"/>
                    <a:pt x="1427868" y="1718050"/>
                  </a:cubicBezTo>
                  <a:cubicBezTo>
                    <a:pt x="1433408" y="1729046"/>
                    <a:pt x="1459975" y="1751699"/>
                    <a:pt x="1461107" y="1769651"/>
                  </a:cubicBezTo>
                  <a:cubicBezTo>
                    <a:pt x="1461390" y="1774139"/>
                    <a:pt x="1463219" y="1780261"/>
                    <a:pt x="1464967" y="1786827"/>
                  </a:cubicBezTo>
                  <a:lnTo>
                    <a:pt x="1468125" y="1805354"/>
                  </a:lnTo>
                  <a:lnTo>
                    <a:pt x="1477512" y="1806131"/>
                  </a:lnTo>
                  <a:lnTo>
                    <a:pt x="1495455" y="1810641"/>
                  </a:lnTo>
                  <a:lnTo>
                    <a:pt x="1514967" y="1808738"/>
                  </a:lnTo>
                  <a:cubicBezTo>
                    <a:pt x="1547460" y="1808738"/>
                    <a:pt x="1574570" y="1817183"/>
                    <a:pt x="1580839" y="1828410"/>
                  </a:cubicBezTo>
                  <a:lnTo>
                    <a:pt x="1581076" y="1829272"/>
                  </a:lnTo>
                  <a:lnTo>
                    <a:pt x="1578663" y="1828842"/>
                  </a:lnTo>
                  <a:cubicBezTo>
                    <a:pt x="1574117" y="1828178"/>
                    <a:pt x="1569338" y="1827583"/>
                    <a:pt x="1564358" y="1827064"/>
                  </a:cubicBezTo>
                  <a:lnTo>
                    <a:pt x="1562815" y="1826932"/>
                  </a:lnTo>
                  <a:lnTo>
                    <a:pt x="1565866" y="1829183"/>
                  </a:lnTo>
                  <a:cubicBezTo>
                    <a:pt x="1567271" y="1830489"/>
                    <a:pt x="1568381" y="1831849"/>
                    <a:pt x="1569164" y="1833252"/>
                  </a:cubicBezTo>
                  <a:lnTo>
                    <a:pt x="1569402" y="1834114"/>
                  </a:lnTo>
                  <a:lnTo>
                    <a:pt x="1566988" y="1833683"/>
                  </a:lnTo>
                  <a:lnTo>
                    <a:pt x="1551976" y="1832123"/>
                  </a:lnTo>
                  <a:lnTo>
                    <a:pt x="1558698" y="1836855"/>
                  </a:lnTo>
                  <a:lnTo>
                    <a:pt x="1558902" y="1837415"/>
                  </a:lnTo>
                  <a:lnTo>
                    <a:pt x="1556824" y="1837136"/>
                  </a:lnTo>
                  <a:cubicBezTo>
                    <a:pt x="1552910" y="1836704"/>
                    <a:pt x="1548795" y="1836318"/>
                    <a:pt x="1544507" y="1835981"/>
                  </a:cubicBezTo>
                  <a:lnTo>
                    <a:pt x="1543179" y="1835895"/>
                  </a:lnTo>
                  <a:lnTo>
                    <a:pt x="1545806" y="1837358"/>
                  </a:lnTo>
                  <a:cubicBezTo>
                    <a:pt x="1547016" y="1838205"/>
                    <a:pt x="1547971" y="1839089"/>
                    <a:pt x="1548646" y="1840000"/>
                  </a:cubicBezTo>
                  <a:lnTo>
                    <a:pt x="1548850" y="1840560"/>
                  </a:lnTo>
                  <a:lnTo>
                    <a:pt x="1546772" y="1840281"/>
                  </a:lnTo>
                  <a:lnTo>
                    <a:pt x="1498546" y="1837877"/>
                  </a:lnTo>
                  <a:lnTo>
                    <a:pt x="1492252" y="1843529"/>
                  </a:lnTo>
                  <a:lnTo>
                    <a:pt x="1501775" y="1841360"/>
                  </a:lnTo>
                  <a:cubicBezTo>
                    <a:pt x="1506450" y="1841309"/>
                    <a:pt x="1507286" y="1844693"/>
                    <a:pt x="1504327" y="1846609"/>
                  </a:cubicBezTo>
                  <a:lnTo>
                    <a:pt x="1498109" y="1849704"/>
                  </a:lnTo>
                  <a:lnTo>
                    <a:pt x="1501004" y="1855748"/>
                  </a:lnTo>
                  <a:cubicBezTo>
                    <a:pt x="1497288" y="1858236"/>
                    <a:pt x="1478218" y="1866895"/>
                    <a:pt x="1465377" y="1873177"/>
                  </a:cubicBezTo>
                  <a:cubicBezTo>
                    <a:pt x="1465911" y="1871207"/>
                    <a:pt x="1466209" y="1869270"/>
                    <a:pt x="1465634" y="1866574"/>
                  </a:cubicBezTo>
                  <a:cubicBezTo>
                    <a:pt x="1465583" y="1866404"/>
                    <a:pt x="1465533" y="1866235"/>
                    <a:pt x="1465482" y="1866065"/>
                  </a:cubicBezTo>
                  <a:lnTo>
                    <a:pt x="1460509" y="1865731"/>
                  </a:lnTo>
                  <a:lnTo>
                    <a:pt x="1464016" y="1862121"/>
                  </a:lnTo>
                  <a:lnTo>
                    <a:pt x="1463688" y="1861694"/>
                  </a:lnTo>
                  <a:lnTo>
                    <a:pt x="1455901" y="1865579"/>
                  </a:lnTo>
                  <a:cubicBezTo>
                    <a:pt x="1446136" y="1868805"/>
                    <a:pt x="1435655" y="1870539"/>
                    <a:pt x="1425065" y="1869866"/>
                  </a:cubicBezTo>
                  <a:cubicBezTo>
                    <a:pt x="1393295" y="1867847"/>
                    <a:pt x="1358658" y="1841921"/>
                    <a:pt x="1343348" y="1824299"/>
                  </a:cubicBezTo>
                  <a:lnTo>
                    <a:pt x="1341502" y="1822018"/>
                  </a:lnTo>
                  <a:lnTo>
                    <a:pt x="1340939" y="1821324"/>
                  </a:lnTo>
                  <a:lnTo>
                    <a:pt x="1330428" y="1821128"/>
                  </a:lnTo>
                  <a:cubicBezTo>
                    <a:pt x="1325533" y="1821128"/>
                    <a:pt x="1320649" y="1821219"/>
                    <a:pt x="1315792" y="1821400"/>
                  </a:cubicBezTo>
                  <a:lnTo>
                    <a:pt x="1308943" y="1821784"/>
                  </a:lnTo>
                  <a:lnTo>
                    <a:pt x="1305494" y="1824820"/>
                  </a:lnTo>
                  <a:lnTo>
                    <a:pt x="1298569" y="1825931"/>
                  </a:lnTo>
                  <a:lnTo>
                    <a:pt x="1298232" y="1827393"/>
                  </a:lnTo>
                  <a:lnTo>
                    <a:pt x="1296666" y="1827786"/>
                  </a:lnTo>
                  <a:lnTo>
                    <a:pt x="1284479" y="1828190"/>
                  </a:lnTo>
                  <a:lnTo>
                    <a:pt x="1284471" y="1828192"/>
                  </a:lnTo>
                  <a:lnTo>
                    <a:pt x="1284466" y="1828190"/>
                  </a:lnTo>
                  <a:lnTo>
                    <a:pt x="1278199" y="1827373"/>
                  </a:lnTo>
                  <a:lnTo>
                    <a:pt x="1275677" y="1826743"/>
                  </a:lnTo>
                  <a:lnTo>
                    <a:pt x="1276357" y="1825651"/>
                  </a:lnTo>
                  <a:lnTo>
                    <a:pt x="1266709" y="1822631"/>
                  </a:lnTo>
                  <a:lnTo>
                    <a:pt x="1266696" y="1822417"/>
                  </a:lnTo>
                  <a:lnTo>
                    <a:pt x="1266686" y="1822243"/>
                  </a:lnTo>
                  <a:lnTo>
                    <a:pt x="1252650" y="1819903"/>
                  </a:lnTo>
                  <a:lnTo>
                    <a:pt x="1246355" y="1819674"/>
                  </a:lnTo>
                  <a:lnTo>
                    <a:pt x="1245965" y="1819630"/>
                  </a:lnTo>
                  <a:lnTo>
                    <a:pt x="1245109" y="1819244"/>
                  </a:lnTo>
                  <a:cubicBezTo>
                    <a:pt x="1242585" y="1817851"/>
                    <a:pt x="1244414" y="1816614"/>
                    <a:pt x="1251849" y="1815995"/>
                  </a:cubicBezTo>
                  <a:cubicBezTo>
                    <a:pt x="1260953" y="1815237"/>
                    <a:pt x="1264320" y="1813274"/>
                    <a:pt x="1266946" y="1811403"/>
                  </a:cubicBezTo>
                  <a:lnTo>
                    <a:pt x="1268800" y="1810211"/>
                  </a:lnTo>
                  <a:lnTo>
                    <a:pt x="1269470" y="1809244"/>
                  </a:lnTo>
                  <a:lnTo>
                    <a:pt x="1274571" y="1801878"/>
                  </a:lnTo>
                  <a:cubicBezTo>
                    <a:pt x="1278082" y="1797616"/>
                    <a:pt x="1282482" y="1794127"/>
                    <a:pt x="1288295" y="1794405"/>
                  </a:cubicBezTo>
                  <a:cubicBezTo>
                    <a:pt x="1294107" y="1794684"/>
                    <a:pt x="1300201" y="1797727"/>
                    <a:pt x="1304841" y="1801681"/>
                  </a:cubicBezTo>
                  <a:lnTo>
                    <a:pt x="1308001" y="1805248"/>
                  </a:lnTo>
                  <a:lnTo>
                    <a:pt x="1313433" y="1804234"/>
                  </a:lnTo>
                  <a:cubicBezTo>
                    <a:pt x="1318802" y="1803586"/>
                    <a:pt x="1324510" y="1803237"/>
                    <a:pt x="1330428" y="1803237"/>
                  </a:cubicBezTo>
                  <a:cubicBezTo>
                    <a:pt x="1333387" y="1803237"/>
                    <a:pt x="1336294" y="1803324"/>
                    <a:pt x="1339132" y="1803492"/>
                  </a:cubicBezTo>
                  <a:lnTo>
                    <a:pt x="1346064" y="1804112"/>
                  </a:lnTo>
                  <a:lnTo>
                    <a:pt x="1356239" y="1802407"/>
                  </a:lnTo>
                  <a:lnTo>
                    <a:pt x="1365286" y="1802000"/>
                  </a:lnTo>
                  <a:lnTo>
                    <a:pt x="1371859" y="1781519"/>
                  </a:lnTo>
                  <a:cubicBezTo>
                    <a:pt x="1372980" y="1772698"/>
                    <a:pt x="1372523" y="1764654"/>
                    <a:pt x="1371567" y="1757581"/>
                  </a:cubicBezTo>
                  <a:cubicBezTo>
                    <a:pt x="1369655" y="1743433"/>
                    <a:pt x="1350405" y="1747199"/>
                    <a:pt x="1351203" y="1725237"/>
                  </a:cubicBezTo>
                  <a:cubicBezTo>
                    <a:pt x="1352002" y="1703276"/>
                    <a:pt x="1370569" y="1639388"/>
                    <a:pt x="1376359" y="1625812"/>
                  </a:cubicBezTo>
                  <a:cubicBezTo>
                    <a:pt x="1377806" y="1622418"/>
                    <a:pt x="1378892" y="1621682"/>
                    <a:pt x="1379765" y="1622527"/>
                  </a:cubicBezTo>
                  <a:close/>
                  <a:moveTo>
                    <a:pt x="906817" y="1603062"/>
                  </a:moveTo>
                  <a:cubicBezTo>
                    <a:pt x="912630" y="1603341"/>
                    <a:pt x="918724" y="1606384"/>
                    <a:pt x="923364" y="1610338"/>
                  </a:cubicBezTo>
                  <a:lnTo>
                    <a:pt x="926523" y="1613905"/>
                  </a:lnTo>
                  <a:lnTo>
                    <a:pt x="931956" y="1612891"/>
                  </a:lnTo>
                  <a:cubicBezTo>
                    <a:pt x="937324" y="1612243"/>
                    <a:pt x="943032" y="1611894"/>
                    <a:pt x="948951" y="1611894"/>
                  </a:cubicBezTo>
                  <a:cubicBezTo>
                    <a:pt x="951910" y="1611894"/>
                    <a:pt x="954816" y="1611981"/>
                    <a:pt x="957654" y="1612149"/>
                  </a:cubicBezTo>
                  <a:lnTo>
                    <a:pt x="964587" y="1612769"/>
                  </a:lnTo>
                  <a:lnTo>
                    <a:pt x="974761" y="1611064"/>
                  </a:lnTo>
                  <a:lnTo>
                    <a:pt x="1004163" y="1609743"/>
                  </a:lnTo>
                  <a:lnTo>
                    <a:pt x="1007102" y="1609399"/>
                  </a:lnTo>
                  <a:lnTo>
                    <a:pt x="1053700" y="1610267"/>
                  </a:lnTo>
                  <a:lnTo>
                    <a:pt x="1055792" y="1611454"/>
                  </a:lnTo>
                  <a:lnTo>
                    <a:pt x="1096034" y="1614788"/>
                  </a:lnTo>
                  <a:lnTo>
                    <a:pt x="1113978" y="1619298"/>
                  </a:lnTo>
                  <a:lnTo>
                    <a:pt x="1133488" y="1617396"/>
                  </a:lnTo>
                  <a:cubicBezTo>
                    <a:pt x="1165981" y="1617396"/>
                    <a:pt x="1193091" y="1625841"/>
                    <a:pt x="1199361" y="1637068"/>
                  </a:cubicBezTo>
                  <a:lnTo>
                    <a:pt x="1199598" y="1637930"/>
                  </a:lnTo>
                  <a:lnTo>
                    <a:pt x="1197184" y="1637499"/>
                  </a:lnTo>
                  <a:cubicBezTo>
                    <a:pt x="1192639" y="1636835"/>
                    <a:pt x="1187860" y="1636240"/>
                    <a:pt x="1182879" y="1635721"/>
                  </a:cubicBezTo>
                  <a:lnTo>
                    <a:pt x="1181337" y="1635590"/>
                  </a:lnTo>
                  <a:lnTo>
                    <a:pt x="1184388" y="1637841"/>
                  </a:lnTo>
                  <a:cubicBezTo>
                    <a:pt x="1185793" y="1639146"/>
                    <a:pt x="1186902" y="1640506"/>
                    <a:pt x="1187686" y="1641909"/>
                  </a:cubicBezTo>
                  <a:lnTo>
                    <a:pt x="1187923" y="1642772"/>
                  </a:lnTo>
                  <a:lnTo>
                    <a:pt x="1185509" y="1642341"/>
                  </a:lnTo>
                  <a:lnTo>
                    <a:pt x="1170497" y="1640780"/>
                  </a:lnTo>
                  <a:lnTo>
                    <a:pt x="1177219" y="1645513"/>
                  </a:lnTo>
                  <a:lnTo>
                    <a:pt x="1177423" y="1646073"/>
                  </a:lnTo>
                  <a:lnTo>
                    <a:pt x="1175345" y="1645793"/>
                  </a:lnTo>
                  <a:cubicBezTo>
                    <a:pt x="1171432" y="1645362"/>
                    <a:pt x="1167317" y="1644975"/>
                    <a:pt x="1163029" y="1644638"/>
                  </a:cubicBezTo>
                  <a:lnTo>
                    <a:pt x="1161701" y="1644553"/>
                  </a:lnTo>
                  <a:lnTo>
                    <a:pt x="1164328" y="1646015"/>
                  </a:lnTo>
                  <a:cubicBezTo>
                    <a:pt x="1165537" y="1646863"/>
                    <a:pt x="1166492" y="1647746"/>
                    <a:pt x="1167167" y="1648658"/>
                  </a:cubicBezTo>
                  <a:lnTo>
                    <a:pt x="1167371" y="1649218"/>
                  </a:lnTo>
                  <a:lnTo>
                    <a:pt x="1165293" y="1648938"/>
                  </a:lnTo>
                  <a:lnTo>
                    <a:pt x="1117067" y="1646535"/>
                  </a:lnTo>
                  <a:lnTo>
                    <a:pt x="1110775" y="1652185"/>
                  </a:lnTo>
                  <a:lnTo>
                    <a:pt x="1120297" y="1650016"/>
                  </a:lnTo>
                  <a:cubicBezTo>
                    <a:pt x="1124972" y="1649965"/>
                    <a:pt x="1125808" y="1653349"/>
                    <a:pt x="1122849" y="1655265"/>
                  </a:cubicBezTo>
                  <a:lnTo>
                    <a:pt x="1116632" y="1658360"/>
                  </a:lnTo>
                  <a:lnTo>
                    <a:pt x="1119526" y="1664405"/>
                  </a:lnTo>
                  <a:cubicBezTo>
                    <a:pt x="1115811" y="1666893"/>
                    <a:pt x="1096741" y="1675552"/>
                    <a:pt x="1083900" y="1681834"/>
                  </a:cubicBezTo>
                  <a:cubicBezTo>
                    <a:pt x="1084434" y="1679864"/>
                    <a:pt x="1084732" y="1677927"/>
                    <a:pt x="1084157" y="1675231"/>
                  </a:cubicBezTo>
                  <a:cubicBezTo>
                    <a:pt x="1084106" y="1675061"/>
                    <a:pt x="1084055" y="1674892"/>
                    <a:pt x="1084005" y="1674722"/>
                  </a:cubicBezTo>
                  <a:lnTo>
                    <a:pt x="1079032" y="1674388"/>
                  </a:lnTo>
                  <a:lnTo>
                    <a:pt x="1082539" y="1670778"/>
                  </a:lnTo>
                  <a:lnTo>
                    <a:pt x="1082210" y="1670351"/>
                  </a:lnTo>
                  <a:lnTo>
                    <a:pt x="1074423" y="1674236"/>
                  </a:lnTo>
                  <a:cubicBezTo>
                    <a:pt x="1064658" y="1677462"/>
                    <a:pt x="1054177" y="1679196"/>
                    <a:pt x="1043587" y="1678523"/>
                  </a:cubicBezTo>
                  <a:cubicBezTo>
                    <a:pt x="1035645" y="1678018"/>
                    <a:pt x="1027523" y="1676019"/>
                    <a:pt x="1019569" y="1673029"/>
                  </a:cubicBezTo>
                  <a:lnTo>
                    <a:pt x="1016430" y="1671469"/>
                  </a:lnTo>
                  <a:lnTo>
                    <a:pt x="1016269" y="1671987"/>
                  </a:lnTo>
                  <a:cubicBezTo>
                    <a:pt x="1014983" y="1679172"/>
                    <a:pt x="1013812" y="1687149"/>
                    <a:pt x="1011280" y="1695049"/>
                  </a:cubicBezTo>
                  <a:cubicBezTo>
                    <a:pt x="1006218" y="1710849"/>
                    <a:pt x="1001694" y="1711260"/>
                    <a:pt x="1000616" y="1722630"/>
                  </a:cubicBezTo>
                  <a:cubicBezTo>
                    <a:pt x="999539" y="1734001"/>
                    <a:pt x="990565" y="1743721"/>
                    <a:pt x="988016" y="1745179"/>
                  </a:cubicBezTo>
                  <a:cubicBezTo>
                    <a:pt x="985466" y="1746636"/>
                    <a:pt x="987978" y="1731554"/>
                    <a:pt x="985321" y="1731374"/>
                  </a:cubicBezTo>
                  <a:cubicBezTo>
                    <a:pt x="982664" y="1731195"/>
                    <a:pt x="974442" y="1745145"/>
                    <a:pt x="972072" y="1744102"/>
                  </a:cubicBezTo>
                  <a:cubicBezTo>
                    <a:pt x="969702" y="1743058"/>
                    <a:pt x="973203" y="1725850"/>
                    <a:pt x="971102" y="1725114"/>
                  </a:cubicBezTo>
                  <a:cubicBezTo>
                    <a:pt x="969001" y="1724378"/>
                    <a:pt x="960850" y="1743347"/>
                    <a:pt x="959467" y="1739688"/>
                  </a:cubicBezTo>
                  <a:cubicBezTo>
                    <a:pt x="958085" y="1736029"/>
                    <a:pt x="963221" y="1719524"/>
                    <a:pt x="962808" y="1703161"/>
                  </a:cubicBezTo>
                  <a:cubicBezTo>
                    <a:pt x="962396" y="1686798"/>
                    <a:pt x="952851" y="1655615"/>
                    <a:pt x="956992" y="1641510"/>
                  </a:cubicBezTo>
                  <a:lnTo>
                    <a:pt x="963614" y="1634395"/>
                  </a:lnTo>
                  <a:lnTo>
                    <a:pt x="961871" y="1632956"/>
                  </a:lnTo>
                  <a:lnTo>
                    <a:pt x="960045" y="1630700"/>
                  </a:lnTo>
                  <a:lnTo>
                    <a:pt x="959462" y="1629981"/>
                  </a:lnTo>
                  <a:lnTo>
                    <a:pt x="948951" y="1629785"/>
                  </a:lnTo>
                  <a:cubicBezTo>
                    <a:pt x="944055" y="1629785"/>
                    <a:pt x="939171" y="1629876"/>
                    <a:pt x="934315" y="1630057"/>
                  </a:cubicBezTo>
                  <a:lnTo>
                    <a:pt x="927466" y="1630441"/>
                  </a:lnTo>
                  <a:lnTo>
                    <a:pt x="924017" y="1633477"/>
                  </a:lnTo>
                  <a:lnTo>
                    <a:pt x="917092" y="1634587"/>
                  </a:lnTo>
                  <a:lnTo>
                    <a:pt x="916755" y="1636050"/>
                  </a:lnTo>
                  <a:lnTo>
                    <a:pt x="915189" y="1636443"/>
                  </a:lnTo>
                  <a:lnTo>
                    <a:pt x="903002" y="1636847"/>
                  </a:lnTo>
                  <a:lnTo>
                    <a:pt x="902994" y="1636849"/>
                  </a:lnTo>
                  <a:lnTo>
                    <a:pt x="902988" y="1636847"/>
                  </a:lnTo>
                  <a:lnTo>
                    <a:pt x="896721" y="1636030"/>
                  </a:lnTo>
                  <a:lnTo>
                    <a:pt x="894200" y="1635400"/>
                  </a:lnTo>
                  <a:lnTo>
                    <a:pt x="894880" y="1634308"/>
                  </a:lnTo>
                  <a:lnTo>
                    <a:pt x="885232" y="1631288"/>
                  </a:lnTo>
                  <a:lnTo>
                    <a:pt x="885232" y="1631277"/>
                  </a:lnTo>
                  <a:lnTo>
                    <a:pt x="885208" y="1630900"/>
                  </a:lnTo>
                  <a:lnTo>
                    <a:pt x="871173" y="1628560"/>
                  </a:lnTo>
                  <a:lnTo>
                    <a:pt x="864878" y="1628331"/>
                  </a:lnTo>
                  <a:lnTo>
                    <a:pt x="864488" y="1628287"/>
                  </a:lnTo>
                  <a:lnTo>
                    <a:pt x="863631" y="1627901"/>
                  </a:lnTo>
                  <a:cubicBezTo>
                    <a:pt x="861108" y="1626508"/>
                    <a:pt x="862936" y="1625271"/>
                    <a:pt x="870372" y="1624652"/>
                  </a:cubicBezTo>
                  <a:cubicBezTo>
                    <a:pt x="879476" y="1623894"/>
                    <a:pt x="882843" y="1621931"/>
                    <a:pt x="885468" y="1620060"/>
                  </a:cubicBezTo>
                  <a:lnTo>
                    <a:pt x="887322" y="1618869"/>
                  </a:lnTo>
                  <a:lnTo>
                    <a:pt x="893094" y="1610535"/>
                  </a:lnTo>
                  <a:cubicBezTo>
                    <a:pt x="896605" y="1606273"/>
                    <a:pt x="901005" y="1602784"/>
                    <a:pt x="906817" y="1603062"/>
                  </a:cubicBezTo>
                  <a:close/>
                  <a:moveTo>
                    <a:pt x="556409" y="1328472"/>
                  </a:moveTo>
                  <a:cubicBezTo>
                    <a:pt x="559029" y="1331009"/>
                    <a:pt x="559741" y="1347779"/>
                    <a:pt x="562586" y="1349726"/>
                  </a:cubicBezTo>
                  <a:cubicBezTo>
                    <a:pt x="566379" y="1352321"/>
                    <a:pt x="573167" y="1345533"/>
                    <a:pt x="575762" y="1347330"/>
                  </a:cubicBezTo>
                  <a:cubicBezTo>
                    <a:pt x="578358" y="1349127"/>
                    <a:pt x="576352" y="1357907"/>
                    <a:pt x="578158" y="1360507"/>
                  </a:cubicBezTo>
                  <a:cubicBezTo>
                    <a:pt x="579964" y="1363107"/>
                    <a:pt x="584704" y="1358923"/>
                    <a:pt x="586598" y="1362930"/>
                  </a:cubicBezTo>
                  <a:cubicBezTo>
                    <a:pt x="588493" y="1366937"/>
                    <a:pt x="587546" y="1379867"/>
                    <a:pt x="589524" y="1384547"/>
                  </a:cubicBezTo>
                  <a:cubicBezTo>
                    <a:pt x="591503" y="1389227"/>
                    <a:pt x="597766" y="1387432"/>
                    <a:pt x="598467" y="1391012"/>
                  </a:cubicBezTo>
                  <a:cubicBezTo>
                    <a:pt x="599168" y="1394592"/>
                    <a:pt x="592723" y="1402925"/>
                    <a:pt x="593731" y="1406027"/>
                  </a:cubicBezTo>
                  <a:cubicBezTo>
                    <a:pt x="594738" y="1409128"/>
                    <a:pt x="602715" y="1406626"/>
                    <a:pt x="604512" y="1409620"/>
                  </a:cubicBezTo>
                  <a:cubicBezTo>
                    <a:pt x="606309" y="1412615"/>
                    <a:pt x="598972" y="1412999"/>
                    <a:pt x="604512" y="1423995"/>
                  </a:cubicBezTo>
                  <a:cubicBezTo>
                    <a:pt x="610051" y="1434991"/>
                    <a:pt x="636618" y="1457644"/>
                    <a:pt x="637751" y="1475596"/>
                  </a:cubicBezTo>
                  <a:cubicBezTo>
                    <a:pt x="638034" y="1480084"/>
                    <a:pt x="639863" y="1486206"/>
                    <a:pt x="641611" y="1492772"/>
                  </a:cubicBezTo>
                  <a:lnTo>
                    <a:pt x="644769" y="1511299"/>
                  </a:lnTo>
                  <a:lnTo>
                    <a:pt x="654156" y="1512076"/>
                  </a:lnTo>
                  <a:lnTo>
                    <a:pt x="672099" y="1516586"/>
                  </a:lnTo>
                  <a:lnTo>
                    <a:pt x="691610" y="1514683"/>
                  </a:lnTo>
                  <a:cubicBezTo>
                    <a:pt x="724103" y="1514683"/>
                    <a:pt x="751213" y="1523128"/>
                    <a:pt x="757483" y="1534355"/>
                  </a:cubicBezTo>
                  <a:lnTo>
                    <a:pt x="757720" y="1535217"/>
                  </a:lnTo>
                  <a:lnTo>
                    <a:pt x="755307" y="1534787"/>
                  </a:lnTo>
                  <a:cubicBezTo>
                    <a:pt x="750761" y="1534123"/>
                    <a:pt x="745982" y="1533528"/>
                    <a:pt x="741001" y="1533009"/>
                  </a:cubicBezTo>
                  <a:lnTo>
                    <a:pt x="739459" y="1532877"/>
                  </a:lnTo>
                  <a:lnTo>
                    <a:pt x="742510" y="1535128"/>
                  </a:lnTo>
                  <a:cubicBezTo>
                    <a:pt x="743915" y="1536434"/>
                    <a:pt x="745024" y="1537794"/>
                    <a:pt x="745808" y="1539197"/>
                  </a:cubicBezTo>
                  <a:lnTo>
                    <a:pt x="746045" y="1540059"/>
                  </a:lnTo>
                  <a:lnTo>
                    <a:pt x="743632" y="1539628"/>
                  </a:lnTo>
                  <a:lnTo>
                    <a:pt x="728620" y="1538068"/>
                  </a:lnTo>
                  <a:lnTo>
                    <a:pt x="735341" y="1542800"/>
                  </a:lnTo>
                  <a:lnTo>
                    <a:pt x="735546" y="1543360"/>
                  </a:lnTo>
                  <a:lnTo>
                    <a:pt x="733468" y="1543081"/>
                  </a:lnTo>
                  <a:cubicBezTo>
                    <a:pt x="729554" y="1542649"/>
                    <a:pt x="725439" y="1542263"/>
                    <a:pt x="721151" y="1541926"/>
                  </a:cubicBezTo>
                  <a:lnTo>
                    <a:pt x="719823" y="1541840"/>
                  </a:lnTo>
                  <a:lnTo>
                    <a:pt x="722450" y="1543303"/>
                  </a:lnTo>
                  <a:cubicBezTo>
                    <a:pt x="723659" y="1544150"/>
                    <a:pt x="724615" y="1545034"/>
                    <a:pt x="725289" y="1545945"/>
                  </a:cubicBezTo>
                  <a:lnTo>
                    <a:pt x="725494" y="1546505"/>
                  </a:lnTo>
                  <a:lnTo>
                    <a:pt x="723416" y="1546226"/>
                  </a:lnTo>
                  <a:lnTo>
                    <a:pt x="675190" y="1543822"/>
                  </a:lnTo>
                  <a:lnTo>
                    <a:pt x="668896" y="1549474"/>
                  </a:lnTo>
                  <a:lnTo>
                    <a:pt x="678418" y="1547305"/>
                  </a:lnTo>
                  <a:cubicBezTo>
                    <a:pt x="683094" y="1547254"/>
                    <a:pt x="683930" y="1550638"/>
                    <a:pt x="680971" y="1552554"/>
                  </a:cubicBezTo>
                  <a:lnTo>
                    <a:pt x="674754" y="1555649"/>
                  </a:lnTo>
                  <a:lnTo>
                    <a:pt x="677647" y="1561693"/>
                  </a:lnTo>
                  <a:cubicBezTo>
                    <a:pt x="673932" y="1564181"/>
                    <a:pt x="654862" y="1572840"/>
                    <a:pt x="642021" y="1579122"/>
                  </a:cubicBezTo>
                  <a:cubicBezTo>
                    <a:pt x="642555" y="1577152"/>
                    <a:pt x="642853" y="1575215"/>
                    <a:pt x="642278" y="1572519"/>
                  </a:cubicBezTo>
                  <a:cubicBezTo>
                    <a:pt x="642227" y="1572349"/>
                    <a:pt x="642176" y="1572180"/>
                    <a:pt x="642126" y="1572010"/>
                  </a:cubicBezTo>
                  <a:lnTo>
                    <a:pt x="637153" y="1571676"/>
                  </a:lnTo>
                  <a:lnTo>
                    <a:pt x="640660" y="1568066"/>
                  </a:lnTo>
                  <a:lnTo>
                    <a:pt x="640332" y="1567639"/>
                  </a:lnTo>
                  <a:lnTo>
                    <a:pt x="632545" y="1571524"/>
                  </a:lnTo>
                  <a:cubicBezTo>
                    <a:pt x="622780" y="1574750"/>
                    <a:pt x="612299" y="1576484"/>
                    <a:pt x="601709" y="1575811"/>
                  </a:cubicBezTo>
                  <a:cubicBezTo>
                    <a:pt x="569939" y="1573792"/>
                    <a:pt x="535302" y="1547866"/>
                    <a:pt x="519992" y="1530244"/>
                  </a:cubicBezTo>
                  <a:lnTo>
                    <a:pt x="518415" y="1528297"/>
                  </a:lnTo>
                  <a:lnTo>
                    <a:pt x="517583" y="1527269"/>
                  </a:lnTo>
                  <a:lnTo>
                    <a:pt x="507072" y="1527073"/>
                  </a:lnTo>
                  <a:cubicBezTo>
                    <a:pt x="502176" y="1527073"/>
                    <a:pt x="497292" y="1527164"/>
                    <a:pt x="492436" y="1527345"/>
                  </a:cubicBezTo>
                  <a:lnTo>
                    <a:pt x="485587" y="1527729"/>
                  </a:lnTo>
                  <a:lnTo>
                    <a:pt x="482138" y="1530765"/>
                  </a:lnTo>
                  <a:lnTo>
                    <a:pt x="475213" y="1531875"/>
                  </a:lnTo>
                  <a:lnTo>
                    <a:pt x="474876" y="1533338"/>
                  </a:lnTo>
                  <a:lnTo>
                    <a:pt x="473310" y="1533731"/>
                  </a:lnTo>
                  <a:lnTo>
                    <a:pt x="461123" y="1534135"/>
                  </a:lnTo>
                  <a:lnTo>
                    <a:pt x="461115" y="1534137"/>
                  </a:lnTo>
                  <a:lnTo>
                    <a:pt x="461109" y="1534135"/>
                  </a:lnTo>
                  <a:lnTo>
                    <a:pt x="454842" y="1533318"/>
                  </a:lnTo>
                  <a:lnTo>
                    <a:pt x="452321" y="1532688"/>
                  </a:lnTo>
                  <a:lnTo>
                    <a:pt x="453001" y="1531596"/>
                  </a:lnTo>
                  <a:lnTo>
                    <a:pt x="443353" y="1528576"/>
                  </a:lnTo>
                  <a:lnTo>
                    <a:pt x="443350" y="1528529"/>
                  </a:lnTo>
                  <a:lnTo>
                    <a:pt x="443330" y="1528188"/>
                  </a:lnTo>
                  <a:lnTo>
                    <a:pt x="429294" y="1525848"/>
                  </a:lnTo>
                  <a:lnTo>
                    <a:pt x="422999" y="1525619"/>
                  </a:lnTo>
                  <a:lnTo>
                    <a:pt x="422609" y="1525575"/>
                  </a:lnTo>
                  <a:lnTo>
                    <a:pt x="421752" y="1525189"/>
                  </a:lnTo>
                  <a:cubicBezTo>
                    <a:pt x="419229" y="1523796"/>
                    <a:pt x="421057" y="1522559"/>
                    <a:pt x="428493" y="1521940"/>
                  </a:cubicBezTo>
                  <a:cubicBezTo>
                    <a:pt x="437597" y="1521182"/>
                    <a:pt x="440964" y="1519219"/>
                    <a:pt x="443589" y="1517348"/>
                  </a:cubicBezTo>
                  <a:lnTo>
                    <a:pt x="445443" y="1516157"/>
                  </a:lnTo>
                  <a:lnTo>
                    <a:pt x="451215" y="1507823"/>
                  </a:lnTo>
                  <a:cubicBezTo>
                    <a:pt x="454726" y="1503561"/>
                    <a:pt x="459126" y="1500072"/>
                    <a:pt x="464938" y="1500350"/>
                  </a:cubicBezTo>
                  <a:cubicBezTo>
                    <a:pt x="470751" y="1500629"/>
                    <a:pt x="476845" y="1503672"/>
                    <a:pt x="481485" y="1507626"/>
                  </a:cubicBezTo>
                  <a:lnTo>
                    <a:pt x="484645" y="1511193"/>
                  </a:lnTo>
                  <a:lnTo>
                    <a:pt x="485634" y="1511008"/>
                  </a:lnTo>
                  <a:lnTo>
                    <a:pt x="490077" y="1510179"/>
                  </a:lnTo>
                  <a:cubicBezTo>
                    <a:pt x="495446" y="1509531"/>
                    <a:pt x="501154" y="1509182"/>
                    <a:pt x="507072" y="1509182"/>
                  </a:cubicBezTo>
                  <a:cubicBezTo>
                    <a:pt x="510031" y="1509182"/>
                    <a:pt x="512937" y="1509269"/>
                    <a:pt x="515775" y="1509437"/>
                  </a:cubicBezTo>
                  <a:lnTo>
                    <a:pt x="522708" y="1510057"/>
                  </a:lnTo>
                  <a:lnTo>
                    <a:pt x="532883" y="1508352"/>
                  </a:lnTo>
                  <a:lnTo>
                    <a:pt x="541930" y="1507945"/>
                  </a:lnTo>
                  <a:lnTo>
                    <a:pt x="548503" y="1487464"/>
                  </a:lnTo>
                  <a:cubicBezTo>
                    <a:pt x="549624" y="1478643"/>
                    <a:pt x="549167" y="1470600"/>
                    <a:pt x="548211" y="1463526"/>
                  </a:cubicBezTo>
                  <a:cubicBezTo>
                    <a:pt x="546298" y="1449378"/>
                    <a:pt x="527048" y="1453144"/>
                    <a:pt x="527847" y="1431182"/>
                  </a:cubicBezTo>
                  <a:cubicBezTo>
                    <a:pt x="528646" y="1409221"/>
                    <a:pt x="547213" y="1345333"/>
                    <a:pt x="553002" y="1331757"/>
                  </a:cubicBezTo>
                  <a:cubicBezTo>
                    <a:pt x="554450" y="1328363"/>
                    <a:pt x="555535" y="1327627"/>
                    <a:pt x="556409" y="1328472"/>
                  </a:cubicBezTo>
                  <a:close/>
                  <a:moveTo>
                    <a:pt x="44254" y="1245294"/>
                  </a:moveTo>
                  <a:cubicBezTo>
                    <a:pt x="50067" y="1245573"/>
                    <a:pt x="56161" y="1248616"/>
                    <a:pt x="60801" y="1252570"/>
                  </a:cubicBezTo>
                  <a:lnTo>
                    <a:pt x="63960" y="1256137"/>
                  </a:lnTo>
                  <a:lnTo>
                    <a:pt x="69393" y="1255123"/>
                  </a:lnTo>
                  <a:cubicBezTo>
                    <a:pt x="74761" y="1254475"/>
                    <a:pt x="80469" y="1254126"/>
                    <a:pt x="86388" y="1254126"/>
                  </a:cubicBezTo>
                  <a:cubicBezTo>
                    <a:pt x="89347" y="1254126"/>
                    <a:pt x="92253" y="1254213"/>
                    <a:pt x="95091" y="1254381"/>
                  </a:cubicBezTo>
                  <a:lnTo>
                    <a:pt x="102024" y="1255001"/>
                  </a:lnTo>
                  <a:lnTo>
                    <a:pt x="112198" y="1253296"/>
                  </a:lnTo>
                  <a:lnTo>
                    <a:pt x="133694" y="1253111"/>
                  </a:lnTo>
                  <a:lnTo>
                    <a:pt x="133966" y="1252869"/>
                  </a:lnTo>
                  <a:cubicBezTo>
                    <a:pt x="136459" y="1250814"/>
                    <a:pt x="139235" y="1249869"/>
                    <a:pt x="144539" y="1251631"/>
                  </a:cubicBezTo>
                  <a:lnTo>
                    <a:pt x="191137" y="1252499"/>
                  </a:lnTo>
                  <a:lnTo>
                    <a:pt x="193229" y="1253686"/>
                  </a:lnTo>
                  <a:lnTo>
                    <a:pt x="233471" y="1257020"/>
                  </a:lnTo>
                  <a:lnTo>
                    <a:pt x="251415" y="1261530"/>
                  </a:lnTo>
                  <a:lnTo>
                    <a:pt x="270925" y="1259628"/>
                  </a:lnTo>
                  <a:cubicBezTo>
                    <a:pt x="303418" y="1259628"/>
                    <a:pt x="330528" y="1268073"/>
                    <a:pt x="336798" y="1279300"/>
                  </a:cubicBezTo>
                  <a:lnTo>
                    <a:pt x="337035" y="1280162"/>
                  </a:lnTo>
                  <a:lnTo>
                    <a:pt x="334621" y="1279731"/>
                  </a:lnTo>
                  <a:cubicBezTo>
                    <a:pt x="330076" y="1279067"/>
                    <a:pt x="325297" y="1278472"/>
                    <a:pt x="320316" y="1277953"/>
                  </a:cubicBezTo>
                  <a:lnTo>
                    <a:pt x="318774" y="1277822"/>
                  </a:lnTo>
                  <a:lnTo>
                    <a:pt x="321825" y="1280073"/>
                  </a:lnTo>
                  <a:cubicBezTo>
                    <a:pt x="323230" y="1281378"/>
                    <a:pt x="324339" y="1282738"/>
                    <a:pt x="325123" y="1284141"/>
                  </a:cubicBezTo>
                  <a:lnTo>
                    <a:pt x="325360" y="1285004"/>
                  </a:lnTo>
                  <a:lnTo>
                    <a:pt x="322946" y="1284573"/>
                  </a:lnTo>
                  <a:lnTo>
                    <a:pt x="307934" y="1283012"/>
                  </a:lnTo>
                  <a:lnTo>
                    <a:pt x="314656" y="1287745"/>
                  </a:lnTo>
                  <a:lnTo>
                    <a:pt x="314860" y="1288305"/>
                  </a:lnTo>
                  <a:lnTo>
                    <a:pt x="312782" y="1288025"/>
                  </a:lnTo>
                  <a:cubicBezTo>
                    <a:pt x="308869" y="1287594"/>
                    <a:pt x="304754" y="1287207"/>
                    <a:pt x="300466" y="1286870"/>
                  </a:cubicBezTo>
                  <a:lnTo>
                    <a:pt x="299138" y="1286785"/>
                  </a:lnTo>
                  <a:lnTo>
                    <a:pt x="301765" y="1288247"/>
                  </a:lnTo>
                  <a:cubicBezTo>
                    <a:pt x="302974" y="1289095"/>
                    <a:pt x="303929" y="1289978"/>
                    <a:pt x="304604" y="1290890"/>
                  </a:cubicBezTo>
                  <a:lnTo>
                    <a:pt x="304808" y="1291450"/>
                  </a:lnTo>
                  <a:lnTo>
                    <a:pt x="302730" y="1291170"/>
                  </a:lnTo>
                  <a:lnTo>
                    <a:pt x="254504" y="1288767"/>
                  </a:lnTo>
                  <a:lnTo>
                    <a:pt x="248212" y="1294417"/>
                  </a:lnTo>
                  <a:lnTo>
                    <a:pt x="257734" y="1292248"/>
                  </a:lnTo>
                  <a:cubicBezTo>
                    <a:pt x="262409" y="1292197"/>
                    <a:pt x="263245" y="1295581"/>
                    <a:pt x="260286" y="1297497"/>
                  </a:cubicBezTo>
                  <a:lnTo>
                    <a:pt x="254069" y="1300592"/>
                  </a:lnTo>
                  <a:lnTo>
                    <a:pt x="256963" y="1306637"/>
                  </a:lnTo>
                  <a:cubicBezTo>
                    <a:pt x="253248" y="1309125"/>
                    <a:pt x="234178" y="1317784"/>
                    <a:pt x="221337" y="1324066"/>
                  </a:cubicBezTo>
                  <a:cubicBezTo>
                    <a:pt x="221871" y="1322096"/>
                    <a:pt x="222169" y="1320159"/>
                    <a:pt x="221594" y="1317463"/>
                  </a:cubicBezTo>
                  <a:cubicBezTo>
                    <a:pt x="221543" y="1317293"/>
                    <a:pt x="221492" y="1317124"/>
                    <a:pt x="221442" y="1316954"/>
                  </a:cubicBezTo>
                  <a:lnTo>
                    <a:pt x="216469" y="1316620"/>
                  </a:lnTo>
                  <a:lnTo>
                    <a:pt x="219976" y="1313010"/>
                  </a:lnTo>
                  <a:lnTo>
                    <a:pt x="219648" y="1312583"/>
                  </a:lnTo>
                  <a:lnTo>
                    <a:pt x="211860" y="1316468"/>
                  </a:lnTo>
                  <a:cubicBezTo>
                    <a:pt x="202095" y="1319694"/>
                    <a:pt x="191614" y="1321428"/>
                    <a:pt x="181024" y="1320755"/>
                  </a:cubicBezTo>
                  <a:cubicBezTo>
                    <a:pt x="173082" y="1320250"/>
                    <a:pt x="164960" y="1318251"/>
                    <a:pt x="157006" y="1315261"/>
                  </a:cubicBezTo>
                  <a:lnTo>
                    <a:pt x="153867" y="1313701"/>
                  </a:lnTo>
                  <a:lnTo>
                    <a:pt x="153706" y="1314220"/>
                  </a:lnTo>
                  <a:cubicBezTo>
                    <a:pt x="152420" y="1321404"/>
                    <a:pt x="151249" y="1329381"/>
                    <a:pt x="148717" y="1337281"/>
                  </a:cubicBezTo>
                  <a:cubicBezTo>
                    <a:pt x="143655" y="1353081"/>
                    <a:pt x="139131" y="1353492"/>
                    <a:pt x="138053" y="1364862"/>
                  </a:cubicBezTo>
                  <a:cubicBezTo>
                    <a:pt x="136976" y="1376233"/>
                    <a:pt x="128002" y="1385953"/>
                    <a:pt x="125453" y="1387411"/>
                  </a:cubicBezTo>
                  <a:cubicBezTo>
                    <a:pt x="122903" y="1388868"/>
                    <a:pt x="125415" y="1373786"/>
                    <a:pt x="122758" y="1373606"/>
                  </a:cubicBezTo>
                  <a:cubicBezTo>
                    <a:pt x="120101" y="1373427"/>
                    <a:pt x="111879" y="1387377"/>
                    <a:pt x="109509" y="1386334"/>
                  </a:cubicBezTo>
                  <a:cubicBezTo>
                    <a:pt x="107139" y="1385290"/>
                    <a:pt x="110640" y="1368082"/>
                    <a:pt x="108539" y="1367346"/>
                  </a:cubicBezTo>
                  <a:cubicBezTo>
                    <a:pt x="106438" y="1366610"/>
                    <a:pt x="98287" y="1385579"/>
                    <a:pt x="96904" y="1381920"/>
                  </a:cubicBezTo>
                  <a:cubicBezTo>
                    <a:pt x="95522" y="1378261"/>
                    <a:pt x="100658" y="1361756"/>
                    <a:pt x="100245" y="1345393"/>
                  </a:cubicBezTo>
                  <a:cubicBezTo>
                    <a:pt x="99833" y="1329030"/>
                    <a:pt x="90288" y="1297847"/>
                    <a:pt x="94429" y="1283742"/>
                  </a:cubicBezTo>
                  <a:lnTo>
                    <a:pt x="101051" y="1276627"/>
                  </a:lnTo>
                  <a:lnTo>
                    <a:pt x="99308" y="1275188"/>
                  </a:lnTo>
                  <a:lnTo>
                    <a:pt x="97464" y="1272910"/>
                  </a:lnTo>
                  <a:lnTo>
                    <a:pt x="96899" y="1272213"/>
                  </a:lnTo>
                  <a:lnTo>
                    <a:pt x="86388" y="1272017"/>
                  </a:lnTo>
                  <a:cubicBezTo>
                    <a:pt x="81492" y="1272017"/>
                    <a:pt x="76608" y="1272108"/>
                    <a:pt x="71752" y="1272289"/>
                  </a:cubicBezTo>
                  <a:lnTo>
                    <a:pt x="64903" y="1272673"/>
                  </a:lnTo>
                  <a:lnTo>
                    <a:pt x="61454" y="1275709"/>
                  </a:lnTo>
                  <a:lnTo>
                    <a:pt x="54529" y="1276819"/>
                  </a:lnTo>
                  <a:lnTo>
                    <a:pt x="54192" y="1278282"/>
                  </a:lnTo>
                  <a:lnTo>
                    <a:pt x="52626" y="1278675"/>
                  </a:lnTo>
                  <a:lnTo>
                    <a:pt x="40439" y="1279079"/>
                  </a:lnTo>
                  <a:lnTo>
                    <a:pt x="40431" y="1279081"/>
                  </a:lnTo>
                  <a:lnTo>
                    <a:pt x="40425" y="1279079"/>
                  </a:lnTo>
                  <a:lnTo>
                    <a:pt x="34158" y="1278262"/>
                  </a:lnTo>
                  <a:lnTo>
                    <a:pt x="31637" y="1277632"/>
                  </a:lnTo>
                  <a:lnTo>
                    <a:pt x="32317" y="1276540"/>
                  </a:lnTo>
                  <a:lnTo>
                    <a:pt x="22669" y="1273520"/>
                  </a:lnTo>
                  <a:lnTo>
                    <a:pt x="22669" y="1273508"/>
                  </a:lnTo>
                  <a:lnTo>
                    <a:pt x="22645" y="1273132"/>
                  </a:lnTo>
                  <a:lnTo>
                    <a:pt x="8610" y="1270792"/>
                  </a:lnTo>
                  <a:lnTo>
                    <a:pt x="2315" y="1270563"/>
                  </a:lnTo>
                  <a:lnTo>
                    <a:pt x="1925" y="1270519"/>
                  </a:lnTo>
                  <a:lnTo>
                    <a:pt x="1068" y="1270133"/>
                  </a:lnTo>
                  <a:cubicBezTo>
                    <a:pt x="-1455" y="1268740"/>
                    <a:pt x="373" y="1267503"/>
                    <a:pt x="7809" y="1266884"/>
                  </a:cubicBezTo>
                  <a:cubicBezTo>
                    <a:pt x="16913" y="1266126"/>
                    <a:pt x="20280" y="1264163"/>
                    <a:pt x="22905" y="1262292"/>
                  </a:cubicBezTo>
                  <a:lnTo>
                    <a:pt x="24759" y="1261101"/>
                  </a:lnTo>
                  <a:lnTo>
                    <a:pt x="30531" y="1252767"/>
                  </a:lnTo>
                  <a:cubicBezTo>
                    <a:pt x="34042" y="1248505"/>
                    <a:pt x="38442" y="1245016"/>
                    <a:pt x="44254" y="1245294"/>
                  </a:cubicBezTo>
                  <a:close/>
                  <a:moveTo>
                    <a:pt x="478219" y="856674"/>
                  </a:moveTo>
                  <a:cubicBezTo>
                    <a:pt x="480839" y="859211"/>
                    <a:pt x="481551" y="875981"/>
                    <a:pt x="484396" y="877928"/>
                  </a:cubicBezTo>
                  <a:cubicBezTo>
                    <a:pt x="488189" y="880523"/>
                    <a:pt x="494977" y="873735"/>
                    <a:pt x="497572" y="875532"/>
                  </a:cubicBezTo>
                  <a:cubicBezTo>
                    <a:pt x="500168" y="877329"/>
                    <a:pt x="498162" y="886109"/>
                    <a:pt x="499968" y="888709"/>
                  </a:cubicBezTo>
                  <a:cubicBezTo>
                    <a:pt x="501774" y="891309"/>
                    <a:pt x="506514" y="887125"/>
                    <a:pt x="508408" y="891132"/>
                  </a:cubicBezTo>
                  <a:cubicBezTo>
                    <a:pt x="510303" y="895139"/>
                    <a:pt x="509356" y="908069"/>
                    <a:pt x="511334" y="912749"/>
                  </a:cubicBezTo>
                  <a:cubicBezTo>
                    <a:pt x="513313" y="917429"/>
                    <a:pt x="519576" y="915634"/>
                    <a:pt x="520277" y="919214"/>
                  </a:cubicBezTo>
                  <a:cubicBezTo>
                    <a:pt x="520978" y="922794"/>
                    <a:pt x="514533" y="931127"/>
                    <a:pt x="515541" y="934229"/>
                  </a:cubicBezTo>
                  <a:cubicBezTo>
                    <a:pt x="516548" y="937330"/>
                    <a:pt x="524525" y="934828"/>
                    <a:pt x="526322" y="937822"/>
                  </a:cubicBezTo>
                  <a:cubicBezTo>
                    <a:pt x="528119" y="940817"/>
                    <a:pt x="520782" y="941201"/>
                    <a:pt x="526322" y="952197"/>
                  </a:cubicBezTo>
                  <a:cubicBezTo>
                    <a:pt x="531861" y="963193"/>
                    <a:pt x="558428" y="985846"/>
                    <a:pt x="559561" y="1003798"/>
                  </a:cubicBezTo>
                  <a:cubicBezTo>
                    <a:pt x="559844" y="1008286"/>
                    <a:pt x="561673" y="1014408"/>
                    <a:pt x="563421" y="1020974"/>
                  </a:cubicBezTo>
                  <a:lnTo>
                    <a:pt x="566579" y="1039501"/>
                  </a:lnTo>
                  <a:lnTo>
                    <a:pt x="575966" y="1040278"/>
                  </a:lnTo>
                  <a:lnTo>
                    <a:pt x="593909" y="1044788"/>
                  </a:lnTo>
                  <a:lnTo>
                    <a:pt x="613420" y="1042885"/>
                  </a:lnTo>
                  <a:cubicBezTo>
                    <a:pt x="645913" y="1042885"/>
                    <a:pt x="673023" y="1051330"/>
                    <a:pt x="679293" y="1062557"/>
                  </a:cubicBezTo>
                  <a:lnTo>
                    <a:pt x="679530" y="1063419"/>
                  </a:lnTo>
                  <a:lnTo>
                    <a:pt x="677117" y="1062989"/>
                  </a:lnTo>
                  <a:cubicBezTo>
                    <a:pt x="672571" y="1062325"/>
                    <a:pt x="667792" y="1061730"/>
                    <a:pt x="662811" y="1061211"/>
                  </a:cubicBezTo>
                  <a:lnTo>
                    <a:pt x="661269" y="1061079"/>
                  </a:lnTo>
                  <a:lnTo>
                    <a:pt x="664320" y="1063330"/>
                  </a:lnTo>
                  <a:cubicBezTo>
                    <a:pt x="665725" y="1064636"/>
                    <a:pt x="666834" y="1065996"/>
                    <a:pt x="667618" y="1067399"/>
                  </a:cubicBezTo>
                  <a:lnTo>
                    <a:pt x="667855" y="1068261"/>
                  </a:lnTo>
                  <a:lnTo>
                    <a:pt x="665442" y="1067830"/>
                  </a:lnTo>
                  <a:lnTo>
                    <a:pt x="650430" y="1066270"/>
                  </a:lnTo>
                  <a:lnTo>
                    <a:pt x="657151" y="1071002"/>
                  </a:lnTo>
                  <a:lnTo>
                    <a:pt x="657356" y="1071562"/>
                  </a:lnTo>
                  <a:lnTo>
                    <a:pt x="655278" y="1071283"/>
                  </a:lnTo>
                  <a:cubicBezTo>
                    <a:pt x="651364" y="1070851"/>
                    <a:pt x="647249" y="1070465"/>
                    <a:pt x="642961" y="1070128"/>
                  </a:cubicBezTo>
                  <a:lnTo>
                    <a:pt x="641633" y="1070042"/>
                  </a:lnTo>
                  <a:lnTo>
                    <a:pt x="644260" y="1071505"/>
                  </a:lnTo>
                  <a:cubicBezTo>
                    <a:pt x="645469" y="1072352"/>
                    <a:pt x="646425" y="1073236"/>
                    <a:pt x="647099" y="1074147"/>
                  </a:cubicBezTo>
                  <a:lnTo>
                    <a:pt x="647304" y="1074707"/>
                  </a:lnTo>
                  <a:lnTo>
                    <a:pt x="645226" y="1074428"/>
                  </a:lnTo>
                  <a:lnTo>
                    <a:pt x="597000" y="1072024"/>
                  </a:lnTo>
                  <a:lnTo>
                    <a:pt x="590706" y="1077676"/>
                  </a:lnTo>
                  <a:lnTo>
                    <a:pt x="600228" y="1075507"/>
                  </a:lnTo>
                  <a:cubicBezTo>
                    <a:pt x="604904" y="1075456"/>
                    <a:pt x="605740" y="1078840"/>
                    <a:pt x="602781" y="1080756"/>
                  </a:cubicBezTo>
                  <a:lnTo>
                    <a:pt x="596564" y="1083851"/>
                  </a:lnTo>
                  <a:lnTo>
                    <a:pt x="599457" y="1089895"/>
                  </a:lnTo>
                  <a:cubicBezTo>
                    <a:pt x="595742" y="1092383"/>
                    <a:pt x="576672" y="1101042"/>
                    <a:pt x="563831" y="1107324"/>
                  </a:cubicBezTo>
                  <a:cubicBezTo>
                    <a:pt x="564365" y="1105354"/>
                    <a:pt x="564663" y="1103417"/>
                    <a:pt x="564088" y="1100721"/>
                  </a:cubicBezTo>
                  <a:cubicBezTo>
                    <a:pt x="564037" y="1100551"/>
                    <a:pt x="563986" y="1100382"/>
                    <a:pt x="563936" y="1100212"/>
                  </a:cubicBezTo>
                  <a:lnTo>
                    <a:pt x="558963" y="1099878"/>
                  </a:lnTo>
                  <a:lnTo>
                    <a:pt x="562470" y="1096268"/>
                  </a:lnTo>
                  <a:lnTo>
                    <a:pt x="562142" y="1095841"/>
                  </a:lnTo>
                  <a:lnTo>
                    <a:pt x="554355" y="1099726"/>
                  </a:lnTo>
                  <a:cubicBezTo>
                    <a:pt x="544590" y="1102952"/>
                    <a:pt x="534109" y="1104686"/>
                    <a:pt x="523519" y="1104013"/>
                  </a:cubicBezTo>
                  <a:cubicBezTo>
                    <a:pt x="491749" y="1101994"/>
                    <a:pt x="457112" y="1076068"/>
                    <a:pt x="441802" y="1058446"/>
                  </a:cubicBezTo>
                  <a:lnTo>
                    <a:pt x="440205" y="1056474"/>
                  </a:lnTo>
                  <a:lnTo>
                    <a:pt x="439393" y="1055471"/>
                  </a:lnTo>
                  <a:lnTo>
                    <a:pt x="428882" y="1055275"/>
                  </a:lnTo>
                  <a:cubicBezTo>
                    <a:pt x="423986" y="1055275"/>
                    <a:pt x="419102" y="1055366"/>
                    <a:pt x="414246" y="1055547"/>
                  </a:cubicBezTo>
                  <a:lnTo>
                    <a:pt x="407397" y="1055931"/>
                  </a:lnTo>
                  <a:lnTo>
                    <a:pt x="403948" y="1058967"/>
                  </a:lnTo>
                  <a:lnTo>
                    <a:pt x="397023" y="1060078"/>
                  </a:lnTo>
                  <a:lnTo>
                    <a:pt x="396686" y="1061540"/>
                  </a:lnTo>
                  <a:lnTo>
                    <a:pt x="395120" y="1061933"/>
                  </a:lnTo>
                  <a:lnTo>
                    <a:pt x="382933" y="1062338"/>
                  </a:lnTo>
                  <a:lnTo>
                    <a:pt x="382925" y="1062339"/>
                  </a:lnTo>
                  <a:lnTo>
                    <a:pt x="382919" y="1062337"/>
                  </a:lnTo>
                  <a:lnTo>
                    <a:pt x="376652" y="1061520"/>
                  </a:lnTo>
                  <a:lnTo>
                    <a:pt x="374131" y="1060890"/>
                  </a:lnTo>
                  <a:lnTo>
                    <a:pt x="374811" y="1059798"/>
                  </a:lnTo>
                  <a:lnTo>
                    <a:pt x="365163" y="1056778"/>
                  </a:lnTo>
                  <a:lnTo>
                    <a:pt x="365140" y="1056391"/>
                  </a:lnTo>
                  <a:lnTo>
                    <a:pt x="351103" y="1054050"/>
                  </a:lnTo>
                  <a:lnTo>
                    <a:pt x="344809" y="1053821"/>
                  </a:lnTo>
                  <a:lnTo>
                    <a:pt x="344419" y="1053777"/>
                  </a:lnTo>
                  <a:lnTo>
                    <a:pt x="343562" y="1053391"/>
                  </a:lnTo>
                  <a:cubicBezTo>
                    <a:pt x="341039" y="1051998"/>
                    <a:pt x="342867" y="1050761"/>
                    <a:pt x="350303" y="1050142"/>
                  </a:cubicBezTo>
                  <a:cubicBezTo>
                    <a:pt x="359407" y="1049384"/>
                    <a:pt x="362774" y="1047421"/>
                    <a:pt x="365399" y="1045550"/>
                  </a:cubicBezTo>
                  <a:lnTo>
                    <a:pt x="367253" y="1044359"/>
                  </a:lnTo>
                  <a:lnTo>
                    <a:pt x="373025" y="1036025"/>
                  </a:lnTo>
                  <a:cubicBezTo>
                    <a:pt x="376536" y="1031763"/>
                    <a:pt x="380936" y="1028274"/>
                    <a:pt x="386748" y="1028552"/>
                  </a:cubicBezTo>
                  <a:cubicBezTo>
                    <a:pt x="392561" y="1028831"/>
                    <a:pt x="398655" y="1031874"/>
                    <a:pt x="403295" y="1035828"/>
                  </a:cubicBezTo>
                  <a:lnTo>
                    <a:pt x="406455" y="1039395"/>
                  </a:lnTo>
                  <a:lnTo>
                    <a:pt x="407474" y="1039205"/>
                  </a:lnTo>
                  <a:lnTo>
                    <a:pt x="411887" y="1038381"/>
                  </a:lnTo>
                  <a:cubicBezTo>
                    <a:pt x="417256" y="1037733"/>
                    <a:pt x="422964" y="1037384"/>
                    <a:pt x="428882" y="1037384"/>
                  </a:cubicBezTo>
                  <a:cubicBezTo>
                    <a:pt x="431841" y="1037384"/>
                    <a:pt x="434747" y="1037471"/>
                    <a:pt x="437585" y="1037639"/>
                  </a:cubicBezTo>
                  <a:lnTo>
                    <a:pt x="444518" y="1038259"/>
                  </a:lnTo>
                  <a:lnTo>
                    <a:pt x="454693" y="1036554"/>
                  </a:lnTo>
                  <a:lnTo>
                    <a:pt x="463740" y="1036147"/>
                  </a:lnTo>
                  <a:lnTo>
                    <a:pt x="470313" y="1015666"/>
                  </a:lnTo>
                  <a:cubicBezTo>
                    <a:pt x="471434" y="1006845"/>
                    <a:pt x="470977" y="998802"/>
                    <a:pt x="470021" y="991728"/>
                  </a:cubicBezTo>
                  <a:cubicBezTo>
                    <a:pt x="468108" y="977580"/>
                    <a:pt x="448858" y="981346"/>
                    <a:pt x="449657" y="959384"/>
                  </a:cubicBezTo>
                  <a:cubicBezTo>
                    <a:pt x="450456" y="937423"/>
                    <a:pt x="469023" y="873535"/>
                    <a:pt x="474812" y="859959"/>
                  </a:cubicBezTo>
                  <a:cubicBezTo>
                    <a:pt x="476260" y="856565"/>
                    <a:pt x="477345" y="855829"/>
                    <a:pt x="478219" y="856674"/>
                  </a:cubicBezTo>
                  <a:close/>
                  <a:moveTo>
                    <a:pt x="769591" y="720895"/>
                  </a:moveTo>
                  <a:cubicBezTo>
                    <a:pt x="775404" y="721174"/>
                    <a:pt x="781498" y="724217"/>
                    <a:pt x="786138" y="728171"/>
                  </a:cubicBezTo>
                  <a:lnTo>
                    <a:pt x="789297" y="731738"/>
                  </a:lnTo>
                  <a:lnTo>
                    <a:pt x="794730" y="730724"/>
                  </a:lnTo>
                  <a:cubicBezTo>
                    <a:pt x="800098" y="730076"/>
                    <a:pt x="805806" y="729727"/>
                    <a:pt x="811725" y="729727"/>
                  </a:cubicBezTo>
                  <a:cubicBezTo>
                    <a:pt x="814684" y="729727"/>
                    <a:pt x="817590" y="729814"/>
                    <a:pt x="820428" y="729982"/>
                  </a:cubicBezTo>
                  <a:lnTo>
                    <a:pt x="827361" y="730602"/>
                  </a:lnTo>
                  <a:lnTo>
                    <a:pt x="837535" y="728897"/>
                  </a:lnTo>
                  <a:lnTo>
                    <a:pt x="866937" y="727576"/>
                  </a:lnTo>
                  <a:lnTo>
                    <a:pt x="869876" y="727232"/>
                  </a:lnTo>
                  <a:lnTo>
                    <a:pt x="916474" y="728100"/>
                  </a:lnTo>
                  <a:lnTo>
                    <a:pt x="918566" y="729287"/>
                  </a:lnTo>
                  <a:lnTo>
                    <a:pt x="958808" y="732621"/>
                  </a:lnTo>
                  <a:lnTo>
                    <a:pt x="976752" y="737131"/>
                  </a:lnTo>
                  <a:lnTo>
                    <a:pt x="996262" y="735229"/>
                  </a:lnTo>
                  <a:cubicBezTo>
                    <a:pt x="1028755" y="735229"/>
                    <a:pt x="1055865" y="743674"/>
                    <a:pt x="1062135" y="754901"/>
                  </a:cubicBezTo>
                  <a:lnTo>
                    <a:pt x="1062372" y="755763"/>
                  </a:lnTo>
                  <a:lnTo>
                    <a:pt x="1059958" y="755332"/>
                  </a:lnTo>
                  <a:cubicBezTo>
                    <a:pt x="1055413" y="754668"/>
                    <a:pt x="1050634" y="754073"/>
                    <a:pt x="1045653" y="753554"/>
                  </a:cubicBezTo>
                  <a:lnTo>
                    <a:pt x="1044111" y="753423"/>
                  </a:lnTo>
                  <a:lnTo>
                    <a:pt x="1047162" y="755674"/>
                  </a:lnTo>
                  <a:cubicBezTo>
                    <a:pt x="1048567" y="756979"/>
                    <a:pt x="1049676" y="758339"/>
                    <a:pt x="1050460" y="759742"/>
                  </a:cubicBezTo>
                  <a:lnTo>
                    <a:pt x="1050697" y="760605"/>
                  </a:lnTo>
                  <a:lnTo>
                    <a:pt x="1048283" y="760174"/>
                  </a:lnTo>
                  <a:lnTo>
                    <a:pt x="1033271" y="758613"/>
                  </a:lnTo>
                  <a:lnTo>
                    <a:pt x="1039993" y="763346"/>
                  </a:lnTo>
                  <a:lnTo>
                    <a:pt x="1040197" y="763906"/>
                  </a:lnTo>
                  <a:lnTo>
                    <a:pt x="1038119" y="763626"/>
                  </a:lnTo>
                  <a:cubicBezTo>
                    <a:pt x="1034206" y="763195"/>
                    <a:pt x="1030091" y="762808"/>
                    <a:pt x="1025803" y="762471"/>
                  </a:cubicBezTo>
                  <a:lnTo>
                    <a:pt x="1024475" y="762386"/>
                  </a:lnTo>
                  <a:lnTo>
                    <a:pt x="1027102" y="763848"/>
                  </a:lnTo>
                  <a:cubicBezTo>
                    <a:pt x="1028311" y="764696"/>
                    <a:pt x="1029266" y="765579"/>
                    <a:pt x="1029941" y="766491"/>
                  </a:cubicBezTo>
                  <a:lnTo>
                    <a:pt x="1030145" y="767051"/>
                  </a:lnTo>
                  <a:lnTo>
                    <a:pt x="1028067" y="766771"/>
                  </a:lnTo>
                  <a:lnTo>
                    <a:pt x="979841" y="764368"/>
                  </a:lnTo>
                  <a:lnTo>
                    <a:pt x="973549" y="770018"/>
                  </a:lnTo>
                  <a:lnTo>
                    <a:pt x="983071" y="767849"/>
                  </a:lnTo>
                  <a:cubicBezTo>
                    <a:pt x="987746" y="767798"/>
                    <a:pt x="988582" y="771182"/>
                    <a:pt x="985623" y="773098"/>
                  </a:cubicBezTo>
                  <a:lnTo>
                    <a:pt x="979406" y="776193"/>
                  </a:lnTo>
                  <a:lnTo>
                    <a:pt x="982300" y="782238"/>
                  </a:lnTo>
                  <a:cubicBezTo>
                    <a:pt x="978585" y="784726"/>
                    <a:pt x="959515" y="793385"/>
                    <a:pt x="946674" y="799667"/>
                  </a:cubicBezTo>
                  <a:cubicBezTo>
                    <a:pt x="947208" y="797697"/>
                    <a:pt x="947506" y="795760"/>
                    <a:pt x="946931" y="793064"/>
                  </a:cubicBezTo>
                  <a:cubicBezTo>
                    <a:pt x="946880" y="792894"/>
                    <a:pt x="946829" y="792725"/>
                    <a:pt x="946779" y="792555"/>
                  </a:cubicBezTo>
                  <a:lnTo>
                    <a:pt x="941806" y="792221"/>
                  </a:lnTo>
                  <a:lnTo>
                    <a:pt x="945313" y="788611"/>
                  </a:lnTo>
                  <a:lnTo>
                    <a:pt x="944985" y="788184"/>
                  </a:lnTo>
                  <a:lnTo>
                    <a:pt x="937197" y="792069"/>
                  </a:lnTo>
                  <a:cubicBezTo>
                    <a:pt x="927432" y="795295"/>
                    <a:pt x="916951" y="797029"/>
                    <a:pt x="906361" y="796356"/>
                  </a:cubicBezTo>
                  <a:cubicBezTo>
                    <a:pt x="898419" y="795851"/>
                    <a:pt x="890297" y="793852"/>
                    <a:pt x="882343" y="790862"/>
                  </a:cubicBezTo>
                  <a:lnTo>
                    <a:pt x="879204" y="789302"/>
                  </a:lnTo>
                  <a:lnTo>
                    <a:pt x="879043" y="789821"/>
                  </a:lnTo>
                  <a:cubicBezTo>
                    <a:pt x="877757" y="797005"/>
                    <a:pt x="876586" y="804982"/>
                    <a:pt x="874054" y="812882"/>
                  </a:cubicBezTo>
                  <a:cubicBezTo>
                    <a:pt x="868992" y="828682"/>
                    <a:pt x="864468" y="829093"/>
                    <a:pt x="863390" y="840463"/>
                  </a:cubicBezTo>
                  <a:cubicBezTo>
                    <a:pt x="862313" y="851834"/>
                    <a:pt x="853339" y="861554"/>
                    <a:pt x="850790" y="863012"/>
                  </a:cubicBezTo>
                  <a:cubicBezTo>
                    <a:pt x="848240" y="864469"/>
                    <a:pt x="850752" y="849387"/>
                    <a:pt x="848095" y="849207"/>
                  </a:cubicBezTo>
                  <a:cubicBezTo>
                    <a:pt x="845438" y="849028"/>
                    <a:pt x="837216" y="862978"/>
                    <a:pt x="834846" y="861935"/>
                  </a:cubicBezTo>
                  <a:cubicBezTo>
                    <a:pt x="832476" y="860891"/>
                    <a:pt x="835977" y="843683"/>
                    <a:pt x="833876" y="842947"/>
                  </a:cubicBezTo>
                  <a:cubicBezTo>
                    <a:pt x="831775" y="842211"/>
                    <a:pt x="823624" y="861180"/>
                    <a:pt x="822241" y="857521"/>
                  </a:cubicBezTo>
                  <a:cubicBezTo>
                    <a:pt x="820859" y="853862"/>
                    <a:pt x="825995" y="837357"/>
                    <a:pt x="825582" y="820994"/>
                  </a:cubicBezTo>
                  <a:cubicBezTo>
                    <a:pt x="825170" y="804631"/>
                    <a:pt x="815625" y="773448"/>
                    <a:pt x="819766" y="759343"/>
                  </a:cubicBezTo>
                  <a:lnTo>
                    <a:pt x="826388" y="752228"/>
                  </a:lnTo>
                  <a:lnTo>
                    <a:pt x="824645" y="750789"/>
                  </a:lnTo>
                  <a:lnTo>
                    <a:pt x="822819" y="748533"/>
                  </a:lnTo>
                  <a:lnTo>
                    <a:pt x="822236" y="747814"/>
                  </a:lnTo>
                  <a:lnTo>
                    <a:pt x="811725" y="747618"/>
                  </a:lnTo>
                  <a:cubicBezTo>
                    <a:pt x="806829" y="747618"/>
                    <a:pt x="801945" y="747709"/>
                    <a:pt x="797089" y="747890"/>
                  </a:cubicBezTo>
                  <a:lnTo>
                    <a:pt x="790240" y="748274"/>
                  </a:lnTo>
                  <a:lnTo>
                    <a:pt x="786791" y="751310"/>
                  </a:lnTo>
                  <a:lnTo>
                    <a:pt x="779866" y="752421"/>
                  </a:lnTo>
                  <a:lnTo>
                    <a:pt x="779529" y="753883"/>
                  </a:lnTo>
                  <a:lnTo>
                    <a:pt x="777963" y="754276"/>
                  </a:lnTo>
                  <a:lnTo>
                    <a:pt x="765776" y="754681"/>
                  </a:lnTo>
                  <a:lnTo>
                    <a:pt x="765768" y="754682"/>
                  </a:lnTo>
                  <a:lnTo>
                    <a:pt x="765762" y="754680"/>
                  </a:lnTo>
                  <a:lnTo>
                    <a:pt x="759495" y="753863"/>
                  </a:lnTo>
                  <a:lnTo>
                    <a:pt x="756974" y="753233"/>
                  </a:lnTo>
                  <a:lnTo>
                    <a:pt x="757654" y="752141"/>
                  </a:lnTo>
                  <a:lnTo>
                    <a:pt x="748006" y="749121"/>
                  </a:lnTo>
                  <a:lnTo>
                    <a:pt x="748006" y="749110"/>
                  </a:lnTo>
                  <a:lnTo>
                    <a:pt x="747982" y="748733"/>
                  </a:lnTo>
                  <a:lnTo>
                    <a:pt x="733947" y="746393"/>
                  </a:lnTo>
                  <a:lnTo>
                    <a:pt x="727652" y="746164"/>
                  </a:lnTo>
                  <a:lnTo>
                    <a:pt x="727262" y="746120"/>
                  </a:lnTo>
                  <a:lnTo>
                    <a:pt x="726405" y="745734"/>
                  </a:lnTo>
                  <a:cubicBezTo>
                    <a:pt x="723882" y="744341"/>
                    <a:pt x="725710" y="743104"/>
                    <a:pt x="733146" y="742485"/>
                  </a:cubicBezTo>
                  <a:cubicBezTo>
                    <a:pt x="742250" y="741727"/>
                    <a:pt x="745617" y="739764"/>
                    <a:pt x="748242" y="737893"/>
                  </a:cubicBezTo>
                  <a:lnTo>
                    <a:pt x="750096" y="736702"/>
                  </a:lnTo>
                  <a:lnTo>
                    <a:pt x="755868" y="728368"/>
                  </a:lnTo>
                  <a:cubicBezTo>
                    <a:pt x="759379" y="724106"/>
                    <a:pt x="763779" y="720617"/>
                    <a:pt x="769591" y="720895"/>
                  </a:cubicBezTo>
                  <a:close/>
                  <a:moveTo>
                    <a:pt x="1242539" y="402196"/>
                  </a:moveTo>
                  <a:cubicBezTo>
                    <a:pt x="1245159" y="404733"/>
                    <a:pt x="1245871" y="421503"/>
                    <a:pt x="1248716" y="423450"/>
                  </a:cubicBezTo>
                  <a:cubicBezTo>
                    <a:pt x="1252509" y="426045"/>
                    <a:pt x="1259297" y="419257"/>
                    <a:pt x="1261893" y="421054"/>
                  </a:cubicBezTo>
                  <a:cubicBezTo>
                    <a:pt x="1264488" y="422851"/>
                    <a:pt x="1262482" y="431631"/>
                    <a:pt x="1264288" y="434231"/>
                  </a:cubicBezTo>
                  <a:cubicBezTo>
                    <a:pt x="1266094" y="436831"/>
                    <a:pt x="1270834" y="432647"/>
                    <a:pt x="1272728" y="436654"/>
                  </a:cubicBezTo>
                  <a:cubicBezTo>
                    <a:pt x="1274623" y="440661"/>
                    <a:pt x="1273676" y="453591"/>
                    <a:pt x="1275655" y="458271"/>
                  </a:cubicBezTo>
                  <a:cubicBezTo>
                    <a:pt x="1277633" y="462951"/>
                    <a:pt x="1283897" y="461156"/>
                    <a:pt x="1284598" y="464736"/>
                  </a:cubicBezTo>
                  <a:cubicBezTo>
                    <a:pt x="1285299" y="468316"/>
                    <a:pt x="1278854" y="476649"/>
                    <a:pt x="1279861" y="479751"/>
                  </a:cubicBezTo>
                  <a:cubicBezTo>
                    <a:pt x="1280868" y="482852"/>
                    <a:pt x="1288845" y="480350"/>
                    <a:pt x="1290642" y="483344"/>
                  </a:cubicBezTo>
                  <a:cubicBezTo>
                    <a:pt x="1292439" y="486339"/>
                    <a:pt x="1285102" y="486723"/>
                    <a:pt x="1290642" y="497719"/>
                  </a:cubicBezTo>
                  <a:cubicBezTo>
                    <a:pt x="1296182" y="508715"/>
                    <a:pt x="1322749" y="531368"/>
                    <a:pt x="1323881" y="549320"/>
                  </a:cubicBezTo>
                  <a:cubicBezTo>
                    <a:pt x="1324164" y="553808"/>
                    <a:pt x="1325993" y="559930"/>
                    <a:pt x="1327741" y="566496"/>
                  </a:cubicBezTo>
                  <a:lnTo>
                    <a:pt x="1330899" y="585023"/>
                  </a:lnTo>
                  <a:lnTo>
                    <a:pt x="1340286" y="585800"/>
                  </a:lnTo>
                  <a:lnTo>
                    <a:pt x="1358229" y="590310"/>
                  </a:lnTo>
                  <a:lnTo>
                    <a:pt x="1377741" y="588407"/>
                  </a:lnTo>
                  <a:cubicBezTo>
                    <a:pt x="1410234" y="588407"/>
                    <a:pt x="1437344" y="596852"/>
                    <a:pt x="1443613" y="608079"/>
                  </a:cubicBezTo>
                  <a:lnTo>
                    <a:pt x="1443850" y="608941"/>
                  </a:lnTo>
                  <a:lnTo>
                    <a:pt x="1441437" y="608511"/>
                  </a:lnTo>
                  <a:cubicBezTo>
                    <a:pt x="1436891" y="607847"/>
                    <a:pt x="1432112" y="607252"/>
                    <a:pt x="1427132" y="606733"/>
                  </a:cubicBezTo>
                  <a:lnTo>
                    <a:pt x="1425589" y="606601"/>
                  </a:lnTo>
                  <a:lnTo>
                    <a:pt x="1428640" y="608852"/>
                  </a:lnTo>
                  <a:cubicBezTo>
                    <a:pt x="1430045" y="610158"/>
                    <a:pt x="1431155" y="611518"/>
                    <a:pt x="1431938" y="612921"/>
                  </a:cubicBezTo>
                  <a:lnTo>
                    <a:pt x="1432176" y="613783"/>
                  </a:lnTo>
                  <a:lnTo>
                    <a:pt x="1429762" y="613352"/>
                  </a:lnTo>
                  <a:lnTo>
                    <a:pt x="1414750" y="611792"/>
                  </a:lnTo>
                  <a:lnTo>
                    <a:pt x="1421472" y="616524"/>
                  </a:lnTo>
                  <a:lnTo>
                    <a:pt x="1421676" y="617084"/>
                  </a:lnTo>
                  <a:lnTo>
                    <a:pt x="1419598" y="616805"/>
                  </a:lnTo>
                  <a:cubicBezTo>
                    <a:pt x="1415684" y="616373"/>
                    <a:pt x="1411569" y="615987"/>
                    <a:pt x="1407281" y="615650"/>
                  </a:cubicBezTo>
                  <a:lnTo>
                    <a:pt x="1405953" y="615564"/>
                  </a:lnTo>
                  <a:lnTo>
                    <a:pt x="1408580" y="617027"/>
                  </a:lnTo>
                  <a:cubicBezTo>
                    <a:pt x="1409790" y="617874"/>
                    <a:pt x="1410745" y="618758"/>
                    <a:pt x="1411420" y="619669"/>
                  </a:cubicBezTo>
                  <a:lnTo>
                    <a:pt x="1411624" y="620229"/>
                  </a:lnTo>
                  <a:lnTo>
                    <a:pt x="1409546" y="619950"/>
                  </a:lnTo>
                  <a:lnTo>
                    <a:pt x="1361320" y="617546"/>
                  </a:lnTo>
                  <a:lnTo>
                    <a:pt x="1355026" y="623198"/>
                  </a:lnTo>
                  <a:lnTo>
                    <a:pt x="1364549" y="621029"/>
                  </a:lnTo>
                  <a:cubicBezTo>
                    <a:pt x="1369224" y="620978"/>
                    <a:pt x="1370060" y="624362"/>
                    <a:pt x="1367101" y="626278"/>
                  </a:cubicBezTo>
                  <a:lnTo>
                    <a:pt x="1360883" y="629373"/>
                  </a:lnTo>
                  <a:lnTo>
                    <a:pt x="1363778" y="635417"/>
                  </a:lnTo>
                  <a:cubicBezTo>
                    <a:pt x="1360062" y="637905"/>
                    <a:pt x="1340992" y="646564"/>
                    <a:pt x="1328151" y="652846"/>
                  </a:cubicBezTo>
                  <a:cubicBezTo>
                    <a:pt x="1328685" y="650876"/>
                    <a:pt x="1328983" y="648939"/>
                    <a:pt x="1328408" y="646243"/>
                  </a:cubicBezTo>
                  <a:cubicBezTo>
                    <a:pt x="1328357" y="646073"/>
                    <a:pt x="1328307" y="645904"/>
                    <a:pt x="1328256" y="645734"/>
                  </a:cubicBezTo>
                  <a:lnTo>
                    <a:pt x="1323283" y="645400"/>
                  </a:lnTo>
                  <a:lnTo>
                    <a:pt x="1326790" y="641790"/>
                  </a:lnTo>
                  <a:lnTo>
                    <a:pt x="1326462" y="641363"/>
                  </a:lnTo>
                  <a:lnTo>
                    <a:pt x="1318675" y="645248"/>
                  </a:lnTo>
                  <a:cubicBezTo>
                    <a:pt x="1308910" y="648474"/>
                    <a:pt x="1298429" y="650208"/>
                    <a:pt x="1287839" y="649535"/>
                  </a:cubicBezTo>
                  <a:cubicBezTo>
                    <a:pt x="1256069" y="647516"/>
                    <a:pt x="1221432" y="621590"/>
                    <a:pt x="1206122" y="603968"/>
                  </a:cubicBezTo>
                  <a:lnTo>
                    <a:pt x="1204277" y="601689"/>
                  </a:lnTo>
                  <a:lnTo>
                    <a:pt x="1203713" y="600993"/>
                  </a:lnTo>
                  <a:lnTo>
                    <a:pt x="1193202" y="600797"/>
                  </a:lnTo>
                  <a:cubicBezTo>
                    <a:pt x="1188306" y="600797"/>
                    <a:pt x="1183422" y="600888"/>
                    <a:pt x="1178566" y="601069"/>
                  </a:cubicBezTo>
                  <a:lnTo>
                    <a:pt x="1171717" y="601453"/>
                  </a:lnTo>
                  <a:lnTo>
                    <a:pt x="1168268" y="604489"/>
                  </a:lnTo>
                  <a:lnTo>
                    <a:pt x="1161343" y="605600"/>
                  </a:lnTo>
                  <a:lnTo>
                    <a:pt x="1161006" y="607062"/>
                  </a:lnTo>
                  <a:lnTo>
                    <a:pt x="1159440" y="607455"/>
                  </a:lnTo>
                  <a:lnTo>
                    <a:pt x="1147253" y="607860"/>
                  </a:lnTo>
                  <a:lnTo>
                    <a:pt x="1147245" y="607861"/>
                  </a:lnTo>
                  <a:lnTo>
                    <a:pt x="1147239" y="607859"/>
                  </a:lnTo>
                  <a:lnTo>
                    <a:pt x="1140972" y="607042"/>
                  </a:lnTo>
                  <a:lnTo>
                    <a:pt x="1138451" y="606412"/>
                  </a:lnTo>
                  <a:lnTo>
                    <a:pt x="1139131" y="605320"/>
                  </a:lnTo>
                  <a:lnTo>
                    <a:pt x="1129483" y="602300"/>
                  </a:lnTo>
                  <a:lnTo>
                    <a:pt x="1129460" y="601913"/>
                  </a:lnTo>
                  <a:lnTo>
                    <a:pt x="1115423" y="599572"/>
                  </a:lnTo>
                  <a:lnTo>
                    <a:pt x="1109129" y="599343"/>
                  </a:lnTo>
                  <a:lnTo>
                    <a:pt x="1108739" y="599299"/>
                  </a:lnTo>
                  <a:lnTo>
                    <a:pt x="1107882" y="598913"/>
                  </a:lnTo>
                  <a:cubicBezTo>
                    <a:pt x="1105359" y="597520"/>
                    <a:pt x="1107187" y="596283"/>
                    <a:pt x="1114623" y="595664"/>
                  </a:cubicBezTo>
                  <a:cubicBezTo>
                    <a:pt x="1123727" y="594906"/>
                    <a:pt x="1127094" y="592943"/>
                    <a:pt x="1129719" y="591072"/>
                  </a:cubicBezTo>
                  <a:lnTo>
                    <a:pt x="1131573" y="589881"/>
                  </a:lnTo>
                  <a:lnTo>
                    <a:pt x="1137345" y="581547"/>
                  </a:lnTo>
                  <a:cubicBezTo>
                    <a:pt x="1140856" y="577285"/>
                    <a:pt x="1145256" y="573796"/>
                    <a:pt x="1151068" y="574074"/>
                  </a:cubicBezTo>
                  <a:cubicBezTo>
                    <a:pt x="1156881" y="574353"/>
                    <a:pt x="1162975" y="577396"/>
                    <a:pt x="1167615" y="581350"/>
                  </a:cubicBezTo>
                  <a:lnTo>
                    <a:pt x="1170775" y="584917"/>
                  </a:lnTo>
                  <a:lnTo>
                    <a:pt x="1171780" y="584729"/>
                  </a:lnTo>
                  <a:lnTo>
                    <a:pt x="1176207" y="583903"/>
                  </a:lnTo>
                  <a:cubicBezTo>
                    <a:pt x="1181576" y="583255"/>
                    <a:pt x="1187284" y="582906"/>
                    <a:pt x="1193202" y="582906"/>
                  </a:cubicBezTo>
                  <a:cubicBezTo>
                    <a:pt x="1196161" y="582906"/>
                    <a:pt x="1199067" y="582993"/>
                    <a:pt x="1201905" y="583161"/>
                  </a:cubicBezTo>
                  <a:lnTo>
                    <a:pt x="1208838" y="583781"/>
                  </a:lnTo>
                  <a:lnTo>
                    <a:pt x="1219013" y="582076"/>
                  </a:lnTo>
                  <a:lnTo>
                    <a:pt x="1228060" y="581669"/>
                  </a:lnTo>
                  <a:lnTo>
                    <a:pt x="1234633" y="561188"/>
                  </a:lnTo>
                  <a:cubicBezTo>
                    <a:pt x="1235754" y="552367"/>
                    <a:pt x="1235297" y="544324"/>
                    <a:pt x="1234341" y="537250"/>
                  </a:cubicBezTo>
                  <a:cubicBezTo>
                    <a:pt x="1232429" y="523102"/>
                    <a:pt x="1213179" y="526868"/>
                    <a:pt x="1213977" y="504906"/>
                  </a:cubicBezTo>
                  <a:cubicBezTo>
                    <a:pt x="1214776" y="482945"/>
                    <a:pt x="1233343" y="419057"/>
                    <a:pt x="1239133" y="405481"/>
                  </a:cubicBezTo>
                  <a:cubicBezTo>
                    <a:pt x="1240580" y="402087"/>
                    <a:pt x="1241666" y="401351"/>
                    <a:pt x="1242539" y="402196"/>
                  </a:cubicBezTo>
                  <a:close/>
                  <a:moveTo>
                    <a:pt x="1509632" y="260207"/>
                  </a:moveTo>
                  <a:lnTo>
                    <a:pt x="1509633" y="260208"/>
                  </a:lnTo>
                  <a:lnTo>
                    <a:pt x="1509633" y="260207"/>
                  </a:lnTo>
                  <a:cubicBezTo>
                    <a:pt x="1515445" y="260486"/>
                    <a:pt x="1521539" y="263529"/>
                    <a:pt x="1526179" y="267483"/>
                  </a:cubicBezTo>
                  <a:lnTo>
                    <a:pt x="1529339" y="271050"/>
                  </a:lnTo>
                  <a:lnTo>
                    <a:pt x="1534771" y="270036"/>
                  </a:lnTo>
                  <a:cubicBezTo>
                    <a:pt x="1540140" y="269388"/>
                    <a:pt x="1545848" y="269039"/>
                    <a:pt x="1551766" y="269039"/>
                  </a:cubicBezTo>
                  <a:cubicBezTo>
                    <a:pt x="1554725" y="269039"/>
                    <a:pt x="1557631" y="269126"/>
                    <a:pt x="1560469" y="269294"/>
                  </a:cubicBezTo>
                  <a:lnTo>
                    <a:pt x="1567402" y="269914"/>
                  </a:lnTo>
                  <a:lnTo>
                    <a:pt x="1577576" y="268209"/>
                  </a:lnTo>
                  <a:lnTo>
                    <a:pt x="1606978" y="266888"/>
                  </a:lnTo>
                  <a:lnTo>
                    <a:pt x="1609917" y="266544"/>
                  </a:lnTo>
                  <a:lnTo>
                    <a:pt x="1656515" y="267412"/>
                  </a:lnTo>
                  <a:lnTo>
                    <a:pt x="1658073" y="268296"/>
                  </a:lnTo>
                  <a:lnTo>
                    <a:pt x="1671787" y="269120"/>
                  </a:lnTo>
                  <a:cubicBezTo>
                    <a:pt x="1680885" y="269766"/>
                    <a:pt x="1690317" y="270631"/>
                    <a:pt x="1698849" y="271933"/>
                  </a:cubicBezTo>
                  <a:lnTo>
                    <a:pt x="1716793" y="276444"/>
                  </a:lnTo>
                  <a:lnTo>
                    <a:pt x="1736304" y="274541"/>
                  </a:lnTo>
                  <a:cubicBezTo>
                    <a:pt x="1768796" y="274541"/>
                    <a:pt x="1795906" y="282986"/>
                    <a:pt x="1802176" y="294213"/>
                  </a:cubicBezTo>
                  <a:lnTo>
                    <a:pt x="1802413" y="295075"/>
                  </a:lnTo>
                  <a:lnTo>
                    <a:pt x="1800000" y="294644"/>
                  </a:lnTo>
                  <a:cubicBezTo>
                    <a:pt x="1795454" y="293980"/>
                    <a:pt x="1790675" y="293385"/>
                    <a:pt x="1785694" y="292866"/>
                  </a:cubicBezTo>
                  <a:lnTo>
                    <a:pt x="1784152" y="292735"/>
                  </a:lnTo>
                  <a:lnTo>
                    <a:pt x="1787203" y="294986"/>
                  </a:lnTo>
                  <a:cubicBezTo>
                    <a:pt x="1788608" y="296291"/>
                    <a:pt x="1789717" y="297651"/>
                    <a:pt x="1790501" y="299054"/>
                  </a:cubicBezTo>
                  <a:lnTo>
                    <a:pt x="1790738" y="299917"/>
                  </a:lnTo>
                  <a:lnTo>
                    <a:pt x="1788325" y="299486"/>
                  </a:lnTo>
                  <a:lnTo>
                    <a:pt x="1773313" y="297925"/>
                  </a:lnTo>
                  <a:lnTo>
                    <a:pt x="1780034" y="302658"/>
                  </a:lnTo>
                  <a:lnTo>
                    <a:pt x="1780239" y="303218"/>
                  </a:lnTo>
                  <a:lnTo>
                    <a:pt x="1778161" y="302938"/>
                  </a:lnTo>
                  <a:cubicBezTo>
                    <a:pt x="1774247" y="302507"/>
                    <a:pt x="1770132" y="302120"/>
                    <a:pt x="1765844" y="301783"/>
                  </a:cubicBezTo>
                  <a:lnTo>
                    <a:pt x="1764516" y="301698"/>
                  </a:lnTo>
                  <a:lnTo>
                    <a:pt x="1767143" y="303160"/>
                  </a:lnTo>
                  <a:cubicBezTo>
                    <a:pt x="1768352" y="304008"/>
                    <a:pt x="1769308" y="304891"/>
                    <a:pt x="1769982" y="305803"/>
                  </a:cubicBezTo>
                  <a:lnTo>
                    <a:pt x="1770186" y="306363"/>
                  </a:lnTo>
                  <a:lnTo>
                    <a:pt x="1768109" y="306083"/>
                  </a:lnTo>
                  <a:lnTo>
                    <a:pt x="1719882" y="303680"/>
                  </a:lnTo>
                  <a:lnTo>
                    <a:pt x="1713590" y="309330"/>
                  </a:lnTo>
                  <a:lnTo>
                    <a:pt x="1723112" y="307161"/>
                  </a:lnTo>
                  <a:cubicBezTo>
                    <a:pt x="1727787" y="307110"/>
                    <a:pt x="1728623" y="310494"/>
                    <a:pt x="1725664" y="312410"/>
                  </a:cubicBezTo>
                  <a:lnTo>
                    <a:pt x="1719447" y="315505"/>
                  </a:lnTo>
                  <a:lnTo>
                    <a:pt x="1722342" y="321550"/>
                  </a:lnTo>
                  <a:cubicBezTo>
                    <a:pt x="1718626" y="324038"/>
                    <a:pt x="1699556" y="332697"/>
                    <a:pt x="1686715" y="338979"/>
                  </a:cubicBezTo>
                  <a:cubicBezTo>
                    <a:pt x="1687249" y="337009"/>
                    <a:pt x="1687547" y="335072"/>
                    <a:pt x="1686972" y="332376"/>
                  </a:cubicBezTo>
                  <a:cubicBezTo>
                    <a:pt x="1686921" y="332206"/>
                    <a:pt x="1686871" y="332037"/>
                    <a:pt x="1686820" y="331867"/>
                  </a:cubicBezTo>
                  <a:lnTo>
                    <a:pt x="1681847" y="331533"/>
                  </a:lnTo>
                  <a:lnTo>
                    <a:pt x="1685354" y="327923"/>
                  </a:lnTo>
                  <a:lnTo>
                    <a:pt x="1685026" y="327496"/>
                  </a:lnTo>
                  <a:lnTo>
                    <a:pt x="1677239" y="331381"/>
                  </a:lnTo>
                  <a:cubicBezTo>
                    <a:pt x="1667474" y="334607"/>
                    <a:pt x="1656993" y="336341"/>
                    <a:pt x="1646403" y="335668"/>
                  </a:cubicBezTo>
                  <a:cubicBezTo>
                    <a:pt x="1638460" y="335163"/>
                    <a:pt x="1630339" y="333164"/>
                    <a:pt x="1622385" y="330174"/>
                  </a:cubicBezTo>
                  <a:lnTo>
                    <a:pt x="1619245" y="328614"/>
                  </a:lnTo>
                  <a:lnTo>
                    <a:pt x="1619084" y="329133"/>
                  </a:lnTo>
                  <a:cubicBezTo>
                    <a:pt x="1617798" y="336317"/>
                    <a:pt x="1616627" y="344294"/>
                    <a:pt x="1614096" y="352194"/>
                  </a:cubicBezTo>
                  <a:cubicBezTo>
                    <a:pt x="1609033" y="367994"/>
                    <a:pt x="1604509" y="368405"/>
                    <a:pt x="1603432" y="379775"/>
                  </a:cubicBezTo>
                  <a:cubicBezTo>
                    <a:pt x="1602354" y="391146"/>
                    <a:pt x="1593380" y="400866"/>
                    <a:pt x="1590831" y="402324"/>
                  </a:cubicBezTo>
                  <a:cubicBezTo>
                    <a:pt x="1588282" y="403781"/>
                    <a:pt x="1590794" y="388699"/>
                    <a:pt x="1588136" y="388519"/>
                  </a:cubicBezTo>
                  <a:cubicBezTo>
                    <a:pt x="1585479" y="388340"/>
                    <a:pt x="1577257" y="402290"/>
                    <a:pt x="1574888" y="401247"/>
                  </a:cubicBezTo>
                  <a:cubicBezTo>
                    <a:pt x="1572518" y="400203"/>
                    <a:pt x="1576018" y="382995"/>
                    <a:pt x="1573917" y="382259"/>
                  </a:cubicBezTo>
                  <a:cubicBezTo>
                    <a:pt x="1571816" y="381523"/>
                    <a:pt x="1563665" y="400492"/>
                    <a:pt x="1562283" y="396833"/>
                  </a:cubicBezTo>
                  <a:cubicBezTo>
                    <a:pt x="1560900" y="393174"/>
                    <a:pt x="1566036" y="376669"/>
                    <a:pt x="1565624" y="360306"/>
                  </a:cubicBezTo>
                  <a:cubicBezTo>
                    <a:pt x="1565211" y="343943"/>
                    <a:pt x="1555667" y="312760"/>
                    <a:pt x="1559807" y="298655"/>
                  </a:cubicBezTo>
                  <a:lnTo>
                    <a:pt x="1566429" y="291540"/>
                  </a:lnTo>
                  <a:lnTo>
                    <a:pt x="1564686" y="290101"/>
                  </a:lnTo>
                  <a:lnTo>
                    <a:pt x="1562847" y="287830"/>
                  </a:lnTo>
                  <a:lnTo>
                    <a:pt x="1562277" y="287126"/>
                  </a:lnTo>
                  <a:lnTo>
                    <a:pt x="1551766" y="286930"/>
                  </a:lnTo>
                  <a:cubicBezTo>
                    <a:pt x="1546871" y="286930"/>
                    <a:pt x="1541987" y="287021"/>
                    <a:pt x="1537130" y="287202"/>
                  </a:cubicBezTo>
                  <a:lnTo>
                    <a:pt x="1530281" y="287586"/>
                  </a:lnTo>
                  <a:lnTo>
                    <a:pt x="1526832" y="290622"/>
                  </a:lnTo>
                  <a:lnTo>
                    <a:pt x="1519907" y="291733"/>
                  </a:lnTo>
                  <a:lnTo>
                    <a:pt x="1519570" y="293195"/>
                  </a:lnTo>
                  <a:lnTo>
                    <a:pt x="1518004" y="293588"/>
                  </a:lnTo>
                  <a:lnTo>
                    <a:pt x="1505817" y="293993"/>
                  </a:lnTo>
                  <a:lnTo>
                    <a:pt x="1505809" y="293994"/>
                  </a:lnTo>
                  <a:lnTo>
                    <a:pt x="1505804" y="293992"/>
                  </a:lnTo>
                  <a:lnTo>
                    <a:pt x="1499537" y="293175"/>
                  </a:lnTo>
                  <a:lnTo>
                    <a:pt x="1497015" y="292545"/>
                  </a:lnTo>
                  <a:lnTo>
                    <a:pt x="1497695" y="291453"/>
                  </a:lnTo>
                  <a:lnTo>
                    <a:pt x="1488047" y="288433"/>
                  </a:lnTo>
                  <a:lnTo>
                    <a:pt x="1488034" y="288220"/>
                  </a:lnTo>
                  <a:lnTo>
                    <a:pt x="1488024" y="288045"/>
                  </a:lnTo>
                  <a:lnTo>
                    <a:pt x="1473989" y="285705"/>
                  </a:lnTo>
                  <a:lnTo>
                    <a:pt x="1467693" y="285476"/>
                  </a:lnTo>
                  <a:lnTo>
                    <a:pt x="1467303" y="285432"/>
                  </a:lnTo>
                  <a:lnTo>
                    <a:pt x="1466447" y="285046"/>
                  </a:lnTo>
                  <a:cubicBezTo>
                    <a:pt x="1463923" y="283653"/>
                    <a:pt x="1465752" y="282416"/>
                    <a:pt x="1473187" y="281797"/>
                  </a:cubicBezTo>
                  <a:cubicBezTo>
                    <a:pt x="1482291" y="281039"/>
                    <a:pt x="1485658" y="279076"/>
                    <a:pt x="1488284" y="277205"/>
                  </a:cubicBezTo>
                  <a:lnTo>
                    <a:pt x="1490137" y="276014"/>
                  </a:lnTo>
                  <a:lnTo>
                    <a:pt x="1495909" y="267680"/>
                  </a:lnTo>
                  <a:cubicBezTo>
                    <a:pt x="1499420" y="263418"/>
                    <a:pt x="1503820" y="259929"/>
                    <a:pt x="1509632" y="260207"/>
                  </a:cubicBezTo>
                  <a:close/>
                  <a:moveTo>
                    <a:pt x="2060994" y="321"/>
                  </a:moveTo>
                  <a:cubicBezTo>
                    <a:pt x="2063614" y="2857"/>
                    <a:pt x="2064326" y="19627"/>
                    <a:pt x="2067171" y="21574"/>
                  </a:cubicBezTo>
                  <a:cubicBezTo>
                    <a:pt x="2070964" y="24169"/>
                    <a:pt x="2077752" y="17381"/>
                    <a:pt x="2080348" y="19178"/>
                  </a:cubicBezTo>
                  <a:cubicBezTo>
                    <a:pt x="2082943" y="20975"/>
                    <a:pt x="2080937" y="29755"/>
                    <a:pt x="2082743" y="32355"/>
                  </a:cubicBezTo>
                  <a:cubicBezTo>
                    <a:pt x="2084549" y="34955"/>
                    <a:pt x="2089289" y="30771"/>
                    <a:pt x="2091183" y="34778"/>
                  </a:cubicBezTo>
                  <a:cubicBezTo>
                    <a:pt x="2093078" y="38785"/>
                    <a:pt x="2092131" y="51715"/>
                    <a:pt x="2094110" y="56395"/>
                  </a:cubicBezTo>
                  <a:cubicBezTo>
                    <a:pt x="2096088" y="61076"/>
                    <a:pt x="2102352" y="59280"/>
                    <a:pt x="2103053" y="62860"/>
                  </a:cubicBezTo>
                  <a:cubicBezTo>
                    <a:pt x="2103754" y="66440"/>
                    <a:pt x="2097309" y="74773"/>
                    <a:pt x="2098316" y="77875"/>
                  </a:cubicBezTo>
                  <a:cubicBezTo>
                    <a:pt x="2099323" y="80976"/>
                    <a:pt x="2107300" y="78474"/>
                    <a:pt x="2109097" y="81468"/>
                  </a:cubicBezTo>
                  <a:cubicBezTo>
                    <a:pt x="2110894" y="84463"/>
                    <a:pt x="2103557" y="84847"/>
                    <a:pt x="2109097" y="95843"/>
                  </a:cubicBezTo>
                  <a:cubicBezTo>
                    <a:pt x="2114637" y="106839"/>
                    <a:pt x="2141204" y="129492"/>
                    <a:pt x="2142336" y="147444"/>
                  </a:cubicBezTo>
                  <a:cubicBezTo>
                    <a:pt x="2142619" y="151932"/>
                    <a:pt x="2144448" y="158054"/>
                    <a:pt x="2146196" y="164620"/>
                  </a:cubicBezTo>
                  <a:lnTo>
                    <a:pt x="2149319" y="182945"/>
                  </a:lnTo>
                  <a:lnTo>
                    <a:pt x="2158741" y="183924"/>
                  </a:lnTo>
                  <a:lnTo>
                    <a:pt x="2176684" y="188434"/>
                  </a:lnTo>
                  <a:lnTo>
                    <a:pt x="2196196" y="186531"/>
                  </a:lnTo>
                  <a:cubicBezTo>
                    <a:pt x="2228689" y="186531"/>
                    <a:pt x="2255798" y="194976"/>
                    <a:pt x="2262068" y="206203"/>
                  </a:cubicBezTo>
                  <a:lnTo>
                    <a:pt x="2262306" y="207065"/>
                  </a:lnTo>
                  <a:lnTo>
                    <a:pt x="2259892" y="206635"/>
                  </a:lnTo>
                  <a:cubicBezTo>
                    <a:pt x="2255346" y="205971"/>
                    <a:pt x="2250567" y="205376"/>
                    <a:pt x="2245587" y="204857"/>
                  </a:cubicBezTo>
                  <a:lnTo>
                    <a:pt x="2244044" y="204725"/>
                  </a:lnTo>
                  <a:lnTo>
                    <a:pt x="2247095" y="206976"/>
                  </a:lnTo>
                  <a:cubicBezTo>
                    <a:pt x="2248500" y="208282"/>
                    <a:pt x="2249610" y="209642"/>
                    <a:pt x="2250393" y="211045"/>
                  </a:cubicBezTo>
                  <a:lnTo>
                    <a:pt x="2250630" y="211907"/>
                  </a:lnTo>
                  <a:lnTo>
                    <a:pt x="2248217" y="211476"/>
                  </a:lnTo>
                  <a:lnTo>
                    <a:pt x="2233205" y="209916"/>
                  </a:lnTo>
                  <a:lnTo>
                    <a:pt x="2239927" y="214648"/>
                  </a:lnTo>
                  <a:lnTo>
                    <a:pt x="2240131" y="215208"/>
                  </a:lnTo>
                  <a:lnTo>
                    <a:pt x="2238053" y="214929"/>
                  </a:lnTo>
                  <a:cubicBezTo>
                    <a:pt x="2234139" y="214497"/>
                    <a:pt x="2230024" y="214111"/>
                    <a:pt x="2225736" y="213774"/>
                  </a:cubicBezTo>
                  <a:lnTo>
                    <a:pt x="2224408" y="213688"/>
                  </a:lnTo>
                  <a:lnTo>
                    <a:pt x="2227035" y="215151"/>
                  </a:lnTo>
                  <a:cubicBezTo>
                    <a:pt x="2228245" y="215998"/>
                    <a:pt x="2229200" y="216882"/>
                    <a:pt x="2229874" y="217793"/>
                  </a:cubicBezTo>
                  <a:lnTo>
                    <a:pt x="2230079" y="218353"/>
                  </a:lnTo>
                  <a:lnTo>
                    <a:pt x="2228001" y="218074"/>
                  </a:lnTo>
                  <a:lnTo>
                    <a:pt x="2179775" y="215670"/>
                  </a:lnTo>
                  <a:lnTo>
                    <a:pt x="2173481" y="221322"/>
                  </a:lnTo>
                  <a:lnTo>
                    <a:pt x="2183004" y="219153"/>
                  </a:lnTo>
                  <a:cubicBezTo>
                    <a:pt x="2187679" y="219102"/>
                    <a:pt x="2188515" y="222486"/>
                    <a:pt x="2185556" y="224402"/>
                  </a:cubicBezTo>
                  <a:lnTo>
                    <a:pt x="2179338" y="227497"/>
                  </a:lnTo>
                  <a:lnTo>
                    <a:pt x="2182233" y="233541"/>
                  </a:lnTo>
                  <a:cubicBezTo>
                    <a:pt x="2178517" y="236029"/>
                    <a:pt x="2159447" y="244688"/>
                    <a:pt x="2146606" y="250970"/>
                  </a:cubicBezTo>
                  <a:cubicBezTo>
                    <a:pt x="2147140" y="249000"/>
                    <a:pt x="2147438" y="247063"/>
                    <a:pt x="2146863" y="244367"/>
                  </a:cubicBezTo>
                  <a:cubicBezTo>
                    <a:pt x="2146812" y="244197"/>
                    <a:pt x="2146762" y="244028"/>
                    <a:pt x="2146711" y="243858"/>
                  </a:cubicBezTo>
                  <a:lnTo>
                    <a:pt x="2141738" y="243524"/>
                  </a:lnTo>
                  <a:lnTo>
                    <a:pt x="2145245" y="239914"/>
                  </a:lnTo>
                  <a:lnTo>
                    <a:pt x="2144917" y="239487"/>
                  </a:lnTo>
                  <a:lnTo>
                    <a:pt x="2137130" y="243372"/>
                  </a:lnTo>
                  <a:cubicBezTo>
                    <a:pt x="2127365" y="246598"/>
                    <a:pt x="2116884" y="248332"/>
                    <a:pt x="2106294" y="247659"/>
                  </a:cubicBezTo>
                  <a:cubicBezTo>
                    <a:pt x="2074524" y="245640"/>
                    <a:pt x="2039887" y="219714"/>
                    <a:pt x="2024577" y="202092"/>
                  </a:cubicBezTo>
                  <a:lnTo>
                    <a:pt x="2022732" y="199813"/>
                  </a:lnTo>
                  <a:lnTo>
                    <a:pt x="2022168" y="199117"/>
                  </a:lnTo>
                  <a:lnTo>
                    <a:pt x="2011657" y="198921"/>
                  </a:lnTo>
                  <a:cubicBezTo>
                    <a:pt x="2006762" y="198921"/>
                    <a:pt x="2001878" y="199012"/>
                    <a:pt x="1997021" y="199193"/>
                  </a:cubicBezTo>
                  <a:lnTo>
                    <a:pt x="1990172" y="199577"/>
                  </a:lnTo>
                  <a:lnTo>
                    <a:pt x="1986723" y="202613"/>
                  </a:lnTo>
                  <a:lnTo>
                    <a:pt x="1979798" y="203724"/>
                  </a:lnTo>
                  <a:lnTo>
                    <a:pt x="1979461" y="205186"/>
                  </a:lnTo>
                  <a:lnTo>
                    <a:pt x="1977895" y="205579"/>
                  </a:lnTo>
                  <a:lnTo>
                    <a:pt x="1965708" y="205984"/>
                  </a:lnTo>
                  <a:lnTo>
                    <a:pt x="1965700" y="205985"/>
                  </a:lnTo>
                  <a:lnTo>
                    <a:pt x="1965695" y="205983"/>
                  </a:lnTo>
                  <a:lnTo>
                    <a:pt x="1959428" y="205166"/>
                  </a:lnTo>
                  <a:lnTo>
                    <a:pt x="1956906" y="204536"/>
                  </a:lnTo>
                  <a:lnTo>
                    <a:pt x="1957586" y="203444"/>
                  </a:lnTo>
                  <a:lnTo>
                    <a:pt x="1947938" y="200424"/>
                  </a:lnTo>
                  <a:lnTo>
                    <a:pt x="1947924" y="200189"/>
                  </a:lnTo>
                  <a:lnTo>
                    <a:pt x="1947915" y="200037"/>
                  </a:lnTo>
                  <a:lnTo>
                    <a:pt x="1933879" y="197696"/>
                  </a:lnTo>
                  <a:lnTo>
                    <a:pt x="1927584" y="197467"/>
                  </a:lnTo>
                  <a:lnTo>
                    <a:pt x="1927194" y="197423"/>
                  </a:lnTo>
                  <a:lnTo>
                    <a:pt x="1926338" y="197037"/>
                  </a:lnTo>
                  <a:cubicBezTo>
                    <a:pt x="1923814" y="195644"/>
                    <a:pt x="1925643" y="194407"/>
                    <a:pt x="1933078" y="193788"/>
                  </a:cubicBezTo>
                  <a:cubicBezTo>
                    <a:pt x="1942182" y="193030"/>
                    <a:pt x="1945549" y="191067"/>
                    <a:pt x="1948175" y="189196"/>
                  </a:cubicBezTo>
                  <a:lnTo>
                    <a:pt x="1950029" y="188004"/>
                  </a:lnTo>
                  <a:lnTo>
                    <a:pt x="1950699" y="187037"/>
                  </a:lnTo>
                  <a:lnTo>
                    <a:pt x="1955800" y="179671"/>
                  </a:lnTo>
                  <a:cubicBezTo>
                    <a:pt x="1959311" y="175409"/>
                    <a:pt x="1963711" y="171920"/>
                    <a:pt x="1969524" y="172198"/>
                  </a:cubicBezTo>
                  <a:cubicBezTo>
                    <a:pt x="1975336" y="172477"/>
                    <a:pt x="1981430" y="175520"/>
                    <a:pt x="1986070" y="179474"/>
                  </a:cubicBezTo>
                  <a:lnTo>
                    <a:pt x="1989230" y="183041"/>
                  </a:lnTo>
                  <a:lnTo>
                    <a:pt x="1994662" y="182027"/>
                  </a:lnTo>
                  <a:cubicBezTo>
                    <a:pt x="2000031" y="181379"/>
                    <a:pt x="2005739" y="181030"/>
                    <a:pt x="2011657" y="181030"/>
                  </a:cubicBezTo>
                  <a:cubicBezTo>
                    <a:pt x="2014616" y="181030"/>
                    <a:pt x="2017523" y="181117"/>
                    <a:pt x="2020361" y="181285"/>
                  </a:cubicBezTo>
                  <a:lnTo>
                    <a:pt x="2027293" y="181905"/>
                  </a:lnTo>
                  <a:lnTo>
                    <a:pt x="2037468" y="180200"/>
                  </a:lnTo>
                  <a:lnTo>
                    <a:pt x="2046515" y="179793"/>
                  </a:lnTo>
                  <a:lnTo>
                    <a:pt x="2053088" y="159312"/>
                  </a:lnTo>
                  <a:cubicBezTo>
                    <a:pt x="2054210" y="150491"/>
                    <a:pt x="2053753" y="142448"/>
                    <a:pt x="2052796" y="135374"/>
                  </a:cubicBezTo>
                  <a:cubicBezTo>
                    <a:pt x="2050884" y="121226"/>
                    <a:pt x="2031634" y="124992"/>
                    <a:pt x="2032432" y="103030"/>
                  </a:cubicBezTo>
                  <a:cubicBezTo>
                    <a:pt x="2033231" y="81069"/>
                    <a:pt x="2051798" y="17182"/>
                    <a:pt x="2057588" y="3605"/>
                  </a:cubicBezTo>
                  <a:cubicBezTo>
                    <a:pt x="2059035" y="211"/>
                    <a:pt x="2060121" y="-525"/>
                    <a:pt x="2060994" y="321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25" name="フリーフォーム: 図形 1324">
              <a:extLst>
                <a:ext uri="{FF2B5EF4-FFF2-40B4-BE49-F238E27FC236}">
                  <a16:creationId xmlns:a16="http://schemas.microsoft.com/office/drawing/2014/main" id="{4E98072E-D475-48CC-AD74-8AD1DFAB96BC}"/>
                </a:ext>
              </a:extLst>
            </p:cNvPr>
            <p:cNvSpPr/>
            <p:nvPr/>
          </p:nvSpPr>
          <p:spPr>
            <a:xfrm>
              <a:off x="6683464" y="4412793"/>
              <a:ext cx="1638245" cy="1444205"/>
            </a:xfrm>
            <a:custGeom>
              <a:avLst/>
              <a:gdLst>
                <a:gd name="connsiteX0" fmla="*/ 1705668 w 2375026"/>
                <a:gd name="connsiteY0" fmla="*/ 1872613 h 2093720"/>
                <a:gd name="connsiteX1" fmla="*/ 1705669 w 2375026"/>
                <a:gd name="connsiteY1" fmla="*/ 1872613 h 2093720"/>
                <a:gd name="connsiteX2" fmla="*/ 1722215 w 2375026"/>
                <a:gd name="connsiteY2" fmla="*/ 1879889 h 2093720"/>
                <a:gd name="connsiteX3" fmla="*/ 1725375 w 2375026"/>
                <a:gd name="connsiteY3" fmla="*/ 1883456 h 2093720"/>
                <a:gd name="connsiteX4" fmla="*/ 1730807 w 2375026"/>
                <a:gd name="connsiteY4" fmla="*/ 1882442 h 2093720"/>
                <a:gd name="connsiteX5" fmla="*/ 1747802 w 2375026"/>
                <a:gd name="connsiteY5" fmla="*/ 1881445 h 2093720"/>
                <a:gd name="connsiteX6" fmla="*/ 1756505 w 2375026"/>
                <a:gd name="connsiteY6" fmla="*/ 1881700 h 2093720"/>
                <a:gd name="connsiteX7" fmla="*/ 1763438 w 2375026"/>
                <a:gd name="connsiteY7" fmla="*/ 1882320 h 2093720"/>
                <a:gd name="connsiteX8" fmla="*/ 1773612 w 2375026"/>
                <a:gd name="connsiteY8" fmla="*/ 1880615 h 2093720"/>
                <a:gd name="connsiteX9" fmla="*/ 1803014 w 2375026"/>
                <a:gd name="connsiteY9" fmla="*/ 1879294 h 2093720"/>
                <a:gd name="connsiteX10" fmla="*/ 1805953 w 2375026"/>
                <a:gd name="connsiteY10" fmla="*/ 1878950 h 2093720"/>
                <a:gd name="connsiteX11" fmla="*/ 1852551 w 2375026"/>
                <a:gd name="connsiteY11" fmla="*/ 1879818 h 2093720"/>
                <a:gd name="connsiteX12" fmla="*/ 1854109 w 2375026"/>
                <a:gd name="connsiteY12" fmla="*/ 1880702 h 2093720"/>
                <a:gd name="connsiteX13" fmla="*/ 1867823 w 2375026"/>
                <a:gd name="connsiteY13" fmla="*/ 1881526 h 2093720"/>
                <a:gd name="connsiteX14" fmla="*/ 1894885 w 2375026"/>
                <a:gd name="connsiteY14" fmla="*/ 1884339 h 2093720"/>
                <a:gd name="connsiteX15" fmla="*/ 1912829 w 2375026"/>
                <a:gd name="connsiteY15" fmla="*/ 1888849 h 2093720"/>
                <a:gd name="connsiteX16" fmla="*/ 1932340 w 2375026"/>
                <a:gd name="connsiteY16" fmla="*/ 1886947 h 2093720"/>
                <a:gd name="connsiteX17" fmla="*/ 1998212 w 2375026"/>
                <a:gd name="connsiteY17" fmla="*/ 1906619 h 2093720"/>
                <a:gd name="connsiteX18" fmla="*/ 1998449 w 2375026"/>
                <a:gd name="connsiteY18" fmla="*/ 1907481 h 2093720"/>
                <a:gd name="connsiteX19" fmla="*/ 1996036 w 2375026"/>
                <a:gd name="connsiteY19" fmla="*/ 1907050 h 2093720"/>
                <a:gd name="connsiteX20" fmla="*/ 1981730 w 2375026"/>
                <a:gd name="connsiteY20" fmla="*/ 1905272 h 2093720"/>
                <a:gd name="connsiteX21" fmla="*/ 1980188 w 2375026"/>
                <a:gd name="connsiteY21" fmla="*/ 1905141 h 2093720"/>
                <a:gd name="connsiteX22" fmla="*/ 1983239 w 2375026"/>
                <a:gd name="connsiteY22" fmla="*/ 1907392 h 2093720"/>
                <a:gd name="connsiteX23" fmla="*/ 1986537 w 2375026"/>
                <a:gd name="connsiteY23" fmla="*/ 1911460 h 2093720"/>
                <a:gd name="connsiteX24" fmla="*/ 1986774 w 2375026"/>
                <a:gd name="connsiteY24" fmla="*/ 1912323 h 2093720"/>
                <a:gd name="connsiteX25" fmla="*/ 1984361 w 2375026"/>
                <a:gd name="connsiteY25" fmla="*/ 1911892 h 2093720"/>
                <a:gd name="connsiteX26" fmla="*/ 1969349 w 2375026"/>
                <a:gd name="connsiteY26" fmla="*/ 1910331 h 2093720"/>
                <a:gd name="connsiteX27" fmla="*/ 1976070 w 2375026"/>
                <a:gd name="connsiteY27" fmla="*/ 1915064 h 2093720"/>
                <a:gd name="connsiteX28" fmla="*/ 1976275 w 2375026"/>
                <a:gd name="connsiteY28" fmla="*/ 1915624 h 2093720"/>
                <a:gd name="connsiteX29" fmla="*/ 1974197 w 2375026"/>
                <a:gd name="connsiteY29" fmla="*/ 1915344 h 2093720"/>
                <a:gd name="connsiteX30" fmla="*/ 1961880 w 2375026"/>
                <a:gd name="connsiteY30" fmla="*/ 1914189 h 2093720"/>
                <a:gd name="connsiteX31" fmla="*/ 1960552 w 2375026"/>
                <a:gd name="connsiteY31" fmla="*/ 1914104 h 2093720"/>
                <a:gd name="connsiteX32" fmla="*/ 1963179 w 2375026"/>
                <a:gd name="connsiteY32" fmla="*/ 1915566 h 2093720"/>
                <a:gd name="connsiteX33" fmla="*/ 1966018 w 2375026"/>
                <a:gd name="connsiteY33" fmla="*/ 1918209 h 2093720"/>
                <a:gd name="connsiteX34" fmla="*/ 1966222 w 2375026"/>
                <a:gd name="connsiteY34" fmla="*/ 1918769 h 2093720"/>
                <a:gd name="connsiteX35" fmla="*/ 1964145 w 2375026"/>
                <a:gd name="connsiteY35" fmla="*/ 1918489 h 2093720"/>
                <a:gd name="connsiteX36" fmla="*/ 1915918 w 2375026"/>
                <a:gd name="connsiteY36" fmla="*/ 1916086 h 2093720"/>
                <a:gd name="connsiteX37" fmla="*/ 1909626 w 2375026"/>
                <a:gd name="connsiteY37" fmla="*/ 1921736 h 2093720"/>
                <a:gd name="connsiteX38" fmla="*/ 1919148 w 2375026"/>
                <a:gd name="connsiteY38" fmla="*/ 1919567 h 2093720"/>
                <a:gd name="connsiteX39" fmla="*/ 1921700 w 2375026"/>
                <a:gd name="connsiteY39" fmla="*/ 1924816 h 2093720"/>
                <a:gd name="connsiteX40" fmla="*/ 1915483 w 2375026"/>
                <a:gd name="connsiteY40" fmla="*/ 1927911 h 2093720"/>
                <a:gd name="connsiteX41" fmla="*/ 1918378 w 2375026"/>
                <a:gd name="connsiteY41" fmla="*/ 1933956 h 2093720"/>
                <a:gd name="connsiteX42" fmla="*/ 1882751 w 2375026"/>
                <a:gd name="connsiteY42" fmla="*/ 1951385 h 2093720"/>
                <a:gd name="connsiteX43" fmla="*/ 1883008 w 2375026"/>
                <a:gd name="connsiteY43" fmla="*/ 1944782 h 2093720"/>
                <a:gd name="connsiteX44" fmla="*/ 1882856 w 2375026"/>
                <a:gd name="connsiteY44" fmla="*/ 1944273 h 2093720"/>
                <a:gd name="connsiteX45" fmla="*/ 1877883 w 2375026"/>
                <a:gd name="connsiteY45" fmla="*/ 1943939 h 2093720"/>
                <a:gd name="connsiteX46" fmla="*/ 1881390 w 2375026"/>
                <a:gd name="connsiteY46" fmla="*/ 1940329 h 2093720"/>
                <a:gd name="connsiteX47" fmla="*/ 1881062 w 2375026"/>
                <a:gd name="connsiteY47" fmla="*/ 1939902 h 2093720"/>
                <a:gd name="connsiteX48" fmla="*/ 1873275 w 2375026"/>
                <a:gd name="connsiteY48" fmla="*/ 1943787 h 2093720"/>
                <a:gd name="connsiteX49" fmla="*/ 1842439 w 2375026"/>
                <a:gd name="connsiteY49" fmla="*/ 1948074 h 2093720"/>
                <a:gd name="connsiteX50" fmla="*/ 1818421 w 2375026"/>
                <a:gd name="connsiteY50" fmla="*/ 1942580 h 2093720"/>
                <a:gd name="connsiteX51" fmla="*/ 1815281 w 2375026"/>
                <a:gd name="connsiteY51" fmla="*/ 1941020 h 2093720"/>
                <a:gd name="connsiteX52" fmla="*/ 1815120 w 2375026"/>
                <a:gd name="connsiteY52" fmla="*/ 1941538 h 2093720"/>
                <a:gd name="connsiteX53" fmla="*/ 1810132 w 2375026"/>
                <a:gd name="connsiteY53" fmla="*/ 1964600 h 2093720"/>
                <a:gd name="connsiteX54" fmla="*/ 1799468 w 2375026"/>
                <a:gd name="connsiteY54" fmla="*/ 1992181 h 2093720"/>
                <a:gd name="connsiteX55" fmla="*/ 1786867 w 2375026"/>
                <a:gd name="connsiteY55" fmla="*/ 2014730 h 2093720"/>
                <a:gd name="connsiteX56" fmla="*/ 1784172 w 2375026"/>
                <a:gd name="connsiteY56" fmla="*/ 2000925 h 2093720"/>
                <a:gd name="connsiteX57" fmla="*/ 1770924 w 2375026"/>
                <a:gd name="connsiteY57" fmla="*/ 2013653 h 2093720"/>
                <a:gd name="connsiteX58" fmla="*/ 1769953 w 2375026"/>
                <a:gd name="connsiteY58" fmla="*/ 1994665 h 2093720"/>
                <a:gd name="connsiteX59" fmla="*/ 1758319 w 2375026"/>
                <a:gd name="connsiteY59" fmla="*/ 2009239 h 2093720"/>
                <a:gd name="connsiteX60" fmla="*/ 1761660 w 2375026"/>
                <a:gd name="connsiteY60" fmla="*/ 1972712 h 2093720"/>
                <a:gd name="connsiteX61" fmla="*/ 1755843 w 2375026"/>
                <a:gd name="connsiteY61" fmla="*/ 1911061 h 2093720"/>
                <a:gd name="connsiteX62" fmla="*/ 1762465 w 2375026"/>
                <a:gd name="connsiteY62" fmla="*/ 1903946 h 2093720"/>
                <a:gd name="connsiteX63" fmla="*/ 1760722 w 2375026"/>
                <a:gd name="connsiteY63" fmla="*/ 1902507 h 2093720"/>
                <a:gd name="connsiteX64" fmla="*/ 1758904 w 2375026"/>
                <a:gd name="connsiteY64" fmla="*/ 1900262 h 2093720"/>
                <a:gd name="connsiteX65" fmla="*/ 1758313 w 2375026"/>
                <a:gd name="connsiteY65" fmla="*/ 1899532 h 2093720"/>
                <a:gd name="connsiteX66" fmla="*/ 1747802 w 2375026"/>
                <a:gd name="connsiteY66" fmla="*/ 1899336 h 2093720"/>
                <a:gd name="connsiteX67" fmla="*/ 1733166 w 2375026"/>
                <a:gd name="connsiteY67" fmla="*/ 1899608 h 2093720"/>
                <a:gd name="connsiteX68" fmla="*/ 1726317 w 2375026"/>
                <a:gd name="connsiteY68" fmla="*/ 1899992 h 2093720"/>
                <a:gd name="connsiteX69" fmla="*/ 1722868 w 2375026"/>
                <a:gd name="connsiteY69" fmla="*/ 1903028 h 2093720"/>
                <a:gd name="connsiteX70" fmla="*/ 1715943 w 2375026"/>
                <a:gd name="connsiteY70" fmla="*/ 1904139 h 2093720"/>
                <a:gd name="connsiteX71" fmla="*/ 1715606 w 2375026"/>
                <a:gd name="connsiteY71" fmla="*/ 1905601 h 2093720"/>
                <a:gd name="connsiteX72" fmla="*/ 1714040 w 2375026"/>
                <a:gd name="connsiteY72" fmla="*/ 1905994 h 2093720"/>
                <a:gd name="connsiteX73" fmla="*/ 1701853 w 2375026"/>
                <a:gd name="connsiteY73" fmla="*/ 1906398 h 2093720"/>
                <a:gd name="connsiteX74" fmla="*/ 1701845 w 2375026"/>
                <a:gd name="connsiteY74" fmla="*/ 1906400 h 2093720"/>
                <a:gd name="connsiteX75" fmla="*/ 1701840 w 2375026"/>
                <a:gd name="connsiteY75" fmla="*/ 1906398 h 2093720"/>
                <a:gd name="connsiteX76" fmla="*/ 1695573 w 2375026"/>
                <a:gd name="connsiteY76" fmla="*/ 1905581 h 2093720"/>
                <a:gd name="connsiteX77" fmla="*/ 1693051 w 2375026"/>
                <a:gd name="connsiteY77" fmla="*/ 1904951 h 2093720"/>
                <a:gd name="connsiteX78" fmla="*/ 1693731 w 2375026"/>
                <a:gd name="connsiteY78" fmla="*/ 1903859 h 2093720"/>
                <a:gd name="connsiteX79" fmla="*/ 1684083 w 2375026"/>
                <a:gd name="connsiteY79" fmla="*/ 1900839 h 2093720"/>
                <a:gd name="connsiteX80" fmla="*/ 1684071 w 2375026"/>
                <a:gd name="connsiteY80" fmla="*/ 1900635 h 2093720"/>
                <a:gd name="connsiteX81" fmla="*/ 1684060 w 2375026"/>
                <a:gd name="connsiteY81" fmla="*/ 1900451 h 2093720"/>
                <a:gd name="connsiteX82" fmla="*/ 1670025 w 2375026"/>
                <a:gd name="connsiteY82" fmla="*/ 1898111 h 2093720"/>
                <a:gd name="connsiteX83" fmla="*/ 1663729 w 2375026"/>
                <a:gd name="connsiteY83" fmla="*/ 1897882 h 2093720"/>
                <a:gd name="connsiteX84" fmla="*/ 1663339 w 2375026"/>
                <a:gd name="connsiteY84" fmla="*/ 1897838 h 2093720"/>
                <a:gd name="connsiteX85" fmla="*/ 1662483 w 2375026"/>
                <a:gd name="connsiteY85" fmla="*/ 1897452 h 2093720"/>
                <a:gd name="connsiteX86" fmla="*/ 1669223 w 2375026"/>
                <a:gd name="connsiteY86" fmla="*/ 1894203 h 2093720"/>
                <a:gd name="connsiteX87" fmla="*/ 1684320 w 2375026"/>
                <a:gd name="connsiteY87" fmla="*/ 1889611 h 2093720"/>
                <a:gd name="connsiteX88" fmla="*/ 1686174 w 2375026"/>
                <a:gd name="connsiteY88" fmla="*/ 1888419 h 2093720"/>
                <a:gd name="connsiteX89" fmla="*/ 1686771 w 2375026"/>
                <a:gd name="connsiteY89" fmla="*/ 1887557 h 2093720"/>
                <a:gd name="connsiteX90" fmla="*/ 1691945 w 2375026"/>
                <a:gd name="connsiteY90" fmla="*/ 1880086 h 2093720"/>
                <a:gd name="connsiteX91" fmla="*/ 1705668 w 2375026"/>
                <a:gd name="connsiteY91" fmla="*/ 1872613 h 2093720"/>
                <a:gd name="connsiteX92" fmla="*/ 2173715 w 2375026"/>
                <a:gd name="connsiteY92" fmla="*/ 1843069 h 2093720"/>
                <a:gd name="connsiteX93" fmla="*/ 2179892 w 2375026"/>
                <a:gd name="connsiteY93" fmla="*/ 1864323 h 2093720"/>
                <a:gd name="connsiteX94" fmla="*/ 2193069 w 2375026"/>
                <a:gd name="connsiteY94" fmla="*/ 1861927 h 2093720"/>
                <a:gd name="connsiteX95" fmla="*/ 2195464 w 2375026"/>
                <a:gd name="connsiteY95" fmla="*/ 1875104 h 2093720"/>
                <a:gd name="connsiteX96" fmla="*/ 2203904 w 2375026"/>
                <a:gd name="connsiteY96" fmla="*/ 1877527 h 2093720"/>
                <a:gd name="connsiteX97" fmla="*/ 2206831 w 2375026"/>
                <a:gd name="connsiteY97" fmla="*/ 1899144 h 2093720"/>
                <a:gd name="connsiteX98" fmla="*/ 2215774 w 2375026"/>
                <a:gd name="connsiteY98" fmla="*/ 1905609 h 2093720"/>
                <a:gd name="connsiteX99" fmla="*/ 2211037 w 2375026"/>
                <a:gd name="connsiteY99" fmla="*/ 1920624 h 2093720"/>
                <a:gd name="connsiteX100" fmla="*/ 2221818 w 2375026"/>
                <a:gd name="connsiteY100" fmla="*/ 1924217 h 2093720"/>
                <a:gd name="connsiteX101" fmla="*/ 2221818 w 2375026"/>
                <a:gd name="connsiteY101" fmla="*/ 1938592 h 2093720"/>
                <a:gd name="connsiteX102" fmla="*/ 2255057 w 2375026"/>
                <a:gd name="connsiteY102" fmla="*/ 1990193 h 2093720"/>
                <a:gd name="connsiteX103" fmla="*/ 2258917 w 2375026"/>
                <a:gd name="connsiteY103" fmla="*/ 2007369 h 2093720"/>
                <a:gd name="connsiteX104" fmla="*/ 2262040 w 2375026"/>
                <a:gd name="connsiteY104" fmla="*/ 2025694 h 2093720"/>
                <a:gd name="connsiteX105" fmla="*/ 2271462 w 2375026"/>
                <a:gd name="connsiteY105" fmla="*/ 2026674 h 2093720"/>
                <a:gd name="connsiteX106" fmla="*/ 2289405 w 2375026"/>
                <a:gd name="connsiteY106" fmla="*/ 2031184 h 2093720"/>
                <a:gd name="connsiteX107" fmla="*/ 2308917 w 2375026"/>
                <a:gd name="connsiteY107" fmla="*/ 2029281 h 2093720"/>
                <a:gd name="connsiteX108" fmla="*/ 2374789 w 2375026"/>
                <a:gd name="connsiteY108" fmla="*/ 2048953 h 2093720"/>
                <a:gd name="connsiteX109" fmla="*/ 2375026 w 2375026"/>
                <a:gd name="connsiteY109" fmla="*/ 2049815 h 2093720"/>
                <a:gd name="connsiteX110" fmla="*/ 2372613 w 2375026"/>
                <a:gd name="connsiteY110" fmla="*/ 2049384 h 2093720"/>
                <a:gd name="connsiteX111" fmla="*/ 2358308 w 2375026"/>
                <a:gd name="connsiteY111" fmla="*/ 2047606 h 2093720"/>
                <a:gd name="connsiteX112" fmla="*/ 2356765 w 2375026"/>
                <a:gd name="connsiteY112" fmla="*/ 2047475 h 2093720"/>
                <a:gd name="connsiteX113" fmla="*/ 2359816 w 2375026"/>
                <a:gd name="connsiteY113" fmla="*/ 2049726 h 2093720"/>
                <a:gd name="connsiteX114" fmla="*/ 2363114 w 2375026"/>
                <a:gd name="connsiteY114" fmla="*/ 2053794 h 2093720"/>
                <a:gd name="connsiteX115" fmla="*/ 2363352 w 2375026"/>
                <a:gd name="connsiteY115" fmla="*/ 2054657 h 2093720"/>
                <a:gd name="connsiteX116" fmla="*/ 2360938 w 2375026"/>
                <a:gd name="connsiteY116" fmla="*/ 2054226 h 2093720"/>
                <a:gd name="connsiteX117" fmla="*/ 2345926 w 2375026"/>
                <a:gd name="connsiteY117" fmla="*/ 2052665 h 2093720"/>
                <a:gd name="connsiteX118" fmla="*/ 2352648 w 2375026"/>
                <a:gd name="connsiteY118" fmla="*/ 2057398 h 2093720"/>
                <a:gd name="connsiteX119" fmla="*/ 2352852 w 2375026"/>
                <a:gd name="connsiteY119" fmla="*/ 2057958 h 2093720"/>
                <a:gd name="connsiteX120" fmla="*/ 2350774 w 2375026"/>
                <a:gd name="connsiteY120" fmla="*/ 2057678 h 2093720"/>
                <a:gd name="connsiteX121" fmla="*/ 2338457 w 2375026"/>
                <a:gd name="connsiteY121" fmla="*/ 2056523 h 2093720"/>
                <a:gd name="connsiteX122" fmla="*/ 2337129 w 2375026"/>
                <a:gd name="connsiteY122" fmla="*/ 2056438 h 2093720"/>
                <a:gd name="connsiteX123" fmla="*/ 2339756 w 2375026"/>
                <a:gd name="connsiteY123" fmla="*/ 2057900 h 2093720"/>
                <a:gd name="connsiteX124" fmla="*/ 2342596 w 2375026"/>
                <a:gd name="connsiteY124" fmla="*/ 2060543 h 2093720"/>
                <a:gd name="connsiteX125" fmla="*/ 2342800 w 2375026"/>
                <a:gd name="connsiteY125" fmla="*/ 2061103 h 2093720"/>
                <a:gd name="connsiteX126" fmla="*/ 2340722 w 2375026"/>
                <a:gd name="connsiteY126" fmla="*/ 2060823 h 2093720"/>
                <a:gd name="connsiteX127" fmla="*/ 2292496 w 2375026"/>
                <a:gd name="connsiteY127" fmla="*/ 2058420 h 2093720"/>
                <a:gd name="connsiteX128" fmla="*/ 2286202 w 2375026"/>
                <a:gd name="connsiteY128" fmla="*/ 2064071 h 2093720"/>
                <a:gd name="connsiteX129" fmla="*/ 2295725 w 2375026"/>
                <a:gd name="connsiteY129" fmla="*/ 2061902 h 2093720"/>
                <a:gd name="connsiteX130" fmla="*/ 2298277 w 2375026"/>
                <a:gd name="connsiteY130" fmla="*/ 2067152 h 2093720"/>
                <a:gd name="connsiteX131" fmla="*/ 2292059 w 2375026"/>
                <a:gd name="connsiteY131" fmla="*/ 2070246 h 2093720"/>
                <a:gd name="connsiteX132" fmla="*/ 2294954 w 2375026"/>
                <a:gd name="connsiteY132" fmla="*/ 2076290 h 2093720"/>
                <a:gd name="connsiteX133" fmla="*/ 2259327 w 2375026"/>
                <a:gd name="connsiteY133" fmla="*/ 2093720 h 2093720"/>
                <a:gd name="connsiteX134" fmla="*/ 2259584 w 2375026"/>
                <a:gd name="connsiteY134" fmla="*/ 2087117 h 2093720"/>
                <a:gd name="connsiteX135" fmla="*/ 2259432 w 2375026"/>
                <a:gd name="connsiteY135" fmla="*/ 2086608 h 2093720"/>
                <a:gd name="connsiteX136" fmla="*/ 2254459 w 2375026"/>
                <a:gd name="connsiteY136" fmla="*/ 2086273 h 2093720"/>
                <a:gd name="connsiteX137" fmla="*/ 2257966 w 2375026"/>
                <a:gd name="connsiteY137" fmla="*/ 2082663 h 2093720"/>
                <a:gd name="connsiteX138" fmla="*/ 2257638 w 2375026"/>
                <a:gd name="connsiteY138" fmla="*/ 2082237 h 2093720"/>
                <a:gd name="connsiteX139" fmla="*/ 2249851 w 2375026"/>
                <a:gd name="connsiteY139" fmla="*/ 2086121 h 2093720"/>
                <a:gd name="connsiteX140" fmla="*/ 2219015 w 2375026"/>
                <a:gd name="connsiteY140" fmla="*/ 2090408 h 2093720"/>
                <a:gd name="connsiteX141" fmla="*/ 2137298 w 2375026"/>
                <a:gd name="connsiteY141" fmla="*/ 2044841 h 2093720"/>
                <a:gd name="connsiteX142" fmla="*/ 2135456 w 2375026"/>
                <a:gd name="connsiteY142" fmla="*/ 2042566 h 2093720"/>
                <a:gd name="connsiteX143" fmla="*/ 2134889 w 2375026"/>
                <a:gd name="connsiteY143" fmla="*/ 2041866 h 2093720"/>
                <a:gd name="connsiteX144" fmla="*/ 2124378 w 2375026"/>
                <a:gd name="connsiteY144" fmla="*/ 2041671 h 2093720"/>
                <a:gd name="connsiteX145" fmla="*/ 2109742 w 2375026"/>
                <a:gd name="connsiteY145" fmla="*/ 2041943 h 2093720"/>
                <a:gd name="connsiteX146" fmla="*/ 2102893 w 2375026"/>
                <a:gd name="connsiteY146" fmla="*/ 2042327 h 2093720"/>
                <a:gd name="connsiteX147" fmla="*/ 2099444 w 2375026"/>
                <a:gd name="connsiteY147" fmla="*/ 2045362 h 2093720"/>
                <a:gd name="connsiteX148" fmla="*/ 2092519 w 2375026"/>
                <a:gd name="connsiteY148" fmla="*/ 2046473 h 2093720"/>
                <a:gd name="connsiteX149" fmla="*/ 2092182 w 2375026"/>
                <a:gd name="connsiteY149" fmla="*/ 2047936 h 2093720"/>
                <a:gd name="connsiteX150" fmla="*/ 2090616 w 2375026"/>
                <a:gd name="connsiteY150" fmla="*/ 2048328 h 2093720"/>
                <a:gd name="connsiteX151" fmla="*/ 2078429 w 2375026"/>
                <a:gd name="connsiteY151" fmla="*/ 2048733 h 2093720"/>
                <a:gd name="connsiteX152" fmla="*/ 2078421 w 2375026"/>
                <a:gd name="connsiteY152" fmla="*/ 2048734 h 2093720"/>
                <a:gd name="connsiteX153" fmla="*/ 2078415 w 2375026"/>
                <a:gd name="connsiteY153" fmla="*/ 2048733 h 2093720"/>
                <a:gd name="connsiteX154" fmla="*/ 2072149 w 2375026"/>
                <a:gd name="connsiteY154" fmla="*/ 2047916 h 2093720"/>
                <a:gd name="connsiteX155" fmla="*/ 2069627 w 2375026"/>
                <a:gd name="connsiteY155" fmla="*/ 2047285 h 2093720"/>
                <a:gd name="connsiteX156" fmla="*/ 2070307 w 2375026"/>
                <a:gd name="connsiteY156" fmla="*/ 2046194 h 2093720"/>
                <a:gd name="connsiteX157" fmla="*/ 2060659 w 2375026"/>
                <a:gd name="connsiteY157" fmla="*/ 2043173 h 2093720"/>
                <a:gd name="connsiteX158" fmla="*/ 2060645 w 2375026"/>
                <a:gd name="connsiteY158" fmla="*/ 2042946 h 2093720"/>
                <a:gd name="connsiteX159" fmla="*/ 2060636 w 2375026"/>
                <a:gd name="connsiteY159" fmla="*/ 2042786 h 2093720"/>
                <a:gd name="connsiteX160" fmla="*/ 2046600 w 2375026"/>
                <a:gd name="connsiteY160" fmla="*/ 2040446 h 2093720"/>
                <a:gd name="connsiteX161" fmla="*/ 2040305 w 2375026"/>
                <a:gd name="connsiteY161" fmla="*/ 2040217 h 2093720"/>
                <a:gd name="connsiteX162" fmla="*/ 2039915 w 2375026"/>
                <a:gd name="connsiteY162" fmla="*/ 2040172 h 2093720"/>
                <a:gd name="connsiteX163" fmla="*/ 2039059 w 2375026"/>
                <a:gd name="connsiteY163" fmla="*/ 2039787 h 2093720"/>
                <a:gd name="connsiteX164" fmla="*/ 2045799 w 2375026"/>
                <a:gd name="connsiteY164" fmla="*/ 2036537 h 2093720"/>
                <a:gd name="connsiteX165" fmla="*/ 2060896 w 2375026"/>
                <a:gd name="connsiteY165" fmla="*/ 2031946 h 2093720"/>
                <a:gd name="connsiteX166" fmla="*/ 2062750 w 2375026"/>
                <a:gd name="connsiteY166" fmla="*/ 2030754 h 2093720"/>
                <a:gd name="connsiteX167" fmla="*/ 2068522 w 2375026"/>
                <a:gd name="connsiteY167" fmla="*/ 2022420 h 2093720"/>
                <a:gd name="connsiteX168" fmla="*/ 2082245 w 2375026"/>
                <a:gd name="connsiteY168" fmla="*/ 2014947 h 2093720"/>
                <a:gd name="connsiteX169" fmla="*/ 2098791 w 2375026"/>
                <a:gd name="connsiteY169" fmla="*/ 2022223 h 2093720"/>
                <a:gd name="connsiteX170" fmla="*/ 2101951 w 2375026"/>
                <a:gd name="connsiteY170" fmla="*/ 2025790 h 2093720"/>
                <a:gd name="connsiteX171" fmla="*/ 2107383 w 2375026"/>
                <a:gd name="connsiteY171" fmla="*/ 2024776 h 2093720"/>
                <a:gd name="connsiteX172" fmla="*/ 2124378 w 2375026"/>
                <a:gd name="connsiteY172" fmla="*/ 2023779 h 2093720"/>
                <a:gd name="connsiteX173" fmla="*/ 2133082 w 2375026"/>
                <a:gd name="connsiteY173" fmla="*/ 2024035 h 2093720"/>
                <a:gd name="connsiteX174" fmla="*/ 2140014 w 2375026"/>
                <a:gd name="connsiteY174" fmla="*/ 2024655 h 2093720"/>
                <a:gd name="connsiteX175" fmla="*/ 2150189 w 2375026"/>
                <a:gd name="connsiteY175" fmla="*/ 2022949 h 2093720"/>
                <a:gd name="connsiteX176" fmla="*/ 2159236 w 2375026"/>
                <a:gd name="connsiteY176" fmla="*/ 2022542 h 2093720"/>
                <a:gd name="connsiteX177" fmla="*/ 2165809 w 2375026"/>
                <a:gd name="connsiteY177" fmla="*/ 2002061 h 2093720"/>
                <a:gd name="connsiteX178" fmla="*/ 2165517 w 2375026"/>
                <a:gd name="connsiteY178" fmla="*/ 1978123 h 2093720"/>
                <a:gd name="connsiteX179" fmla="*/ 2145153 w 2375026"/>
                <a:gd name="connsiteY179" fmla="*/ 1945779 h 2093720"/>
                <a:gd name="connsiteX180" fmla="*/ 2170309 w 2375026"/>
                <a:gd name="connsiteY180" fmla="*/ 1846354 h 2093720"/>
                <a:gd name="connsiteX181" fmla="*/ 2173715 w 2375026"/>
                <a:gd name="connsiteY181" fmla="*/ 1843069 h 2093720"/>
                <a:gd name="connsiteX182" fmla="*/ 1379765 w 2375026"/>
                <a:gd name="connsiteY182" fmla="*/ 1622527 h 2093720"/>
                <a:gd name="connsiteX183" fmla="*/ 1385942 w 2375026"/>
                <a:gd name="connsiteY183" fmla="*/ 1643781 h 2093720"/>
                <a:gd name="connsiteX184" fmla="*/ 1399119 w 2375026"/>
                <a:gd name="connsiteY184" fmla="*/ 1641385 h 2093720"/>
                <a:gd name="connsiteX185" fmla="*/ 1401514 w 2375026"/>
                <a:gd name="connsiteY185" fmla="*/ 1654562 h 2093720"/>
                <a:gd name="connsiteX186" fmla="*/ 1409954 w 2375026"/>
                <a:gd name="connsiteY186" fmla="*/ 1656985 h 2093720"/>
                <a:gd name="connsiteX187" fmla="*/ 1412881 w 2375026"/>
                <a:gd name="connsiteY187" fmla="*/ 1678602 h 2093720"/>
                <a:gd name="connsiteX188" fmla="*/ 1421824 w 2375026"/>
                <a:gd name="connsiteY188" fmla="*/ 1685067 h 2093720"/>
                <a:gd name="connsiteX189" fmla="*/ 1417087 w 2375026"/>
                <a:gd name="connsiteY189" fmla="*/ 1700082 h 2093720"/>
                <a:gd name="connsiteX190" fmla="*/ 1427868 w 2375026"/>
                <a:gd name="connsiteY190" fmla="*/ 1703675 h 2093720"/>
                <a:gd name="connsiteX191" fmla="*/ 1427868 w 2375026"/>
                <a:gd name="connsiteY191" fmla="*/ 1718050 h 2093720"/>
                <a:gd name="connsiteX192" fmla="*/ 1461107 w 2375026"/>
                <a:gd name="connsiteY192" fmla="*/ 1769651 h 2093720"/>
                <a:gd name="connsiteX193" fmla="*/ 1464967 w 2375026"/>
                <a:gd name="connsiteY193" fmla="*/ 1786827 h 2093720"/>
                <a:gd name="connsiteX194" fmla="*/ 1468125 w 2375026"/>
                <a:gd name="connsiteY194" fmla="*/ 1805354 h 2093720"/>
                <a:gd name="connsiteX195" fmla="*/ 1477512 w 2375026"/>
                <a:gd name="connsiteY195" fmla="*/ 1806131 h 2093720"/>
                <a:gd name="connsiteX196" fmla="*/ 1495455 w 2375026"/>
                <a:gd name="connsiteY196" fmla="*/ 1810641 h 2093720"/>
                <a:gd name="connsiteX197" fmla="*/ 1514967 w 2375026"/>
                <a:gd name="connsiteY197" fmla="*/ 1808738 h 2093720"/>
                <a:gd name="connsiteX198" fmla="*/ 1580839 w 2375026"/>
                <a:gd name="connsiteY198" fmla="*/ 1828410 h 2093720"/>
                <a:gd name="connsiteX199" fmla="*/ 1581076 w 2375026"/>
                <a:gd name="connsiteY199" fmla="*/ 1829272 h 2093720"/>
                <a:gd name="connsiteX200" fmla="*/ 1578663 w 2375026"/>
                <a:gd name="connsiteY200" fmla="*/ 1828842 h 2093720"/>
                <a:gd name="connsiteX201" fmla="*/ 1564358 w 2375026"/>
                <a:gd name="connsiteY201" fmla="*/ 1827064 h 2093720"/>
                <a:gd name="connsiteX202" fmla="*/ 1562815 w 2375026"/>
                <a:gd name="connsiteY202" fmla="*/ 1826932 h 2093720"/>
                <a:gd name="connsiteX203" fmla="*/ 1565866 w 2375026"/>
                <a:gd name="connsiteY203" fmla="*/ 1829183 h 2093720"/>
                <a:gd name="connsiteX204" fmla="*/ 1569164 w 2375026"/>
                <a:gd name="connsiteY204" fmla="*/ 1833252 h 2093720"/>
                <a:gd name="connsiteX205" fmla="*/ 1569402 w 2375026"/>
                <a:gd name="connsiteY205" fmla="*/ 1834114 h 2093720"/>
                <a:gd name="connsiteX206" fmla="*/ 1566988 w 2375026"/>
                <a:gd name="connsiteY206" fmla="*/ 1833683 h 2093720"/>
                <a:gd name="connsiteX207" fmla="*/ 1551976 w 2375026"/>
                <a:gd name="connsiteY207" fmla="*/ 1832123 h 2093720"/>
                <a:gd name="connsiteX208" fmla="*/ 1558698 w 2375026"/>
                <a:gd name="connsiteY208" fmla="*/ 1836855 h 2093720"/>
                <a:gd name="connsiteX209" fmla="*/ 1558902 w 2375026"/>
                <a:gd name="connsiteY209" fmla="*/ 1837415 h 2093720"/>
                <a:gd name="connsiteX210" fmla="*/ 1556824 w 2375026"/>
                <a:gd name="connsiteY210" fmla="*/ 1837136 h 2093720"/>
                <a:gd name="connsiteX211" fmla="*/ 1544507 w 2375026"/>
                <a:gd name="connsiteY211" fmla="*/ 1835981 h 2093720"/>
                <a:gd name="connsiteX212" fmla="*/ 1543179 w 2375026"/>
                <a:gd name="connsiteY212" fmla="*/ 1835895 h 2093720"/>
                <a:gd name="connsiteX213" fmla="*/ 1545806 w 2375026"/>
                <a:gd name="connsiteY213" fmla="*/ 1837358 h 2093720"/>
                <a:gd name="connsiteX214" fmla="*/ 1548646 w 2375026"/>
                <a:gd name="connsiteY214" fmla="*/ 1840000 h 2093720"/>
                <a:gd name="connsiteX215" fmla="*/ 1548850 w 2375026"/>
                <a:gd name="connsiteY215" fmla="*/ 1840560 h 2093720"/>
                <a:gd name="connsiteX216" fmla="*/ 1546772 w 2375026"/>
                <a:gd name="connsiteY216" fmla="*/ 1840281 h 2093720"/>
                <a:gd name="connsiteX217" fmla="*/ 1498546 w 2375026"/>
                <a:gd name="connsiteY217" fmla="*/ 1837877 h 2093720"/>
                <a:gd name="connsiteX218" fmla="*/ 1492252 w 2375026"/>
                <a:gd name="connsiteY218" fmla="*/ 1843529 h 2093720"/>
                <a:gd name="connsiteX219" fmla="*/ 1501775 w 2375026"/>
                <a:gd name="connsiteY219" fmla="*/ 1841360 h 2093720"/>
                <a:gd name="connsiteX220" fmla="*/ 1504327 w 2375026"/>
                <a:gd name="connsiteY220" fmla="*/ 1846609 h 2093720"/>
                <a:gd name="connsiteX221" fmla="*/ 1498109 w 2375026"/>
                <a:gd name="connsiteY221" fmla="*/ 1849704 h 2093720"/>
                <a:gd name="connsiteX222" fmla="*/ 1501004 w 2375026"/>
                <a:gd name="connsiteY222" fmla="*/ 1855748 h 2093720"/>
                <a:gd name="connsiteX223" fmla="*/ 1465377 w 2375026"/>
                <a:gd name="connsiteY223" fmla="*/ 1873177 h 2093720"/>
                <a:gd name="connsiteX224" fmla="*/ 1465634 w 2375026"/>
                <a:gd name="connsiteY224" fmla="*/ 1866574 h 2093720"/>
                <a:gd name="connsiteX225" fmla="*/ 1465482 w 2375026"/>
                <a:gd name="connsiteY225" fmla="*/ 1866065 h 2093720"/>
                <a:gd name="connsiteX226" fmla="*/ 1460509 w 2375026"/>
                <a:gd name="connsiteY226" fmla="*/ 1865731 h 2093720"/>
                <a:gd name="connsiteX227" fmla="*/ 1464016 w 2375026"/>
                <a:gd name="connsiteY227" fmla="*/ 1862121 h 2093720"/>
                <a:gd name="connsiteX228" fmla="*/ 1463688 w 2375026"/>
                <a:gd name="connsiteY228" fmla="*/ 1861694 h 2093720"/>
                <a:gd name="connsiteX229" fmla="*/ 1455901 w 2375026"/>
                <a:gd name="connsiteY229" fmla="*/ 1865579 h 2093720"/>
                <a:gd name="connsiteX230" fmla="*/ 1425065 w 2375026"/>
                <a:gd name="connsiteY230" fmla="*/ 1869866 h 2093720"/>
                <a:gd name="connsiteX231" fmla="*/ 1343348 w 2375026"/>
                <a:gd name="connsiteY231" fmla="*/ 1824299 h 2093720"/>
                <a:gd name="connsiteX232" fmla="*/ 1341502 w 2375026"/>
                <a:gd name="connsiteY232" fmla="*/ 1822018 h 2093720"/>
                <a:gd name="connsiteX233" fmla="*/ 1340939 w 2375026"/>
                <a:gd name="connsiteY233" fmla="*/ 1821324 h 2093720"/>
                <a:gd name="connsiteX234" fmla="*/ 1330428 w 2375026"/>
                <a:gd name="connsiteY234" fmla="*/ 1821128 h 2093720"/>
                <a:gd name="connsiteX235" fmla="*/ 1315792 w 2375026"/>
                <a:gd name="connsiteY235" fmla="*/ 1821400 h 2093720"/>
                <a:gd name="connsiteX236" fmla="*/ 1308943 w 2375026"/>
                <a:gd name="connsiteY236" fmla="*/ 1821784 h 2093720"/>
                <a:gd name="connsiteX237" fmla="*/ 1305494 w 2375026"/>
                <a:gd name="connsiteY237" fmla="*/ 1824820 h 2093720"/>
                <a:gd name="connsiteX238" fmla="*/ 1298569 w 2375026"/>
                <a:gd name="connsiteY238" fmla="*/ 1825931 h 2093720"/>
                <a:gd name="connsiteX239" fmla="*/ 1298232 w 2375026"/>
                <a:gd name="connsiteY239" fmla="*/ 1827393 h 2093720"/>
                <a:gd name="connsiteX240" fmla="*/ 1296666 w 2375026"/>
                <a:gd name="connsiteY240" fmla="*/ 1827786 h 2093720"/>
                <a:gd name="connsiteX241" fmla="*/ 1284479 w 2375026"/>
                <a:gd name="connsiteY241" fmla="*/ 1828190 h 2093720"/>
                <a:gd name="connsiteX242" fmla="*/ 1284471 w 2375026"/>
                <a:gd name="connsiteY242" fmla="*/ 1828192 h 2093720"/>
                <a:gd name="connsiteX243" fmla="*/ 1284466 w 2375026"/>
                <a:gd name="connsiteY243" fmla="*/ 1828190 h 2093720"/>
                <a:gd name="connsiteX244" fmla="*/ 1278199 w 2375026"/>
                <a:gd name="connsiteY244" fmla="*/ 1827373 h 2093720"/>
                <a:gd name="connsiteX245" fmla="*/ 1275677 w 2375026"/>
                <a:gd name="connsiteY245" fmla="*/ 1826743 h 2093720"/>
                <a:gd name="connsiteX246" fmla="*/ 1276357 w 2375026"/>
                <a:gd name="connsiteY246" fmla="*/ 1825651 h 2093720"/>
                <a:gd name="connsiteX247" fmla="*/ 1266709 w 2375026"/>
                <a:gd name="connsiteY247" fmla="*/ 1822631 h 2093720"/>
                <a:gd name="connsiteX248" fmla="*/ 1266696 w 2375026"/>
                <a:gd name="connsiteY248" fmla="*/ 1822417 h 2093720"/>
                <a:gd name="connsiteX249" fmla="*/ 1266686 w 2375026"/>
                <a:gd name="connsiteY249" fmla="*/ 1822243 h 2093720"/>
                <a:gd name="connsiteX250" fmla="*/ 1252650 w 2375026"/>
                <a:gd name="connsiteY250" fmla="*/ 1819903 h 2093720"/>
                <a:gd name="connsiteX251" fmla="*/ 1246355 w 2375026"/>
                <a:gd name="connsiteY251" fmla="*/ 1819674 h 2093720"/>
                <a:gd name="connsiteX252" fmla="*/ 1245965 w 2375026"/>
                <a:gd name="connsiteY252" fmla="*/ 1819630 h 2093720"/>
                <a:gd name="connsiteX253" fmla="*/ 1245109 w 2375026"/>
                <a:gd name="connsiteY253" fmla="*/ 1819244 h 2093720"/>
                <a:gd name="connsiteX254" fmla="*/ 1251849 w 2375026"/>
                <a:gd name="connsiteY254" fmla="*/ 1815995 h 2093720"/>
                <a:gd name="connsiteX255" fmla="*/ 1266946 w 2375026"/>
                <a:gd name="connsiteY255" fmla="*/ 1811403 h 2093720"/>
                <a:gd name="connsiteX256" fmla="*/ 1268800 w 2375026"/>
                <a:gd name="connsiteY256" fmla="*/ 1810211 h 2093720"/>
                <a:gd name="connsiteX257" fmla="*/ 1269470 w 2375026"/>
                <a:gd name="connsiteY257" fmla="*/ 1809244 h 2093720"/>
                <a:gd name="connsiteX258" fmla="*/ 1274571 w 2375026"/>
                <a:gd name="connsiteY258" fmla="*/ 1801878 h 2093720"/>
                <a:gd name="connsiteX259" fmla="*/ 1288295 w 2375026"/>
                <a:gd name="connsiteY259" fmla="*/ 1794405 h 2093720"/>
                <a:gd name="connsiteX260" fmla="*/ 1304841 w 2375026"/>
                <a:gd name="connsiteY260" fmla="*/ 1801681 h 2093720"/>
                <a:gd name="connsiteX261" fmla="*/ 1308001 w 2375026"/>
                <a:gd name="connsiteY261" fmla="*/ 1805248 h 2093720"/>
                <a:gd name="connsiteX262" fmla="*/ 1313433 w 2375026"/>
                <a:gd name="connsiteY262" fmla="*/ 1804234 h 2093720"/>
                <a:gd name="connsiteX263" fmla="*/ 1330428 w 2375026"/>
                <a:gd name="connsiteY263" fmla="*/ 1803237 h 2093720"/>
                <a:gd name="connsiteX264" fmla="*/ 1339132 w 2375026"/>
                <a:gd name="connsiteY264" fmla="*/ 1803492 h 2093720"/>
                <a:gd name="connsiteX265" fmla="*/ 1346064 w 2375026"/>
                <a:gd name="connsiteY265" fmla="*/ 1804112 h 2093720"/>
                <a:gd name="connsiteX266" fmla="*/ 1356239 w 2375026"/>
                <a:gd name="connsiteY266" fmla="*/ 1802407 h 2093720"/>
                <a:gd name="connsiteX267" fmla="*/ 1365286 w 2375026"/>
                <a:gd name="connsiteY267" fmla="*/ 1802000 h 2093720"/>
                <a:gd name="connsiteX268" fmla="*/ 1371859 w 2375026"/>
                <a:gd name="connsiteY268" fmla="*/ 1781519 h 2093720"/>
                <a:gd name="connsiteX269" fmla="*/ 1371567 w 2375026"/>
                <a:gd name="connsiteY269" fmla="*/ 1757581 h 2093720"/>
                <a:gd name="connsiteX270" fmla="*/ 1351203 w 2375026"/>
                <a:gd name="connsiteY270" fmla="*/ 1725237 h 2093720"/>
                <a:gd name="connsiteX271" fmla="*/ 1376359 w 2375026"/>
                <a:gd name="connsiteY271" fmla="*/ 1625812 h 2093720"/>
                <a:gd name="connsiteX272" fmla="*/ 1379765 w 2375026"/>
                <a:gd name="connsiteY272" fmla="*/ 1622527 h 2093720"/>
                <a:gd name="connsiteX273" fmla="*/ 906817 w 2375026"/>
                <a:gd name="connsiteY273" fmla="*/ 1603062 h 2093720"/>
                <a:gd name="connsiteX274" fmla="*/ 923364 w 2375026"/>
                <a:gd name="connsiteY274" fmla="*/ 1610338 h 2093720"/>
                <a:gd name="connsiteX275" fmla="*/ 926523 w 2375026"/>
                <a:gd name="connsiteY275" fmla="*/ 1613905 h 2093720"/>
                <a:gd name="connsiteX276" fmla="*/ 931956 w 2375026"/>
                <a:gd name="connsiteY276" fmla="*/ 1612891 h 2093720"/>
                <a:gd name="connsiteX277" fmla="*/ 948951 w 2375026"/>
                <a:gd name="connsiteY277" fmla="*/ 1611894 h 2093720"/>
                <a:gd name="connsiteX278" fmla="*/ 957654 w 2375026"/>
                <a:gd name="connsiteY278" fmla="*/ 1612149 h 2093720"/>
                <a:gd name="connsiteX279" fmla="*/ 964587 w 2375026"/>
                <a:gd name="connsiteY279" fmla="*/ 1612769 h 2093720"/>
                <a:gd name="connsiteX280" fmla="*/ 974761 w 2375026"/>
                <a:gd name="connsiteY280" fmla="*/ 1611064 h 2093720"/>
                <a:gd name="connsiteX281" fmla="*/ 1004163 w 2375026"/>
                <a:gd name="connsiteY281" fmla="*/ 1609743 h 2093720"/>
                <a:gd name="connsiteX282" fmla="*/ 1007102 w 2375026"/>
                <a:gd name="connsiteY282" fmla="*/ 1609399 h 2093720"/>
                <a:gd name="connsiteX283" fmla="*/ 1053700 w 2375026"/>
                <a:gd name="connsiteY283" fmla="*/ 1610267 h 2093720"/>
                <a:gd name="connsiteX284" fmla="*/ 1055792 w 2375026"/>
                <a:gd name="connsiteY284" fmla="*/ 1611454 h 2093720"/>
                <a:gd name="connsiteX285" fmla="*/ 1096034 w 2375026"/>
                <a:gd name="connsiteY285" fmla="*/ 1614788 h 2093720"/>
                <a:gd name="connsiteX286" fmla="*/ 1113978 w 2375026"/>
                <a:gd name="connsiteY286" fmla="*/ 1619298 h 2093720"/>
                <a:gd name="connsiteX287" fmla="*/ 1133488 w 2375026"/>
                <a:gd name="connsiteY287" fmla="*/ 1617396 h 2093720"/>
                <a:gd name="connsiteX288" fmla="*/ 1199361 w 2375026"/>
                <a:gd name="connsiteY288" fmla="*/ 1637068 h 2093720"/>
                <a:gd name="connsiteX289" fmla="*/ 1199598 w 2375026"/>
                <a:gd name="connsiteY289" fmla="*/ 1637930 h 2093720"/>
                <a:gd name="connsiteX290" fmla="*/ 1197184 w 2375026"/>
                <a:gd name="connsiteY290" fmla="*/ 1637499 h 2093720"/>
                <a:gd name="connsiteX291" fmla="*/ 1182879 w 2375026"/>
                <a:gd name="connsiteY291" fmla="*/ 1635721 h 2093720"/>
                <a:gd name="connsiteX292" fmla="*/ 1181337 w 2375026"/>
                <a:gd name="connsiteY292" fmla="*/ 1635590 h 2093720"/>
                <a:gd name="connsiteX293" fmla="*/ 1184388 w 2375026"/>
                <a:gd name="connsiteY293" fmla="*/ 1637841 h 2093720"/>
                <a:gd name="connsiteX294" fmla="*/ 1187686 w 2375026"/>
                <a:gd name="connsiteY294" fmla="*/ 1641909 h 2093720"/>
                <a:gd name="connsiteX295" fmla="*/ 1187923 w 2375026"/>
                <a:gd name="connsiteY295" fmla="*/ 1642772 h 2093720"/>
                <a:gd name="connsiteX296" fmla="*/ 1185509 w 2375026"/>
                <a:gd name="connsiteY296" fmla="*/ 1642341 h 2093720"/>
                <a:gd name="connsiteX297" fmla="*/ 1170497 w 2375026"/>
                <a:gd name="connsiteY297" fmla="*/ 1640780 h 2093720"/>
                <a:gd name="connsiteX298" fmla="*/ 1177219 w 2375026"/>
                <a:gd name="connsiteY298" fmla="*/ 1645513 h 2093720"/>
                <a:gd name="connsiteX299" fmla="*/ 1177423 w 2375026"/>
                <a:gd name="connsiteY299" fmla="*/ 1646073 h 2093720"/>
                <a:gd name="connsiteX300" fmla="*/ 1175345 w 2375026"/>
                <a:gd name="connsiteY300" fmla="*/ 1645793 h 2093720"/>
                <a:gd name="connsiteX301" fmla="*/ 1163029 w 2375026"/>
                <a:gd name="connsiteY301" fmla="*/ 1644638 h 2093720"/>
                <a:gd name="connsiteX302" fmla="*/ 1161701 w 2375026"/>
                <a:gd name="connsiteY302" fmla="*/ 1644553 h 2093720"/>
                <a:gd name="connsiteX303" fmla="*/ 1164328 w 2375026"/>
                <a:gd name="connsiteY303" fmla="*/ 1646015 h 2093720"/>
                <a:gd name="connsiteX304" fmla="*/ 1167167 w 2375026"/>
                <a:gd name="connsiteY304" fmla="*/ 1648658 h 2093720"/>
                <a:gd name="connsiteX305" fmla="*/ 1167371 w 2375026"/>
                <a:gd name="connsiteY305" fmla="*/ 1649218 h 2093720"/>
                <a:gd name="connsiteX306" fmla="*/ 1165293 w 2375026"/>
                <a:gd name="connsiteY306" fmla="*/ 1648938 h 2093720"/>
                <a:gd name="connsiteX307" fmla="*/ 1117067 w 2375026"/>
                <a:gd name="connsiteY307" fmla="*/ 1646535 h 2093720"/>
                <a:gd name="connsiteX308" fmla="*/ 1110775 w 2375026"/>
                <a:gd name="connsiteY308" fmla="*/ 1652185 h 2093720"/>
                <a:gd name="connsiteX309" fmla="*/ 1120297 w 2375026"/>
                <a:gd name="connsiteY309" fmla="*/ 1650016 h 2093720"/>
                <a:gd name="connsiteX310" fmla="*/ 1122849 w 2375026"/>
                <a:gd name="connsiteY310" fmla="*/ 1655265 h 2093720"/>
                <a:gd name="connsiteX311" fmla="*/ 1116632 w 2375026"/>
                <a:gd name="connsiteY311" fmla="*/ 1658360 h 2093720"/>
                <a:gd name="connsiteX312" fmla="*/ 1119526 w 2375026"/>
                <a:gd name="connsiteY312" fmla="*/ 1664405 h 2093720"/>
                <a:gd name="connsiteX313" fmla="*/ 1083900 w 2375026"/>
                <a:gd name="connsiteY313" fmla="*/ 1681834 h 2093720"/>
                <a:gd name="connsiteX314" fmla="*/ 1084157 w 2375026"/>
                <a:gd name="connsiteY314" fmla="*/ 1675231 h 2093720"/>
                <a:gd name="connsiteX315" fmla="*/ 1084005 w 2375026"/>
                <a:gd name="connsiteY315" fmla="*/ 1674722 h 2093720"/>
                <a:gd name="connsiteX316" fmla="*/ 1079032 w 2375026"/>
                <a:gd name="connsiteY316" fmla="*/ 1674388 h 2093720"/>
                <a:gd name="connsiteX317" fmla="*/ 1082539 w 2375026"/>
                <a:gd name="connsiteY317" fmla="*/ 1670778 h 2093720"/>
                <a:gd name="connsiteX318" fmla="*/ 1082210 w 2375026"/>
                <a:gd name="connsiteY318" fmla="*/ 1670351 h 2093720"/>
                <a:gd name="connsiteX319" fmla="*/ 1074423 w 2375026"/>
                <a:gd name="connsiteY319" fmla="*/ 1674236 h 2093720"/>
                <a:gd name="connsiteX320" fmla="*/ 1043587 w 2375026"/>
                <a:gd name="connsiteY320" fmla="*/ 1678523 h 2093720"/>
                <a:gd name="connsiteX321" fmla="*/ 1019569 w 2375026"/>
                <a:gd name="connsiteY321" fmla="*/ 1673029 h 2093720"/>
                <a:gd name="connsiteX322" fmla="*/ 1016430 w 2375026"/>
                <a:gd name="connsiteY322" fmla="*/ 1671469 h 2093720"/>
                <a:gd name="connsiteX323" fmla="*/ 1016269 w 2375026"/>
                <a:gd name="connsiteY323" fmla="*/ 1671987 h 2093720"/>
                <a:gd name="connsiteX324" fmla="*/ 1011280 w 2375026"/>
                <a:gd name="connsiteY324" fmla="*/ 1695049 h 2093720"/>
                <a:gd name="connsiteX325" fmla="*/ 1000616 w 2375026"/>
                <a:gd name="connsiteY325" fmla="*/ 1722630 h 2093720"/>
                <a:gd name="connsiteX326" fmla="*/ 988016 w 2375026"/>
                <a:gd name="connsiteY326" fmla="*/ 1745179 h 2093720"/>
                <a:gd name="connsiteX327" fmla="*/ 985321 w 2375026"/>
                <a:gd name="connsiteY327" fmla="*/ 1731374 h 2093720"/>
                <a:gd name="connsiteX328" fmla="*/ 972072 w 2375026"/>
                <a:gd name="connsiteY328" fmla="*/ 1744102 h 2093720"/>
                <a:gd name="connsiteX329" fmla="*/ 971102 w 2375026"/>
                <a:gd name="connsiteY329" fmla="*/ 1725114 h 2093720"/>
                <a:gd name="connsiteX330" fmla="*/ 959467 w 2375026"/>
                <a:gd name="connsiteY330" fmla="*/ 1739688 h 2093720"/>
                <a:gd name="connsiteX331" fmla="*/ 962808 w 2375026"/>
                <a:gd name="connsiteY331" fmla="*/ 1703161 h 2093720"/>
                <a:gd name="connsiteX332" fmla="*/ 956992 w 2375026"/>
                <a:gd name="connsiteY332" fmla="*/ 1641510 h 2093720"/>
                <a:gd name="connsiteX333" fmla="*/ 963614 w 2375026"/>
                <a:gd name="connsiteY333" fmla="*/ 1634395 h 2093720"/>
                <a:gd name="connsiteX334" fmla="*/ 961871 w 2375026"/>
                <a:gd name="connsiteY334" fmla="*/ 1632956 h 2093720"/>
                <a:gd name="connsiteX335" fmla="*/ 960045 w 2375026"/>
                <a:gd name="connsiteY335" fmla="*/ 1630700 h 2093720"/>
                <a:gd name="connsiteX336" fmla="*/ 959462 w 2375026"/>
                <a:gd name="connsiteY336" fmla="*/ 1629981 h 2093720"/>
                <a:gd name="connsiteX337" fmla="*/ 948951 w 2375026"/>
                <a:gd name="connsiteY337" fmla="*/ 1629785 h 2093720"/>
                <a:gd name="connsiteX338" fmla="*/ 934315 w 2375026"/>
                <a:gd name="connsiteY338" fmla="*/ 1630057 h 2093720"/>
                <a:gd name="connsiteX339" fmla="*/ 927466 w 2375026"/>
                <a:gd name="connsiteY339" fmla="*/ 1630441 h 2093720"/>
                <a:gd name="connsiteX340" fmla="*/ 924017 w 2375026"/>
                <a:gd name="connsiteY340" fmla="*/ 1633477 h 2093720"/>
                <a:gd name="connsiteX341" fmla="*/ 917092 w 2375026"/>
                <a:gd name="connsiteY341" fmla="*/ 1634587 h 2093720"/>
                <a:gd name="connsiteX342" fmla="*/ 916755 w 2375026"/>
                <a:gd name="connsiteY342" fmla="*/ 1636050 h 2093720"/>
                <a:gd name="connsiteX343" fmla="*/ 915189 w 2375026"/>
                <a:gd name="connsiteY343" fmla="*/ 1636443 h 2093720"/>
                <a:gd name="connsiteX344" fmla="*/ 903002 w 2375026"/>
                <a:gd name="connsiteY344" fmla="*/ 1636847 h 2093720"/>
                <a:gd name="connsiteX345" fmla="*/ 902994 w 2375026"/>
                <a:gd name="connsiteY345" fmla="*/ 1636849 h 2093720"/>
                <a:gd name="connsiteX346" fmla="*/ 902988 w 2375026"/>
                <a:gd name="connsiteY346" fmla="*/ 1636847 h 2093720"/>
                <a:gd name="connsiteX347" fmla="*/ 896721 w 2375026"/>
                <a:gd name="connsiteY347" fmla="*/ 1636030 h 2093720"/>
                <a:gd name="connsiteX348" fmla="*/ 894200 w 2375026"/>
                <a:gd name="connsiteY348" fmla="*/ 1635400 h 2093720"/>
                <a:gd name="connsiteX349" fmla="*/ 894880 w 2375026"/>
                <a:gd name="connsiteY349" fmla="*/ 1634308 h 2093720"/>
                <a:gd name="connsiteX350" fmla="*/ 885232 w 2375026"/>
                <a:gd name="connsiteY350" fmla="*/ 1631288 h 2093720"/>
                <a:gd name="connsiteX351" fmla="*/ 885232 w 2375026"/>
                <a:gd name="connsiteY351" fmla="*/ 1631277 h 2093720"/>
                <a:gd name="connsiteX352" fmla="*/ 885208 w 2375026"/>
                <a:gd name="connsiteY352" fmla="*/ 1630900 h 2093720"/>
                <a:gd name="connsiteX353" fmla="*/ 871173 w 2375026"/>
                <a:gd name="connsiteY353" fmla="*/ 1628560 h 2093720"/>
                <a:gd name="connsiteX354" fmla="*/ 864878 w 2375026"/>
                <a:gd name="connsiteY354" fmla="*/ 1628331 h 2093720"/>
                <a:gd name="connsiteX355" fmla="*/ 864488 w 2375026"/>
                <a:gd name="connsiteY355" fmla="*/ 1628287 h 2093720"/>
                <a:gd name="connsiteX356" fmla="*/ 863631 w 2375026"/>
                <a:gd name="connsiteY356" fmla="*/ 1627901 h 2093720"/>
                <a:gd name="connsiteX357" fmla="*/ 870372 w 2375026"/>
                <a:gd name="connsiteY357" fmla="*/ 1624652 h 2093720"/>
                <a:gd name="connsiteX358" fmla="*/ 885468 w 2375026"/>
                <a:gd name="connsiteY358" fmla="*/ 1620060 h 2093720"/>
                <a:gd name="connsiteX359" fmla="*/ 887322 w 2375026"/>
                <a:gd name="connsiteY359" fmla="*/ 1618869 h 2093720"/>
                <a:gd name="connsiteX360" fmla="*/ 893094 w 2375026"/>
                <a:gd name="connsiteY360" fmla="*/ 1610535 h 2093720"/>
                <a:gd name="connsiteX361" fmla="*/ 906817 w 2375026"/>
                <a:gd name="connsiteY361" fmla="*/ 1603062 h 2093720"/>
                <a:gd name="connsiteX362" fmla="*/ 556409 w 2375026"/>
                <a:gd name="connsiteY362" fmla="*/ 1328472 h 2093720"/>
                <a:gd name="connsiteX363" fmla="*/ 562586 w 2375026"/>
                <a:gd name="connsiteY363" fmla="*/ 1349726 h 2093720"/>
                <a:gd name="connsiteX364" fmla="*/ 575762 w 2375026"/>
                <a:gd name="connsiteY364" fmla="*/ 1347330 h 2093720"/>
                <a:gd name="connsiteX365" fmla="*/ 578158 w 2375026"/>
                <a:gd name="connsiteY365" fmla="*/ 1360507 h 2093720"/>
                <a:gd name="connsiteX366" fmla="*/ 586598 w 2375026"/>
                <a:gd name="connsiteY366" fmla="*/ 1362930 h 2093720"/>
                <a:gd name="connsiteX367" fmla="*/ 589524 w 2375026"/>
                <a:gd name="connsiteY367" fmla="*/ 1384547 h 2093720"/>
                <a:gd name="connsiteX368" fmla="*/ 598467 w 2375026"/>
                <a:gd name="connsiteY368" fmla="*/ 1391012 h 2093720"/>
                <a:gd name="connsiteX369" fmla="*/ 593731 w 2375026"/>
                <a:gd name="connsiteY369" fmla="*/ 1406027 h 2093720"/>
                <a:gd name="connsiteX370" fmla="*/ 604512 w 2375026"/>
                <a:gd name="connsiteY370" fmla="*/ 1409620 h 2093720"/>
                <a:gd name="connsiteX371" fmla="*/ 604512 w 2375026"/>
                <a:gd name="connsiteY371" fmla="*/ 1423995 h 2093720"/>
                <a:gd name="connsiteX372" fmla="*/ 637751 w 2375026"/>
                <a:gd name="connsiteY372" fmla="*/ 1475596 h 2093720"/>
                <a:gd name="connsiteX373" fmla="*/ 641611 w 2375026"/>
                <a:gd name="connsiteY373" fmla="*/ 1492772 h 2093720"/>
                <a:gd name="connsiteX374" fmla="*/ 644769 w 2375026"/>
                <a:gd name="connsiteY374" fmla="*/ 1511299 h 2093720"/>
                <a:gd name="connsiteX375" fmla="*/ 654156 w 2375026"/>
                <a:gd name="connsiteY375" fmla="*/ 1512076 h 2093720"/>
                <a:gd name="connsiteX376" fmla="*/ 672099 w 2375026"/>
                <a:gd name="connsiteY376" fmla="*/ 1516586 h 2093720"/>
                <a:gd name="connsiteX377" fmla="*/ 691610 w 2375026"/>
                <a:gd name="connsiteY377" fmla="*/ 1514683 h 2093720"/>
                <a:gd name="connsiteX378" fmla="*/ 757483 w 2375026"/>
                <a:gd name="connsiteY378" fmla="*/ 1534355 h 2093720"/>
                <a:gd name="connsiteX379" fmla="*/ 757720 w 2375026"/>
                <a:gd name="connsiteY379" fmla="*/ 1535217 h 2093720"/>
                <a:gd name="connsiteX380" fmla="*/ 755307 w 2375026"/>
                <a:gd name="connsiteY380" fmla="*/ 1534787 h 2093720"/>
                <a:gd name="connsiteX381" fmla="*/ 741001 w 2375026"/>
                <a:gd name="connsiteY381" fmla="*/ 1533009 h 2093720"/>
                <a:gd name="connsiteX382" fmla="*/ 739459 w 2375026"/>
                <a:gd name="connsiteY382" fmla="*/ 1532877 h 2093720"/>
                <a:gd name="connsiteX383" fmla="*/ 742510 w 2375026"/>
                <a:gd name="connsiteY383" fmla="*/ 1535128 h 2093720"/>
                <a:gd name="connsiteX384" fmla="*/ 745808 w 2375026"/>
                <a:gd name="connsiteY384" fmla="*/ 1539197 h 2093720"/>
                <a:gd name="connsiteX385" fmla="*/ 746045 w 2375026"/>
                <a:gd name="connsiteY385" fmla="*/ 1540059 h 2093720"/>
                <a:gd name="connsiteX386" fmla="*/ 743632 w 2375026"/>
                <a:gd name="connsiteY386" fmla="*/ 1539628 h 2093720"/>
                <a:gd name="connsiteX387" fmla="*/ 728620 w 2375026"/>
                <a:gd name="connsiteY387" fmla="*/ 1538068 h 2093720"/>
                <a:gd name="connsiteX388" fmla="*/ 735341 w 2375026"/>
                <a:gd name="connsiteY388" fmla="*/ 1542800 h 2093720"/>
                <a:gd name="connsiteX389" fmla="*/ 735546 w 2375026"/>
                <a:gd name="connsiteY389" fmla="*/ 1543360 h 2093720"/>
                <a:gd name="connsiteX390" fmla="*/ 733468 w 2375026"/>
                <a:gd name="connsiteY390" fmla="*/ 1543081 h 2093720"/>
                <a:gd name="connsiteX391" fmla="*/ 721151 w 2375026"/>
                <a:gd name="connsiteY391" fmla="*/ 1541926 h 2093720"/>
                <a:gd name="connsiteX392" fmla="*/ 719823 w 2375026"/>
                <a:gd name="connsiteY392" fmla="*/ 1541840 h 2093720"/>
                <a:gd name="connsiteX393" fmla="*/ 722450 w 2375026"/>
                <a:gd name="connsiteY393" fmla="*/ 1543303 h 2093720"/>
                <a:gd name="connsiteX394" fmla="*/ 725289 w 2375026"/>
                <a:gd name="connsiteY394" fmla="*/ 1545945 h 2093720"/>
                <a:gd name="connsiteX395" fmla="*/ 725494 w 2375026"/>
                <a:gd name="connsiteY395" fmla="*/ 1546505 h 2093720"/>
                <a:gd name="connsiteX396" fmla="*/ 723416 w 2375026"/>
                <a:gd name="connsiteY396" fmla="*/ 1546226 h 2093720"/>
                <a:gd name="connsiteX397" fmla="*/ 675190 w 2375026"/>
                <a:gd name="connsiteY397" fmla="*/ 1543822 h 2093720"/>
                <a:gd name="connsiteX398" fmla="*/ 668896 w 2375026"/>
                <a:gd name="connsiteY398" fmla="*/ 1549474 h 2093720"/>
                <a:gd name="connsiteX399" fmla="*/ 678418 w 2375026"/>
                <a:gd name="connsiteY399" fmla="*/ 1547305 h 2093720"/>
                <a:gd name="connsiteX400" fmla="*/ 680971 w 2375026"/>
                <a:gd name="connsiteY400" fmla="*/ 1552554 h 2093720"/>
                <a:gd name="connsiteX401" fmla="*/ 674754 w 2375026"/>
                <a:gd name="connsiteY401" fmla="*/ 1555649 h 2093720"/>
                <a:gd name="connsiteX402" fmla="*/ 677647 w 2375026"/>
                <a:gd name="connsiteY402" fmla="*/ 1561693 h 2093720"/>
                <a:gd name="connsiteX403" fmla="*/ 642021 w 2375026"/>
                <a:gd name="connsiteY403" fmla="*/ 1579122 h 2093720"/>
                <a:gd name="connsiteX404" fmla="*/ 642278 w 2375026"/>
                <a:gd name="connsiteY404" fmla="*/ 1572519 h 2093720"/>
                <a:gd name="connsiteX405" fmla="*/ 642126 w 2375026"/>
                <a:gd name="connsiteY405" fmla="*/ 1572010 h 2093720"/>
                <a:gd name="connsiteX406" fmla="*/ 637153 w 2375026"/>
                <a:gd name="connsiteY406" fmla="*/ 1571676 h 2093720"/>
                <a:gd name="connsiteX407" fmla="*/ 640660 w 2375026"/>
                <a:gd name="connsiteY407" fmla="*/ 1568066 h 2093720"/>
                <a:gd name="connsiteX408" fmla="*/ 640332 w 2375026"/>
                <a:gd name="connsiteY408" fmla="*/ 1567639 h 2093720"/>
                <a:gd name="connsiteX409" fmla="*/ 632545 w 2375026"/>
                <a:gd name="connsiteY409" fmla="*/ 1571524 h 2093720"/>
                <a:gd name="connsiteX410" fmla="*/ 601709 w 2375026"/>
                <a:gd name="connsiteY410" fmla="*/ 1575811 h 2093720"/>
                <a:gd name="connsiteX411" fmla="*/ 519992 w 2375026"/>
                <a:gd name="connsiteY411" fmla="*/ 1530244 h 2093720"/>
                <a:gd name="connsiteX412" fmla="*/ 518415 w 2375026"/>
                <a:gd name="connsiteY412" fmla="*/ 1528297 h 2093720"/>
                <a:gd name="connsiteX413" fmla="*/ 517583 w 2375026"/>
                <a:gd name="connsiteY413" fmla="*/ 1527269 h 2093720"/>
                <a:gd name="connsiteX414" fmla="*/ 507072 w 2375026"/>
                <a:gd name="connsiteY414" fmla="*/ 1527073 h 2093720"/>
                <a:gd name="connsiteX415" fmla="*/ 492436 w 2375026"/>
                <a:gd name="connsiteY415" fmla="*/ 1527345 h 2093720"/>
                <a:gd name="connsiteX416" fmla="*/ 485587 w 2375026"/>
                <a:gd name="connsiteY416" fmla="*/ 1527729 h 2093720"/>
                <a:gd name="connsiteX417" fmla="*/ 482138 w 2375026"/>
                <a:gd name="connsiteY417" fmla="*/ 1530765 h 2093720"/>
                <a:gd name="connsiteX418" fmla="*/ 475213 w 2375026"/>
                <a:gd name="connsiteY418" fmla="*/ 1531875 h 2093720"/>
                <a:gd name="connsiteX419" fmla="*/ 474876 w 2375026"/>
                <a:gd name="connsiteY419" fmla="*/ 1533338 h 2093720"/>
                <a:gd name="connsiteX420" fmla="*/ 473310 w 2375026"/>
                <a:gd name="connsiteY420" fmla="*/ 1533731 h 2093720"/>
                <a:gd name="connsiteX421" fmla="*/ 461123 w 2375026"/>
                <a:gd name="connsiteY421" fmla="*/ 1534135 h 2093720"/>
                <a:gd name="connsiteX422" fmla="*/ 461115 w 2375026"/>
                <a:gd name="connsiteY422" fmla="*/ 1534137 h 2093720"/>
                <a:gd name="connsiteX423" fmla="*/ 461109 w 2375026"/>
                <a:gd name="connsiteY423" fmla="*/ 1534135 h 2093720"/>
                <a:gd name="connsiteX424" fmla="*/ 454842 w 2375026"/>
                <a:gd name="connsiteY424" fmla="*/ 1533318 h 2093720"/>
                <a:gd name="connsiteX425" fmla="*/ 452321 w 2375026"/>
                <a:gd name="connsiteY425" fmla="*/ 1532688 h 2093720"/>
                <a:gd name="connsiteX426" fmla="*/ 453001 w 2375026"/>
                <a:gd name="connsiteY426" fmla="*/ 1531596 h 2093720"/>
                <a:gd name="connsiteX427" fmla="*/ 443353 w 2375026"/>
                <a:gd name="connsiteY427" fmla="*/ 1528576 h 2093720"/>
                <a:gd name="connsiteX428" fmla="*/ 443350 w 2375026"/>
                <a:gd name="connsiteY428" fmla="*/ 1528529 h 2093720"/>
                <a:gd name="connsiteX429" fmla="*/ 443330 w 2375026"/>
                <a:gd name="connsiteY429" fmla="*/ 1528188 h 2093720"/>
                <a:gd name="connsiteX430" fmla="*/ 429294 w 2375026"/>
                <a:gd name="connsiteY430" fmla="*/ 1525848 h 2093720"/>
                <a:gd name="connsiteX431" fmla="*/ 422999 w 2375026"/>
                <a:gd name="connsiteY431" fmla="*/ 1525619 h 2093720"/>
                <a:gd name="connsiteX432" fmla="*/ 422609 w 2375026"/>
                <a:gd name="connsiteY432" fmla="*/ 1525575 h 2093720"/>
                <a:gd name="connsiteX433" fmla="*/ 421752 w 2375026"/>
                <a:gd name="connsiteY433" fmla="*/ 1525189 h 2093720"/>
                <a:gd name="connsiteX434" fmla="*/ 428493 w 2375026"/>
                <a:gd name="connsiteY434" fmla="*/ 1521940 h 2093720"/>
                <a:gd name="connsiteX435" fmla="*/ 443589 w 2375026"/>
                <a:gd name="connsiteY435" fmla="*/ 1517348 h 2093720"/>
                <a:gd name="connsiteX436" fmla="*/ 445443 w 2375026"/>
                <a:gd name="connsiteY436" fmla="*/ 1516157 h 2093720"/>
                <a:gd name="connsiteX437" fmla="*/ 451215 w 2375026"/>
                <a:gd name="connsiteY437" fmla="*/ 1507823 h 2093720"/>
                <a:gd name="connsiteX438" fmla="*/ 464938 w 2375026"/>
                <a:gd name="connsiteY438" fmla="*/ 1500350 h 2093720"/>
                <a:gd name="connsiteX439" fmla="*/ 481485 w 2375026"/>
                <a:gd name="connsiteY439" fmla="*/ 1507626 h 2093720"/>
                <a:gd name="connsiteX440" fmla="*/ 484645 w 2375026"/>
                <a:gd name="connsiteY440" fmla="*/ 1511193 h 2093720"/>
                <a:gd name="connsiteX441" fmla="*/ 485634 w 2375026"/>
                <a:gd name="connsiteY441" fmla="*/ 1511008 h 2093720"/>
                <a:gd name="connsiteX442" fmla="*/ 490077 w 2375026"/>
                <a:gd name="connsiteY442" fmla="*/ 1510179 h 2093720"/>
                <a:gd name="connsiteX443" fmla="*/ 507072 w 2375026"/>
                <a:gd name="connsiteY443" fmla="*/ 1509182 h 2093720"/>
                <a:gd name="connsiteX444" fmla="*/ 515775 w 2375026"/>
                <a:gd name="connsiteY444" fmla="*/ 1509437 h 2093720"/>
                <a:gd name="connsiteX445" fmla="*/ 522708 w 2375026"/>
                <a:gd name="connsiteY445" fmla="*/ 1510057 h 2093720"/>
                <a:gd name="connsiteX446" fmla="*/ 532883 w 2375026"/>
                <a:gd name="connsiteY446" fmla="*/ 1508352 h 2093720"/>
                <a:gd name="connsiteX447" fmla="*/ 541930 w 2375026"/>
                <a:gd name="connsiteY447" fmla="*/ 1507945 h 2093720"/>
                <a:gd name="connsiteX448" fmla="*/ 548503 w 2375026"/>
                <a:gd name="connsiteY448" fmla="*/ 1487464 h 2093720"/>
                <a:gd name="connsiteX449" fmla="*/ 548211 w 2375026"/>
                <a:gd name="connsiteY449" fmla="*/ 1463526 h 2093720"/>
                <a:gd name="connsiteX450" fmla="*/ 527847 w 2375026"/>
                <a:gd name="connsiteY450" fmla="*/ 1431182 h 2093720"/>
                <a:gd name="connsiteX451" fmla="*/ 553002 w 2375026"/>
                <a:gd name="connsiteY451" fmla="*/ 1331757 h 2093720"/>
                <a:gd name="connsiteX452" fmla="*/ 556409 w 2375026"/>
                <a:gd name="connsiteY452" fmla="*/ 1328472 h 2093720"/>
                <a:gd name="connsiteX453" fmla="*/ 44254 w 2375026"/>
                <a:gd name="connsiteY453" fmla="*/ 1245294 h 2093720"/>
                <a:gd name="connsiteX454" fmla="*/ 60801 w 2375026"/>
                <a:gd name="connsiteY454" fmla="*/ 1252570 h 2093720"/>
                <a:gd name="connsiteX455" fmla="*/ 63960 w 2375026"/>
                <a:gd name="connsiteY455" fmla="*/ 1256137 h 2093720"/>
                <a:gd name="connsiteX456" fmla="*/ 69393 w 2375026"/>
                <a:gd name="connsiteY456" fmla="*/ 1255123 h 2093720"/>
                <a:gd name="connsiteX457" fmla="*/ 86388 w 2375026"/>
                <a:gd name="connsiteY457" fmla="*/ 1254126 h 2093720"/>
                <a:gd name="connsiteX458" fmla="*/ 95091 w 2375026"/>
                <a:gd name="connsiteY458" fmla="*/ 1254381 h 2093720"/>
                <a:gd name="connsiteX459" fmla="*/ 102024 w 2375026"/>
                <a:gd name="connsiteY459" fmla="*/ 1255001 h 2093720"/>
                <a:gd name="connsiteX460" fmla="*/ 112198 w 2375026"/>
                <a:gd name="connsiteY460" fmla="*/ 1253296 h 2093720"/>
                <a:gd name="connsiteX461" fmla="*/ 133694 w 2375026"/>
                <a:gd name="connsiteY461" fmla="*/ 1253111 h 2093720"/>
                <a:gd name="connsiteX462" fmla="*/ 133966 w 2375026"/>
                <a:gd name="connsiteY462" fmla="*/ 1252869 h 2093720"/>
                <a:gd name="connsiteX463" fmla="*/ 144539 w 2375026"/>
                <a:gd name="connsiteY463" fmla="*/ 1251631 h 2093720"/>
                <a:gd name="connsiteX464" fmla="*/ 191137 w 2375026"/>
                <a:gd name="connsiteY464" fmla="*/ 1252499 h 2093720"/>
                <a:gd name="connsiteX465" fmla="*/ 193229 w 2375026"/>
                <a:gd name="connsiteY465" fmla="*/ 1253686 h 2093720"/>
                <a:gd name="connsiteX466" fmla="*/ 233471 w 2375026"/>
                <a:gd name="connsiteY466" fmla="*/ 1257020 h 2093720"/>
                <a:gd name="connsiteX467" fmla="*/ 251415 w 2375026"/>
                <a:gd name="connsiteY467" fmla="*/ 1261530 h 2093720"/>
                <a:gd name="connsiteX468" fmla="*/ 270925 w 2375026"/>
                <a:gd name="connsiteY468" fmla="*/ 1259628 h 2093720"/>
                <a:gd name="connsiteX469" fmla="*/ 336798 w 2375026"/>
                <a:gd name="connsiteY469" fmla="*/ 1279300 h 2093720"/>
                <a:gd name="connsiteX470" fmla="*/ 337035 w 2375026"/>
                <a:gd name="connsiteY470" fmla="*/ 1280162 h 2093720"/>
                <a:gd name="connsiteX471" fmla="*/ 334621 w 2375026"/>
                <a:gd name="connsiteY471" fmla="*/ 1279731 h 2093720"/>
                <a:gd name="connsiteX472" fmla="*/ 320316 w 2375026"/>
                <a:gd name="connsiteY472" fmla="*/ 1277953 h 2093720"/>
                <a:gd name="connsiteX473" fmla="*/ 318774 w 2375026"/>
                <a:gd name="connsiteY473" fmla="*/ 1277822 h 2093720"/>
                <a:gd name="connsiteX474" fmla="*/ 321825 w 2375026"/>
                <a:gd name="connsiteY474" fmla="*/ 1280073 h 2093720"/>
                <a:gd name="connsiteX475" fmla="*/ 325123 w 2375026"/>
                <a:gd name="connsiteY475" fmla="*/ 1284141 h 2093720"/>
                <a:gd name="connsiteX476" fmla="*/ 325360 w 2375026"/>
                <a:gd name="connsiteY476" fmla="*/ 1285004 h 2093720"/>
                <a:gd name="connsiteX477" fmla="*/ 322946 w 2375026"/>
                <a:gd name="connsiteY477" fmla="*/ 1284573 h 2093720"/>
                <a:gd name="connsiteX478" fmla="*/ 307934 w 2375026"/>
                <a:gd name="connsiteY478" fmla="*/ 1283012 h 2093720"/>
                <a:gd name="connsiteX479" fmla="*/ 314656 w 2375026"/>
                <a:gd name="connsiteY479" fmla="*/ 1287745 h 2093720"/>
                <a:gd name="connsiteX480" fmla="*/ 314860 w 2375026"/>
                <a:gd name="connsiteY480" fmla="*/ 1288305 h 2093720"/>
                <a:gd name="connsiteX481" fmla="*/ 312782 w 2375026"/>
                <a:gd name="connsiteY481" fmla="*/ 1288025 h 2093720"/>
                <a:gd name="connsiteX482" fmla="*/ 300466 w 2375026"/>
                <a:gd name="connsiteY482" fmla="*/ 1286870 h 2093720"/>
                <a:gd name="connsiteX483" fmla="*/ 299138 w 2375026"/>
                <a:gd name="connsiteY483" fmla="*/ 1286785 h 2093720"/>
                <a:gd name="connsiteX484" fmla="*/ 301765 w 2375026"/>
                <a:gd name="connsiteY484" fmla="*/ 1288247 h 2093720"/>
                <a:gd name="connsiteX485" fmla="*/ 304604 w 2375026"/>
                <a:gd name="connsiteY485" fmla="*/ 1290890 h 2093720"/>
                <a:gd name="connsiteX486" fmla="*/ 304808 w 2375026"/>
                <a:gd name="connsiteY486" fmla="*/ 1291450 h 2093720"/>
                <a:gd name="connsiteX487" fmla="*/ 302730 w 2375026"/>
                <a:gd name="connsiteY487" fmla="*/ 1291170 h 2093720"/>
                <a:gd name="connsiteX488" fmla="*/ 254504 w 2375026"/>
                <a:gd name="connsiteY488" fmla="*/ 1288767 h 2093720"/>
                <a:gd name="connsiteX489" fmla="*/ 248212 w 2375026"/>
                <a:gd name="connsiteY489" fmla="*/ 1294417 h 2093720"/>
                <a:gd name="connsiteX490" fmla="*/ 257734 w 2375026"/>
                <a:gd name="connsiteY490" fmla="*/ 1292248 h 2093720"/>
                <a:gd name="connsiteX491" fmla="*/ 260286 w 2375026"/>
                <a:gd name="connsiteY491" fmla="*/ 1297497 h 2093720"/>
                <a:gd name="connsiteX492" fmla="*/ 254069 w 2375026"/>
                <a:gd name="connsiteY492" fmla="*/ 1300592 h 2093720"/>
                <a:gd name="connsiteX493" fmla="*/ 256963 w 2375026"/>
                <a:gd name="connsiteY493" fmla="*/ 1306637 h 2093720"/>
                <a:gd name="connsiteX494" fmla="*/ 221337 w 2375026"/>
                <a:gd name="connsiteY494" fmla="*/ 1324066 h 2093720"/>
                <a:gd name="connsiteX495" fmla="*/ 221594 w 2375026"/>
                <a:gd name="connsiteY495" fmla="*/ 1317463 h 2093720"/>
                <a:gd name="connsiteX496" fmla="*/ 221442 w 2375026"/>
                <a:gd name="connsiteY496" fmla="*/ 1316954 h 2093720"/>
                <a:gd name="connsiteX497" fmla="*/ 216469 w 2375026"/>
                <a:gd name="connsiteY497" fmla="*/ 1316620 h 2093720"/>
                <a:gd name="connsiteX498" fmla="*/ 219976 w 2375026"/>
                <a:gd name="connsiteY498" fmla="*/ 1313010 h 2093720"/>
                <a:gd name="connsiteX499" fmla="*/ 219648 w 2375026"/>
                <a:gd name="connsiteY499" fmla="*/ 1312583 h 2093720"/>
                <a:gd name="connsiteX500" fmla="*/ 211860 w 2375026"/>
                <a:gd name="connsiteY500" fmla="*/ 1316468 h 2093720"/>
                <a:gd name="connsiteX501" fmla="*/ 181024 w 2375026"/>
                <a:gd name="connsiteY501" fmla="*/ 1320755 h 2093720"/>
                <a:gd name="connsiteX502" fmla="*/ 157006 w 2375026"/>
                <a:gd name="connsiteY502" fmla="*/ 1315261 h 2093720"/>
                <a:gd name="connsiteX503" fmla="*/ 153867 w 2375026"/>
                <a:gd name="connsiteY503" fmla="*/ 1313701 h 2093720"/>
                <a:gd name="connsiteX504" fmla="*/ 153706 w 2375026"/>
                <a:gd name="connsiteY504" fmla="*/ 1314220 h 2093720"/>
                <a:gd name="connsiteX505" fmla="*/ 148717 w 2375026"/>
                <a:gd name="connsiteY505" fmla="*/ 1337281 h 2093720"/>
                <a:gd name="connsiteX506" fmla="*/ 138053 w 2375026"/>
                <a:gd name="connsiteY506" fmla="*/ 1364862 h 2093720"/>
                <a:gd name="connsiteX507" fmla="*/ 125453 w 2375026"/>
                <a:gd name="connsiteY507" fmla="*/ 1387411 h 2093720"/>
                <a:gd name="connsiteX508" fmla="*/ 122758 w 2375026"/>
                <a:gd name="connsiteY508" fmla="*/ 1373606 h 2093720"/>
                <a:gd name="connsiteX509" fmla="*/ 109509 w 2375026"/>
                <a:gd name="connsiteY509" fmla="*/ 1386334 h 2093720"/>
                <a:gd name="connsiteX510" fmla="*/ 108539 w 2375026"/>
                <a:gd name="connsiteY510" fmla="*/ 1367346 h 2093720"/>
                <a:gd name="connsiteX511" fmla="*/ 96904 w 2375026"/>
                <a:gd name="connsiteY511" fmla="*/ 1381920 h 2093720"/>
                <a:gd name="connsiteX512" fmla="*/ 100245 w 2375026"/>
                <a:gd name="connsiteY512" fmla="*/ 1345393 h 2093720"/>
                <a:gd name="connsiteX513" fmla="*/ 94429 w 2375026"/>
                <a:gd name="connsiteY513" fmla="*/ 1283742 h 2093720"/>
                <a:gd name="connsiteX514" fmla="*/ 101051 w 2375026"/>
                <a:gd name="connsiteY514" fmla="*/ 1276627 h 2093720"/>
                <a:gd name="connsiteX515" fmla="*/ 99308 w 2375026"/>
                <a:gd name="connsiteY515" fmla="*/ 1275188 h 2093720"/>
                <a:gd name="connsiteX516" fmla="*/ 97464 w 2375026"/>
                <a:gd name="connsiteY516" fmla="*/ 1272910 h 2093720"/>
                <a:gd name="connsiteX517" fmla="*/ 96899 w 2375026"/>
                <a:gd name="connsiteY517" fmla="*/ 1272213 h 2093720"/>
                <a:gd name="connsiteX518" fmla="*/ 86388 w 2375026"/>
                <a:gd name="connsiteY518" fmla="*/ 1272017 h 2093720"/>
                <a:gd name="connsiteX519" fmla="*/ 71752 w 2375026"/>
                <a:gd name="connsiteY519" fmla="*/ 1272289 h 2093720"/>
                <a:gd name="connsiteX520" fmla="*/ 64903 w 2375026"/>
                <a:gd name="connsiteY520" fmla="*/ 1272673 h 2093720"/>
                <a:gd name="connsiteX521" fmla="*/ 61454 w 2375026"/>
                <a:gd name="connsiteY521" fmla="*/ 1275709 h 2093720"/>
                <a:gd name="connsiteX522" fmla="*/ 54529 w 2375026"/>
                <a:gd name="connsiteY522" fmla="*/ 1276819 h 2093720"/>
                <a:gd name="connsiteX523" fmla="*/ 54192 w 2375026"/>
                <a:gd name="connsiteY523" fmla="*/ 1278282 h 2093720"/>
                <a:gd name="connsiteX524" fmla="*/ 52626 w 2375026"/>
                <a:gd name="connsiteY524" fmla="*/ 1278675 h 2093720"/>
                <a:gd name="connsiteX525" fmla="*/ 40439 w 2375026"/>
                <a:gd name="connsiteY525" fmla="*/ 1279079 h 2093720"/>
                <a:gd name="connsiteX526" fmla="*/ 40431 w 2375026"/>
                <a:gd name="connsiteY526" fmla="*/ 1279081 h 2093720"/>
                <a:gd name="connsiteX527" fmla="*/ 40425 w 2375026"/>
                <a:gd name="connsiteY527" fmla="*/ 1279079 h 2093720"/>
                <a:gd name="connsiteX528" fmla="*/ 34158 w 2375026"/>
                <a:gd name="connsiteY528" fmla="*/ 1278262 h 2093720"/>
                <a:gd name="connsiteX529" fmla="*/ 31637 w 2375026"/>
                <a:gd name="connsiteY529" fmla="*/ 1277632 h 2093720"/>
                <a:gd name="connsiteX530" fmla="*/ 32317 w 2375026"/>
                <a:gd name="connsiteY530" fmla="*/ 1276540 h 2093720"/>
                <a:gd name="connsiteX531" fmla="*/ 22669 w 2375026"/>
                <a:gd name="connsiteY531" fmla="*/ 1273520 h 2093720"/>
                <a:gd name="connsiteX532" fmla="*/ 22669 w 2375026"/>
                <a:gd name="connsiteY532" fmla="*/ 1273508 h 2093720"/>
                <a:gd name="connsiteX533" fmla="*/ 22645 w 2375026"/>
                <a:gd name="connsiteY533" fmla="*/ 1273132 h 2093720"/>
                <a:gd name="connsiteX534" fmla="*/ 8610 w 2375026"/>
                <a:gd name="connsiteY534" fmla="*/ 1270792 h 2093720"/>
                <a:gd name="connsiteX535" fmla="*/ 2315 w 2375026"/>
                <a:gd name="connsiteY535" fmla="*/ 1270563 h 2093720"/>
                <a:gd name="connsiteX536" fmla="*/ 1925 w 2375026"/>
                <a:gd name="connsiteY536" fmla="*/ 1270519 h 2093720"/>
                <a:gd name="connsiteX537" fmla="*/ 1068 w 2375026"/>
                <a:gd name="connsiteY537" fmla="*/ 1270133 h 2093720"/>
                <a:gd name="connsiteX538" fmla="*/ 7809 w 2375026"/>
                <a:gd name="connsiteY538" fmla="*/ 1266884 h 2093720"/>
                <a:gd name="connsiteX539" fmla="*/ 22905 w 2375026"/>
                <a:gd name="connsiteY539" fmla="*/ 1262292 h 2093720"/>
                <a:gd name="connsiteX540" fmla="*/ 24759 w 2375026"/>
                <a:gd name="connsiteY540" fmla="*/ 1261101 h 2093720"/>
                <a:gd name="connsiteX541" fmla="*/ 30531 w 2375026"/>
                <a:gd name="connsiteY541" fmla="*/ 1252767 h 2093720"/>
                <a:gd name="connsiteX542" fmla="*/ 44254 w 2375026"/>
                <a:gd name="connsiteY542" fmla="*/ 1245294 h 2093720"/>
                <a:gd name="connsiteX543" fmla="*/ 478219 w 2375026"/>
                <a:gd name="connsiteY543" fmla="*/ 856674 h 2093720"/>
                <a:gd name="connsiteX544" fmla="*/ 484396 w 2375026"/>
                <a:gd name="connsiteY544" fmla="*/ 877928 h 2093720"/>
                <a:gd name="connsiteX545" fmla="*/ 497572 w 2375026"/>
                <a:gd name="connsiteY545" fmla="*/ 875532 h 2093720"/>
                <a:gd name="connsiteX546" fmla="*/ 499968 w 2375026"/>
                <a:gd name="connsiteY546" fmla="*/ 888709 h 2093720"/>
                <a:gd name="connsiteX547" fmla="*/ 508408 w 2375026"/>
                <a:gd name="connsiteY547" fmla="*/ 891132 h 2093720"/>
                <a:gd name="connsiteX548" fmla="*/ 511334 w 2375026"/>
                <a:gd name="connsiteY548" fmla="*/ 912749 h 2093720"/>
                <a:gd name="connsiteX549" fmla="*/ 520277 w 2375026"/>
                <a:gd name="connsiteY549" fmla="*/ 919214 h 2093720"/>
                <a:gd name="connsiteX550" fmla="*/ 515541 w 2375026"/>
                <a:gd name="connsiteY550" fmla="*/ 934229 h 2093720"/>
                <a:gd name="connsiteX551" fmla="*/ 526322 w 2375026"/>
                <a:gd name="connsiteY551" fmla="*/ 937822 h 2093720"/>
                <a:gd name="connsiteX552" fmla="*/ 526322 w 2375026"/>
                <a:gd name="connsiteY552" fmla="*/ 952197 h 2093720"/>
                <a:gd name="connsiteX553" fmla="*/ 559561 w 2375026"/>
                <a:gd name="connsiteY553" fmla="*/ 1003798 h 2093720"/>
                <a:gd name="connsiteX554" fmla="*/ 563421 w 2375026"/>
                <a:gd name="connsiteY554" fmla="*/ 1020974 h 2093720"/>
                <a:gd name="connsiteX555" fmla="*/ 566579 w 2375026"/>
                <a:gd name="connsiteY555" fmla="*/ 1039501 h 2093720"/>
                <a:gd name="connsiteX556" fmla="*/ 575966 w 2375026"/>
                <a:gd name="connsiteY556" fmla="*/ 1040278 h 2093720"/>
                <a:gd name="connsiteX557" fmla="*/ 593909 w 2375026"/>
                <a:gd name="connsiteY557" fmla="*/ 1044788 h 2093720"/>
                <a:gd name="connsiteX558" fmla="*/ 613420 w 2375026"/>
                <a:gd name="connsiteY558" fmla="*/ 1042885 h 2093720"/>
                <a:gd name="connsiteX559" fmla="*/ 679293 w 2375026"/>
                <a:gd name="connsiteY559" fmla="*/ 1062557 h 2093720"/>
                <a:gd name="connsiteX560" fmla="*/ 679530 w 2375026"/>
                <a:gd name="connsiteY560" fmla="*/ 1063419 h 2093720"/>
                <a:gd name="connsiteX561" fmla="*/ 677117 w 2375026"/>
                <a:gd name="connsiteY561" fmla="*/ 1062989 h 2093720"/>
                <a:gd name="connsiteX562" fmla="*/ 662811 w 2375026"/>
                <a:gd name="connsiteY562" fmla="*/ 1061211 h 2093720"/>
                <a:gd name="connsiteX563" fmla="*/ 661269 w 2375026"/>
                <a:gd name="connsiteY563" fmla="*/ 1061079 h 2093720"/>
                <a:gd name="connsiteX564" fmla="*/ 664320 w 2375026"/>
                <a:gd name="connsiteY564" fmla="*/ 1063330 h 2093720"/>
                <a:gd name="connsiteX565" fmla="*/ 667618 w 2375026"/>
                <a:gd name="connsiteY565" fmla="*/ 1067399 h 2093720"/>
                <a:gd name="connsiteX566" fmla="*/ 667855 w 2375026"/>
                <a:gd name="connsiteY566" fmla="*/ 1068261 h 2093720"/>
                <a:gd name="connsiteX567" fmla="*/ 665442 w 2375026"/>
                <a:gd name="connsiteY567" fmla="*/ 1067830 h 2093720"/>
                <a:gd name="connsiteX568" fmla="*/ 650430 w 2375026"/>
                <a:gd name="connsiteY568" fmla="*/ 1066270 h 2093720"/>
                <a:gd name="connsiteX569" fmla="*/ 657151 w 2375026"/>
                <a:gd name="connsiteY569" fmla="*/ 1071002 h 2093720"/>
                <a:gd name="connsiteX570" fmla="*/ 657356 w 2375026"/>
                <a:gd name="connsiteY570" fmla="*/ 1071562 h 2093720"/>
                <a:gd name="connsiteX571" fmla="*/ 655278 w 2375026"/>
                <a:gd name="connsiteY571" fmla="*/ 1071283 h 2093720"/>
                <a:gd name="connsiteX572" fmla="*/ 642961 w 2375026"/>
                <a:gd name="connsiteY572" fmla="*/ 1070128 h 2093720"/>
                <a:gd name="connsiteX573" fmla="*/ 641633 w 2375026"/>
                <a:gd name="connsiteY573" fmla="*/ 1070042 h 2093720"/>
                <a:gd name="connsiteX574" fmla="*/ 644260 w 2375026"/>
                <a:gd name="connsiteY574" fmla="*/ 1071505 h 2093720"/>
                <a:gd name="connsiteX575" fmla="*/ 647099 w 2375026"/>
                <a:gd name="connsiteY575" fmla="*/ 1074147 h 2093720"/>
                <a:gd name="connsiteX576" fmla="*/ 647304 w 2375026"/>
                <a:gd name="connsiteY576" fmla="*/ 1074707 h 2093720"/>
                <a:gd name="connsiteX577" fmla="*/ 645226 w 2375026"/>
                <a:gd name="connsiteY577" fmla="*/ 1074428 h 2093720"/>
                <a:gd name="connsiteX578" fmla="*/ 597000 w 2375026"/>
                <a:gd name="connsiteY578" fmla="*/ 1072024 h 2093720"/>
                <a:gd name="connsiteX579" fmla="*/ 590706 w 2375026"/>
                <a:gd name="connsiteY579" fmla="*/ 1077676 h 2093720"/>
                <a:gd name="connsiteX580" fmla="*/ 600228 w 2375026"/>
                <a:gd name="connsiteY580" fmla="*/ 1075507 h 2093720"/>
                <a:gd name="connsiteX581" fmla="*/ 602781 w 2375026"/>
                <a:gd name="connsiteY581" fmla="*/ 1080756 h 2093720"/>
                <a:gd name="connsiteX582" fmla="*/ 596564 w 2375026"/>
                <a:gd name="connsiteY582" fmla="*/ 1083851 h 2093720"/>
                <a:gd name="connsiteX583" fmla="*/ 599457 w 2375026"/>
                <a:gd name="connsiteY583" fmla="*/ 1089895 h 2093720"/>
                <a:gd name="connsiteX584" fmla="*/ 563831 w 2375026"/>
                <a:gd name="connsiteY584" fmla="*/ 1107324 h 2093720"/>
                <a:gd name="connsiteX585" fmla="*/ 564088 w 2375026"/>
                <a:gd name="connsiteY585" fmla="*/ 1100721 h 2093720"/>
                <a:gd name="connsiteX586" fmla="*/ 563936 w 2375026"/>
                <a:gd name="connsiteY586" fmla="*/ 1100212 h 2093720"/>
                <a:gd name="connsiteX587" fmla="*/ 558963 w 2375026"/>
                <a:gd name="connsiteY587" fmla="*/ 1099878 h 2093720"/>
                <a:gd name="connsiteX588" fmla="*/ 562470 w 2375026"/>
                <a:gd name="connsiteY588" fmla="*/ 1096268 h 2093720"/>
                <a:gd name="connsiteX589" fmla="*/ 562142 w 2375026"/>
                <a:gd name="connsiteY589" fmla="*/ 1095841 h 2093720"/>
                <a:gd name="connsiteX590" fmla="*/ 554355 w 2375026"/>
                <a:gd name="connsiteY590" fmla="*/ 1099726 h 2093720"/>
                <a:gd name="connsiteX591" fmla="*/ 523519 w 2375026"/>
                <a:gd name="connsiteY591" fmla="*/ 1104013 h 2093720"/>
                <a:gd name="connsiteX592" fmla="*/ 441802 w 2375026"/>
                <a:gd name="connsiteY592" fmla="*/ 1058446 h 2093720"/>
                <a:gd name="connsiteX593" fmla="*/ 440205 w 2375026"/>
                <a:gd name="connsiteY593" fmla="*/ 1056474 h 2093720"/>
                <a:gd name="connsiteX594" fmla="*/ 439393 w 2375026"/>
                <a:gd name="connsiteY594" fmla="*/ 1055471 h 2093720"/>
                <a:gd name="connsiteX595" fmla="*/ 428882 w 2375026"/>
                <a:gd name="connsiteY595" fmla="*/ 1055275 h 2093720"/>
                <a:gd name="connsiteX596" fmla="*/ 414246 w 2375026"/>
                <a:gd name="connsiteY596" fmla="*/ 1055547 h 2093720"/>
                <a:gd name="connsiteX597" fmla="*/ 407397 w 2375026"/>
                <a:gd name="connsiteY597" fmla="*/ 1055931 h 2093720"/>
                <a:gd name="connsiteX598" fmla="*/ 403948 w 2375026"/>
                <a:gd name="connsiteY598" fmla="*/ 1058967 h 2093720"/>
                <a:gd name="connsiteX599" fmla="*/ 397023 w 2375026"/>
                <a:gd name="connsiteY599" fmla="*/ 1060078 h 2093720"/>
                <a:gd name="connsiteX600" fmla="*/ 396686 w 2375026"/>
                <a:gd name="connsiteY600" fmla="*/ 1061540 h 2093720"/>
                <a:gd name="connsiteX601" fmla="*/ 395120 w 2375026"/>
                <a:gd name="connsiteY601" fmla="*/ 1061933 h 2093720"/>
                <a:gd name="connsiteX602" fmla="*/ 382933 w 2375026"/>
                <a:gd name="connsiteY602" fmla="*/ 1062338 h 2093720"/>
                <a:gd name="connsiteX603" fmla="*/ 382925 w 2375026"/>
                <a:gd name="connsiteY603" fmla="*/ 1062339 h 2093720"/>
                <a:gd name="connsiteX604" fmla="*/ 382919 w 2375026"/>
                <a:gd name="connsiteY604" fmla="*/ 1062337 h 2093720"/>
                <a:gd name="connsiteX605" fmla="*/ 376652 w 2375026"/>
                <a:gd name="connsiteY605" fmla="*/ 1061520 h 2093720"/>
                <a:gd name="connsiteX606" fmla="*/ 374131 w 2375026"/>
                <a:gd name="connsiteY606" fmla="*/ 1060890 h 2093720"/>
                <a:gd name="connsiteX607" fmla="*/ 374811 w 2375026"/>
                <a:gd name="connsiteY607" fmla="*/ 1059798 h 2093720"/>
                <a:gd name="connsiteX608" fmla="*/ 365163 w 2375026"/>
                <a:gd name="connsiteY608" fmla="*/ 1056778 h 2093720"/>
                <a:gd name="connsiteX609" fmla="*/ 365140 w 2375026"/>
                <a:gd name="connsiteY609" fmla="*/ 1056391 h 2093720"/>
                <a:gd name="connsiteX610" fmla="*/ 351103 w 2375026"/>
                <a:gd name="connsiteY610" fmla="*/ 1054050 h 2093720"/>
                <a:gd name="connsiteX611" fmla="*/ 344809 w 2375026"/>
                <a:gd name="connsiteY611" fmla="*/ 1053821 h 2093720"/>
                <a:gd name="connsiteX612" fmla="*/ 344419 w 2375026"/>
                <a:gd name="connsiteY612" fmla="*/ 1053777 h 2093720"/>
                <a:gd name="connsiteX613" fmla="*/ 343562 w 2375026"/>
                <a:gd name="connsiteY613" fmla="*/ 1053391 h 2093720"/>
                <a:gd name="connsiteX614" fmla="*/ 350303 w 2375026"/>
                <a:gd name="connsiteY614" fmla="*/ 1050142 h 2093720"/>
                <a:gd name="connsiteX615" fmla="*/ 365399 w 2375026"/>
                <a:gd name="connsiteY615" fmla="*/ 1045550 h 2093720"/>
                <a:gd name="connsiteX616" fmla="*/ 367253 w 2375026"/>
                <a:gd name="connsiteY616" fmla="*/ 1044359 h 2093720"/>
                <a:gd name="connsiteX617" fmla="*/ 373025 w 2375026"/>
                <a:gd name="connsiteY617" fmla="*/ 1036025 h 2093720"/>
                <a:gd name="connsiteX618" fmla="*/ 386748 w 2375026"/>
                <a:gd name="connsiteY618" fmla="*/ 1028552 h 2093720"/>
                <a:gd name="connsiteX619" fmla="*/ 403295 w 2375026"/>
                <a:gd name="connsiteY619" fmla="*/ 1035828 h 2093720"/>
                <a:gd name="connsiteX620" fmla="*/ 406455 w 2375026"/>
                <a:gd name="connsiteY620" fmla="*/ 1039395 h 2093720"/>
                <a:gd name="connsiteX621" fmla="*/ 407474 w 2375026"/>
                <a:gd name="connsiteY621" fmla="*/ 1039205 h 2093720"/>
                <a:gd name="connsiteX622" fmla="*/ 411887 w 2375026"/>
                <a:gd name="connsiteY622" fmla="*/ 1038381 h 2093720"/>
                <a:gd name="connsiteX623" fmla="*/ 428882 w 2375026"/>
                <a:gd name="connsiteY623" fmla="*/ 1037384 h 2093720"/>
                <a:gd name="connsiteX624" fmla="*/ 437585 w 2375026"/>
                <a:gd name="connsiteY624" fmla="*/ 1037639 h 2093720"/>
                <a:gd name="connsiteX625" fmla="*/ 444518 w 2375026"/>
                <a:gd name="connsiteY625" fmla="*/ 1038259 h 2093720"/>
                <a:gd name="connsiteX626" fmla="*/ 454693 w 2375026"/>
                <a:gd name="connsiteY626" fmla="*/ 1036554 h 2093720"/>
                <a:gd name="connsiteX627" fmla="*/ 463740 w 2375026"/>
                <a:gd name="connsiteY627" fmla="*/ 1036147 h 2093720"/>
                <a:gd name="connsiteX628" fmla="*/ 470313 w 2375026"/>
                <a:gd name="connsiteY628" fmla="*/ 1015666 h 2093720"/>
                <a:gd name="connsiteX629" fmla="*/ 470021 w 2375026"/>
                <a:gd name="connsiteY629" fmla="*/ 991728 h 2093720"/>
                <a:gd name="connsiteX630" fmla="*/ 449657 w 2375026"/>
                <a:gd name="connsiteY630" fmla="*/ 959384 h 2093720"/>
                <a:gd name="connsiteX631" fmla="*/ 474812 w 2375026"/>
                <a:gd name="connsiteY631" fmla="*/ 859959 h 2093720"/>
                <a:gd name="connsiteX632" fmla="*/ 478219 w 2375026"/>
                <a:gd name="connsiteY632" fmla="*/ 856674 h 2093720"/>
                <a:gd name="connsiteX633" fmla="*/ 769591 w 2375026"/>
                <a:gd name="connsiteY633" fmla="*/ 720895 h 2093720"/>
                <a:gd name="connsiteX634" fmla="*/ 786138 w 2375026"/>
                <a:gd name="connsiteY634" fmla="*/ 728171 h 2093720"/>
                <a:gd name="connsiteX635" fmla="*/ 789297 w 2375026"/>
                <a:gd name="connsiteY635" fmla="*/ 731738 h 2093720"/>
                <a:gd name="connsiteX636" fmla="*/ 794730 w 2375026"/>
                <a:gd name="connsiteY636" fmla="*/ 730724 h 2093720"/>
                <a:gd name="connsiteX637" fmla="*/ 811725 w 2375026"/>
                <a:gd name="connsiteY637" fmla="*/ 729727 h 2093720"/>
                <a:gd name="connsiteX638" fmla="*/ 820428 w 2375026"/>
                <a:gd name="connsiteY638" fmla="*/ 729982 h 2093720"/>
                <a:gd name="connsiteX639" fmla="*/ 827361 w 2375026"/>
                <a:gd name="connsiteY639" fmla="*/ 730602 h 2093720"/>
                <a:gd name="connsiteX640" fmla="*/ 837535 w 2375026"/>
                <a:gd name="connsiteY640" fmla="*/ 728897 h 2093720"/>
                <a:gd name="connsiteX641" fmla="*/ 866937 w 2375026"/>
                <a:gd name="connsiteY641" fmla="*/ 727576 h 2093720"/>
                <a:gd name="connsiteX642" fmla="*/ 869876 w 2375026"/>
                <a:gd name="connsiteY642" fmla="*/ 727232 h 2093720"/>
                <a:gd name="connsiteX643" fmla="*/ 916474 w 2375026"/>
                <a:gd name="connsiteY643" fmla="*/ 728100 h 2093720"/>
                <a:gd name="connsiteX644" fmla="*/ 918566 w 2375026"/>
                <a:gd name="connsiteY644" fmla="*/ 729287 h 2093720"/>
                <a:gd name="connsiteX645" fmla="*/ 958808 w 2375026"/>
                <a:gd name="connsiteY645" fmla="*/ 732621 h 2093720"/>
                <a:gd name="connsiteX646" fmla="*/ 976752 w 2375026"/>
                <a:gd name="connsiteY646" fmla="*/ 737131 h 2093720"/>
                <a:gd name="connsiteX647" fmla="*/ 996262 w 2375026"/>
                <a:gd name="connsiteY647" fmla="*/ 735229 h 2093720"/>
                <a:gd name="connsiteX648" fmla="*/ 1062135 w 2375026"/>
                <a:gd name="connsiteY648" fmla="*/ 754901 h 2093720"/>
                <a:gd name="connsiteX649" fmla="*/ 1062372 w 2375026"/>
                <a:gd name="connsiteY649" fmla="*/ 755763 h 2093720"/>
                <a:gd name="connsiteX650" fmla="*/ 1059958 w 2375026"/>
                <a:gd name="connsiteY650" fmla="*/ 755332 h 2093720"/>
                <a:gd name="connsiteX651" fmla="*/ 1045653 w 2375026"/>
                <a:gd name="connsiteY651" fmla="*/ 753554 h 2093720"/>
                <a:gd name="connsiteX652" fmla="*/ 1044111 w 2375026"/>
                <a:gd name="connsiteY652" fmla="*/ 753423 h 2093720"/>
                <a:gd name="connsiteX653" fmla="*/ 1047162 w 2375026"/>
                <a:gd name="connsiteY653" fmla="*/ 755674 h 2093720"/>
                <a:gd name="connsiteX654" fmla="*/ 1050460 w 2375026"/>
                <a:gd name="connsiteY654" fmla="*/ 759742 h 2093720"/>
                <a:gd name="connsiteX655" fmla="*/ 1050697 w 2375026"/>
                <a:gd name="connsiteY655" fmla="*/ 760605 h 2093720"/>
                <a:gd name="connsiteX656" fmla="*/ 1048283 w 2375026"/>
                <a:gd name="connsiteY656" fmla="*/ 760174 h 2093720"/>
                <a:gd name="connsiteX657" fmla="*/ 1033271 w 2375026"/>
                <a:gd name="connsiteY657" fmla="*/ 758613 h 2093720"/>
                <a:gd name="connsiteX658" fmla="*/ 1039993 w 2375026"/>
                <a:gd name="connsiteY658" fmla="*/ 763346 h 2093720"/>
                <a:gd name="connsiteX659" fmla="*/ 1040197 w 2375026"/>
                <a:gd name="connsiteY659" fmla="*/ 763906 h 2093720"/>
                <a:gd name="connsiteX660" fmla="*/ 1038119 w 2375026"/>
                <a:gd name="connsiteY660" fmla="*/ 763626 h 2093720"/>
                <a:gd name="connsiteX661" fmla="*/ 1025803 w 2375026"/>
                <a:gd name="connsiteY661" fmla="*/ 762471 h 2093720"/>
                <a:gd name="connsiteX662" fmla="*/ 1024475 w 2375026"/>
                <a:gd name="connsiteY662" fmla="*/ 762386 h 2093720"/>
                <a:gd name="connsiteX663" fmla="*/ 1027102 w 2375026"/>
                <a:gd name="connsiteY663" fmla="*/ 763848 h 2093720"/>
                <a:gd name="connsiteX664" fmla="*/ 1029941 w 2375026"/>
                <a:gd name="connsiteY664" fmla="*/ 766491 h 2093720"/>
                <a:gd name="connsiteX665" fmla="*/ 1030145 w 2375026"/>
                <a:gd name="connsiteY665" fmla="*/ 767051 h 2093720"/>
                <a:gd name="connsiteX666" fmla="*/ 1028067 w 2375026"/>
                <a:gd name="connsiteY666" fmla="*/ 766771 h 2093720"/>
                <a:gd name="connsiteX667" fmla="*/ 979841 w 2375026"/>
                <a:gd name="connsiteY667" fmla="*/ 764368 h 2093720"/>
                <a:gd name="connsiteX668" fmla="*/ 973549 w 2375026"/>
                <a:gd name="connsiteY668" fmla="*/ 770018 h 2093720"/>
                <a:gd name="connsiteX669" fmla="*/ 983071 w 2375026"/>
                <a:gd name="connsiteY669" fmla="*/ 767849 h 2093720"/>
                <a:gd name="connsiteX670" fmla="*/ 985623 w 2375026"/>
                <a:gd name="connsiteY670" fmla="*/ 773098 h 2093720"/>
                <a:gd name="connsiteX671" fmla="*/ 979406 w 2375026"/>
                <a:gd name="connsiteY671" fmla="*/ 776193 h 2093720"/>
                <a:gd name="connsiteX672" fmla="*/ 982300 w 2375026"/>
                <a:gd name="connsiteY672" fmla="*/ 782238 h 2093720"/>
                <a:gd name="connsiteX673" fmla="*/ 946674 w 2375026"/>
                <a:gd name="connsiteY673" fmla="*/ 799667 h 2093720"/>
                <a:gd name="connsiteX674" fmla="*/ 946931 w 2375026"/>
                <a:gd name="connsiteY674" fmla="*/ 793064 h 2093720"/>
                <a:gd name="connsiteX675" fmla="*/ 946779 w 2375026"/>
                <a:gd name="connsiteY675" fmla="*/ 792555 h 2093720"/>
                <a:gd name="connsiteX676" fmla="*/ 941806 w 2375026"/>
                <a:gd name="connsiteY676" fmla="*/ 792221 h 2093720"/>
                <a:gd name="connsiteX677" fmla="*/ 945313 w 2375026"/>
                <a:gd name="connsiteY677" fmla="*/ 788611 h 2093720"/>
                <a:gd name="connsiteX678" fmla="*/ 944985 w 2375026"/>
                <a:gd name="connsiteY678" fmla="*/ 788184 h 2093720"/>
                <a:gd name="connsiteX679" fmla="*/ 937197 w 2375026"/>
                <a:gd name="connsiteY679" fmla="*/ 792069 h 2093720"/>
                <a:gd name="connsiteX680" fmla="*/ 906361 w 2375026"/>
                <a:gd name="connsiteY680" fmla="*/ 796356 h 2093720"/>
                <a:gd name="connsiteX681" fmla="*/ 882343 w 2375026"/>
                <a:gd name="connsiteY681" fmla="*/ 790862 h 2093720"/>
                <a:gd name="connsiteX682" fmla="*/ 879204 w 2375026"/>
                <a:gd name="connsiteY682" fmla="*/ 789302 h 2093720"/>
                <a:gd name="connsiteX683" fmla="*/ 879043 w 2375026"/>
                <a:gd name="connsiteY683" fmla="*/ 789821 h 2093720"/>
                <a:gd name="connsiteX684" fmla="*/ 874054 w 2375026"/>
                <a:gd name="connsiteY684" fmla="*/ 812882 h 2093720"/>
                <a:gd name="connsiteX685" fmla="*/ 863390 w 2375026"/>
                <a:gd name="connsiteY685" fmla="*/ 840463 h 2093720"/>
                <a:gd name="connsiteX686" fmla="*/ 850790 w 2375026"/>
                <a:gd name="connsiteY686" fmla="*/ 863012 h 2093720"/>
                <a:gd name="connsiteX687" fmla="*/ 848095 w 2375026"/>
                <a:gd name="connsiteY687" fmla="*/ 849207 h 2093720"/>
                <a:gd name="connsiteX688" fmla="*/ 834846 w 2375026"/>
                <a:gd name="connsiteY688" fmla="*/ 861935 h 2093720"/>
                <a:gd name="connsiteX689" fmla="*/ 833876 w 2375026"/>
                <a:gd name="connsiteY689" fmla="*/ 842947 h 2093720"/>
                <a:gd name="connsiteX690" fmla="*/ 822241 w 2375026"/>
                <a:gd name="connsiteY690" fmla="*/ 857521 h 2093720"/>
                <a:gd name="connsiteX691" fmla="*/ 825582 w 2375026"/>
                <a:gd name="connsiteY691" fmla="*/ 820994 h 2093720"/>
                <a:gd name="connsiteX692" fmla="*/ 819766 w 2375026"/>
                <a:gd name="connsiteY692" fmla="*/ 759343 h 2093720"/>
                <a:gd name="connsiteX693" fmla="*/ 826388 w 2375026"/>
                <a:gd name="connsiteY693" fmla="*/ 752228 h 2093720"/>
                <a:gd name="connsiteX694" fmla="*/ 824645 w 2375026"/>
                <a:gd name="connsiteY694" fmla="*/ 750789 h 2093720"/>
                <a:gd name="connsiteX695" fmla="*/ 822819 w 2375026"/>
                <a:gd name="connsiteY695" fmla="*/ 748533 h 2093720"/>
                <a:gd name="connsiteX696" fmla="*/ 822236 w 2375026"/>
                <a:gd name="connsiteY696" fmla="*/ 747814 h 2093720"/>
                <a:gd name="connsiteX697" fmla="*/ 811725 w 2375026"/>
                <a:gd name="connsiteY697" fmla="*/ 747618 h 2093720"/>
                <a:gd name="connsiteX698" fmla="*/ 797089 w 2375026"/>
                <a:gd name="connsiteY698" fmla="*/ 747890 h 2093720"/>
                <a:gd name="connsiteX699" fmla="*/ 790240 w 2375026"/>
                <a:gd name="connsiteY699" fmla="*/ 748274 h 2093720"/>
                <a:gd name="connsiteX700" fmla="*/ 786791 w 2375026"/>
                <a:gd name="connsiteY700" fmla="*/ 751310 h 2093720"/>
                <a:gd name="connsiteX701" fmla="*/ 779866 w 2375026"/>
                <a:gd name="connsiteY701" fmla="*/ 752421 h 2093720"/>
                <a:gd name="connsiteX702" fmla="*/ 779529 w 2375026"/>
                <a:gd name="connsiteY702" fmla="*/ 753883 h 2093720"/>
                <a:gd name="connsiteX703" fmla="*/ 777963 w 2375026"/>
                <a:gd name="connsiteY703" fmla="*/ 754276 h 2093720"/>
                <a:gd name="connsiteX704" fmla="*/ 765776 w 2375026"/>
                <a:gd name="connsiteY704" fmla="*/ 754681 h 2093720"/>
                <a:gd name="connsiteX705" fmla="*/ 765768 w 2375026"/>
                <a:gd name="connsiteY705" fmla="*/ 754682 h 2093720"/>
                <a:gd name="connsiteX706" fmla="*/ 765762 w 2375026"/>
                <a:gd name="connsiteY706" fmla="*/ 754680 h 2093720"/>
                <a:gd name="connsiteX707" fmla="*/ 759495 w 2375026"/>
                <a:gd name="connsiteY707" fmla="*/ 753863 h 2093720"/>
                <a:gd name="connsiteX708" fmla="*/ 756974 w 2375026"/>
                <a:gd name="connsiteY708" fmla="*/ 753233 h 2093720"/>
                <a:gd name="connsiteX709" fmla="*/ 757654 w 2375026"/>
                <a:gd name="connsiteY709" fmla="*/ 752141 h 2093720"/>
                <a:gd name="connsiteX710" fmla="*/ 748006 w 2375026"/>
                <a:gd name="connsiteY710" fmla="*/ 749121 h 2093720"/>
                <a:gd name="connsiteX711" fmla="*/ 748006 w 2375026"/>
                <a:gd name="connsiteY711" fmla="*/ 749110 h 2093720"/>
                <a:gd name="connsiteX712" fmla="*/ 747982 w 2375026"/>
                <a:gd name="connsiteY712" fmla="*/ 748733 h 2093720"/>
                <a:gd name="connsiteX713" fmla="*/ 733947 w 2375026"/>
                <a:gd name="connsiteY713" fmla="*/ 746393 h 2093720"/>
                <a:gd name="connsiteX714" fmla="*/ 727652 w 2375026"/>
                <a:gd name="connsiteY714" fmla="*/ 746164 h 2093720"/>
                <a:gd name="connsiteX715" fmla="*/ 727262 w 2375026"/>
                <a:gd name="connsiteY715" fmla="*/ 746120 h 2093720"/>
                <a:gd name="connsiteX716" fmla="*/ 726405 w 2375026"/>
                <a:gd name="connsiteY716" fmla="*/ 745734 h 2093720"/>
                <a:gd name="connsiteX717" fmla="*/ 733146 w 2375026"/>
                <a:gd name="connsiteY717" fmla="*/ 742485 h 2093720"/>
                <a:gd name="connsiteX718" fmla="*/ 748242 w 2375026"/>
                <a:gd name="connsiteY718" fmla="*/ 737893 h 2093720"/>
                <a:gd name="connsiteX719" fmla="*/ 750096 w 2375026"/>
                <a:gd name="connsiteY719" fmla="*/ 736702 h 2093720"/>
                <a:gd name="connsiteX720" fmla="*/ 755868 w 2375026"/>
                <a:gd name="connsiteY720" fmla="*/ 728368 h 2093720"/>
                <a:gd name="connsiteX721" fmla="*/ 769591 w 2375026"/>
                <a:gd name="connsiteY721" fmla="*/ 720895 h 2093720"/>
                <a:gd name="connsiteX722" fmla="*/ 1242539 w 2375026"/>
                <a:gd name="connsiteY722" fmla="*/ 402196 h 2093720"/>
                <a:gd name="connsiteX723" fmla="*/ 1248716 w 2375026"/>
                <a:gd name="connsiteY723" fmla="*/ 423450 h 2093720"/>
                <a:gd name="connsiteX724" fmla="*/ 1261893 w 2375026"/>
                <a:gd name="connsiteY724" fmla="*/ 421054 h 2093720"/>
                <a:gd name="connsiteX725" fmla="*/ 1264288 w 2375026"/>
                <a:gd name="connsiteY725" fmla="*/ 434231 h 2093720"/>
                <a:gd name="connsiteX726" fmla="*/ 1272728 w 2375026"/>
                <a:gd name="connsiteY726" fmla="*/ 436654 h 2093720"/>
                <a:gd name="connsiteX727" fmla="*/ 1275655 w 2375026"/>
                <a:gd name="connsiteY727" fmla="*/ 458271 h 2093720"/>
                <a:gd name="connsiteX728" fmla="*/ 1284598 w 2375026"/>
                <a:gd name="connsiteY728" fmla="*/ 464736 h 2093720"/>
                <a:gd name="connsiteX729" fmla="*/ 1279861 w 2375026"/>
                <a:gd name="connsiteY729" fmla="*/ 479751 h 2093720"/>
                <a:gd name="connsiteX730" fmla="*/ 1290642 w 2375026"/>
                <a:gd name="connsiteY730" fmla="*/ 483344 h 2093720"/>
                <a:gd name="connsiteX731" fmla="*/ 1290642 w 2375026"/>
                <a:gd name="connsiteY731" fmla="*/ 497719 h 2093720"/>
                <a:gd name="connsiteX732" fmla="*/ 1323881 w 2375026"/>
                <a:gd name="connsiteY732" fmla="*/ 549320 h 2093720"/>
                <a:gd name="connsiteX733" fmla="*/ 1327741 w 2375026"/>
                <a:gd name="connsiteY733" fmla="*/ 566496 h 2093720"/>
                <a:gd name="connsiteX734" fmla="*/ 1330899 w 2375026"/>
                <a:gd name="connsiteY734" fmla="*/ 585023 h 2093720"/>
                <a:gd name="connsiteX735" fmla="*/ 1340286 w 2375026"/>
                <a:gd name="connsiteY735" fmla="*/ 585800 h 2093720"/>
                <a:gd name="connsiteX736" fmla="*/ 1358229 w 2375026"/>
                <a:gd name="connsiteY736" fmla="*/ 590310 h 2093720"/>
                <a:gd name="connsiteX737" fmla="*/ 1377741 w 2375026"/>
                <a:gd name="connsiteY737" fmla="*/ 588407 h 2093720"/>
                <a:gd name="connsiteX738" fmla="*/ 1443613 w 2375026"/>
                <a:gd name="connsiteY738" fmla="*/ 608079 h 2093720"/>
                <a:gd name="connsiteX739" fmla="*/ 1443850 w 2375026"/>
                <a:gd name="connsiteY739" fmla="*/ 608941 h 2093720"/>
                <a:gd name="connsiteX740" fmla="*/ 1441437 w 2375026"/>
                <a:gd name="connsiteY740" fmla="*/ 608511 h 2093720"/>
                <a:gd name="connsiteX741" fmla="*/ 1427132 w 2375026"/>
                <a:gd name="connsiteY741" fmla="*/ 606733 h 2093720"/>
                <a:gd name="connsiteX742" fmla="*/ 1425589 w 2375026"/>
                <a:gd name="connsiteY742" fmla="*/ 606601 h 2093720"/>
                <a:gd name="connsiteX743" fmla="*/ 1428640 w 2375026"/>
                <a:gd name="connsiteY743" fmla="*/ 608852 h 2093720"/>
                <a:gd name="connsiteX744" fmla="*/ 1431938 w 2375026"/>
                <a:gd name="connsiteY744" fmla="*/ 612921 h 2093720"/>
                <a:gd name="connsiteX745" fmla="*/ 1432176 w 2375026"/>
                <a:gd name="connsiteY745" fmla="*/ 613783 h 2093720"/>
                <a:gd name="connsiteX746" fmla="*/ 1429762 w 2375026"/>
                <a:gd name="connsiteY746" fmla="*/ 613352 h 2093720"/>
                <a:gd name="connsiteX747" fmla="*/ 1414750 w 2375026"/>
                <a:gd name="connsiteY747" fmla="*/ 611792 h 2093720"/>
                <a:gd name="connsiteX748" fmla="*/ 1421472 w 2375026"/>
                <a:gd name="connsiteY748" fmla="*/ 616524 h 2093720"/>
                <a:gd name="connsiteX749" fmla="*/ 1421676 w 2375026"/>
                <a:gd name="connsiteY749" fmla="*/ 617084 h 2093720"/>
                <a:gd name="connsiteX750" fmla="*/ 1419598 w 2375026"/>
                <a:gd name="connsiteY750" fmla="*/ 616805 h 2093720"/>
                <a:gd name="connsiteX751" fmla="*/ 1407281 w 2375026"/>
                <a:gd name="connsiteY751" fmla="*/ 615650 h 2093720"/>
                <a:gd name="connsiteX752" fmla="*/ 1405953 w 2375026"/>
                <a:gd name="connsiteY752" fmla="*/ 615564 h 2093720"/>
                <a:gd name="connsiteX753" fmla="*/ 1408580 w 2375026"/>
                <a:gd name="connsiteY753" fmla="*/ 617027 h 2093720"/>
                <a:gd name="connsiteX754" fmla="*/ 1411420 w 2375026"/>
                <a:gd name="connsiteY754" fmla="*/ 619669 h 2093720"/>
                <a:gd name="connsiteX755" fmla="*/ 1411624 w 2375026"/>
                <a:gd name="connsiteY755" fmla="*/ 620229 h 2093720"/>
                <a:gd name="connsiteX756" fmla="*/ 1409546 w 2375026"/>
                <a:gd name="connsiteY756" fmla="*/ 619950 h 2093720"/>
                <a:gd name="connsiteX757" fmla="*/ 1361320 w 2375026"/>
                <a:gd name="connsiteY757" fmla="*/ 617546 h 2093720"/>
                <a:gd name="connsiteX758" fmla="*/ 1355026 w 2375026"/>
                <a:gd name="connsiteY758" fmla="*/ 623198 h 2093720"/>
                <a:gd name="connsiteX759" fmla="*/ 1364549 w 2375026"/>
                <a:gd name="connsiteY759" fmla="*/ 621029 h 2093720"/>
                <a:gd name="connsiteX760" fmla="*/ 1367101 w 2375026"/>
                <a:gd name="connsiteY760" fmla="*/ 626278 h 2093720"/>
                <a:gd name="connsiteX761" fmla="*/ 1360883 w 2375026"/>
                <a:gd name="connsiteY761" fmla="*/ 629373 h 2093720"/>
                <a:gd name="connsiteX762" fmla="*/ 1363778 w 2375026"/>
                <a:gd name="connsiteY762" fmla="*/ 635417 h 2093720"/>
                <a:gd name="connsiteX763" fmla="*/ 1328151 w 2375026"/>
                <a:gd name="connsiteY763" fmla="*/ 652846 h 2093720"/>
                <a:gd name="connsiteX764" fmla="*/ 1328408 w 2375026"/>
                <a:gd name="connsiteY764" fmla="*/ 646243 h 2093720"/>
                <a:gd name="connsiteX765" fmla="*/ 1328256 w 2375026"/>
                <a:gd name="connsiteY765" fmla="*/ 645734 h 2093720"/>
                <a:gd name="connsiteX766" fmla="*/ 1323283 w 2375026"/>
                <a:gd name="connsiteY766" fmla="*/ 645400 h 2093720"/>
                <a:gd name="connsiteX767" fmla="*/ 1326790 w 2375026"/>
                <a:gd name="connsiteY767" fmla="*/ 641790 h 2093720"/>
                <a:gd name="connsiteX768" fmla="*/ 1326462 w 2375026"/>
                <a:gd name="connsiteY768" fmla="*/ 641363 h 2093720"/>
                <a:gd name="connsiteX769" fmla="*/ 1318675 w 2375026"/>
                <a:gd name="connsiteY769" fmla="*/ 645248 h 2093720"/>
                <a:gd name="connsiteX770" fmla="*/ 1287839 w 2375026"/>
                <a:gd name="connsiteY770" fmla="*/ 649535 h 2093720"/>
                <a:gd name="connsiteX771" fmla="*/ 1206122 w 2375026"/>
                <a:gd name="connsiteY771" fmla="*/ 603968 h 2093720"/>
                <a:gd name="connsiteX772" fmla="*/ 1204277 w 2375026"/>
                <a:gd name="connsiteY772" fmla="*/ 601689 h 2093720"/>
                <a:gd name="connsiteX773" fmla="*/ 1203713 w 2375026"/>
                <a:gd name="connsiteY773" fmla="*/ 600993 h 2093720"/>
                <a:gd name="connsiteX774" fmla="*/ 1193202 w 2375026"/>
                <a:gd name="connsiteY774" fmla="*/ 600797 h 2093720"/>
                <a:gd name="connsiteX775" fmla="*/ 1178566 w 2375026"/>
                <a:gd name="connsiteY775" fmla="*/ 601069 h 2093720"/>
                <a:gd name="connsiteX776" fmla="*/ 1171717 w 2375026"/>
                <a:gd name="connsiteY776" fmla="*/ 601453 h 2093720"/>
                <a:gd name="connsiteX777" fmla="*/ 1168268 w 2375026"/>
                <a:gd name="connsiteY777" fmla="*/ 604489 h 2093720"/>
                <a:gd name="connsiteX778" fmla="*/ 1161343 w 2375026"/>
                <a:gd name="connsiteY778" fmla="*/ 605600 h 2093720"/>
                <a:gd name="connsiteX779" fmla="*/ 1161006 w 2375026"/>
                <a:gd name="connsiteY779" fmla="*/ 607062 h 2093720"/>
                <a:gd name="connsiteX780" fmla="*/ 1159440 w 2375026"/>
                <a:gd name="connsiteY780" fmla="*/ 607455 h 2093720"/>
                <a:gd name="connsiteX781" fmla="*/ 1147253 w 2375026"/>
                <a:gd name="connsiteY781" fmla="*/ 607860 h 2093720"/>
                <a:gd name="connsiteX782" fmla="*/ 1147245 w 2375026"/>
                <a:gd name="connsiteY782" fmla="*/ 607861 h 2093720"/>
                <a:gd name="connsiteX783" fmla="*/ 1147239 w 2375026"/>
                <a:gd name="connsiteY783" fmla="*/ 607859 h 2093720"/>
                <a:gd name="connsiteX784" fmla="*/ 1140972 w 2375026"/>
                <a:gd name="connsiteY784" fmla="*/ 607042 h 2093720"/>
                <a:gd name="connsiteX785" fmla="*/ 1138451 w 2375026"/>
                <a:gd name="connsiteY785" fmla="*/ 606412 h 2093720"/>
                <a:gd name="connsiteX786" fmla="*/ 1139131 w 2375026"/>
                <a:gd name="connsiteY786" fmla="*/ 605320 h 2093720"/>
                <a:gd name="connsiteX787" fmla="*/ 1129483 w 2375026"/>
                <a:gd name="connsiteY787" fmla="*/ 602300 h 2093720"/>
                <a:gd name="connsiteX788" fmla="*/ 1129460 w 2375026"/>
                <a:gd name="connsiteY788" fmla="*/ 601913 h 2093720"/>
                <a:gd name="connsiteX789" fmla="*/ 1115423 w 2375026"/>
                <a:gd name="connsiteY789" fmla="*/ 599572 h 2093720"/>
                <a:gd name="connsiteX790" fmla="*/ 1109129 w 2375026"/>
                <a:gd name="connsiteY790" fmla="*/ 599343 h 2093720"/>
                <a:gd name="connsiteX791" fmla="*/ 1108739 w 2375026"/>
                <a:gd name="connsiteY791" fmla="*/ 599299 h 2093720"/>
                <a:gd name="connsiteX792" fmla="*/ 1107882 w 2375026"/>
                <a:gd name="connsiteY792" fmla="*/ 598913 h 2093720"/>
                <a:gd name="connsiteX793" fmla="*/ 1114623 w 2375026"/>
                <a:gd name="connsiteY793" fmla="*/ 595664 h 2093720"/>
                <a:gd name="connsiteX794" fmla="*/ 1129719 w 2375026"/>
                <a:gd name="connsiteY794" fmla="*/ 591072 h 2093720"/>
                <a:gd name="connsiteX795" fmla="*/ 1131573 w 2375026"/>
                <a:gd name="connsiteY795" fmla="*/ 589881 h 2093720"/>
                <a:gd name="connsiteX796" fmla="*/ 1137345 w 2375026"/>
                <a:gd name="connsiteY796" fmla="*/ 581547 h 2093720"/>
                <a:gd name="connsiteX797" fmla="*/ 1151068 w 2375026"/>
                <a:gd name="connsiteY797" fmla="*/ 574074 h 2093720"/>
                <a:gd name="connsiteX798" fmla="*/ 1167615 w 2375026"/>
                <a:gd name="connsiteY798" fmla="*/ 581350 h 2093720"/>
                <a:gd name="connsiteX799" fmla="*/ 1170775 w 2375026"/>
                <a:gd name="connsiteY799" fmla="*/ 584917 h 2093720"/>
                <a:gd name="connsiteX800" fmla="*/ 1171780 w 2375026"/>
                <a:gd name="connsiteY800" fmla="*/ 584729 h 2093720"/>
                <a:gd name="connsiteX801" fmla="*/ 1176207 w 2375026"/>
                <a:gd name="connsiteY801" fmla="*/ 583903 h 2093720"/>
                <a:gd name="connsiteX802" fmla="*/ 1193202 w 2375026"/>
                <a:gd name="connsiteY802" fmla="*/ 582906 h 2093720"/>
                <a:gd name="connsiteX803" fmla="*/ 1201905 w 2375026"/>
                <a:gd name="connsiteY803" fmla="*/ 583161 h 2093720"/>
                <a:gd name="connsiteX804" fmla="*/ 1208838 w 2375026"/>
                <a:gd name="connsiteY804" fmla="*/ 583781 h 2093720"/>
                <a:gd name="connsiteX805" fmla="*/ 1219013 w 2375026"/>
                <a:gd name="connsiteY805" fmla="*/ 582076 h 2093720"/>
                <a:gd name="connsiteX806" fmla="*/ 1228060 w 2375026"/>
                <a:gd name="connsiteY806" fmla="*/ 581669 h 2093720"/>
                <a:gd name="connsiteX807" fmla="*/ 1234633 w 2375026"/>
                <a:gd name="connsiteY807" fmla="*/ 561188 h 2093720"/>
                <a:gd name="connsiteX808" fmla="*/ 1234341 w 2375026"/>
                <a:gd name="connsiteY808" fmla="*/ 537250 h 2093720"/>
                <a:gd name="connsiteX809" fmla="*/ 1213977 w 2375026"/>
                <a:gd name="connsiteY809" fmla="*/ 504906 h 2093720"/>
                <a:gd name="connsiteX810" fmla="*/ 1239133 w 2375026"/>
                <a:gd name="connsiteY810" fmla="*/ 405481 h 2093720"/>
                <a:gd name="connsiteX811" fmla="*/ 1242539 w 2375026"/>
                <a:gd name="connsiteY811" fmla="*/ 402196 h 2093720"/>
                <a:gd name="connsiteX812" fmla="*/ 1509632 w 2375026"/>
                <a:gd name="connsiteY812" fmla="*/ 260207 h 2093720"/>
                <a:gd name="connsiteX813" fmla="*/ 1509633 w 2375026"/>
                <a:gd name="connsiteY813" fmla="*/ 260208 h 2093720"/>
                <a:gd name="connsiteX814" fmla="*/ 1509633 w 2375026"/>
                <a:gd name="connsiteY814" fmla="*/ 260207 h 2093720"/>
                <a:gd name="connsiteX815" fmla="*/ 1526179 w 2375026"/>
                <a:gd name="connsiteY815" fmla="*/ 267483 h 2093720"/>
                <a:gd name="connsiteX816" fmla="*/ 1529339 w 2375026"/>
                <a:gd name="connsiteY816" fmla="*/ 271050 h 2093720"/>
                <a:gd name="connsiteX817" fmla="*/ 1534771 w 2375026"/>
                <a:gd name="connsiteY817" fmla="*/ 270036 h 2093720"/>
                <a:gd name="connsiteX818" fmla="*/ 1551766 w 2375026"/>
                <a:gd name="connsiteY818" fmla="*/ 269039 h 2093720"/>
                <a:gd name="connsiteX819" fmla="*/ 1560469 w 2375026"/>
                <a:gd name="connsiteY819" fmla="*/ 269294 h 2093720"/>
                <a:gd name="connsiteX820" fmla="*/ 1567402 w 2375026"/>
                <a:gd name="connsiteY820" fmla="*/ 269914 h 2093720"/>
                <a:gd name="connsiteX821" fmla="*/ 1577576 w 2375026"/>
                <a:gd name="connsiteY821" fmla="*/ 268209 h 2093720"/>
                <a:gd name="connsiteX822" fmla="*/ 1606978 w 2375026"/>
                <a:gd name="connsiteY822" fmla="*/ 266888 h 2093720"/>
                <a:gd name="connsiteX823" fmla="*/ 1609917 w 2375026"/>
                <a:gd name="connsiteY823" fmla="*/ 266544 h 2093720"/>
                <a:gd name="connsiteX824" fmla="*/ 1656515 w 2375026"/>
                <a:gd name="connsiteY824" fmla="*/ 267412 h 2093720"/>
                <a:gd name="connsiteX825" fmla="*/ 1658073 w 2375026"/>
                <a:gd name="connsiteY825" fmla="*/ 268296 h 2093720"/>
                <a:gd name="connsiteX826" fmla="*/ 1671787 w 2375026"/>
                <a:gd name="connsiteY826" fmla="*/ 269120 h 2093720"/>
                <a:gd name="connsiteX827" fmla="*/ 1698849 w 2375026"/>
                <a:gd name="connsiteY827" fmla="*/ 271933 h 2093720"/>
                <a:gd name="connsiteX828" fmla="*/ 1716793 w 2375026"/>
                <a:gd name="connsiteY828" fmla="*/ 276444 h 2093720"/>
                <a:gd name="connsiteX829" fmla="*/ 1736304 w 2375026"/>
                <a:gd name="connsiteY829" fmla="*/ 274541 h 2093720"/>
                <a:gd name="connsiteX830" fmla="*/ 1802176 w 2375026"/>
                <a:gd name="connsiteY830" fmla="*/ 294213 h 2093720"/>
                <a:gd name="connsiteX831" fmla="*/ 1802413 w 2375026"/>
                <a:gd name="connsiteY831" fmla="*/ 295075 h 2093720"/>
                <a:gd name="connsiteX832" fmla="*/ 1800000 w 2375026"/>
                <a:gd name="connsiteY832" fmla="*/ 294644 h 2093720"/>
                <a:gd name="connsiteX833" fmla="*/ 1785694 w 2375026"/>
                <a:gd name="connsiteY833" fmla="*/ 292866 h 2093720"/>
                <a:gd name="connsiteX834" fmla="*/ 1784152 w 2375026"/>
                <a:gd name="connsiteY834" fmla="*/ 292735 h 2093720"/>
                <a:gd name="connsiteX835" fmla="*/ 1787203 w 2375026"/>
                <a:gd name="connsiteY835" fmla="*/ 294986 h 2093720"/>
                <a:gd name="connsiteX836" fmla="*/ 1790501 w 2375026"/>
                <a:gd name="connsiteY836" fmla="*/ 299054 h 2093720"/>
                <a:gd name="connsiteX837" fmla="*/ 1790738 w 2375026"/>
                <a:gd name="connsiteY837" fmla="*/ 299917 h 2093720"/>
                <a:gd name="connsiteX838" fmla="*/ 1788325 w 2375026"/>
                <a:gd name="connsiteY838" fmla="*/ 299486 h 2093720"/>
                <a:gd name="connsiteX839" fmla="*/ 1773313 w 2375026"/>
                <a:gd name="connsiteY839" fmla="*/ 297925 h 2093720"/>
                <a:gd name="connsiteX840" fmla="*/ 1780034 w 2375026"/>
                <a:gd name="connsiteY840" fmla="*/ 302658 h 2093720"/>
                <a:gd name="connsiteX841" fmla="*/ 1780239 w 2375026"/>
                <a:gd name="connsiteY841" fmla="*/ 303218 h 2093720"/>
                <a:gd name="connsiteX842" fmla="*/ 1778161 w 2375026"/>
                <a:gd name="connsiteY842" fmla="*/ 302938 h 2093720"/>
                <a:gd name="connsiteX843" fmla="*/ 1765844 w 2375026"/>
                <a:gd name="connsiteY843" fmla="*/ 301783 h 2093720"/>
                <a:gd name="connsiteX844" fmla="*/ 1764516 w 2375026"/>
                <a:gd name="connsiteY844" fmla="*/ 301698 h 2093720"/>
                <a:gd name="connsiteX845" fmla="*/ 1767143 w 2375026"/>
                <a:gd name="connsiteY845" fmla="*/ 303160 h 2093720"/>
                <a:gd name="connsiteX846" fmla="*/ 1769982 w 2375026"/>
                <a:gd name="connsiteY846" fmla="*/ 305803 h 2093720"/>
                <a:gd name="connsiteX847" fmla="*/ 1770186 w 2375026"/>
                <a:gd name="connsiteY847" fmla="*/ 306363 h 2093720"/>
                <a:gd name="connsiteX848" fmla="*/ 1768109 w 2375026"/>
                <a:gd name="connsiteY848" fmla="*/ 306083 h 2093720"/>
                <a:gd name="connsiteX849" fmla="*/ 1719882 w 2375026"/>
                <a:gd name="connsiteY849" fmla="*/ 303680 h 2093720"/>
                <a:gd name="connsiteX850" fmla="*/ 1713590 w 2375026"/>
                <a:gd name="connsiteY850" fmla="*/ 309330 h 2093720"/>
                <a:gd name="connsiteX851" fmla="*/ 1723112 w 2375026"/>
                <a:gd name="connsiteY851" fmla="*/ 307161 h 2093720"/>
                <a:gd name="connsiteX852" fmla="*/ 1725664 w 2375026"/>
                <a:gd name="connsiteY852" fmla="*/ 312410 h 2093720"/>
                <a:gd name="connsiteX853" fmla="*/ 1719447 w 2375026"/>
                <a:gd name="connsiteY853" fmla="*/ 315505 h 2093720"/>
                <a:gd name="connsiteX854" fmla="*/ 1722342 w 2375026"/>
                <a:gd name="connsiteY854" fmla="*/ 321550 h 2093720"/>
                <a:gd name="connsiteX855" fmla="*/ 1686715 w 2375026"/>
                <a:gd name="connsiteY855" fmla="*/ 338979 h 2093720"/>
                <a:gd name="connsiteX856" fmla="*/ 1686972 w 2375026"/>
                <a:gd name="connsiteY856" fmla="*/ 332376 h 2093720"/>
                <a:gd name="connsiteX857" fmla="*/ 1686820 w 2375026"/>
                <a:gd name="connsiteY857" fmla="*/ 331867 h 2093720"/>
                <a:gd name="connsiteX858" fmla="*/ 1681847 w 2375026"/>
                <a:gd name="connsiteY858" fmla="*/ 331533 h 2093720"/>
                <a:gd name="connsiteX859" fmla="*/ 1685354 w 2375026"/>
                <a:gd name="connsiteY859" fmla="*/ 327923 h 2093720"/>
                <a:gd name="connsiteX860" fmla="*/ 1685026 w 2375026"/>
                <a:gd name="connsiteY860" fmla="*/ 327496 h 2093720"/>
                <a:gd name="connsiteX861" fmla="*/ 1677239 w 2375026"/>
                <a:gd name="connsiteY861" fmla="*/ 331381 h 2093720"/>
                <a:gd name="connsiteX862" fmla="*/ 1646403 w 2375026"/>
                <a:gd name="connsiteY862" fmla="*/ 335668 h 2093720"/>
                <a:gd name="connsiteX863" fmla="*/ 1622385 w 2375026"/>
                <a:gd name="connsiteY863" fmla="*/ 330174 h 2093720"/>
                <a:gd name="connsiteX864" fmla="*/ 1619245 w 2375026"/>
                <a:gd name="connsiteY864" fmla="*/ 328614 h 2093720"/>
                <a:gd name="connsiteX865" fmla="*/ 1619084 w 2375026"/>
                <a:gd name="connsiteY865" fmla="*/ 329133 h 2093720"/>
                <a:gd name="connsiteX866" fmla="*/ 1614096 w 2375026"/>
                <a:gd name="connsiteY866" fmla="*/ 352194 h 2093720"/>
                <a:gd name="connsiteX867" fmla="*/ 1603432 w 2375026"/>
                <a:gd name="connsiteY867" fmla="*/ 379775 h 2093720"/>
                <a:gd name="connsiteX868" fmla="*/ 1590831 w 2375026"/>
                <a:gd name="connsiteY868" fmla="*/ 402324 h 2093720"/>
                <a:gd name="connsiteX869" fmla="*/ 1588136 w 2375026"/>
                <a:gd name="connsiteY869" fmla="*/ 388519 h 2093720"/>
                <a:gd name="connsiteX870" fmla="*/ 1574888 w 2375026"/>
                <a:gd name="connsiteY870" fmla="*/ 401247 h 2093720"/>
                <a:gd name="connsiteX871" fmla="*/ 1573917 w 2375026"/>
                <a:gd name="connsiteY871" fmla="*/ 382259 h 2093720"/>
                <a:gd name="connsiteX872" fmla="*/ 1562283 w 2375026"/>
                <a:gd name="connsiteY872" fmla="*/ 396833 h 2093720"/>
                <a:gd name="connsiteX873" fmla="*/ 1565624 w 2375026"/>
                <a:gd name="connsiteY873" fmla="*/ 360306 h 2093720"/>
                <a:gd name="connsiteX874" fmla="*/ 1559807 w 2375026"/>
                <a:gd name="connsiteY874" fmla="*/ 298655 h 2093720"/>
                <a:gd name="connsiteX875" fmla="*/ 1566429 w 2375026"/>
                <a:gd name="connsiteY875" fmla="*/ 291540 h 2093720"/>
                <a:gd name="connsiteX876" fmla="*/ 1564686 w 2375026"/>
                <a:gd name="connsiteY876" fmla="*/ 290101 h 2093720"/>
                <a:gd name="connsiteX877" fmla="*/ 1562847 w 2375026"/>
                <a:gd name="connsiteY877" fmla="*/ 287830 h 2093720"/>
                <a:gd name="connsiteX878" fmla="*/ 1562277 w 2375026"/>
                <a:gd name="connsiteY878" fmla="*/ 287126 h 2093720"/>
                <a:gd name="connsiteX879" fmla="*/ 1551766 w 2375026"/>
                <a:gd name="connsiteY879" fmla="*/ 286930 h 2093720"/>
                <a:gd name="connsiteX880" fmla="*/ 1537130 w 2375026"/>
                <a:gd name="connsiteY880" fmla="*/ 287202 h 2093720"/>
                <a:gd name="connsiteX881" fmla="*/ 1530281 w 2375026"/>
                <a:gd name="connsiteY881" fmla="*/ 287586 h 2093720"/>
                <a:gd name="connsiteX882" fmla="*/ 1526832 w 2375026"/>
                <a:gd name="connsiteY882" fmla="*/ 290622 h 2093720"/>
                <a:gd name="connsiteX883" fmla="*/ 1519907 w 2375026"/>
                <a:gd name="connsiteY883" fmla="*/ 291733 h 2093720"/>
                <a:gd name="connsiteX884" fmla="*/ 1519570 w 2375026"/>
                <a:gd name="connsiteY884" fmla="*/ 293195 h 2093720"/>
                <a:gd name="connsiteX885" fmla="*/ 1518004 w 2375026"/>
                <a:gd name="connsiteY885" fmla="*/ 293588 h 2093720"/>
                <a:gd name="connsiteX886" fmla="*/ 1505817 w 2375026"/>
                <a:gd name="connsiteY886" fmla="*/ 293993 h 2093720"/>
                <a:gd name="connsiteX887" fmla="*/ 1505809 w 2375026"/>
                <a:gd name="connsiteY887" fmla="*/ 293994 h 2093720"/>
                <a:gd name="connsiteX888" fmla="*/ 1505804 w 2375026"/>
                <a:gd name="connsiteY888" fmla="*/ 293992 h 2093720"/>
                <a:gd name="connsiteX889" fmla="*/ 1499537 w 2375026"/>
                <a:gd name="connsiteY889" fmla="*/ 293175 h 2093720"/>
                <a:gd name="connsiteX890" fmla="*/ 1497015 w 2375026"/>
                <a:gd name="connsiteY890" fmla="*/ 292545 h 2093720"/>
                <a:gd name="connsiteX891" fmla="*/ 1497695 w 2375026"/>
                <a:gd name="connsiteY891" fmla="*/ 291453 h 2093720"/>
                <a:gd name="connsiteX892" fmla="*/ 1488047 w 2375026"/>
                <a:gd name="connsiteY892" fmla="*/ 288433 h 2093720"/>
                <a:gd name="connsiteX893" fmla="*/ 1488034 w 2375026"/>
                <a:gd name="connsiteY893" fmla="*/ 288220 h 2093720"/>
                <a:gd name="connsiteX894" fmla="*/ 1488024 w 2375026"/>
                <a:gd name="connsiteY894" fmla="*/ 288045 h 2093720"/>
                <a:gd name="connsiteX895" fmla="*/ 1473989 w 2375026"/>
                <a:gd name="connsiteY895" fmla="*/ 285705 h 2093720"/>
                <a:gd name="connsiteX896" fmla="*/ 1467693 w 2375026"/>
                <a:gd name="connsiteY896" fmla="*/ 285476 h 2093720"/>
                <a:gd name="connsiteX897" fmla="*/ 1467303 w 2375026"/>
                <a:gd name="connsiteY897" fmla="*/ 285432 h 2093720"/>
                <a:gd name="connsiteX898" fmla="*/ 1466447 w 2375026"/>
                <a:gd name="connsiteY898" fmla="*/ 285046 h 2093720"/>
                <a:gd name="connsiteX899" fmla="*/ 1473187 w 2375026"/>
                <a:gd name="connsiteY899" fmla="*/ 281797 h 2093720"/>
                <a:gd name="connsiteX900" fmla="*/ 1488284 w 2375026"/>
                <a:gd name="connsiteY900" fmla="*/ 277205 h 2093720"/>
                <a:gd name="connsiteX901" fmla="*/ 1490137 w 2375026"/>
                <a:gd name="connsiteY901" fmla="*/ 276014 h 2093720"/>
                <a:gd name="connsiteX902" fmla="*/ 1495909 w 2375026"/>
                <a:gd name="connsiteY902" fmla="*/ 267680 h 2093720"/>
                <a:gd name="connsiteX903" fmla="*/ 1509632 w 2375026"/>
                <a:gd name="connsiteY903" fmla="*/ 260207 h 2093720"/>
                <a:gd name="connsiteX904" fmla="*/ 2060994 w 2375026"/>
                <a:gd name="connsiteY904" fmla="*/ 321 h 2093720"/>
                <a:gd name="connsiteX905" fmla="*/ 2067171 w 2375026"/>
                <a:gd name="connsiteY905" fmla="*/ 21574 h 2093720"/>
                <a:gd name="connsiteX906" fmla="*/ 2080348 w 2375026"/>
                <a:gd name="connsiteY906" fmla="*/ 19178 h 2093720"/>
                <a:gd name="connsiteX907" fmla="*/ 2082743 w 2375026"/>
                <a:gd name="connsiteY907" fmla="*/ 32355 h 2093720"/>
                <a:gd name="connsiteX908" fmla="*/ 2091183 w 2375026"/>
                <a:gd name="connsiteY908" fmla="*/ 34778 h 2093720"/>
                <a:gd name="connsiteX909" fmla="*/ 2094110 w 2375026"/>
                <a:gd name="connsiteY909" fmla="*/ 56395 h 2093720"/>
                <a:gd name="connsiteX910" fmla="*/ 2103053 w 2375026"/>
                <a:gd name="connsiteY910" fmla="*/ 62860 h 2093720"/>
                <a:gd name="connsiteX911" fmla="*/ 2098316 w 2375026"/>
                <a:gd name="connsiteY911" fmla="*/ 77875 h 2093720"/>
                <a:gd name="connsiteX912" fmla="*/ 2109097 w 2375026"/>
                <a:gd name="connsiteY912" fmla="*/ 81468 h 2093720"/>
                <a:gd name="connsiteX913" fmla="*/ 2109097 w 2375026"/>
                <a:gd name="connsiteY913" fmla="*/ 95843 h 2093720"/>
                <a:gd name="connsiteX914" fmla="*/ 2142336 w 2375026"/>
                <a:gd name="connsiteY914" fmla="*/ 147444 h 2093720"/>
                <a:gd name="connsiteX915" fmla="*/ 2146196 w 2375026"/>
                <a:gd name="connsiteY915" fmla="*/ 164620 h 2093720"/>
                <a:gd name="connsiteX916" fmla="*/ 2149319 w 2375026"/>
                <a:gd name="connsiteY916" fmla="*/ 182945 h 2093720"/>
                <a:gd name="connsiteX917" fmla="*/ 2158741 w 2375026"/>
                <a:gd name="connsiteY917" fmla="*/ 183924 h 2093720"/>
                <a:gd name="connsiteX918" fmla="*/ 2176684 w 2375026"/>
                <a:gd name="connsiteY918" fmla="*/ 188434 h 2093720"/>
                <a:gd name="connsiteX919" fmla="*/ 2196196 w 2375026"/>
                <a:gd name="connsiteY919" fmla="*/ 186531 h 2093720"/>
                <a:gd name="connsiteX920" fmla="*/ 2262068 w 2375026"/>
                <a:gd name="connsiteY920" fmla="*/ 206203 h 2093720"/>
                <a:gd name="connsiteX921" fmla="*/ 2262306 w 2375026"/>
                <a:gd name="connsiteY921" fmla="*/ 207065 h 2093720"/>
                <a:gd name="connsiteX922" fmla="*/ 2259892 w 2375026"/>
                <a:gd name="connsiteY922" fmla="*/ 206635 h 2093720"/>
                <a:gd name="connsiteX923" fmla="*/ 2245587 w 2375026"/>
                <a:gd name="connsiteY923" fmla="*/ 204857 h 2093720"/>
                <a:gd name="connsiteX924" fmla="*/ 2244044 w 2375026"/>
                <a:gd name="connsiteY924" fmla="*/ 204725 h 2093720"/>
                <a:gd name="connsiteX925" fmla="*/ 2247095 w 2375026"/>
                <a:gd name="connsiteY925" fmla="*/ 206976 h 2093720"/>
                <a:gd name="connsiteX926" fmla="*/ 2250393 w 2375026"/>
                <a:gd name="connsiteY926" fmla="*/ 211045 h 2093720"/>
                <a:gd name="connsiteX927" fmla="*/ 2250630 w 2375026"/>
                <a:gd name="connsiteY927" fmla="*/ 211907 h 2093720"/>
                <a:gd name="connsiteX928" fmla="*/ 2248217 w 2375026"/>
                <a:gd name="connsiteY928" fmla="*/ 211476 h 2093720"/>
                <a:gd name="connsiteX929" fmla="*/ 2233205 w 2375026"/>
                <a:gd name="connsiteY929" fmla="*/ 209916 h 2093720"/>
                <a:gd name="connsiteX930" fmla="*/ 2239927 w 2375026"/>
                <a:gd name="connsiteY930" fmla="*/ 214648 h 2093720"/>
                <a:gd name="connsiteX931" fmla="*/ 2240131 w 2375026"/>
                <a:gd name="connsiteY931" fmla="*/ 215208 h 2093720"/>
                <a:gd name="connsiteX932" fmla="*/ 2238053 w 2375026"/>
                <a:gd name="connsiteY932" fmla="*/ 214929 h 2093720"/>
                <a:gd name="connsiteX933" fmla="*/ 2225736 w 2375026"/>
                <a:gd name="connsiteY933" fmla="*/ 213774 h 2093720"/>
                <a:gd name="connsiteX934" fmla="*/ 2224408 w 2375026"/>
                <a:gd name="connsiteY934" fmla="*/ 213688 h 2093720"/>
                <a:gd name="connsiteX935" fmla="*/ 2227035 w 2375026"/>
                <a:gd name="connsiteY935" fmla="*/ 215151 h 2093720"/>
                <a:gd name="connsiteX936" fmla="*/ 2229874 w 2375026"/>
                <a:gd name="connsiteY936" fmla="*/ 217793 h 2093720"/>
                <a:gd name="connsiteX937" fmla="*/ 2230079 w 2375026"/>
                <a:gd name="connsiteY937" fmla="*/ 218353 h 2093720"/>
                <a:gd name="connsiteX938" fmla="*/ 2228001 w 2375026"/>
                <a:gd name="connsiteY938" fmla="*/ 218074 h 2093720"/>
                <a:gd name="connsiteX939" fmla="*/ 2179775 w 2375026"/>
                <a:gd name="connsiteY939" fmla="*/ 215670 h 2093720"/>
                <a:gd name="connsiteX940" fmla="*/ 2173481 w 2375026"/>
                <a:gd name="connsiteY940" fmla="*/ 221322 h 2093720"/>
                <a:gd name="connsiteX941" fmla="*/ 2183004 w 2375026"/>
                <a:gd name="connsiteY941" fmla="*/ 219153 h 2093720"/>
                <a:gd name="connsiteX942" fmla="*/ 2185556 w 2375026"/>
                <a:gd name="connsiteY942" fmla="*/ 224402 h 2093720"/>
                <a:gd name="connsiteX943" fmla="*/ 2179338 w 2375026"/>
                <a:gd name="connsiteY943" fmla="*/ 227497 h 2093720"/>
                <a:gd name="connsiteX944" fmla="*/ 2182233 w 2375026"/>
                <a:gd name="connsiteY944" fmla="*/ 233541 h 2093720"/>
                <a:gd name="connsiteX945" fmla="*/ 2146606 w 2375026"/>
                <a:gd name="connsiteY945" fmla="*/ 250970 h 2093720"/>
                <a:gd name="connsiteX946" fmla="*/ 2146863 w 2375026"/>
                <a:gd name="connsiteY946" fmla="*/ 244367 h 2093720"/>
                <a:gd name="connsiteX947" fmla="*/ 2146711 w 2375026"/>
                <a:gd name="connsiteY947" fmla="*/ 243858 h 2093720"/>
                <a:gd name="connsiteX948" fmla="*/ 2141738 w 2375026"/>
                <a:gd name="connsiteY948" fmla="*/ 243524 h 2093720"/>
                <a:gd name="connsiteX949" fmla="*/ 2145245 w 2375026"/>
                <a:gd name="connsiteY949" fmla="*/ 239914 h 2093720"/>
                <a:gd name="connsiteX950" fmla="*/ 2144917 w 2375026"/>
                <a:gd name="connsiteY950" fmla="*/ 239487 h 2093720"/>
                <a:gd name="connsiteX951" fmla="*/ 2137130 w 2375026"/>
                <a:gd name="connsiteY951" fmla="*/ 243372 h 2093720"/>
                <a:gd name="connsiteX952" fmla="*/ 2106294 w 2375026"/>
                <a:gd name="connsiteY952" fmla="*/ 247659 h 2093720"/>
                <a:gd name="connsiteX953" fmla="*/ 2024577 w 2375026"/>
                <a:gd name="connsiteY953" fmla="*/ 202092 h 2093720"/>
                <a:gd name="connsiteX954" fmla="*/ 2022732 w 2375026"/>
                <a:gd name="connsiteY954" fmla="*/ 199813 h 2093720"/>
                <a:gd name="connsiteX955" fmla="*/ 2022168 w 2375026"/>
                <a:gd name="connsiteY955" fmla="*/ 199117 h 2093720"/>
                <a:gd name="connsiteX956" fmla="*/ 2011657 w 2375026"/>
                <a:gd name="connsiteY956" fmla="*/ 198921 h 2093720"/>
                <a:gd name="connsiteX957" fmla="*/ 1997021 w 2375026"/>
                <a:gd name="connsiteY957" fmla="*/ 199193 h 2093720"/>
                <a:gd name="connsiteX958" fmla="*/ 1990172 w 2375026"/>
                <a:gd name="connsiteY958" fmla="*/ 199577 h 2093720"/>
                <a:gd name="connsiteX959" fmla="*/ 1986723 w 2375026"/>
                <a:gd name="connsiteY959" fmla="*/ 202613 h 2093720"/>
                <a:gd name="connsiteX960" fmla="*/ 1979798 w 2375026"/>
                <a:gd name="connsiteY960" fmla="*/ 203724 h 2093720"/>
                <a:gd name="connsiteX961" fmla="*/ 1979461 w 2375026"/>
                <a:gd name="connsiteY961" fmla="*/ 205186 h 2093720"/>
                <a:gd name="connsiteX962" fmla="*/ 1977895 w 2375026"/>
                <a:gd name="connsiteY962" fmla="*/ 205579 h 2093720"/>
                <a:gd name="connsiteX963" fmla="*/ 1965708 w 2375026"/>
                <a:gd name="connsiteY963" fmla="*/ 205984 h 2093720"/>
                <a:gd name="connsiteX964" fmla="*/ 1965700 w 2375026"/>
                <a:gd name="connsiteY964" fmla="*/ 205985 h 2093720"/>
                <a:gd name="connsiteX965" fmla="*/ 1965695 w 2375026"/>
                <a:gd name="connsiteY965" fmla="*/ 205983 h 2093720"/>
                <a:gd name="connsiteX966" fmla="*/ 1959428 w 2375026"/>
                <a:gd name="connsiteY966" fmla="*/ 205166 h 2093720"/>
                <a:gd name="connsiteX967" fmla="*/ 1956906 w 2375026"/>
                <a:gd name="connsiteY967" fmla="*/ 204536 h 2093720"/>
                <a:gd name="connsiteX968" fmla="*/ 1957586 w 2375026"/>
                <a:gd name="connsiteY968" fmla="*/ 203444 h 2093720"/>
                <a:gd name="connsiteX969" fmla="*/ 1947938 w 2375026"/>
                <a:gd name="connsiteY969" fmla="*/ 200424 h 2093720"/>
                <a:gd name="connsiteX970" fmla="*/ 1947924 w 2375026"/>
                <a:gd name="connsiteY970" fmla="*/ 200189 h 2093720"/>
                <a:gd name="connsiteX971" fmla="*/ 1947915 w 2375026"/>
                <a:gd name="connsiteY971" fmla="*/ 200037 h 2093720"/>
                <a:gd name="connsiteX972" fmla="*/ 1933879 w 2375026"/>
                <a:gd name="connsiteY972" fmla="*/ 197696 h 2093720"/>
                <a:gd name="connsiteX973" fmla="*/ 1927584 w 2375026"/>
                <a:gd name="connsiteY973" fmla="*/ 197467 h 2093720"/>
                <a:gd name="connsiteX974" fmla="*/ 1927194 w 2375026"/>
                <a:gd name="connsiteY974" fmla="*/ 197423 h 2093720"/>
                <a:gd name="connsiteX975" fmla="*/ 1926338 w 2375026"/>
                <a:gd name="connsiteY975" fmla="*/ 197037 h 2093720"/>
                <a:gd name="connsiteX976" fmla="*/ 1933078 w 2375026"/>
                <a:gd name="connsiteY976" fmla="*/ 193788 h 2093720"/>
                <a:gd name="connsiteX977" fmla="*/ 1948175 w 2375026"/>
                <a:gd name="connsiteY977" fmla="*/ 189196 h 2093720"/>
                <a:gd name="connsiteX978" fmla="*/ 1950029 w 2375026"/>
                <a:gd name="connsiteY978" fmla="*/ 188004 h 2093720"/>
                <a:gd name="connsiteX979" fmla="*/ 1950699 w 2375026"/>
                <a:gd name="connsiteY979" fmla="*/ 187037 h 2093720"/>
                <a:gd name="connsiteX980" fmla="*/ 1955800 w 2375026"/>
                <a:gd name="connsiteY980" fmla="*/ 179671 h 2093720"/>
                <a:gd name="connsiteX981" fmla="*/ 1969524 w 2375026"/>
                <a:gd name="connsiteY981" fmla="*/ 172198 h 2093720"/>
                <a:gd name="connsiteX982" fmla="*/ 1986070 w 2375026"/>
                <a:gd name="connsiteY982" fmla="*/ 179474 h 2093720"/>
                <a:gd name="connsiteX983" fmla="*/ 1989230 w 2375026"/>
                <a:gd name="connsiteY983" fmla="*/ 183041 h 2093720"/>
                <a:gd name="connsiteX984" fmla="*/ 1994662 w 2375026"/>
                <a:gd name="connsiteY984" fmla="*/ 182027 h 2093720"/>
                <a:gd name="connsiteX985" fmla="*/ 2011657 w 2375026"/>
                <a:gd name="connsiteY985" fmla="*/ 181030 h 2093720"/>
                <a:gd name="connsiteX986" fmla="*/ 2020361 w 2375026"/>
                <a:gd name="connsiteY986" fmla="*/ 181285 h 2093720"/>
                <a:gd name="connsiteX987" fmla="*/ 2027293 w 2375026"/>
                <a:gd name="connsiteY987" fmla="*/ 181905 h 2093720"/>
                <a:gd name="connsiteX988" fmla="*/ 2037468 w 2375026"/>
                <a:gd name="connsiteY988" fmla="*/ 180200 h 2093720"/>
                <a:gd name="connsiteX989" fmla="*/ 2046515 w 2375026"/>
                <a:gd name="connsiteY989" fmla="*/ 179793 h 2093720"/>
                <a:gd name="connsiteX990" fmla="*/ 2053088 w 2375026"/>
                <a:gd name="connsiteY990" fmla="*/ 159312 h 2093720"/>
                <a:gd name="connsiteX991" fmla="*/ 2052796 w 2375026"/>
                <a:gd name="connsiteY991" fmla="*/ 135374 h 2093720"/>
                <a:gd name="connsiteX992" fmla="*/ 2032432 w 2375026"/>
                <a:gd name="connsiteY992" fmla="*/ 103030 h 2093720"/>
                <a:gd name="connsiteX993" fmla="*/ 2057588 w 2375026"/>
                <a:gd name="connsiteY993" fmla="*/ 3605 h 2093720"/>
                <a:gd name="connsiteX994" fmla="*/ 2060994 w 2375026"/>
                <a:gd name="connsiteY994" fmla="*/ 321 h 2093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</a:cxnLst>
              <a:rect l="l" t="t" r="r" b="b"/>
              <a:pathLst>
                <a:path w="2375026" h="2093720">
                  <a:moveTo>
                    <a:pt x="1705668" y="1872613"/>
                  </a:moveTo>
                  <a:lnTo>
                    <a:pt x="1705669" y="1872613"/>
                  </a:lnTo>
                  <a:cubicBezTo>
                    <a:pt x="1711481" y="1872892"/>
                    <a:pt x="1717575" y="1875935"/>
                    <a:pt x="1722215" y="1879889"/>
                  </a:cubicBezTo>
                  <a:lnTo>
                    <a:pt x="1725375" y="1883456"/>
                  </a:lnTo>
                  <a:lnTo>
                    <a:pt x="1730807" y="1882442"/>
                  </a:lnTo>
                  <a:cubicBezTo>
                    <a:pt x="1736176" y="1881794"/>
                    <a:pt x="1741884" y="1881445"/>
                    <a:pt x="1747802" y="1881445"/>
                  </a:cubicBezTo>
                  <a:cubicBezTo>
                    <a:pt x="1750761" y="1881445"/>
                    <a:pt x="1753667" y="1881532"/>
                    <a:pt x="1756505" y="1881700"/>
                  </a:cubicBezTo>
                  <a:lnTo>
                    <a:pt x="1763438" y="1882320"/>
                  </a:lnTo>
                  <a:lnTo>
                    <a:pt x="1773612" y="1880615"/>
                  </a:lnTo>
                  <a:lnTo>
                    <a:pt x="1803014" y="1879294"/>
                  </a:lnTo>
                  <a:lnTo>
                    <a:pt x="1805953" y="1878950"/>
                  </a:lnTo>
                  <a:lnTo>
                    <a:pt x="1852551" y="1879818"/>
                  </a:lnTo>
                  <a:lnTo>
                    <a:pt x="1854109" y="1880702"/>
                  </a:lnTo>
                  <a:lnTo>
                    <a:pt x="1867823" y="1881526"/>
                  </a:lnTo>
                  <a:cubicBezTo>
                    <a:pt x="1876921" y="1882172"/>
                    <a:pt x="1886353" y="1883037"/>
                    <a:pt x="1894885" y="1884339"/>
                  </a:cubicBezTo>
                  <a:lnTo>
                    <a:pt x="1912829" y="1888849"/>
                  </a:lnTo>
                  <a:lnTo>
                    <a:pt x="1932340" y="1886947"/>
                  </a:lnTo>
                  <a:cubicBezTo>
                    <a:pt x="1964832" y="1886947"/>
                    <a:pt x="1991942" y="1895392"/>
                    <a:pt x="1998212" y="1906619"/>
                  </a:cubicBezTo>
                  <a:lnTo>
                    <a:pt x="1998449" y="1907481"/>
                  </a:lnTo>
                  <a:lnTo>
                    <a:pt x="1996036" y="1907050"/>
                  </a:lnTo>
                  <a:cubicBezTo>
                    <a:pt x="1991490" y="1906386"/>
                    <a:pt x="1986711" y="1905791"/>
                    <a:pt x="1981730" y="1905272"/>
                  </a:cubicBezTo>
                  <a:lnTo>
                    <a:pt x="1980188" y="1905141"/>
                  </a:lnTo>
                  <a:lnTo>
                    <a:pt x="1983239" y="1907392"/>
                  </a:lnTo>
                  <a:cubicBezTo>
                    <a:pt x="1984644" y="1908697"/>
                    <a:pt x="1985753" y="1910057"/>
                    <a:pt x="1986537" y="1911460"/>
                  </a:cubicBezTo>
                  <a:lnTo>
                    <a:pt x="1986774" y="1912323"/>
                  </a:lnTo>
                  <a:lnTo>
                    <a:pt x="1984361" y="1911892"/>
                  </a:lnTo>
                  <a:lnTo>
                    <a:pt x="1969349" y="1910331"/>
                  </a:lnTo>
                  <a:lnTo>
                    <a:pt x="1976070" y="1915064"/>
                  </a:lnTo>
                  <a:lnTo>
                    <a:pt x="1976275" y="1915624"/>
                  </a:lnTo>
                  <a:lnTo>
                    <a:pt x="1974197" y="1915344"/>
                  </a:lnTo>
                  <a:cubicBezTo>
                    <a:pt x="1970283" y="1914913"/>
                    <a:pt x="1966168" y="1914526"/>
                    <a:pt x="1961880" y="1914189"/>
                  </a:cubicBezTo>
                  <a:lnTo>
                    <a:pt x="1960552" y="1914104"/>
                  </a:lnTo>
                  <a:lnTo>
                    <a:pt x="1963179" y="1915566"/>
                  </a:lnTo>
                  <a:cubicBezTo>
                    <a:pt x="1964388" y="1916414"/>
                    <a:pt x="1965344" y="1917297"/>
                    <a:pt x="1966018" y="1918209"/>
                  </a:cubicBezTo>
                  <a:lnTo>
                    <a:pt x="1966222" y="1918769"/>
                  </a:lnTo>
                  <a:lnTo>
                    <a:pt x="1964145" y="1918489"/>
                  </a:lnTo>
                  <a:lnTo>
                    <a:pt x="1915918" y="1916086"/>
                  </a:lnTo>
                  <a:lnTo>
                    <a:pt x="1909626" y="1921736"/>
                  </a:lnTo>
                  <a:lnTo>
                    <a:pt x="1919148" y="1919567"/>
                  </a:lnTo>
                  <a:cubicBezTo>
                    <a:pt x="1923823" y="1919516"/>
                    <a:pt x="1924659" y="1922900"/>
                    <a:pt x="1921700" y="1924816"/>
                  </a:cubicBezTo>
                  <a:lnTo>
                    <a:pt x="1915483" y="1927911"/>
                  </a:lnTo>
                  <a:lnTo>
                    <a:pt x="1918378" y="1933956"/>
                  </a:lnTo>
                  <a:cubicBezTo>
                    <a:pt x="1914662" y="1936444"/>
                    <a:pt x="1895592" y="1945103"/>
                    <a:pt x="1882751" y="1951385"/>
                  </a:cubicBezTo>
                  <a:cubicBezTo>
                    <a:pt x="1883285" y="1949415"/>
                    <a:pt x="1883583" y="1947478"/>
                    <a:pt x="1883008" y="1944782"/>
                  </a:cubicBezTo>
                  <a:cubicBezTo>
                    <a:pt x="1882957" y="1944612"/>
                    <a:pt x="1882907" y="1944443"/>
                    <a:pt x="1882856" y="1944273"/>
                  </a:cubicBezTo>
                  <a:lnTo>
                    <a:pt x="1877883" y="1943939"/>
                  </a:lnTo>
                  <a:lnTo>
                    <a:pt x="1881390" y="1940329"/>
                  </a:lnTo>
                  <a:lnTo>
                    <a:pt x="1881062" y="1939902"/>
                  </a:lnTo>
                  <a:lnTo>
                    <a:pt x="1873275" y="1943787"/>
                  </a:lnTo>
                  <a:cubicBezTo>
                    <a:pt x="1863510" y="1947013"/>
                    <a:pt x="1853029" y="1948747"/>
                    <a:pt x="1842439" y="1948074"/>
                  </a:cubicBezTo>
                  <a:cubicBezTo>
                    <a:pt x="1834497" y="1947569"/>
                    <a:pt x="1826375" y="1945570"/>
                    <a:pt x="1818421" y="1942580"/>
                  </a:cubicBezTo>
                  <a:lnTo>
                    <a:pt x="1815281" y="1941020"/>
                  </a:lnTo>
                  <a:lnTo>
                    <a:pt x="1815120" y="1941538"/>
                  </a:lnTo>
                  <a:cubicBezTo>
                    <a:pt x="1813834" y="1948723"/>
                    <a:pt x="1812663" y="1956700"/>
                    <a:pt x="1810132" y="1964600"/>
                  </a:cubicBezTo>
                  <a:cubicBezTo>
                    <a:pt x="1805069" y="1980400"/>
                    <a:pt x="1800545" y="1980811"/>
                    <a:pt x="1799468" y="1992181"/>
                  </a:cubicBezTo>
                  <a:cubicBezTo>
                    <a:pt x="1798390" y="2003552"/>
                    <a:pt x="1789416" y="2013272"/>
                    <a:pt x="1786867" y="2014730"/>
                  </a:cubicBezTo>
                  <a:cubicBezTo>
                    <a:pt x="1784318" y="2016187"/>
                    <a:pt x="1786830" y="2001105"/>
                    <a:pt x="1784172" y="2000925"/>
                  </a:cubicBezTo>
                  <a:cubicBezTo>
                    <a:pt x="1781515" y="2000746"/>
                    <a:pt x="1773293" y="2014696"/>
                    <a:pt x="1770924" y="2013653"/>
                  </a:cubicBezTo>
                  <a:cubicBezTo>
                    <a:pt x="1768554" y="2012609"/>
                    <a:pt x="1772054" y="1995401"/>
                    <a:pt x="1769953" y="1994665"/>
                  </a:cubicBezTo>
                  <a:cubicBezTo>
                    <a:pt x="1767852" y="1993929"/>
                    <a:pt x="1759701" y="2012898"/>
                    <a:pt x="1758319" y="2009239"/>
                  </a:cubicBezTo>
                  <a:cubicBezTo>
                    <a:pt x="1756936" y="2005580"/>
                    <a:pt x="1762072" y="1989075"/>
                    <a:pt x="1761660" y="1972712"/>
                  </a:cubicBezTo>
                  <a:cubicBezTo>
                    <a:pt x="1761247" y="1956349"/>
                    <a:pt x="1751703" y="1925166"/>
                    <a:pt x="1755843" y="1911061"/>
                  </a:cubicBezTo>
                  <a:lnTo>
                    <a:pt x="1762465" y="1903946"/>
                  </a:lnTo>
                  <a:lnTo>
                    <a:pt x="1760722" y="1902507"/>
                  </a:lnTo>
                  <a:lnTo>
                    <a:pt x="1758904" y="1900262"/>
                  </a:lnTo>
                  <a:lnTo>
                    <a:pt x="1758313" y="1899532"/>
                  </a:lnTo>
                  <a:lnTo>
                    <a:pt x="1747802" y="1899336"/>
                  </a:lnTo>
                  <a:cubicBezTo>
                    <a:pt x="1742907" y="1899336"/>
                    <a:pt x="1738023" y="1899427"/>
                    <a:pt x="1733166" y="1899608"/>
                  </a:cubicBezTo>
                  <a:lnTo>
                    <a:pt x="1726317" y="1899992"/>
                  </a:lnTo>
                  <a:lnTo>
                    <a:pt x="1722868" y="1903028"/>
                  </a:lnTo>
                  <a:lnTo>
                    <a:pt x="1715943" y="1904139"/>
                  </a:lnTo>
                  <a:lnTo>
                    <a:pt x="1715606" y="1905601"/>
                  </a:lnTo>
                  <a:lnTo>
                    <a:pt x="1714040" y="1905994"/>
                  </a:lnTo>
                  <a:lnTo>
                    <a:pt x="1701853" y="1906398"/>
                  </a:lnTo>
                  <a:lnTo>
                    <a:pt x="1701845" y="1906400"/>
                  </a:lnTo>
                  <a:lnTo>
                    <a:pt x="1701840" y="1906398"/>
                  </a:lnTo>
                  <a:lnTo>
                    <a:pt x="1695573" y="1905581"/>
                  </a:lnTo>
                  <a:lnTo>
                    <a:pt x="1693051" y="1904951"/>
                  </a:lnTo>
                  <a:lnTo>
                    <a:pt x="1693731" y="1903859"/>
                  </a:lnTo>
                  <a:lnTo>
                    <a:pt x="1684083" y="1900839"/>
                  </a:lnTo>
                  <a:lnTo>
                    <a:pt x="1684071" y="1900635"/>
                  </a:lnTo>
                  <a:lnTo>
                    <a:pt x="1684060" y="1900451"/>
                  </a:lnTo>
                  <a:lnTo>
                    <a:pt x="1670025" y="1898111"/>
                  </a:lnTo>
                  <a:lnTo>
                    <a:pt x="1663729" y="1897882"/>
                  </a:lnTo>
                  <a:lnTo>
                    <a:pt x="1663339" y="1897838"/>
                  </a:lnTo>
                  <a:lnTo>
                    <a:pt x="1662483" y="1897452"/>
                  </a:lnTo>
                  <a:cubicBezTo>
                    <a:pt x="1659959" y="1896059"/>
                    <a:pt x="1661788" y="1894822"/>
                    <a:pt x="1669223" y="1894203"/>
                  </a:cubicBezTo>
                  <a:cubicBezTo>
                    <a:pt x="1678327" y="1893445"/>
                    <a:pt x="1681694" y="1891482"/>
                    <a:pt x="1684320" y="1889611"/>
                  </a:cubicBezTo>
                  <a:lnTo>
                    <a:pt x="1686174" y="1888419"/>
                  </a:lnTo>
                  <a:lnTo>
                    <a:pt x="1686771" y="1887557"/>
                  </a:lnTo>
                  <a:lnTo>
                    <a:pt x="1691945" y="1880086"/>
                  </a:lnTo>
                  <a:cubicBezTo>
                    <a:pt x="1695456" y="1875824"/>
                    <a:pt x="1699856" y="1872335"/>
                    <a:pt x="1705668" y="1872613"/>
                  </a:cubicBezTo>
                  <a:close/>
                  <a:moveTo>
                    <a:pt x="2173715" y="1843069"/>
                  </a:moveTo>
                  <a:cubicBezTo>
                    <a:pt x="2176336" y="1845606"/>
                    <a:pt x="2177047" y="1862376"/>
                    <a:pt x="2179892" y="1864323"/>
                  </a:cubicBezTo>
                  <a:cubicBezTo>
                    <a:pt x="2183685" y="1866918"/>
                    <a:pt x="2190473" y="1860130"/>
                    <a:pt x="2193069" y="1861927"/>
                  </a:cubicBezTo>
                  <a:cubicBezTo>
                    <a:pt x="2195664" y="1863724"/>
                    <a:pt x="2193658" y="1872504"/>
                    <a:pt x="2195464" y="1875104"/>
                  </a:cubicBezTo>
                  <a:cubicBezTo>
                    <a:pt x="2197270" y="1877704"/>
                    <a:pt x="2202010" y="1873520"/>
                    <a:pt x="2203904" y="1877527"/>
                  </a:cubicBezTo>
                  <a:cubicBezTo>
                    <a:pt x="2205799" y="1881534"/>
                    <a:pt x="2204852" y="1894464"/>
                    <a:pt x="2206831" y="1899144"/>
                  </a:cubicBezTo>
                  <a:cubicBezTo>
                    <a:pt x="2208809" y="1903824"/>
                    <a:pt x="2215073" y="1902029"/>
                    <a:pt x="2215774" y="1905609"/>
                  </a:cubicBezTo>
                  <a:cubicBezTo>
                    <a:pt x="2216475" y="1909189"/>
                    <a:pt x="2210030" y="1917522"/>
                    <a:pt x="2211037" y="1920624"/>
                  </a:cubicBezTo>
                  <a:cubicBezTo>
                    <a:pt x="2212044" y="1923725"/>
                    <a:pt x="2220021" y="1921223"/>
                    <a:pt x="2221818" y="1924217"/>
                  </a:cubicBezTo>
                  <a:cubicBezTo>
                    <a:pt x="2223615" y="1927212"/>
                    <a:pt x="2216278" y="1927596"/>
                    <a:pt x="2221818" y="1938592"/>
                  </a:cubicBezTo>
                  <a:cubicBezTo>
                    <a:pt x="2227358" y="1949588"/>
                    <a:pt x="2253925" y="1972241"/>
                    <a:pt x="2255057" y="1990193"/>
                  </a:cubicBezTo>
                  <a:cubicBezTo>
                    <a:pt x="2255340" y="1994681"/>
                    <a:pt x="2257169" y="2000803"/>
                    <a:pt x="2258917" y="2007369"/>
                  </a:cubicBezTo>
                  <a:lnTo>
                    <a:pt x="2262040" y="2025694"/>
                  </a:lnTo>
                  <a:lnTo>
                    <a:pt x="2271462" y="2026674"/>
                  </a:lnTo>
                  <a:lnTo>
                    <a:pt x="2289405" y="2031184"/>
                  </a:lnTo>
                  <a:lnTo>
                    <a:pt x="2308917" y="2029281"/>
                  </a:lnTo>
                  <a:cubicBezTo>
                    <a:pt x="2341410" y="2029281"/>
                    <a:pt x="2368520" y="2037726"/>
                    <a:pt x="2374789" y="2048953"/>
                  </a:cubicBezTo>
                  <a:lnTo>
                    <a:pt x="2375026" y="2049815"/>
                  </a:lnTo>
                  <a:lnTo>
                    <a:pt x="2372613" y="2049384"/>
                  </a:lnTo>
                  <a:cubicBezTo>
                    <a:pt x="2368067" y="2048720"/>
                    <a:pt x="2363288" y="2048125"/>
                    <a:pt x="2358308" y="2047606"/>
                  </a:cubicBezTo>
                  <a:lnTo>
                    <a:pt x="2356765" y="2047475"/>
                  </a:lnTo>
                  <a:lnTo>
                    <a:pt x="2359816" y="2049726"/>
                  </a:lnTo>
                  <a:cubicBezTo>
                    <a:pt x="2361221" y="2051031"/>
                    <a:pt x="2362331" y="2052391"/>
                    <a:pt x="2363114" y="2053794"/>
                  </a:cubicBezTo>
                  <a:lnTo>
                    <a:pt x="2363352" y="2054657"/>
                  </a:lnTo>
                  <a:lnTo>
                    <a:pt x="2360938" y="2054226"/>
                  </a:lnTo>
                  <a:lnTo>
                    <a:pt x="2345926" y="2052665"/>
                  </a:lnTo>
                  <a:lnTo>
                    <a:pt x="2352648" y="2057398"/>
                  </a:lnTo>
                  <a:lnTo>
                    <a:pt x="2352852" y="2057958"/>
                  </a:lnTo>
                  <a:lnTo>
                    <a:pt x="2350774" y="2057678"/>
                  </a:lnTo>
                  <a:cubicBezTo>
                    <a:pt x="2346860" y="2057247"/>
                    <a:pt x="2342745" y="2056860"/>
                    <a:pt x="2338457" y="2056523"/>
                  </a:cubicBezTo>
                  <a:lnTo>
                    <a:pt x="2337129" y="2056438"/>
                  </a:lnTo>
                  <a:lnTo>
                    <a:pt x="2339756" y="2057900"/>
                  </a:lnTo>
                  <a:cubicBezTo>
                    <a:pt x="2340966" y="2058748"/>
                    <a:pt x="2341921" y="2059631"/>
                    <a:pt x="2342596" y="2060543"/>
                  </a:cubicBezTo>
                  <a:lnTo>
                    <a:pt x="2342800" y="2061103"/>
                  </a:lnTo>
                  <a:lnTo>
                    <a:pt x="2340722" y="2060823"/>
                  </a:lnTo>
                  <a:lnTo>
                    <a:pt x="2292496" y="2058420"/>
                  </a:lnTo>
                  <a:lnTo>
                    <a:pt x="2286202" y="2064071"/>
                  </a:lnTo>
                  <a:lnTo>
                    <a:pt x="2295725" y="2061902"/>
                  </a:lnTo>
                  <a:cubicBezTo>
                    <a:pt x="2300400" y="2061851"/>
                    <a:pt x="2301236" y="2065235"/>
                    <a:pt x="2298277" y="2067152"/>
                  </a:cubicBezTo>
                  <a:lnTo>
                    <a:pt x="2292059" y="2070246"/>
                  </a:lnTo>
                  <a:lnTo>
                    <a:pt x="2294954" y="2076290"/>
                  </a:lnTo>
                  <a:cubicBezTo>
                    <a:pt x="2291238" y="2078778"/>
                    <a:pt x="2272168" y="2087437"/>
                    <a:pt x="2259327" y="2093720"/>
                  </a:cubicBezTo>
                  <a:cubicBezTo>
                    <a:pt x="2259861" y="2091749"/>
                    <a:pt x="2260159" y="2089813"/>
                    <a:pt x="2259584" y="2087117"/>
                  </a:cubicBezTo>
                  <a:cubicBezTo>
                    <a:pt x="2259533" y="2086947"/>
                    <a:pt x="2259483" y="2086777"/>
                    <a:pt x="2259432" y="2086608"/>
                  </a:cubicBezTo>
                  <a:lnTo>
                    <a:pt x="2254459" y="2086273"/>
                  </a:lnTo>
                  <a:lnTo>
                    <a:pt x="2257966" y="2082663"/>
                  </a:lnTo>
                  <a:lnTo>
                    <a:pt x="2257638" y="2082237"/>
                  </a:lnTo>
                  <a:lnTo>
                    <a:pt x="2249851" y="2086121"/>
                  </a:lnTo>
                  <a:cubicBezTo>
                    <a:pt x="2240086" y="2089347"/>
                    <a:pt x="2229605" y="2091081"/>
                    <a:pt x="2219015" y="2090408"/>
                  </a:cubicBezTo>
                  <a:cubicBezTo>
                    <a:pt x="2187245" y="2088389"/>
                    <a:pt x="2152608" y="2062463"/>
                    <a:pt x="2137298" y="2044841"/>
                  </a:cubicBezTo>
                  <a:lnTo>
                    <a:pt x="2135456" y="2042566"/>
                  </a:lnTo>
                  <a:lnTo>
                    <a:pt x="2134889" y="2041866"/>
                  </a:lnTo>
                  <a:lnTo>
                    <a:pt x="2124378" y="2041671"/>
                  </a:lnTo>
                  <a:cubicBezTo>
                    <a:pt x="2119483" y="2041671"/>
                    <a:pt x="2114599" y="2041762"/>
                    <a:pt x="2109742" y="2041943"/>
                  </a:cubicBezTo>
                  <a:lnTo>
                    <a:pt x="2102893" y="2042327"/>
                  </a:lnTo>
                  <a:lnTo>
                    <a:pt x="2099444" y="2045362"/>
                  </a:lnTo>
                  <a:lnTo>
                    <a:pt x="2092519" y="2046473"/>
                  </a:lnTo>
                  <a:lnTo>
                    <a:pt x="2092182" y="2047936"/>
                  </a:lnTo>
                  <a:lnTo>
                    <a:pt x="2090616" y="2048328"/>
                  </a:lnTo>
                  <a:lnTo>
                    <a:pt x="2078429" y="2048733"/>
                  </a:lnTo>
                  <a:lnTo>
                    <a:pt x="2078421" y="2048734"/>
                  </a:lnTo>
                  <a:lnTo>
                    <a:pt x="2078415" y="2048733"/>
                  </a:lnTo>
                  <a:lnTo>
                    <a:pt x="2072149" y="2047916"/>
                  </a:lnTo>
                  <a:lnTo>
                    <a:pt x="2069627" y="2047285"/>
                  </a:lnTo>
                  <a:lnTo>
                    <a:pt x="2070307" y="2046194"/>
                  </a:lnTo>
                  <a:lnTo>
                    <a:pt x="2060659" y="2043173"/>
                  </a:lnTo>
                  <a:lnTo>
                    <a:pt x="2060645" y="2042946"/>
                  </a:lnTo>
                  <a:lnTo>
                    <a:pt x="2060636" y="2042786"/>
                  </a:lnTo>
                  <a:lnTo>
                    <a:pt x="2046600" y="2040446"/>
                  </a:lnTo>
                  <a:lnTo>
                    <a:pt x="2040305" y="2040217"/>
                  </a:lnTo>
                  <a:lnTo>
                    <a:pt x="2039915" y="2040172"/>
                  </a:lnTo>
                  <a:lnTo>
                    <a:pt x="2039059" y="2039787"/>
                  </a:lnTo>
                  <a:cubicBezTo>
                    <a:pt x="2036535" y="2038394"/>
                    <a:pt x="2038364" y="2037157"/>
                    <a:pt x="2045799" y="2036537"/>
                  </a:cubicBezTo>
                  <a:cubicBezTo>
                    <a:pt x="2054903" y="2035779"/>
                    <a:pt x="2058270" y="2033817"/>
                    <a:pt x="2060896" y="2031946"/>
                  </a:cubicBezTo>
                  <a:lnTo>
                    <a:pt x="2062750" y="2030754"/>
                  </a:lnTo>
                  <a:lnTo>
                    <a:pt x="2068522" y="2022420"/>
                  </a:lnTo>
                  <a:cubicBezTo>
                    <a:pt x="2072032" y="2018158"/>
                    <a:pt x="2076432" y="2014669"/>
                    <a:pt x="2082245" y="2014947"/>
                  </a:cubicBezTo>
                  <a:cubicBezTo>
                    <a:pt x="2088057" y="2015226"/>
                    <a:pt x="2094151" y="2018269"/>
                    <a:pt x="2098791" y="2022223"/>
                  </a:cubicBezTo>
                  <a:lnTo>
                    <a:pt x="2101951" y="2025790"/>
                  </a:lnTo>
                  <a:lnTo>
                    <a:pt x="2107383" y="2024776"/>
                  </a:lnTo>
                  <a:cubicBezTo>
                    <a:pt x="2112752" y="2024128"/>
                    <a:pt x="2118460" y="2023779"/>
                    <a:pt x="2124378" y="2023779"/>
                  </a:cubicBezTo>
                  <a:cubicBezTo>
                    <a:pt x="2127337" y="2023779"/>
                    <a:pt x="2130244" y="2023866"/>
                    <a:pt x="2133082" y="2024035"/>
                  </a:cubicBezTo>
                  <a:lnTo>
                    <a:pt x="2140014" y="2024655"/>
                  </a:lnTo>
                  <a:lnTo>
                    <a:pt x="2150189" y="2022949"/>
                  </a:lnTo>
                  <a:lnTo>
                    <a:pt x="2159236" y="2022542"/>
                  </a:lnTo>
                  <a:lnTo>
                    <a:pt x="2165809" y="2002061"/>
                  </a:lnTo>
                  <a:cubicBezTo>
                    <a:pt x="2166931" y="1993240"/>
                    <a:pt x="2166474" y="1985196"/>
                    <a:pt x="2165517" y="1978123"/>
                  </a:cubicBezTo>
                  <a:cubicBezTo>
                    <a:pt x="2163605" y="1963975"/>
                    <a:pt x="2144355" y="1967741"/>
                    <a:pt x="2145153" y="1945779"/>
                  </a:cubicBezTo>
                  <a:cubicBezTo>
                    <a:pt x="2145952" y="1923818"/>
                    <a:pt x="2164519" y="1859930"/>
                    <a:pt x="2170309" y="1846354"/>
                  </a:cubicBezTo>
                  <a:cubicBezTo>
                    <a:pt x="2171756" y="1842960"/>
                    <a:pt x="2172842" y="1842224"/>
                    <a:pt x="2173715" y="1843069"/>
                  </a:cubicBezTo>
                  <a:close/>
                  <a:moveTo>
                    <a:pt x="1379765" y="1622527"/>
                  </a:moveTo>
                  <a:cubicBezTo>
                    <a:pt x="1382385" y="1625064"/>
                    <a:pt x="1383097" y="1641834"/>
                    <a:pt x="1385942" y="1643781"/>
                  </a:cubicBezTo>
                  <a:cubicBezTo>
                    <a:pt x="1389735" y="1646376"/>
                    <a:pt x="1396523" y="1639588"/>
                    <a:pt x="1399119" y="1641385"/>
                  </a:cubicBezTo>
                  <a:cubicBezTo>
                    <a:pt x="1401714" y="1643182"/>
                    <a:pt x="1399708" y="1651962"/>
                    <a:pt x="1401514" y="1654562"/>
                  </a:cubicBezTo>
                  <a:cubicBezTo>
                    <a:pt x="1403320" y="1657162"/>
                    <a:pt x="1408060" y="1652978"/>
                    <a:pt x="1409954" y="1656985"/>
                  </a:cubicBezTo>
                  <a:cubicBezTo>
                    <a:pt x="1411849" y="1660992"/>
                    <a:pt x="1410902" y="1673922"/>
                    <a:pt x="1412881" y="1678602"/>
                  </a:cubicBezTo>
                  <a:cubicBezTo>
                    <a:pt x="1414859" y="1683282"/>
                    <a:pt x="1421123" y="1681487"/>
                    <a:pt x="1421824" y="1685067"/>
                  </a:cubicBezTo>
                  <a:cubicBezTo>
                    <a:pt x="1422525" y="1688647"/>
                    <a:pt x="1416080" y="1696980"/>
                    <a:pt x="1417087" y="1700082"/>
                  </a:cubicBezTo>
                  <a:cubicBezTo>
                    <a:pt x="1418094" y="1703183"/>
                    <a:pt x="1426071" y="1700681"/>
                    <a:pt x="1427868" y="1703675"/>
                  </a:cubicBezTo>
                  <a:cubicBezTo>
                    <a:pt x="1429665" y="1706670"/>
                    <a:pt x="1422328" y="1707054"/>
                    <a:pt x="1427868" y="1718050"/>
                  </a:cubicBezTo>
                  <a:cubicBezTo>
                    <a:pt x="1433408" y="1729046"/>
                    <a:pt x="1459975" y="1751699"/>
                    <a:pt x="1461107" y="1769651"/>
                  </a:cubicBezTo>
                  <a:cubicBezTo>
                    <a:pt x="1461390" y="1774139"/>
                    <a:pt x="1463219" y="1780261"/>
                    <a:pt x="1464967" y="1786827"/>
                  </a:cubicBezTo>
                  <a:lnTo>
                    <a:pt x="1468125" y="1805354"/>
                  </a:lnTo>
                  <a:lnTo>
                    <a:pt x="1477512" y="1806131"/>
                  </a:lnTo>
                  <a:lnTo>
                    <a:pt x="1495455" y="1810641"/>
                  </a:lnTo>
                  <a:lnTo>
                    <a:pt x="1514967" y="1808738"/>
                  </a:lnTo>
                  <a:cubicBezTo>
                    <a:pt x="1547460" y="1808738"/>
                    <a:pt x="1574570" y="1817183"/>
                    <a:pt x="1580839" y="1828410"/>
                  </a:cubicBezTo>
                  <a:lnTo>
                    <a:pt x="1581076" y="1829272"/>
                  </a:lnTo>
                  <a:lnTo>
                    <a:pt x="1578663" y="1828842"/>
                  </a:lnTo>
                  <a:cubicBezTo>
                    <a:pt x="1574117" y="1828178"/>
                    <a:pt x="1569338" y="1827583"/>
                    <a:pt x="1564358" y="1827064"/>
                  </a:cubicBezTo>
                  <a:lnTo>
                    <a:pt x="1562815" y="1826932"/>
                  </a:lnTo>
                  <a:lnTo>
                    <a:pt x="1565866" y="1829183"/>
                  </a:lnTo>
                  <a:cubicBezTo>
                    <a:pt x="1567271" y="1830489"/>
                    <a:pt x="1568381" y="1831849"/>
                    <a:pt x="1569164" y="1833252"/>
                  </a:cubicBezTo>
                  <a:lnTo>
                    <a:pt x="1569402" y="1834114"/>
                  </a:lnTo>
                  <a:lnTo>
                    <a:pt x="1566988" y="1833683"/>
                  </a:lnTo>
                  <a:lnTo>
                    <a:pt x="1551976" y="1832123"/>
                  </a:lnTo>
                  <a:lnTo>
                    <a:pt x="1558698" y="1836855"/>
                  </a:lnTo>
                  <a:lnTo>
                    <a:pt x="1558902" y="1837415"/>
                  </a:lnTo>
                  <a:lnTo>
                    <a:pt x="1556824" y="1837136"/>
                  </a:lnTo>
                  <a:cubicBezTo>
                    <a:pt x="1552910" y="1836704"/>
                    <a:pt x="1548795" y="1836318"/>
                    <a:pt x="1544507" y="1835981"/>
                  </a:cubicBezTo>
                  <a:lnTo>
                    <a:pt x="1543179" y="1835895"/>
                  </a:lnTo>
                  <a:lnTo>
                    <a:pt x="1545806" y="1837358"/>
                  </a:lnTo>
                  <a:cubicBezTo>
                    <a:pt x="1547016" y="1838205"/>
                    <a:pt x="1547971" y="1839089"/>
                    <a:pt x="1548646" y="1840000"/>
                  </a:cubicBezTo>
                  <a:lnTo>
                    <a:pt x="1548850" y="1840560"/>
                  </a:lnTo>
                  <a:lnTo>
                    <a:pt x="1546772" y="1840281"/>
                  </a:lnTo>
                  <a:lnTo>
                    <a:pt x="1498546" y="1837877"/>
                  </a:lnTo>
                  <a:lnTo>
                    <a:pt x="1492252" y="1843529"/>
                  </a:lnTo>
                  <a:lnTo>
                    <a:pt x="1501775" y="1841360"/>
                  </a:lnTo>
                  <a:cubicBezTo>
                    <a:pt x="1506450" y="1841309"/>
                    <a:pt x="1507286" y="1844693"/>
                    <a:pt x="1504327" y="1846609"/>
                  </a:cubicBezTo>
                  <a:lnTo>
                    <a:pt x="1498109" y="1849704"/>
                  </a:lnTo>
                  <a:lnTo>
                    <a:pt x="1501004" y="1855748"/>
                  </a:lnTo>
                  <a:cubicBezTo>
                    <a:pt x="1497288" y="1858236"/>
                    <a:pt x="1478218" y="1866895"/>
                    <a:pt x="1465377" y="1873177"/>
                  </a:cubicBezTo>
                  <a:cubicBezTo>
                    <a:pt x="1465911" y="1871207"/>
                    <a:pt x="1466209" y="1869270"/>
                    <a:pt x="1465634" y="1866574"/>
                  </a:cubicBezTo>
                  <a:cubicBezTo>
                    <a:pt x="1465583" y="1866404"/>
                    <a:pt x="1465533" y="1866235"/>
                    <a:pt x="1465482" y="1866065"/>
                  </a:cubicBezTo>
                  <a:lnTo>
                    <a:pt x="1460509" y="1865731"/>
                  </a:lnTo>
                  <a:lnTo>
                    <a:pt x="1464016" y="1862121"/>
                  </a:lnTo>
                  <a:lnTo>
                    <a:pt x="1463688" y="1861694"/>
                  </a:lnTo>
                  <a:lnTo>
                    <a:pt x="1455901" y="1865579"/>
                  </a:lnTo>
                  <a:cubicBezTo>
                    <a:pt x="1446136" y="1868805"/>
                    <a:pt x="1435655" y="1870539"/>
                    <a:pt x="1425065" y="1869866"/>
                  </a:cubicBezTo>
                  <a:cubicBezTo>
                    <a:pt x="1393295" y="1867847"/>
                    <a:pt x="1358658" y="1841921"/>
                    <a:pt x="1343348" y="1824299"/>
                  </a:cubicBezTo>
                  <a:lnTo>
                    <a:pt x="1341502" y="1822018"/>
                  </a:lnTo>
                  <a:lnTo>
                    <a:pt x="1340939" y="1821324"/>
                  </a:lnTo>
                  <a:lnTo>
                    <a:pt x="1330428" y="1821128"/>
                  </a:lnTo>
                  <a:cubicBezTo>
                    <a:pt x="1325533" y="1821128"/>
                    <a:pt x="1320649" y="1821219"/>
                    <a:pt x="1315792" y="1821400"/>
                  </a:cubicBezTo>
                  <a:lnTo>
                    <a:pt x="1308943" y="1821784"/>
                  </a:lnTo>
                  <a:lnTo>
                    <a:pt x="1305494" y="1824820"/>
                  </a:lnTo>
                  <a:lnTo>
                    <a:pt x="1298569" y="1825931"/>
                  </a:lnTo>
                  <a:lnTo>
                    <a:pt x="1298232" y="1827393"/>
                  </a:lnTo>
                  <a:lnTo>
                    <a:pt x="1296666" y="1827786"/>
                  </a:lnTo>
                  <a:lnTo>
                    <a:pt x="1284479" y="1828190"/>
                  </a:lnTo>
                  <a:lnTo>
                    <a:pt x="1284471" y="1828192"/>
                  </a:lnTo>
                  <a:lnTo>
                    <a:pt x="1284466" y="1828190"/>
                  </a:lnTo>
                  <a:lnTo>
                    <a:pt x="1278199" y="1827373"/>
                  </a:lnTo>
                  <a:lnTo>
                    <a:pt x="1275677" y="1826743"/>
                  </a:lnTo>
                  <a:lnTo>
                    <a:pt x="1276357" y="1825651"/>
                  </a:lnTo>
                  <a:lnTo>
                    <a:pt x="1266709" y="1822631"/>
                  </a:lnTo>
                  <a:lnTo>
                    <a:pt x="1266696" y="1822417"/>
                  </a:lnTo>
                  <a:lnTo>
                    <a:pt x="1266686" y="1822243"/>
                  </a:lnTo>
                  <a:lnTo>
                    <a:pt x="1252650" y="1819903"/>
                  </a:lnTo>
                  <a:lnTo>
                    <a:pt x="1246355" y="1819674"/>
                  </a:lnTo>
                  <a:lnTo>
                    <a:pt x="1245965" y="1819630"/>
                  </a:lnTo>
                  <a:lnTo>
                    <a:pt x="1245109" y="1819244"/>
                  </a:lnTo>
                  <a:cubicBezTo>
                    <a:pt x="1242585" y="1817851"/>
                    <a:pt x="1244414" y="1816614"/>
                    <a:pt x="1251849" y="1815995"/>
                  </a:cubicBezTo>
                  <a:cubicBezTo>
                    <a:pt x="1260953" y="1815237"/>
                    <a:pt x="1264320" y="1813274"/>
                    <a:pt x="1266946" y="1811403"/>
                  </a:cubicBezTo>
                  <a:lnTo>
                    <a:pt x="1268800" y="1810211"/>
                  </a:lnTo>
                  <a:lnTo>
                    <a:pt x="1269470" y="1809244"/>
                  </a:lnTo>
                  <a:lnTo>
                    <a:pt x="1274571" y="1801878"/>
                  </a:lnTo>
                  <a:cubicBezTo>
                    <a:pt x="1278082" y="1797616"/>
                    <a:pt x="1282482" y="1794127"/>
                    <a:pt x="1288295" y="1794405"/>
                  </a:cubicBezTo>
                  <a:cubicBezTo>
                    <a:pt x="1294107" y="1794684"/>
                    <a:pt x="1300201" y="1797727"/>
                    <a:pt x="1304841" y="1801681"/>
                  </a:cubicBezTo>
                  <a:lnTo>
                    <a:pt x="1308001" y="1805248"/>
                  </a:lnTo>
                  <a:lnTo>
                    <a:pt x="1313433" y="1804234"/>
                  </a:lnTo>
                  <a:cubicBezTo>
                    <a:pt x="1318802" y="1803586"/>
                    <a:pt x="1324510" y="1803237"/>
                    <a:pt x="1330428" y="1803237"/>
                  </a:cubicBezTo>
                  <a:cubicBezTo>
                    <a:pt x="1333387" y="1803237"/>
                    <a:pt x="1336294" y="1803324"/>
                    <a:pt x="1339132" y="1803492"/>
                  </a:cubicBezTo>
                  <a:lnTo>
                    <a:pt x="1346064" y="1804112"/>
                  </a:lnTo>
                  <a:lnTo>
                    <a:pt x="1356239" y="1802407"/>
                  </a:lnTo>
                  <a:lnTo>
                    <a:pt x="1365286" y="1802000"/>
                  </a:lnTo>
                  <a:lnTo>
                    <a:pt x="1371859" y="1781519"/>
                  </a:lnTo>
                  <a:cubicBezTo>
                    <a:pt x="1372980" y="1772698"/>
                    <a:pt x="1372523" y="1764654"/>
                    <a:pt x="1371567" y="1757581"/>
                  </a:cubicBezTo>
                  <a:cubicBezTo>
                    <a:pt x="1369655" y="1743433"/>
                    <a:pt x="1350405" y="1747199"/>
                    <a:pt x="1351203" y="1725237"/>
                  </a:cubicBezTo>
                  <a:cubicBezTo>
                    <a:pt x="1352002" y="1703276"/>
                    <a:pt x="1370569" y="1639388"/>
                    <a:pt x="1376359" y="1625812"/>
                  </a:cubicBezTo>
                  <a:cubicBezTo>
                    <a:pt x="1377806" y="1622418"/>
                    <a:pt x="1378892" y="1621682"/>
                    <a:pt x="1379765" y="1622527"/>
                  </a:cubicBezTo>
                  <a:close/>
                  <a:moveTo>
                    <a:pt x="906817" y="1603062"/>
                  </a:moveTo>
                  <a:cubicBezTo>
                    <a:pt x="912630" y="1603341"/>
                    <a:pt x="918724" y="1606384"/>
                    <a:pt x="923364" y="1610338"/>
                  </a:cubicBezTo>
                  <a:lnTo>
                    <a:pt x="926523" y="1613905"/>
                  </a:lnTo>
                  <a:lnTo>
                    <a:pt x="931956" y="1612891"/>
                  </a:lnTo>
                  <a:cubicBezTo>
                    <a:pt x="937324" y="1612243"/>
                    <a:pt x="943032" y="1611894"/>
                    <a:pt x="948951" y="1611894"/>
                  </a:cubicBezTo>
                  <a:cubicBezTo>
                    <a:pt x="951910" y="1611894"/>
                    <a:pt x="954816" y="1611981"/>
                    <a:pt x="957654" y="1612149"/>
                  </a:cubicBezTo>
                  <a:lnTo>
                    <a:pt x="964587" y="1612769"/>
                  </a:lnTo>
                  <a:lnTo>
                    <a:pt x="974761" y="1611064"/>
                  </a:lnTo>
                  <a:lnTo>
                    <a:pt x="1004163" y="1609743"/>
                  </a:lnTo>
                  <a:lnTo>
                    <a:pt x="1007102" y="1609399"/>
                  </a:lnTo>
                  <a:lnTo>
                    <a:pt x="1053700" y="1610267"/>
                  </a:lnTo>
                  <a:lnTo>
                    <a:pt x="1055792" y="1611454"/>
                  </a:lnTo>
                  <a:lnTo>
                    <a:pt x="1096034" y="1614788"/>
                  </a:lnTo>
                  <a:lnTo>
                    <a:pt x="1113978" y="1619298"/>
                  </a:lnTo>
                  <a:lnTo>
                    <a:pt x="1133488" y="1617396"/>
                  </a:lnTo>
                  <a:cubicBezTo>
                    <a:pt x="1165981" y="1617396"/>
                    <a:pt x="1193091" y="1625841"/>
                    <a:pt x="1199361" y="1637068"/>
                  </a:cubicBezTo>
                  <a:lnTo>
                    <a:pt x="1199598" y="1637930"/>
                  </a:lnTo>
                  <a:lnTo>
                    <a:pt x="1197184" y="1637499"/>
                  </a:lnTo>
                  <a:cubicBezTo>
                    <a:pt x="1192639" y="1636835"/>
                    <a:pt x="1187860" y="1636240"/>
                    <a:pt x="1182879" y="1635721"/>
                  </a:cubicBezTo>
                  <a:lnTo>
                    <a:pt x="1181337" y="1635590"/>
                  </a:lnTo>
                  <a:lnTo>
                    <a:pt x="1184388" y="1637841"/>
                  </a:lnTo>
                  <a:cubicBezTo>
                    <a:pt x="1185793" y="1639146"/>
                    <a:pt x="1186902" y="1640506"/>
                    <a:pt x="1187686" y="1641909"/>
                  </a:cubicBezTo>
                  <a:lnTo>
                    <a:pt x="1187923" y="1642772"/>
                  </a:lnTo>
                  <a:lnTo>
                    <a:pt x="1185509" y="1642341"/>
                  </a:lnTo>
                  <a:lnTo>
                    <a:pt x="1170497" y="1640780"/>
                  </a:lnTo>
                  <a:lnTo>
                    <a:pt x="1177219" y="1645513"/>
                  </a:lnTo>
                  <a:lnTo>
                    <a:pt x="1177423" y="1646073"/>
                  </a:lnTo>
                  <a:lnTo>
                    <a:pt x="1175345" y="1645793"/>
                  </a:lnTo>
                  <a:cubicBezTo>
                    <a:pt x="1171432" y="1645362"/>
                    <a:pt x="1167317" y="1644975"/>
                    <a:pt x="1163029" y="1644638"/>
                  </a:cubicBezTo>
                  <a:lnTo>
                    <a:pt x="1161701" y="1644553"/>
                  </a:lnTo>
                  <a:lnTo>
                    <a:pt x="1164328" y="1646015"/>
                  </a:lnTo>
                  <a:cubicBezTo>
                    <a:pt x="1165537" y="1646863"/>
                    <a:pt x="1166492" y="1647746"/>
                    <a:pt x="1167167" y="1648658"/>
                  </a:cubicBezTo>
                  <a:lnTo>
                    <a:pt x="1167371" y="1649218"/>
                  </a:lnTo>
                  <a:lnTo>
                    <a:pt x="1165293" y="1648938"/>
                  </a:lnTo>
                  <a:lnTo>
                    <a:pt x="1117067" y="1646535"/>
                  </a:lnTo>
                  <a:lnTo>
                    <a:pt x="1110775" y="1652185"/>
                  </a:lnTo>
                  <a:lnTo>
                    <a:pt x="1120297" y="1650016"/>
                  </a:lnTo>
                  <a:cubicBezTo>
                    <a:pt x="1124972" y="1649965"/>
                    <a:pt x="1125808" y="1653349"/>
                    <a:pt x="1122849" y="1655265"/>
                  </a:cubicBezTo>
                  <a:lnTo>
                    <a:pt x="1116632" y="1658360"/>
                  </a:lnTo>
                  <a:lnTo>
                    <a:pt x="1119526" y="1664405"/>
                  </a:lnTo>
                  <a:cubicBezTo>
                    <a:pt x="1115811" y="1666893"/>
                    <a:pt x="1096741" y="1675552"/>
                    <a:pt x="1083900" y="1681834"/>
                  </a:cubicBezTo>
                  <a:cubicBezTo>
                    <a:pt x="1084434" y="1679864"/>
                    <a:pt x="1084732" y="1677927"/>
                    <a:pt x="1084157" y="1675231"/>
                  </a:cubicBezTo>
                  <a:cubicBezTo>
                    <a:pt x="1084106" y="1675061"/>
                    <a:pt x="1084055" y="1674892"/>
                    <a:pt x="1084005" y="1674722"/>
                  </a:cubicBezTo>
                  <a:lnTo>
                    <a:pt x="1079032" y="1674388"/>
                  </a:lnTo>
                  <a:lnTo>
                    <a:pt x="1082539" y="1670778"/>
                  </a:lnTo>
                  <a:lnTo>
                    <a:pt x="1082210" y="1670351"/>
                  </a:lnTo>
                  <a:lnTo>
                    <a:pt x="1074423" y="1674236"/>
                  </a:lnTo>
                  <a:cubicBezTo>
                    <a:pt x="1064658" y="1677462"/>
                    <a:pt x="1054177" y="1679196"/>
                    <a:pt x="1043587" y="1678523"/>
                  </a:cubicBezTo>
                  <a:cubicBezTo>
                    <a:pt x="1035645" y="1678018"/>
                    <a:pt x="1027523" y="1676019"/>
                    <a:pt x="1019569" y="1673029"/>
                  </a:cubicBezTo>
                  <a:lnTo>
                    <a:pt x="1016430" y="1671469"/>
                  </a:lnTo>
                  <a:lnTo>
                    <a:pt x="1016269" y="1671987"/>
                  </a:lnTo>
                  <a:cubicBezTo>
                    <a:pt x="1014983" y="1679172"/>
                    <a:pt x="1013812" y="1687149"/>
                    <a:pt x="1011280" y="1695049"/>
                  </a:cubicBezTo>
                  <a:cubicBezTo>
                    <a:pt x="1006218" y="1710849"/>
                    <a:pt x="1001694" y="1711260"/>
                    <a:pt x="1000616" y="1722630"/>
                  </a:cubicBezTo>
                  <a:cubicBezTo>
                    <a:pt x="999539" y="1734001"/>
                    <a:pt x="990565" y="1743721"/>
                    <a:pt x="988016" y="1745179"/>
                  </a:cubicBezTo>
                  <a:cubicBezTo>
                    <a:pt x="985466" y="1746636"/>
                    <a:pt x="987978" y="1731554"/>
                    <a:pt x="985321" y="1731374"/>
                  </a:cubicBezTo>
                  <a:cubicBezTo>
                    <a:pt x="982664" y="1731195"/>
                    <a:pt x="974442" y="1745145"/>
                    <a:pt x="972072" y="1744102"/>
                  </a:cubicBezTo>
                  <a:cubicBezTo>
                    <a:pt x="969702" y="1743058"/>
                    <a:pt x="973203" y="1725850"/>
                    <a:pt x="971102" y="1725114"/>
                  </a:cubicBezTo>
                  <a:cubicBezTo>
                    <a:pt x="969001" y="1724378"/>
                    <a:pt x="960850" y="1743347"/>
                    <a:pt x="959467" y="1739688"/>
                  </a:cubicBezTo>
                  <a:cubicBezTo>
                    <a:pt x="958085" y="1736029"/>
                    <a:pt x="963221" y="1719524"/>
                    <a:pt x="962808" y="1703161"/>
                  </a:cubicBezTo>
                  <a:cubicBezTo>
                    <a:pt x="962396" y="1686798"/>
                    <a:pt x="952851" y="1655615"/>
                    <a:pt x="956992" y="1641510"/>
                  </a:cubicBezTo>
                  <a:lnTo>
                    <a:pt x="963614" y="1634395"/>
                  </a:lnTo>
                  <a:lnTo>
                    <a:pt x="961871" y="1632956"/>
                  </a:lnTo>
                  <a:lnTo>
                    <a:pt x="960045" y="1630700"/>
                  </a:lnTo>
                  <a:lnTo>
                    <a:pt x="959462" y="1629981"/>
                  </a:lnTo>
                  <a:lnTo>
                    <a:pt x="948951" y="1629785"/>
                  </a:lnTo>
                  <a:cubicBezTo>
                    <a:pt x="944055" y="1629785"/>
                    <a:pt x="939171" y="1629876"/>
                    <a:pt x="934315" y="1630057"/>
                  </a:cubicBezTo>
                  <a:lnTo>
                    <a:pt x="927466" y="1630441"/>
                  </a:lnTo>
                  <a:lnTo>
                    <a:pt x="924017" y="1633477"/>
                  </a:lnTo>
                  <a:lnTo>
                    <a:pt x="917092" y="1634587"/>
                  </a:lnTo>
                  <a:lnTo>
                    <a:pt x="916755" y="1636050"/>
                  </a:lnTo>
                  <a:lnTo>
                    <a:pt x="915189" y="1636443"/>
                  </a:lnTo>
                  <a:lnTo>
                    <a:pt x="903002" y="1636847"/>
                  </a:lnTo>
                  <a:lnTo>
                    <a:pt x="902994" y="1636849"/>
                  </a:lnTo>
                  <a:lnTo>
                    <a:pt x="902988" y="1636847"/>
                  </a:lnTo>
                  <a:lnTo>
                    <a:pt x="896721" y="1636030"/>
                  </a:lnTo>
                  <a:lnTo>
                    <a:pt x="894200" y="1635400"/>
                  </a:lnTo>
                  <a:lnTo>
                    <a:pt x="894880" y="1634308"/>
                  </a:lnTo>
                  <a:lnTo>
                    <a:pt x="885232" y="1631288"/>
                  </a:lnTo>
                  <a:lnTo>
                    <a:pt x="885232" y="1631277"/>
                  </a:lnTo>
                  <a:lnTo>
                    <a:pt x="885208" y="1630900"/>
                  </a:lnTo>
                  <a:lnTo>
                    <a:pt x="871173" y="1628560"/>
                  </a:lnTo>
                  <a:lnTo>
                    <a:pt x="864878" y="1628331"/>
                  </a:lnTo>
                  <a:lnTo>
                    <a:pt x="864488" y="1628287"/>
                  </a:lnTo>
                  <a:lnTo>
                    <a:pt x="863631" y="1627901"/>
                  </a:lnTo>
                  <a:cubicBezTo>
                    <a:pt x="861108" y="1626508"/>
                    <a:pt x="862936" y="1625271"/>
                    <a:pt x="870372" y="1624652"/>
                  </a:cubicBezTo>
                  <a:cubicBezTo>
                    <a:pt x="879476" y="1623894"/>
                    <a:pt x="882843" y="1621931"/>
                    <a:pt x="885468" y="1620060"/>
                  </a:cubicBezTo>
                  <a:lnTo>
                    <a:pt x="887322" y="1618869"/>
                  </a:lnTo>
                  <a:lnTo>
                    <a:pt x="893094" y="1610535"/>
                  </a:lnTo>
                  <a:cubicBezTo>
                    <a:pt x="896605" y="1606273"/>
                    <a:pt x="901005" y="1602784"/>
                    <a:pt x="906817" y="1603062"/>
                  </a:cubicBezTo>
                  <a:close/>
                  <a:moveTo>
                    <a:pt x="556409" y="1328472"/>
                  </a:moveTo>
                  <a:cubicBezTo>
                    <a:pt x="559029" y="1331009"/>
                    <a:pt x="559741" y="1347779"/>
                    <a:pt x="562586" y="1349726"/>
                  </a:cubicBezTo>
                  <a:cubicBezTo>
                    <a:pt x="566379" y="1352321"/>
                    <a:pt x="573167" y="1345533"/>
                    <a:pt x="575762" y="1347330"/>
                  </a:cubicBezTo>
                  <a:cubicBezTo>
                    <a:pt x="578358" y="1349127"/>
                    <a:pt x="576352" y="1357907"/>
                    <a:pt x="578158" y="1360507"/>
                  </a:cubicBezTo>
                  <a:cubicBezTo>
                    <a:pt x="579964" y="1363107"/>
                    <a:pt x="584704" y="1358923"/>
                    <a:pt x="586598" y="1362930"/>
                  </a:cubicBezTo>
                  <a:cubicBezTo>
                    <a:pt x="588493" y="1366937"/>
                    <a:pt x="587546" y="1379867"/>
                    <a:pt x="589524" y="1384547"/>
                  </a:cubicBezTo>
                  <a:cubicBezTo>
                    <a:pt x="591503" y="1389227"/>
                    <a:pt x="597766" y="1387432"/>
                    <a:pt x="598467" y="1391012"/>
                  </a:cubicBezTo>
                  <a:cubicBezTo>
                    <a:pt x="599168" y="1394592"/>
                    <a:pt x="592723" y="1402925"/>
                    <a:pt x="593731" y="1406027"/>
                  </a:cubicBezTo>
                  <a:cubicBezTo>
                    <a:pt x="594738" y="1409128"/>
                    <a:pt x="602715" y="1406626"/>
                    <a:pt x="604512" y="1409620"/>
                  </a:cubicBezTo>
                  <a:cubicBezTo>
                    <a:pt x="606309" y="1412615"/>
                    <a:pt x="598972" y="1412999"/>
                    <a:pt x="604512" y="1423995"/>
                  </a:cubicBezTo>
                  <a:cubicBezTo>
                    <a:pt x="610051" y="1434991"/>
                    <a:pt x="636618" y="1457644"/>
                    <a:pt x="637751" y="1475596"/>
                  </a:cubicBezTo>
                  <a:cubicBezTo>
                    <a:pt x="638034" y="1480084"/>
                    <a:pt x="639863" y="1486206"/>
                    <a:pt x="641611" y="1492772"/>
                  </a:cubicBezTo>
                  <a:lnTo>
                    <a:pt x="644769" y="1511299"/>
                  </a:lnTo>
                  <a:lnTo>
                    <a:pt x="654156" y="1512076"/>
                  </a:lnTo>
                  <a:lnTo>
                    <a:pt x="672099" y="1516586"/>
                  </a:lnTo>
                  <a:lnTo>
                    <a:pt x="691610" y="1514683"/>
                  </a:lnTo>
                  <a:cubicBezTo>
                    <a:pt x="724103" y="1514683"/>
                    <a:pt x="751213" y="1523128"/>
                    <a:pt x="757483" y="1534355"/>
                  </a:cubicBezTo>
                  <a:lnTo>
                    <a:pt x="757720" y="1535217"/>
                  </a:lnTo>
                  <a:lnTo>
                    <a:pt x="755307" y="1534787"/>
                  </a:lnTo>
                  <a:cubicBezTo>
                    <a:pt x="750761" y="1534123"/>
                    <a:pt x="745982" y="1533528"/>
                    <a:pt x="741001" y="1533009"/>
                  </a:cubicBezTo>
                  <a:lnTo>
                    <a:pt x="739459" y="1532877"/>
                  </a:lnTo>
                  <a:lnTo>
                    <a:pt x="742510" y="1535128"/>
                  </a:lnTo>
                  <a:cubicBezTo>
                    <a:pt x="743915" y="1536434"/>
                    <a:pt x="745024" y="1537794"/>
                    <a:pt x="745808" y="1539197"/>
                  </a:cubicBezTo>
                  <a:lnTo>
                    <a:pt x="746045" y="1540059"/>
                  </a:lnTo>
                  <a:lnTo>
                    <a:pt x="743632" y="1539628"/>
                  </a:lnTo>
                  <a:lnTo>
                    <a:pt x="728620" y="1538068"/>
                  </a:lnTo>
                  <a:lnTo>
                    <a:pt x="735341" y="1542800"/>
                  </a:lnTo>
                  <a:lnTo>
                    <a:pt x="735546" y="1543360"/>
                  </a:lnTo>
                  <a:lnTo>
                    <a:pt x="733468" y="1543081"/>
                  </a:lnTo>
                  <a:cubicBezTo>
                    <a:pt x="729554" y="1542649"/>
                    <a:pt x="725439" y="1542263"/>
                    <a:pt x="721151" y="1541926"/>
                  </a:cubicBezTo>
                  <a:lnTo>
                    <a:pt x="719823" y="1541840"/>
                  </a:lnTo>
                  <a:lnTo>
                    <a:pt x="722450" y="1543303"/>
                  </a:lnTo>
                  <a:cubicBezTo>
                    <a:pt x="723659" y="1544150"/>
                    <a:pt x="724615" y="1545034"/>
                    <a:pt x="725289" y="1545945"/>
                  </a:cubicBezTo>
                  <a:lnTo>
                    <a:pt x="725494" y="1546505"/>
                  </a:lnTo>
                  <a:lnTo>
                    <a:pt x="723416" y="1546226"/>
                  </a:lnTo>
                  <a:lnTo>
                    <a:pt x="675190" y="1543822"/>
                  </a:lnTo>
                  <a:lnTo>
                    <a:pt x="668896" y="1549474"/>
                  </a:lnTo>
                  <a:lnTo>
                    <a:pt x="678418" y="1547305"/>
                  </a:lnTo>
                  <a:cubicBezTo>
                    <a:pt x="683094" y="1547254"/>
                    <a:pt x="683930" y="1550638"/>
                    <a:pt x="680971" y="1552554"/>
                  </a:cubicBezTo>
                  <a:lnTo>
                    <a:pt x="674754" y="1555649"/>
                  </a:lnTo>
                  <a:lnTo>
                    <a:pt x="677647" y="1561693"/>
                  </a:lnTo>
                  <a:cubicBezTo>
                    <a:pt x="673932" y="1564181"/>
                    <a:pt x="654862" y="1572840"/>
                    <a:pt x="642021" y="1579122"/>
                  </a:cubicBezTo>
                  <a:cubicBezTo>
                    <a:pt x="642555" y="1577152"/>
                    <a:pt x="642853" y="1575215"/>
                    <a:pt x="642278" y="1572519"/>
                  </a:cubicBezTo>
                  <a:cubicBezTo>
                    <a:pt x="642227" y="1572349"/>
                    <a:pt x="642176" y="1572180"/>
                    <a:pt x="642126" y="1572010"/>
                  </a:cubicBezTo>
                  <a:lnTo>
                    <a:pt x="637153" y="1571676"/>
                  </a:lnTo>
                  <a:lnTo>
                    <a:pt x="640660" y="1568066"/>
                  </a:lnTo>
                  <a:lnTo>
                    <a:pt x="640332" y="1567639"/>
                  </a:lnTo>
                  <a:lnTo>
                    <a:pt x="632545" y="1571524"/>
                  </a:lnTo>
                  <a:cubicBezTo>
                    <a:pt x="622780" y="1574750"/>
                    <a:pt x="612299" y="1576484"/>
                    <a:pt x="601709" y="1575811"/>
                  </a:cubicBezTo>
                  <a:cubicBezTo>
                    <a:pt x="569939" y="1573792"/>
                    <a:pt x="535302" y="1547866"/>
                    <a:pt x="519992" y="1530244"/>
                  </a:cubicBezTo>
                  <a:lnTo>
                    <a:pt x="518415" y="1528297"/>
                  </a:lnTo>
                  <a:lnTo>
                    <a:pt x="517583" y="1527269"/>
                  </a:lnTo>
                  <a:lnTo>
                    <a:pt x="507072" y="1527073"/>
                  </a:lnTo>
                  <a:cubicBezTo>
                    <a:pt x="502176" y="1527073"/>
                    <a:pt x="497292" y="1527164"/>
                    <a:pt x="492436" y="1527345"/>
                  </a:cubicBezTo>
                  <a:lnTo>
                    <a:pt x="485587" y="1527729"/>
                  </a:lnTo>
                  <a:lnTo>
                    <a:pt x="482138" y="1530765"/>
                  </a:lnTo>
                  <a:lnTo>
                    <a:pt x="475213" y="1531875"/>
                  </a:lnTo>
                  <a:lnTo>
                    <a:pt x="474876" y="1533338"/>
                  </a:lnTo>
                  <a:lnTo>
                    <a:pt x="473310" y="1533731"/>
                  </a:lnTo>
                  <a:lnTo>
                    <a:pt x="461123" y="1534135"/>
                  </a:lnTo>
                  <a:lnTo>
                    <a:pt x="461115" y="1534137"/>
                  </a:lnTo>
                  <a:lnTo>
                    <a:pt x="461109" y="1534135"/>
                  </a:lnTo>
                  <a:lnTo>
                    <a:pt x="454842" y="1533318"/>
                  </a:lnTo>
                  <a:lnTo>
                    <a:pt x="452321" y="1532688"/>
                  </a:lnTo>
                  <a:lnTo>
                    <a:pt x="453001" y="1531596"/>
                  </a:lnTo>
                  <a:lnTo>
                    <a:pt x="443353" y="1528576"/>
                  </a:lnTo>
                  <a:lnTo>
                    <a:pt x="443350" y="1528529"/>
                  </a:lnTo>
                  <a:lnTo>
                    <a:pt x="443330" y="1528188"/>
                  </a:lnTo>
                  <a:lnTo>
                    <a:pt x="429294" y="1525848"/>
                  </a:lnTo>
                  <a:lnTo>
                    <a:pt x="422999" y="1525619"/>
                  </a:lnTo>
                  <a:lnTo>
                    <a:pt x="422609" y="1525575"/>
                  </a:lnTo>
                  <a:lnTo>
                    <a:pt x="421752" y="1525189"/>
                  </a:lnTo>
                  <a:cubicBezTo>
                    <a:pt x="419229" y="1523796"/>
                    <a:pt x="421057" y="1522559"/>
                    <a:pt x="428493" y="1521940"/>
                  </a:cubicBezTo>
                  <a:cubicBezTo>
                    <a:pt x="437597" y="1521182"/>
                    <a:pt x="440964" y="1519219"/>
                    <a:pt x="443589" y="1517348"/>
                  </a:cubicBezTo>
                  <a:lnTo>
                    <a:pt x="445443" y="1516157"/>
                  </a:lnTo>
                  <a:lnTo>
                    <a:pt x="451215" y="1507823"/>
                  </a:lnTo>
                  <a:cubicBezTo>
                    <a:pt x="454726" y="1503561"/>
                    <a:pt x="459126" y="1500072"/>
                    <a:pt x="464938" y="1500350"/>
                  </a:cubicBezTo>
                  <a:cubicBezTo>
                    <a:pt x="470751" y="1500629"/>
                    <a:pt x="476845" y="1503672"/>
                    <a:pt x="481485" y="1507626"/>
                  </a:cubicBezTo>
                  <a:lnTo>
                    <a:pt x="484645" y="1511193"/>
                  </a:lnTo>
                  <a:lnTo>
                    <a:pt x="485634" y="1511008"/>
                  </a:lnTo>
                  <a:lnTo>
                    <a:pt x="490077" y="1510179"/>
                  </a:lnTo>
                  <a:cubicBezTo>
                    <a:pt x="495446" y="1509531"/>
                    <a:pt x="501154" y="1509182"/>
                    <a:pt x="507072" y="1509182"/>
                  </a:cubicBezTo>
                  <a:cubicBezTo>
                    <a:pt x="510031" y="1509182"/>
                    <a:pt x="512937" y="1509269"/>
                    <a:pt x="515775" y="1509437"/>
                  </a:cubicBezTo>
                  <a:lnTo>
                    <a:pt x="522708" y="1510057"/>
                  </a:lnTo>
                  <a:lnTo>
                    <a:pt x="532883" y="1508352"/>
                  </a:lnTo>
                  <a:lnTo>
                    <a:pt x="541930" y="1507945"/>
                  </a:lnTo>
                  <a:lnTo>
                    <a:pt x="548503" y="1487464"/>
                  </a:lnTo>
                  <a:cubicBezTo>
                    <a:pt x="549624" y="1478643"/>
                    <a:pt x="549167" y="1470600"/>
                    <a:pt x="548211" y="1463526"/>
                  </a:cubicBezTo>
                  <a:cubicBezTo>
                    <a:pt x="546298" y="1449378"/>
                    <a:pt x="527048" y="1453144"/>
                    <a:pt x="527847" y="1431182"/>
                  </a:cubicBezTo>
                  <a:cubicBezTo>
                    <a:pt x="528646" y="1409221"/>
                    <a:pt x="547213" y="1345333"/>
                    <a:pt x="553002" y="1331757"/>
                  </a:cubicBezTo>
                  <a:cubicBezTo>
                    <a:pt x="554450" y="1328363"/>
                    <a:pt x="555535" y="1327627"/>
                    <a:pt x="556409" y="1328472"/>
                  </a:cubicBezTo>
                  <a:close/>
                  <a:moveTo>
                    <a:pt x="44254" y="1245294"/>
                  </a:moveTo>
                  <a:cubicBezTo>
                    <a:pt x="50067" y="1245573"/>
                    <a:pt x="56161" y="1248616"/>
                    <a:pt x="60801" y="1252570"/>
                  </a:cubicBezTo>
                  <a:lnTo>
                    <a:pt x="63960" y="1256137"/>
                  </a:lnTo>
                  <a:lnTo>
                    <a:pt x="69393" y="1255123"/>
                  </a:lnTo>
                  <a:cubicBezTo>
                    <a:pt x="74761" y="1254475"/>
                    <a:pt x="80469" y="1254126"/>
                    <a:pt x="86388" y="1254126"/>
                  </a:cubicBezTo>
                  <a:cubicBezTo>
                    <a:pt x="89347" y="1254126"/>
                    <a:pt x="92253" y="1254213"/>
                    <a:pt x="95091" y="1254381"/>
                  </a:cubicBezTo>
                  <a:lnTo>
                    <a:pt x="102024" y="1255001"/>
                  </a:lnTo>
                  <a:lnTo>
                    <a:pt x="112198" y="1253296"/>
                  </a:lnTo>
                  <a:lnTo>
                    <a:pt x="133694" y="1253111"/>
                  </a:lnTo>
                  <a:lnTo>
                    <a:pt x="133966" y="1252869"/>
                  </a:lnTo>
                  <a:cubicBezTo>
                    <a:pt x="136459" y="1250814"/>
                    <a:pt x="139235" y="1249869"/>
                    <a:pt x="144539" y="1251631"/>
                  </a:cubicBezTo>
                  <a:lnTo>
                    <a:pt x="191137" y="1252499"/>
                  </a:lnTo>
                  <a:lnTo>
                    <a:pt x="193229" y="1253686"/>
                  </a:lnTo>
                  <a:lnTo>
                    <a:pt x="233471" y="1257020"/>
                  </a:lnTo>
                  <a:lnTo>
                    <a:pt x="251415" y="1261530"/>
                  </a:lnTo>
                  <a:lnTo>
                    <a:pt x="270925" y="1259628"/>
                  </a:lnTo>
                  <a:cubicBezTo>
                    <a:pt x="303418" y="1259628"/>
                    <a:pt x="330528" y="1268073"/>
                    <a:pt x="336798" y="1279300"/>
                  </a:cubicBezTo>
                  <a:lnTo>
                    <a:pt x="337035" y="1280162"/>
                  </a:lnTo>
                  <a:lnTo>
                    <a:pt x="334621" y="1279731"/>
                  </a:lnTo>
                  <a:cubicBezTo>
                    <a:pt x="330076" y="1279067"/>
                    <a:pt x="325297" y="1278472"/>
                    <a:pt x="320316" y="1277953"/>
                  </a:cubicBezTo>
                  <a:lnTo>
                    <a:pt x="318774" y="1277822"/>
                  </a:lnTo>
                  <a:lnTo>
                    <a:pt x="321825" y="1280073"/>
                  </a:lnTo>
                  <a:cubicBezTo>
                    <a:pt x="323230" y="1281378"/>
                    <a:pt x="324339" y="1282738"/>
                    <a:pt x="325123" y="1284141"/>
                  </a:cubicBezTo>
                  <a:lnTo>
                    <a:pt x="325360" y="1285004"/>
                  </a:lnTo>
                  <a:lnTo>
                    <a:pt x="322946" y="1284573"/>
                  </a:lnTo>
                  <a:lnTo>
                    <a:pt x="307934" y="1283012"/>
                  </a:lnTo>
                  <a:lnTo>
                    <a:pt x="314656" y="1287745"/>
                  </a:lnTo>
                  <a:lnTo>
                    <a:pt x="314860" y="1288305"/>
                  </a:lnTo>
                  <a:lnTo>
                    <a:pt x="312782" y="1288025"/>
                  </a:lnTo>
                  <a:cubicBezTo>
                    <a:pt x="308869" y="1287594"/>
                    <a:pt x="304754" y="1287207"/>
                    <a:pt x="300466" y="1286870"/>
                  </a:cubicBezTo>
                  <a:lnTo>
                    <a:pt x="299138" y="1286785"/>
                  </a:lnTo>
                  <a:lnTo>
                    <a:pt x="301765" y="1288247"/>
                  </a:lnTo>
                  <a:cubicBezTo>
                    <a:pt x="302974" y="1289095"/>
                    <a:pt x="303929" y="1289978"/>
                    <a:pt x="304604" y="1290890"/>
                  </a:cubicBezTo>
                  <a:lnTo>
                    <a:pt x="304808" y="1291450"/>
                  </a:lnTo>
                  <a:lnTo>
                    <a:pt x="302730" y="1291170"/>
                  </a:lnTo>
                  <a:lnTo>
                    <a:pt x="254504" y="1288767"/>
                  </a:lnTo>
                  <a:lnTo>
                    <a:pt x="248212" y="1294417"/>
                  </a:lnTo>
                  <a:lnTo>
                    <a:pt x="257734" y="1292248"/>
                  </a:lnTo>
                  <a:cubicBezTo>
                    <a:pt x="262409" y="1292197"/>
                    <a:pt x="263245" y="1295581"/>
                    <a:pt x="260286" y="1297497"/>
                  </a:cubicBezTo>
                  <a:lnTo>
                    <a:pt x="254069" y="1300592"/>
                  </a:lnTo>
                  <a:lnTo>
                    <a:pt x="256963" y="1306637"/>
                  </a:lnTo>
                  <a:cubicBezTo>
                    <a:pt x="253248" y="1309125"/>
                    <a:pt x="234178" y="1317784"/>
                    <a:pt x="221337" y="1324066"/>
                  </a:cubicBezTo>
                  <a:cubicBezTo>
                    <a:pt x="221871" y="1322096"/>
                    <a:pt x="222169" y="1320159"/>
                    <a:pt x="221594" y="1317463"/>
                  </a:cubicBezTo>
                  <a:cubicBezTo>
                    <a:pt x="221543" y="1317293"/>
                    <a:pt x="221492" y="1317124"/>
                    <a:pt x="221442" y="1316954"/>
                  </a:cubicBezTo>
                  <a:lnTo>
                    <a:pt x="216469" y="1316620"/>
                  </a:lnTo>
                  <a:lnTo>
                    <a:pt x="219976" y="1313010"/>
                  </a:lnTo>
                  <a:lnTo>
                    <a:pt x="219648" y="1312583"/>
                  </a:lnTo>
                  <a:lnTo>
                    <a:pt x="211860" y="1316468"/>
                  </a:lnTo>
                  <a:cubicBezTo>
                    <a:pt x="202095" y="1319694"/>
                    <a:pt x="191614" y="1321428"/>
                    <a:pt x="181024" y="1320755"/>
                  </a:cubicBezTo>
                  <a:cubicBezTo>
                    <a:pt x="173082" y="1320250"/>
                    <a:pt x="164960" y="1318251"/>
                    <a:pt x="157006" y="1315261"/>
                  </a:cubicBezTo>
                  <a:lnTo>
                    <a:pt x="153867" y="1313701"/>
                  </a:lnTo>
                  <a:lnTo>
                    <a:pt x="153706" y="1314220"/>
                  </a:lnTo>
                  <a:cubicBezTo>
                    <a:pt x="152420" y="1321404"/>
                    <a:pt x="151249" y="1329381"/>
                    <a:pt x="148717" y="1337281"/>
                  </a:cubicBezTo>
                  <a:cubicBezTo>
                    <a:pt x="143655" y="1353081"/>
                    <a:pt x="139131" y="1353492"/>
                    <a:pt x="138053" y="1364862"/>
                  </a:cubicBezTo>
                  <a:cubicBezTo>
                    <a:pt x="136976" y="1376233"/>
                    <a:pt x="128002" y="1385953"/>
                    <a:pt x="125453" y="1387411"/>
                  </a:cubicBezTo>
                  <a:cubicBezTo>
                    <a:pt x="122903" y="1388868"/>
                    <a:pt x="125415" y="1373786"/>
                    <a:pt x="122758" y="1373606"/>
                  </a:cubicBezTo>
                  <a:cubicBezTo>
                    <a:pt x="120101" y="1373427"/>
                    <a:pt x="111879" y="1387377"/>
                    <a:pt x="109509" y="1386334"/>
                  </a:cubicBezTo>
                  <a:cubicBezTo>
                    <a:pt x="107139" y="1385290"/>
                    <a:pt x="110640" y="1368082"/>
                    <a:pt x="108539" y="1367346"/>
                  </a:cubicBezTo>
                  <a:cubicBezTo>
                    <a:pt x="106438" y="1366610"/>
                    <a:pt x="98287" y="1385579"/>
                    <a:pt x="96904" y="1381920"/>
                  </a:cubicBezTo>
                  <a:cubicBezTo>
                    <a:pt x="95522" y="1378261"/>
                    <a:pt x="100658" y="1361756"/>
                    <a:pt x="100245" y="1345393"/>
                  </a:cubicBezTo>
                  <a:cubicBezTo>
                    <a:pt x="99833" y="1329030"/>
                    <a:pt x="90288" y="1297847"/>
                    <a:pt x="94429" y="1283742"/>
                  </a:cubicBezTo>
                  <a:lnTo>
                    <a:pt x="101051" y="1276627"/>
                  </a:lnTo>
                  <a:lnTo>
                    <a:pt x="99308" y="1275188"/>
                  </a:lnTo>
                  <a:lnTo>
                    <a:pt x="97464" y="1272910"/>
                  </a:lnTo>
                  <a:lnTo>
                    <a:pt x="96899" y="1272213"/>
                  </a:lnTo>
                  <a:lnTo>
                    <a:pt x="86388" y="1272017"/>
                  </a:lnTo>
                  <a:cubicBezTo>
                    <a:pt x="81492" y="1272017"/>
                    <a:pt x="76608" y="1272108"/>
                    <a:pt x="71752" y="1272289"/>
                  </a:cubicBezTo>
                  <a:lnTo>
                    <a:pt x="64903" y="1272673"/>
                  </a:lnTo>
                  <a:lnTo>
                    <a:pt x="61454" y="1275709"/>
                  </a:lnTo>
                  <a:lnTo>
                    <a:pt x="54529" y="1276819"/>
                  </a:lnTo>
                  <a:lnTo>
                    <a:pt x="54192" y="1278282"/>
                  </a:lnTo>
                  <a:lnTo>
                    <a:pt x="52626" y="1278675"/>
                  </a:lnTo>
                  <a:lnTo>
                    <a:pt x="40439" y="1279079"/>
                  </a:lnTo>
                  <a:lnTo>
                    <a:pt x="40431" y="1279081"/>
                  </a:lnTo>
                  <a:lnTo>
                    <a:pt x="40425" y="1279079"/>
                  </a:lnTo>
                  <a:lnTo>
                    <a:pt x="34158" y="1278262"/>
                  </a:lnTo>
                  <a:lnTo>
                    <a:pt x="31637" y="1277632"/>
                  </a:lnTo>
                  <a:lnTo>
                    <a:pt x="32317" y="1276540"/>
                  </a:lnTo>
                  <a:lnTo>
                    <a:pt x="22669" y="1273520"/>
                  </a:lnTo>
                  <a:lnTo>
                    <a:pt x="22669" y="1273508"/>
                  </a:lnTo>
                  <a:lnTo>
                    <a:pt x="22645" y="1273132"/>
                  </a:lnTo>
                  <a:lnTo>
                    <a:pt x="8610" y="1270792"/>
                  </a:lnTo>
                  <a:lnTo>
                    <a:pt x="2315" y="1270563"/>
                  </a:lnTo>
                  <a:lnTo>
                    <a:pt x="1925" y="1270519"/>
                  </a:lnTo>
                  <a:lnTo>
                    <a:pt x="1068" y="1270133"/>
                  </a:lnTo>
                  <a:cubicBezTo>
                    <a:pt x="-1455" y="1268740"/>
                    <a:pt x="373" y="1267503"/>
                    <a:pt x="7809" y="1266884"/>
                  </a:cubicBezTo>
                  <a:cubicBezTo>
                    <a:pt x="16913" y="1266126"/>
                    <a:pt x="20280" y="1264163"/>
                    <a:pt x="22905" y="1262292"/>
                  </a:cubicBezTo>
                  <a:lnTo>
                    <a:pt x="24759" y="1261101"/>
                  </a:lnTo>
                  <a:lnTo>
                    <a:pt x="30531" y="1252767"/>
                  </a:lnTo>
                  <a:cubicBezTo>
                    <a:pt x="34042" y="1248505"/>
                    <a:pt x="38442" y="1245016"/>
                    <a:pt x="44254" y="1245294"/>
                  </a:cubicBezTo>
                  <a:close/>
                  <a:moveTo>
                    <a:pt x="478219" y="856674"/>
                  </a:moveTo>
                  <a:cubicBezTo>
                    <a:pt x="480839" y="859211"/>
                    <a:pt x="481551" y="875981"/>
                    <a:pt x="484396" y="877928"/>
                  </a:cubicBezTo>
                  <a:cubicBezTo>
                    <a:pt x="488189" y="880523"/>
                    <a:pt x="494977" y="873735"/>
                    <a:pt x="497572" y="875532"/>
                  </a:cubicBezTo>
                  <a:cubicBezTo>
                    <a:pt x="500168" y="877329"/>
                    <a:pt x="498162" y="886109"/>
                    <a:pt x="499968" y="888709"/>
                  </a:cubicBezTo>
                  <a:cubicBezTo>
                    <a:pt x="501774" y="891309"/>
                    <a:pt x="506514" y="887125"/>
                    <a:pt x="508408" y="891132"/>
                  </a:cubicBezTo>
                  <a:cubicBezTo>
                    <a:pt x="510303" y="895139"/>
                    <a:pt x="509356" y="908069"/>
                    <a:pt x="511334" y="912749"/>
                  </a:cubicBezTo>
                  <a:cubicBezTo>
                    <a:pt x="513313" y="917429"/>
                    <a:pt x="519576" y="915634"/>
                    <a:pt x="520277" y="919214"/>
                  </a:cubicBezTo>
                  <a:cubicBezTo>
                    <a:pt x="520978" y="922794"/>
                    <a:pt x="514533" y="931127"/>
                    <a:pt x="515541" y="934229"/>
                  </a:cubicBezTo>
                  <a:cubicBezTo>
                    <a:pt x="516548" y="937330"/>
                    <a:pt x="524525" y="934828"/>
                    <a:pt x="526322" y="937822"/>
                  </a:cubicBezTo>
                  <a:cubicBezTo>
                    <a:pt x="528119" y="940817"/>
                    <a:pt x="520782" y="941201"/>
                    <a:pt x="526322" y="952197"/>
                  </a:cubicBezTo>
                  <a:cubicBezTo>
                    <a:pt x="531861" y="963193"/>
                    <a:pt x="558428" y="985846"/>
                    <a:pt x="559561" y="1003798"/>
                  </a:cubicBezTo>
                  <a:cubicBezTo>
                    <a:pt x="559844" y="1008286"/>
                    <a:pt x="561673" y="1014408"/>
                    <a:pt x="563421" y="1020974"/>
                  </a:cubicBezTo>
                  <a:lnTo>
                    <a:pt x="566579" y="1039501"/>
                  </a:lnTo>
                  <a:lnTo>
                    <a:pt x="575966" y="1040278"/>
                  </a:lnTo>
                  <a:lnTo>
                    <a:pt x="593909" y="1044788"/>
                  </a:lnTo>
                  <a:lnTo>
                    <a:pt x="613420" y="1042885"/>
                  </a:lnTo>
                  <a:cubicBezTo>
                    <a:pt x="645913" y="1042885"/>
                    <a:pt x="673023" y="1051330"/>
                    <a:pt x="679293" y="1062557"/>
                  </a:cubicBezTo>
                  <a:lnTo>
                    <a:pt x="679530" y="1063419"/>
                  </a:lnTo>
                  <a:lnTo>
                    <a:pt x="677117" y="1062989"/>
                  </a:lnTo>
                  <a:cubicBezTo>
                    <a:pt x="672571" y="1062325"/>
                    <a:pt x="667792" y="1061730"/>
                    <a:pt x="662811" y="1061211"/>
                  </a:cubicBezTo>
                  <a:lnTo>
                    <a:pt x="661269" y="1061079"/>
                  </a:lnTo>
                  <a:lnTo>
                    <a:pt x="664320" y="1063330"/>
                  </a:lnTo>
                  <a:cubicBezTo>
                    <a:pt x="665725" y="1064636"/>
                    <a:pt x="666834" y="1065996"/>
                    <a:pt x="667618" y="1067399"/>
                  </a:cubicBezTo>
                  <a:lnTo>
                    <a:pt x="667855" y="1068261"/>
                  </a:lnTo>
                  <a:lnTo>
                    <a:pt x="665442" y="1067830"/>
                  </a:lnTo>
                  <a:lnTo>
                    <a:pt x="650430" y="1066270"/>
                  </a:lnTo>
                  <a:lnTo>
                    <a:pt x="657151" y="1071002"/>
                  </a:lnTo>
                  <a:lnTo>
                    <a:pt x="657356" y="1071562"/>
                  </a:lnTo>
                  <a:lnTo>
                    <a:pt x="655278" y="1071283"/>
                  </a:lnTo>
                  <a:cubicBezTo>
                    <a:pt x="651364" y="1070851"/>
                    <a:pt x="647249" y="1070465"/>
                    <a:pt x="642961" y="1070128"/>
                  </a:cubicBezTo>
                  <a:lnTo>
                    <a:pt x="641633" y="1070042"/>
                  </a:lnTo>
                  <a:lnTo>
                    <a:pt x="644260" y="1071505"/>
                  </a:lnTo>
                  <a:cubicBezTo>
                    <a:pt x="645469" y="1072352"/>
                    <a:pt x="646425" y="1073236"/>
                    <a:pt x="647099" y="1074147"/>
                  </a:cubicBezTo>
                  <a:lnTo>
                    <a:pt x="647304" y="1074707"/>
                  </a:lnTo>
                  <a:lnTo>
                    <a:pt x="645226" y="1074428"/>
                  </a:lnTo>
                  <a:lnTo>
                    <a:pt x="597000" y="1072024"/>
                  </a:lnTo>
                  <a:lnTo>
                    <a:pt x="590706" y="1077676"/>
                  </a:lnTo>
                  <a:lnTo>
                    <a:pt x="600228" y="1075507"/>
                  </a:lnTo>
                  <a:cubicBezTo>
                    <a:pt x="604904" y="1075456"/>
                    <a:pt x="605740" y="1078840"/>
                    <a:pt x="602781" y="1080756"/>
                  </a:cubicBezTo>
                  <a:lnTo>
                    <a:pt x="596564" y="1083851"/>
                  </a:lnTo>
                  <a:lnTo>
                    <a:pt x="599457" y="1089895"/>
                  </a:lnTo>
                  <a:cubicBezTo>
                    <a:pt x="595742" y="1092383"/>
                    <a:pt x="576672" y="1101042"/>
                    <a:pt x="563831" y="1107324"/>
                  </a:cubicBezTo>
                  <a:cubicBezTo>
                    <a:pt x="564365" y="1105354"/>
                    <a:pt x="564663" y="1103417"/>
                    <a:pt x="564088" y="1100721"/>
                  </a:cubicBezTo>
                  <a:cubicBezTo>
                    <a:pt x="564037" y="1100551"/>
                    <a:pt x="563986" y="1100382"/>
                    <a:pt x="563936" y="1100212"/>
                  </a:cubicBezTo>
                  <a:lnTo>
                    <a:pt x="558963" y="1099878"/>
                  </a:lnTo>
                  <a:lnTo>
                    <a:pt x="562470" y="1096268"/>
                  </a:lnTo>
                  <a:lnTo>
                    <a:pt x="562142" y="1095841"/>
                  </a:lnTo>
                  <a:lnTo>
                    <a:pt x="554355" y="1099726"/>
                  </a:lnTo>
                  <a:cubicBezTo>
                    <a:pt x="544590" y="1102952"/>
                    <a:pt x="534109" y="1104686"/>
                    <a:pt x="523519" y="1104013"/>
                  </a:cubicBezTo>
                  <a:cubicBezTo>
                    <a:pt x="491749" y="1101994"/>
                    <a:pt x="457112" y="1076068"/>
                    <a:pt x="441802" y="1058446"/>
                  </a:cubicBezTo>
                  <a:lnTo>
                    <a:pt x="440205" y="1056474"/>
                  </a:lnTo>
                  <a:lnTo>
                    <a:pt x="439393" y="1055471"/>
                  </a:lnTo>
                  <a:lnTo>
                    <a:pt x="428882" y="1055275"/>
                  </a:lnTo>
                  <a:cubicBezTo>
                    <a:pt x="423986" y="1055275"/>
                    <a:pt x="419102" y="1055366"/>
                    <a:pt x="414246" y="1055547"/>
                  </a:cubicBezTo>
                  <a:lnTo>
                    <a:pt x="407397" y="1055931"/>
                  </a:lnTo>
                  <a:lnTo>
                    <a:pt x="403948" y="1058967"/>
                  </a:lnTo>
                  <a:lnTo>
                    <a:pt x="397023" y="1060078"/>
                  </a:lnTo>
                  <a:lnTo>
                    <a:pt x="396686" y="1061540"/>
                  </a:lnTo>
                  <a:lnTo>
                    <a:pt x="395120" y="1061933"/>
                  </a:lnTo>
                  <a:lnTo>
                    <a:pt x="382933" y="1062338"/>
                  </a:lnTo>
                  <a:lnTo>
                    <a:pt x="382925" y="1062339"/>
                  </a:lnTo>
                  <a:lnTo>
                    <a:pt x="382919" y="1062337"/>
                  </a:lnTo>
                  <a:lnTo>
                    <a:pt x="376652" y="1061520"/>
                  </a:lnTo>
                  <a:lnTo>
                    <a:pt x="374131" y="1060890"/>
                  </a:lnTo>
                  <a:lnTo>
                    <a:pt x="374811" y="1059798"/>
                  </a:lnTo>
                  <a:lnTo>
                    <a:pt x="365163" y="1056778"/>
                  </a:lnTo>
                  <a:lnTo>
                    <a:pt x="365140" y="1056391"/>
                  </a:lnTo>
                  <a:lnTo>
                    <a:pt x="351103" y="1054050"/>
                  </a:lnTo>
                  <a:lnTo>
                    <a:pt x="344809" y="1053821"/>
                  </a:lnTo>
                  <a:lnTo>
                    <a:pt x="344419" y="1053777"/>
                  </a:lnTo>
                  <a:lnTo>
                    <a:pt x="343562" y="1053391"/>
                  </a:lnTo>
                  <a:cubicBezTo>
                    <a:pt x="341039" y="1051998"/>
                    <a:pt x="342867" y="1050761"/>
                    <a:pt x="350303" y="1050142"/>
                  </a:cubicBezTo>
                  <a:cubicBezTo>
                    <a:pt x="359407" y="1049384"/>
                    <a:pt x="362774" y="1047421"/>
                    <a:pt x="365399" y="1045550"/>
                  </a:cubicBezTo>
                  <a:lnTo>
                    <a:pt x="367253" y="1044359"/>
                  </a:lnTo>
                  <a:lnTo>
                    <a:pt x="373025" y="1036025"/>
                  </a:lnTo>
                  <a:cubicBezTo>
                    <a:pt x="376536" y="1031763"/>
                    <a:pt x="380936" y="1028274"/>
                    <a:pt x="386748" y="1028552"/>
                  </a:cubicBezTo>
                  <a:cubicBezTo>
                    <a:pt x="392561" y="1028831"/>
                    <a:pt x="398655" y="1031874"/>
                    <a:pt x="403295" y="1035828"/>
                  </a:cubicBezTo>
                  <a:lnTo>
                    <a:pt x="406455" y="1039395"/>
                  </a:lnTo>
                  <a:lnTo>
                    <a:pt x="407474" y="1039205"/>
                  </a:lnTo>
                  <a:lnTo>
                    <a:pt x="411887" y="1038381"/>
                  </a:lnTo>
                  <a:cubicBezTo>
                    <a:pt x="417256" y="1037733"/>
                    <a:pt x="422964" y="1037384"/>
                    <a:pt x="428882" y="1037384"/>
                  </a:cubicBezTo>
                  <a:cubicBezTo>
                    <a:pt x="431841" y="1037384"/>
                    <a:pt x="434747" y="1037471"/>
                    <a:pt x="437585" y="1037639"/>
                  </a:cubicBezTo>
                  <a:lnTo>
                    <a:pt x="444518" y="1038259"/>
                  </a:lnTo>
                  <a:lnTo>
                    <a:pt x="454693" y="1036554"/>
                  </a:lnTo>
                  <a:lnTo>
                    <a:pt x="463740" y="1036147"/>
                  </a:lnTo>
                  <a:lnTo>
                    <a:pt x="470313" y="1015666"/>
                  </a:lnTo>
                  <a:cubicBezTo>
                    <a:pt x="471434" y="1006845"/>
                    <a:pt x="470977" y="998802"/>
                    <a:pt x="470021" y="991728"/>
                  </a:cubicBezTo>
                  <a:cubicBezTo>
                    <a:pt x="468108" y="977580"/>
                    <a:pt x="448858" y="981346"/>
                    <a:pt x="449657" y="959384"/>
                  </a:cubicBezTo>
                  <a:cubicBezTo>
                    <a:pt x="450456" y="937423"/>
                    <a:pt x="469023" y="873535"/>
                    <a:pt x="474812" y="859959"/>
                  </a:cubicBezTo>
                  <a:cubicBezTo>
                    <a:pt x="476260" y="856565"/>
                    <a:pt x="477345" y="855829"/>
                    <a:pt x="478219" y="856674"/>
                  </a:cubicBezTo>
                  <a:close/>
                  <a:moveTo>
                    <a:pt x="769591" y="720895"/>
                  </a:moveTo>
                  <a:cubicBezTo>
                    <a:pt x="775404" y="721174"/>
                    <a:pt x="781498" y="724217"/>
                    <a:pt x="786138" y="728171"/>
                  </a:cubicBezTo>
                  <a:lnTo>
                    <a:pt x="789297" y="731738"/>
                  </a:lnTo>
                  <a:lnTo>
                    <a:pt x="794730" y="730724"/>
                  </a:lnTo>
                  <a:cubicBezTo>
                    <a:pt x="800098" y="730076"/>
                    <a:pt x="805806" y="729727"/>
                    <a:pt x="811725" y="729727"/>
                  </a:cubicBezTo>
                  <a:cubicBezTo>
                    <a:pt x="814684" y="729727"/>
                    <a:pt x="817590" y="729814"/>
                    <a:pt x="820428" y="729982"/>
                  </a:cubicBezTo>
                  <a:lnTo>
                    <a:pt x="827361" y="730602"/>
                  </a:lnTo>
                  <a:lnTo>
                    <a:pt x="837535" y="728897"/>
                  </a:lnTo>
                  <a:lnTo>
                    <a:pt x="866937" y="727576"/>
                  </a:lnTo>
                  <a:lnTo>
                    <a:pt x="869876" y="727232"/>
                  </a:lnTo>
                  <a:lnTo>
                    <a:pt x="916474" y="728100"/>
                  </a:lnTo>
                  <a:lnTo>
                    <a:pt x="918566" y="729287"/>
                  </a:lnTo>
                  <a:lnTo>
                    <a:pt x="958808" y="732621"/>
                  </a:lnTo>
                  <a:lnTo>
                    <a:pt x="976752" y="737131"/>
                  </a:lnTo>
                  <a:lnTo>
                    <a:pt x="996262" y="735229"/>
                  </a:lnTo>
                  <a:cubicBezTo>
                    <a:pt x="1028755" y="735229"/>
                    <a:pt x="1055865" y="743674"/>
                    <a:pt x="1062135" y="754901"/>
                  </a:cubicBezTo>
                  <a:lnTo>
                    <a:pt x="1062372" y="755763"/>
                  </a:lnTo>
                  <a:lnTo>
                    <a:pt x="1059958" y="755332"/>
                  </a:lnTo>
                  <a:cubicBezTo>
                    <a:pt x="1055413" y="754668"/>
                    <a:pt x="1050634" y="754073"/>
                    <a:pt x="1045653" y="753554"/>
                  </a:cubicBezTo>
                  <a:lnTo>
                    <a:pt x="1044111" y="753423"/>
                  </a:lnTo>
                  <a:lnTo>
                    <a:pt x="1047162" y="755674"/>
                  </a:lnTo>
                  <a:cubicBezTo>
                    <a:pt x="1048567" y="756979"/>
                    <a:pt x="1049676" y="758339"/>
                    <a:pt x="1050460" y="759742"/>
                  </a:cubicBezTo>
                  <a:lnTo>
                    <a:pt x="1050697" y="760605"/>
                  </a:lnTo>
                  <a:lnTo>
                    <a:pt x="1048283" y="760174"/>
                  </a:lnTo>
                  <a:lnTo>
                    <a:pt x="1033271" y="758613"/>
                  </a:lnTo>
                  <a:lnTo>
                    <a:pt x="1039993" y="763346"/>
                  </a:lnTo>
                  <a:lnTo>
                    <a:pt x="1040197" y="763906"/>
                  </a:lnTo>
                  <a:lnTo>
                    <a:pt x="1038119" y="763626"/>
                  </a:lnTo>
                  <a:cubicBezTo>
                    <a:pt x="1034206" y="763195"/>
                    <a:pt x="1030091" y="762808"/>
                    <a:pt x="1025803" y="762471"/>
                  </a:cubicBezTo>
                  <a:lnTo>
                    <a:pt x="1024475" y="762386"/>
                  </a:lnTo>
                  <a:lnTo>
                    <a:pt x="1027102" y="763848"/>
                  </a:lnTo>
                  <a:cubicBezTo>
                    <a:pt x="1028311" y="764696"/>
                    <a:pt x="1029266" y="765579"/>
                    <a:pt x="1029941" y="766491"/>
                  </a:cubicBezTo>
                  <a:lnTo>
                    <a:pt x="1030145" y="767051"/>
                  </a:lnTo>
                  <a:lnTo>
                    <a:pt x="1028067" y="766771"/>
                  </a:lnTo>
                  <a:lnTo>
                    <a:pt x="979841" y="764368"/>
                  </a:lnTo>
                  <a:lnTo>
                    <a:pt x="973549" y="770018"/>
                  </a:lnTo>
                  <a:lnTo>
                    <a:pt x="983071" y="767849"/>
                  </a:lnTo>
                  <a:cubicBezTo>
                    <a:pt x="987746" y="767798"/>
                    <a:pt x="988582" y="771182"/>
                    <a:pt x="985623" y="773098"/>
                  </a:cubicBezTo>
                  <a:lnTo>
                    <a:pt x="979406" y="776193"/>
                  </a:lnTo>
                  <a:lnTo>
                    <a:pt x="982300" y="782238"/>
                  </a:lnTo>
                  <a:cubicBezTo>
                    <a:pt x="978585" y="784726"/>
                    <a:pt x="959515" y="793385"/>
                    <a:pt x="946674" y="799667"/>
                  </a:cubicBezTo>
                  <a:cubicBezTo>
                    <a:pt x="947208" y="797697"/>
                    <a:pt x="947506" y="795760"/>
                    <a:pt x="946931" y="793064"/>
                  </a:cubicBezTo>
                  <a:cubicBezTo>
                    <a:pt x="946880" y="792894"/>
                    <a:pt x="946829" y="792725"/>
                    <a:pt x="946779" y="792555"/>
                  </a:cubicBezTo>
                  <a:lnTo>
                    <a:pt x="941806" y="792221"/>
                  </a:lnTo>
                  <a:lnTo>
                    <a:pt x="945313" y="788611"/>
                  </a:lnTo>
                  <a:lnTo>
                    <a:pt x="944985" y="788184"/>
                  </a:lnTo>
                  <a:lnTo>
                    <a:pt x="937197" y="792069"/>
                  </a:lnTo>
                  <a:cubicBezTo>
                    <a:pt x="927432" y="795295"/>
                    <a:pt x="916951" y="797029"/>
                    <a:pt x="906361" y="796356"/>
                  </a:cubicBezTo>
                  <a:cubicBezTo>
                    <a:pt x="898419" y="795851"/>
                    <a:pt x="890297" y="793852"/>
                    <a:pt x="882343" y="790862"/>
                  </a:cubicBezTo>
                  <a:lnTo>
                    <a:pt x="879204" y="789302"/>
                  </a:lnTo>
                  <a:lnTo>
                    <a:pt x="879043" y="789821"/>
                  </a:lnTo>
                  <a:cubicBezTo>
                    <a:pt x="877757" y="797005"/>
                    <a:pt x="876586" y="804982"/>
                    <a:pt x="874054" y="812882"/>
                  </a:cubicBezTo>
                  <a:cubicBezTo>
                    <a:pt x="868992" y="828682"/>
                    <a:pt x="864468" y="829093"/>
                    <a:pt x="863390" y="840463"/>
                  </a:cubicBezTo>
                  <a:cubicBezTo>
                    <a:pt x="862313" y="851834"/>
                    <a:pt x="853339" y="861554"/>
                    <a:pt x="850790" y="863012"/>
                  </a:cubicBezTo>
                  <a:cubicBezTo>
                    <a:pt x="848240" y="864469"/>
                    <a:pt x="850752" y="849387"/>
                    <a:pt x="848095" y="849207"/>
                  </a:cubicBezTo>
                  <a:cubicBezTo>
                    <a:pt x="845438" y="849028"/>
                    <a:pt x="837216" y="862978"/>
                    <a:pt x="834846" y="861935"/>
                  </a:cubicBezTo>
                  <a:cubicBezTo>
                    <a:pt x="832476" y="860891"/>
                    <a:pt x="835977" y="843683"/>
                    <a:pt x="833876" y="842947"/>
                  </a:cubicBezTo>
                  <a:cubicBezTo>
                    <a:pt x="831775" y="842211"/>
                    <a:pt x="823624" y="861180"/>
                    <a:pt x="822241" y="857521"/>
                  </a:cubicBezTo>
                  <a:cubicBezTo>
                    <a:pt x="820859" y="853862"/>
                    <a:pt x="825995" y="837357"/>
                    <a:pt x="825582" y="820994"/>
                  </a:cubicBezTo>
                  <a:cubicBezTo>
                    <a:pt x="825170" y="804631"/>
                    <a:pt x="815625" y="773448"/>
                    <a:pt x="819766" y="759343"/>
                  </a:cubicBezTo>
                  <a:lnTo>
                    <a:pt x="826388" y="752228"/>
                  </a:lnTo>
                  <a:lnTo>
                    <a:pt x="824645" y="750789"/>
                  </a:lnTo>
                  <a:lnTo>
                    <a:pt x="822819" y="748533"/>
                  </a:lnTo>
                  <a:lnTo>
                    <a:pt x="822236" y="747814"/>
                  </a:lnTo>
                  <a:lnTo>
                    <a:pt x="811725" y="747618"/>
                  </a:lnTo>
                  <a:cubicBezTo>
                    <a:pt x="806829" y="747618"/>
                    <a:pt x="801945" y="747709"/>
                    <a:pt x="797089" y="747890"/>
                  </a:cubicBezTo>
                  <a:lnTo>
                    <a:pt x="790240" y="748274"/>
                  </a:lnTo>
                  <a:lnTo>
                    <a:pt x="786791" y="751310"/>
                  </a:lnTo>
                  <a:lnTo>
                    <a:pt x="779866" y="752421"/>
                  </a:lnTo>
                  <a:lnTo>
                    <a:pt x="779529" y="753883"/>
                  </a:lnTo>
                  <a:lnTo>
                    <a:pt x="777963" y="754276"/>
                  </a:lnTo>
                  <a:lnTo>
                    <a:pt x="765776" y="754681"/>
                  </a:lnTo>
                  <a:lnTo>
                    <a:pt x="765768" y="754682"/>
                  </a:lnTo>
                  <a:lnTo>
                    <a:pt x="765762" y="754680"/>
                  </a:lnTo>
                  <a:lnTo>
                    <a:pt x="759495" y="753863"/>
                  </a:lnTo>
                  <a:lnTo>
                    <a:pt x="756974" y="753233"/>
                  </a:lnTo>
                  <a:lnTo>
                    <a:pt x="757654" y="752141"/>
                  </a:lnTo>
                  <a:lnTo>
                    <a:pt x="748006" y="749121"/>
                  </a:lnTo>
                  <a:lnTo>
                    <a:pt x="748006" y="749110"/>
                  </a:lnTo>
                  <a:lnTo>
                    <a:pt x="747982" y="748733"/>
                  </a:lnTo>
                  <a:lnTo>
                    <a:pt x="733947" y="746393"/>
                  </a:lnTo>
                  <a:lnTo>
                    <a:pt x="727652" y="746164"/>
                  </a:lnTo>
                  <a:lnTo>
                    <a:pt x="727262" y="746120"/>
                  </a:lnTo>
                  <a:lnTo>
                    <a:pt x="726405" y="745734"/>
                  </a:lnTo>
                  <a:cubicBezTo>
                    <a:pt x="723882" y="744341"/>
                    <a:pt x="725710" y="743104"/>
                    <a:pt x="733146" y="742485"/>
                  </a:cubicBezTo>
                  <a:cubicBezTo>
                    <a:pt x="742250" y="741727"/>
                    <a:pt x="745617" y="739764"/>
                    <a:pt x="748242" y="737893"/>
                  </a:cubicBezTo>
                  <a:lnTo>
                    <a:pt x="750096" y="736702"/>
                  </a:lnTo>
                  <a:lnTo>
                    <a:pt x="755868" y="728368"/>
                  </a:lnTo>
                  <a:cubicBezTo>
                    <a:pt x="759379" y="724106"/>
                    <a:pt x="763779" y="720617"/>
                    <a:pt x="769591" y="720895"/>
                  </a:cubicBezTo>
                  <a:close/>
                  <a:moveTo>
                    <a:pt x="1242539" y="402196"/>
                  </a:moveTo>
                  <a:cubicBezTo>
                    <a:pt x="1245159" y="404733"/>
                    <a:pt x="1245871" y="421503"/>
                    <a:pt x="1248716" y="423450"/>
                  </a:cubicBezTo>
                  <a:cubicBezTo>
                    <a:pt x="1252509" y="426045"/>
                    <a:pt x="1259297" y="419257"/>
                    <a:pt x="1261893" y="421054"/>
                  </a:cubicBezTo>
                  <a:cubicBezTo>
                    <a:pt x="1264488" y="422851"/>
                    <a:pt x="1262482" y="431631"/>
                    <a:pt x="1264288" y="434231"/>
                  </a:cubicBezTo>
                  <a:cubicBezTo>
                    <a:pt x="1266094" y="436831"/>
                    <a:pt x="1270834" y="432647"/>
                    <a:pt x="1272728" y="436654"/>
                  </a:cubicBezTo>
                  <a:cubicBezTo>
                    <a:pt x="1274623" y="440661"/>
                    <a:pt x="1273676" y="453591"/>
                    <a:pt x="1275655" y="458271"/>
                  </a:cubicBezTo>
                  <a:cubicBezTo>
                    <a:pt x="1277633" y="462951"/>
                    <a:pt x="1283897" y="461156"/>
                    <a:pt x="1284598" y="464736"/>
                  </a:cubicBezTo>
                  <a:cubicBezTo>
                    <a:pt x="1285299" y="468316"/>
                    <a:pt x="1278854" y="476649"/>
                    <a:pt x="1279861" y="479751"/>
                  </a:cubicBezTo>
                  <a:cubicBezTo>
                    <a:pt x="1280868" y="482852"/>
                    <a:pt x="1288845" y="480350"/>
                    <a:pt x="1290642" y="483344"/>
                  </a:cubicBezTo>
                  <a:cubicBezTo>
                    <a:pt x="1292439" y="486339"/>
                    <a:pt x="1285102" y="486723"/>
                    <a:pt x="1290642" y="497719"/>
                  </a:cubicBezTo>
                  <a:cubicBezTo>
                    <a:pt x="1296182" y="508715"/>
                    <a:pt x="1322749" y="531368"/>
                    <a:pt x="1323881" y="549320"/>
                  </a:cubicBezTo>
                  <a:cubicBezTo>
                    <a:pt x="1324164" y="553808"/>
                    <a:pt x="1325993" y="559930"/>
                    <a:pt x="1327741" y="566496"/>
                  </a:cubicBezTo>
                  <a:lnTo>
                    <a:pt x="1330899" y="585023"/>
                  </a:lnTo>
                  <a:lnTo>
                    <a:pt x="1340286" y="585800"/>
                  </a:lnTo>
                  <a:lnTo>
                    <a:pt x="1358229" y="590310"/>
                  </a:lnTo>
                  <a:lnTo>
                    <a:pt x="1377741" y="588407"/>
                  </a:lnTo>
                  <a:cubicBezTo>
                    <a:pt x="1410234" y="588407"/>
                    <a:pt x="1437344" y="596852"/>
                    <a:pt x="1443613" y="608079"/>
                  </a:cubicBezTo>
                  <a:lnTo>
                    <a:pt x="1443850" y="608941"/>
                  </a:lnTo>
                  <a:lnTo>
                    <a:pt x="1441437" y="608511"/>
                  </a:lnTo>
                  <a:cubicBezTo>
                    <a:pt x="1436891" y="607847"/>
                    <a:pt x="1432112" y="607252"/>
                    <a:pt x="1427132" y="606733"/>
                  </a:cubicBezTo>
                  <a:lnTo>
                    <a:pt x="1425589" y="606601"/>
                  </a:lnTo>
                  <a:lnTo>
                    <a:pt x="1428640" y="608852"/>
                  </a:lnTo>
                  <a:cubicBezTo>
                    <a:pt x="1430045" y="610158"/>
                    <a:pt x="1431155" y="611518"/>
                    <a:pt x="1431938" y="612921"/>
                  </a:cubicBezTo>
                  <a:lnTo>
                    <a:pt x="1432176" y="613783"/>
                  </a:lnTo>
                  <a:lnTo>
                    <a:pt x="1429762" y="613352"/>
                  </a:lnTo>
                  <a:lnTo>
                    <a:pt x="1414750" y="611792"/>
                  </a:lnTo>
                  <a:lnTo>
                    <a:pt x="1421472" y="616524"/>
                  </a:lnTo>
                  <a:lnTo>
                    <a:pt x="1421676" y="617084"/>
                  </a:lnTo>
                  <a:lnTo>
                    <a:pt x="1419598" y="616805"/>
                  </a:lnTo>
                  <a:cubicBezTo>
                    <a:pt x="1415684" y="616373"/>
                    <a:pt x="1411569" y="615987"/>
                    <a:pt x="1407281" y="615650"/>
                  </a:cubicBezTo>
                  <a:lnTo>
                    <a:pt x="1405953" y="615564"/>
                  </a:lnTo>
                  <a:lnTo>
                    <a:pt x="1408580" y="617027"/>
                  </a:lnTo>
                  <a:cubicBezTo>
                    <a:pt x="1409790" y="617874"/>
                    <a:pt x="1410745" y="618758"/>
                    <a:pt x="1411420" y="619669"/>
                  </a:cubicBezTo>
                  <a:lnTo>
                    <a:pt x="1411624" y="620229"/>
                  </a:lnTo>
                  <a:lnTo>
                    <a:pt x="1409546" y="619950"/>
                  </a:lnTo>
                  <a:lnTo>
                    <a:pt x="1361320" y="617546"/>
                  </a:lnTo>
                  <a:lnTo>
                    <a:pt x="1355026" y="623198"/>
                  </a:lnTo>
                  <a:lnTo>
                    <a:pt x="1364549" y="621029"/>
                  </a:lnTo>
                  <a:cubicBezTo>
                    <a:pt x="1369224" y="620978"/>
                    <a:pt x="1370060" y="624362"/>
                    <a:pt x="1367101" y="626278"/>
                  </a:cubicBezTo>
                  <a:lnTo>
                    <a:pt x="1360883" y="629373"/>
                  </a:lnTo>
                  <a:lnTo>
                    <a:pt x="1363778" y="635417"/>
                  </a:lnTo>
                  <a:cubicBezTo>
                    <a:pt x="1360062" y="637905"/>
                    <a:pt x="1340992" y="646564"/>
                    <a:pt x="1328151" y="652846"/>
                  </a:cubicBezTo>
                  <a:cubicBezTo>
                    <a:pt x="1328685" y="650876"/>
                    <a:pt x="1328983" y="648939"/>
                    <a:pt x="1328408" y="646243"/>
                  </a:cubicBezTo>
                  <a:cubicBezTo>
                    <a:pt x="1328357" y="646073"/>
                    <a:pt x="1328307" y="645904"/>
                    <a:pt x="1328256" y="645734"/>
                  </a:cubicBezTo>
                  <a:lnTo>
                    <a:pt x="1323283" y="645400"/>
                  </a:lnTo>
                  <a:lnTo>
                    <a:pt x="1326790" y="641790"/>
                  </a:lnTo>
                  <a:lnTo>
                    <a:pt x="1326462" y="641363"/>
                  </a:lnTo>
                  <a:lnTo>
                    <a:pt x="1318675" y="645248"/>
                  </a:lnTo>
                  <a:cubicBezTo>
                    <a:pt x="1308910" y="648474"/>
                    <a:pt x="1298429" y="650208"/>
                    <a:pt x="1287839" y="649535"/>
                  </a:cubicBezTo>
                  <a:cubicBezTo>
                    <a:pt x="1256069" y="647516"/>
                    <a:pt x="1221432" y="621590"/>
                    <a:pt x="1206122" y="603968"/>
                  </a:cubicBezTo>
                  <a:lnTo>
                    <a:pt x="1204277" y="601689"/>
                  </a:lnTo>
                  <a:lnTo>
                    <a:pt x="1203713" y="600993"/>
                  </a:lnTo>
                  <a:lnTo>
                    <a:pt x="1193202" y="600797"/>
                  </a:lnTo>
                  <a:cubicBezTo>
                    <a:pt x="1188306" y="600797"/>
                    <a:pt x="1183422" y="600888"/>
                    <a:pt x="1178566" y="601069"/>
                  </a:cubicBezTo>
                  <a:lnTo>
                    <a:pt x="1171717" y="601453"/>
                  </a:lnTo>
                  <a:lnTo>
                    <a:pt x="1168268" y="604489"/>
                  </a:lnTo>
                  <a:lnTo>
                    <a:pt x="1161343" y="605600"/>
                  </a:lnTo>
                  <a:lnTo>
                    <a:pt x="1161006" y="607062"/>
                  </a:lnTo>
                  <a:lnTo>
                    <a:pt x="1159440" y="607455"/>
                  </a:lnTo>
                  <a:lnTo>
                    <a:pt x="1147253" y="607860"/>
                  </a:lnTo>
                  <a:lnTo>
                    <a:pt x="1147245" y="607861"/>
                  </a:lnTo>
                  <a:lnTo>
                    <a:pt x="1147239" y="607859"/>
                  </a:lnTo>
                  <a:lnTo>
                    <a:pt x="1140972" y="607042"/>
                  </a:lnTo>
                  <a:lnTo>
                    <a:pt x="1138451" y="606412"/>
                  </a:lnTo>
                  <a:lnTo>
                    <a:pt x="1139131" y="605320"/>
                  </a:lnTo>
                  <a:lnTo>
                    <a:pt x="1129483" y="602300"/>
                  </a:lnTo>
                  <a:lnTo>
                    <a:pt x="1129460" y="601913"/>
                  </a:lnTo>
                  <a:lnTo>
                    <a:pt x="1115423" y="599572"/>
                  </a:lnTo>
                  <a:lnTo>
                    <a:pt x="1109129" y="599343"/>
                  </a:lnTo>
                  <a:lnTo>
                    <a:pt x="1108739" y="599299"/>
                  </a:lnTo>
                  <a:lnTo>
                    <a:pt x="1107882" y="598913"/>
                  </a:lnTo>
                  <a:cubicBezTo>
                    <a:pt x="1105359" y="597520"/>
                    <a:pt x="1107187" y="596283"/>
                    <a:pt x="1114623" y="595664"/>
                  </a:cubicBezTo>
                  <a:cubicBezTo>
                    <a:pt x="1123727" y="594906"/>
                    <a:pt x="1127094" y="592943"/>
                    <a:pt x="1129719" y="591072"/>
                  </a:cubicBezTo>
                  <a:lnTo>
                    <a:pt x="1131573" y="589881"/>
                  </a:lnTo>
                  <a:lnTo>
                    <a:pt x="1137345" y="581547"/>
                  </a:lnTo>
                  <a:cubicBezTo>
                    <a:pt x="1140856" y="577285"/>
                    <a:pt x="1145256" y="573796"/>
                    <a:pt x="1151068" y="574074"/>
                  </a:cubicBezTo>
                  <a:cubicBezTo>
                    <a:pt x="1156881" y="574353"/>
                    <a:pt x="1162975" y="577396"/>
                    <a:pt x="1167615" y="581350"/>
                  </a:cubicBezTo>
                  <a:lnTo>
                    <a:pt x="1170775" y="584917"/>
                  </a:lnTo>
                  <a:lnTo>
                    <a:pt x="1171780" y="584729"/>
                  </a:lnTo>
                  <a:lnTo>
                    <a:pt x="1176207" y="583903"/>
                  </a:lnTo>
                  <a:cubicBezTo>
                    <a:pt x="1181576" y="583255"/>
                    <a:pt x="1187284" y="582906"/>
                    <a:pt x="1193202" y="582906"/>
                  </a:cubicBezTo>
                  <a:cubicBezTo>
                    <a:pt x="1196161" y="582906"/>
                    <a:pt x="1199067" y="582993"/>
                    <a:pt x="1201905" y="583161"/>
                  </a:cubicBezTo>
                  <a:lnTo>
                    <a:pt x="1208838" y="583781"/>
                  </a:lnTo>
                  <a:lnTo>
                    <a:pt x="1219013" y="582076"/>
                  </a:lnTo>
                  <a:lnTo>
                    <a:pt x="1228060" y="581669"/>
                  </a:lnTo>
                  <a:lnTo>
                    <a:pt x="1234633" y="561188"/>
                  </a:lnTo>
                  <a:cubicBezTo>
                    <a:pt x="1235754" y="552367"/>
                    <a:pt x="1235297" y="544324"/>
                    <a:pt x="1234341" y="537250"/>
                  </a:cubicBezTo>
                  <a:cubicBezTo>
                    <a:pt x="1232429" y="523102"/>
                    <a:pt x="1213179" y="526868"/>
                    <a:pt x="1213977" y="504906"/>
                  </a:cubicBezTo>
                  <a:cubicBezTo>
                    <a:pt x="1214776" y="482945"/>
                    <a:pt x="1233343" y="419057"/>
                    <a:pt x="1239133" y="405481"/>
                  </a:cubicBezTo>
                  <a:cubicBezTo>
                    <a:pt x="1240580" y="402087"/>
                    <a:pt x="1241666" y="401351"/>
                    <a:pt x="1242539" y="402196"/>
                  </a:cubicBezTo>
                  <a:close/>
                  <a:moveTo>
                    <a:pt x="1509632" y="260207"/>
                  </a:moveTo>
                  <a:lnTo>
                    <a:pt x="1509633" y="260208"/>
                  </a:lnTo>
                  <a:lnTo>
                    <a:pt x="1509633" y="260207"/>
                  </a:lnTo>
                  <a:cubicBezTo>
                    <a:pt x="1515445" y="260486"/>
                    <a:pt x="1521539" y="263529"/>
                    <a:pt x="1526179" y="267483"/>
                  </a:cubicBezTo>
                  <a:lnTo>
                    <a:pt x="1529339" y="271050"/>
                  </a:lnTo>
                  <a:lnTo>
                    <a:pt x="1534771" y="270036"/>
                  </a:lnTo>
                  <a:cubicBezTo>
                    <a:pt x="1540140" y="269388"/>
                    <a:pt x="1545848" y="269039"/>
                    <a:pt x="1551766" y="269039"/>
                  </a:cubicBezTo>
                  <a:cubicBezTo>
                    <a:pt x="1554725" y="269039"/>
                    <a:pt x="1557631" y="269126"/>
                    <a:pt x="1560469" y="269294"/>
                  </a:cubicBezTo>
                  <a:lnTo>
                    <a:pt x="1567402" y="269914"/>
                  </a:lnTo>
                  <a:lnTo>
                    <a:pt x="1577576" y="268209"/>
                  </a:lnTo>
                  <a:lnTo>
                    <a:pt x="1606978" y="266888"/>
                  </a:lnTo>
                  <a:lnTo>
                    <a:pt x="1609917" y="266544"/>
                  </a:lnTo>
                  <a:lnTo>
                    <a:pt x="1656515" y="267412"/>
                  </a:lnTo>
                  <a:lnTo>
                    <a:pt x="1658073" y="268296"/>
                  </a:lnTo>
                  <a:lnTo>
                    <a:pt x="1671787" y="269120"/>
                  </a:lnTo>
                  <a:cubicBezTo>
                    <a:pt x="1680885" y="269766"/>
                    <a:pt x="1690317" y="270631"/>
                    <a:pt x="1698849" y="271933"/>
                  </a:cubicBezTo>
                  <a:lnTo>
                    <a:pt x="1716793" y="276444"/>
                  </a:lnTo>
                  <a:lnTo>
                    <a:pt x="1736304" y="274541"/>
                  </a:lnTo>
                  <a:cubicBezTo>
                    <a:pt x="1768796" y="274541"/>
                    <a:pt x="1795906" y="282986"/>
                    <a:pt x="1802176" y="294213"/>
                  </a:cubicBezTo>
                  <a:lnTo>
                    <a:pt x="1802413" y="295075"/>
                  </a:lnTo>
                  <a:lnTo>
                    <a:pt x="1800000" y="294644"/>
                  </a:lnTo>
                  <a:cubicBezTo>
                    <a:pt x="1795454" y="293980"/>
                    <a:pt x="1790675" y="293385"/>
                    <a:pt x="1785694" y="292866"/>
                  </a:cubicBezTo>
                  <a:lnTo>
                    <a:pt x="1784152" y="292735"/>
                  </a:lnTo>
                  <a:lnTo>
                    <a:pt x="1787203" y="294986"/>
                  </a:lnTo>
                  <a:cubicBezTo>
                    <a:pt x="1788608" y="296291"/>
                    <a:pt x="1789717" y="297651"/>
                    <a:pt x="1790501" y="299054"/>
                  </a:cubicBezTo>
                  <a:lnTo>
                    <a:pt x="1790738" y="299917"/>
                  </a:lnTo>
                  <a:lnTo>
                    <a:pt x="1788325" y="299486"/>
                  </a:lnTo>
                  <a:lnTo>
                    <a:pt x="1773313" y="297925"/>
                  </a:lnTo>
                  <a:lnTo>
                    <a:pt x="1780034" y="302658"/>
                  </a:lnTo>
                  <a:lnTo>
                    <a:pt x="1780239" y="303218"/>
                  </a:lnTo>
                  <a:lnTo>
                    <a:pt x="1778161" y="302938"/>
                  </a:lnTo>
                  <a:cubicBezTo>
                    <a:pt x="1774247" y="302507"/>
                    <a:pt x="1770132" y="302120"/>
                    <a:pt x="1765844" y="301783"/>
                  </a:cubicBezTo>
                  <a:lnTo>
                    <a:pt x="1764516" y="301698"/>
                  </a:lnTo>
                  <a:lnTo>
                    <a:pt x="1767143" y="303160"/>
                  </a:lnTo>
                  <a:cubicBezTo>
                    <a:pt x="1768352" y="304008"/>
                    <a:pt x="1769308" y="304891"/>
                    <a:pt x="1769982" y="305803"/>
                  </a:cubicBezTo>
                  <a:lnTo>
                    <a:pt x="1770186" y="306363"/>
                  </a:lnTo>
                  <a:lnTo>
                    <a:pt x="1768109" y="306083"/>
                  </a:lnTo>
                  <a:lnTo>
                    <a:pt x="1719882" y="303680"/>
                  </a:lnTo>
                  <a:lnTo>
                    <a:pt x="1713590" y="309330"/>
                  </a:lnTo>
                  <a:lnTo>
                    <a:pt x="1723112" y="307161"/>
                  </a:lnTo>
                  <a:cubicBezTo>
                    <a:pt x="1727787" y="307110"/>
                    <a:pt x="1728623" y="310494"/>
                    <a:pt x="1725664" y="312410"/>
                  </a:cubicBezTo>
                  <a:lnTo>
                    <a:pt x="1719447" y="315505"/>
                  </a:lnTo>
                  <a:lnTo>
                    <a:pt x="1722342" y="321550"/>
                  </a:lnTo>
                  <a:cubicBezTo>
                    <a:pt x="1718626" y="324038"/>
                    <a:pt x="1699556" y="332697"/>
                    <a:pt x="1686715" y="338979"/>
                  </a:cubicBezTo>
                  <a:cubicBezTo>
                    <a:pt x="1687249" y="337009"/>
                    <a:pt x="1687547" y="335072"/>
                    <a:pt x="1686972" y="332376"/>
                  </a:cubicBezTo>
                  <a:cubicBezTo>
                    <a:pt x="1686921" y="332206"/>
                    <a:pt x="1686871" y="332037"/>
                    <a:pt x="1686820" y="331867"/>
                  </a:cubicBezTo>
                  <a:lnTo>
                    <a:pt x="1681847" y="331533"/>
                  </a:lnTo>
                  <a:lnTo>
                    <a:pt x="1685354" y="327923"/>
                  </a:lnTo>
                  <a:lnTo>
                    <a:pt x="1685026" y="327496"/>
                  </a:lnTo>
                  <a:lnTo>
                    <a:pt x="1677239" y="331381"/>
                  </a:lnTo>
                  <a:cubicBezTo>
                    <a:pt x="1667474" y="334607"/>
                    <a:pt x="1656993" y="336341"/>
                    <a:pt x="1646403" y="335668"/>
                  </a:cubicBezTo>
                  <a:cubicBezTo>
                    <a:pt x="1638460" y="335163"/>
                    <a:pt x="1630339" y="333164"/>
                    <a:pt x="1622385" y="330174"/>
                  </a:cubicBezTo>
                  <a:lnTo>
                    <a:pt x="1619245" y="328614"/>
                  </a:lnTo>
                  <a:lnTo>
                    <a:pt x="1619084" y="329133"/>
                  </a:lnTo>
                  <a:cubicBezTo>
                    <a:pt x="1617798" y="336317"/>
                    <a:pt x="1616627" y="344294"/>
                    <a:pt x="1614096" y="352194"/>
                  </a:cubicBezTo>
                  <a:cubicBezTo>
                    <a:pt x="1609033" y="367994"/>
                    <a:pt x="1604509" y="368405"/>
                    <a:pt x="1603432" y="379775"/>
                  </a:cubicBezTo>
                  <a:cubicBezTo>
                    <a:pt x="1602354" y="391146"/>
                    <a:pt x="1593380" y="400866"/>
                    <a:pt x="1590831" y="402324"/>
                  </a:cubicBezTo>
                  <a:cubicBezTo>
                    <a:pt x="1588282" y="403781"/>
                    <a:pt x="1590794" y="388699"/>
                    <a:pt x="1588136" y="388519"/>
                  </a:cubicBezTo>
                  <a:cubicBezTo>
                    <a:pt x="1585479" y="388340"/>
                    <a:pt x="1577257" y="402290"/>
                    <a:pt x="1574888" y="401247"/>
                  </a:cubicBezTo>
                  <a:cubicBezTo>
                    <a:pt x="1572518" y="400203"/>
                    <a:pt x="1576018" y="382995"/>
                    <a:pt x="1573917" y="382259"/>
                  </a:cubicBezTo>
                  <a:cubicBezTo>
                    <a:pt x="1571816" y="381523"/>
                    <a:pt x="1563665" y="400492"/>
                    <a:pt x="1562283" y="396833"/>
                  </a:cubicBezTo>
                  <a:cubicBezTo>
                    <a:pt x="1560900" y="393174"/>
                    <a:pt x="1566036" y="376669"/>
                    <a:pt x="1565624" y="360306"/>
                  </a:cubicBezTo>
                  <a:cubicBezTo>
                    <a:pt x="1565211" y="343943"/>
                    <a:pt x="1555667" y="312760"/>
                    <a:pt x="1559807" y="298655"/>
                  </a:cubicBezTo>
                  <a:lnTo>
                    <a:pt x="1566429" y="291540"/>
                  </a:lnTo>
                  <a:lnTo>
                    <a:pt x="1564686" y="290101"/>
                  </a:lnTo>
                  <a:lnTo>
                    <a:pt x="1562847" y="287830"/>
                  </a:lnTo>
                  <a:lnTo>
                    <a:pt x="1562277" y="287126"/>
                  </a:lnTo>
                  <a:lnTo>
                    <a:pt x="1551766" y="286930"/>
                  </a:lnTo>
                  <a:cubicBezTo>
                    <a:pt x="1546871" y="286930"/>
                    <a:pt x="1541987" y="287021"/>
                    <a:pt x="1537130" y="287202"/>
                  </a:cubicBezTo>
                  <a:lnTo>
                    <a:pt x="1530281" y="287586"/>
                  </a:lnTo>
                  <a:lnTo>
                    <a:pt x="1526832" y="290622"/>
                  </a:lnTo>
                  <a:lnTo>
                    <a:pt x="1519907" y="291733"/>
                  </a:lnTo>
                  <a:lnTo>
                    <a:pt x="1519570" y="293195"/>
                  </a:lnTo>
                  <a:lnTo>
                    <a:pt x="1518004" y="293588"/>
                  </a:lnTo>
                  <a:lnTo>
                    <a:pt x="1505817" y="293993"/>
                  </a:lnTo>
                  <a:lnTo>
                    <a:pt x="1505809" y="293994"/>
                  </a:lnTo>
                  <a:lnTo>
                    <a:pt x="1505804" y="293992"/>
                  </a:lnTo>
                  <a:lnTo>
                    <a:pt x="1499537" y="293175"/>
                  </a:lnTo>
                  <a:lnTo>
                    <a:pt x="1497015" y="292545"/>
                  </a:lnTo>
                  <a:lnTo>
                    <a:pt x="1497695" y="291453"/>
                  </a:lnTo>
                  <a:lnTo>
                    <a:pt x="1488047" y="288433"/>
                  </a:lnTo>
                  <a:lnTo>
                    <a:pt x="1488034" y="288220"/>
                  </a:lnTo>
                  <a:lnTo>
                    <a:pt x="1488024" y="288045"/>
                  </a:lnTo>
                  <a:lnTo>
                    <a:pt x="1473989" y="285705"/>
                  </a:lnTo>
                  <a:lnTo>
                    <a:pt x="1467693" y="285476"/>
                  </a:lnTo>
                  <a:lnTo>
                    <a:pt x="1467303" y="285432"/>
                  </a:lnTo>
                  <a:lnTo>
                    <a:pt x="1466447" y="285046"/>
                  </a:lnTo>
                  <a:cubicBezTo>
                    <a:pt x="1463923" y="283653"/>
                    <a:pt x="1465752" y="282416"/>
                    <a:pt x="1473187" y="281797"/>
                  </a:cubicBezTo>
                  <a:cubicBezTo>
                    <a:pt x="1482291" y="281039"/>
                    <a:pt x="1485658" y="279076"/>
                    <a:pt x="1488284" y="277205"/>
                  </a:cubicBezTo>
                  <a:lnTo>
                    <a:pt x="1490137" y="276014"/>
                  </a:lnTo>
                  <a:lnTo>
                    <a:pt x="1495909" y="267680"/>
                  </a:lnTo>
                  <a:cubicBezTo>
                    <a:pt x="1499420" y="263418"/>
                    <a:pt x="1503820" y="259929"/>
                    <a:pt x="1509632" y="260207"/>
                  </a:cubicBezTo>
                  <a:close/>
                  <a:moveTo>
                    <a:pt x="2060994" y="321"/>
                  </a:moveTo>
                  <a:cubicBezTo>
                    <a:pt x="2063614" y="2857"/>
                    <a:pt x="2064326" y="19627"/>
                    <a:pt x="2067171" y="21574"/>
                  </a:cubicBezTo>
                  <a:cubicBezTo>
                    <a:pt x="2070964" y="24169"/>
                    <a:pt x="2077752" y="17381"/>
                    <a:pt x="2080348" y="19178"/>
                  </a:cubicBezTo>
                  <a:cubicBezTo>
                    <a:pt x="2082943" y="20975"/>
                    <a:pt x="2080937" y="29755"/>
                    <a:pt x="2082743" y="32355"/>
                  </a:cubicBezTo>
                  <a:cubicBezTo>
                    <a:pt x="2084549" y="34955"/>
                    <a:pt x="2089289" y="30771"/>
                    <a:pt x="2091183" y="34778"/>
                  </a:cubicBezTo>
                  <a:cubicBezTo>
                    <a:pt x="2093078" y="38785"/>
                    <a:pt x="2092131" y="51715"/>
                    <a:pt x="2094110" y="56395"/>
                  </a:cubicBezTo>
                  <a:cubicBezTo>
                    <a:pt x="2096088" y="61076"/>
                    <a:pt x="2102352" y="59280"/>
                    <a:pt x="2103053" y="62860"/>
                  </a:cubicBezTo>
                  <a:cubicBezTo>
                    <a:pt x="2103754" y="66440"/>
                    <a:pt x="2097309" y="74773"/>
                    <a:pt x="2098316" y="77875"/>
                  </a:cubicBezTo>
                  <a:cubicBezTo>
                    <a:pt x="2099323" y="80976"/>
                    <a:pt x="2107300" y="78474"/>
                    <a:pt x="2109097" y="81468"/>
                  </a:cubicBezTo>
                  <a:cubicBezTo>
                    <a:pt x="2110894" y="84463"/>
                    <a:pt x="2103557" y="84847"/>
                    <a:pt x="2109097" y="95843"/>
                  </a:cubicBezTo>
                  <a:cubicBezTo>
                    <a:pt x="2114637" y="106839"/>
                    <a:pt x="2141204" y="129492"/>
                    <a:pt x="2142336" y="147444"/>
                  </a:cubicBezTo>
                  <a:cubicBezTo>
                    <a:pt x="2142619" y="151932"/>
                    <a:pt x="2144448" y="158054"/>
                    <a:pt x="2146196" y="164620"/>
                  </a:cubicBezTo>
                  <a:lnTo>
                    <a:pt x="2149319" y="182945"/>
                  </a:lnTo>
                  <a:lnTo>
                    <a:pt x="2158741" y="183924"/>
                  </a:lnTo>
                  <a:lnTo>
                    <a:pt x="2176684" y="188434"/>
                  </a:lnTo>
                  <a:lnTo>
                    <a:pt x="2196196" y="186531"/>
                  </a:lnTo>
                  <a:cubicBezTo>
                    <a:pt x="2228689" y="186531"/>
                    <a:pt x="2255798" y="194976"/>
                    <a:pt x="2262068" y="206203"/>
                  </a:cubicBezTo>
                  <a:lnTo>
                    <a:pt x="2262306" y="207065"/>
                  </a:lnTo>
                  <a:lnTo>
                    <a:pt x="2259892" y="206635"/>
                  </a:lnTo>
                  <a:cubicBezTo>
                    <a:pt x="2255346" y="205971"/>
                    <a:pt x="2250567" y="205376"/>
                    <a:pt x="2245587" y="204857"/>
                  </a:cubicBezTo>
                  <a:lnTo>
                    <a:pt x="2244044" y="204725"/>
                  </a:lnTo>
                  <a:lnTo>
                    <a:pt x="2247095" y="206976"/>
                  </a:lnTo>
                  <a:cubicBezTo>
                    <a:pt x="2248500" y="208282"/>
                    <a:pt x="2249610" y="209642"/>
                    <a:pt x="2250393" y="211045"/>
                  </a:cubicBezTo>
                  <a:lnTo>
                    <a:pt x="2250630" y="211907"/>
                  </a:lnTo>
                  <a:lnTo>
                    <a:pt x="2248217" y="211476"/>
                  </a:lnTo>
                  <a:lnTo>
                    <a:pt x="2233205" y="209916"/>
                  </a:lnTo>
                  <a:lnTo>
                    <a:pt x="2239927" y="214648"/>
                  </a:lnTo>
                  <a:lnTo>
                    <a:pt x="2240131" y="215208"/>
                  </a:lnTo>
                  <a:lnTo>
                    <a:pt x="2238053" y="214929"/>
                  </a:lnTo>
                  <a:cubicBezTo>
                    <a:pt x="2234139" y="214497"/>
                    <a:pt x="2230024" y="214111"/>
                    <a:pt x="2225736" y="213774"/>
                  </a:cubicBezTo>
                  <a:lnTo>
                    <a:pt x="2224408" y="213688"/>
                  </a:lnTo>
                  <a:lnTo>
                    <a:pt x="2227035" y="215151"/>
                  </a:lnTo>
                  <a:cubicBezTo>
                    <a:pt x="2228245" y="215998"/>
                    <a:pt x="2229200" y="216882"/>
                    <a:pt x="2229874" y="217793"/>
                  </a:cubicBezTo>
                  <a:lnTo>
                    <a:pt x="2230079" y="218353"/>
                  </a:lnTo>
                  <a:lnTo>
                    <a:pt x="2228001" y="218074"/>
                  </a:lnTo>
                  <a:lnTo>
                    <a:pt x="2179775" y="215670"/>
                  </a:lnTo>
                  <a:lnTo>
                    <a:pt x="2173481" y="221322"/>
                  </a:lnTo>
                  <a:lnTo>
                    <a:pt x="2183004" y="219153"/>
                  </a:lnTo>
                  <a:cubicBezTo>
                    <a:pt x="2187679" y="219102"/>
                    <a:pt x="2188515" y="222486"/>
                    <a:pt x="2185556" y="224402"/>
                  </a:cubicBezTo>
                  <a:lnTo>
                    <a:pt x="2179338" y="227497"/>
                  </a:lnTo>
                  <a:lnTo>
                    <a:pt x="2182233" y="233541"/>
                  </a:lnTo>
                  <a:cubicBezTo>
                    <a:pt x="2178517" y="236029"/>
                    <a:pt x="2159447" y="244688"/>
                    <a:pt x="2146606" y="250970"/>
                  </a:cubicBezTo>
                  <a:cubicBezTo>
                    <a:pt x="2147140" y="249000"/>
                    <a:pt x="2147438" y="247063"/>
                    <a:pt x="2146863" y="244367"/>
                  </a:cubicBezTo>
                  <a:cubicBezTo>
                    <a:pt x="2146812" y="244197"/>
                    <a:pt x="2146762" y="244028"/>
                    <a:pt x="2146711" y="243858"/>
                  </a:cubicBezTo>
                  <a:lnTo>
                    <a:pt x="2141738" y="243524"/>
                  </a:lnTo>
                  <a:lnTo>
                    <a:pt x="2145245" y="239914"/>
                  </a:lnTo>
                  <a:lnTo>
                    <a:pt x="2144917" y="239487"/>
                  </a:lnTo>
                  <a:lnTo>
                    <a:pt x="2137130" y="243372"/>
                  </a:lnTo>
                  <a:cubicBezTo>
                    <a:pt x="2127365" y="246598"/>
                    <a:pt x="2116884" y="248332"/>
                    <a:pt x="2106294" y="247659"/>
                  </a:cubicBezTo>
                  <a:cubicBezTo>
                    <a:pt x="2074524" y="245640"/>
                    <a:pt x="2039887" y="219714"/>
                    <a:pt x="2024577" y="202092"/>
                  </a:cubicBezTo>
                  <a:lnTo>
                    <a:pt x="2022732" y="199813"/>
                  </a:lnTo>
                  <a:lnTo>
                    <a:pt x="2022168" y="199117"/>
                  </a:lnTo>
                  <a:lnTo>
                    <a:pt x="2011657" y="198921"/>
                  </a:lnTo>
                  <a:cubicBezTo>
                    <a:pt x="2006762" y="198921"/>
                    <a:pt x="2001878" y="199012"/>
                    <a:pt x="1997021" y="199193"/>
                  </a:cubicBezTo>
                  <a:lnTo>
                    <a:pt x="1990172" y="199577"/>
                  </a:lnTo>
                  <a:lnTo>
                    <a:pt x="1986723" y="202613"/>
                  </a:lnTo>
                  <a:lnTo>
                    <a:pt x="1979798" y="203724"/>
                  </a:lnTo>
                  <a:lnTo>
                    <a:pt x="1979461" y="205186"/>
                  </a:lnTo>
                  <a:lnTo>
                    <a:pt x="1977895" y="205579"/>
                  </a:lnTo>
                  <a:lnTo>
                    <a:pt x="1965708" y="205984"/>
                  </a:lnTo>
                  <a:lnTo>
                    <a:pt x="1965700" y="205985"/>
                  </a:lnTo>
                  <a:lnTo>
                    <a:pt x="1965695" y="205983"/>
                  </a:lnTo>
                  <a:lnTo>
                    <a:pt x="1959428" y="205166"/>
                  </a:lnTo>
                  <a:lnTo>
                    <a:pt x="1956906" y="204536"/>
                  </a:lnTo>
                  <a:lnTo>
                    <a:pt x="1957586" y="203444"/>
                  </a:lnTo>
                  <a:lnTo>
                    <a:pt x="1947938" y="200424"/>
                  </a:lnTo>
                  <a:lnTo>
                    <a:pt x="1947924" y="200189"/>
                  </a:lnTo>
                  <a:lnTo>
                    <a:pt x="1947915" y="200037"/>
                  </a:lnTo>
                  <a:lnTo>
                    <a:pt x="1933879" y="197696"/>
                  </a:lnTo>
                  <a:lnTo>
                    <a:pt x="1927584" y="197467"/>
                  </a:lnTo>
                  <a:lnTo>
                    <a:pt x="1927194" y="197423"/>
                  </a:lnTo>
                  <a:lnTo>
                    <a:pt x="1926338" y="197037"/>
                  </a:lnTo>
                  <a:cubicBezTo>
                    <a:pt x="1923814" y="195644"/>
                    <a:pt x="1925643" y="194407"/>
                    <a:pt x="1933078" y="193788"/>
                  </a:cubicBezTo>
                  <a:cubicBezTo>
                    <a:pt x="1942182" y="193030"/>
                    <a:pt x="1945549" y="191067"/>
                    <a:pt x="1948175" y="189196"/>
                  </a:cubicBezTo>
                  <a:lnTo>
                    <a:pt x="1950029" y="188004"/>
                  </a:lnTo>
                  <a:lnTo>
                    <a:pt x="1950699" y="187037"/>
                  </a:lnTo>
                  <a:lnTo>
                    <a:pt x="1955800" y="179671"/>
                  </a:lnTo>
                  <a:cubicBezTo>
                    <a:pt x="1959311" y="175409"/>
                    <a:pt x="1963711" y="171920"/>
                    <a:pt x="1969524" y="172198"/>
                  </a:cubicBezTo>
                  <a:cubicBezTo>
                    <a:pt x="1975336" y="172477"/>
                    <a:pt x="1981430" y="175520"/>
                    <a:pt x="1986070" y="179474"/>
                  </a:cubicBezTo>
                  <a:lnTo>
                    <a:pt x="1989230" y="183041"/>
                  </a:lnTo>
                  <a:lnTo>
                    <a:pt x="1994662" y="182027"/>
                  </a:lnTo>
                  <a:cubicBezTo>
                    <a:pt x="2000031" y="181379"/>
                    <a:pt x="2005739" y="181030"/>
                    <a:pt x="2011657" y="181030"/>
                  </a:cubicBezTo>
                  <a:cubicBezTo>
                    <a:pt x="2014616" y="181030"/>
                    <a:pt x="2017523" y="181117"/>
                    <a:pt x="2020361" y="181285"/>
                  </a:cubicBezTo>
                  <a:lnTo>
                    <a:pt x="2027293" y="181905"/>
                  </a:lnTo>
                  <a:lnTo>
                    <a:pt x="2037468" y="180200"/>
                  </a:lnTo>
                  <a:lnTo>
                    <a:pt x="2046515" y="179793"/>
                  </a:lnTo>
                  <a:lnTo>
                    <a:pt x="2053088" y="159312"/>
                  </a:lnTo>
                  <a:cubicBezTo>
                    <a:pt x="2054210" y="150491"/>
                    <a:pt x="2053753" y="142448"/>
                    <a:pt x="2052796" y="135374"/>
                  </a:cubicBezTo>
                  <a:cubicBezTo>
                    <a:pt x="2050884" y="121226"/>
                    <a:pt x="2031634" y="124992"/>
                    <a:pt x="2032432" y="103030"/>
                  </a:cubicBezTo>
                  <a:cubicBezTo>
                    <a:pt x="2033231" y="81069"/>
                    <a:pt x="2051798" y="17182"/>
                    <a:pt x="2057588" y="3605"/>
                  </a:cubicBezTo>
                  <a:cubicBezTo>
                    <a:pt x="2059035" y="211"/>
                    <a:pt x="2060121" y="-525"/>
                    <a:pt x="2060994" y="321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26" name="フリーフォーム: 図形 1325">
              <a:extLst>
                <a:ext uri="{FF2B5EF4-FFF2-40B4-BE49-F238E27FC236}">
                  <a16:creationId xmlns:a16="http://schemas.microsoft.com/office/drawing/2014/main" id="{D7EB9BFB-D5FA-40BE-B5E1-D5CA883C918C}"/>
                </a:ext>
              </a:extLst>
            </p:cNvPr>
            <p:cNvSpPr/>
            <p:nvPr/>
          </p:nvSpPr>
          <p:spPr>
            <a:xfrm>
              <a:off x="7957997" y="5502523"/>
              <a:ext cx="1095862" cy="758737"/>
            </a:xfrm>
            <a:custGeom>
              <a:avLst/>
              <a:gdLst>
                <a:gd name="connsiteX0" fmla="*/ 1705668 w 2375026"/>
                <a:gd name="connsiteY0" fmla="*/ 1872613 h 2093720"/>
                <a:gd name="connsiteX1" fmla="*/ 1705669 w 2375026"/>
                <a:gd name="connsiteY1" fmla="*/ 1872613 h 2093720"/>
                <a:gd name="connsiteX2" fmla="*/ 1722215 w 2375026"/>
                <a:gd name="connsiteY2" fmla="*/ 1879889 h 2093720"/>
                <a:gd name="connsiteX3" fmla="*/ 1725375 w 2375026"/>
                <a:gd name="connsiteY3" fmla="*/ 1883456 h 2093720"/>
                <a:gd name="connsiteX4" fmla="*/ 1730807 w 2375026"/>
                <a:gd name="connsiteY4" fmla="*/ 1882442 h 2093720"/>
                <a:gd name="connsiteX5" fmla="*/ 1747802 w 2375026"/>
                <a:gd name="connsiteY5" fmla="*/ 1881445 h 2093720"/>
                <a:gd name="connsiteX6" fmla="*/ 1756505 w 2375026"/>
                <a:gd name="connsiteY6" fmla="*/ 1881700 h 2093720"/>
                <a:gd name="connsiteX7" fmla="*/ 1763438 w 2375026"/>
                <a:gd name="connsiteY7" fmla="*/ 1882320 h 2093720"/>
                <a:gd name="connsiteX8" fmla="*/ 1773612 w 2375026"/>
                <a:gd name="connsiteY8" fmla="*/ 1880615 h 2093720"/>
                <a:gd name="connsiteX9" fmla="*/ 1803014 w 2375026"/>
                <a:gd name="connsiteY9" fmla="*/ 1879294 h 2093720"/>
                <a:gd name="connsiteX10" fmla="*/ 1805953 w 2375026"/>
                <a:gd name="connsiteY10" fmla="*/ 1878950 h 2093720"/>
                <a:gd name="connsiteX11" fmla="*/ 1852551 w 2375026"/>
                <a:gd name="connsiteY11" fmla="*/ 1879818 h 2093720"/>
                <a:gd name="connsiteX12" fmla="*/ 1854109 w 2375026"/>
                <a:gd name="connsiteY12" fmla="*/ 1880702 h 2093720"/>
                <a:gd name="connsiteX13" fmla="*/ 1867823 w 2375026"/>
                <a:gd name="connsiteY13" fmla="*/ 1881526 h 2093720"/>
                <a:gd name="connsiteX14" fmla="*/ 1894885 w 2375026"/>
                <a:gd name="connsiteY14" fmla="*/ 1884339 h 2093720"/>
                <a:gd name="connsiteX15" fmla="*/ 1912829 w 2375026"/>
                <a:gd name="connsiteY15" fmla="*/ 1888849 h 2093720"/>
                <a:gd name="connsiteX16" fmla="*/ 1932340 w 2375026"/>
                <a:gd name="connsiteY16" fmla="*/ 1886947 h 2093720"/>
                <a:gd name="connsiteX17" fmla="*/ 1998212 w 2375026"/>
                <a:gd name="connsiteY17" fmla="*/ 1906619 h 2093720"/>
                <a:gd name="connsiteX18" fmla="*/ 1998449 w 2375026"/>
                <a:gd name="connsiteY18" fmla="*/ 1907481 h 2093720"/>
                <a:gd name="connsiteX19" fmla="*/ 1996036 w 2375026"/>
                <a:gd name="connsiteY19" fmla="*/ 1907050 h 2093720"/>
                <a:gd name="connsiteX20" fmla="*/ 1981730 w 2375026"/>
                <a:gd name="connsiteY20" fmla="*/ 1905272 h 2093720"/>
                <a:gd name="connsiteX21" fmla="*/ 1980188 w 2375026"/>
                <a:gd name="connsiteY21" fmla="*/ 1905141 h 2093720"/>
                <a:gd name="connsiteX22" fmla="*/ 1983239 w 2375026"/>
                <a:gd name="connsiteY22" fmla="*/ 1907392 h 2093720"/>
                <a:gd name="connsiteX23" fmla="*/ 1986537 w 2375026"/>
                <a:gd name="connsiteY23" fmla="*/ 1911460 h 2093720"/>
                <a:gd name="connsiteX24" fmla="*/ 1986774 w 2375026"/>
                <a:gd name="connsiteY24" fmla="*/ 1912323 h 2093720"/>
                <a:gd name="connsiteX25" fmla="*/ 1984361 w 2375026"/>
                <a:gd name="connsiteY25" fmla="*/ 1911892 h 2093720"/>
                <a:gd name="connsiteX26" fmla="*/ 1969349 w 2375026"/>
                <a:gd name="connsiteY26" fmla="*/ 1910331 h 2093720"/>
                <a:gd name="connsiteX27" fmla="*/ 1976070 w 2375026"/>
                <a:gd name="connsiteY27" fmla="*/ 1915064 h 2093720"/>
                <a:gd name="connsiteX28" fmla="*/ 1976275 w 2375026"/>
                <a:gd name="connsiteY28" fmla="*/ 1915624 h 2093720"/>
                <a:gd name="connsiteX29" fmla="*/ 1974197 w 2375026"/>
                <a:gd name="connsiteY29" fmla="*/ 1915344 h 2093720"/>
                <a:gd name="connsiteX30" fmla="*/ 1961880 w 2375026"/>
                <a:gd name="connsiteY30" fmla="*/ 1914189 h 2093720"/>
                <a:gd name="connsiteX31" fmla="*/ 1960552 w 2375026"/>
                <a:gd name="connsiteY31" fmla="*/ 1914104 h 2093720"/>
                <a:gd name="connsiteX32" fmla="*/ 1963179 w 2375026"/>
                <a:gd name="connsiteY32" fmla="*/ 1915566 h 2093720"/>
                <a:gd name="connsiteX33" fmla="*/ 1966018 w 2375026"/>
                <a:gd name="connsiteY33" fmla="*/ 1918209 h 2093720"/>
                <a:gd name="connsiteX34" fmla="*/ 1966222 w 2375026"/>
                <a:gd name="connsiteY34" fmla="*/ 1918769 h 2093720"/>
                <a:gd name="connsiteX35" fmla="*/ 1964145 w 2375026"/>
                <a:gd name="connsiteY35" fmla="*/ 1918489 h 2093720"/>
                <a:gd name="connsiteX36" fmla="*/ 1915918 w 2375026"/>
                <a:gd name="connsiteY36" fmla="*/ 1916086 h 2093720"/>
                <a:gd name="connsiteX37" fmla="*/ 1909626 w 2375026"/>
                <a:gd name="connsiteY37" fmla="*/ 1921736 h 2093720"/>
                <a:gd name="connsiteX38" fmla="*/ 1919148 w 2375026"/>
                <a:gd name="connsiteY38" fmla="*/ 1919567 h 2093720"/>
                <a:gd name="connsiteX39" fmla="*/ 1921700 w 2375026"/>
                <a:gd name="connsiteY39" fmla="*/ 1924816 h 2093720"/>
                <a:gd name="connsiteX40" fmla="*/ 1915483 w 2375026"/>
                <a:gd name="connsiteY40" fmla="*/ 1927911 h 2093720"/>
                <a:gd name="connsiteX41" fmla="*/ 1918378 w 2375026"/>
                <a:gd name="connsiteY41" fmla="*/ 1933956 h 2093720"/>
                <a:gd name="connsiteX42" fmla="*/ 1882751 w 2375026"/>
                <a:gd name="connsiteY42" fmla="*/ 1951385 h 2093720"/>
                <a:gd name="connsiteX43" fmla="*/ 1883008 w 2375026"/>
                <a:gd name="connsiteY43" fmla="*/ 1944782 h 2093720"/>
                <a:gd name="connsiteX44" fmla="*/ 1882856 w 2375026"/>
                <a:gd name="connsiteY44" fmla="*/ 1944273 h 2093720"/>
                <a:gd name="connsiteX45" fmla="*/ 1877883 w 2375026"/>
                <a:gd name="connsiteY45" fmla="*/ 1943939 h 2093720"/>
                <a:gd name="connsiteX46" fmla="*/ 1881390 w 2375026"/>
                <a:gd name="connsiteY46" fmla="*/ 1940329 h 2093720"/>
                <a:gd name="connsiteX47" fmla="*/ 1881062 w 2375026"/>
                <a:gd name="connsiteY47" fmla="*/ 1939902 h 2093720"/>
                <a:gd name="connsiteX48" fmla="*/ 1873275 w 2375026"/>
                <a:gd name="connsiteY48" fmla="*/ 1943787 h 2093720"/>
                <a:gd name="connsiteX49" fmla="*/ 1842439 w 2375026"/>
                <a:gd name="connsiteY49" fmla="*/ 1948074 h 2093720"/>
                <a:gd name="connsiteX50" fmla="*/ 1818421 w 2375026"/>
                <a:gd name="connsiteY50" fmla="*/ 1942580 h 2093720"/>
                <a:gd name="connsiteX51" fmla="*/ 1815281 w 2375026"/>
                <a:gd name="connsiteY51" fmla="*/ 1941020 h 2093720"/>
                <a:gd name="connsiteX52" fmla="*/ 1815120 w 2375026"/>
                <a:gd name="connsiteY52" fmla="*/ 1941538 h 2093720"/>
                <a:gd name="connsiteX53" fmla="*/ 1810132 w 2375026"/>
                <a:gd name="connsiteY53" fmla="*/ 1964600 h 2093720"/>
                <a:gd name="connsiteX54" fmla="*/ 1799468 w 2375026"/>
                <a:gd name="connsiteY54" fmla="*/ 1992181 h 2093720"/>
                <a:gd name="connsiteX55" fmla="*/ 1786867 w 2375026"/>
                <a:gd name="connsiteY55" fmla="*/ 2014730 h 2093720"/>
                <a:gd name="connsiteX56" fmla="*/ 1784172 w 2375026"/>
                <a:gd name="connsiteY56" fmla="*/ 2000925 h 2093720"/>
                <a:gd name="connsiteX57" fmla="*/ 1770924 w 2375026"/>
                <a:gd name="connsiteY57" fmla="*/ 2013653 h 2093720"/>
                <a:gd name="connsiteX58" fmla="*/ 1769953 w 2375026"/>
                <a:gd name="connsiteY58" fmla="*/ 1994665 h 2093720"/>
                <a:gd name="connsiteX59" fmla="*/ 1758319 w 2375026"/>
                <a:gd name="connsiteY59" fmla="*/ 2009239 h 2093720"/>
                <a:gd name="connsiteX60" fmla="*/ 1761660 w 2375026"/>
                <a:gd name="connsiteY60" fmla="*/ 1972712 h 2093720"/>
                <a:gd name="connsiteX61" fmla="*/ 1755843 w 2375026"/>
                <a:gd name="connsiteY61" fmla="*/ 1911061 h 2093720"/>
                <a:gd name="connsiteX62" fmla="*/ 1762465 w 2375026"/>
                <a:gd name="connsiteY62" fmla="*/ 1903946 h 2093720"/>
                <a:gd name="connsiteX63" fmla="*/ 1760722 w 2375026"/>
                <a:gd name="connsiteY63" fmla="*/ 1902507 h 2093720"/>
                <a:gd name="connsiteX64" fmla="*/ 1758904 w 2375026"/>
                <a:gd name="connsiteY64" fmla="*/ 1900262 h 2093720"/>
                <a:gd name="connsiteX65" fmla="*/ 1758313 w 2375026"/>
                <a:gd name="connsiteY65" fmla="*/ 1899532 h 2093720"/>
                <a:gd name="connsiteX66" fmla="*/ 1747802 w 2375026"/>
                <a:gd name="connsiteY66" fmla="*/ 1899336 h 2093720"/>
                <a:gd name="connsiteX67" fmla="*/ 1733166 w 2375026"/>
                <a:gd name="connsiteY67" fmla="*/ 1899608 h 2093720"/>
                <a:gd name="connsiteX68" fmla="*/ 1726317 w 2375026"/>
                <a:gd name="connsiteY68" fmla="*/ 1899992 h 2093720"/>
                <a:gd name="connsiteX69" fmla="*/ 1722868 w 2375026"/>
                <a:gd name="connsiteY69" fmla="*/ 1903028 h 2093720"/>
                <a:gd name="connsiteX70" fmla="*/ 1715943 w 2375026"/>
                <a:gd name="connsiteY70" fmla="*/ 1904139 h 2093720"/>
                <a:gd name="connsiteX71" fmla="*/ 1715606 w 2375026"/>
                <a:gd name="connsiteY71" fmla="*/ 1905601 h 2093720"/>
                <a:gd name="connsiteX72" fmla="*/ 1714040 w 2375026"/>
                <a:gd name="connsiteY72" fmla="*/ 1905994 h 2093720"/>
                <a:gd name="connsiteX73" fmla="*/ 1701853 w 2375026"/>
                <a:gd name="connsiteY73" fmla="*/ 1906398 h 2093720"/>
                <a:gd name="connsiteX74" fmla="*/ 1701845 w 2375026"/>
                <a:gd name="connsiteY74" fmla="*/ 1906400 h 2093720"/>
                <a:gd name="connsiteX75" fmla="*/ 1701840 w 2375026"/>
                <a:gd name="connsiteY75" fmla="*/ 1906398 h 2093720"/>
                <a:gd name="connsiteX76" fmla="*/ 1695573 w 2375026"/>
                <a:gd name="connsiteY76" fmla="*/ 1905581 h 2093720"/>
                <a:gd name="connsiteX77" fmla="*/ 1693051 w 2375026"/>
                <a:gd name="connsiteY77" fmla="*/ 1904951 h 2093720"/>
                <a:gd name="connsiteX78" fmla="*/ 1693731 w 2375026"/>
                <a:gd name="connsiteY78" fmla="*/ 1903859 h 2093720"/>
                <a:gd name="connsiteX79" fmla="*/ 1684083 w 2375026"/>
                <a:gd name="connsiteY79" fmla="*/ 1900839 h 2093720"/>
                <a:gd name="connsiteX80" fmla="*/ 1684071 w 2375026"/>
                <a:gd name="connsiteY80" fmla="*/ 1900635 h 2093720"/>
                <a:gd name="connsiteX81" fmla="*/ 1684060 w 2375026"/>
                <a:gd name="connsiteY81" fmla="*/ 1900451 h 2093720"/>
                <a:gd name="connsiteX82" fmla="*/ 1670025 w 2375026"/>
                <a:gd name="connsiteY82" fmla="*/ 1898111 h 2093720"/>
                <a:gd name="connsiteX83" fmla="*/ 1663729 w 2375026"/>
                <a:gd name="connsiteY83" fmla="*/ 1897882 h 2093720"/>
                <a:gd name="connsiteX84" fmla="*/ 1663339 w 2375026"/>
                <a:gd name="connsiteY84" fmla="*/ 1897838 h 2093720"/>
                <a:gd name="connsiteX85" fmla="*/ 1662483 w 2375026"/>
                <a:gd name="connsiteY85" fmla="*/ 1897452 h 2093720"/>
                <a:gd name="connsiteX86" fmla="*/ 1669223 w 2375026"/>
                <a:gd name="connsiteY86" fmla="*/ 1894203 h 2093720"/>
                <a:gd name="connsiteX87" fmla="*/ 1684320 w 2375026"/>
                <a:gd name="connsiteY87" fmla="*/ 1889611 h 2093720"/>
                <a:gd name="connsiteX88" fmla="*/ 1686174 w 2375026"/>
                <a:gd name="connsiteY88" fmla="*/ 1888419 h 2093720"/>
                <a:gd name="connsiteX89" fmla="*/ 1686771 w 2375026"/>
                <a:gd name="connsiteY89" fmla="*/ 1887557 h 2093720"/>
                <a:gd name="connsiteX90" fmla="*/ 1691945 w 2375026"/>
                <a:gd name="connsiteY90" fmla="*/ 1880086 h 2093720"/>
                <a:gd name="connsiteX91" fmla="*/ 1705668 w 2375026"/>
                <a:gd name="connsiteY91" fmla="*/ 1872613 h 2093720"/>
                <a:gd name="connsiteX92" fmla="*/ 2173715 w 2375026"/>
                <a:gd name="connsiteY92" fmla="*/ 1843069 h 2093720"/>
                <a:gd name="connsiteX93" fmla="*/ 2179892 w 2375026"/>
                <a:gd name="connsiteY93" fmla="*/ 1864323 h 2093720"/>
                <a:gd name="connsiteX94" fmla="*/ 2193069 w 2375026"/>
                <a:gd name="connsiteY94" fmla="*/ 1861927 h 2093720"/>
                <a:gd name="connsiteX95" fmla="*/ 2195464 w 2375026"/>
                <a:gd name="connsiteY95" fmla="*/ 1875104 h 2093720"/>
                <a:gd name="connsiteX96" fmla="*/ 2203904 w 2375026"/>
                <a:gd name="connsiteY96" fmla="*/ 1877527 h 2093720"/>
                <a:gd name="connsiteX97" fmla="*/ 2206831 w 2375026"/>
                <a:gd name="connsiteY97" fmla="*/ 1899144 h 2093720"/>
                <a:gd name="connsiteX98" fmla="*/ 2215774 w 2375026"/>
                <a:gd name="connsiteY98" fmla="*/ 1905609 h 2093720"/>
                <a:gd name="connsiteX99" fmla="*/ 2211037 w 2375026"/>
                <a:gd name="connsiteY99" fmla="*/ 1920624 h 2093720"/>
                <a:gd name="connsiteX100" fmla="*/ 2221818 w 2375026"/>
                <a:gd name="connsiteY100" fmla="*/ 1924217 h 2093720"/>
                <a:gd name="connsiteX101" fmla="*/ 2221818 w 2375026"/>
                <a:gd name="connsiteY101" fmla="*/ 1938592 h 2093720"/>
                <a:gd name="connsiteX102" fmla="*/ 2255057 w 2375026"/>
                <a:gd name="connsiteY102" fmla="*/ 1990193 h 2093720"/>
                <a:gd name="connsiteX103" fmla="*/ 2258917 w 2375026"/>
                <a:gd name="connsiteY103" fmla="*/ 2007369 h 2093720"/>
                <a:gd name="connsiteX104" fmla="*/ 2262040 w 2375026"/>
                <a:gd name="connsiteY104" fmla="*/ 2025694 h 2093720"/>
                <a:gd name="connsiteX105" fmla="*/ 2271462 w 2375026"/>
                <a:gd name="connsiteY105" fmla="*/ 2026674 h 2093720"/>
                <a:gd name="connsiteX106" fmla="*/ 2289405 w 2375026"/>
                <a:gd name="connsiteY106" fmla="*/ 2031184 h 2093720"/>
                <a:gd name="connsiteX107" fmla="*/ 2308917 w 2375026"/>
                <a:gd name="connsiteY107" fmla="*/ 2029281 h 2093720"/>
                <a:gd name="connsiteX108" fmla="*/ 2374789 w 2375026"/>
                <a:gd name="connsiteY108" fmla="*/ 2048953 h 2093720"/>
                <a:gd name="connsiteX109" fmla="*/ 2375026 w 2375026"/>
                <a:gd name="connsiteY109" fmla="*/ 2049815 h 2093720"/>
                <a:gd name="connsiteX110" fmla="*/ 2372613 w 2375026"/>
                <a:gd name="connsiteY110" fmla="*/ 2049384 h 2093720"/>
                <a:gd name="connsiteX111" fmla="*/ 2358308 w 2375026"/>
                <a:gd name="connsiteY111" fmla="*/ 2047606 h 2093720"/>
                <a:gd name="connsiteX112" fmla="*/ 2356765 w 2375026"/>
                <a:gd name="connsiteY112" fmla="*/ 2047475 h 2093720"/>
                <a:gd name="connsiteX113" fmla="*/ 2359816 w 2375026"/>
                <a:gd name="connsiteY113" fmla="*/ 2049726 h 2093720"/>
                <a:gd name="connsiteX114" fmla="*/ 2363114 w 2375026"/>
                <a:gd name="connsiteY114" fmla="*/ 2053794 h 2093720"/>
                <a:gd name="connsiteX115" fmla="*/ 2363352 w 2375026"/>
                <a:gd name="connsiteY115" fmla="*/ 2054657 h 2093720"/>
                <a:gd name="connsiteX116" fmla="*/ 2360938 w 2375026"/>
                <a:gd name="connsiteY116" fmla="*/ 2054226 h 2093720"/>
                <a:gd name="connsiteX117" fmla="*/ 2345926 w 2375026"/>
                <a:gd name="connsiteY117" fmla="*/ 2052665 h 2093720"/>
                <a:gd name="connsiteX118" fmla="*/ 2352648 w 2375026"/>
                <a:gd name="connsiteY118" fmla="*/ 2057398 h 2093720"/>
                <a:gd name="connsiteX119" fmla="*/ 2352852 w 2375026"/>
                <a:gd name="connsiteY119" fmla="*/ 2057958 h 2093720"/>
                <a:gd name="connsiteX120" fmla="*/ 2350774 w 2375026"/>
                <a:gd name="connsiteY120" fmla="*/ 2057678 h 2093720"/>
                <a:gd name="connsiteX121" fmla="*/ 2338457 w 2375026"/>
                <a:gd name="connsiteY121" fmla="*/ 2056523 h 2093720"/>
                <a:gd name="connsiteX122" fmla="*/ 2337129 w 2375026"/>
                <a:gd name="connsiteY122" fmla="*/ 2056438 h 2093720"/>
                <a:gd name="connsiteX123" fmla="*/ 2339756 w 2375026"/>
                <a:gd name="connsiteY123" fmla="*/ 2057900 h 2093720"/>
                <a:gd name="connsiteX124" fmla="*/ 2342596 w 2375026"/>
                <a:gd name="connsiteY124" fmla="*/ 2060543 h 2093720"/>
                <a:gd name="connsiteX125" fmla="*/ 2342800 w 2375026"/>
                <a:gd name="connsiteY125" fmla="*/ 2061103 h 2093720"/>
                <a:gd name="connsiteX126" fmla="*/ 2340722 w 2375026"/>
                <a:gd name="connsiteY126" fmla="*/ 2060823 h 2093720"/>
                <a:gd name="connsiteX127" fmla="*/ 2292496 w 2375026"/>
                <a:gd name="connsiteY127" fmla="*/ 2058420 h 2093720"/>
                <a:gd name="connsiteX128" fmla="*/ 2286202 w 2375026"/>
                <a:gd name="connsiteY128" fmla="*/ 2064071 h 2093720"/>
                <a:gd name="connsiteX129" fmla="*/ 2295725 w 2375026"/>
                <a:gd name="connsiteY129" fmla="*/ 2061902 h 2093720"/>
                <a:gd name="connsiteX130" fmla="*/ 2298277 w 2375026"/>
                <a:gd name="connsiteY130" fmla="*/ 2067152 h 2093720"/>
                <a:gd name="connsiteX131" fmla="*/ 2292059 w 2375026"/>
                <a:gd name="connsiteY131" fmla="*/ 2070246 h 2093720"/>
                <a:gd name="connsiteX132" fmla="*/ 2294954 w 2375026"/>
                <a:gd name="connsiteY132" fmla="*/ 2076290 h 2093720"/>
                <a:gd name="connsiteX133" fmla="*/ 2259327 w 2375026"/>
                <a:gd name="connsiteY133" fmla="*/ 2093720 h 2093720"/>
                <a:gd name="connsiteX134" fmla="*/ 2259584 w 2375026"/>
                <a:gd name="connsiteY134" fmla="*/ 2087117 h 2093720"/>
                <a:gd name="connsiteX135" fmla="*/ 2259432 w 2375026"/>
                <a:gd name="connsiteY135" fmla="*/ 2086608 h 2093720"/>
                <a:gd name="connsiteX136" fmla="*/ 2254459 w 2375026"/>
                <a:gd name="connsiteY136" fmla="*/ 2086273 h 2093720"/>
                <a:gd name="connsiteX137" fmla="*/ 2257966 w 2375026"/>
                <a:gd name="connsiteY137" fmla="*/ 2082663 h 2093720"/>
                <a:gd name="connsiteX138" fmla="*/ 2257638 w 2375026"/>
                <a:gd name="connsiteY138" fmla="*/ 2082237 h 2093720"/>
                <a:gd name="connsiteX139" fmla="*/ 2249851 w 2375026"/>
                <a:gd name="connsiteY139" fmla="*/ 2086121 h 2093720"/>
                <a:gd name="connsiteX140" fmla="*/ 2219015 w 2375026"/>
                <a:gd name="connsiteY140" fmla="*/ 2090408 h 2093720"/>
                <a:gd name="connsiteX141" fmla="*/ 2137298 w 2375026"/>
                <a:gd name="connsiteY141" fmla="*/ 2044841 h 2093720"/>
                <a:gd name="connsiteX142" fmla="*/ 2135456 w 2375026"/>
                <a:gd name="connsiteY142" fmla="*/ 2042566 h 2093720"/>
                <a:gd name="connsiteX143" fmla="*/ 2134889 w 2375026"/>
                <a:gd name="connsiteY143" fmla="*/ 2041866 h 2093720"/>
                <a:gd name="connsiteX144" fmla="*/ 2124378 w 2375026"/>
                <a:gd name="connsiteY144" fmla="*/ 2041671 h 2093720"/>
                <a:gd name="connsiteX145" fmla="*/ 2109742 w 2375026"/>
                <a:gd name="connsiteY145" fmla="*/ 2041943 h 2093720"/>
                <a:gd name="connsiteX146" fmla="*/ 2102893 w 2375026"/>
                <a:gd name="connsiteY146" fmla="*/ 2042327 h 2093720"/>
                <a:gd name="connsiteX147" fmla="*/ 2099444 w 2375026"/>
                <a:gd name="connsiteY147" fmla="*/ 2045362 h 2093720"/>
                <a:gd name="connsiteX148" fmla="*/ 2092519 w 2375026"/>
                <a:gd name="connsiteY148" fmla="*/ 2046473 h 2093720"/>
                <a:gd name="connsiteX149" fmla="*/ 2092182 w 2375026"/>
                <a:gd name="connsiteY149" fmla="*/ 2047936 h 2093720"/>
                <a:gd name="connsiteX150" fmla="*/ 2090616 w 2375026"/>
                <a:gd name="connsiteY150" fmla="*/ 2048328 h 2093720"/>
                <a:gd name="connsiteX151" fmla="*/ 2078429 w 2375026"/>
                <a:gd name="connsiteY151" fmla="*/ 2048733 h 2093720"/>
                <a:gd name="connsiteX152" fmla="*/ 2078421 w 2375026"/>
                <a:gd name="connsiteY152" fmla="*/ 2048734 h 2093720"/>
                <a:gd name="connsiteX153" fmla="*/ 2078415 w 2375026"/>
                <a:gd name="connsiteY153" fmla="*/ 2048733 h 2093720"/>
                <a:gd name="connsiteX154" fmla="*/ 2072149 w 2375026"/>
                <a:gd name="connsiteY154" fmla="*/ 2047916 h 2093720"/>
                <a:gd name="connsiteX155" fmla="*/ 2069627 w 2375026"/>
                <a:gd name="connsiteY155" fmla="*/ 2047285 h 2093720"/>
                <a:gd name="connsiteX156" fmla="*/ 2070307 w 2375026"/>
                <a:gd name="connsiteY156" fmla="*/ 2046194 h 2093720"/>
                <a:gd name="connsiteX157" fmla="*/ 2060659 w 2375026"/>
                <a:gd name="connsiteY157" fmla="*/ 2043173 h 2093720"/>
                <a:gd name="connsiteX158" fmla="*/ 2060645 w 2375026"/>
                <a:gd name="connsiteY158" fmla="*/ 2042946 h 2093720"/>
                <a:gd name="connsiteX159" fmla="*/ 2060636 w 2375026"/>
                <a:gd name="connsiteY159" fmla="*/ 2042786 h 2093720"/>
                <a:gd name="connsiteX160" fmla="*/ 2046600 w 2375026"/>
                <a:gd name="connsiteY160" fmla="*/ 2040446 h 2093720"/>
                <a:gd name="connsiteX161" fmla="*/ 2040305 w 2375026"/>
                <a:gd name="connsiteY161" fmla="*/ 2040217 h 2093720"/>
                <a:gd name="connsiteX162" fmla="*/ 2039915 w 2375026"/>
                <a:gd name="connsiteY162" fmla="*/ 2040172 h 2093720"/>
                <a:gd name="connsiteX163" fmla="*/ 2039059 w 2375026"/>
                <a:gd name="connsiteY163" fmla="*/ 2039787 h 2093720"/>
                <a:gd name="connsiteX164" fmla="*/ 2045799 w 2375026"/>
                <a:gd name="connsiteY164" fmla="*/ 2036537 h 2093720"/>
                <a:gd name="connsiteX165" fmla="*/ 2060896 w 2375026"/>
                <a:gd name="connsiteY165" fmla="*/ 2031946 h 2093720"/>
                <a:gd name="connsiteX166" fmla="*/ 2062750 w 2375026"/>
                <a:gd name="connsiteY166" fmla="*/ 2030754 h 2093720"/>
                <a:gd name="connsiteX167" fmla="*/ 2068522 w 2375026"/>
                <a:gd name="connsiteY167" fmla="*/ 2022420 h 2093720"/>
                <a:gd name="connsiteX168" fmla="*/ 2082245 w 2375026"/>
                <a:gd name="connsiteY168" fmla="*/ 2014947 h 2093720"/>
                <a:gd name="connsiteX169" fmla="*/ 2098791 w 2375026"/>
                <a:gd name="connsiteY169" fmla="*/ 2022223 h 2093720"/>
                <a:gd name="connsiteX170" fmla="*/ 2101951 w 2375026"/>
                <a:gd name="connsiteY170" fmla="*/ 2025790 h 2093720"/>
                <a:gd name="connsiteX171" fmla="*/ 2107383 w 2375026"/>
                <a:gd name="connsiteY171" fmla="*/ 2024776 h 2093720"/>
                <a:gd name="connsiteX172" fmla="*/ 2124378 w 2375026"/>
                <a:gd name="connsiteY172" fmla="*/ 2023779 h 2093720"/>
                <a:gd name="connsiteX173" fmla="*/ 2133082 w 2375026"/>
                <a:gd name="connsiteY173" fmla="*/ 2024035 h 2093720"/>
                <a:gd name="connsiteX174" fmla="*/ 2140014 w 2375026"/>
                <a:gd name="connsiteY174" fmla="*/ 2024655 h 2093720"/>
                <a:gd name="connsiteX175" fmla="*/ 2150189 w 2375026"/>
                <a:gd name="connsiteY175" fmla="*/ 2022949 h 2093720"/>
                <a:gd name="connsiteX176" fmla="*/ 2159236 w 2375026"/>
                <a:gd name="connsiteY176" fmla="*/ 2022542 h 2093720"/>
                <a:gd name="connsiteX177" fmla="*/ 2165809 w 2375026"/>
                <a:gd name="connsiteY177" fmla="*/ 2002061 h 2093720"/>
                <a:gd name="connsiteX178" fmla="*/ 2165517 w 2375026"/>
                <a:gd name="connsiteY178" fmla="*/ 1978123 h 2093720"/>
                <a:gd name="connsiteX179" fmla="*/ 2145153 w 2375026"/>
                <a:gd name="connsiteY179" fmla="*/ 1945779 h 2093720"/>
                <a:gd name="connsiteX180" fmla="*/ 2170309 w 2375026"/>
                <a:gd name="connsiteY180" fmla="*/ 1846354 h 2093720"/>
                <a:gd name="connsiteX181" fmla="*/ 2173715 w 2375026"/>
                <a:gd name="connsiteY181" fmla="*/ 1843069 h 2093720"/>
                <a:gd name="connsiteX182" fmla="*/ 1379765 w 2375026"/>
                <a:gd name="connsiteY182" fmla="*/ 1622527 h 2093720"/>
                <a:gd name="connsiteX183" fmla="*/ 1385942 w 2375026"/>
                <a:gd name="connsiteY183" fmla="*/ 1643781 h 2093720"/>
                <a:gd name="connsiteX184" fmla="*/ 1399119 w 2375026"/>
                <a:gd name="connsiteY184" fmla="*/ 1641385 h 2093720"/>
                <a:gd name="connsiteX185" fmla="*/ 1401514 w 2375026"/>
                <a:gd name="connsiteY185" fmla="*/ 1654562 h 2093720"/>
                <a:gd name="connsiteX186" fmla="*/ 1409954 w 2375026"/>
                <a:gd name="connsiteY186" fmla="*/ 1656985 h 2093720"/>
                <a:gd name="connsiteX187" fmla="*/ 1412881 w 2375026"/>
                <a:gd name="connsiteY187" fmla="*/ 1678602 h 2093720"/>
                <a:gd name="connsiteX188" fmla="*/ 1421824 w 2375026"/>
                <a:gd name="connsiteY188" fmla="*/ 1685067 h 2093720"/>
                <a:gd name="connsiteX189" fmla="*/ 1417087 w 2375026"/>
                <a:gd name="connsiteY189" fmla="*/ 1700082 h 2093720"/>
                <a:gd name="connsiteX190" fmla="*/ 1427868 w 2375026"/>
                <a:gd name="connsiteY190" fmla="*/ 1703675 h 2093720"/>
                <a:gd name="connsiteX191" fmla="*/ 1427868 w 2375026"/>
                <a:gd name="connsiteY191" fmla="*/ 1718050 h 2093720"/>
                <a:gd name="connsiteX192" fmla="*/ 1461107 w 2375026"/>
                <a:gd name="connsiteY192" fmla="*/ 1769651 h 2093720"/>
                <a:gd name="connsiteX193" fmla="*/ 1464967 w 2375026"/>
                <a:gd name="connsiteY193" fmla="*/ 1786827 h 2093720"/>
                <a:gd name="connsiteX194" fmla="*/ 1468125 w 2375026"/>
                <a:gd name="connsiteY194" fmla="*/ 1805354 h 2093720"/>
                <a:gd name="connsiteX195" fmla="*/ 1477512 w 2375026"/>
                <a:gd name="connsiteY195" fmla="*/ 1806131 h 2093720"/>
                <a:gd name="connsiteX196" fmla="*/ 1495455 w 2375026"/>
                <a:gd name="connsiteY196" fmla="*/ 1810641 h 2093720"/>
                <a:gd name="connsiteX197" fmla="*/ 1514967 w 2375026"/>
                <a:gd name="connsiteY197" fmla="*/ 1808738 h 2093720"/>
                <a:gd name="connsiteX198" fmla="*/ 1580839 w 2375026"/>
                <a:gd name="connsiteY198" fmla="*/ 1828410 h 2093720"/>
                <a:gd name="connsiteX199" fmla="*/ 1581076 w 2375026"/>
                <a:gd name="connsiteY199" fmla="*/ 1829272 h 2093720"/>
                <a:gd name="connsiteX200" fmla="*/ 1578663 w 2375026"/>
                <a:gd name="connsiteY200" fmla="*/ 1828842 h 2093720"/>
                <a:gd name="connsiteX201" fmla="*/ 1564358 w 2375026"/>
                <a:gd name="connsiteY201" fmla="*/ 1827064 h 2093720"/>
                <a:gd name="connsiteX202" fmla="*/ 1562815 w 2375026"/>
                <a:gd name="connsiteY202" fmla="*/ 1826932 h 2093720"/>
                <a:gd name="connsiteX203" fmla="*/ 1565866 w 2375026"/>
                <a:gd name="connsiteY203" fmla="*/ 1829183 h 2093720"/>
                <a:gd name="connsiteX204" fmla="*/ 1569164 w 2375026"/>
                <a:gd name="connsiteY204" fmla="*/ 1833252 h 2093720"/>
                <a:gd name="connsiteX205" fmla="*/ 1569402 w 2375026"/>
                <a:gd name="connsiteY205" fmla="*/ 1834114 h 2093720"/>
                <a:gd name="connsiteX206" fmla="*/ 1566988 w 2375026"/>
                <a:gd name="connsiteY206" fmla="*/ 1833683 h 2093720"/>
                <a:gd name="connsiteX207" fmla="*/ 1551976 w 2375026"/>
                <a:gd name="connsiteY207" fmla="*/ 1832123 h 2093720"/>
                <a:gd name="connsiteX208" fmla="*/ 1558698 w 2375026"/>
                <a:gd name="connsiteY208" fmla="*/ 1836855 h 2093720"/>
                <a:gd name="connsiteX209" fmla="*/ 1558902 w 2375026"/>
                <a:gd name="connsiteY209" fmla="*/ 1837415 h 2093720"/>
                <a:gd name="connsiteX210" fmla="*/ 1556824 w 2375026"/>
                <a:gd name="connsiteY210" fmla="*/ 1837136 h 2093720"/>
                <a:gd name="connsiteX211" fmla="*/ 1544507 w 2375026"/>
                <a:gd name="connsiteY211" fmla="*/ 1835981 h 2093720"/>
                <a:gd name="connsiteX212" fmla="*/ 1543179 w 2375026"/>
                <a:gd name="connsiteY212" fmla="*/ 1835895 h 2093720"/>
                <a:gd name="connsiteX213" fmla="*/ 1545806 w 2375026"/>
                <a:gd name="connsiteY213" fmla="*/ 1837358 h 2093720"/>
                <a:gd name="connsiteX214" fmla="*/ 1548646 w 2375026"/>
                <a:gd name="connsiteY214" fmla="*/ 1840000 h 2093720"/>
                <a:gd name="connsiteX215" fmla="*/ 1548850 w 2375026"/>
                <a:gd name="connsiteY215" fmla="*/ 1840560 h 2093720"/>
                <a:gd name="connsiteX216" fmla="*/ 1546772 w 2375026"/>
                <a:gd name="connsiteY216" fmla="*/ 1840281 h 2093720"/>
                <a:gd name="connsiteX217" fmla="*/ 1498546 w 2375026"/>
                <a:gd name="connsiteY217" fmla="*/ 1837877 h 2093720"/>
                <a:gd name="connsiteX218" fmla="*/ 1492252 w 2375026"/>
                <a:gd name="connsiteY218" fmla="*/ 1843529 h 2093720"/>
                <a:gd name="connsiteX219" fmla="*/ 1501775 w 2375026"/>
                <a:gd name="connsiteY219" fmla="*/ 1841360 h 2093720"/>
                <a:gd name="connsiteX220" fmla="*/ 1504327 w 2375026"/>
                <a:gd name="connsiteY220" fmla="*/ 1846609 h 2093720"/>
                <a:gd name="connsiteX221" fmla="*/ 1498109 w 2375026"/>
                <a:gd name="connsiteY221" fmla="*/ 1849704 h 2093720"/>
                <a:gd name="connsiteX222" fmla="*/ 1501004 w 2375026"/>
                <a:gd name="connsiteY222" fmla="*/ 1855748 h 2093720"/>
                <a:gd name="connsiteX223" fmla="*/ 1465377 w 2375026"/>
                <a:gd name="connsiteY223" fmla="*/ 1873177 h 2093720"/>
                <a:gd name="connsiteX224" fmla="*/ 1465634 w 2375026"/>
                <a:gd name="connsiteY224" fmla="*/ 1866574 h 2093720"/>
                <a:gd name="connsiteX225" fmla="*/ 1465482 w 2375026"/>
                <a:gd name="connsiteY225" fmla="*/ 1866065 h 2093720"/>
                <a:gd name="connsiteX226" fmla="*/ 1460509 w 2375026"/>
                <a:gd name="connsiteY226" fmla="*/ 1865731 h 2093720"/>
                <a:gd name="connsiteX227" fmla="*/ 1464016 w 2375026"/>
                <a:gd name="connsiteY227" fmla="*/ 1862121 h 2093720"/>
                <a:gd name="connsiteX228" fmla="*/ 1463688 w 2375026"/>
                <a:gd name="connsiteY228" fmla="*/ 1861694 h 2093720"/>
                <a:gd name="connsiteX229" fmla="*/ 1455901 w 2375026"/>
                <a:gd name="connsiteY229" fmla="*/ 1865579 h 2093720"/>
                <a:gd name="connsiteX230" fmla="*/ 1425065 w 2375026"/>
                <a:gd name="connsiteY230" fmla="*/ 1869866 h 2093720"/>
                <a:gd name="connsiteX231" fmla="*/ 1343348 w 2375026"/>
                <a:gd name="connsiteY231" fmla="*/ 1824299 h 2093720"/>
                <a:gd name="connsiteX232" fmla="*/ 1341502 w 2375026"/>
                <a:gd name="connsiteY232" fmla="*/ 1822018 h 2093720"/>
                <a:gd name="connsiteX233" fmla="*/ 1340939 w 2375026"/>
                <a:gd name="connsiteY233" fmla="*/ 1821324 h 2093720"/>
                <a:gd name="connsiteX234" fmla="*/ 1330428 w 2375026"/>
                <a:gd name="connsiteY234" fmla="*/ 1821128 h 2093720"/>
                <a:gd name="connsiteX235" fmla="*/ 1315792 w 2375026"/>
                <a:gd name="connsiteY235" fmla="*/ 1821400 h 2093720"/>
                <a:gd name="connsiteX236" fmla="*/ 1308943 w 2375026"/>
                <a:gd name="connsiteY236" fmla="*/ 1821784 h 2093720"/>
                <a:gd name="connsiteX237" fmla="*/ 1305494 w 2375026"/>
                <a:gd name="connsiteY237" fmla="*/ 1824820 h 2093720"/>
                <a:gd name="connsiteX238" fmla="*/ 1298569 w 2375026"/>
                <a:gd name="connsiteY238" fmla="*/ 1825931 h 2093720"/>
                <a:gd name="connsiteX239" fmla="*/ 1298232 w 2375026"/>
                <a:gd name="connsiteY239" fmla="*/ 1827393 h 2093720"/>
                <a:gd name="connsiteX240" fmla="*/ 1296666 w 2375026"/>
                <a:gd name="connsiteY240" fmla="*/ 1827786 h 2093720"/>
                <a:gd name="connsiteX241" fmla="*/ 1284479 w 2375026"/>
                <a:gd name="connsiteY241" fmla="*/ 1828190 h 2093720"/>
                <a:gd name="connsiteX242" fmla="*/ 1284471 w 2375026"/>
                <a:gd name="connsiteY242" fmla="*/ 1828192 h 2093720"/>
                <a:gd name="connsiteX243" fmla="*/ 1284466 w 2375026"/>
                <a:gd name="connsiteY243" fmla="*/ 1828190 h 2093720"/>
                <a:gd name="connsiteX244" fmla="*/ 1278199 w 2375026"/>
                <a:gd name="connsiteY244" fmla="*/ 1827373 h 2093720"/>
                <a:gd name="connsiteX245" fmla="*/ 1275677 w 2375026"/>
                <a:gd name="connsiteY245" fmla="*/ 1826743 h 2093720"/>
                <a:gd name="connsiteX246" fmla="*/ 1276357 w 2375026"/>
                <a:gd name="connsiteY246" fmla="*/ 1825651 h 2093720"/>
                <a:gd name="connsiteX247" fmla="*/ 1266709 w 2375026"/>
                <a:gd name="connsiteY247" fmla="*/ 1822631 h 2093720"/>
                <a:gd name="connsiteX248" fmla="*/ 1266696 w 2375026"/>
                <a:gd name="connsiteY248" fmla="*/ 1822417 h 2093720"/>
                <a:gd name="connsiteX249" fmla="*/ 1266686 w 2375026"/>
                <a:gd name="connsiteY249" fmla="*/ 1822243 h 2093720"/>
                <a:gd name="connsiteX250" fmla="*/ 1252650 w 2375026"/>
                <a:gd name="connsiteY250" fmla="*/ 1819903 h 2093720"/>
                <a:gd name="connsiteX251" fmla="*/ 1246355 w 2375026"/>
                <a:gd name="connsiteY251" fmla="*/ 1819674 h 2093720"/>
                <a:gd name="connsiteX252" fmla="*/ 1245965 w 2375026"/>
                <a:gd name="connsiteY252" fmla="*/ 1819630 h 2093720"/>
                <a:gd name="connsiteX253" fmla="*/ 1245109 w 2375026"/>
                <a:gd name="connsiteY253" fmla="*/ 1819244 h 2093720"/>
                <a:gd name="connsiteX254" fmla="*/ 1251849 w 2375026"/>
                <a:gd name="connsiteY254" fmla="*/ 1815995 h 2093720"/>
                <a:gd name="connsiteX255" fmla="*/ 1266946 w 2375026"/>
                <a:gd name="connsiteY255" fmla="*/ 1811403 h 2093720"/>
                <a:gd name="connsiteX256" fmla="*/ 1268800 w 2375026"/>
                <a:gd name="connsiteY256" fmla="*/ 1810211 h 2093720"/>
                <a:gd name="connsiteX257" fmla="*/ 1269470 w 2375026"/>
                <a:gd name="connsiteY257" fmla="*/ 1809244 h 2093720"/>
                <a:gd name="connsiteX258" fmla="*/ 1274571 w 2375026"/>
                <a:gd name="connsiteY258" fmla="*/ 1801878 h 2093720"/>
                <a:gd name="connsiteX259" fmla="*/ 1288295 w 2375026"/>
                <a:gd name="connsiteY259" fmla="*/ 1794405 h 2093720"/>
                <a:gd name="connsiteX260" fmla="*/ 1304841 w 2375026"/>
                <a:gd name="connsiteY260" fmla="*/ 1801681 h 2093720"/>
                <a:gd name="connsiteX261" fmla="*/ 1308001 w 2375026"/>
                <a:gd name="connsiteY261" fmla="*/ 1805248 h 2093720"/>
                <a:gd name="connsiteX262" fmla="*/ 1313433 w 2375026"/>
                <a:gd name="connsiteY262" fmla="*/ 1804234 h 2093720"/>
                <a:gd name="connsiteX263" fmla="*/ 1330428 w 2375026"/>
                <a:gd name="connsiteY263" fmla="*/ 1803237 h 2093720"/>
                <a:gd name="connsiteX264" fmla="*/ 1339132 w 2375026"/>
                <a:gd name="connsiteY264" fmla="*/ 1803492 h 2093720"/>
                <a:gd name="connsiteX265" fmla="*/ 1346064 w 2375026"/>
                <a:gd name="connsiteY265" fmla="*/ 1804112 h 2093720"/>
                <a:gd name="connsiteX266" fmla="*/ 1356239 w 2375026"/>
                <a:gd name="connsiteY266" fmla="*/ 1802407 h 2093720"/>
                <a:gd name="connsiteX267" fmla="*/ 1365286 w 2375026"/>
                <a:gd name="connsiteY267" fmla="*/ 1802000 h 2093720"/>
                <a:gd name="connsiteX268" fmla="*/ 1371859 w 2375026"/>
                <a:gd name="connsiteY268" fmla="*/ 1781519 h 2093720"/>
                <a:gd name="connsiteX269" fmla="*/ 1371567 w 2375026"/>
                <a:gd name="connsiteY269" fmla="*/ 1757581 h 2093720"/>
                <a:gd name="connsiteX270" fmla="*/ 1351203 w 2375026"/>
                <a:gd name="connsiteY270" fmla="*/ 1725237 h 2093720"/>
                <a:gd name="connsiteX271" fmla="*/ 1376359 w 2375026"/>
                <a:gd name="connsiteY271" fmla="*/ 1625812 h 2093720"/>
                <a:gd name="connsiteX272" fmla="*/ 1379765 w 2375026"/>
                <a:gd name="connsiteY272" fmla="*/ 1622527 h 2093720"/>
                <a:gd name="connsiteX273" fmla="*/ 906817 w 2375026"/>
                <a:gd name="connsiteY273" fmla="*/ 1603062 h 2093720"/>
                <a:gd name="connsiteX274" fmla="*/ 923364 w 2375026"/>
                <a:gd name="connsiteY274" fmla="*/ 1610338 h 2093720"/>
                <a:gd name="connsiteX275" fmla="*/ 926523 w 2375026"/>
                <a:gd name="connsiteY275" fmla="*/ 1613905 h 2093720"/>
                <a:gd name="connsiteX276" fmla="*/ 931956 w 2375026"/>
                <a:gd name="connsiteY276" fmla="*/ 1612891 h 2093720"/>
                <a:gd name="connsiteX277" fmla="*/ 948951 w 2375026"/>
                <a:gd name="connsiteY277" fmla="*/ 1611894 h 2093720"/>
                <a:gd name="connsiteX278" fmla="*/ 957654 w 2375026"/>
                <a:gd name="connsiteY278" fmla="*/ 1612149 h 2093720"/>
                <a:gd name="connsiteX279" fmla="*/ 964587 w 2375026"/>
                <a:gd name="connsiteY279" fmla="*/ 1612769 h 2093720"/>
                <a:gd name="connsiteX280" fmla="*/ 974761 w 2375026"/>
                <a:gd name="connsiteY280" fmla="*/ 1611064 h 2093720"/>
                <a:gd name="connsiteX281" fmla="*/ 1004163 w 2375026"/>
                <a:gd name="connsiteY281" fmla="*/ 1609743 h 2093720"/>
                <a:gd name="connsiteX282" fmla="*/ 1007102 w 2375026"/>
                <a:gd name="connsiteY282" fmla="*/ 1609399 h 2093720"/>
                <a:gd name="connsiteX283" fmla="*/ 1053700 w 2375026"/>
                <a:gd name="connsiteY283" fmla="*/ 1610267 h 2093720"/>
                <a:gd name="connsiteX284" fmla="*/ 1055792 w 2375026"/>
                <a:gd name="connsiteY284" fmla="*/ 1611454 h 2093720"/>
                <a:gd name="connsiteX285" fmla="*/ 1096034 w 2375026"/>
                <a:gd name="connsiteY285" fmla="*/ 1614788 h 2093720"/>
                <a:gd name="connsiteX286" fmla="*/ 1113978 w 2375026"/>
                <a:gd name="connsiteY286" fmla="*/ 1619298 h 2093720"/>
                <a:gd name="connsiteX287" fmla="*/ 1133488 w 2375026"/>
                <a:gd name="connsiteY287" fmla="*/ 1617396 h 2093720"/>
                <a:gd name="connsiteX288" fmla="*/ 1199361 w 2375026"/>
                <a:gd name="connsiteY288" fmla="*/ 1637068 h 2093720"/>
                <a:gd name="connsiteX289" fmla="*/ 1199598 w 2375026"/>
                <a:gd name="connsiteY289" fmla="*/ 1637930 h 2093720"/>
                <a:gd name="connsiteX290" fmla="*/ 1197184 w 2375026"/>
                <a:gd name="connsiteY290" fmla="*/ 1637499 h 2093720"/>
                <a:gd name="connsiteX291" fmla="*/ 1182879 w 2375026"/>
                <a:gd name="connsiteY291" fmla="*/ 1635721 h 2093720"/>
                <a:gd name="connsiteX292" fmla="*/ 1181337 w 2375026"/>
                <a:gd name="connsiteY292" fmla="*/ 1635590 h 2093720"/>
                <a:gd name="connsiteX293" fmla="*/ 1184388 w 2375026"/>
                <a:gd name="connsiteY293" fmla="*/ 1637841 h 2093720"/>
                <a:gd name="connsiteX294" fmla="*/ 1187686 w 2375026"/>
                <a:gd name="connsiteY294" fmla="*/ 1641909 h 2093720"/>
                <a:gd name="connsiteX295" fmla="*/ 1187923 w 2375026"/>
                <a:gd name="connsiteY295" fmla="*/ 1642772 h 2093720"/>
                <a:gd name="connsiteX296" fmla="*/ 1185509 w 2375026"/>
                <a:gd name="connsiteY296" fmla="*/ 1642341 h 2093720"/>
                <a:gd name="connsiteX297" fmla="*/ 1170497 w 2375026"/>
                <a:gd name="connsiteY297" fmla="*/ 1640780 h 2093720"/>
                <a:gd name="connsiteX298" fmla="*/ 1177219 w 2375026"/>
                <a:gd name="connsiteY298" fmla="*/ 1645513 h 2093720"/>
                <a:gd name="connsiteX299" fmla="*/ 1177423 w 2375026"/>
                <a:gd name="connsiteY299" fmla="*/ 1646073 h 2093720"/>
                <a:gd name="connsiteX300" fmla="*/ 1175345 w 2375026"/>
                <a:gd name="connsiteY300" fmla="*/ 1645793 h 2093720"/>
                <a:gd name="connsiteX301" fmla="*/ 1163029 w 2375026"/>
                <a:gd name="connsiteY301" fmla="*/ 1644638 h 2093720"/>
                <a:gd name="connsiteX302" fmla="*/ 1161701 w 2375026"/>
                <a:gd name="connsiteY302" fmla="*/ 1644553 h 2093720"/>
                <a:gd name="connsiteX303" fmla="*/ 1164328 w 2375026"/>
                <a:gd name="connsiteY303" fmla="*/ 1646015 h 2093720"/>
                <a:gd name="connsiteX304" fmla="*/ 1167167 w 2375026"/>
                <a:gd name="connsiteY304" fmla="*/ 1648658 h 2093720"/>
                <a:gd name="connsiteX305" fmla="*/ 1167371 w 2375026"/>
                <a:gd name="connsiteY305" fmla="*/ 1649218 h 2093720"/>
                <a:gd name="connsiteX306" fmla="*/ 1165293 w 2375026"/>
                <a:gd name="connsiteY306" fmla="*/ 1648938 h 2093720"/>
                <a:gd name="connsiteX307" fmla="*/ 1117067 w 2375026"/>
                <a:gd name="connsiteY307" fmla="*/ 1646535 h 2093720"/>
                <a:gd name="connsiteX308" fmla="*/ 1110775 w 2375026"/>
                <a:gd name="connsiteY308" fmla="*/ 1652185 h 2093720"/>
                <a:gd name="connsiteX309" fmla="*/ 1120297 w 2375026"/>
                <a:gd name="connsiteY309" fmla="*/ 1650016 h 2093720"/>
                <a:gd name="connsiteX310" fmla="*/ 1122849 w 2375026"/>
                <a:gd name="connsiteY310" fmla="*/ 1655265 h 2093720"/>
                <a:gd name="connsiteX311" fmla="*/ 1116632 w 2375026"/>
                <a:gd name="connsiteY311" fmla="*/ 1658360 h 2093720"/>
                <a:gd name="connsiteX312" fmla="*/ 1119526 w 2375026"/>
                <a:gd name="connsiteY312" fmla="*/ 1664405 h 2093720"/>
                <a:gd name="connsiteX313" fmla="*/ 1083900 w 2375026"/>
                <a:gd name="connsiteY313" fmla="*/ 1681834 h 2093720"/>
                <a:gd name="connsiteX314" fmla="*/ 1084157 w 2375026"/>
                <a:gd name="connsiteY314" fmla="*/ 1675231 h 2093720"/>
                <a:gd name="connsiteX315" fmla="*/ 1084005 w 2375026"/>
                <a:gd name="connsiteY315" fmla="*/ 1674722 h 2093720"/>
                <a:gd name="connsiteX316" fmla="*/ 1079032 w 2375026"/>
                <a:gd name="connsiteY316" fmla="*/ 1674388 h 2093720"/>
                <a:gd name="connsiteX317" fmla="*/ 1082539 w 2375026"/>
                <a:gd name="connsiteY317" fmla="*/ 1670778 h 2093720"/>
                <a:gd name="connsiteX318" fmla="*/ 1082210 w 2375026"/>
                <a:gd name="connsiteY318" fmla="*/ 1670351 h 2093720"/>
                <a:gd name="connsiteX319" fmla="*/ 1074423 w 2375026"/>
                <a:gd name="connsiteY319" fmla="*/ 1674236 h 2093720"/>
                <a:gd name="connsiteX320" fmla="*/ 1043587 w 2375026"/>
                <a:gd name="connsiteY320" fmla="*/ 1678523 h 2093720"/>
                <a:gd name="connsiteX321" fmla="*/ 1019569 w 2375026"/>
                <a:gd name="connsiteY321" fmla="*/ 1673029 h 2093720"/>
                <a:gd name="connsiteX322" fmla="*/ 1016430 w 2375026"/>
                <a:gd name="connsiteY322" fmla="*/ 1671469 h 2093720"/>
                <a:gd name="connsiteX323" fmla="*/ 1016269 w 2375026"/>
                <a:gd name="connsiteY323" fmla="*/ 1671987 h 2093720"/>
                <a:gd name="connsiteX324" fmla="*/ 1011280 w 2375026"/>
                <a:gd name="connsiteY324" fmla="*/ 1695049 h 2093720"/>
                <a:gd name="connsiteX325" fmla="*/ 1000616 w 2375026"/>
                <a:gd name="connsiteY325" fmla="*/ 1722630 h 2093720"/>
                <a:gd name="connsiteX326" fmla="*/ 988016 w 2375026"/>
                <a:gd name="connsiteY326" fmla="*/ 1745179 h 2093720"/>
                <a:gd name="connsiteX327" fmla="*/ 985321 w 2375026"/>
                <a:gd name="connsiteY327" fmla="*/ 1731374 h 2093720"/>
                <a:gd name="connsiteX328" fmla="*/ 972072 w 2375026"/>
                <a:gd name="connsiteY328" fmla="*/ 1744102 h 2093720"/>
                <a:gd name="connsiteX329" fmla="*/ 971102 w 2375026"/>
                <a:gd name="connsiteY329" fmla="*/ 1725114 h 2093720"/>
                <a:gd name="connsiteX330" fmla="*/ 959467 w 2375026"/>
                <a:gd name="connsiteY330" fmla="*/ 1739688 h 2093720"/>
                <a:gd name="connsiteX331" fmla="*/ 962808 w 2375026"/>
                <a:gd name="connsiteY331" fmla="*/ 1703161 h 2093720"/>
                <a:gd name="connsiteX332" fmla="*/ 956992 w 2375026"/>
                <a:gd name="connsiteY332" fmla="*/ 1641510 h 2093720"/>
                <a:gd name="connsiteX333" fmla="*/ 963614 w 2375026"/>
                <a:gd name="connsiteY333" fmla="*/ 1634395 h 2093720"/>
                <a:gd name="connsiteX334" fmla="*/ 961871 w 2375026"/>
                <a:gd name="connsiteY334" fmla="*/ 1632956 h 2093720"/>
                <a:gd name="connsiteX335" fmla="*/ 960045 w 2375026"/>
                <a:gd name="connsiteY335" fmla="*/ 1630700 h 2093720"/>
                <a:gd name="connsiteX336" fmla="*/ 959462 w 2375026"/>
                <a:gd name="connsiteY336" fmla="*/ 1629981 h 2093720"/>
                <a:gd name="connsiteX337" fmla="*/ 948951 w 2375026"/>
                <a:gd name="connsiteY337" fmla="*/ 1629785 h 2093720"/>
                <a:gd name="connsiteX338" fmla="*/ 934315 w 2375026"/>
                <a:gd name="connsiteY338" fmla="*/ 1630057 h 2093720"/>
                <a:gd name="connsiteX339" fmla="*/ 927466 w 2375026"/>
                <a:gd name="connsiteY339" fmla="*/ 1630441 h 2093720"/>
                <a:gd name="connsiteX340" fmla="*/ 924017 w 2375026"/>
                <a:gd name="connsiteY340" fmla="*/ 1633477 h 2093720"/>
                <a:gd name="connsiteX341" fmla="*/ 917092 w 2375026"/>
                <a:gd name="connsiteY341" fmla="*/ 1634587 h 2093720"/>
                <a:gd name="connsiteX342" fmla="*/ 916755 w 2375026"/>
                <a:gd name="connsiteY342" fmla="*/ 1636050 h 2093720"/>
                <a:gd name="connsiteX343" fmla="*/ 915189 w 2375026"/>
                <a:gd name="connsiteY343" fmla="*/ 1636443 h 2093720"/>
                <a:gd name="connsiteX344" fmla="*/ 903002 w 2375026"/>
                <a:gd name="connsiteY344" fmla="*/ 1636847 h 2093720"/>
                <a:gd name="connsiteX345" fmla="*/ 902994 w 2375026"/>
                <a:gd name="connsiteY345" fmla="*/ 1636849 h 2093720"/>
                <a:gd name="connsiteX346" fmla="*/ 902988 w 2375026"/>
                <a:gd name="connsiteY346" fmla="*/ 1636847 h 2093720"/>
                <a:gd name="connsiteX347" fmla="*/ 896721 w 2375026"/>
                <a:gd name="connsiteY347" fmla="*/ 1636030 h 2093720"/>
                <a:gd name="connsiteX348" fmla="*/ 894200 w 2375026"/>
                <a:gd name="connsiteY348" fmla="*/ 1635400 h 2093720"/>
                <a:gd name="connsiteX349" fmla="*/ 894880 w 2375026"/>
                <a:gd name="connsiteY349" fmla="*/ 1634308 h 2093720"/>
                <a:gd name="connsiteX350" fmla="*/ 885232 w 2375026"/>
                <a:gd name="connsiteY350" fmla="*/ 1631288 h 2093720"/>
                <a:gd name="connsiteX351" fmla="*/ 885232 w 2375026"/>
                <a:gd name="connsiteY351" fmla="*/ 1631277 h 2093720"/>
                <a:gd name="connsiteX352" fmla="*/ 885208 w 2375026"/>
                <a:gd name="connsiteY352" fmla="*/ 1630900 h 2093720"/>
                <a:gd name="connsiteX353" fmla="*/ 871173 w 2375026"/>
                <a:gd name="connsiteY353" fmla="*/ 1628560 h 2093720"/>
                <a:gd name="connsiteX354" fmla="*/ 864878 w 2375026"/>
                <a:gd name="connsiteY354" fmla="*/ 1628331 h 2093720"/>
                <a:gd name="connsiteX355" fmla="*/ 864488 w 2375026"/>
                <a:gd name="connsiteY355" fmla="*/ 1628287 h 2093720"/>
                <a:gd name="connsiteX356" fmla="*/ 863631 w 2375026"/>
                <a:gd name="connsiteY356" fmla="*/ 1627901 h 2093720"/>
                <a:gd name="connsiteX357" fmla="*/ 870372 w 2375026"/>
                <a:gd name="connsiteY357" fmla="*/ 1624652 h 2093720"/>
                <a:gd name="connsiteX358" fmla="*/ 885468 w 2375026"/>
                <a:gd name="connsiteY358" fmla="*/ 1620060 h 2093720"/>
                <a:gd name="connsiteX359" fmla="*/ 887322 w 2375026"/>
                <a:gd name="connsiteY359" fmla="*/ 1618869 h 2093720"/>
                <a:gd name="connsiteX360" fmla="*/ 893094 w 2375026"/>
                <a:gd name="connsiteY360" fmla="*/ 1610535 h 2093720"/>
                <a:gd name="connsiteX361" fmla="*/ 906817 w 2375026"/>
                <a:gd name="connsiteY361" fmla="*/ 1603062 h 2093720"/>
                <a:gd name="connsiteX362" fmla="*/ 556409 w 2375026"/>
                <a:gd name="connsiteY362" fmla="*/ 1328472 h 2093720"/>
                <a:gd name="connsiteX363" fmla="*/ 562586 w 2375026"/>
                <a:gd name="connsiteY363" fmla="*/ 1349726 h 2093720"/>
                <a:gd name="connsiteX364" fmla="*/ 575762 w 2375026"/>
                <a:gd name="connsiteY364" fmla="*/ 1347330 h 2093720"/>
                <a:gd name="connsiteX365" fmla="*/ 578158 w 2375026"/>
                <a:gd name="connsiteY365" fmla="*/ 1360507 h 2093720"/>
                <a:gd name="connsiteX366" fmla="*/ 586598 w 2375026"/>
                <a:gd name="connsiteY366" fmla="*/ 1362930 h 2093720"/>
                <a:gd name="connsiteX367" fmla="*/ 589524 w 2375026"/>
                <a:gd name="connsiteY367" fmla="*/ 1384547 h 2093720"/>
                <a:gd name="connsiteX368" fmla="*/ 598467 w 2375026"/>
                <a:gd name="connsiteY368" fmla="*/ 1391012 h 2093720"/>
                <a:gd name="connsiteX369" fmla="*/ 593731 w 2375026"/>
                <a:gd name="connsiteY369" fmla="*/ 1406027 h 2093720"/>
                <a:gd name="connsiteX370" fmla="*/ 604512 w 2375026"/>
                <a:gd name="connsiteY370" fmla="*/ 1409620 h 2093720"/>
                <a:gd name="connsiteX371" fmla="*/ 604512 w 2375026"/>
                <a:gd name="connsiteY371" fmla="*/ 1423995 h 2093720"/>
                <a:gd name="connsiteX372" fmla="*/ 637751 w 2375026"/>
                <a:gd name="connsiteY372" fmla="*/ 1475596 h 2093720"/>
                <a:gd name="connsiteX373" fmla="*/ 641611 w 2375026"/>
                <a:gd name="connsiteY373" fmla="*/ 1492772 h 2093720"/>
                <a:gd name="connsiteX374" fmla="*/ 644769 w 2375026"/>
                <a:gd name="connsiteY374" fmla="*/ 1511299 h 2093720"/>
                <a:gd name="connsiteX375" fmla="*/ 654156 w 2375026"/>
                <a:gd name="connsiteY375" fmla="*/ 1512076 h 2093720"/>
                <a:gd name="connsiteX376" fmla="*/ 672099 w 2375026"/>
                <a:gd name="connsiteY376" fmla="*/ 1516586 h 2093720"/>
                <a:gd name="connsiteX377" fmla="*/ 691610 w 2375026"/>
                <a:gd name="connsiteY377" fmla="*/ 1514683 h 2093720"/>
                <a:gd name="connsiteX378" fmla="*/ 757483 w 2375026"/>
                <a:gd name="connsiteY378" fmla="*/ 1534355 h 2093720"/>
                <a:gd name="connsiteX379" fmla="*/ 757720 w 2375026"/>
                <a:gd name="connsiteY379" fmla="*/ 1535217 h 2093720"/>
                <a:gd name="connsiteX380" fmla="*/ 755307 w 2375026"/>
                <a:gd name="connsiteY380" fmla="*/ 1534787 h 2093720"/>
                <a:gd name="connsiteX381" fmla="*/ 741001 w 2375026"/>
                <a:gd name="connsiteY381" fmla="*/ 1533009 h 2093720"/>
                <a:gd name="connsiteX382" fmla="*/ 739459 w 2375026"/>
                <a:gd name="connsiteY382" fmla="*/ 1532877 h 2093720"/>
                <a:gd name="connsiteX383" fmla="*/ 742510 w 2375026"/>
                <a:gd name="connsiteY383" fmla="*/ 1535128 h 2093720"/>
                <a:gd name="connsiteX384" fmla="*/ 745808 w 2375026"/>
                <a:gd name="connsiteY384" fmla="*/ 1539197 h 2093720"/>
                <a:gd name="connsiteX385" fmla="*/ 746045 w 2375026"/>
                <a:gd name="connsiteY385" fmla="*/ 1540059 h 2093720"/>
                <a:gd name="connsiteX386" fmla="*/ 743632 w 2375026"/>
                <a:gd name="connsiteY386" fmla="*/ 1539628 h 2093720"/>
                <a:gd name="connsiteX387" fmla="*/ 728620 w 2375026"/>
                <a:gd name="connsiteY387" fmla="*/ 1538068 h 2093720"/>
                <a:gd name="connsiteX388" fmla="*/ 735341 w 2375026"/>
                <a:gd name="connsiteY388" fmla="*/ 1542800 h 2093720"/>
                <a:gd name="connsiteX389" fmla="*/ 735546 w 2375026"/>
                <a:gd name="connsiteY389" fmla="*/ 1543360 h 2093720"/>
                <a:gd name="connsiteX390" fmla="*/ 733468 w 2375026"/>
                <a:gd name="connsiteY390" fmla="*/ 1543081 h 2093720"/>
                <a:gd name="connsiteX391" fmla="*/ 721151 w 2375026"/>
                <a:gd name="connsiteY391" fmla="*/ 1541926 h 2093720"/>
                <a:gd name="connsiteX392" fmla="*/ 719823 w 2375026"/>
                <a:gd name="connsiteY392" fmla="*/ 1541840 h 2093720"/>
                <a:gd name="connsiteX393" fmla="*/ 722450 w 2375026"/>
                <a:gd name="connsiteY393" fmla="*/ 1543303 h 2093720"/>
                <a:gd name="connsiteX394" fmla="*/ 725289 w 2375026"/>
                <a:gd name="connsiteY394" fmla="*/ 1545945 h 2093720"/>
                <a:gd name="connsiteX395" fmla="*/ 725494 w 2375026"/>
                <a:gd name="connsiteY395" fmla="*/ 1546505 h 2093720"/>
                <a:gd name="connsiteX396" fmla="*/ 723416 w 2375026"/>
                <a:gd name="connsiteY396" fmla="*/ 1546226 h 2093720"/>
                <a:gd name="connsiteX397" fmla="*/ 675190 w 2375026"/>
                <a:gd name="connsiteY397" fmla="*/ 1543822 h 2093720"/>
                <a:gd name="connsiteX398" fmla="*/ 668896 w 2375026"/>
                <a:gd name="connsiteY398" fmla="*/ 1549474 h 2093720"/>
                <a:gd name="connsiteX399" fmla="*/ 678418 w 2375026"/>
                <a:gd name="connsiteY399" fmla="*/ 1547305 h 2093720"/>
                <a:gd name="connsiteX400" fmla="*/ 680971 w 2375026"/>
                <a:gd name="connsiteY400" fmla="*/ 1552554 h 2093720"/>
                <a:gd name="connsiteX401" fmla="*/ 674754 w 2375026"/>
                <a:gd name="connsiteY401" fmla="*/ 1555649 h 2093720"/>
                <a:gd name="connsiteX402" fmla="*/ 677647 w 2375026"/>
                <a:gd name="connsiteY402" fmla="*/ 1561693 h 2093720"/>
                <a:gd name="connsiteX403" fmla="*/ 642021 w 2375026"/>
                <a:gd name="connsiteY403" fmla="*/ 1579122 h 2093720"/>
                <a:gd name="connsiteX404" fmla="*/ 642278 w 2375026"/>
                <a:gd name="connsiteY404" fmla="*/ 1572519 h 2093720"/>
                <a:gd name="connsiteX405" fmla="*/ 642126 w 2375026"/>
                <a:gd name="connsiteY405" fmla="*/ 1572010 h 2093720"/>
                <a:gd name="connsiteX406" fmla="*/ 637153 w 2375026"/>
                <a:gd name="connsiteY406" fmla="*/ 1571676 h 2093720"/>
                <a:gd name="connsiteX407" fmla="*/ 640660 w 2375026"/>
                <a:gd name="connsiteY407" fmla="*/ 1568066 h 2093720"/>
                <a:gd name="connsiteX408" fmla="*/ 640332 w 2375026"/>
                <a:gd name="connsiteY408" fmla="*/ 1567639 h 2093720"/>
                <a:gd name="connsiteX409" fmla="*/ 632545 w 2375026"/>
                <a:gd name="connsiteY409" fmla="*/ 1571524 h 2093720"/>
                <a:gd name="connsiteX410" fmla="*/ 601709 w 2375026"/>
                <a:gd name="connsiteY410" fmla="*/ 1575811 h 2093720"/>
                <a:gd name="connsiteX411" fmla="*/ 519992 w 2375026"/>
                <a:gd name="connsiteY411" fmla="*/ 1530244 h 2093720"/>
                <a:gd name="connsiteX412" fmla="*/ 518415 w 2375026"/>
                <a:gd name="connsiteY412" fmla="*/ 1528297 h 2093720"/>
                <a:gd name="connsiteX413" fmla="*/ 517583 w 2375026"/>
                <a:gd name="connsiteY413" fmla="*/ 1527269 h 2093720"/>
                <a:gd name="connsiteX414" fmla="*/ 507072 w 2375026"/>
                <a:gd name="connsiteY414" fmla="*/ 1527073 h 2093720"/>
                <a:gd name="connsiteX415" fmla="*/ 492436 w 2375026"/>
                <a:gd name="connsiteY415" fmla="*/ 1527345 h 2093720"/>
                <a:gd name="connsiteX416" fmla="*/ 485587 w 2375026"/>
                <a:gd name="connsiteY416" fmla="*/ 1527729 h 2093720"/>
                <a:gd name="connsiteX417" fmla="*/ 482138 w 2375026"/>
                <a:gd name="connsiteY417" fmla="*/ 1530765 h 2093720"/>
                <a:gd name="connsiteX418" fmla="*/ 475213 w 2375026"/>
                <a:gd name="connsiteY418" fmla="*/ 1531875 h 2093720"/>
                <a:gd name="connsiteX419" fmla="*/ 474876 w 2375026"/>
                <a:gd name="connsiteY419" fmla="*/ 1533338 h 2093720"/>
                <a:gd name="connsiteX420" fmla="*/ 473310 w 2375026"/>
                <a:gd name="connsiteY420" fmla="*/ 1533731 h 2093720"/>
                <a:gd name="connsiteX421" fmla="*/ 461123 w 2375026"/>
                <a:gd name="connsiteY421" fmla="*/ 1534135 h 2093720"/>
                <a:gd name="connsiteX422" fmla="*/ 461115 w 2375026"/>
                <a:gd name="connsiteY422" fmla="*/ 1534137 h 2093720"/>
                <a:gd name="connsiteX423" fmla="*/ 461109 w 2375026"/>
                <a:gd name="connsiteY423" fmla="*/ 1534135 h 2093720"/>
                <a:gd name="connsiteX424" fmla="*/ 454842 w 2375026"/>
                <a:gd name="connsiteY424" fmla="*/ 1533318 h 2093720"/>
                <a:gd name="connsiteX425" fmla="*/ 452321 w 2375026"/>
                <a:gd name="connsiteY425" fmla="*/ 1532688 h 2093720"/>
                <a:gd name="connsiteX426" fmla="*/ 453001 w 2375026"/>
                <a:gd name="connsiteY426" fmla="*/ 1531596 h 2093720"/>
                <a:gd name="connsiteX427" fmla="*/ 443353 w 2375026"/>
                <a:gd name="connsiteY427" fmla="*/ 1528576 h 2093720"/>
                <a:gd name="connsiteX428" fmla="*/ 443350 w 2375026"/>
                <a:gd name="connsiteY428" fmla="*/ 1528529 h 2093720"/>
                <a:gd name="connsiteX429" fmla="*/ 443330 w 2375026"/>
                <a:gd name="connsiteY429" fmla="*/ 1528188 h 2093720"/>
                <a:gd name="connsiteX430" fmla="*/ 429294 w 2375026"/>
                <a:gd name="connsiteY430" fmla="*/ 1525848 h 2093720"/>
                <a:gd name="connsiteX431" fmla="*/ 422999 w 2375026"/>
                <a:gd name="connsiteY431" fmla="*/ 1525619 h 2093720"/>
                <a:gd name="connsiteX432" fmla="*/ 422609 w 2375026"/>
                <a:gd name="connsiteY432" fmla="*/ 1525575 h 2093720"/>
                <a:gd name="connsiteX433" fmla="*/ 421752 w 2375026"/>
                <a:gd name="connsiteY433" fmla="*/ 1525189 h 2093720"/>
                <a:gd name="connsiteX434" fmla="*/ 428493 w 2375026"/>
                <a:gd name="connsiteY434" fmla="*/ 1521940 h 2093720"/>
                <a:gd name="connsiteX435" fmla="*/ 443589 w 2375026"/>
                <a:gd name="connsiteY435" fmla="*/ 1517348 h 2093720"/>
                <a:gd name="connsiteX436" fmla="*/ 445443 w 2375026"/>
                <a:gd name="connsiteY436" fmla="*/ 1516157 h 2093720"/>
                <a:gd name="connsiteX437" fmla="*/ 451215 w 2375026"/>
                <a:gd name="connsiteY437" fmla="*/ 1507823 h 2093720"/>
                <a:gd name="connsiteX438" fmla="*/ 464938 w 2375026"/>
                <a:gd name="connsiteY438" fmla="*/ 1500350 h 2093720"/>
                <a:gd name="connsiteX439" fmla="*/ 481485 w 2375026"/>
                <a:gd name="connsiteY439" fmla="*/ 1507626 h 2093720"/>
                <a:gd name="connsiteX440" fmla="*/ 484645 w 2375026"/>
                <a:gd name="connsiteY440" fmla="*/ 1511193 h 2093720"/>
                <a:gd name="connsiteX441" fmla="*/ 485634 w 2375026"/>
                <a:gd name="connsiteY441" fmla="*/ 1511008 h 2093720"/>
                <a:gd name="connsiteX442" fmla="*/ 490077 w 2375026"/>
                <a:gd name="connsiteY442" fmla="*/ 1510179 h 2093720"/>
                <a:gd name="connsiteX443" fmla="*/ 507072 w 2375026"/>
                <a:gd name="connsiteY443" fmla="*/ 1509182 h 2093720"/>
                <a:gd name="connsiteX444" fmla="*/ 515775 w 2375026"/>
                <a:gd name="connsiteY444" fmla="*/ 1509437 h 2093720"/>
                <a:gd name="connsiteX445" fmla="*/ 522708 w 2375026"/>
                <a:gd name="connsiteY445" fmla="*/ 1510057 h 2093720"/>
                <a:gd name="connsiteX446" fmla="*/ 532883 w 2375026"/>
                <a:gd name="connsiteY446" fmla="*/ 1508352 h 2093720"/>
                <a:gd name="connsiteX447" fmla="*/ 541930 w 2375026"/>
                <a:gd name="connsiteY447" fmla="*/ 1507945 h 2093720"/>
                <a:gd name="connsiteX448" fmla="*/ 548503 w 2375026"/>
                <a:gd name="connsiteY448" fmla="*/ 1487464 h 2093720"/>
                <a:gd name="connsiteX449" fmla="*/ 548211 w 2375026"/>
                <a:gd name="connsiteY449" fmla="*/ 1463526 h 2093720"/>
                <a:gd name="connsiteX450" fmla="*/ 527847 w 2375026"/>
                <a:gd name="connsiteY450" fmla="*/ 1431182 h 2093720"/>
                <a:gd name="connsiteX451" fmla="*/ 553002 w 2375026"/>
                <a:gd name="connsiteY451" fmla="*/ 1331757 h 2093720"/>
                <a:gd name="connsiteX452" fmla="*/ 556409 w 2375026"/>
                <a:gd name="connsiteY452" fmla="*/ 1328472 h 2093720"/>
                <a:gd name="connsiteX453" fmla="*/ 44254 w 2375026"/>
                <a:gd name="connsiteY453" fmla="*/ 1245294 h 2093720"/>
                <a:gd name="connsiteX454" fmla="*/ 60801 w 2375026"/>
                <a:gd name="connsiteY454" fmla="*/ 1252570 h 2093720"/>
                <a:gd name="connsiteX455" fmla="*/ 63960 w 2375026"/>
                <a:gd name="connsiteY455" fmla="*/ 1256137 h 2093720"/>
                <a:gd name="connsiteX456" fmla="*/ 69393 w 2375026"/>
                <a:gd name="connsiteY456" fmla="*/ 1255123 h 2093720"/>
                <a:gd name="connsiteX457" fmla="*/ 86388 w 2375026"/>
                <a:gd name="connsiteY457" fmla="*/ 1254126 h 2093720"/>
                <a:gd name="connsiteX458" fmla="*/ 95091 w 2375026"/>
                <a:gd name="connsiteY458" fmla="*/ 1254381 h 2093720"/>
                <a:gd name="connsiteX459" fmla="*/ 102024 w 2375026"/>
                <a:gd name="connsiteY459" fmla="*/ 1255001 h 2093720"/>
                <a:gd name="connsiteX460" fmla="*/ 112198 w 2375026"/>
                <a:gd name="connsiteY460" fmla="*/ 1253296 h 2093720"/>
                <a:gd name="connsiteX461" fmla="*/ 133694 w 2375026"/>
                <a:gd name="connsiteY461" fmla="*/ 1253111 h 2093720"/>
                <a:gd name="connsiteX462" fmla="*/ 133966 w 2375026"/>
                <a:gd name="connsiteY462" fmla="*/ 1252869 h 2093720"/>
                <a:gd name="connsiteX463" fmla="*/ 144539 w 2375026"/>
                <a:gd name="connsiteY463" fmla="*/ 1251631 h 2093720"/>
                <a:gd name="connsiteX464" fmla="*/ 191137 w 2375026"/>
                <a:gd name="connsiteY464" fmla="*/ 1252499 h 2093720"/>
                <a:gd name="connsiteX465" fmla="*/ 193229 w 2375026"/>
                <a:gd name="connsiteY465" fmla="*/ 1253686 h 2093720"/>
                <a:gd name="connsiteX466" fmla="*/ 233471 w 2375026"/>
                <a:gd name="connsiteY466" fmla="*/ 1257020 h 2093720"/>
                <a:gd name="connsiteX467" fmla="*/ 251415 w 2375026"/>
                <a:gd name="connsiteY467" fmla="*/ 1261530 h 2093720"/>
                <a:gd name="connsiteX468" fmla="*/ 270925 w 2375026"/>
                <a:gd name="connsiteY468" fmla="*/ 1259628 h 2093720"/>
                <a:gd name="connsiteX469" fmla="*/ 336798 w 2375026"/>
                <a:gd name="connsiteY469" fmla="*/ 1279300 h 2093720"/>
                <a:gd name="connsiteX470" fmla="*/ 337035 w 2375026"/>
                <a:gd name="connsiteY470" fmla="*/ 1280162 h 2093720"/>
                <a:gd name="connsiteX471" fmla="*/ 334621 w 2375026"/>
                <a:gd name="connsiteY471" fmla="*/ 1279731 h 2093720"/>
                <a:gd name="connsiteX472" fmla="*/ 320316 w 2375026"/>
                <a:gd name="connsiteY472" fmla="*/ 1277953 h 2093720"/>
                <a:gd name="connsiteX473" fmla="*/ 318774 w 2375026"/>
                <a:gd name="connsiteY473" fmla="*/ 1277822 h 2093720"/>
                <a:gd name="connsiteX474" fmla="*/ 321825 w 2375026"/>
                <a:gd name="connsiteY474" fmla="*/ 1280073 h 2093720"/>
                <a:gd name="connsiteX475" fmla="*/ 325123 w 2375026"/>
                <a:gd name="connsiteY475" fmla="*/ 1284141 h 2093720"/>
                <a:gd name="connsiteX476" fmla="*/ 325360 w 2375026"/>
                <a:gd name="connsiteY476" fmla="*/ 1285004 h 2093720"/>
                <a:gd name="connsiteX477" fmla="*/ 322946 w 2375026"/>
                <a:gd name="connsiteY477" fmla="*/ 1284573 h 2093720"/>
                <a:gd name="connsiteX478" fmla="*/ 307934 w 2375026"/>
                <a:gd name="connsiteY478" fmla="*/ 1283012 h 2093720"/>
                <a:gd name="connsiteX479" fmla="*/ 314656 w 2375026"/>
                <a:gd name="connsiteY479" fmla="*/ 1287745 h 2093720"/>
                <a:gd name="connsiteX480" fmla="*/ 314860 w 2375026"/>
                <a:gd name="connsiteY480" fmla="*/ 1288305 h 2093720"/>
                <a:gd name="connsiteX481" fmla="*/ 312782 w 2375026"/>
                <a:gd name="connsiteY481" fmla="*/ 1288025 h 2093720"/>
                <a:gd name="connsiteX482" fmla="*/ 300466 w 2375026"/>
                <a:gd name="connsiteY482" fmla="*/ 1286870 h 2093720"/>
                <a:gd name="connsiteX483" fmla="*/ 299138 w 2375026"/>
                <a:gd name="connsiteY483" fmla="*/ 1286785 h 2093720"/>
                <a:gd name="connsiteX484" fmla="*/ 301765 w 2375026"/>
                <a:gd name="connsiteY484" fmla="*/ 1288247 h 2093720"/>
                <a:gd name="connsiteX485" fmla="*/ 304604 w 2375026"/>
                <a:gd name="connsiteY485" fmla="*/ 1290890 h 2093720"/>
                <a:gd name="connsiteX486" fmla="*/ 304808 w 2375026"/>
                <a:gd name="connsiteY486" fmla="*/ 1291450 h 2093720"/>
                <a:gd name="connsiteX487" fmla="*/ 302730 w 2375026"/>
                <a:gd name="connsiteY487" fmla="*/ 1291170 h 2093720"/>
                <a:gd name="connsiteX488" fmla="*/ 254504 w 2375026"/>
                <a:gd name="connsiteY488" fmla="*/ 1288767 h 2093720"/>
                <a:gd name="connsiteX489" fmla="*/ 248212 w 2375026"/>
                <a:gd name="connsiteY489" fmla="*/ 1294417 h 2093720"/>
                <a:gd name="connsiteX490" fmla="*/ 257734 w 2375026"/>
                <a:gd name="connsiteY490" fmla="*/ 1292248 h 2093720"/>
                <a:gd name="connsiteX491" fmla="*/ 260286 w 2375026"/>
                <a:gd name="connsiteY491" fmla="*/ 1297497 h 2093720"/>
                <a:gd name="connsiteX492" fmla="*/ 254069 w 2375026"/>
                <a:gd name="connsiteY492" fmla="*/ 1300592 h 2093720"/>
                <a:gd name="connsiteX493" fmla="*/ 256963 w 2375026"/>
                <a:gd name="connsiteY493" fmla="*/ 1306637 h 2093720"/>
                <a:gd name="connsiteX494" fmla="*/ 221337 w 2375026"/>
                <a:gd name="connsiteY494" fmla="*/ 1324066 h 2093720"/>
                <a:gd name="connsiteX495" fmla="*/ 221594 w 2375026"/>
                <a:gd name="connsiteY495" fmla="*/ 1317463 h 2093720"/>
                <a:gd name="connsiteX496" fmla="*/ 221442 w 2375026"/>
                <a:gd name="connsiteY496" fmla="*/ 1316954 h 2093720"/>
                <a:gd name="connsiteX497" fmla="*/ 216469 w 2375026"/>
                <a:gd name="connsiteY497" fmla="*/ 1316620 h 2093720"/>
                <a:gd name="connsiteX498" fmla="*/ 219976 w 2375026"/>
                <a:gd name="connsiteY498" fmla="*/ 1313010 h 2093720"/>
                <a:gd name="connsiteX499" fmla="*/ 219648 w 2375026"/>
                <a:gd name="connsiteY499" fmla="*/ 1312583 h 2093720"/>
                <a:gd name="connsiteX500" fmla="*/ 211860 w 2375026"/>
                <a:gd name="connsiteY500" fmla="*/ 1316468 h 2093720"/>
                <a:gd name="connsiteX501" fmla="*/ 181024 w 2375026"/>
                <a:gd name="connsiteY501" fmla="*/ 1320755 h 2093720"/>
                <a:gd name="connsiteX502" fmla="*/ 157006 w 2375026"/>
                <a:gd name="connsiteY502" fmla="*/ 1315261 h 2093720"/>
                <a:gd name="connsiteX503" fmla="*/ 153867 w 2375026"/>
                <a:gd name="connsiteY503" fmla="*/ 1313701 h 2093720"/>
                <a:gd name="connsiteX504" fmla="*/ 153706 w 2375026"/>
                <a:gd name="connsiteY504" fmla="*/ 1314220 h 2093720"/>
                <a:gd name="connsiteX505" fmla="*/ 148717 w 2375026"/>
                <a:gd name="connsiteY505" fmla="*/ 1337281 h 2093720"/>
                <a:gd name="connsiteX506" fmla="*/ 138053 w 2375026"/>
                <a:gd name="connsiteY506" fmla="*/ 1364862 h 2093720"/>
                <a:gd name="connsiteX507" fmla="*/ 125453 w 2375026"/>
                <a:gd name="connsiteY507" fmla="*/ 1387411 h 2093720"/>
                <a:gd name="connsiteX508" fmla="*/ 122758 w 2375026"/>
                <a:gd name="connsiteY508" fmla="*/ 1373606 h 2093720"/>
                <a:gd name="connsiteX509" fmla="*/ 109509 w 2375026"/>
                <a:gd name="connsiteY509" fmla="*/ 1386334 h 2093720"/>
                <a:gd name="connsiteX510" fmla="*/ 108539 w 2375026"/>
                <a:gd name="connsiteY510" fmla="*/ 1367346 h 2093720"/>
                <a:gd name="connsiteX511" fmla="*/ 96904 w 2375026"/>
                <a:gd name="connsiteY511" fmla="*/ 1381920 h 2093720"/>
                <a:gd name="connsiteX512" fmla="*/ 100245 w 2375026"/>
                <a:gd name="connsiteY512" fmla="*/ 1345393 h 2093720"/>
                <a:gd name="connsiteX513" fmla="*/ 94429 w 2375026"/>
                <a:gd name="connsiteY513" fmla="*/ 1283742 h 2093720"/>
                <a:gd name="connsiteX514" fmla="*/ 101051 w 2375026"/>
                <a:gd name="connsiteY514" fmla="*/ 1276627 h 2093720"/>
                <a:gd name="connsiteX515" fmla="*/ 99308 w 2375026"/>
                <a:gd name="connsiteY515" fmla="*/ 1275188 h 2093720"/>
                <a:gd name="connsiteX516" fmla="*/ 97464 w 2375026"/>
                <a:gd name="connsiteY516" fmla="*/ 1272910 h 2093720"/>
                <a:gd name="connsiteX517" fmla="*/ 96899 w 2375026"/>
                <a:gd name="connsiteY517" fmla="*/ 1272213 h 2093720"/>
                <a:gd name="connsiteX518" fmla="*/ 86388 w 2375026"/>
                <a:gd name="connsiteY518" fmla="*/ 1272017 h 2093720"/>
                <a:gd name="connsiteX519" fmla="*/ 71752 w 2375026"/>
                <a:gd name="connsiteY519" fmla="*/ 1272289 h 2093720"/>
                <a:gd name="connsiteX520" fmla="*/ 64903 w 2375026"/>
                <a:gd name="connsiteY520" fmla="*/ 1272673 h 2093720"/>
                <a:gd name="connsiteX521" fmla="*/ 61454 w 2375026"/>
                <a:gd name="connsiteY521" fmla="*/ 1275709 h 2093720"/>
                <a:gd name="connsiteX522" fmla="*/ 54529 w 2375026"/>
                <a:gd name="connsiteY522" fmla="*/ 1276819 h 2093720"/>
                <a:gd name="connsiteX523" fmla="*/ 54192 w 2375026"/>
                <a:gd name="connsiteY523" fmla="*/ 1278282 h 2093720"/>
                <a:gd name="connsiteX524" fmla="*/ 52626 w 2375026"/>
                <a:gd name="connsiteY524" fmla="*/ 1278675 h 2093720"/>
                <a:gd name="connsiteX525" fmla="*/ 40439 w 2375026"/>
                <a:gd name="connsiteY525" fmla="*/ 1279079 h 2093720"/>
                <a:gd name="connsiteX526" fmla="*/ 40431 w 2375026"/>
                <a:gd name="connsiteY526" fmla="*/ 1279081 h 2093720"/>
                <a:gd name="connsiteX527" fmla="*/ 40425 w 2375026"/>
                <a:gd name="connsiteY527" fmla="*/ 1279079 h 2093720"/>
                <a:gd name="connsiteX528" fmla="*/ 34158 w 2375026"/>
                <a:gd name="connsiteY528" fmla="*/ 1278262 h 2093720"/>
                <a:gd name="connsiteX529" fmla="*/ 31637 w 2375026"/>
                <a:gd name="connsiteY529" fmla="*/ 1277632 h 2093720"/>
                <a:gd name="connsiteX530" fmla="*/ 32317 w 2375026"/>
                <a:gd name="connsiteY530" fmla="*/ 1276540 h 2093720"/>
                <a:gd name="connsiteX531" fmla="*/ 22669 w 2375026"/>
                <a:gd name="connsiteY531" fmla="*/ 1273520 h 2093720"/>
                <a:gd name="connsiteX532" fmla="*/ 22669 w 2375026"/>
                <a:gd name="connsiteY532" fmla="*/ 1273508 h 2093720"/>
                <a:gd name="connsiteX533" fmla="*/ 22645 w 2375026"/>
                <a:gd name="connsiteY533" fmla="*/ 1273132 h 2093720"/>
                <a:gd name="connsiteX534" fmla="*/ 8610 w 2375026"/>
                <a:gd name="connsiteY534" fmla="*/ 1270792 h 2093720"/>
                <a:gd name="connsiteX535" fmla="*/ 2315 w 2375026"/>
                <a:gd name="connsiteY535" fmla="*/ 1270563 h 2093720"/>
                <a:gd name="connsiteX536" fmla="*/ 1925 w 2375026"/>
                <a:gd name="connsiteY536" fmla="*/ 1270519 h 2093720"/>
                <a:gd name="connsiteX537" fmla="*/ 1068 w 2375026"/>
                <a:gd name="connsiteY537" fmla="*/ 1270133 h 2093720"/>
                <a:gd name="connsiteX538" fmla="*/ 7809 w 2375026"/>
                <a:gd name="connsiteY538" fmla="*/ 1266884 h 2093720"/>
                <a:gd name="connsiteX539" fmla="*/ 22905 w 2375026"/>
                <a:gd name="connsiteY539" fmla="*/ 1262292 h 2093720"/>
                <a:gd name="connsiteX540" fmla="*/ 24759 w 2375026"/>
                <a:gd name="connsiteY540" fmla="*/ 1261101 h 2093720"/>
                <a:gd name="connsiteX541" fmla="*/ 30531 w 2375026"/>
                <a:gd name="connsiteY541" fmla="*/ 1252767 h 2093720"/>
                <a:gd name="connsiteX542" fmla="*/ 44254 w 2375026"/>
                <a:gd name="connsiteY542" fmla="*/ 1245294 h 2093720"/>
                <a:gd name="connsiteX543" fmla="*/ 478219 w 2375026"/>
                <a:gd name="connsiteY543" fmla="*/ 856674 h 2093720"/>
                <a:gd name="connsiteX544" fmla="*/ 484396 w 2375026"/>
                <a:gd name="connsiteY544" fmla="*/ 877928 h 2093720"/>
                <a:gd name="connsiteX545" fmla="*/ 497572 w 2375026"/>
                <a:gd name="connsiteY545" fmla="*/ 875532 h 2093720"/>
                <a:gd name="connsiteX546" fmla="*/ 499968 w 2375026"/>
                <a:gd name="connsiteY546" fmla="*/ 888709 h 2093720"/>
                <a:gd name="connsiteX547" fmla="*/ 508408 w 2375026"/>
                <a:gd name="connsiteY547" fmla="*/ 891132 h 2093720"/>
                <a:gd name="connsiteX548" fmla="*/ 511334 w 2375026"/>
                <a:gd name="connsiteY548" fmla="*/ 912749 h 2093720"/>
                <a:gd name="connsiteX549" fmla="*/ 520277 w 2375026"/>
                <a:gd name="connsiteY549" fmla="*/ 919214 h 2093720"/>
                <a:gd name="connsiteX550" fmla="*/ 515541 w 2375026"/>
                <a:gd name="connsiteY550" fmla="*/ 934229 h 2093720"/>
                <a:gd name="connsiteX551" fmla="*/ 526322 w 2375026"/>
                <a:gd name="connsiteY551" fmla="*/ 937822 h 2093720"/>
                <a:gd name="connsiteX552" fmla="*/ 526322 w 2375026"/>
                <a:gd name="connsiteY552" fmla="*/ 952197 h 2093720"/>
                <a:gd name="connsiteX553" fmla="*/ 559561 w 2375026"/>
                <a:gd name="connsiteY553" fmla="*/ 1003798 h 2093720"/>
                <a:gd name="connsiteX554" fmla="*/ 563421 w 2375026"/>
                <a:gd name="connsiteY554" fmla="*/ 1020974 h 2093720"/>
                <a:gd name="connsiteX555" fmla="*/ 566579 w 2375026"/>
                <a:gd name="connsiteY555" fmla="*/ 1039501 h 2093720"/>
                <a:gd name="connsiteX556" fmla="*/ 575966 w 2375026"/>
                <a:gd name="connsiteY556" fmla="*/ 1040278 h 2093720"/>
                <a:gd name="connsiteX557" fmla="*/ 593909 w 2375026"/>
                <a:gd name="connsiteY557" fmla="*/ 1044788 h 2093720"/>
                <a:gd name="connsiteX558" fmla="*/ 613420 w 2375026"/>
                <a:gd name="connsiteY558" fmla="*/ 1042885 h 2093720"/>
                <a:gd name="connsiteX559" fmla="*/ 679293 w 2375026"/>
                <a:gd name="connsiteY559" fmla="*/ 1062557 h 2093720"/>
                <a:gd name="connsiteX560" fmla="*/ 679530 w 2375026"/>
                <a:gd name="connsiteY560" fmla="*/ 1063419 h 2093720"/>
                <a:gd name="connsiteX561" fmla="*/ 677117 w 2375026"/>
                <a:gd name="connsiteY561" fmla="*/ 1062989 h 2093720"/>
                <a:gd name="connsiteX562" fmla="*/ 662811 w 2375026"/>
                <a:gd name="connsiteY562" fmla="*/ 1061211 h 2093720"/>
                <a:gd name="connsiteX563" fmla="*/ 661269 w 2375026"/>
                <a:gd name="connsiteY563" fmla="*/ 1061079 h 2093720"/>
                <a:gd name="connsiteX564" fmla="*/ 664320 w 2375026"/>
                <a:gd name="connsiteY564" fmla="*/ 1063330 h 2093720"/>
                <a:gd name="connsiteX565" fmla="*/ 667618 w 2375026"/>
                <a:gd name="connsiteY565" fmla="*/ 1067399 h 2093720"/>
                <a:gd name="connsiteX566" fmla="*/ 667855 w 2375026"/>
                <a:gd name="connsiteY566" fmla="*/ 1068261 h 2093720"/>
                <a:gd name="connsiteX567" fmla="*/ 665442 w 2375026"/>
                <a:gd name="connsiteY567" fmla="*/ 1067830 h 2093720"/>
                <a:gd name="connsiteX568" fmla="*/ 650430 w 2375026"/>
                <a:gd name="connsiteY568" fmla="*/ 1066270 h 2093720"/>
                <a:gd name="connsiteX569" fmla="*/ 657151 w 2375026"/>
                <a:gd name="connsiteY569" fmla="*/ 1071002 h 2093720"/>
                <a:gd name="connsiteX570" fmla="*/ 657356 w 2375026"/>
                <a:gd name="connsiteY570" fmla="*/ 1071562 h 2093720"/>
                <a:gd name="connsiteX571" fmla="*/ 655278 w 2375026"/>
                <a:gd name="connsiteY571" fmla="*/ 1071283 h 2093720"/>
                <a:gd name="connsiteX572" fmla="*/ 642961 w 2375026"/>
                <a:gd name="connsiteY572" fmla="*/ 1070128 h 2093720"/>
                <a:gd name="connsiteX573" fmla="*/ 641633 w 2375026"/>
                <a:gd name="connsiteY573" fmla="*/ 1070042 h 2093720"/>
                <a:gd name="connsiteX574" fmla="*/ 644260 w 2375026"/>
                <a:gd name="connsiteY574" fmla="*/ 1071505 h 2093720"/>
                <a:gd name="connsiteX575" fmla="*/ 647099 w 2375026"/>
                <a:gd name="connsiteY575" fmla="*/ 1074147 h 2093720"/>
                <a:gd name="connsiteX576" fmla="*/ 647304 w 2375026"/>
                <a:gd name="connsiteY576" fmla="*/ 1074707 h 2093720"/>
                <a:gd name="connsiteX577" fmla="*/ 645226 w 2375026"/>
                <a:gd name="connsiteY577" fmla="*/ 1074428 h 2093720"/>
                <a:gd name="connsiteX578" fmla="*/ 597000 w 2375026"/>
                <a:gd name="connsiteY578" fmla="*/ 1072024 h 2093720"/>
                <a:gd name="connsiteX579" fmla="*/ 590706 w 2375026"/>
                <a:gd name="connsiteY579" fmla="*/ 1077676 h 2093720"/>
                <a:gd name="connsiteX580" fmla="*/ 600228 w 2375026"/>
                <a:gd name="connsiteY580" fmla="*/ 1075507 h 2093720"/>
                <a:gd name="connsiteX581" fmla="*/ 602781 w 2375026"/>
                <a:gd name="connsiteY581" fmla="*/ 1080756 h 2093720"/>
                <a:gd name="connsiteX582" fmla="*/ 596564 w 2375026"/>
                <a:gd name="connsiteY582" fmla="*/ 1083851 h 2093720"/>
                <a:gd name="connsiteX583" fmla="*/ 599457 w 2375026"/>
                <a:gd name="connsiteY583" fmla="*/ 1089895 h 2093720"/>
                <a:gd name="connsiteX584" fmla="*/ 563831 w 2375026"/>
                <a:gd name="connsiteY584" fmla="*/ 1107324 h 2093720"/>
                <a:gd name="connsiteX585" fmla="*/ 564088 w 2375026"/>
                <a:gd name="connsiteY585" fmla="*/ 1100721 h 2093720"/>
                <a:gd name="connsiteX586" fmla="*/ 563936 w 2375026"/>
                <a:gd name="connsiteY586" fmla="*/ 1100212 h 2093720"/>
                <a:gd name="connsiteX587" fmla="*/ 558963 w 2375026"/>
                <a:gd name="connsiteY587" fmla="*/ 1099878 h 2093720"/>
                <a:gd name="connsiteX588" fmla="*/ 562470 w 2375026"/>
                <a:gd name="connsiteY588" fmla="*/ 1096268 h 2093720"/>
                <a:gd name="connsiteX589" fmla="*/ 562142 w 2375026"/>
                <a:gd name="connsiteY589" fmla="*/ 1095841 h 2093720"/>
                <a:gd name="connsiteX590" fmla="*/ 554355 w 2375026"/>
                <a:gd name="connsiteY590" fmla="*/ 1099726 h 2093720"/>
                <a:gd name="connsiteX591" fmla="*/ 523519 w 2375026"/>
                <a:gd name="connsiteY591" fmla="*/ 1104013 h 2093720"/>
                <a:gd name="connsiteX592" fmla="*/ 441802 w 2375026"/>
                <a:gd name="connsiteY592" fmla="*/ 1058446 h 2093720"/>
                <a:gd name="connsiteX593" fmla="*/ 440205 w 2375026"/>
                <a:gd name="connsiteY593" fmla="*/ 1056474 h 2093720"/>
                <a:gd name="connsiteX594" fmla="*/ 439393 w 2375026"/>
                <a:gd name="connsiteY594" fmla="*/ 1055471 h 2093720"/>
                <a:gd name="connsiteX595" fmla="*/ 428882 w 2375026"/>
                <a:gd name="connsiteY595" fmla="*/ 1055275 h 2093720"/>
                <a:gd name="connsiteX596" fmla="*/ 414246 w 2375026"/>
                <a:gd name="connsiteY596" fmla="*/ 1055547 h 2093720"/>
                <a:gd name="connsiteX597" fmla="*/ 407397 w 2375026"/>
                <a:gd name="connsiteY597" fmla="*/ 1055931 h 2093720"/>
                <a:gd name="connsiteX598" fmla="*/ 403948 w 2375026"/>
                <a:gd name="connsiteY598" fmla="*/ 1058967 h 2093720"/>
                <a:gd name="connsiteX599" fmla="*/ 397023 w 2375026"/>
                <a:gd name="connsiteY599" fmla="*/ 1060078 h 2093720"/>
                <a:gd name="connsiteX600" fmla="*/ 396686 w 2375026"/>
                <a:gd name="connsiteY600" fmla="*/ 1061540 h 2093720"/>
                <a:gd name="connsiteX601" fmla="*/ 395120 w 2375026"/>
                <a:gd name="connsiteY601" fmla="*/ 1061933 h 2093720"/>
                <a:gd name="connsiteX602" fmla="*/ 382933 w 2375026"/>
                <a:gd name="connsiteY602" fmla="*/ 1062338 h 2093720"/>
                <a:gd name="connsiteX603" fmla="*/ 382925 w 2375026"/>
                <a:gd name="connsiteY603" fmla="*/ 1062339 h 2093720"/>
                <a:gd name="connsiteX604" fmla="*/ 382919 w 2375026"/>
                <a:gd name="connsiteY604" fmla="*/ 1062337 h 2093720"/>
                <a:gd name="connsiteX605" fmla="*/ 376652 w 2375026"/>
                <a:gd name="connsiteY605" fmla="*/ 1061520 h 2093720"/>
                <a:gd name="connsiteX606" fmla="*/ 374131 w 2375026"/>
                <a:gd name="connsiteY606" fmla="*/ 1060890 h 2093720"/>
                <a:gd name="connsiteX607" fmla="*/ 374811 w 2375026"/>
                <a:gd name="connsiteY607" fmla="*/ 1059798 h 2093720"/>
                <a:gd name="connsiteX608" fmla="*/ 365163 w 2375026"/>
                <a:gd name="connsiteY608" fmla="*/ 1056778 h 2093720"/>
                <a:gd name="connsiteX609" fmla="*/ 365140 w 2375026"/>
                <a:gd name="connsiteY609" fmla="*/ 1056391 h 2093720"/>
                <a:gd name="connsiteX610" fmla="*/ 351103 w 2375026"/>
                <a:gd name="connsiteY610" fmla="*/ 1054050 h 2093720"/>
                <a:gd name="connsiteX611" fmla="*/ 344809 w 2375026"/>
                <a:gd name="connsiteY611" fmla="*/ 1053821 h 2093720"/>
                <a:gd name="connsiteX612" fmla="*/ 344419 w 2375026"/>
                <a:gd name="connsiteY612" fmla="*/ 1053777 h 2093720"/>
                <a:gd name="connsiteX613" fmla="*/ 343562 w 2375026"/>
                <a:gd name="connsiteY613" fmla="*/ 1053391 h 2093720"/>
                <a:gd name="connsiteX614" fmla="*/ 350303 w 2375026"/>
                <a:gd name="connsiteY614" fmla="*/ 1050142 h 2093720"/>
                <a:gd name="connsiteX615" fmla="*/ 365399 w 2375026"/>
                <a:gd name="connsiteY615" fmla="*/ 1045550 h 2093720"/>
                <a:gd name="connsiteX616" fmla="*/ 367253 w 2375026"/>
                <a:gd name="connsiteY616" fmla="*/ 1044359 h 2093720"/>
                <a:gd name="connsiteX617" fmla="*/ 373025 w 2375026"/>
                <a:gd name="connsiteY617" fmla="*/ 1036025 h 2093720"/>
                <a:gd name="connsiteX618" fmla="*/ 386748 w 2375026"/>
                <a:gd name="connsiteY618" fmla="*/ 1028552 h 2093720"/>
                <a:gd name="connsiteX619" fmla="*/ 403295 w 2375026"/>
                <a:gd name="connsiteY619" fmla="*/ 1035828 h 2093720"/>
                <a:gd name="connsiteX620" fmla="*/ 406455 w 2375026"/>
                <a:gd name="connsiteY620" fmla="*/ 1039395 h 2093720"/>
                <a:gd name="connsiteX621" fmla="*/ 407474 w 2375026"/>
                <a:gd name="connsiteY621" fmla="*/ 1039205 h 2093720"/>
                <a:gd name="connsiteX622" fmla="*/ 411887 w 2375026"/>
                <a:gd name="connsiteY622" fmla="*/ 1038381 h 2093720"/>
                <a:gd name="connsiteX623" fmla="*/ 428882 w 2375026"/>
                <a:gd name="connsiteY623" fmla="*/ 1037384 h 2093720"/>
                <a:gd name="connsiteX624" fmla="*/ 437585 w 2375026"/>
                <a:gd name="connsiteY624" fmla="*/ 1037639 h 2093720"/>
                <a:gd name="connsiteX625" fmla="*/ 444518 w 2375026"/>
                <a:gd name="connsiteY625" fmla="*/ 1038259 h 2093720"/>
                <a:gd name="connsiteX626" fmla="*/ 454693 w 2375026"/>
                <a:gd name="connsiteY626" fmla="*/ 1036554 h 2093720"/>
                <a:gd name="connsiteX627" fmla="*/ 463740 w 2375026"/>
                <a:gd name="connsiteY627" fmla="*/ 1036147 h 2093720"/>
                <a:gd name="connsiteX628" fmla="*/ 470313 w 2375026"/>
                <a:gd name="connsiteY628" fmla="*/ 1015666 h 2093720"/>
                <a:gd name="connsiteX629" fmla="*/ 470021 w 2375026"/>
                <a:gd name="connsiteY629" fmla="*/ 991728 h 2093720"/>
                <a:gd name="connsiteX630" fmla="*/ 449657 w 2375026"/>
                <a:gd name="connsiteY630" fmla="*/ 959384 h 2093720"/>
                <a:gd name="connsiteX631" fmla="*/ 474812 w 2375026"/>
                <a:gd name="connsiteY631" fmla="*/ 859959 h 2093720"/>
                <a:gd name="connsiteX632" fmla="*/ 478219 w 2375026"/>
                <a:gd name="connsiteY632" fmla="*/ 856674 h 2093720"/>
                <a:gd name="connsiteX633" fmla="*/ 769591 w 2375026"/>
                <a:gd name="connsiteY633" fmla="*/ 720895 h 2093720"/>
                <a:gd name="connsiteX634" fmla="*/ 786138 w 2375026"/>
                <a:gd name="connsiteY634" fmla="*/ 728171 h 2093720"/>
                <a:gd name="connsiteX635" fmla="*/ 789297 w 2375026"/>
                <a:gd name="connsiteY635" fmla="*/ 731738 h 2093720"/>
                <a:gd name="connsiteX636" fmla="*/ 794730 w 2375026"/>
                <a:gd name="connsiteY636" fmla="*/ 730724 h 2093720"/>
                <a:gd name="connsiteX637" fmla="*/ 811725 w 2375026"/>
                <a:gd name="connsiteY637" fmla="*/ 729727 h 2093720"/>
                <a:gd name="connsiteX638" fmla="*/ 820428 w 2375026"/>
                <a:gd name="connsiteY638" fmla="*/ 729982 h 2093720"/>
                <a:gd name="connsiteX639" fmla="*/ 827361 w 2375026"/>
                <a:gd name="connsiteY639" fmla="*/ 730602 h 2093720"/>
                <a:gd name="connsiteX640" fmla="*/ 837535 w 2375026"/>
                <a:gd name="connsiteY640" fmla="*/ 728897 h 2093720"/>
                <a:gd name="connsiteX641" fmla="*/ 866937 w 2375026"/>
                <a:gd name="connsiteY641" fmla="*/ 727576 h 2093720"/>
                <a:gd name="connsiteX642" fmla="*/ 869876 w 2375026"/>
                <a:gd name="connsiteY642" fmla="*/ 727232 h 2093720"/>
                <a:gd name="connsiteX643" fmla="*/ 916474 w 2375026"/>
                <a:gd name="connsiteY643" fmla="*/ 728100 h 2093720"/>
                <a:gd name="connsiteX644" fmla="*/ 918566 w 2375026"/>
                <a:gd name="connsiteY644" fmla="*/ 729287 h 2093720"/>
                <a:gd name="connsiteX645" fmla="*/ 958808 w 2375026"/>
                <a:gd name="connsiteY645" fmla="*/ 732621 h 2093720"/>
                <a:gd name="connsiteX646" fmla="*/ 976752 w 2375026"/>
                <a:gd name="connsiteY646" fmla="*/ 737131 h 2093720"/>
                <a:gd name="connsiteX647" fmla="*/ 996262 w 2375026"/>
                <a:gd name="connsiteY647" fmla="*/ 735229 h 2093720"/>
                <a:gd name="connsiteX648" fmla="*/ 1062135 w 2375026"/>
                <a:gd name="connsiteY648" fmla="*/ 754901 h 2093720"/>
                <a:gd name="connsiteX649" fmla="*/ 1062372 w 2375026"/>
                <a:gd name="connsiteY649" fmla="*/ 755763 h 2093720"/>
                <a:gd name="connsiteX650" fmla="*/ 1059958 w 2375026"/>
                <a:gd name="connsiteY650" fmla="*/ 755332 h 2093720"/>
                <a:gd name="connsiteX651" fmla="*/ 1045653 w 2375026"/>
                <a:gd name="connsiteY651" fmla="*/ 753554 h 2093720"/>
                <a:gd name="connsiteX652" fmla="*/ 1044111 w 2375026"/>
                <a:gd name="connsiteY652" fmla="*/ 753423 h 2093720"/>
                <a:gd name="connsiteX653" fmla="*/ 1047162 w 2375026"/>
                <a:gd name="connsiteY653" fmla="*/ 755674 h 2093720"/>
                <a:gd name="connsiteX654" fmla="*/ 1050460 w 2375026"/>
                <a:gd name="connsiteY654" fmla="*/ 759742 h 2093720"/>
                <a:gd name="connsiteX655" fmla="*/ 1050697 w 2375026"/>
                <a:gd name="connsiteY655" fmla="*/ 760605 h 2093720"/>
                <a:gd name="connsiteX656" fmla="*/ 1048283 w 2375026"/>
                <a:gd name="connsiteY656" fmla="*/ 760174 h 2093720"/>
                <a:gd name="connsiteX657" fmla="*/ 1033271 w 2375026"/>
                <a:gd name="connsiteY657" fmla="*/ 758613 h 2093720"/>
                <a:gd name="connsiteX658" fmla="*/ 1039993 w 2375026"/>
                <a:gd name="connsiteY658" fmla="*/ 763346 h 2093720"/>
                <a:gd name="connsiteX659" fmla="*/ 1040197 w 2375026"/>
                <a:gd name="connsiteY659" fmla="*/ 763906 h 2093720"/>
                <a:gd name="connsiteX660" fmla="*/ 1038119 w 2375026"/>
                <a:gd name="connsiteY660" fmla="*/ 763626 h 2093720"/>
                <a:gd name="connsiteX661" fmla="*/ 1025803 w 2375026"/>
                <a:gd name="connsiteY661" fmla="*/ 762471 h 2093720"/>
                <a:gd name="connsiteX662" fmla="*/ 1024475 w 2375026"/>
                <a:gd name="connsiteY662" fmla="*/ 762386 h 2093720"/>
                <a:gd name="connsiteX663" fmla="*/ 1027102 w 2375026"/>
                <a:gd name="connsiteY663" fmla="*/ 763848 h 2093720"/>
                <a:gd name="connsiteX664" fmla="*/ 1029941 w 2375026"/>
                <a:gd name="connsiteY664" fmla="*/ 766491 h 2093720"/>
                <a:gd name="connsiteX665" fmla="*/ 1030145 w 2375026"/>
                <a:gd name="connsiteY665" fmla="*/ 767051 h 2093720"/>
                <a:gd name="connsiteX666" fmla="*/ 1028067 w 2375026"/>
                <a:gd name="connsiteY666" fmla="*/ 766771 h 2093720"/>
                <a:gd name="connsiteX667" fmla="*/ 979841 w 2375026"/>
                <a:gd name="connsiteY667" fmla="*/ 764368 h 2093720"/>
                <a:gd name="connsiteX668" fmla="*/ 973549 w 2375026"/>
                <a:gd name="connsiteY668" fmla="*/ 770018 h 2093720"/>
                <a:gd name="connsiteX669" fmla="*/ 983071 w 2375026"/>
                <a:gd name="connsiteY669" fmla="*/ 767849 h 2093720"/>
                <a:gd name="connsiteX670" fmla="*/ 985623 w 2375026"/>
                <a:gd name="connsiteY670" fmla="*/ 773098 h 2093720"/>
                <a:gd name="connsiteX671" fmla="*/ 979406 w 2375026"/>
                <a:gd name="connsiteY671" fmla="*/ 776193 h 2093720"/>
                <a:gd name="connsiteX672" fmla="*/ 982300 w 2375026"/>
                <a:gd name="connsiteY672" fmla="*/ 782238 h 2093720"/>
                <a:gd name="connsiteX673" fmla="*/ 946674 w 2375026"/>
                <a:gd name="connsiteY673" fmla="*/ 799667 h 2093720"/>
                <a:gd name="connsiteX674" fmla="*/ 946931 w 2375026"/>
                <a:gd name="connsiteY674" fmla="*/ 793064 h 2093720"/>
                <a:gd name="connsiteX675" fmla="*/ 946779 w 2375026"/>
                <a:gd name="connsiteY675" fmla="*/ 792555 h 2093720"/>
                <a:gd name="connsiteX676" fmla="*/ 941806 w 2375026"/>
                <a:gd name="connsiteY676" fmla="*/ 792221 h 2093720"/>
                <a:gd name="connsiteX677" fmla="*/ 945313 w 2375026"/>
                <a:gd name="connsiteY677" fmla="*/ 788611 h 2093720"/>
                <a:gd name="connsiteX678" fmla="*/ 944985 w 2375026"/>
                <a:gd name="connsiteY678" fmla="*/ 788184 h 2093720"/>
                <a:gd name="connsiteX679" fmla="*/ 937197 w 2375026"/>
                <a:gd name="connsiteY679" fmla="*/ 792069 h 2093720"/>
                <a:gd name="connsiteX680" fmla="*/ 906361 w 2375026"/>
                <a:gd name="connsiteY680" fmla="*/ 796356 h 2093720"/>
                <a:gd name="connsiteX681" fmla="*/ 882343 w 2375026"/>
                <a:gd name="connsiteY681" fmla="*/ 790862 h 2093720"/>
                <a:gd name="connsiteX682" fmla="*/ 879204 w 2375026"/>
                <a:gd name="connsiteY682" fmla="*/ 789302 h 2093720"/>
                <a:gd name="connsiteX683" fmla="*/ 879043 w 2375026"/>
                <a:gd name="connsiteY683" fmla="*/ 789821 h 2093720"/>
                <a:gd name="connsiteX684" fmla="*/ 874054 w 2375026"/>
                <a:gd name="connsiteY684" fmla="*/ 812882 h 2093720"/>
                <a:gd name="connsiteX685" fmla="*/ 863390 w 2375026"/>
                <a:gd name="connsiteY685" fmla="*/ 840463 h 2093720"/>
                <a:gd name="connsiteX686" fmla="*/ 850790 w 2375026"/>
                <a:gd name="connsiteY686" fmla="*/ 863012 h 2093720"/>
                <a:gd name="connsiteX687" fmla="*/ 848095 w 2375026"/>
                <a:gd name="connsiteY687" fmla="*/ 849207 h 2093720"/>
                <a:gd name="connsiteX688" fmla="*/ 834846 w 2375026"/>
                <a:gd name="connsiteY688" fmla="*/ 861935 h 2093720"/>
                <a:gd name="connsiteX689" fmla="*/ 833876 w 2375026"/>
                <a:gd name="connsiteY689" fmla="*/ 842947 h 2093720"/>
                <a:gd name="connsiteX690" fmla="*/ 822241 w 2375026"/>
                <a:gd name="connsiteY690" fmla="*/ 857521 h 2093720"/>
                <a:gd name="connsiteX691" fmla="*/ 825582 w 2375026"/>
                <a:gd name="connsiteY691" fmla="*/ 820994 h 2093720"/>
                <a:gd name="connsiteX692" fmla="*/ 819766 w 2375026"/>
                <a:gd name="connsiteY692" fmla="*/ 759343 h 2093720"/>
                <a:gd name="connsiteX693" fmla="*/ 826388 w 2375026"/>
                <a:gd name="connsiteY693" fmla="*/ 752228 h 2093720"/>
                <a:gd name="connsiteX694" fmla="*/ 824645 w 2375026"/>
                <a:gd name="connsiteY694" fmla="*/ 750789 h 2093720"/>
                <a:gd name="connsiteX695" fmla="*/ 822819 w 2375026"/>
                <a:gd name="connsiteY695" fmla="*/ 748533 h 2093720"/>
                <a:gd name="connsiteX696" fmla="*/ 822236 w 2375026"/>
                <a:gd name="connsiteY696" fmla="*/ 747814 h 2093720"/>
                <a:gd name="connsiteX697" fmla="*/ 811725 w 2375026"/>
                <a:gd name="connsiteY697" fmla="*/ 747618 h 2093720"/>
                <a:gd name="connsiteX698" fmla="*/ 797089 w 2375026"/>
                <a:gd name="connsiteY698" fmla="*/ 747890 h 2093720"/>
                <a:gd name="connsiteX699" fmla="*/ 790240 w 2375026"/>
                <a:gd name="connsiteY699" fmla="*/ 748274 h 2093720"/>
                <a:gd name="connsiteX700" fmla="*/ 786791 w 2375026"/>
                <a:gd name="connsiteY700" fmla="*/ 751310 h 2093720"/>
                <a:gd name="connsiteX701" fmla="*/ 779866 w 2375026"/>
                <a:gd name="connsiteY701" fmla="*/ 752421 h 2093720"/>
                <a:gd name="connsiteX702" fmla="*/ 779529 w 2375026"/>
                <a:gd name="connsiteY702" fmla="*/ 753883 h 2093720"/>
                <a:gd name="connsiteX703" fmla="*/ 777963 w 2375026"/>
                <a:gd name="connsiteY703" fmla="*/ 754276 h 2093720"/>
                <a:gd name="connsiteX704" fmla="*/ 765776 w 2375026"/>
                <a:gd name="connsiteY704" fmla="*/ 754681 h 2093720"/>
                <a:gd name="connsiteX705" fmla="*/ 765768 w 2375026"/>
                <a:gd name="connsiteY705" fmla="*/ 754682 h 2093720"/>
                <a:gd name="connsiteX706" fmla="*/ 765762 w 2375026"/>
                <a:gd name="connsiteY706" fmla="*/ 754680 h 2093720"/>
                <a:gd name="connsiteX707" fmla="*/ 759495 w 2375026"/>
                <a:gd name="connsiteY707" fmla="*/ 753863 h 2093720"/>
                <a:gd name="connsiteX708" fmla="*/ 756974 w 2375026"/>
                <a:gd name="connsiteY708" fmla="*/ 753233 h 2093720"/>
                <a:gd name="connsiteX709" fmla="*/ 757654 w 2375026"/>
                <a:gd name="connsiteY709" fmla="*/ 752141 h 2093720"/>
                <a:gd name="connsiteX710" fmla="*/ 748006 w 2375026"/>
                <a:gd name="connsiteY710" fmla="*/ 749121 h 2093720"/>
                <a:gd name="connsiteX711" fmla="*/ 748006 w 2375026"/>
                <a:gd name="connsiteY711" fmla="*/ 749110 h 2093720"/>
                <a:gd name="connsiteX712" fmla="*/ 747982 w 2375026"/>
                <a:gd name="connsiteY712" fmla="*/ 748733 h 2093720"/>
                <a:gd name="connsiteX713" fmla="*/ 733947 w 2375026"/>
                <a:gd name="connsiteY713" fmla="*/ 746393 h 2093720"/>
                <a:gd name="connsiteX714" fmla="*/ 727652 w 2375026"/>
                <a:gd name="connsiteY714" fmla="*/ 746164 h 2093720"/>
                <a:gd name="connsiteX715" fmla="*/ 727262 w 2375026"/>
                <a:gd name="connsiteY715" fmla="*/ 746120 h 2093720"/>
                <a:gd name="connsiteX716" fmla="*/ 726405 w 2375026"/>
                <a:gd name="connsiteY716" fmla="*/ 745734 h 2093720"/>
                <a:gd name="connsiteX717" fmla="*/ 733146 w 2375026"/>
                <a:gd name="connsiteY717" fmla="*/ 742485 h 2093720"/>
                <a:gd name="connsiteX718" fmla="*/ 748242 w 2375026"/>
                <a:gd name="connsiteY718" fmla="*/ 737893 h 2093720"/>
                <a:gd name="connsiteX719" fmla="*/ 750096 w 2375026"/>
                <a:gd name="connsiteY719" fmla="*/ 736702 h 2093720"/>
                <a:gd name="connsiteX720" fmla="*/ 755868 w 2375026"/>
                <a:gd name="connsiteY720" fmla="*/ 728368 h 2093720"/>
                <a:gd name="connsiteX721" fmla="*/ 769591 w 2375026"/>
                <a:gd name="connsiteY721" fmla="*/ 720895 h 2093720"/>
                <a:gd name="connsiteX722" fmla="*/ 1242539 w 2375026"/>
                <a:gd name="connsiteY722" fmla="*/ 402196 h 2093720"/>
                <a:gd name="connsiteX723" fmla="*/ 1248716 w 2375026"/>
                <a:gd name="connsiteY723" fmla="*/ 423450 h 2093720"/>
                <a:gd name="connsiteX724" fmla="*/ 1261893 w 2375026"/>
                <a:gd name="connsiteY724" fmla="*/ 421054 h 2093720"/>
                <a:gd name="connsiteX725" fmla="*/ 1264288 w 2375026"/>
                <a:gd name="connsiteY725" fmla="*/ 434231 h 2093720"/>
                <a:gd name="connsiteX726" fmla="*/ 1272728 w 2375026"/>
                <a:gd name="connsiteY726" fmla="*/ 436654 h 2093720"/>
                <a:gd name="connsiteX727" fmla="*/ 1275655 w 2375026"/>
                <a:gd name="connsiteY727" fmla="*/ 458271 h 2093720"/>
                <a:gd name="connsiteX728" fmla="*/ 1284598 w 2375026"/>
                <a:gd name="connsiteY728" fmla="*/ 464736 h 2093720"/>
                <a:gd name="connsiteX729" fmla="*/ 1279861 w 2375026"/>
                <a:gd name="connsiteY729" fmla="*/ 479751 h 2093720"/>
                <a:gd name="connsiteX730" fmla="*/ 1290642 w 2375026"/>
                <a:gd name="connsiteY730" fmla="*/ 483344 h 2093720"/>
                <a:gd name="connsiteX731" fmla="*/ 1290642 w 2375026"/>
                <a:gd name="connsiteY731" fmla="*/ 497719 h 2093720"/>
                <a:gd name="connsiteX732" fmla="*/ 1323881 w 2375026"/>
                <a:gd name="connsiteY732" fmla="*/ 549320 h 2093720"/>
                <a:gd name="connsiteX733" fmla="*/ 1327741 w 2375026"/>
                <a:gd name="connsiteY733" fmla="*/ 566496 h 2093720"/>
                <a:gd name="connsiteX734" fmla="*/ 1330899 w 2375026"/>
                <a:gd name="connsiteY734" fmla="*/ 585023 h 2093720"/>
                <a:gd name="connsiteX735" fmla="*/ 1340286 w 2375026"/>
                <a:gd name="connsiteY735" fmla="*/ 585800 h 2093720"/>
                <a:gd name="connsiteX736" fmla="*/ 1358229 w 2375026"/>
                <a:gd name="connsiteY736" fmla="*/ 590310 h 2093720"/>
                <a:gd name="connsiteX737" fmla="*/ 1377741 w 2375026"/>
                <a:gd name="connsiteY737" fmla="*/ 588407 h 2093720"/>
                <a:gd name="connsiteX738" fmla="*/ 1443613 w 2375026"/>
                <a:gd name="connsiteY738" fmla="*/ 608079 h 2093720"/>
                <a:gd name="connsiteX739" fmla="*/ 1443850 w 2375026"/>
                <a:gd name="connsiteY739" fmla="*/ 608941 h 2093720"/>
                <a:gd name="connsiteX740" fmla="*/ 1441437 w 2375026"/>
                <a:gd name="connsiteY740" fmla="*/ 608511 h 2093720"/>
                <a:gd name="connsiteX741" fmla="*/ 1427132 w 2375026"/>
                <a:gd name="connsiteY741" fmla="*/ 606733 h 2093720"/>
                <a:gd name="connsiteX742" fmla="*/ 1425589 w 2375026"/>
                <a:gd name="connsiteY742" fmla="*/ 606601 h 2093720"/>
                <a:gd name="connsiteX743" fmla="*/ 1428640 w 2375026"/>
                <a:gd name="connsiteY743" fmla="*/ 608852 h 2093720"/>
                <a:gd name="connsiteX744" fmla="*/ 1431938 w 2375026"/>
                <a:gd name="connsiteY744" fmla="*/ 612921 h 2093720"/>
                <a:gd name="connsiteX745" fmla="*/ 1432176 w 2375026"/>
                <a:gd name="connsiteY745" fmla="*/ 613783 h 2093720"/>
                <a:gd name="connsiteX746" fmla="*/ 1429762 w 2375026"/>
                <a:gd name="connsiteY746" fmla="*/ 613352 h 2093720"/>
                <a:gd name="connsiteX747" fmla="*/ 1414750 w 2375026"/>
                <a:gd name="connsiteY747" fmla="*/ 611792 h 2093720"/>
                <a:gd name="connsiteX748" fmla="*/ 1421472 w 2375026"/>
                <a:gd name="connsiteY748" fmla="*/ 616524 h 2093720"/>
                <a:gd name="connsiteX749" fmla="*/ 1421676 w 2375026"/>
                <a:gd name="connsiteY749" fmla="*/ 617084 h 2093720"/>
                <a:gd name="connsiteX750" fmla="*/ 1419598 w 2375026"/>
                <a:gd name="connsiteY750" fmla="*/ 616805 h 2093720"/>
                <a:gd name="connsiteX751" fmla="*/ 1407281 w 2375026"/>
                <a:gd name="connsiteY751" fmla="*/ 615650 h 2093720"/>
                <a:gd name="connsiteX752" fmla="*/ 1405953 w 2375026"/>
                <a:gd name="connsiteY752" fmla="*/ 615564 h 2093720"/>
                <a:gd name="connsiteX753" fmla="*/ 1408580 w 2375026"/>
                <a:gd name="connsiteY753" fmla="*/ 617027 h 2093720"/>
                <a:gd name="connsiteX754" fmla="*/ 1411420 w 2375026"/>
                <a:gd name="connsiteY754" fmla="*/ 619669 h 2093720"/>
                <a:gd name="connsiteX755" fmla="*/ 1411624 w 2375026"/>
                <a:gd name="connsiteY755" fmla="*/ 620229 h 2093720"/>
                <a:gd name="connsiteX756" fmla="*/ 1409546 w 2375026"/>
                <a:gd name="connsiteY756" fmla="*/ 619950 h 2093720"/>
                <a:gd name="connsiteX757" fmla="*/ 1361320 w 2375026"/>
                <a:gd name="connsiteY757" fmla="*/ 617546 h 2093720"/>
                <a:gd name="connsiteX758" fmla="*/ 1355026 w 2375026"/>
                <a:gd name="connsiteY758" fmla="*/ 623198 h 2093720"/>
                <a:gd name="connsiteX759" fmla="*/ 1364549 w 2375026"/>
                <a:gd name="connsiteY759" fmla="*/ 621029 h 2093720"/>
                <a:gd name="connsiteX760" fmla="*/ 1367101 w 2375026"/>
                <a:gd name="connsiteY760" fmla="*/ 626278 h 2093720"/>
                <a:gd name="connsiteX761" fmla="*/ 1360883 w 2375026"/>
                <a:gd name="connsiteY761" fmla="*/ 629373 h 2093720"/>
                <a:gd name="connsiteX762" fmla="*/ 1363778 w 2375026"/>
                <a:gd name="connsiteY762" fmla="*/ 635417 h 2093720"/>
                <a:gd name="connsiteX763" fmla="*/ 1328151 w 2375026"/>
                <a:gd name="connsiteY763" fmla="*/ 652846 h 2093720"/>
                <a:gd name="connsiteX764" fmla="*/ 1328408 w 2375026"/>
                <a:gd name="connsiteY764" fmla="*/ 646243 h 2093720"/>
                <a:gd name="connsiteX765" fmla="*/ 1328256 w 2375026"/>
                <a:gd name="connsiteY765" fmla="*/ 645734 h 2093720"/>
                <a:gd name="connsiteX766" fmla="*/ 1323283 w 2375026"/>
                <a:gd name="connsiteY766" fmla="*/ 645400 h 2093720"/>
                <a:gd name="connsiteX767" fmla="*/ 1326790 w 2375026"/>
                <a:gd name="connsiteY767" fmla="*/ 641790 h 2093720"/>
                <a:gd name="connsiteX768" fmla="*/ 1326462 w 2375026"/>
                <a:gd name="connsiteY768" fmla="*/ 641363 h 2093720"/>
                <a:gd name="connsiteX769" fmla="*/ 1318675 w 2375026"/>
                <a:gd name="connsiteY769" fmla="*/ 645248 h 2093720"/>
                <a:gd name="connsiteX770" fmla="*/ 1287839 w 2375026"/>
                <a:gd name="connsiteY770" fmla="*/ 649535 h 2093720"/>
                <a:gd name="connsiteX771" fmla="*/ 1206122 w 2375026"/>
                <a:gd name="connsiteY771" fmla="*/ 603968 h 2093720"/>
                <a:gd name="connsiteX772" fmla="*/ 1204277 w 2375026"/>
                <a:gd name="connsiteY772" fmla="*/ 601689 h 2093720"/>
                <a:gd name="connsiteX773" fmla="*/ 1203713 w 2375026"/>
                <a:gd name="connsiteY773" fmla="*/ 600993 h 2093720"/>
                <a:gd name="connsiteX774" fmla="*/ 1193202 w 2375026"/>
                <a:gd name="connsiteY774" fmla="*/ 600797 h 2093720"/>
                <a:gd name="connsiteX775" fmla="*/ 1178566 w 2375026"/>
                <a:gd name="connsiteY775" fmla="*/ 601069 h 2093720"/>
                <a:gd name="connsiteX776" fmla="*/ 1171717 w 2375026"/>
                <a:gd name="connsiteY776" fmla="*/ 601453 h 2093720"/>
                <a:gd name="connsiteX777" fmla="*/ 1168268 w 2375026"/>
                <a:gd name="connsiteY777" fmla="*/ 604489 h 2093720"/>
                <a:gd name="connsiteX778" fmla="*/ 1161343 w 2375026"/>
                <a:gd name="connsiteY778" fmla="*/ 605600 h 2093720"/>
                <a:gd name="connsiteX779" fmla="*/ 1161006 w 2375026"/>
                <a:gd name="connsiteY779" fmla="*/ 607062 h 2093720"/>
                <a:gd name="connsiteX780" fmla="*/ 1159440 w 2375026"/>
                <a:gd name="connsiteY780" fmla="*/ 607455 h 2093720"/>
                <a:gd name="connsiteX781" fmla="*/ 1147253 w 2375026"/>
                <a:gd name="connsiteY781" fmla="*/ 607860 h 2093720"/>
                <a:gd name="connsiteX782" fmla="*/ 1147245 w 2375026"/>
                <a:gd name="connsiteY782" fmla="*/ 607861 h 2093720"/>
                <a:gd name="connsiteX783" fmla="*/ 1147239 w 2375026"/>
                <a:gd name="connsiteY783" fmla="*/ 607859 h 2093720"/>
                <a:gd name="connsiteX784" fmla="*/ 1140972 w 2375026"/>
                <a:gd name="connsiteY784" fmla="*/ 607042 h 2093720"/>
                <a:gd name="connsiteX785" fmla="*/ 1138451 w 2375026"/>
                <a:gd name="connsiteY785" fmla="*/ 606412 h 2093720"/>
                <a:gd name="connsiteX786" fmla="*/ 1139131 w 2375026"/>
                <a:gd name="connsiteY786" fmla="*/ 605320 h 2093720"/>
                <a:gd name="connsiteX787" fmla="*/ 1129483 w 2375026"/>
                <a:gd name="connsiteY787" fmla="*/ 602300 h 2093720"/>
                <a:gd name="connsiteX788" fmla="*/ 1129460 w 2375026"/>
                <a:gd name="connsiteY788" fmla="*/ 601913 h 2093720"/>
                <a:gd name="connsiteX789" fmla="*/ 1115423 w 2375026"/>
                <a:gd name="connsiteY789" fmla="*/ 599572 h 2093720"/>
                <a:gd name="connsiteX790" fmla="*/ 1109129 w 2375026"/>
                <a:gd name="connsiteY790" fmla="*/ 599343 h 2093720"/>
                <a:gd name="connsiteX791" fmla="*/ 1108739 w 2375026"/>
                <a:gd name="connsiteY791" fmla="*/ 599299 h 2093720"/>
                <a:gd name="connsiteX792" fmla="*/ 1107882 w 2375026"/>
                <a:gd name="connsiteY792" fmla="*/ 598913 h 2093720"/>
                <a:gd name="connsiteX793" fmla="*/ 1114623 w 2375026"/>
                <a:gd name="connsiteY793" fmla="*/ 595664 h 2093720"/>
                <a:gd name="connsiteX794" fmla="*/ 1129719 w 2375026"/>
                <a:gd name="connsiteY794" fmla="*/ 591072 h 2093720"/>
                <a:gd name="connsiteX795" fmla="*/ 1131573 w 2375026"/>
                <a:gd name="connsiteY795" fmla="*/ 589881 h 2093720"/>
                <a:gd name="connsiteX796" fmla="*/ 1137345 w 2375026"/>
                <a:gd name="connsiteY796" fmla="*/ 581547 h 2093720"/>
                <a:gd name="connsiteX797" fmla="*/ 1151068 w 2375026"/>
                <a:gd name="connsiteY797" fmla="*/ 574074 h 2093720"/>
                <a:gd name="connsiteX798" fmla="*/ 1167615 w 2375026"/>
                <a:gd name="connsiteY798" fmla="*/ 581350 h 2093720"/>
                <a:gd name="connsiteX799" fmla="*/ 1170775 w 2375026"/>
                <a:gd name="connsiteY799" fmla="*/ 584917 h 2093720"/>
                <a:gd name="connsiteX800" fmla="*/ 1171780 w 2375026"/>
                <a:gd name="connsiteY800" fmla="*/ 584729 h 2093720"/>
                <a:gd name="connsiteX801" fmla="*/ 1176207 w 2375026"/>
                <a:gd name="connsiteY801" fmla="*/ 583903 h 2093720"/>
                <a:gd name="connsiteX802" fmla="*/ 1193202 w 2375026"/>
                <a:gd name="connsiteY802" fmla="*/ 582906 h 2093720"/>
                <a:gd name="connsiteX803" fmla="*/ 1201905 w 2375026"/>
                <a:gd name="connsiteY803" fmla="*/ 583161 h 2093720"/>
                <a:gd name="connsiteX804" fmla="*/ 1208838 w 2375026"/>
                <a:gd name="connsiteY804" fmla="*/ 583781 h 2093720"/>
                <a:gd name="connsiteX805" fmla="*/ 1219013 w 2375026"/>
                <a:gd name="connsiteY805" fmla="*/ 582076 h 2093720"/>
                <a:gd name="connsiteX806" fmla="*/ 1228060 w 2375026"/>
                <a:gd name="connsiteY806" fmla="*/ 581669 h 2093720"/>
                <a:gd name="connsiteX807" fmla="*/ 1234633 w 2375026"/>
                <a:gd name="connsiteY807" fmla="*/ 561188 h 2093720"/>
                <a:gd name="connsiteX808" fmla="*/ 1234341 w 2375026"/>
                <a:gd name="connsiteY808" fmla="*/ 537250 h 2093720"/>
                <a:gd name="connsiteX809" fmla="*/ 1213977 w 2375026"/>
                <a:gd name="connsiteY809" fmla="*/ 504906 h 2093720"/>
                <a:gd name="connsiteX810" fmla="*/ 1239133 w 2375026"/>
                <a:gd name="connsiteY810" fmla="*/ 405481 h 2093720"/>
                <a:gd name="connsiteX811" fmla="*/ 1242539 w 2375026"/>
                <a:gd name="connsiteY811" fmla="*/ 402196 h 2093720"/>
                <a:gd name="connsiteX812" fmla="*/ 1509632 w 2375026"/>
                <a:gd name="connsiteY812" fmla="*/ 260207 h 2093720"/>
                <a:gd name="connsiteX813" fmla="*/ 1509633 w 2375026"/>
                <a:gd name="connsiteY813" fmla="*/ 260208 h 2093720"/>
                <a:gd name="connsiteX814" fmla="*/ 1509633 w 2375026"/>
                <a:gd name="connsiteY814" fmla="*/ 260207 h 2093720"/>
                <a:gd name="connsiteX815" fmla="*/ 1526179 w 2375026"/>
                <a:gd name="connsiteY815" fmla="*/ 267483 h 2093720"/>
                <a:gd name="connsiteX816" fmla="*/ 1529339 w 2375026"/>
                <a:gd name="connsiteY816" fmla="*/ 271050 h 2093720"/>
                <a:gd name="connsiteX817" fmla="*/ 1534771 w 2375026"/>
                <a:gd name="connsiteY817" fmla="*/ 270036 h 2093720"/>
                <a:gd name="connsiteX818" fmla="*/ 1551766 w 2375026"/>
                <a:gd name="connsiteY818" fmla="*/ 269039 h 2093720"/>
                <a:gd name="connsiteX819" fmla="*/ 1560469 w 2375026"/>
                <a:gd name="connsiteY819" fmla="*/ 269294 h 2093720"/>
                <a:gd name="connsiteX820" fmla="*/ 1567402 w 2375026"/>
                <a:gd name="connsiteY820" fmla="*/ 269914 h 2093720"/>
                <a:gd name="connsiteX821" fmla="*/ 1577576 w 2375026"/>
                <a:gd name="connsiteY821" fmla="*/ 268209 h 2093720"/>
                <a:gd name="connsiteX822" fmla="*/ 1606978 w 2375026"/>
                <a:gd name="connsiteY822" fmla="*/ 266888 h 2093720"/>
                <a:gd name="connsiteX823" fmla="*/ 1609917 w 2375026"/>
                <a:gd name="connsiteY823" fmla="*/ 266544 h 2093720"/>
                <a:gd name="connsiteX824" fmla="*/ 1656515 w 2375026"/>
                <a:gd name="connsiteY824" fmla="*/ 267412 h 2093720"/>
                <a:gd name="connsiteX825" fmla="*/ 1658073 w 2375026"/>
                <a:gd name="connsiteY825" fmla="*/ 268296 h 2093720"/>
                <a:gd name="connsiteX826" fmla="*/ 1671787 w 2375026"/>
                <a:gd name="connsiteY826" fmla="*/ 269120 h 2093720"/>
                <a:gd name="connsiteX827" fmla="*/ 1698849 w 2375026"/>
                <a:gd name="connsiteY827" fmla="*/ 271933 h 2093720"/>
                <a:gd name="connsiteX828" fmla="*/ 1716793 w 2375026"/>
                <a:gd name="connsiteY828" fmla="*/ 276444 h 2093720"/>
                <a:gd name="connsiteX829" fmla="*/ 1736304 w 2375026"/>
                <a:gd name="connsiteY829" fmla="*/ 274541 h 2093720"/>
                <a:gd name="connsiteX830" fmla="*/ 1802176 w 2375026"/>
                <a:gd name="connsiteY830" fmla="*/ 294213 h 2093720"/>
                <a:gd name="connsiteX831" fmla="*/ 1802413 w 2375026"/>
                <a:gd name="connsiteY831" fmla="*/ 295075 h 2093720"/>
                <a:gd name="connsiteX832" fmla="*/ 1800000 w 2375026"/>
                <a:gd name="connsiteY832" fmla="*/ 294644 h 2093720"/>
                <a:gd name="connsiteX833" fmla="*/ 1785694 w 2375026"/>
                <a:gd name="connsiteY833" fmla="*/ 292866 h 2093720"/>
                <a:gd name="connsiteX834" fmla="*/ 1784152 w 2375026"/>
                <a:gd name="connsiteY834" fmla="*/ 292735 h 2093720"/>
                <a:gd name="connsiteX835" fmla="*/ 1787203 w 2375026"/>
                <a:gd name="connsiteY835" fmla="*/ 294986 h 2093720"/>
                <a:gd name="connsiteX836" fmla="*/ 1790501 w 2375026"/>
                <a:gd name="connsiteY836" fmla="*/ 299054 h 2093720"/>
                <a:gd name="connsiteX837" fmla="*/ 1790738 w 2375026"/>
                <a:gd name="connsiteY837" fmla="*/ 299917 h 2093720"/>
                <a:gd name="connsiteX838" fmla="*/ 1788325 w 2375026"/>
                <a:gd name="connsiteY838" fmla="*/ 299486 h 2093720"/>
                <a:gd name="connsiteX839" fmla="*/ 1773313 w 2375026"/>
                <a:gd name="connsiteY839" fmla="*/ 297925 h 2093720"/>
                <a:gd name="connsiteX840" fmla="*/ 1780034 w 2375026"/>
                <a:gd name="connsiteY840" fmla="*/ 302658 h 2093720"/>
                <a:gd name="connsiteX841" fmla="*/ 1780239 w 2375026"/>
                <a:gd name="connsiteY841" fmla="*/ 303218 h 2093720"/>
                <a:gd name="connsiteX842" fmla="*/ 1778161 w 2375026"/>
                <a:gd name="connsiteY842" fmla="*/ 302938 h 2093720"/>
                <a:gd name="connsiteX843" fmla="*/ 1765844 w 2375026"/>
                <a:gd name="connsiteY843" fmla="*/ 301783 h 2093720"/>
                <a:gd name="connsiteX844" fmla="*/ 1764516 w 2375026"/>
                <a:gd name="connsiteY844" fmla="*/ 301698 h 2093720"/>
                <a:gd name="connsiteX845" fmla="*/ 1767143 w 2375026"/>
                <a:gd name="connsiteY845" fmla="*/ 303160 h 2093720"/>
                <a:gd name="connsiteX846" fmla="*/ 1769982 w 2375026"/>
                <a:gd name="connsiteY846" fmla="*/ 305803 h 2093720"/>
                <a:gd name="connsiteX847" fmla="*/ 1770186 w 2375026"/>
                <a:gd name="connsiteY847" fmla="*/ 306363 h 2093720"/>
                <a:gd name="connsiteX848" fmla="*/ 1768109 w 2375026"/>
                <a:gd name="connsiteY848" fmla="*/ 306083 h 2093720"/>
                <a:gd name="connsiteX849" fmla="*/ 1719882 w 2375026"/>
                <a:gd name="connsiteY849" fmla="*/ 303680 h 2093720"/>
                <a:gd name="connsiteX850" fmla="*/ 1713590 w 2375026"/>
                <a:gd name="connsiteY850" fmla="*/ 309330 h 2093720"/>
                <a:gd name="connsiteX851" fmla="*/ 1723112 w 2375026"/>
                <a:gd name="connsiteY851" fmla="*/ 307161 h 2093720"/>
                <a:gd name="connsiteX852" fmla="*/ 1725664 w 2375026"/>
                <a:gd name="connsiteY852" fmla="*/ 312410 h 2093720"/>
                <a:gd name="connsiteX853" fmla="*/ 1719447 w 2375026"/>
                <a:gd name="connsiteY853" fmla="*/ 315505 h 2093720"/>
                <a:gd name="connsiteX854" fmla="*/ 1722342 w 2375026"/>
                <a:gd name="connsiteY854" fmla="*/ 321550 h 2093720"/>
                <a:gd name="connsiteX855" fmla="*/ 1686715 w 2375026"/>
                <a:gd name="connsiteY855" fmla="*/ 338979 h 2093720"/>
                <a:gd name="connsiteX856" fmla="*/ 1686972 w 2375026"/>
                <a:gd name="connsiteY856" fmla="*/ 332376 h 2093720"/>
                <a:gd name="connsiteX857" fmla="*/ 1686820 w 2375026"/>
                <a:gd name="connsiteY857" fmla="*/ 331867 h 2093720"/>
                <a:gd name="connsiteX858" fmla="*/ 1681847 w 2375026"/>
                <a:gd name="connsiteY858" fmla="*/ 331533 h 2093720"/>
                <a:gd name="connsiteX859" fmla="*/ 1685354 w 2375026"/>
                <a:gd name="connsiteY859" fmla="*/ 327923 h 2093720"/>
                <a:gd name="connsiteX860" fmla="*/ 1685026 w 2375026"/>
                <a:gd name="connsiteY860" fmla="*/ 327496 h 2093720"/>
                <a:gd name="connsiteX861" fmla="*/ 1677239 w 2375026"/>
                <a:gd name="connsiteY861" fmla="*/ 331381 h 2093720"/>
                <a:gd name="connsiteX862" fmla="*/ 1646403 w 2375026"/>
                <a:gd name="connsiteY862" fmla="*/ 335668 h 2093720"/>
                <a:gd name="connsiteX863" fmla="*/ 1622385 w 2375026"/>
                <a:gd name="connsiteY863" fmla="*/ 330174 h 2093720"/>
                <a:gd name="connsiteX864" fmla="*/ 1619245 w 2375026"/>
                <a:gd name="connsiteY864" fmla="*/ 328614 h 2093720"/>
                <a:gd name="connsiteX865" fmla="*/ 1619084 w 2375026"/>
                <a:gd name="connsiteY865" fmla="*/ 329133 h 2093720"/>
                <a:gd name="connsiteX866" fmla="*/ 1614096 w 2375026"/>
                <a:gd name="connsiteY866" fmla="*/ 352194 h 2093720"/>
                <a:gd name="connsiteX867" fmla="*/ 1603432 w 2375026"/>
                <a:gd name="connsiteY867" fmla="*/ 379775 h 2093720"/>
                <a:gd name="connsiteX868" fmla="*/ 1590831 w 2375026"/>
                <a:gd name="connsiteY868" fmla="*/ 402324 h 2093720"/>
                <a:gd name="connsiteX869" fmla="*/ 1588136 w 2375026"/>
                <a:gd name="connsiteY869" fmla="*/ 388519 h 2093720"/>
                <a:gd name="connsiteX870" fmla="*/ 1574888 w 2375026"/>
                <a:gd name="connsiteY870" fmla="*/ 401247 h 2093720"/>
                <a:gd name="connsiteX871" fmla="*/ 1573917 w 2375026"/>
                <a:gd name="connsiteY871" fmla="*/ 382259 h 2093720"/>
                <a:gd name="connsiteX872" fmla="*/ 1562283 w 2375026"/>
                <a:gd name="connsiteY872" fmla="*/ 396833 h 2093720"/>
                <a:gd name="connsiteX873" fmla="*/ 1565624 w 2375026"/>
                <a:gd name="connsiteY873" fmla="*/ 360306 h 2093720"/>
                <a:gd name="connsiteX874" fmla="*/ 1559807 w 2375026"/>
                <a:gd name="connsiteY874" fmla="*/ 298655 h 2093720"/>
                <a:gd name="connsiteX875" fmla="*/ 1566429 w 2375026"/>
                <a:gd name="connsiteY875" fmla="*/ 291540 h 2093720"/>
                <a:gd name="connsiteX876" fmla="*/ 1564686 w 2375026"/>
                <a:gd name="connsiteY876" fmla="*/ 290101 h 2093720"/>
                <a:gd name="connsiteX877" fmla="*/ 1562847 w 2375026"/>
                <a:gd name="connsiteY877" fmla="*/ 287830 h 2093720"/>
                <a:gd name="connsiteX878" fmla="*/ 1562277 w 2375026"/>
                <a:gd name="connsiteY878" fmla="*/ 287126 h 2093720"/>
                <a:gd name="connsiteX879" fmla="*/ 1551766 w 2375026"/>
                <a:gd name="connsiteY879" fmla="*/ 286930 h 2093720"/>
                <a:gd name="connsiteX880" fmla="*/ 1537130 w 2375026"/>
                <a:gd name="connsiteY880" fmla="*/ 287202 h 2093720"/>
                <a:gd name="connsiteX881" fmla="*/ 1530281 w 2375026"/>
                <a:gd name="connsiteY881" fmla="*/ 287586 h 2093720"/>
                <a:gd name="connsiteX882" fmla="*/ 1526832 w 2375026"/>
                <a:gd name="connsiteY882" fmla="*/ 290622 h 2093720"/>
                <a:gd name="connsiteX883" fmla="*/ 1519907 w 2375026"/>
                <a:gd name="connsiteY883" fmla="*/ 291733 h 2093720"/>
                <a:gd name="connsiteX884" fmla="*/ 1519570 w 2375026"/>
                <a:gd name="connsiteY884" fmla="*/ 293195 h 2093720"/>
                <a:gd name="connsiteX885" fmla="*/ 1518004 w 2375026"/>
                <a:gd name="connsiteY885" fmla="*/ 293588 h 2093720"/>
                <a:gd name="connsiteX886" fmla="*/ 1505817 w 2375026"/>
                <a:gd name="connsiteY886" fmla="*/ 293993 h 2093720"/>
                <a:gd name="connsiteX887" fmla="*/ 1505809 w 2375026"/>
                <a:gd name="connsiteY887" fmla="*/ 293994 h 2093720"/>
                <a:gd name="connsiteX888" fmla="*/ 1505804 w 2375026"/>
                <a:gd name="connsiteY888" fmla="*/ 293992 h 2093720"/>
                <a:gd name="connsiteX889" fmla="*/ 1499537 w 2375026"/>
                <a:gd name="connsiteY889" fmla="*/ 293175 h 2093720"/>
                <a:gd name="connsiteX890" fmla="*/ 1497015 w 2375026"/>
                <a:gd name="connsiteY890" fmla="*/ 292545 h 2093720"/>
                <a:gd name="connsiteX891" fmla="*/ 1497695 w 2375026"/>
                <a:gd name="connsiteY891" fmla="*/ 291453 h 2093720"/>
                <a:gd name="connsiteX892" fmla="*/ 1488047 w 2375026"/>
                <a:gd name="connsiteY892" fmla="*/ 288433 h 2093720"/>
                <a:gd name="connsiteX893" fmla="*/ 1488034 w 2375026"/>
                <a:gd name="connsiteY893" fmla="*/ 288220 h 2093720"/>
                <a:gd name="connsiteX894" fmla="*/ 1488024 w 2375026"/>
                <a:gd name="connsiteY894" fmla="*/ 288045 h 2093720"/>
                <a:gd name="connsiteX895" fmla="*/ 1473989 w 2375026"/>
                <a:gd name="connsiteY895" fmla="*/ 285705 h 2093720"/>
                <a:gd name="connsiteX896" fmla="*/ 1467693 w 2375026"/>
                <a:gd name="connsiteY896" fmla="*/ 285476 h 2093720"/>
                <a:gd name="connsiteX897" fmla="*/ 1467303 w 2375026"/>
                <a:gd name="connsiteY897" fmla="*/ 285432 h 2093720"/>
                <a:gd name="connsiteX898" fmla="*/ 1466447 w 2375026"/>
                <a:gd name="connsiteY898" fmla="*/ 285046 h 2093720"/>
                <a:gd name="connsiteX899" fmla="*/ 1473187 w 2375026"/>
                <a:gd name="connsiteY899" fmla="*/ 281797 h 2093720"/>
                <a:gd name="connsiteX900" fmla="*/ 1488284 w 2375026"/>
                <a:gd name="connsiteY900" fmla="*/ 277205 h 2093720"/>
                <a:gd name="connsiteX901" fmla="*/ 1490137 w 2375026"/>
                <a:gd name="connsiteY901" fmla="*/ 276014 h 2093720"/>
                <a:gd name="connsiteX902" fmla="*/ 1495909 w 2375026"/>
                <a:gd name="connsiteY902" fmla="*/ 267680 h 2093720"/>
                <a:gd name="connsiteX903" fmla="*/ 1509632 w 2375026"/>
                <a:gd name="connsiteY903" fmla="*/ 260207 h 2093720"/>
                <a:gd name="connsiteX904" fmla="*/ 2060994 w 2375026"/>
                <a:gd name="connsiteY904" fmla="*/ 321 h 2093720"/>
                <a:gd name="connsiteX905" fmla="*/ 2067171 w 2375026"/>
                <a:gd name="connsiteY905" fmla="*/ 21574 h 2093720"/>
                <a:gd name="connsiteX906" fmla="*/ 2080348 w 2375026"/>
                <a:gd name="connsiteY906" fmla="*/ 19178 h 2093720"/>
                <a:gd name="connsiteX907" fmla="*/ 2082743 w 2375026"/>
                <a:gd name="connsiteY907" fmla="*/ 32355 h 2093720"/>
                <a:gd name="connsiteX908" fmla="*/ 2091183 w 2375026"/>
                <a:gd name="connsiteY908" fmla="*/ 34778 h 2093720"/>
                <a:gd name="connsiteX909" fmla="*/ 2094110 w 2375026"/>
                <a:gd name="connsiteY909" fmla="*/ 56395 h 2093720"/>
                <a:gd name="connsiteX910" fmla="*/ 2103053 w 2375026"/>
                <a:gd name="connsiteY910" fmla="*/ 62860 h 2093720"/>
                <a:gd name="connsiteX911" fmla="*/ 2098316 w 2375026"/>
                <a:gd name="connsiteY911" fmla="*/ 77875 h 2093720"/>
                <a:gd name="connsiteX912" fmla="*/ 2109097 w 2375026"/>
                <a:gd name="connsiteY912" fmla="*/ 81468 h 2093720"/>
                <a:gd name="connsiteX913" fmla="*/ 2109097 w 2375026"/>
                <a:gd name="connsiteY913" fmla="*/ 95843 h 2093720"/>
                <a:gd name="connsiteX914" fmla="*/ 2142336 w 2375026"/>
                <a:gd name="connsiteY914" fmla="*/ 147444 h 2093720"/>
                <a:gd name="connsiteX915" fmla="*/ 2146196 w 2375026"/>
                <a:gd name="connsiteY915" fmla="*/ 164620 h 2093720"/>
                <a:gd name="connsiteX916" fmla="*/ 2149319 w 2375026"/>
                <a:gd name="connsiteY916" fmla="*/ 182945 h 2093720"/>
                <a:gd name="connsiteX917" fmla="*/ 2158741 w 2375026"/>
                <a:gd name="connsiteY917" fmla="*/ 183924 h 2093720"/>
                <a:gd name="connsiteX918" fmla="*/ 2176684 w 2375026"/>
                <a:gd name="connsiteY918" fmla="*/ 188434 h 2093720"/>
                <a:gd name="connsiteX919" fmla="*/ 2196196 w 2375026"/>
                <a:gd name="connsiteY919" fmla="*/ 186531 h 2093720"/>
                <a:gd name="connsiteX920" fmla="*/ 2262068 w 2375026"/>
                <a:gd name="connsiteY920" fmla="*/ 206203 h 2093720"/>
                <a:gd name="connsiteX921" fmla="*/ 2262306 w 2375026"/>
                <a:gd name="connsiteY921" fmla="*/ 207065 h 2093720"/>
                <a:gd name="connsiteX922" fmla="*/ 2259892 w 2375026"/>
                <a:gd name="connsiteY922" fmla="*/ 206635 h 2093720"/>
                <a:gd name="connsiteX923" fmla="*/ 2245587 w 2375026"/>
                <a:gd name="connsiteY923" fmla="*/ 204857 h 2093720"/>
                <a:gd name="connsiteX924" fmla="*/ 2244044 w 2375026"/>
                <a:gd name="connsiteY924" fmla="*/ 204725 h 2093720"/>
                <a:gd name="connsiteX925" fmla="*/ 2247095 w 2375026"/>
                <a:gd name="connsiteY925" fmla="*/ 206976 h 2093720"/>
                <a:gd name="connsiteX926" fmla="*/ 2250393 w 2375026"/>
                <a:gd name="connsiteY926" fmla="*/ 211045 h 2093720"/>
                <a:gd name="connsiteX927" fmla="*/ 2250630 w 2375026"/>
                <a:gd name="connsiteY927" fmla="*/ 211907 h 2093720"/>
                <a:gd name="connsiteX928" fmla="*/ 2248217 w 2375026"/>
                <a:gd name="connsiteY928" fmla="*/ 211476 h 2093720"/>
                <a:gd name="connsiteX929" fmla="*/ 2233205 w 2375026"/>
                <a:gd name="connsiteY929" fmla="*/ 209916 h 2093720"/>
                <a:gd name="connsiteX930" fmla="*/ 2239927 w 2375026"/>
                <a:gd name="connsiteY930" fmla="*/ 214648 h 2093720"/>
                <a:gd name="connsiteX931" fmla="*/ 2240131 w 2375026"/>
                <a:gd name="connsiteY931" fmla="*/ 215208 h 2093720"/>
                <a:gd name="connsiteX932" fmla="*/ 2238053 w 2375026"/>
                <a:gd name="connsiteY932" fmla="*/ 214929 h 2093720"/>
                <a:gd name="connsiteX933" fmla="*/ 2225736 w 2375026"/>
                <a:gd name="connsiteY933" fmla="*/ 213774 h 2093720"/>
                <a:gd name="connsiteX934" fmla="*/ 2224408 w 2375026"/>
                <a:gd name="connsiteY934" fmla="*/ 213688 h 2093720"/>
                <a:gd name="connsiteX935" fmla="*/ 2227035 w 2375026"/>
                <a:gd name="connsiteY935" fmla="*/ 215151 h 2093720"/>
                <a:gd name="connsiteX936" fmla="*/ 2229874 w 2375026"/>
                <a:gd name="connsiteY936" fmla="*/ 217793 h 2093720"/>
                <a:gd name="connsiteX937" fmla="*/ 2230079 w 2375026"/>
                <a:gd name="connsiteY937" fmla="*/ 218353 h 2093720"/>
                <a:gd name="connsiteX938" fmla="*/ 2228001 w 2375026"/>
                <a:gd name="connsiteY938" fmla="*/ 218074 h 2093720"/>
                <a:gd name="connsiteX939" fmla="*/ 2179775 w 2375026"/>
                <a:gd name="connsiteY939" fmla="*/ 215670 h 2093720"/>
                <a:gd name="connsiteX940" fmla="*/ 2173481 w 2375026"/>
                <a:gd name="connsiteY940" fmla="*/ 221322 h 2093720"/>
                <a:gd name="connsiteX941" fmla="*/ 2183004 w 2375026"/>
                <a:gd name="connsiteY941" fmla="*/ 219153 h 2093720"/>
                <a:gd name="connsiteX942" fmla="*/ 2185556 w 2375026"/>
                <a:gd name="connsiteY942" fmla="*/ 224402 h 2093720"/>
                <a:gd name="connsiteX943" fmla="*/ 2179338 w 2375026"/>
                <a:gd name="connsiteY943" fmla="*/ 227497 h 2093720"/>
                <a:gd name="connsiteX944" fmla="*/ 2182233 w 2375026"/>
                <a:gd name="connsiteY944" fmla="*/ 233541 h 2093720"/>
                <a:gd name="connsiteX945" fmla="*/ 2146606 w 2375026"/>
                <a:gd name="connsiteY945" fmla="*/ 250970 h 2093720"/>
                <a:gd name="connsiteX946" fmla="*/ 2146863 w 2375026"/>
                <a:gd name="connsiteY946" fmla="*/ 244367 h 2093720"/>
                <a:gd name="connsiteX947" fmla="*/ 2146711 w 2375026"/>
                <a:gd name="connsiteY947" fmla="*/ 243858 h 2093720"/>
                <a:gd name="connsiteX948" fmla="*/ 2141738 w 2375026"/>
                <a:gd name="connsiteY948" fmla="*/ 243524 h 2093720"/>
                <a:gd name="connsiteX949" fmla="*/ 2145245 w 2375026"/>
                <a:gd name="connsiteY949" fmla="*/ 239914 h 2093720"/>
                <a:gd name="connsiteX950" fmla="*/ 2144917 w 2375026"/>
                <a:gd name="connsiteY950" fmla="*/ 239487 h 2093720"/>
                <a:gd name="connsiteX951" fmla="*/ 2137130 w 2375026"/>
                <a:gd name="connsiteY951" fmla="*/ 243372 h 2093720"/>
                <a:gd name="connsiteX952" fmla="*/ 2106294 w 2375026"/>
                <a:gd name="connsiteY952" fmla="*/ 247659 h 2093720"/>
                <a:gd name="connsiteX953" fmla="*/ 2024577 w 2375026"/>
                <a:gd name="connsiteY953" fmla="*/ 202092 h 2093720"/>
                <a:gd name="connsiteX954" fmla="*/ 2022732 w 2375026"/>
                <a:gd name="connsiteY954" fmla="*/ 199813 h 2093720"/>
                <a:gd name="connsiteX955" fmla="*/ 2022168 w 2375026"/>
                <a:gd name="connsiteY955" fmla="*/ 199117 h 2093720"/>
                <a:gd name="connsiteX956" fmla="*/ 2011657 w 2375026"/>
                <a:gd name="connsiteY956" fmla="*/ 198921 h 2093720"/>
                <a:gd name="connsiteX957" fmla="*/ 1997021 w 2375026"/>
                <a:gd name="connsiteY957" fmla="*/ 199193 h 2093720"/>
                <a:gd name="connsiteX958" fmla="*/ 1990172 w 2375026"/>
                <a:gd name="connsiteY958" fmla="*/ 199577 h 2093720"/>
                <a:gd name="connsiteX959" fmla="*/ 1986723 w 2375026"/>
                <a:gd name="connsiteY959" fmla="*/ 202613 h 2093720"/>
                <a:gd name="connsiteX960" fmla="*/ 1979798 w 2375026"/>
                <a:gd name="connsiteY960" fmla="*/ 203724 h 2093720"/>
                <a:gd name="connsiteX961" fmla="*/ 1979461 w 2375026"/>
                <a:gd name="connsiteY961" fmla="*/ 205186 h 2093720"/>
                <a:gd name="connsiteX962" fmla="*/ 1977895 w 2375026"/>
                <a:gd name="connsiteY962" fmla="*/ 205579 h 2093720"/>
                <a:gd name="connsiteX963" fmla="*/ 1965708 w 2375026"/>
                <a:gd name="connsiteY963" fmla="*/ 205984 h 2093720"/>
                <a:gd name="connsiteX964" fmla="*/ 1965700 w 2375026"/>
                <a:gd name="connsiteY964" fmla="*/ 205985 h 2093720"/>
                <a:gd name="connsiteX965" fmla="*/ 1965695 w 2375026"/>
                <a:gd name="connsiteY965" fmla="*/ 205983 h 2093720"/>
                <a:gd name="connsiteX966" fmla="*/ 1959428 w 2375026"/>
                <a:gd name="connsiteY966" fmla="*/ 205166 h 2093720"/>
                <a:gd name="connsiteX967" fmla="*/ 1956906 w 2375026"/>
                <a:gd name="connsiteY967" fmla="*/ 204536 h 2093720"/>
                <a:gd name="connsiteX968" fmla="*/ 1957586 w 2375026"/>
                <a:gd name="connsiteY968" fmla="*/ 203444 h 2093720"/>
                <a:gd name="connsiteX969" fmla="*/ 1947938 w 2375026"/>
                <a:gd name="connsiteY969" fmla="*/ 200424 h 2093720"/>
                <a:gd name="connsiteX970" fmla="*/ 1947924 w 2375026"/>
                <a:gd name="connsiteY970" fmla="*/ 200189 h 2093720"/>
                <a:gd name="connsiteX971" fmla="*/ 1947915 w 2375026"/>
                <a:gd name="connsiteY971" fmla="*/ 200037 h 2093720"/>
                <a:gd name="connsiteX972" fmla="*/ 1933879 w 2375026"/>
                <a:gd name="connsiteY972" fmla="*/ 197696 h 2093720"/>
                <a:gd name="connsiteX973" fmla="*/ 1927584 w 2375026"/>
                <a:gd name="connsiteY973" fmla="*/ 197467 h 2093720"/>
                <a:gd name="connsiteX974" fmla="*/ 1927194 w 2375026"/>
                <a:gd name="connsiteY974" fmla="*/ 197423 h 2093720"/>
                <a:gd name="connsiteX975" fmla="*/ 1926338 w 2375026"/>
                <a:gd name="connsiteY975" fmla="*/ 197037 h 2093720"/>
                <a:gd name="connsiteX976" fmla="*/ 1933078 w 2375026"/>
                <a:gd name="connsiteY976" fmla="*/ 193788 h 2093720"/>
                <a:gd name="connsiteX977" fmla="*/ 1948175 w 2375026"/>
                <a:gd name="connsiteY977" fmla="*/ 189196 h 2093720"/>
                <a:gd name="connsiteX978" fmla="*/ 1950029 w 2375026"/>
                <a:gd name="connsiteY978" fmla="*/ 188004 h 2093720"/>
                <a:gd name="connsiteX979" fmla="*/ 1950699 w 2375026"/>
                <a:gd name="connsiteY979" fmla="*/ 187037 h 2093720"/>
                <a:gd name="connsiteX980" fmla="*/ 1955800 w 2375026"/>
                <a:gd name="connsiteY980" fmla="*/ 179671 h 2093720"/>
                <a:gd name="connsiteX981" fmla="*/ 1969524 w 2375026"/>
                <a:gd name="connsiteY981" fmla="*/ 172198 h 2093720"/>
                <a:gd name="connsiteX982" fmla="*/ 1986070 w 2375026"/>
                <a:gd name="connsiteY982" fmla="*/ 179474 h 2093720"/>
                <a:gd name="connsiteX983" fmla="*/ 1989230 w 2375026"/>
                <a:gd name="connsiteY983" fmla="*/ 183041 h 2093720"/>
                <a:gd name="connsiteX984" fmla="*/ 1994662 w 2375026"/>
                <a:gd name="connsiteY984" fmla="*/ 182027 h 2093720"/>
                <a:gd name="connsiteX985" fmla="*/ 2011657 w 2375026"/>
                <a:gd name="connsiteY985" fmla="*/ 181030 h 2093720"/>
                <a:gd name="connsiteX986" fmla="*/ 2020361 w 2375026"/>
                <a:gd name="connsiteY986" fmla="*/ 181285 h 2093720"/>
                <a:gd name="connsiteX987" fmla="*/ 2027293 w 2375026"/>
                <a:gd name="connsiteY987" fmla="*/ 181905 h 2093720"/>
                <a:gd name="connsiteX988" fmla="*/ 2037468 w 2375026"/>
                <a:gd name="connsiteY988" fmla="*/ 180200 h 2093720"/>
                <a:gd name="connsiteX989" fmla="*/ 2046515 w 2375026"/>
                <a:gd name="connsiteY989" fmla="*/ 179793 h 2093720"/>
                <a:gd name="connsiteX990" fmla="*/ 2053088 w 2375026"/>
                <a:gd name="connsiteY990" fmla="*/ 159312 h 2093720"/>
                <a:gd name="connsiteX991" fmla="*/ 2052796 w 2375026"/>
                <a:gd name="connsiteY991" fmla="*/ 135374 h 2093720"/>
                <a:gd name="connsiteX992" fmla="*/ 2032432 w 2375026"/>
                <a:gd name="connsiteY992" fmla="*/ 103030 h 2093720"/>
                <a:gd name="connsiteX993" fmla="*/ 2057588 w 2375026"/>
                <a:gd name="connsiteY993" fmla="*/ 3605 h 2093720"/>
                <a:gd name="connsiteX994" fmla="*/ 2060994 w 2375026"/>
                <a:gd name="connsiteY994" fmla="*/ 321 h 2093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</a:cxnLst>
              <a:rect l="l" t="t" r="r" b="b"/>
              <a:pathLst>
                <a:path w="2375026" h="2093720">
                  <a:moveTo>
                    <a:pt x="1705668" y="1872613"/>
                  </a:moveTo>
                  <a:lnTo>
                    <a:pt x="1705669" y="1872613"/>
                  </a:lnTo>
                  <a:cubicBezTo>
                    <a:pt x="1711481" y="1872892"/>
                    <a:pt x="1717575" y="1875935"/>
                    <a:pt x="1722215" y="1879889"/>
                  </a:cubicBezTo>
                  <a:lnTo>
                    <a:pt x="1725375" y="1883456"/>
                  </a:lnTo>
                  <a:lnTo>
                    <a:pt x="1730807" y="1882442"/>
                  </a:lnTo>
                  <a:cubicBezTo>
                    <a:pt x="1736176" y="1881794"/>
                    <a:pt x="1741884" y="1881445"/>
                    <a:pt x="1747802" y="1881445"/>
                  </a:cubicBezTo>
                  <a:cubicBezTo>
                    <a:pt x="1750761" y="1881445"/>
                    <a:pt x="1753667" y="1881532"/>
                    <a:pt x="1756505" y="1881700"/>
                  </a:cubicBezTo>
                  <a:lnTo>
                    <a:pt x="1763438" y="1882320"/>
                  </a:lnTo>
                  <a:lnTo>
                    <a:pt x="1773612" y="1880615"/>
                  </a:lnTo>
                  <a:lnTo>
                    <a:pt x="1803014" y="1879294"/>
                  </a:lnTo>
                  <a:lnTo>
                    <a:pt x="1805953" y="1878950"/>
                  </a:lnTo>
                  <a:lnTo>
                    <a:pt x="1852551" y="1879818"/>
                  </a:lnTo>
                  <a:lnTo>
                    <a:pt x="1854109" y="1880702"/>
                  </a:lnTo>
                  <a:lnTo>
                    <a:pt x="1867823" y="1881526"/>
                  </a:lnTo>
                  <a:cubicBezTo>
                    <a:pt x="1876921" y="1882172"/>
                    <a:pt x="1886353" y="1883037"/>
                    <a:pt x="1894885" y="1884339"/>
                  </a:cubicBezTo>
                  <a:lnTo>
                    <a:pt x="1912829" y="1888849"/>
                  </a:lnTo>
                  <a:lnTo>
                    <a:pt x="1932340" y="1886947"/>
                  </a:lnTo>
                  <a:cubicBezTo>
                    <a:pt x="1964832" y="1886947"/>
                    <a:pt x="1991942" y="1895392"/>
                    <a:pt x="1998212" y="1906619"/>
                  </a:cubicBezTo>
                  <a:lnTo>
                    <a:pt x="1998449" y="1907481"/>
                  </a:lnTo>
                  <a:lnTo>
                    <a:pt x="1996036" y="1907050"/>
                  </a:lnTo>
                  <a:cubicBezTo>
                    <a:pt x="1991490" y="1906386"/>
                    <a:pt x="1986711" y="1905791"/>
                    <a:pt x="1981730" y="1905272"/>
                  </a:cubicBezTo>
                  <a:lnTo>
                    <a:pt x="1980188" y="1905141"/>
                  </a:lnTo>
                  <a:lnTo>
                    <a:pt x="1983239" y="1907392"/>
                  </a:lnTo>
                  <a:cubicBezTo>
                    <a:pt x="1984644" y="1908697"/>
                    <a:pt x="1985753" y="1910057"/>
                    <a:pt x="1986537" y="1911460"/>
                  </a:cubicBezTo>
                  <a:lnTo>
                    <a:pt x="1986774" y="1912323"/>
                  </a:lnTo>
                  <a:lnTo>
                    <a:pt x="1984361" y="1911892"/>
                  </a:lnTo>
                  <a:lnTo>
                    <a:pt x="1969349" y="1910331"/>
                  </a:lnTo>
                  <a:lnTo>
                    <a:pt x="1976070" y="1915064"/>
                  </a:lnTo>
                  <a:lnTo>
                    <a:pt x="1976275" y="1915624"/>
                  </a:lnTo>
                  <a:lnTo>
                    <a:pt x="1974197" y="1915344"/>
                  </a:lnTo>
                  <a:cubicBezTo>
                    <a:pt x="1970283" y="1914913"/>
                    <a:pt x="1966168" y="1914526"/>
                    <a:pt x="1961880" y="1914189"/>
                  </a:cubicBezTo>
                  <a:lnTo>
                    <a:pt x="1960552" y="1914104"/>
                  </a:lnTo>
                  <a:lnTo>
                    <a:pt x="1963179" y="1915566"/>
                  </a:lnTo>
                  <a:cubicBezTo>
                    <a:pt x="1964388" y="1916414"/>
                    <a:pt x="1965344" y="1917297"/>
                    <a:pt x="1966018" y="1918209"/>
                  </a:cubicBezTo>
                  <a:lnTo>
                    <a:pt x="1966222" y="1918769"/>
                  </a:lnTo>
                  <a:lnTo>
                    <a:pt x="1964145" y="1918489"/>
                  </a:lnTo>
                  <a:lnTo>
                    <a:pt x="1915918" y="1916086"/>
                  </a:lnTo>
                  <a:lnTo>
                    <a:pt x="1909626" y="1921736"/>
                  </a:lnTo>
                  <a:lnTo>
                    <a:pt x="1919148" y="1919567"/>
                  </a:lnTo>
                  <a:cubicBezTo>
                    <a:pt x="1923823" y="1919516"/>
                    <a:pt x="1924659" y="1922900"/>
                    <a:pt x="1921700" y="1924816"/>
                  </a:cubicBezTo>
                  <a:lnTo>
                    <a:pt x="1915483" y="1927911"/>
                  </a:lnTo>
                  <a:lnTo>
                    <a:pt x="1918378" y="1933956"/>
                  </a:lnTo>
                  <a:cubicBezTo>
                    <a:pt x="1914662" y="1936444"/>
                    <a:pt x="1895592" y="1945103"/>
                    <a:pt x="1882751" y="1951385"/>
                  </a:cubicBezTo>
                  <a:cubicBezTo>
                    <a:pt x="1883285" y="1949415"/>
                    <a:pt x="1883583" y="1947478"/>
                    <a:pt x="1883008" y="1944782"/>
                  </a:cubicBezTo>
                  <a:cubicBezTo>
                    <a:pt x="1882957" y="1944612"/>
                    <a:pt x="1882907" y="1944443"/>
                    <a:pt x="1882856" y="1944273"/>
                  </a:cubicBezTo>
                  <a:lnTo>
                    <a:pt x="1877883" y="1943939"/>
                  </a:lnTo>
                  <a:lnTo>
                    <a:pt x="1881390" y="1940329"/>
                  </a:lnTo>
                  <a:lnTo>
                    <a:pt x="1881062" y="1939902"/>
                  </a:lnTo>
                  <a:lnTo>
                    <a:pt x="1873275" y="1943787"/>
                  </a:lnTo>
                  <a:cubicBezTo>
                    <a:pt x="1863510" y="1947013"/>
                    <a:pt x="1853029" y="1948747"/>
                    <a:pt x="1842439" y="1948074"/>
                  </a:cubicBezTo>
                  <a:cubicBezTo>
                    <a:pt x="1834497" y="1947569"/>
                    <a:pt x="1826375" y="1945570"/>
                    <a:pt x="1818421" y="1942580"/>
                  </a:cubicBezTo>
                  <a:lnTo>
                    <a:pt x="1815281" y="1941020"/>
                  </a:lnTo>
                  <a:lnTo>
                    <a:pt x="1815120" y="1941538"/>
                  </a:lnTo>
                  <a:cubicBezTo>
                    <a:pt x="1813834" y="1948723"/>
                    <a:pt x="1812663" y="1956700"/>
                    <a:pt x="1810132" y="1964600"/>
                  </a:cubicBezTo>
                  <a:cubicBezTo>
                    <a:pt x="1805069" y="1980400"/>
                    <a:pt x="1800545" y="1980811"/>
                    <a:pt x="1799468" y="1992181"/>
                  </a:cubicBezTo>
                  <a:cubicBezTo>
                    <a:pt x="1798390" y="2003552"/>
                    <a:pt x="1789416" y="2013272"/>
                    <a:pt x="1786867" y="2014730"/>
                  </a:cubicBezTo>
                  <a:cubicBezTo>
                    <a:pt x="1784318" y="2016187"/>
                    <a:pt x="1786830" y="2001105"/>
                    <a:pt x="1784172" y="2000925"/>
                  </a:cubicBezTo>
                  <a:cubicBezTo>
                    <a:pt x="1781515" y="2000746"/>
                    <a:pt x="1773293" y="2014696"/>
                    <a:pt x="1770924" y="2013653"/>
                  </a:cubicBezTo>
                  <a:cubicBezTo>
                    <a:pt x="1768554" y="2012609"/>
                    <a:pt x="1772054" y="1995401"/>
                    <a:pt x="1769953" y="1994665"/>
                  </a:cubicBezTo>
                  <a:cubicBezTo>
                    <a:pt x="1767852" y="1993929"/>
                    <a:pt x="1759701" y="2012898"/>
                    <a:pt x="1758319" y="2009239"/>
                  </a:cubicBezTo>
                  <a:cubicBezTo>
                    <a:pt x="1756936" y="2005580"/>
                    <a:pt x="1762072" y="1989075"/>
                    <a:pt x="1761660" y="1972712"/>
                  </a:cubicBezTo>
                  <a:cubicBezTo>
                    <a:pt x="1761247" y="1956349"/>
                    <a:pt x="1751703" y="1925166"/>
                    <a:pt x="1755843" y="1911061"/>
                  </a:cubicBezTo>
                  <a:lnTo>
                    <a:pt x="1762465" y="1903946"/>
                  </a:lnTo>
                  <a:lnTo>
                    <a:pt x="1760722" y="1902507"/>
                  </a:lnTo>
                  <a:lnTo>
                    <a:pt x="1758904" y="1900262"/>
                  </a:lnTo>
                  <a:lnTo>
                    <a:pt x="1758313" y="1899532"/>
                  </a:lnTo>
                  <a:lnTo>
                    <a:pt x="1747802" y="1899336"/>
                  </a:lnTo>
                  <a:cubicBezTo>
                    <a:pt x="1742907" y="1899336"/>
                    <a:pt x="1738023" y="1899427"/>
                    <a:pt x="1733166" y="1899608"/>
                  </a:cubicBezTo>
                  <a:lnTo>
                    <a:pt x="1726317" y="1899992"/>
                  </a:lnTo>
                  <a:lnTo>
                    <a:pt x="1722868" y="1903028"/>
                  </a:lnTo>
                  <a:lnTo>
                    <a:pt x="1715943" y="1904139"/>
                  </a:lnTo>
                  <a:lnTo>
                    <a:pt x="1715606" y="1905601"/>
                  </a:lnTo>
                  <a:lnTo>
                    <a:pt x="1714040" y="1905994"/>
                  </a:lnTo>
                  <a:lnTo>
                    <a:pt x="1701853" y="1906398"/>
                  </a:lnTo>
                  <a:lnTo>
                    <a:pt x="1701845" y="1906400"/>
                  </a:lnTo>
                  <a:lnTo>
                    <a:pt x="1701840" y="1906398"/>
                  </a:lnTo>
                  <a:lnTo>
                    <a:pt x="1695573" y="1905581"/>
                  </a:lnTo>
                  <a:lnTo>
                    <a:pt x="1693051" y="1904951"/>
                  </a:lnTo>
                  <a:lnTo>
                    <a:pt x="1693731" y="1903859"/>
                  </a:lnTo>
                  <a:lnTo>
                    <a:pt x="1684083" y="1900839"/>
                  </a:lnTo>
                  <a:lnTo>
                    <a:pt x="1684071" y="1900635"/>
                  </a:lnTo>
                  <a:lnTo>
                    <a:pt x="1684060" y="1900451"/>
                  </a:lnTo>
                  <a:lnTo>
                    <a:pt x="1670025" y="1898111"/>
                  </a:lnTo>
                  <a:lnTo>
                    <a:pt x="1663729" y="1897882"/>
                  </a:lnTo>
                  <a:lnTo>
                    <a:pt x="1663339" y="1897838"/>
                  </a:lnTo>
                  <a:lnTo>
                    <a:pt x="1662483" y="1897452"/>
                  </a:lnTo>
                  <a:cubicBezTo>
                    <a:pt x="1659959" y="1896059"/>
                    <a:pt x="1661788" y="1894822"/>
                    <a:pt x="1669223" y="1894203"/>
                  </a:cubicBezTo>
                  <a:cubicBezTo>
                    <a:pt x="1678327" y="1893445"/>
                    <a:pt x="1681694" y="1891482"/>
                    <a:pt x="1684320" y="1889611"/>
                  </a:cubicBezTo>
                  <a:lnTo>
                    <a:pt x="1686174" y="1888419"/>
                  </a:lnTo>
                  <a:lnTo>
                    <a:pt x="1686771" y="1887557"/>
                  </a:lnTo>
                  <a:lnTo>
                    <a:pt x="1691945" y="1880086"/>
                  </a:lnTo>
                  <a:cubicBezTo>
                    <a:pt x="1695456" y="1875824"/>
                    <a:pt x="1699856" y="1872335"/>
                    <a:pt x="1705668" y="1872613"/>
                  </a:cubicBezTo>
                  <a:close/>
                  <a:moveTo>
                    <a:pt x="2173715" y="1843069"/>
                  </a:moveTo>
                  <a:cubicBezTo>
                    <a:pt x="2176336" y="1845606"/>
                    <a:pt x="2177047" y="1862376"/>
                    <a:pt x="2179892" y="1864323"/>
                  </a:cubicBezTo>
                  <a:cubicBezTo>
                    <a:pt x="2183685" y="1866918"/>
                    <a:pt x="2190473" y="1860130"/>
                    <a:pt x="2193069" y="1861927"/>
                  </a:cubicBezTo>
                  <a:cubicBezTo>
                    <a:pt x="2195664" y="1863724"/>
                    <a:pt x="2193658" y="1872504"/>
                    <a:pt x="2195464" y="1875104"/>
                  </a:cubicBezTo>
                  <a:cubicBezTo>
                    <a:pt x="2197270" y="1877704"/>
                    <a:pt x="2202010" y="1873520"/>
                    <a:pt x="2203904" y="1877527"/>
                  </a:cubicBezTo>
                  <a:cubicBezTo>
                    <a:pt x="2205799" y="1881534"/>
                    <a:pt x="2204852" y="1894464"/>
                    <a:pt x="2206831" y="1899144"/>
                  </a:cubicBezTo>
                  <a:cubicBezTo>
                    <a:pt x="2208809" y="1903824"/>
                    <a:pt x="2215073" y="1902029"/>
                    <a:pt x="2215774" y="1905609"/>
                  </a:cubicBezTo>
                  <a:cubicBezTo>
                    <a:pt x="2216475" y="1909189"/>
                    <a:pt x="2210030" y="1917522"/>
                    <a:pt x="2211037" y="1920624"/>
                  </a:cubicBezTo>
                  <a:cubicBezTo>
                    <a:pt x="2212044" y="1923725"/>
                    <a:pt x="2220021" y="1921223"/>
                    <a:pt x="2221818" y="1924217"/>
                  </a:cubicBezTo>
                  <a:cubicBezTo>
                    <a:pt x="2223615" y="1927212"/>
                    <a:pt x="2216278" y="1927596"/>
                    <a:pt x="2221818" y="1938592"/>
                  </a:cubicBezTo>
                  <a:cubicBezTo>
                    <a:pt x="2227358" y="1949588"/>
                    <a:pt x="2253925" y="1972241"/>
                    <a:pt x="2255057" y="1990193"/>
                  </a:cubicBezTo>
                  <a:cubicBezTo>
                    <a:pt x="2255340" y="1994681"/>
                    <a:pt x="2257169" y="2000803"/>
                    <a:pt x="2258917" y="2007369"/>
                  </a:cubicBezTo>
                  <a:lnTo>
                    <a:pt x="2262040" y="2025694"/>
                  </a:lnTo>
                  <a:lnTo>
                    <a:pt x="2271462" y="2026674"/>
                  </a:lnTo>
                  <a:lnTo>
                    <a:pt x="2289405" y="2031184"/>
                  </a:lnTo>
                  <a:lnTo>
                    <a:pt x="2308917" y="2029281"/>
                  </a:lnTo>
                  <a:cubicBezTo>
                    <a:pt x="2341410" y="2029281"/>
                    <a:pt x="2368520" y="2037726"/>
                    <a:pt x="2374789" y="2048953"/>
                  </a:cubicBezTo>
                  <a:lnTo>
                    <a:pt x="2375026" y="2049815"/>
                  </a:lnTo>
                  <a:lnTo>
                    <a:pt x="2372613" y="2049384"/>
                  </a:lnTo>
                  <a:cubicBezTo>
                    <a:pt x="2368067" y="2048720"/>
                    <a:pt x="2363288" y="2048125"/>
                    <a:pt x="2358308" y="2047606"/>
                  </a:cubicBezTo>
                  <a:lnTo>
                    <a:pt x="2356765" y="2047475"/>
                  </a:lnTo>
                  <a:lnTo>
                    <a:pt x="2359816" y="2049726"/>
                  </a:lnTo>
                  <a:cubicBezTo>
                    <a:pt x="2361221" y="2051031"/>
                    <a:pt x="2362331" y="2052391"/>
                    <a:pt x="2363114" y="2053794"/>
                  </a:cubicBezTo>
                  <a:lnTo>
                    <a:pt x="2363352" y="2054657"/>
                  </a:lnTo>
                  <a:lnTo>
                    <a:pt x="2360938" y="2054226"/>
                  </a:lnTo>
                  <a:lnTo>
                    <a:pt x="2345926" y="2052665"/>
                  </a:lnTo>
                  <a:lnTo>
                    <a:pt x="2352648" y="2057398"/>
                  </a:lnTo>
                  <a:lnTo>
                    <a:pt x="2352852" y="2057958"/>
                  </a:lnTo>
                  <a:lnTo>
                    <a:pt x="2350774" y="2057678"/>
                  </a:lnTo>
                  <a:cubicBezTo>
                    <a:pt x="2346860" y="2057247"/>
                    <a:pt x="2342745" y="2056860"/>
                    <a:pt x="2338457" y="2056523"/>
                  </a:cubicBezTo>
                  <a:lnTo>
                    <a:pt x="2337129" y="2056438"/>
                  </a:lnTo>
                  <a:lnTo>
                    <a:pt x="2339756" y="2057900"/>
                  </a:lnTo>
                  <a:cubicBezTo>
                    <a:pt x="2340966" y="2058748"/>
                    <a:pt x="2341921" y="2059631"/>
                    <a:pt x="2342596" y="2060543"/>
                  </a:cubicBezTo>
                  <a:lnTo>
                    <a:pt x="2342800" y="2061103"/>
                  </a:lnTo>
                  <a:lnTo>
                    <a:pt x="2340722" y="2060823"/>
                  </a:lnTo>
                  <a:lnTo>
                    <a:pt x="2292496" y="2058420"/>
                  </a:lnTo>
                  <a:lnTo>
                    <a:pt x="2286202" y="2064071"/>
                  </a:lnTo>
                  <a:lnTo>
                    <a:pt x="2295725" y="2061902"/>
                  </a:lnTo>
                  <a:cubicBezTo>
                    <a:pt x="2300400" y="2061851"/>
                    <a:pt x="2301236" y="2065235"/>
                    <a:pt x="2298277" y="2067152"/>
                  </a:cubicBezTo>
                  <a:lnTo>
                    <a:pt x="2292059" y="2070246"/>
                  </a:lnTo>
                  <a:lnTo>
                    <a:pt x="2294954" y="2076290"/>
                  </a:lnTo>
                  <a:cubicBezTo>
                    <a:pt x="2291238" y="2078778"/>
                    <a:pt x="2272168" y="2087437"/>
                    <a:pt x="2259327" y="2093720"/>
                  </a:cubicBezTo>
                  <a:cubicBezTo>
                    <a:pt x="2259861" y="2091749"/>
                    <a:pt x="2260159" y="2089813"/>
                    <a:pt x="2259584" y="2087117"/>
                  </a:cubicBezTo>
                  <a:cubicBezTo>
                    <a:pt x="2259533" y="2086947"/>
                    <a:pt x="2259483" y="2086777"/>
                    <a:pt x="2259432" y="2086608"/>
                  </a:cubicBezTo>
                  <a:lnTo>
                    <a:pt x="2254459" y="2086273"/>
                  </a:lnTo>
                  <a:lnTo>
                    <a:pt x="2257966" y="2082663"/>
                  </a:lnTo>
                  <a:lnTo>
                    <a:pt x="2257638" y="2082237"/>
                  </a:lnTo>
                  <a:lnTo>
                    <a:pt x="2249851" y="2086121"/>
                  </a:lnTo>
                  <a:cubicBezTo>
                    <a:pt x="2240086" y="2089347"/>
                    <a:pt x="2229605" y="2091081"/>
                    <a:pt x="2219015" y="2090408"/>
                  </a:cubicBezTo>
                  <a:cubicBezTo>
                    <a:pt x="2187245" y="2088389"/>
                    <a:pt x="2152608" y="2062463"/>
                    <a:pt x="2137298" y="2044841"/>
                  </a:cubicBezTo>
                  <a:lnTo>
                    <a:pt x="2135456" y="2042566"/>
                  </a:lnTo>
                  <a:lnTo>
                    <a:pt x="2134889" y="2041866"/>
                  </a:lnTo>
                  <a:lnTo>
                    <a:pt x="2124378" y="2041671"/>
                  </a:lnTo>
                  <a:cubicBezTo>
                    <a:pt x="2119483" y="2041671"/>
                    <a:pt x="2114599" y="2041762"/>
                    <a:pt x="2109742" y="2041943"/>
                  </a:cubicBezTo>
                  <a:lnTo>
                    <a:pt x="2102893" y="2042327"/>
                  </a:lnTo>
                  <a:lnTo>
                    <a:pt x="2099444" y="2045362"/>
                  </a:lnTo>
                  <a:lnTo>
                    <a:pt x="2092519" y="2046473"/>
                  </a:lnTo>
                  <a:lnTo>
                    <a:pt x="2092182" y="2047936"/>
                  </a:lnTo>
                  <a:lnTo>
                    <a:pt x="2090616" y="2048328"/>
                  </a:lnTo>
                  <a:lnTo>
                    <a:pt x="2078429" y="2048733"/>
                  </a:lnTo>
                  <a:lnTo>
                    <a:pt x="2078421" y="2048734"/>
                  </a:lnTo>
                  <a:lnTo>
                    <a:pt x="2078415" y="2048733"/>
                  </a:lnTo>
                  <a:lnTo>
                    <a:pt x="2072149" y="2047916"/>
                  </a:lnTo>
                  <a:lnTo>
                    <a:pt x="2069627" y="2047285"/>
                  </a:lnTo>
                  <a:lnTo>
                    <a:pt x="2070307" y="2046194"/>
                  </a:lnTo>
                  <a:lnTo>
                    <a:pt x="2060659" y="2043173"/>
                  </a:lnTo>
                  <a:lnTo>
                    <a:pt x="2060645" y="2042946"/>
                  </a:lnTo>
                  <a:lnTo>
                    <a:pt x="2060636" y="2042786"/>
                  </a:lnTo>
                  <a:lnTo>
                    <a:pt x="2046600" y="2040446"/>
                  </a:lnTo>
                  <a:lnTo>
                    <a:pt x="2040305" y="2040217"/>
                  </a:lnTo>
                  <a:lnTo>
                    <a:pt x="2039915" y="2040172"/>
                  </a:lnTo>
                  <a:lnTo>
                    <a:pt x="2039059" y="2039787"/>
                  </a:lnTo>
                  <a:cubicBezTo>
                    <a:pt x="2036535" y="2038394"/>
                    <a:pt x="2038364" y="2037157"/>
                    <a:pt x="2045799" y="2036537"/>
                  </a:cubicBezTo>
                  <a:cubicBezTo>
                    <a:pt x="2054903" y="2035779"/>
                    <a:pt x="2058270" y="2033817"/>
                    <a:pt x="2060896" y="2031946"/>
                  </a:cubicBezTo>
                  <a:lnTo>
                    <a:pt x="2062750" y="2030754"/>
                  </a:lnTo>
                  <a:lnTo>
                    <a:pt x="2068522" y="2022420"/>
                  </a:lnTo>
                  <a:cubicBezTo>
                    <a:pt x="2072032" y="2018158"/>
                    <a:pt x="2076432" y="2014669"/>
                    <a:pt x="2082245" y="2014947"/>
                  </a:cubicBezTo>
                  <a:cubicBezTo>
                    <a:pt x="2088057" y="2015226"/>
                    <a:pt x="2094151" y="2018269"/>
                    <a:pt x="2098791" y="2022223"/>
                  </a:cubicBezTo>
                  <a:lnTo>
                    <a:pt x="2101951" y="2025790"/>
                  </a:lnTo>
                  <a:lnTo>
                    <a:pt x="2107383" y="2024776"/>
                  </a:lnTo>
                  <a:cubicBezTo>
                    <a:pt x="2112752" y="2024128"/>
                    <a:pt x="2118460" y="2023779"/>
                    <a:pt x="2124378" y="2023779"/>
                  </a:cubicBezTo>
                  <a:cubicBezTo>
                    <a:pt x="2127337" y="2023779"/>
                    <a:pt x="2130244" y="2023866"/>
                    <a:pt x="2133082" y="2024035"/>
                  </a:cubicBezTo>
                  <a:lnTo>
                    <a:pt x="2140014" y="2024655"/>
                  </a:lnTo>
                  <a:lnTo>
                    <a:pt x="2150189" y="2022949"/>
                  </a:lnTo>
                  <a:lnTo>
                    <a:pt x="2159236" y="2022542"/>
                  </a:lnTo>
                  <a:lnTo>
                    <a:pt x="2165809" y="2002061"/>
                  </a:lnTo>
                  <a:cubicBezTo>
                    <a:pt x="2166931" y="1993240"/>
                    <a:pt x="2166474" y="1985196"/>
                    <a:pt x="2165517" y="1978123"/>
                  </a:cubicBezTo>
                  <a:cubicBezTo>
                    <a:pt x="2163605" y="1963975"/>
                    <a:pt x="2144355" y="1967741"/>
                    <a:pt x="2145153" y="1945779"/>
                  </a:cubicBezTo>
                  <a:cubicBezTo>
                    <a:pt x="2145952" y="1923818"/>
                    <a:pt x="2164519" y="1859930"/>
                    <a:pt x="2170309" y="1846354"/>
                  </a:cubicBezTo>
                  <a:cubicBezTo>
                    <a:pt x="2171756" y="1842960"/>
                    <a:pt x="2172842" y="1842224"/>
                    <a:pt x="2173715" y="1843069"/>
                  </a:cubicBezTo>
                  <a:close/>
                  <a:moveTo>
                    <a:pt x="1379765" y="1622527"/>
                  </a:moveTo>
                  <a:cubicBezTo>
                    <a:pt x="1382385" y="1625064"/>
                    <a:pt x="1383097" y="1641834"/>
                    <a:pt x="1385942" y="1643781"/>
                  </a:cubicBezTo>
                  <a:cubicBezTo>
                    <a:pt x="1389735" y="1646376"/>
                    <a:pt x="1396523" y="1639588"/>
                    <a:pt x="1399119" y="1641385"/>
                  </a:cubicBezTo>
                  <a:cubicBezTo>
                    <a:pt x="1401714" y="1643182"/>
                    <a:pt x="1399708" y="1651962"/>
                    <a:pt x="1401514" y="1654562"/>
                  </a:cubicBezTo>
                  <a:cubicBezTo>
                    <a:pt x="1403320" y="1657162"/>
                    <a:pt x="1408060" y="1652978"/>
                    <a:pt x="1409954" y="1656985"/>
                  </a:cubicBezTo>
                  <a:cubicBezTo>
                    <a:pt x="1411849" y="1660992"/>
                    <a:pt x="1410902" y="1673922"/>
                    <a:pt x="1412881" y="1678602"/>
                  </a:cubicBezTo>
                  <a:cubicBezTo>
                    <a:pt x="1414859" y="1683282"/>
                    <a:pt x="1421123" y="1681487"/>
                    <a:pt x="1421824" y="1685067"/>
                  </a:cubicBezTo>
                  <a:cubicBezTo>
                    <a:pt x="1422525" y="1688647"/>
                    <a:pt x="1416080" y="1696980"/>
                    <a:pt x="1417087" y="1700082"/>
                  </a:cubicBezTo>
                  <a:cubicBezTo>
                    <a:pt x="1418094" y="1703183"/>
                    <a:pt x="1426071" y="1700681"/>
                    <a:pt x="1427868" y="1703675"/>
                  </a:cubicBezTo>
                  <a:cubicBezTo>
                    <a:pt x="1429665" y="1706670"/>
                    <a:pt x="1422328" y="1707054"/>
                    <a:pt x="1427868" y="1718050"/>
                  </a:cubicBezTo>
                  <a:cubicBezTo>
                    <a:pt x="1433408" y="1729046"/>
                    <a:pt x="1459975" y="1751699"/>
                    <a:pt x="1461107" y="1769651"/>
                  </a:cubicBezTo>
                  <a:cubicBezTo>
                    <a:pt x="1461390" y="1774139"/>
                    <a:pt x="1463219" y="1780261"/>
                    <a:pt x="1464967" y="1786827"/>
                  </a:cubicBezTo>
                  <a:lnTo>
                    <a:pt x="1468125" y="1805354"/>
                  </a:lnTo>
                  <a:lnTo>
                    <a:pt x="1477512" y="1806131"/>
                  </a:lnTo>
                  <a:lnTo>
                    <a:pt x="1495455" y="1810641"/>
                  </a:lnTo>
                  <a:lnTo>
                    <a:pt x="1514967" y="1808738"/>
                  </a:lnTo>
                  <a:cubicBezTo>
                    <a:pt x="1547460" y="1808738"/>
                    <a:pt x="1574570" y="1817183"/>
                    <a:pt x="1580839" y="1828410"/>
                  </a:cubicBezTo>
                  <a:lnTo>
                    <a:pt x="1581076" y="1829272"/>
                  </a:lnTo>
                  <a:lnTo>
                    <a:pt x="1578663" y="1828842"/>
                  </a:lnTo>
                  <a:cubicBezTo>
                    <a:pt x="1574117" y="1828178"/>
                    <a:pt x="1569338" y="1827583"/>
                    <a:pt x="1564358" y="1827064"/>
                  </a:cubicBezTo>
                  <a:lnTo>
                    <a:pt x="1562815" y="1826932"/>
                  </a:lnTo>
                  <a:lnTo>
                    <a:pt x="1565866" y="1829183"/>
                  </a:lnTo>
                  <a:cubicBezTo>
                    <a:pt x="1567271" y="1830489"/>
                    <a:pt x="1568381" y="1831849"/>
                    <a:pt x="1569164" y="1833252"/>
                  </a:cubicBezTo>
                  <a:lnTo>
                    <a:pt x="1569402" y="1834114"/>
                  </a:lnTo>
                  <a:lnTo>
                    <a:pt x="1566988" y="1833683"/>
                  </a:lnTo>
                  <a:lnTo>
                    <a:pt x="1551976" y="1832123"/>
                  </a:lnTo>
                  <a:lnTo>
                    <a:pt x="1558698" y="1836855"/>
                  </a:lnTo>
                  <a:lnTo>
                    <a:pt x="1558902" y="1837415"/>
                  </a:lnTo>
                  <a:lnTo>
                    <a:pt x="1556824" y="1837136"/>
                  </a:lnTo>
                  <a:cubicBezTo>
                    <a:pt x="1552910" y="1836704"/>
                    <a:pt x="1548795" y="1836318"/>
                    <a:pt x="1544507" y="1835981"/>
                  </a:cubicBezTo>
                  <a:lnTo>
                    <a:pt x="1543179" y="1835895"/>
                  </a:lnTo>
                  <a:lnTo>
                    <a:pt x="1545806" y="1837358"/>
                  </a:lnTo>
                  <a:cubicBezTo>
                    <a:pt x="1547016" y="1838205"/>
                    <a:pt x="1547971" y="1839089"/>
                    <a:pt x="1548646" y="1840000"/>
                  </a:cubicBezTo>
                  <a:lnTo>
                    <a:pt x="1548850" y="1840560"/>
                  </a:lnTo>
                  <a:lnTo>
                    <a:pt x="1546772" y="1840281"/>
                  </a:lnTo>
                  <a:lnTo>
                    <a:pt x="1498546" y="1837877"/>
                  </a:lnTo>
                  <a:lnTo>
                    <a:pt x="1492252" y="1843529"/>
                  </a:lnTo>
                  <a:lnTo>
                    <a:pt x="1501775" y="1841360"/>
                  </a:lnTo>
                  <a:cubicBezTo>
                    <a:pt x="1506450" y="1841309"/>
                    <a:pt x="1507286" y="1844693"/>
                    <a:pt x="1504327" y="1846609"/>
                  </a:cubicBezTo>
                  <a:lnTo>
                    <a:pt x="1498109" y="1849704"/>
                  </a:lnTo>
                  <a:lnTo>
                    <a:pt x="1501004" y="1855748"/>
                  </a:lnTo>
                  <a:cubicBezTo>
                    <a:pt x="1497288" y="1858236"/>
                    <a:pt x="1478218" y="1866895"/>
                    <a:pt x="1465377" y="1873177"/>
                  </a:cubicBezTo>
                  <a:cubicBezTo>
                    <a:pt x="1465911" y="1871207"/>
                    <a:pt x="1466209" y="1869270"/>
                    <a:pt x="1465634" y="1866574"/>
                  </a:cubicBezTo>
                  <a:cubicBezTo>
                    <a:pt x="1465583" y="1866404"/>
                    <a:pt x="1465533" y="1866235"/>
                    <a:pt x="1465482" y="1866065"/>
                  </a:cubicBezTo>
                  <a:lnTo>
                    <a:pt x="1460509" y="1865731"/>
                  </a:lnTo>
                  <a:lnTo>
                    <a:pt x="1464016" y="1862121"/>
                  </a:lnTo>
                  <a:lnTo>
                    <a:pt x="1463688" y="1861694"/>
                  </a:lnTo>
                  <a:lnTo>
                    <a:pt x="1455901" y="1865579"/>
                  </a:lnTo>
                  <a:cubicBezTo>
                    <a:pt x="1446136" y="1868805"/>
                    <a:pt x="1435655" y="1870539"/>
                    <a:pt x="1425065" y="1869866"/>
                  </a:cubicBezTo>
                  <a:cubicBezTo>
                    <a:pt x="1393295" y="1867847"/>
                    <a:pt x="1358658" y="1841921"/>
                    <a:pt x="1343348" y="1824299"/>
                  </a:cubicBezTo>
                  <a:lnTo>
                    <a:pt x="1341502" y="1822018"/>
                  </a:lnTo>
                  <a:lnTo>
                    <a:pt x="1340939" y="1821324"/>
                  </a:lnTo>
                  <a:lnTo>
                    <a:pt x="1330428" y="1821128"/>
                  </a:lnTo>
                  <a:cubicBezTo>
                    <a:pt x="1325533" y="1821128"/>
                    <a:pt x="1320649" y="1821219"/>
                    <a:pt x="1315792" y="1821400"/>
                  </a:cubicBezTo>
                  <a:lnTo>
                    <a:pt x="1308943" y="1821784"/>
                  </a:lnTo>
                  <a:lnTo>
                    <a:pt x="1305494" y="1824820"/>
                  </a:lnTo>
                  <a:lnTo>
                    <a:pt x="1298569" y="1825931"/>
                  </a:lnTo>
                  <a:lnTo>
                    <a:pt x="1298232" y="1827393"/>
                  </a:lnTo>
                  <a:lnTo>
                    <a:pt x="1296666" y="1827786"/>
                  </a:lnTo>
                  <a:lnTo>
                    <a:pt x="1284479" y="1828190"/>
                  </a:lnTo>
                  <a:lnTo>
                    <a:pt x="1284471" y="1828192"/>
                  </a:lnTo>
                  <a:lnTo>
                    <a:pt x="1284466" y="1828190"/>
                  </a:lnTo>
                  <a:lnTo>
                    <a:pt x="1278199" y="1827373"/>
                  </a:lnTo>
                  <a:lnTo>
                    <a:pt x="1275677" y="1826743"/>
                  </a:lnTo>
                  <a:lnTo>
                    <a:pt x="1276357" y="1825651"/>
                  </a:lnTo>
                  <a:lnTo>
                    <a:pt x="1266709" y="1822631"/>
                  </a:lnTo>
                  <a:lnTo>
                    <a:pt x="1266696" y="1822417"/>
                  </a:lnTo>
                  <a:lnTo>
                    <a:pt x="1266686" y="1822243"/>
                  </a:lnTo>
                  <a:lnTo>
                    <a:pt x="1252650" y="1819903"/>
                  </a:lnTo>
                  <a:lnTo>
                    <a:pt x="1246355" y="1819674"/>
                  </a:lnTo>
                  <a:lnTo>
                    <a:pt x="1245965" y="1819630"/>
                  </a:lnTo>
                  <a:lnTo>
                    <a:pt x="1245109" y="1819244"/>
                  </a:lnTo>
                  <a:cubicBezTo>
                    <a:pt x="1242585" y="1817851"/>
                    <a:pt x="1244414" y="1816614"/>
                    <a:pt x="1251849" y="1815995"/>
                  </a:cubicBezTo>
                  <a:cubicBezTo>
                    <a:pt x="1260953" y="1815237"/>
                    <a:pt x="1264320" y="1813274"/>
                    <a:pt x="1266946" y="1811403"/>
                  </a:cubicBezTo>
                  <a:lnTo>
                    <a:pt x="1268800" y="1810211"/>
                  </a:lnTo>
                  <a:lnTo>
                    <a:pt x="1269470" y="1809244"/>
                  </a:lnTo>
                  <a:lnTo>
                    <a:pt x="1274571" y="1801878"/>
                  </a:lnTo>
                  <a:cubicBezTo>
                    <a:pt x="1278082" y="1797616"/>
                    <a:pt x="1282482" y="1794127"/>
                    <a:pt x="1288295" y="1794405"/>
                  </a:cubicBezTo>
                  <a:cubicBezTo>
                    <a:pt x="1294107" y="1794684"/>
                    <a:pt x="1300201" y="1797727"/>
                    <a:pt x="1304841" y="1801681"/>
                  </a:cubicBezTo>
                  <a:lnTo>
                    <a:pt x="1308001" y="1805248"/>
                  </a:lnTo>
                  <a:lnTo>
                    <a:pt x="1313433" y="1804234"/>
                  </a:lnTo>
                  <a:cubicBezTo>
                    <a:pt x="1318802" y="1803586"/>
                    <a:pt x="1324510" y="1803237"/>
                    <a:pt x="1330428" y="1803237"/>
                  </a:cubicBezTo>
                  <a:cubicBezTo>
                    <a:pt x="1333387" y="1803237"/>
                    <a:pt x="1336294" y="1803324"/>
                    <a:pt x="1339132" y="1803492"/>
                  </a:cubicBezTo>
                  <a:lnTo>
                    <a:pt x="1346064" y="1804112"/>
                  </a:lnTo>
                  <a:lnTo>
                    <a:pt x="1356239" y="1802407"/>
                  </a:lnTo>
                  <a:lnTo>
                    <a:pt x="1365286" y="1802000"/>
                  </a:lnTo>
                  <a:lnTo>
                    <a:pt x="1371859" y="1781519"/>
                  </a:lnTo>
                  <a:cubicBezTo>
                    <a:pt x="1372980" y="1772698"/>
                    <a:pt x="1372523" y="1764654"/>
                    <a:pt x="1371567" y="1757581"/>
                  </a:cubicBezTo>
                  <a:cubicBezTo>
                    <a:pt x="1369655" y="1743433"/>
                    <a:pt x="1350405" y="1747199"/>
                    <a:pt x="1351203" y="1725237"/>
                  </a:cubicBezTo>
                  <a:cubicBezTo>
                    <a:pt x="1352002" y="1703276"/>
                    <a:pt x="1370569" y="1639388"/>
                    <a:pt x="1376359" y="1625812"/>
                  </a:cubicBezTo>
                  <a:cubicBezTo>
                    <a:pt x="1377806" y="1622418"/>
                    <a:pt x="1378892" y="1621682"/>
                    <a:pt x="1379765" y="1622527"/>
                  </a:cubicBezTo>
                  <a:close/>
                  <a:moveTo>
                    <a:pt x="906817" y="1603062"/>
                  </a:moveTo>
                  <a:cubicBezTo>
                    <a:pt x="912630" y="1603341"/>
                    <a:pt x="918724" y="1606384"/>
                    <a:pt x="923364" y="1610338"/>
                  </a:cubicBezTo>
                  <a:lnTo>
                    <a:pt x="926523" y="1613905"/>
                  </a:lnTo>
                  <a:lnTo>
                    <a:pt x="931956" y="1612891"/>
                  </a:lnTo>
                  <a:cubicBezTo>
                    <a:pt x="937324" y="1612243"/>
                    <a:pt x="943032" y="1611894"/>
                    <a:pt x="948951" y="1611894"/>
                  </a:cubicBezTo>
                  <a:cubicBezTo>
                    <a:pt x="951910" y="1611894"/>
                    <a:pt x="954816" y="1611981"/>
                    <a:pt x="957654" y="1612149"/>
                  </a:cubicBezTo>
                  <a:lnTo>
                    <a:pt x="964587" y="1612769"/>
                  </a:lnTo>
                  <a:lnTo>
                    <a:pt x="974761" y="1611064"/>
                  </a:lnTo>
                  <a:lnTo>
                    <a:pt x="1004163" y="1609743"/>
                  </a:lnTo>
                  <a:lnTo>
                    <a:pt x="1007102" y="1609399"/>
                  </a:lnTo>
                  <a:lnTo>
                    <a:pt x="1053700" y="1610267"/>
                  </a:lnTo>
                  <a:lnTo>
                    <a:pt x="1055792" y="1611454"/>
                  </a:lnTo>
                  <a:lnTo>
                    <a:pt x="1096034" y="1614788"/>
                  </a:lnTo>
                  <a:lnTo>
                    <a:pt x="1113978" y="1619298"/>
                  </a:lnTo>
                  <a:lnTo>
                    <a:pt x="1133488" y="1617396"/>
                  </a:lnTo>
                  <a:cubicBezTo>
                    <a:pt x="1165981" y="1617396"/>
                    <a:pt x="1193091" y="1625841"/>
                    <a:pt x="1199361" y="1637068"/>
                  </a:cubicBezTo>
                  <a:lnTo>
                    <a:pt x="1199598" y="1637930"/>
                  </a:lnTo>
                  <a:lnTo>
                    <a:pt x="1197184" y="1637499"/>
                  </a:lnTo>
                  <a:cubicBezTo>
                    <a:pt x="1192639" y="1636835"/>
                    <a:pt x="1187860" y="1636240"/>
                    <a:pt x="1182879" y="1635721"/>
                  </a:cubicBezTo>
                  <a:lnTo>
                    <a:pt x="1181337" y="1635590"/>
                  </a:lnTo>
                  <a:lnTo>
                    <a:pt x="1184388" y="1637841"/>
                  </a:lnTo>
                  <a:cubicBezTo>
                    <a:pt x="1185793" y="1639146"/>
                    <a:pt x="1186902" y="1640506"/>
                    <a:pt x="1187686" y="1641909"/>
                  </a:cubicBezTo>
                  <a:lnTo>
                    <a:pt x="1187923" y="1642772"/>
                  </a:lnTo>
                  <a:lnTo>
                    <a:pt x="1185509" y="1642341"/>
                  </a:lnTo>
                  <a:lnTo>
                    <a:pt x="1170497" y="1640780"/>
                  </a:lnTo>
                  <a:lnTo>
                    <a:pt x="1177219" y="1645513"/>
                  </a:lnTo>
                  <a:lnTo>
                    <a:pt x="1177423" y="1646073"/>
                  </a:lnTo>
                  <a:lnTo>
                    <a:pt x="1175345" y="1645793"/>
                  </a:lnTo>
                  <a:cubicBezTo>
                    <a:pt x="1171432" y="1645362"/>
                    <a:pt x="1167317" y="1644975"/>
                    <a:pt x="1163029" y="1644638"/>
                  </a:cubicBezTo>
                  <a:lnTo>
                    <a:pt x="1161701" y="1644553"/>
                  </a:lnTo>
                  <a:lnTo>
                    <a:pt x="1164328" y="1646015"/>
                  </a:lnTo>
                  <a:cubicBezTo>
                    <a:pt x="1165537" y="1646863"/>
                    <a:pt x="1166492" y="1647746"/>
                    <a:pt x="1167167" y="1648658"/>
                  </a:cubicBezTo>
                  <a:lnTo>
                    <a:pt x="1167371" y="1649218"/>
                  </a:lnTo>
                  <a:lnTo>
                    <a:pt x="1165293" y="1648938"/>
                  </a:lnTo>
                  <a:lnTo>
                    <a:pt x="1117067" y="1646535"/>
                  </a:lnTo>
                  <a:lnTo>
                    <a:pt x="1110775" y="1652185"/>
                  </a:lnTo>
                  <a:lnTo>
                    <a:pt x="1120297" y="1650016"/>
                  </a:lnTo>
                  <a:cubicBezTo>
                    <a:pt x="1124972" y="1649965"/>
                    <a:pt x="1125808" y="1653349"/>
                    <a:pt x="1122849" y="1655265"/>
                  </a:cubicBezTo>
                  <a:lnTo>
                    <a:pt x="1116632" y="1658360"/>
                  </a:lnTo>
                  <a:lnTo>
                    <a:pt x="1119526" y="1664405"/>
                  </a:lnTo>
                  <a:cubicBezTo>
                    <a:pt x="1115811" y="1666893"/>
                    <a:pt x="1096741" y="1675552"/>
                    <a:pt x="1083900" y="1681834"/>
                  </a:cubicBezTo>
                  <a:cubicBezTo>
                    <a:pt x="1084434" y="1679864"/>
                    <a:pt x="1084732" y="1677927"/>
                    <a:pt x="1084157" y="1675231"/>
                  </a:cubicBezTo>
                  <a:cubicBezTo>
                    <a:pt x="1084106" y="1675061"/>
                    <a:pt x="1084055" y="1674892"/>
                    <a:pt x="1084005" y="1674722"/>
                  </a:cubicBezTo>
                  <a:lnTo>
                    <a:pt x="1079032" y="1674388"/>
                  </a:lnTo>
                  <a:lnTo>
                    <a:pt x="1082539" y="1670778"/>
                  </a:lnTo>
                  <a:lnTo>
                    <a:pt x="1082210" y="1670351"/>
                  </a:lnTo>
                  <a:lnTo>
                    <a:pt x="1074423" y="1674236"/>
                  </a:lnTo>
                  <a:cubicBezTo>
                    <a:pt x="1064658" y="1677462"/>
                    <a:pt x="1054177" y="1679196"/>
                    <a:pt x="1043587" y="1678523"/>
                  </a:cubicBezTo>
                  <a:cubicBezTo>
                    <a:pt x="1035645" y="1678018"/>
                    <a:pt x="1027523" y="1676019"/>
                    <a:pt x="1019569" y="1673029"/>
                  </a:cubicBezTo>
                  <a:lnTo>
                    <a:pt x="1016430" y="1671469"/>
                  </a:lnTo>
                  <a:lnTo>
                    <a:pt x="1016269" y="1671987"/>
                  </a:lnTo>
                  <a:cubicBezTo>
                    <a:pt x="1014983" y="1679172"/>
                    <a:pt x="1013812" y="1687149"/>
                    <a:pt x="1011280" y="1695049"/>
                  </a:cubicBezTo>
                  <a:cubicBezTo>
                    <a:pt x="1006218" y="1710849"/>
                    <a:pt x="1001694" y="1711260"/>
                    <a:pt x="1000616" y="1722630"/>
                  </a:cubicBezTo>
                  <a:cubicBezTo>
                    <a:pt x="999539" y="1734001"/>
                    <a:pt x="990565" y="1743721"/>
                    <a:pt x="988016" y="1745179"/>
                  </a:cubicBezTo>
                  <a:cubicBezTo>
                    <a:pt x="985466" y="1746636"/>
                    <a:pt x="987978" y="1731554"/>
                    <a:pt x="985321" y="1731374"/>
                  </a:cubicBezTo>
                  <a:cubicBezTo>
                    <a:pt x="982664" y="1731195"/>
                    <a:pt x="974442" y="1745145"/>
                    <a:pt x="972072" y="1744102"/>
                  </a:cubicBezTo>
                  <a:cubicBezTo>
                    <a:pt x="969702" y="1743058"/>
                    <a:pt x="973203" y="1725850"/>
                    <a:pt x="971102" y="1725114"/>
                  </a:cubicBezTo>
                  <a:cubicBezTo>
                    <a:pt x="969001" y="1724378"/>
                    <a:pt x="960850" y="1743347"/>
                    <a:pt x="959467" y="1739688"/>
                  </a:cubicBezTo>
                  <a:cubicBezTo>
                    <a:pt x="958085" y="1736029"/>
                    <a:pt x="963221" y="1719524"/>
                    <a:pt x="962808" y="1703161"/>
                  </a:cubicBezTo>
                  <a:cubicBezTo>
                    <a:pt x="962396" y="1686798"/>
                    <a:pt x="952851" y="1655615"/>
                    <a:pt x="956992" y="1641510"/>
                  </a:cubicBezTo>
                  <a:lnTo>
                    <a:pt x="963614" y="1634395"/>
                  </a:lnTo>
                  <a:lnTo>
                    <a:pt x="961871" y="1632956"/>
                  </a:lnTo>
                  <a:lnTo>
                    <a:pt x="960045" y="1630700"/>
                  </a:lnTo>
                  <a:lnTo>
                    <a:pt x="959462" y="1629981"/>
                  </a:lnTo>
                  <a:lnTo>
                    <a:pt x="948951" y="1629785"/>
                  </a:lnTo>
                  <a:cubicBezTo>
                    <a:pt x="944055" y="1629785"/>
                    <a:pt x="939171" y="1629876"/>
                    <a:pt x="934315" y="1630057"/>
                  </a:cubicBezTo>
                  <a:lnTo>
                    <a:pt x="927466" y="1630441"/>
                  </a:lnTo>
                  <a:lnTo>
                    <a:pt x="924017" y="1633477"/>
                  </a:lnTo>
                  <a:lnTo>
                    <a:pt x="917092" y="1634587"/>
                  </a:lnTo>
                  <a:lnTo>
                    <a:pt x="916755" y="1636050"/>
                  </a:lnTo>
                  <a:lnTo>
                    <a:pt x="915189" y="1636443"/>
                  </a:lnTo>
                  <a:lnTo>
                    <a:pt x="903002" y="1636847"/>
                  </a:lnTo>
                  <a:lnTo>
                    <a:pt x="902994" y="1636849"/>
                  </a:lnTo>
                  <a:lnTo>
                    <a:pt x="902988" y="1636847"/>
                  </a:lnTo>
                  <a:lnTo>
                    <a:pt x="896721" y="1636030"/>
                  </a:lnTo>
                  <a:lnTo>
                    <a:pt x="894200" y="1635400"/>
                  </a:lnTo>
                  <a:lnTo>
                    <a:pt x="894880" y="1634308"/>
                  </a:lnTo>
                  <a:lnTo>
                    <a:pt x="885232" y="1631288"/>
                  </a:lnTo>
                  <a:lnTo>
                    <a:pt x="885232" y="1631277"/>
                  </a:lnTo>
                  <a:lnTo>
                    <a:pt x="885208" y="1630900"/>
                  </a:lnTo>
                  <a:lnTo>
                    <a:pt x="871173" y="1628560"/>
                  </a:lnTo>
                  <a:lnTo>
                    <a:pt x="864878" y="1628331"/>
                  </a:lnTo>
                  <a:lnTo>
                    <a:pt x="864488" y="1628287"/>
                  </a:lnTo>
                  <a:lnTo>
                    <a:pt x="863631" y="1627901"/>
                  </a:lnTo>
                  <a:cubicBezTo>
                    <a:pt x="861108" y="1626508"/>
                    <a:pt x="862936" y="1625271"/>
                    <a:pt x="870372" y="1624652"/>
                  </a:cubicBezTo>
                  <a:cubicBezTo>
                    <a:pt x="879476" y="1623894"/>
                    <a:pt x="882843" y="1621931"/>
                    <a:pt x="885468" y="1620060"/>
                  </a:cubicBezTo>
                  <a:lnTo>
                    <a:pt x="887322" y="1618869"/>
                  </a:lnTo>
                  <a:lnTo>
                    <a:pt x="893094" y="1610535"/>
                  </a:lnTo>
                  <a:cubicBezTo>
                    <a:pt x="896605" y="1606273"/>
                    <a:pt x="901005" y="1602784"/>
                    <a:pt x="906817" y="1603062"/>
                  </a:cubicBezTo>
                  <a:close/>
                  <a:moveTo>
                    <a:pt x="556409" y="1328472"/>
                  </a:moveTo>
                  <a:cubicBezTo>
                    <a:pt x="559029" y="1331009"/>
                    <a:pt x="559741" y="1347779"/>
                    <a:pt x="562586" y="1349726"/>
                  </a:cubicBezTo>
                  <a:cubicBezTo>
                    <a:pt x="566379" y="1352321"/>
                    <a:pt x="573167" y="1345533"/>
                    <a:pt x="575762" y="1347330"/>
                  </a:cubicBezTo>
                  <a:cubicBezTo>
                    <a:pt x="578358" y="1349127"/>
                    <a:pt x="576352" y="1357907"/>
                    <a:pt x="578158" y="1360507"/>
                  </a:cubicBezTo>
                  <a:cubicBezTo>
                    <a:pt x="579964" y="1363107"/>
                    <a:pt x="584704" y="1358923"/>
                    <a:pt x="586598" y="1362930"/>
                  </a:cubicBezTo>
                  <a:cubicBezTo>
                    <a:pt x="588493" y="1366937"/>
                    <a:pt x="587546" y="1379867"/>
                    <a:pt x="589524" y="1384547"/>
                  </a:cubicBezTo>
                  <a:cubicBezTo>
                    <a:pt x="591503" y="1389227"/>
                    <a:pt x="597766" y="1387432"/>
                    <a:pt x="598467" y="1391012"/>
                  </a:cubicBezTo>
                  <a:cubicBezTo>
                    <a:pt x="599168" y="1394592"/>
                    <a:pt x="592723" y="1402925"/>
                    <a:pt x="593731" y="1406027"/>
                  </a:cubicBezTo>
                  <a:cubicBezTo>
                    <a:pt x="594738" y="1409128"/>
                    <a:pt x="602715" y="1406626"/>
                    <a:pt x="604512" y="1409620"/>
                  </a:cubicBezTo>
                  <a:cubicBezTo>
                    <a:pt x="606309" y="1412615"/>
                    <a:pt x="598972" y="1412999"/>
                    <a:pt x="604512" y="1423995"/>
                  </a:cubicBezTo>
                  <a:cubicBezTo>
                    <a:pt x="610051" y="1434991"/>
                    <a:pt x="636618" y="1457644"/>
                    <a:pt x="637751" y="1475596"/>
                  </a:cubicBezTo>
                  <a:cubicBezTo>
                    <a:pt x="638034" y="1480084"/>
                    <a:pt x="639863" y="1486206"/>
                    <a:pt x="641611" y="1492772"/>
                  </a:cubicBezTo>
                  <a:lnTo>
                    <a:pt x="644769" y="1511299"/>
                  </a:lnTo>
                  <a:lnTo>
                    <a:pt x="654156" y="1512076"/>
                  </a:lnTo>
                  <a:lnTo>
                    <a:pt x="672099" y="1516586"/>
                  </a:lnTo>
                  <a:lnTo>
                    <a:pt x="691610" y="1514683"/>
                  </a:lnTo>
                  <a:cubicBezTo>
                    <a:pt x="724103" y="1514683"/>
                    <a:pt x="751213" y="1523128"/>
                    <a:pt x="757483" y="1534355"/>
                  </a:cubicBezTo>
                  <a:lnTo>
                    <a:pt x="757720" y="1535217"/>
                  </a:lnTo>
                  <a:lnTo>
                    <a:pt x="755307" y="1534787"/>
                  </a:lnTo>
                  <a:cubicBezTo>
                    <a:pt x="750761" y="1534123"/>
                    <a:pt x="745982" y="1533528"/>
                    <a:pt x="741001" y="1533009"/>
                  </a:cubicBezTo>
                  <a:lnTo>
                    <a:pt x="739459" y="1532877"/>
                  </a:lnTo>
                  <a:lnTo>
                    <a:pt x="742510" y="1535128"/>
                  </a:lnTo>
                  <a:cubicBezTo>
                    <a:pt x="743915" y="1536434"/>
                    <a:pt x="745024" y="1537794"/>
                    <a:pt x="745808" y="1539197"/>
                  </a:cubicBezTo>
                  <a:lnTo>
                    <a:pt x="746045" y="1540059"/>
                  </a:lnTo>
                  <a:lnTo>
                    <a:pt x="743632" y="1539628"/>
                  </a:lnTo>
                  <a:lnTo>
                    <a:pt x="728620" y="1538068"/>
                  </a:lnTo>
                  <a:lnTo>
                    <a:pt x="735341" y="1542800"/>
                  </a:lnTo>
                  <a:lnTo>
                    <a:pt x="735546" y="1543360"/>
                  </a:lnTo>
                  <a:lnTo>
                    <a:pt x="733468" y="1543081"/>
                  </a:lnTo>
                  <a:cubicBezTo>
                    <a:pt x="729554" y="1542649"/>
                    <a:pt x="725439" y="1542263"/>
                    <a:pt x="721151" y="1541926"/>
                  </a:cubicBezTo>
                  <a:lnTo>
                    <a:pt x="719823" y="1541840"/>
                  </a:lnTo>
                  <a:lnTo>
                    <a:pt x="722450" y="1543303"/>
                  </a:lnTo>
                  <a:cubicBezTo>
                    <a:pt x="723659" y="1544150"/>
                    <a:pt x="724615" y="1545034"/>
                    <a:pt x="725289" y="1545945"/>
                  </a:cubicBezTo>
                  <a:lnTo>
                    <a:pt x="725494" y="1546505"/>
                  </a:lnTo>
                  <a:lnTo>
                    <a:pt x="723416" y="1546226"/>
                  </a:lnTo>
                  <a:lnTo>
                    <a:pt x="675190" y="1543822"/>
                  </a:lnTo>
                  <a:lnTo>
                    <a:pt x="668896" y="1549474"/>
                  </a:lnTo>
                  <a:lnTo>
                    <a:pt x="678418" y="1547305"/>
                  </a:lnTo>
                  <a:cubicBezTo>
                    <a:pt x="683094" y="1547254"/>
                    <a:pt x="683930" y="1550638"/>
                    <a:pt x="680971" y="1552554"/>
                  </a:cubicBezTo>
                  <a:lnTo>
                    <a:pt x="674754" y="1555649"/>
                  </a:lnTo>
                  <a:lnTo>
                    <a:pt x="677647" y="1561693"/>
                  </a:lnTo>
                  <a:cubicBezTo>
                    <a:pt x="673932" y="1564181"/>
                    <a:pt x="654862" y="1572840"/>
                    <a:pt x="642021" y="1579122"/>
                  </a:cubicBezTo>
                  <a:cubicBezTo>
                    <a:pt x="642555" y="1577152"/>
                    <a:pt x="642853" y="1575215"/>
                    <a:pt x="642278" y="1572519"/>
                  </a:cubicBezTo>
                  <a:cubicBezTo>
                    <a:pt x="642227" y="1572349"/>
                    <a:pt x="642176" y="1572180"/>
                    <a:pt x="642126" y="1572010"/>
                  </a:cubicBezTo>
                  <a:lnTo>
                    <a:pt x="637153" y="1571676"/>
                  </a:lnTo>
                  <a:lnTo>
                    <a:pt x="640660" y="1568066"/>
                  </a:lnTo>
                  <a:lnTo>
                    <a:pt x="640332" y="1567639"/>
                  </a:lnTo>
                  <a:lnTo>
                    <a:pt x="632545" y="1571524"/>
                  </a:lnTo>
                  <a:cubicBezTo>
                    <a:pt x="622780" y="1574750"/>
                    <a:pt x="612299" y="1576484"/>
                    <a:pt x="601709" y="1575811"/>
                  </a:cubicBezTo>
                  <a:cubicBezTo>
                    <a:pt x="569939" y="1573792"/>
                    <a:pt x="535302" y="1547866"/>
                    <a:pt x="519992" y="1530244"/>
                  </a:cubicBezTo>
                  <a:lnTo>
                    <a:pt x="518415" y="1528297"/>
                  </a:lnTo>
                  <a:lnTo>
                    <a:pt x="517583" y="1527269"/>
                  </a:lnTo>
                  <a:lnTo>
                    <a:pt x="507072" y="1527073"/>
                  </a:lnTo>
                  <a:cubicBezTo>
                    <a:pt x="502176" y="1527073"/>
                    <a:pt x="497292" y="1527164"/>
                    <a:pt x="492436" y="1527345"/>
                  </a:cubicBezTo>
                  <a:lnTo>
                    <a:pt x="485587" y="1527729"/>
                  </a:lnTo>
                  <a:lnTo>
                    <a:pt x="482138" y="1530765"/>
                  </a:lnTo>
                  <a:lnTo>
                    <a:pt x="475213" y="1531875"/>
                  </a:lnTo>
                  <a:lnTo>
                    <a:pt x="474876" y="1533338"/>
                  </a:lnTo>
                  <a:lnTo>
                    <a:pt x="473310" y="1533731"/>
                  </a:lnTo>
                  <a:lnTo>
                    <a:pt x="461123" y="1534135"/>
                  </a:lnTo>
                  <a:lnTo>
                    <a:pt x="461115" y="1534137"/>
                  </a:lnTo>
                  <a:lnTo>
                    <a:pt x="461109" y="1534135"/>
                  </a:lnTo>
                  <a:lnTo>
                    <a:pt x="454842" y="1533318"/>
                  </a:lnTo>
                  <a:lnTo>
                    <a:pt x="452321" y="1532688"/>
                  </a:lnTo>
                  <a:lnTo>
                    <a:pt x="453001" y="1531596"/>
                  </a:lnTo>
                  <a:lnTo>
                    <a:pt x="443353" y="1528576"/>
                  </a:lnTo>
                  <a:lnTo>
                    <a:pt x="443350" y="1528529"/>
                  </a:lnTo>
                  <a:lnTo>
                    <a:pt x="443330" y="1528188"/>
                  </a:lnTo>
                  <a:lnTo>
                    <a:pt x="429294" y="1525848"/>
                  </a:lnTo>
                  <a:lnTo>
                    <a:pt x="422999" y="1525619"/>
                  </a:lnTo>
                  <a:lnTo>
                    <a:pt x="422609" y="1525575"/>
                  </a:lnTo>
                  <a:lnTo>
                    <a:pt x="421752" y="1525189"/>
                  </a:lnTo>
                  <a:cubicBezTo>
                    <a:pt x="419229" y="1523796"/>
                    <a:pt x="421057" y="1522559"/>
                    <a:pt x="428493" y="1521940"/>
                  </a:cubicBezTo>
                  <a:cubicBezTo>
                    <a:pt x="437597" y="1521182"/>
                    <a:pt x="440964" y="1519219"/>
                    <a:pt x="443589" y="1517348"/>
                  </a:cubicBezTo>
                  <a:lnTo>
                    <a:pt x="445443" y="1516157"/>
                  </a:lnTo>
                  <a:lnTo>
                    <a:pt x="451215" y="1507823"/>
                  </a:lnTo>
                  <a:cubicBezTo>
                    <a:pt x="454726" y="1503561"/>
                    <a:pt x="459126" y="1500072"/>
                    <a:pt x="464938" y="1500350"/>
                  </a:cubicBezTo>
                  <a:cubicBezTo>
                    <a:pt x="470751" y="1500629"/>
                    <a:pt x="476845" y="1503672"/>
                    <a:pt x="481485" y="1507626"/>
                  </a:cubicBezTo>
                  <a:lnTo>
                    <a:pt x="484645" y="1511193"/>
                  </a:lnTo>
                  <a:lnTo>
                    <a:pt x="485634" y="1511008"/>
                  </a:lnTo>
                  <a:lnTo>
                    <a:pt x="490077" y="1510179"/>
                  </a:lnTo>
                  <a:cubicBezTo>
                    <a:pt x="495446" y="1509531"/>
                    <a:pt x="501154" y="1509182"/>
                    <a:pt x="507072" y="1509182"/>
                  </a:cubicBezTo>
                  <a:cubicBezTo>
                    <a:pt x="510031" y="1509182"/>
                    <a:pt x="512937" y="1509269"/>
                    <a:pt x="515775" y="1509437"/>
                  </a:cubicBezTo>
                  <a:lnTo>
                    <a:pt x="522708" y="1510057"/>
                  </a:lnTo>
                  <a:lnTo>
                    <a:pt x="532883" y="1508352"/>
                  </a:lnTo>
                  <a:lnTo>
                    <a:pt x="541930" y="1507945"/>
                  </a:lnTo>
                  <a:lnTo>
                    <a:pt x="548503" y="1487464"/>
                  </a:lnTo>
                  <a:cubicBezTo>
                    <a:pt x="549624" y="1478643"/>
                    <a:pt x="549167" y="1470600"/>
                    <a:pt x="548211" y="1463526"/>
                  </a:cubicBezTo>
                  <a:cubicBezTo>
                    <a:pt x="546298" y="1449378"/>
                    <a:pt x="527048" y="1453144"/>
                    <a:pt x="527847" y="1431182"/>
                  </a:cubicBezTo>
                  <a:cubicBezTo>
                    <a:pt x="528646" y="1409221"/>
                    <a:pt x="547213" y="1345333"/>
                    <a:pt x="553002" y="1331757"/>
                  </a:cubicBezTo>
                  <a:cubicBezTo>
                    <a:pt x="554450" y="1328363"/>
                    <a:pt x="555535" y="1327627"/>
                    <a:pt x="556409" y="1328472"/>
                  </a:cubicBezTo>
                  <a:close/>
                  <a:moveTo>
                    <a:pt x="44254" y="1245294"/>
                  </a:moveTo>
                  <a:cubicBezTo>
                    <a:pt x="50067" y="1245573"/>
                    <a:pt x="56161" y="1248616"/>
                    <a:pt x="60801" y="1252570"/>
                  </a:cubicBezTo>
                  <a:lnTo>
                    <a:pt x="63960" y="1256137"/>
                  </a:lnTo>
                  <a:lnTo>
                    <a:pt x="69393" y="1255123"/>
                  </a:lnTo>
                  <a:cubicBezTo>
                    <a:pt x="74761" y="1254475"/>
                    <a:pt x="80469" y="1254126"/>
                    <a:pt x="86388" y="1254126"/>
                  </a:cubicBezTo>
                  <a:cubicBezTo>
                    <a:pt x="89347" y="1254126"/>
                    <a:pt x="92253" y="1254213"/>
                    <a:pt x="95091" y="1254381"/>
                  </a:cubicBezTo>
                  <a:lnTo>
                    <a:pt x="102024" y="1255001"/>
                  </a:lnTo>
                  <a:lnTo>
                    <a:pt x="112198" y="1253296"/>
                  </a:lnTo>
                  <a:lnTo>
                    <a:pt x="133694" y="1253111"/>
                  </a:lnTo>
                  <a:lnTo>
                    <a:pt x="133966" y="1252869"/>
                  </a:lnTo>
                  <a:cubicBezTo>
                    <a:pt x="136459" y="1250814"/>
                    <a:pt x="139235" y="1249869"/>
                    <a:pt x="144539" y="1251631"/>
                  </a:cubicBezTo>
                  <a:lnTo>
                    <a:pt x="191137" y="1252499"/>
                  </a:lnTo>
                  <a:lnTo>
                    <a:pt x="193229" y="1253686"/>
                  </a:lnTo>
                  <a:lnTo>
                    <a:pt x="233471" y="1257020"/>
                  </a:lnTo>
                  <a:lnTo>
                    <a:pt x="251415" y="1261530"/>
                  </a:lnTo>
                  <a:lnTo>
                    <a:pt x="270925" y="1259628"/>
                  </a:lnTo>
                  <a:cubicBezTo>
                    <a:pt x="303418" y="1259628"/>
                    <a:pt x="330528" y="1268073"/>
                    <a:pt x="336798" y="1279300"/>
                  </a:cubicBezTo>
                  <a:lnTo>
                    <a:pt x="337035" y="1280162"/>
                  </a:lnTo>
                  <a:lnTo>
                    <a:pt x="334621" y="1279731"/>
                  </a:lnTo>
                  <a:cubicBezTo>
                    <a:pt x="330076" y="1279067"/>
                    <a:pt x="325297" y="1278472"/>
                    <a:pt x="320316" y="1277953"/>
                  </a:cubicBezTo>
                  <a:lnTo>
                    <a:pt x="318774" y="1277822"/>
                  </a:lnTo>
                  <a:lnTo>
                    <a:pt x="321825" y="1280073"/>
                  </a:lnTo>
                  <a:cubicBezTo>
                    <a:pt x="323230" y="1281378"/>
                    <a:pt x="324339" y="1282738"/>
                    <a:pt x="325123" y="1284141"/>
                  </a:cubicBezTo>
                  <a:lnTo>
                    <a:pt x="325360" y="1285004"/>
                  </a:lnTo>
                  <a:lnTo>
                    <a:pt x="322946" y="1284573"/>
                  </a:lnTo>
                  <a:lnTo>
                    <a:pt x="307934" y="1283012"/>
                  </a:lnTo>
                  <a:lnTo>
                    <a:pt x="314656" y="1287745"/>
                  </a:lnTo>
                  <a:lnTo>
                    <a:pt x="314860" y="1288305"/>
                  </a:lnTo>
                  <a:lnTo>
                    <a:pt x="312782" y="1288025"/>
                  </a:lnTo>
                  <a:cubicBezTo>
                    <a:pt x="308869" y="1287594"/>
                    <a:pt x="304754" y="1287207"/>
                    <a:pt x="300466" y="1286870"/>
                  </a:cubicBezTo>
                  <a:lnTo>
                    <a:pt x="299138" y="1286785"/>
                  </a:lnTo>
                  <a:lnTo>
                    <a:pt x="301765" y="1288247"/>
                  </a:lnTo>
                  <a:cubicBezTo>
                    <a:pt x="302974" y="1289095"/>
                    <a:pt x="303929" y="1289978"/>
                    <a:pt x="304604" y="1290890"/>
                  </a:cubicBezTo>
                  <a:lnTo>
                    <a:pt x="304808" y="1291450"/>
                  </a:lnTo>
                  <a:lnTo>
                    <a:pt x="302730" y="1291170"/>
                  </a:lnTo>
                  <a:lnTo>
                    <a:pt x="254504" y="1288767"/>
                  </a:lnTo>
                  <a:lnTo>
                    <a:pt x="248212" y="1294417"/>
                  </a:lnTo>
                  <a:lnTo>
                    <a:pt x="257734" y="1292248"/>
                  </a:lnTo>
                  <a:cubicBezTo>
                    <a:pt x="262409" y="1292197"/>
                    <a:pt x="263245" y="1295581"/>
                    <a:pt x="260286" y="1297497"/>
                  </a:cubicBezTo>
                  <a:lnTo>
                    <a:pt x="254069" y="1300592"/>
                  </a:lnTo>
                  <a:lnTo>
                    <a:pt x="256963" y="1306637"/>
                  </a:lnTo>
                  <a:cubicBezTo>
                    <a:pt x="253248" y="1309125"/>
                    <a:pt x="234178" y="1317784"/>
                    <a:pt x="221337" y="1324066"/>
                  </a:cubicBezTo>
                  <a:cubicBezTo>
                    <a:pt x="221871" y="1322096"/>
                    <a:pt x="222169" y="1320159"/>
                    <a:pt x="221594" y="1317463"/>
                  </a:cubicBezTo>
                  <a:cubicBezTo>
                    <a:pt x="221543" y="1317293"/>
                    <a:pt x="221492" y="1317124"/>
                    <a:pt x="221442" y="1316954"/>
                  </a:cubicBezTo>
                  <a:lnTo>
                    <a:pt x="216469" y="1316620"/>
                  </a:lnTo>
                  <a:lnTo>
                    <a:pt x="219976" y="1313010"/>
                  </a:lnTo>
                  <a:lnTo>
                    <a:pt x="219648" y="1312583"/>
                  </a:lnTo>
                  <a:lnTo>
                    <a:pt x="211860" y="1316468"/>
                  </a:lnTo>
                  <a:cubicBezTo>
                    <a:pt x="202095" y="1319694"/>
                    <a:pt x="191614" y="1321428"/>
                    <a:pt x="181024" y="1320755"/>
                  </a:cubicBezTo>
                  <a:cubicBezTo>
                    <a:pt x="173082" y="1320250"/>
                    <a:pt x="164960" y="1318251"/>
                    <a:pt x="157006" y="1315261"/>
                  </a:cubicBezTo>
                  <a:lnTo>
                    <a:pt x="153867" y="1313701"/>
                  </a:lnTo>
                  <a:lnTo>
                    <a:pt x="153706" y="1314220"/>
                  </a:lnTo>
                  <a:cubicBezTo>
                    <a:pt x="152420" y="1321404"/>
                    <a:pt x="151249" y="1329381"/>
                    <a:pt x="148717" y="1337281"/>
                  </a:cubicBezTo>
                  <a:cubicBezTo>
                    <a:pt x="143655" y="1353081"/>
                    <a:pt x="139131" y="1353492"/>
                    <a:pt x="138053" y="1364862"/>
                  </a:cubicBezTo>
                  <a:cubicBezTo>
                    <a:pt x="136976" y="1376233"/>
                    <a:pt x="128002" y="1385953"/>
                    <a:pt x="125453" y="1387411"/>
                  </a:cubicBezTo>
                  <a:cubicBezTo>
                    <a:pt x="122903" y="1388868"/>
                    <a:pt x="125415" y="1373786"/>
                    <a:pt x="122758" y="1373606"/>
                  </a:cubicBezTo>
                  <a:cubicBezTo>
                    <a:pt x="120101" y="1373427"/>
                    <a:pt x="111879" y="1387377"/>
                    <a:pt x="109509" y="1386334"/>
                  </a:cubicBezTo>
                  <a:cubicBezTo>
                    <a:pt x="107139" y="1385290"/>
                    <a:pt x="110640" y="1368082"/>
                    <a:pt x="108539" y="1367346"/>
                  </a:cubicBezTo>
                  <a:cubicBezTo>
                    <a:pt x="106438" y="1366610"/>
                    <a:pt x="98287" y="1385579"/>
                    <a:pt x="96904" y="1381920"/>
                  </a:cubicBezTo>
                  <a:cubicBezTo>
                    <a:pt x="95522" y="1378261"/>
                    <a:pt x="100658" y="1361756"/>
                    <a:pt x="100245" y="1345393"/>
                  </a:cubicBezTo>
                  <a:cubicBezTo>
                    <a:pt x="99833" y="1329030"/>
                    <a:pt x="90288" y="1297847"/>
                    <a:pt x="94429" y="1283742"/>
                  </a:cubicBezTo>
                  <a:lnTo>
                    <a:pt x="101051" y="1276627"/>
                  </a:lnTo>
                  <a:lnTo>
                    <a:pt x="99308" y="1275188"/>
                  </a:lnTo>
                  <a:lnTo>
                    <a:pt x="97464" y="1272910"/>
                  </a:lnTo>
                  <a:lnTo>
                    <a:pt x="96899" y="1272213"/>
                  </a:lnTo>
                  <a:lnTo>
                    <a:pt x="86388" y="1272017"/>
                  </a:lnTo>
                  <a:cubicBezTo>
                    <a:pt x="81492" y="1272017"/>
                    <a:pt x="76608" y="1272108"/>
                    <a:pt x="71752" y="1272289"/>
                  </a:cubicBezTo>
                  <a:lnTo>
                    <a:pt x="64903" y="1272673"/>
                  </a:lnTo>
                  <a:lnTo>
                    <a:pt x="61454" y="1275709"/>
                  </a:lnTo>
                  <a:lnTo>
                    <a:pt x="54529" y="1276819"/>
                  </a:lnTo>
                  <a:lnTo>
                    <a:pt x="54192" y="1278282"/>
                  </a:lnTo>
                  <a:lnTo>
                    <a:pt x="52626" y="1278675"/>
                  </a:lnTo>
                  <a:lnTo>
                    <a:pt x="40439" y="1279079"/>
                  </a:lnTo>
                  <a:lnTo>
                    <a:pt x="40431" y="1279081"/>
                  </a:lnTo>
                  <a:lnTo>
                    <a:pt x="40425" y="1279079"/>
                  </a:lnTo>
                  <a:lnTo>
                    <a:pt x="34158" y="1278262"/>
                  </a:lnTo>
                  <a:lnTo>
                    <a:pt x="31637" y="1277632"/>
                  </a:lnTo>
                  <a:lnTo>
                    <a:pt x="32317" y="1276540"/>
                  </a:lnTo>
                  <a:lnTo>
                    <a:pt x="22669" y="1273520"/>
                  </a:lnTo>
                  <a:lnTo>
                    <a:pt x="22669" y="1273508"/>
                  </a:lnTo>
                  <a:lnTo>
                    <a:pt x="22645" y="1273132"/>
                  </a:lnTo>
                  <a:lnTo>
                    <a:pt x="8610" y="1270792"/>
                  </a:lnTo>
                  <a:lnTo>
                    <a:pt x="2315" y="1270563"/>
                  </a:lnTo>
                  <a:lnTo>
                    <a:pt x="1925" y="1270519"/>
                  </a:lnTo>
                  <a:lnTo>
                    <a:pt x="1068" y="1270133"/>
                  </a:lnTo>
                  <a:cubicBezTo>
                    <a:pt x="-1455" y="1268740"/>
                    <a:pt x="373" y="1267503"/>
                    <a:pt x="7809" y="1266884"/>
                  </a:cubicBezTo>
                  <a:cubicBezTo>
                    <a:pt x="16913" y="1266126"/>
                    <a:pt x="20280" y="1264163"/>
                    <a:pt x="22905" y="1262292"/>
                  </a:cubicBezTo>
                  <a:lnTo>
                    <a:pt x="24759" y="1261101"/>
                  </a:lnTo>
                  <a:lnTo>
                    <a:pt x="30531" y="1252767"/>
                  </a:lnTo>
                  <a:cubicBezTo>
                    <a:pt x="34042" y="1248505"/>
                    <a:pt x="38442" y="1245016"/>
                    <a:pt x="44254" y="1245294"/>
                  </a:cubicBezTo>
                  <a:close/>
                  <a:moveTo>
                    <a:pt x="478219" y="856674"/>
                  </a:moveTo>
                  <a:cubicBezTo>
                    <a:pt x="480839" y="859211"/>
                    <a:pt x="481551" y="875981"/>
                    <a:pt x="484396" y="877928"/>
                  </a:cubicBezTo>
                  <a:cubicBezTo>
                    <a:pt x="488189" y="880523"/>
                    <a:pt x="494977" y="873735"/>
                    <a:pt x="497572" y="875532"/>
                  </a:cubicBezTo>
                  <a:cubicBezTo>
                    <a:pt x="500168" y="877329"/>
                    <a:pt x="498162" y="886109"/>
                    <a:pt x="499968" y="888709"/>
                  </a:cubicBezTo>
                  <a:cubicBezTo>
                    <a:pt x="501774" y="891309"/>
                    <a:pt x="506514" y="887125"/>
                    <a:pt x="508408" y="891132"/>
                  </a:cubicBezTo>
                  <a:cubicBezTo>
                    <a:pt x="510303" y="895139"/>
                    <a:pt x="509356" y="908069"/>
                    <a:pt x="511334" y="912749"/>
                  </a:cubicBezTo>
                  <a:cubicBezTo>
                    <a:pt x="513313" y="917429"/>
                    <a:pt x="519576" y="915634"/>
                    <a:pt x="520277" y="919214"/>
                  </a:cubicBezTo>
                  <a:cubicBezTo>
                    <a:pt x="520978" y="922794"/>
                    <a:pt x="514533" y="931127"/>
                    <a:pt x="515541" y="934229"/>
                  </a:cubicBezTo>
                  <a:cubicBezTo>
                    <a:pt x="516548" y="937330"/>
                    <a:pt x="524525" y="934828"/>
                    <a:pt x="526322" y="937822"/>
                  </a:cubicBezTo>
                  <a:cubicBezTo>
                    <a:pt x="528119" y="940817"/>
                    <a:pt x="520782" y="941201"/>
                    <a:pt x="526322" y="952197"/>
                  </a:cubicBezTo>
                  <a:cubicBezTo>
                    <a:pt x="531861" y="963193"/>
                    <a:pt x="558428" y="985846"/>
                    <a:pt x="559561" y="1003798"/>
                  </a:cubicBezTo>
                  <a:cubicBezTo>
                    <a:pt x="559844" y="1008286"/>
                    <a:pt x="561673" y="1014408"/>
                    <a:pt x="563421" y="1020974"/>
                  </a:cubicBezTo>
                  <a:lnTo>
                    <a:pt x="566579" y="1039501"/>
                  </a:lnTo>
                  <a:lnTo>
                    <a:pt x="575966" y="1040278"/>
                  </a:lnTo>
                  <a:lnTo>
                    <a:pt x="593909" y="1044788"/>
                  </a:lnTo>
                  <a:lnTo>
                    <a:pt x="613420" y="1042885"/>
                  </a:lnTo>
                  <a:cubicBezTo>
                    <a:pt x="645913" y="1042885"/>
                    <a:pt x="673023" y="1051330"/>
                    <a:pt x="679293" y="1062557"/>
                  </a:cubicBezTo>
                  <a:lnTo>
                    <a:pt x="679530" y="1063419"/>
                  </a:lnTo>
                  <a:lnTo>
                    <a:pt x="677117" y="1062989"/>
                  </a:lnTo>
                  <a:cubicBezTo>
                    <a:pt x="672571" y="1062325"/>
                    <a:pt x="667792" y="1061730"/>
                    <a:pt x="662811" y="1061211"/>
                  </a:cubicBezTo>
                  <a:lnTo>
                    <a:pt x="661269" y="1061079"/>
                  </a:lnTo>
                  <a:lnTo>
                    <a:pt x="664320" y="1063330"/>
                  </a:lnTo>
                  <a:cubicBezTo>
                    <a:pt x="665725" y="1064636"/>
                    <a:pt x="666834" y="1065996"/>
                    <a:pt x="667618" y="1067399"/>
                  </a:cubicBezTo>
                  <a:lnTo>
                    <a:pt x="667855" y="1068261"/>
                  </a:lnTo>
                  <a:lnTo>
                    <a:pt x="665442" y="1067830"/>
                  </a:lnTo>
                  <a:lnTo>
                    <a:pt x="650430" y="1066270"/>
                  </a:lnTo>
                  <a:lnTo>
                    <a:pt x="657151" y="1071002"/>
                  </a:lnTo>
                  <a:lnTo>
                    <a:pt x="657356" y="1071562"/>
                  </a:lnTo>
                  <a:lnTo>
                    <a:pt x="655278" y="1071283"/>
                  </a:lnTo>
                  <a:cubicBezTo>
                    <a:pt x="651364" y="1070851"/>
                    <a:pt x="647249" y="1070465"/>
                    <a:pt x="642961" y="1070128"/>
                  </a:cubicBezTo>
                  <a:lnTo>
                    <a:pt x="641633" y="1070042"/>
                  </a:lnTo>
                  <a:lnTo>
                    <a:pt x="644260" y="1071505"/>
                  </a:lnTo>
                  <a:cubicBezTo>
                    <a:pt x="645469" y="1072352"/>
                    <a:pt x="646425" y="1073236"/>
                    <a:pt x="647099" y="1074147"/>
                  </a:cubicBezTo>
                  <a:lnTo>
                    <a:pt x="647304" y="1074707"/>
                  </a:lnTo>
                  <a:lnTo>
                    <a:pt x="645226" y="1074428"/>
                  </a:lnTo>
                  <a:lnTo>
                    <a:pt x="597000" y="1072024"/>
                  </a:lnTo>
                  <a:lnTo>
                    <a:pt x="590706" y="1077676"/>
                  </a:lnTo>
                  <a:lnTo>
                    <a:pt x="600228" y="1075507"/>
                  </a:lnTo>
                  <a:cubicBezTo>
                    <a:pt x="604904" y="1075456"/>
                    <a:pt x="605740" y="1078840"/>
                    <a:pt x="602781" y="1080756"/>
                  </a:cubicBezTo>
                  <a:lnTo>
                    <a:pt x="596564" y="1083851"/>
                  </a:lnTo>
                  <a:lnTo>
                    <a:pt x="599457" y="1089895"/>
                  </a:lnTo>
                  <a:cubicBezTo>
                    <a:pt x="595742" y="1092383"/>
                    <a:pt x="576672" y="1101042"/>
                    <a:pt x="563831" y="1107324"/>
                  </a:cubicBezTo>
                  <a:cubicBezTo>
                    <a:pt x="564365" y="1105354"/>
                    <a:pt x="564663" y="1103417"/>
                    <a:pt x="564088" y="1100721"/>
                  </a:cubicBezTo>
                  <a:cubicBezTo>
                    <a:pt x="564037" y="1100551"/>
                    <a:pt x="563986" y="1100382"/>
                    <a:pt x="563936" y="1100212"/>
                  </a:cubicBezTo>
                  <a:lnTo>
                    <a:pt x="558963" y="1099878"/>
                  </a:lnTo>
                  <a:lnTo>
                    <a:pt x="562470" y="1096268"/>
                  </a:lnTo>
                  <a:lnTo>
                    <a:pt x="562142" y="1095841"/>
                  </a:lnTo>
                  <a:lnTo>
                    <a:pt x="554355" y="1099726"/>
                  </a:lnTo>
                  <a:cubicBezTo>
                    <a:pt x="544590" y="1102952"/>
                    <a:pt x="534109" y="1104686"/>
                    <a:pt x="523519" y="1104013"/>
                  </a:cubicBezTo>
                  <a:cubicBezTo>
                    <a:pt x="491749" y="1101994"/>
                    <a:pt x="457112" y="1076068"/>
                    <a:pt x="441802" y="1058446"/>
                  </a:cubicBezTo>
                  <a:lnTo>
                    <a:pt x="440205" y="1056474"/>
                  </a:lnTo>
                  <a:lnTo>
                    <a:pt x="439393" y="1055471"/>
                  </a:lnTo>
                  <a:lnTo>
                    <a:pt x="428882" y="1055275"/>
                  </a:lnTo>
                  <a:cubicBezTo>
                    <a:pt x="423986" y="1055275"/>
                    <a:pt x="419102" y="1055366"/>
                    <a:pt x="414246" y="1055547"/>
                  </a:cubicBezTo>
                  <a:lnTo>
                    <a:pt x="407397" y="1055931"/>
                  </a:lnTo>
                  <a:lnTo>
                    <a:pt x="403948" y="1058967"/>
                  </a:lnTo>
                  <a:lnTo>
                    <a:pt x="397023" y="1060078"/>
                  </a:lnTo>
                  <a:lnTo>
                    <a:pt x="396686" y="1061540"/>
                  </a:lnTo>
                  <a:lnTo>
                    <a:pt x="395120" y="1061933"/>
                  </a:lnTo>
                  <a:lnTo>
                    <a:pt x="382933" y="1062338"/>
                  </a:lnTo>
                  <a:lnTo>
                    <a:pt x="382925" y="1062339"/>
                  </a:lnTo>
                  <a:lnTo>
                    <a:pt x="382919" y="1062337"/>
                  </a:lnTo>
                  <a:lnTo>
                    <a:pt x="376652" y="1061520"/>
                  </a:lnTo>
                  <a:lnTo>
                    <a:pt x="374131" y="1060890"/>
                  </a:lnTo>
                  <a:lnTo>
                    <a:pt x="374811" y="1059798"/>
                  </a:lnTo>
                  <a:lnTo>
                    <a:pt x="365163" y="1056778"/>
                  </a:lnTo>
                  <a:lnTo>
                    <a:pt x="365140" y="1056391"/>
                  </a:lnTo>
                  <a:lnTo>
                    <a:pt x="351103" y="1054050"/>
                  </a:lnTo>
                  <a:lnTo>
                    <a:pt x="344809" y="1053821"/>
                  </a:lnTo>
                  <a:lnTo>
                    <a:pt x="344419" y="1053777"/>
                  </a:lnTo>
                  <a:lnTo>
                    <a:pt x="343562" y="1053391"/>
                  </a:lnTo>
                  <a:cubicBezTo>
                    <a:pt x="341039" y="1051998"/>
                    <a:pt x="342867" y="1050761"/>
                    <a:pt x="350303" y="1050142"/>
                  </a:cubicBezTo>
                  <a:cubicBezTo>
                    <a:pt x="359407" y="1049384"/>
                    <a:pt x="362774" y="1047421"/>
                    <a:pt x="365399" y="1045550"/>
                  </a:cubicBezTo>
                  <a:lnTo>
                    <a:pt x="367253" y="1044359"/>
                  </a:lnTo>
                  <a:lnTo>
                    <a:pt x="373025" y="1036025"/>
                  </a:lnTo>
                  <a:cubicBezTo>
                    <a:pt x="376536" y="1031763"/>
                    <a:pt x="380936" y="1028274"/>
                    <a:pt x="386748" y="1028552"/>
                  </a:cubicBezTo>
                  <a:cubicBezTo>
                    <a:pt x="392561" y="1028831"/>
                    <a:pt x="398655" y="1031874"/>
                    <a:pt x="403295" y="1035828"/>
                  </a:cubicBezTo>
                  <a:lnTo>
                    <a:pt x="406455" y="1039395"/>
                  </a:lnTo>
                  <a:lnTo>
                    <a:pt x="407474" y="1039205"/>
                  </a:lnTo>
                  <a:lnTo>
                    <a:pt x="411887" y="1038381"/>
                  </a:lnTo>
                  <a:cubicBezTo>
                    <a:pt x="417256" y="1037733"/>
                    <a:pt x="422964" y="1037384"/>
                    <a:pt x="428882" y="1037384"/>
                  </a:cubicBezTo>
                  <a:cubicBezTo>
                    <a:pt x="431841" y="1037384"/>
                    <a:pt x="434747" y="1037471"/>
                    <a:pt x="437585" y="1037639"/>
                  </a:cubicBezTo>
                  <a:lnTo>
                    <a:pt x="444518" y="1038259"/>
                  </a:lnTo>
                  <a:lnTo>
                    <a:pt x="454693" y="1036554"/>
                  </a:lnTo>
                  <a:lnTo>
                    <a:pt x="463740" y="1036147"/>
                  </a:lnTo>
                  <a:lnTo>
                    <a:pt x="470313" y="1015666"/>
                  </a:lnTo>
                  <a:cubicBezTo>
                    <a:pt x="471434" y="1006845"/>
                    <a:pt x="470977" y="998802"/>
                    <a:pt x="470021" y="991728"/>
                  </a:cubicBezTo>
                  <a:cubicBezTo>
                    <a:pt x="468108" y="977580"/>
                    <a:pt x="448858" y="981346"/>
                    <a:pt x="449657" y="959384"/>
                  </a:cubicBezTo>
                  <a:cubicBezTo>
                    <a:pt x="450456" y="937423"/>
                    <a:pt x="469023" y="873535"/>
                    <a:pt x="474812" y="859959"/>
                  </a:cubicBezTo>
                  <a:cubicBezTo>
                    <a:pt x="476260" y="856565"/>
                    <a:pt x="477345" y="855829"/>
                    <a:pt x="478219" y="856674"/>
                  </a:cubicBezTo>
                  <a:close/>
                  <a:moveTo>
                    <a:pt x="769591" y="720895"/>
                  </a:moveTo>
                  <a:cubicBezTo>
                    <a:pt x="775404" y="721174"/>
                    <a:pt x="781498" y="724217"/>
                    <a:pt x="786138" y="728171"/>
                  </a:cubicBezTo>
                  <a:lnTo>
                    <a:pt x="789297" y="731738"/>
                  </a:lnTo>
                  <a:lnTo>
                    <a:pt x="794730" y="730724"/>
                  </a:lnTo>
                  <a:cubicBezTo>
                    <a:pt x="800098" y="730076"/>
                    <a:pt x="805806" y="729727"/>
                    <a:pt x="811725" y="729727"/>
                  </a:cubicBezTo>
                  <a:cubicBezTo>
                    <a:pt x="814684" y="729727"/>
                    <a:pt x="817590" y="729814"/>
                    <a:pt x="820428" y="729982"/>
                  </a:cubicBezTo>
                  <a:lnTo>
                    <a:pt x="827361" y="730602"/>
                  </a:lnTo>
                  <a:lnTo>
                    <a:pt x="837535" y="728897"/>
                  </a:lnTo>
                  <a:lnTo>
                    <a:pt x="866937" y="727576"/>
                  </a:lnTo>
                  <a:lnTo>
                    <a:pt x="869876" y="727232"/>
                  </a:lnTo>
                  <a:lnTo>
                    <a:pt x="916474" y="728100"/>
                  </a:lnTo>
                  <a:lnTo>
                    <a:pt x="918566" y="729287"/>
                  </a:lnTo>
                  <a:lnTo>
                    <a:pt x="958808" y="732621"/>
                  </a:lnTo>
                  <a:lnTo>
                    <a:pt x="976752" y="737131"/>
                  </a:lnTo>
                  <a:lnTo>
                    <a:pt x="996262" y="735229"/>
                  </a:lnTo>
                  <a:cubicBezTo>
                    <a:pt x="1028755" y="735229"/>
                    <a:pt x="1055865" y="743674"/>
                    <a:pt x="1062135" y="754901"/>
                  </a:cubicBezTo>
                  <a:lnTo>
                    <a:pt x="1062372" y="755763"/>
                  </a:lnTo>
                  <a:lnTo>
                    <a:pt x="1059958" y="755332"/>
                  </a:lnTo>
                  <a:cubicBezTo>
                    <a:pt x="1055413" y="754668"/>
                    <a:pt x="1050634" y="754073"/>
                    <a:pt x="1045653" y="753554"/>
                  </a:cubicBezTo>
                  <a:lnTo>
                    <a:pt x="1044111" y="753423"/>
                  </a:lnTo>
                  <a:lnTo>
                    <a:pt x="1047162" y="755674"/>
                  </a:lnTo>
                  <a:cubicBezTo>
                    <a:pt x="1048567" y="756979"/>
                    <a:pt x="1049676" y="758339"/>
                    <a:pt x="1050460" y="759742"/>
                  </a:cubicBezTo>
                  <a:lnTo>
                    <a:pt x="1050697" y="760605"/>
                  </a:lnTo>
                  <a:lnTo>
                    <a:pt x="1048283" y="760174"/>
                  </a:lnTo>
                  <a:lnTo>
                    <a:pt x="1033271" y="758613"/>
                  </a:lnTo>
                  <a:lnTo>
                    <a:pt x="1039993" y="763346"/>
                  </a:lnTo>
                  <a:lnTo>
                    <a:pt x="1040197" y="763906"/>
                  </a:lnTo>
                  <a:lnTo>
                    <a:pt x="1038119" y="763626"/>
                  </a:lnTo>
                  <a:cubicBezTo>
                    <a:pt x="1034206" y="763195"/>
                    <a:pt x="1030091" y="762808"/>
                    <a:pt x="1025803" y="762471"/>
                  </a:cubicBezTo>
                  <a:lnTo>
                    <a:pt x="1024475" y="762386"/>
                  </a:lnTo>
                  <a:lnTo>
                    <a:pt x="1027102" y="763848"/>
                  </a:lnTo>
                  <a:cubicBezTo>
                    <a:pt x="1028311" y="764696"/>
                    <a:pt x="1029266" y="765579"/>
                    <a:pt x="1029941" y="766491"/>
                  </a:cubicBezTo>
                  <a:lnTo>
                    <a:pt x="1030145" y="767051"/>
                  </a:lnTo>
                  <a:lnTo>
                    <a:pt x="1028067" y="766771"/>
                  </a:lnTo>
                  <a:lnTo>
                    <a:pt x="979841" y="764368"/>
                  </a:lnTo>
                  <a:lnTo>
                    <a:pt x="973549" y="770018"/>
                  </a:lnTo>
                  <a:lnTo>
                    <a:pt x="983071" y="767849"/>
                  </a:lnTo>
                  <a:cubicBezTo>
                    <a:pt x="987746" y="767798"/>
                    <a:pt x="988582" y="771182"/>
                    <a:pt x="985623" y="773098"/>
                  </a:cubicBezTo>
                  <a:lnTo>
                    <a:pt x="979406" y="776193"/>
                  </a:lnTo>
                  <a:lnTo>
                    <a:pt x="982300" y="782238"/>
                  </a:lnTo>
                  <a:cubicBezTo>
                    <a:pt x="978585" y="784726"/>
                    <a:pt x="959515" y="793385"/>
                    <a:pt x="946674" y="799667"/>
                  </a:cubicBezTo>
                  <a:cubicBezTo>
                    <a:pt x="947208" y="797697"/>
                    <a:pt x="947506" y="795760"/>
                    <a:pt x="946931" y="793064"/>
                  </a:cubicBezTo>
                  <a:cubicBezTo>
                    <a:pt x="946880" y="792894"/>
                    <a:pt x="946829" y="792725"/>
                    <a:pt x="946779" y="792555"/>
                  </a:cubicBezTo>
                  <a:lnTo>
                    <a:pt x="941806" y="792221"/>
                  </a:lnTo>
                  <a:lnTo>
                    <a:pt x="945313" y="788611"/>
                  </a:lnTo>
                  <a:lnTo>
                    <a:pt x="944985" y="788184"/>
                  </a:lnTo>
                  <a:lnTo>
                    <a:pt x="937197" y="792069"/>
                  </a:lnTo>
                  <a:cubicBezTo>
                    <a:pt x="927432" y="795295"/>
                    <a:pt x="916951" y="797029"/>
                    <a:pt x="906361" y="796356"/>
                  </a:cubicBezTo>
                  <a:cubicBezTo>
                    <a:pt x="898419" y="795851"/>
                    <a:pt x="890297" y="793852"/>
                    <a:pt x="882343" y="790862"/>
                  </a:cubicBezTo>
                  <a:lnTo>
                    <a:pt x="879204" y="789302"/>
                  </a:lnTo>
                  <a:lnTo>
                    <a:pt x="879043" y="789821"/>
                  </a:lnTo>
                  <a:cubicBezTo>
                    <a:pt x="877757" y="797005"/>
                    <a:pt x="876586" y="804982"/>
                    <a:pt x="874054" y="812882"/>
                  </a:cubicBezTo>
                  <a:cubicBezTo>
                    <a:pt x="868992" y="828682"/>
                    <a:pt x="864468" y="829093"/>
                    <a:pt x="863390" y="840463"/>
                  </a:cubicBezTo>
                  <a:cubicBezTo>
                    <a:pt x="862313" y="851834"/>
                    <a:pt x="853339" y="861554"/>
                    <a:pt x="850790" y="863012"/>
                  </a:cubicBezTo>
                  <a:cubicBezTo>
                    <a:pt x="848240" y="864469"/>
                    <a:pt x="850752" y="849387"/>
                    <a:pt x="848095" y="849207"/>
                  </a:cubicBezTo>
                  <a:cubicBezTo>
                    <a:pt x="845438" y="849028"/>
                    <a:pt x="837216" y="862978"/>
                    <a:pt x="834846" y="861935"/>
                  </a:cubicBezTo>
                  <a:cubicBezTo>
                    <a:pt x="832476" y="860891"/>
                    <a:pt x="835977" y="843683"/>
                    <a:pt x="833876" y="842947"/>
                  </a:cubicBezTo>
                  <a:cubicBezTo>
                    <a:pt x="831775" y="842211"/>
                    <a:pt x="823624" y="861180"/>
                    <a:pt x="822241" y="857521"/>
                  </a:cubicBezTo>
                  <a:cubicBezTo>
                    <a:pt x="820859" y="853862"/>
                    <a:pt x="825995" y="837357"/>
                    <a:pt x="825582" y="820994"/>
                  </a:cubicBezTo>
                  <a:cubicBezTo>
                    <a:pt x="825170" y="804631"/>
                    <a:pt x="815625" y="773448"/>
                    <a:pt x="819766" y="759343"/>
                  </a:cubicBezTo>
                  <a:lnTo>
                    <a:pt x="826388" y="752228"/>
                  </a:lnTo>
                  <a:lnTo>
                    <a:pt x="824645" y="750789"/>
                  </a:lnTo>
                  <a:lnTo>
                    <a:pt x="822819" y="748533"/>
                  </a:lnTo>
                  <a:lnTo>
                    <a:pt x="822236" y="747814"/>
                  </a:lnTo>
                  <a:lnTo>
                    <a:pt x="811725" y="747618"/>
                  </a:lnTo>
                  <a:cubicBezTo>
                    <a:pt x="806829" y="747618"/>
                    <a:pt x="801945" y="747709"/>
                    <a:pt x="797089" y="747890"/>
                  </a:cubicBezTo>
                  <a:lnTo>
                    <a:pt x="790240" y="748274"/>
                  </a:lnTo>
                  <a:lnTo>
                    <a:pt x="786791" y="751310"/>
                  </a:lnTo>
                  <a:lnTo>
                    <a:pt x="779866" y="752421"/>
                  </a:lnTo>
                  <a:lnTo>
                    <a:pt x="779529" y="753883"/>
                  </a:lnTo>
                  <a:lnTo>
                    <a:pt x="777963" y="754276"/>
                  </a:lnTo>
                  <a:lnTo>
                    <a:pt x="765776" y="754681"/>
                  </a:lnTo>
                  <a:lnTo>
                    <a:pt x="765768" y="754682"/>
                  </a:lnTo>
                  <a:lnTo>
                    <a:pt x="765762" y="754680"/>
                  </a:lnTo>
                  <a:lnTo>
                    <a:pt x="759495" y="753863"/>
                  </a:lnTo>
                  <a:lnTo>
                    <a:pt x="756974" y="753233"/>
                  </a:lnTo>
                  <a:lnTo>
                    <a:pt x="757654" y="752141"/>
                  </a:lnTo>
                  <a:lnTo>
                    <a:pt x="748006" y="749121"/>
                  </a:lnTo>
                  <a:lnTo>
                    <a:pt x="748006" y="749110"/>
                  </a:lnTo>
                  <a:lnTo>
                    <a:pt x="747982" y="748733"/>
                  </a:lnTo>
                  <a:lnTo>
                    <a:pt x="733947" y="746393"/>
                  </a:lnTo>
                  <a:lnTo>
                    <a:pt x="727652" y="746164"/>
                  </a:lnTo>
                  <a:lnTo>
                    <a:pt x="727262" y="746120"/>
                  </a:lnTo>
                  <a:lnTo>
                    <a:pt x="726405" y="745734"/>
                  </a:lnTo>
                  <a:cubicBezTo>
                    <a:pt x="723882" y="744341"/>
                    <a:pt x="725710" y="743104"/>
                    <a:pt x="733146" y="742485"/>
                  </a:cubicBezTo>
                  <a:cubicBezTo>
                    <a:pt x="742250" y="741727"/>
                    <a:pt x="745617" y="739764"/>
                    <a:pt x="748242" y="737893"/>
                  </a:cubicBezTo>
                  <a:lnTo>
                    <a:pt x="750096" y="736702"/>
                  </a:lnTo>
                  <a:lnTo>
                    <a:pt x="755868" y="728368"/>
                  </a:lnTo>
                  <a:cubicBezTo>
                    <a:pt x="759379" y="724106"/>
                    <a:pt x="763779" y="720617"/>
                    <a:pt x="769591" y="720895"/>
                  </a:cubicBezTo>
                  <a:close/>
                  <a:moveTo>
                    <a:pt x="1242539" y="402196"/>
                  </a:moveTo>
                  <a:cubicBezTo>
                    <a:pt x="1245159" y="404733"/>
                    <a:pt x="1245871" y="421503"/>
                    <a:pt x="1248716" y="423450"/>
                  </a:cubicBezTo>
                  <a:cubicBezTo>
                    <a:pt x="1252509" y="426045"/>
                    <a:pt x="1259297" y="419257"/>
                    <a:pt x="1261893" y="421054"/>
                  </a:cubicBezTo>
                  <a:cubicBezTo>
                    <a:pt x="1264488" y="422851"/>
                    <a:pt x="1262482" y="431631"/>
                    <a:pt x="1264288" y="434231"/>
                  </a:cubicBezTo>
                  <a:cubicBezTo>
                    <a:pt x="1266094" y="436831"/>
                    <a:pt x="1270834" y="432647"/>
                    <a:pt x="1272728" y="436654"/>
                  </a:cubicBezTo>
                  <a:cubicBezTo>
                    <a:pt x="1274623" y="440661"/>
                    <a:pt x="1273676" y="453591"/>
                    <a:pt x="1275655" y="458271"/>
                  </a:cubicBezTo>
                  <a:cubicBezTo>
                    <a:pt x="1277633" y="462951"/>
                    <a:pt x="1283897" y="461156"/>
                    <a:pt x="1284598" y="464736"/>
                  </a:cubicBezTo>
                  <a:cubicBezTo>
                    <a:pt x="1285299" y="468316"/>
                    <a:pt x="1278854" y="476649"/>
                    <a:pt x="1279861" y="479751"/>
                  </a:cubicBezTo>
                  <a:cubicBezTo>
                    <a:pt x="1280868" y="482852"/>
                    <a:pt x="1288845" y="480350"/>
                    <a:pt x="1290642" y="483344"/>
                  </a:cubicBezTo>
                  <a:cubicBezTo>
                    <a:pt x="1292439" y="486339"/>
                    <a:pt x="1285102" y="486723"/>
                    <a:pt x="1290642" y="497719"/>
                  </a:cubicBezTo>
                  <a:cubicBezTo>
                    <a:pt x="1296182" y="508715"/>
                    <a:pt x="1322749" y="531368"/>
                    <a:pt x="1323881" y="549320"/>
                  </a:cubicBezTo>
                  <a:cubicBezTo>
                    <a:pt x="1324164" y="553808"/>
                    <a:pt x="1325993" y="559930"/>
                    <a:pt x="1327741" y="566496"/>
                  </a:cubicBezTo>
                  <a:lnTo>
                    <a:pt x="1330899" y="585023"/>
                  </a:lnTo>
                  <a:lnTo>
                    <a:pt x="1340286" y="585800"/>
                  </a:lnTo>
                  <a:lnTo>
                    <a:pt x="1358229" y="590310"/>
                  </a:lnTo>
                  <a:lnTo>
                    <a:pt x="1377741" y="588407"/>
                  </a:lnTo>
                  <a:cubicBezTo>
                    <a:pt x="1410234" y="588407"/>
                    <a:pt x="1437344" y="596852"/>
                    <a:pt x="1443613" y="608079"/>
                  </a:cubicBezTo>
                  <a:lnTo>
                    <a:pt x="1443850" y="608941"/>
                  </a:lnTo>
                  <a:lnTo>
                    <a:pt x="1441437" y="608511"/>
                  </a:lnTo>
                  <a:cubicBezTo>
                    <a:pt x="1436891" y="607847"/>
                    <a:pt x="1432112" y="607252"/>
                    <a:pt x="1427132" y="606733"/>
                  </a:cubicBezTo>
                  <a:lnTo>
                    <a:pt x="1425589" y="606601"/>
                  </a:lnTo>
                  <a:lnTo>
                    <a:pt x="1428640" y="608852"/>
                  </a:lnTo>
                  <a:cubicBezTo>
                    <a:pt x="1430045" y="610158"/>
                    <a:pt x="1431155" y="611518"/>
                    <a:pt x="1431938" y="612921"/>
                  </a:cubicBezTo>
                  <a:lnTo>
                    <a:pt x="1432176" y="613783"/>
                  </a:lnTo>
                  <a:lnTo>
                    <a:pt x="1429762" y="613352"/>
                  </a:lnTo>
                  <a:lnTo>
                    <a:pt x="1414750" y="611792"/>
                  </a:lnTo>
                  <a:lnTo>
                    <a:pt x="1421472" y="616524"/>
                  </a:lnTo>
                  <a:lnTo>
                    <a:pt x="1421676" y="617084"/>
                  </a:lnTo>
                  <a:lnTo>
                    <a:pt x="1419598" y="616805"/>
                  </a:lnTo>
                  <a:cubicBezTo>
                    <a:pt x="1415684" y="616373"/>
                    <a:pt x="1411569" y="615987"/>
                    <a:pt x="1407281" y="615650"/>
                  </a:cubicBezTo>
                  <a:lnTo>
                    <a:pt x="1405953" y="615564"/>
                  </a:lnTo>
                  <a:lnTo>
                    <a:pt x="1408580" y="617027"/>
                  </a:lnTo>
                  <a:cubicBezTo>
                    <a:pt x="1409790" y="617874"/>
                    <a:pt x="1410745" y="618758"/>
                    <a:pt x="1411420" y="619669"/>
                  </a:cubicBezTo>
                  <a:lnTo>
                    <a:pt x="1411624" y="620229"/>
                  </a:lnTo>
                  <a:lnTo>
                    <a:pt x="1409546" y="619950"/>
                  </a:lnTo>
                  <a:lnTo>
                    <a:pt x="1361320" y="617546"/>
                  </a:lnTo>
                  <a:lnTo>
                    <a:pt x="1355026" y="623198"/>
                  </a:lnTo>
                  <a:lnTo>
                    <a:pt x="1364549" y="621029"/>
                  </a:lnTo>
                  <a:cubicBezTo>
                    <a:pt x="1369224" y="620978"/>
                    <a:pt x="1370060" y="624362"/>
                    <a:pt x="1367101" y="626278"/>
                  </a:cubicBezTo>
                  <a:lnTo>
                    <a:pt x="1360883" y="629373"/>
                  </a:lnTo>
                  <a:lnTo>
                    <a:pt x="1363778" y="635417"/>
                  </a:lnTo>
                  <a:cubicBezTo>
                    <a:pt x="1360062" y="637905"/>
                    <a:pt x="1340992" y="646564"/>
                    <a:pt x="1328151" y="652846"/>
                  </a:cubicBezTo>
                  <a:cubicBezTo>
                    <a:pt x="1328685" y="650876"/>
                    <a:pt x="1328983" y="648939"/>
                    <a:pt x="1328408" y="646243"/>
                  </a:cubicBezTo>
                  <a:cubicBezTo>
                    <a:pt x="1328357" y="646073"/>
                    <a:pt x="1328307" y="645904"/>
                    <a:pt x="1328256" y="645734"/>
                  </a:cubicBezTo>
                  <a:lnTo>
                    <a:pt x="1323283" y="645400"/>
                  </a:lnTo>
                  <a:lnTo>
                    <a:pt x="1326790" y="641790"/>
                  </a:lnTo>
                  <a:lnTo>
                    <a:pt x="1326462" y="641363"/>
                  </a:lnTo>
                  <a:lnTo>
                    <a:pt x="1318675" y="645248"/>
                  </a:lnTo>
                  <a:cubicBezTo>
                    <a:pt x="1308910" y="648474"/>
                    <a:pt x="1298429" y="650208"/>
                    <a:pt x="1287839" y="649535"/>
                  </a:cubicBezTo>
                  <a:cubicBezTo>
                    <a:pt x="1256069" y="647516"/>
                    <a:pt x="1221432" y="621590"/>
                    <a:pt x="1206122" y="603968"/>
                  </a:cubicBezTo>
                  <a:lnTo>
                    <a:pt x="1204277" y="601689"/>
                  </a:lnTo>
                  <a:lnTo>
                    <a:pt x="1203713" y="600993"/>
                  </a:lnTo>
                  <a:lnTo>
                    <a:pt x="1193202" y="600797"/>
                  </a:lnTo>
                  <a:cubicBezTo>
                    <a:pt x="1188306" y="600797"/>
                    <a:pt x="1183422" y="600888"/>
                    <a:pt x="1178566" y="601069"/>
                  </a:cubicBezTo>
                  <a:lnTo>
                    <a:pt x="1171717" y="601453"/>
                  </a:lnTo>
                  <a:lnTo>
                    <a:pt x="1168268" y="604489"/>
                  </a:lnTo>
                  <a:lnTo>
                    <a:pt x="1161343" y="605600"/>
                  </a:lnTo>
                  <a:lnTo>
                    <a:pt x="1161006" y="607062"/>
                  </a:lnTo>
                  <a:lnTo>
                    <a:pt x="1159440" y="607455"/>
                  </a:lnTo>
                  <a:lnTo>
                    <a:pt x="1147253" y="607860"/>
                  </a:lnTo>
                  <a:lnTo>
                    <a:pt x="1147245" y="607861"/>
                  </a:lnTo>
                  <a:lnTo>
                    <a:pt x="1147239" y="607859"/>
                  </a:lnTo>
                  <a:lnTo>
                    <a:pt x="1140972" y="607042"/>
                  </a:lnTo>
                  <a:lnTo>
                    <a:pt x="1138451" y="606412"/>
                  </a:lnTo>
                  <a:lnTo>
                    <a:pt x="1139131" y="605320"/>
                  </a:lnTo>
                  <a:lnTo>
                    <a:pt x="1129483" y="602300"/>
                  </a:lnTo>
                  <a:lnTo>
                    <a:pt x="1129460" y="601913"/>
                  </a:lnTo>
                  <a:lnTo>
                    <a:pt x="1115423" y="599572"/>
                  </a:lnTo>
                  <a:lnTo>
                    <a:pt x="1109129" y="599343"/>
                  </a:lnTo>
                  <a:lnTo>
                    <a:pt x="1108739" y="599299"/>
                  </a:lnTo>
                  <a:lnTo>
                    <a:pt x="1107882" y="598913"/>
                  </a:lnTo>
                  <a:cubicBezTo>
                    <a:pt x="1105359" y="597520"/>
                    <a:pt x="1107187" y="596283"/>
                    <a:pt x="1114623" y="595664"/>
                  </a:cubicBezTo>
                  <a:cubicBezTo>
                    <a:pt x="1123727" y="594906"/>
                    <a:pt x="1127094" y="592943"/>
                    <a:pt x="1129719" y="591072"/>
                  </a:cubicBezTo>
                  <a:lnTo>
                    <a:pt x="1131573" y="589881"/>
                  </a:lnTo>
                  <a:lnTo>
                    <a:pt x="1137345" y="581547"/>
                  </a:lnTo>
                  <a:cubicBezTo>
                    <a:pt x="1140856" y="577285"/>
                    <a:pt x="1145256" y="573796"/>
                    <a:pt x="1151068" y="574074"/>
                  </a:cubicBezTo>
                  <a:cubicBezTo>
                    <a:pt x="1156881" y="574353"/>
                    <a:pt x="1162975" y="577396"/>
                    <a:pt x="1167615" y="581350"/>
                  </a:cubicBezTo>
                  <a:lnTo>
                    <a:pt x="1170775" y="584917"/>
                  </a:lnTo>
                  <a:lnTo>
                    <a:pt x="1171780" y="584729"/>
                  </a:lnTo>
                  <a:lnTo>
                    <a:pt x="1176207" y="583903"/>
                  </a:lnTo>
                  <a:cubicBezTo>
                    <a:pt x="1181576" y="583255"/>
                    <a:pt x="1187284" y="582906"/>
                    <a:pt x="1193202" y="582906"/>
                  </a:cubicBezTo>
                  <a:cubicBezTo>
                    <a:pt x="1196161" y="582906"/>
                    <a:pt x="1199067" y="582993"/>
                    <a:pt x="1201905" y="583161"/>
                  </a:cubicBezTo>
                  <a:lnTo>
                    <a:pt x="1208838" y="583781"/>
                  </a:lnTo>
                  <a:lnTo>
                    <a:pt x="1219013" y="582076"/>
                  </a:lnTo>
                  <a:lnTo>
                    <a:pt x="1228060" y="581669"/>
                  </a:lnTo>
                  <a:lnTo>
                    <a:pt x="1234633" y="561188"/>
                  </a:lnTo>
                  <a:cubicBezTo>
                    <a:pt x="1235754" y="552367"/>
                    <a:pt x="1235297" y="544324"/>
                    <a:pt x="1234341" y="537250"/>
                  </a:cubicBezTo>
                  <a:cubicBezTo>
                    <a:pt x="1232429" y="523102"/>
                    <a:pt x="1213179" y="526868"/>
                    <a:pt x="1213977" y="504906"/>
                  </a:cubicBezTo>
                  <a:cubicBezTo>
                    <a:pt x="1214776" y="482945"/>
                    <a:pt x="1233343" y="419057"/>
                    <a:pt x="1239133" y="405481"/>
                  </a:cubicBezTo>
                  <a:cubicBezTo>
                    <a:pt x="1240580" y="402087"/>
                    <a:pt x="1241666" y="401351"/>
                    <a:pt x="1242539" y="402196"/>
                  </a:cubicBezTo>
                  <a:close/>
                  <a:moveTo>
                    <a:pt x="1509632" y="260207"/>
                  </a:moveTo>
                  <a:lnTo>
                    <a:pt x="1509633" y="260208"/>
                  </a:lnTo>
                  <a:lnTo>
                    <a:pt x="1509633" y="260207"/>
                  </a:lnTo>
                  <a:cubicBezTo>
                    <a:pt x="1515445" y="260486"/>
                    <a:pt x="1521539" y="263529"/>
                    <a:pt x="1526179" y="267483"/>
                  </a:cubicBezTo>
                  <a:lnTo>
                    <a:pt x="1529339" y="271050"/>
                  </a:lnTo>
                  <a:lnTo>
                    <a:pt x="1534771" y="270036"/>
                  </a:lnTo>
                  <a:cubicBezTo>
                    <a:pt x="1540140" y="269388"/>
                    <a:pt x="1545848" y="269039"/>
                    <a:pt x="1551766" y="269039"/>
                  </a:cubicBezTo>
                  <a:cubicBezTo>
                    <a:pt x="1554725" y="269039"/>
                    <a:pt x="1557631" y="269126"/>
                    <a:pt x="1560469" y="269294"/>
                  </a:cubicBezTo>
                  <a:lnTo>
                    <a:pt x="1567402" y="269914"/>
                  </a:lnTo>
                  <a:lnTo>
                    <a:pt x="1577576" y="268209"/>
                  </a:lnTo>
                  <a:lnTo>
                    <a:pt x="1606978" y="266888"/>
                  </a:lnTo>
                  <a:lnTo>
                    <a:pt x="1609917" y="266544"/>
                  </a:lnTo>
                  <a:lnTo>
                    <a:pt x="1656515" y="267412"/>
                  </a:lnTo>
                  <a:lnTo>
                    <a:pt x="1658073" y="268296"/>
                  </a:lnTo>
                  <a:lnTo>
                    <a:pt x="1671787" y="269120"/>
                  </a:lnTo>
                  <a:cubicBezTo>
                    <a:pt x="1680885" y="269766"/>
                    <a:pt x="1690317" y="270631"/>
                    <a:pt x="1698849" y="271933"/>
                  </a:cubicBezTo>
                  <a:lnTo>
                    <a:pt x="1716793" y="276444"/>
                  </a:lnTo>
                  <a:lnTo>
                    <a:pt x="1736304" y="274541"/>
                  </a:lnTo>
                  <a:cubicBezTo>
                    <a:pt x="1768796" y="274541"/>
                    <a:pt x="1795906" y="282986"/>
                    <a:pt x="1802176" y="294213"/>
                  </a:cubicBezTo>
                  <a:lnTo>
                    <a:pt x="1802413" y="295075"/>
                  </a:lnTo>
                  <a:lnTo>
                    <a:pt x="1800000" y="294644"/>
                  </a:lnTo>
                  <a:cubicBezTo>
                    <a:pt x="1795454" y="293980"/>
                    <a:pt x="1790675" y="293385"/>
                    <a:pt x="1785694" y="292866"/>
                  </a:cubicBezTo>
                  <a:lnTo>
                    <a:pt x="1784152" y="292735"/>
                  </a:lnTo>
                  <a:lnTo>
                    <a:pt x="1787203" y="294986"/>
                  </a:lnTo>
                  <a:cubicBezTo>
                    <a:pt x="1788608" y="296291"/>
                    <a:pt x="1789717" y="297651"/>
                    <a:pt x="1790501" y="299054"/>
                  </a:cubicBezTo>
                  <a:lnTo>
                    <a:pt x="1790738" y="299917"/>
                  </a:lnTo>
                  <a:lnTo>
                    <a:pt x="1788325" y="299486"/>
                  </a:lnTo>
                  <a:lnTo>
                    <a:pt x="1773313" y="297925"/>
                  </a:lnTo>
                  <a:lnTo>
                    <a:pt x="1780034" y="302658"/>
                  </a:lnTo>
                  <a:lnTo>
                    <a:pt x="1780239" y="303218"/>
                  </a:lnTo>
                  <a:lnTo>
                    <a:pt x="1778161" y="302938"/>
                  </a:lnTo>
                  <a:cubicBezTo>
                    <a:pt x="1774247" y="302507"/>
                    <a:pt x="1770132" y="302120"/>
                    <a:pt x="1765844" y="301783"/>
                  </a:cubicBezTo>
                  <a:lnTo>
                    <a:pt x="1764516" y="301698"/>
                  </a:lnTo>
                  <a:lnTo>
                    <a:pt x="1767143" y="303160"/>
                  </a:lnTo>
                  <a:cubicBezTo>
                    <a:pt x="1768352" y="304008"/>
                    <a:pt x="1769308" y="304891"/>
                    <a:pt x="1769982" y="305803"/>
                  </a:cubicBezTo>
                  <a:lnTo>
                    <a:pt x="1770186" y="306363"/>
                  </a:lnTo>
                  <a:lnTo>
                    <a:pt x="1768109" y="306083"/>
                  </a:lnTo>
                  <a:lnTo>
                    <a:pt x="1719882" y="303680"/>
                  </a:lnTo>
                  <a:lnTo>
                    <a:pt x="1713590" y="309330"/>
                  </a:lnTo>
                  <a:lnTo>
                    <a:pt x="1723112" y="307161"/>
                  </a:lnTo>
                  <a:cubicBezTo>
                    <a:pt x="1727787" y="307110"/>
                    <a:pt x="1728623" y="310494"/>
                    <a:pt x="1725664" y="312410"/>
                  </a:cubicBezTo>
                  <a:lnTo>
                    <a:pt x="1719447" y="315505"/>
                  </a:lnTo>
                  <a:lnTo>
                    <a:pt x="1722342" y="321550"/>
                  </a:lnTo>
                  <a:cubicBezTo>
                    <a:pt x="1718626" y="324038"/>
                    <a:pt x="1699556" y="332697"/>
                    <a:pt x="1686715" y="338979"/>
                  </a:cubicBezTo>
                  <a:cubicBezTo>
                    <a:pt x="1687249" y="337009"/>
                    <a:pt x="1687547" y="335072"/>
                    <a:pt x="1686972" y="332376"/>
                  </a:cubicBezTo>
                  <a:cubicBezTo>
                    <a:pt x="1686921" y="332206"/>
                    <a:pt x="1686871" y="332037"/>
                    <a:pt x="1686820" y="331867"/>
                  </a:cubicBezTo>
                  <a:lnTo>
                    <a:pt x="1681847" y="331533"/>
                  </a:lnTo>
                  <a:lnTo>
                    <a:pt x="1685354" y="327923"/>
                  </a:lnTo>
                  <a:lnTo>
                    <a:pt x="1685026" y="327496"/>
                  </a:lnTo>
                  <a:lnTo>
                    <a:pt x="1677239" y="331381"/>
                  </a:lnTo>
                  <a:cubicBezTo>
                    <a:pt x="1667474" y="334607"/>
                    <a:pt x="1656993" y="336341"/>
                    <a:pt x="1646403" y="335668"/>
                  </a:cubicBezTo>
                  <a:cubicBezTo>
                    <a:pt x="1638460" y="335163"/>
                    <a:pt x="1630339" y="333164"/>
                    <a:pt x="1622385" y="330174"/>
                  </a:cubicBezTo>
                  <a:lnTo>
                    <a:pt x="1619245" y="328614"/>
                  </a:lnTo>
                  <a:lnTo>
                    <a:pt x="1619084" y="329133"/>
                  </a:lnTo>
                  <a:cubicBezTo>
                    <a:pt x="1617798" y="336317"/>
                    <a:pt x="1616627" y="344294"/>
                    <a:pt x="1614096" y="352194"/>
                  </a:cubicBezTo>
                  <a:cubicBezTo>
                    <a:pt x="1609033" y="367994"/>
                    <a:pt x="1604509" y="368405"/>
                    <a:pt x="1603432" y="379775"/>
                  </a:cubicBezTo>
                  <a:cubicBezTo>
                    <a:pt x="1602354" y="391146"/>
                    <a:pt x="1593380" y="400866"/>
                    <a:pt x="1590831" y="402324"/>
                  </a:cubicBezTo>
                  <a:cubicBezTo>
                    <a:pt x="1588282" y="403781"/>
                    <a:pt x="1590794" y="388699"/>
                    <a:pt x="1588136" y="388519"/>
                  </a:cubicBezTo>
                  <a:cubicBezTo>
                    <a:pt x="1585479" y="388340"/>
                    <a:pt x="1577257" y="402290"/>
                    <a:pt x="1574888" y="401247"/>
                  </a:cubicBezTo>
                  <a:cubicBezTo>
                    <a:pt x="1572518" y="400203"/>
                    <a:pt x="1576018" y="382995"/>
                    <a:pt x="1573917" y="382259"/>
                  </a:cubicBezTo>
                  <a:cubicBezTo>
                    <a:pt x="1571816" y="381523"/>
                    <a:pt x="1563665" y="400492"/>
                    <a:pt x="1562283" y="396833"/>
                  </a:cubicBezTo>
                  <a:cubicBezTo>
                    <a:pt x="1560900" y="393174"/>
                    <a:pt x="1566036" y="376669"/>
                    <a:pt x="1565624" y="360306"/>
                  </a:cubicBezTo>
                  <a:cubicBezTo>
                    <a:pt x="1565211" y="343943"/>
                    <a:pt x="1555667" y="312760"/>
                    <a:pt x="1559807" y="298655"/>
                  </a:cubicBezTo>
                  <a:lnTo>
                    <a:pt x="1566429" y="291540"/>
                  </a:lnTo>
                  <a:lnTo>
                    <a:pt x="1564686" y="290101"/>
                  </a:lnTo>
                  <a:lnTo>
                    <a:pt x="1562847" y="287830"/>
                  </a:lnTo>
                  <a:lnTo>
                    <a:pt x="1562277" y="287126"/>
                  </a:lnTo>
                  <a:lnTo>
                    <a:pt x="1551766" y="286930"/>
                  </a:lnTo>
                  <a:cubicBezTo>
                    <a:pt x="1546871" y="286930"/>
                    <a:pt x="1541987" y="287021"/>
                    <a:pt x="1537130" y="287202"/>
                  </a:cubicBezTo>
                  <a:lnTo>
                    <a:pt x="1530281" y="287586"/>
                  </a:lnTo>
                  <a:lnTo>
                    <a:pt x="1526832" y="290622"/>
                  </a:lnTo>
                  <a:lnTo>
                    <a:pt x="1519907" y="291733"/>
                  </a:lnTo>
                  <a:lnTo>
                    <a:pt x="1519570" y="293195"/>
                  </a:lnTo>
                  <a:lnTo>
                    <a:pt x="1518004" y="293588"/>
                  </a:lnTo>
                  <a:lnTo>
                    <a:pt x="1505817" y="293993"/>
                  </a:lnTo>
                  <a:lnTo>
                    <a:pt x="1505809" y="293994"/>
                  </a:lnTo>
                  <a:lnTo>
                    <a:pt x="1505804" y="293992"/>
                  </a:lnTo>
                  <a:lnTo>
                    <a:pt x="1499537" y="293175"/>
                  </a:lnTo>
                  <a:lnTo>
                    <a:pt x="1497015" y="292545"/>
                  </a:lnTo>
                  <a:lnTo>
                    <a:pt x="1497695" y="291453"/>
                  </a:lnTo>
                  <a:lnTo>
                    <a:pt x="1488047" y="288433"/>
                  </a:lnTo>
                  <a:lnTo>
                    <a:pt x="1488034" y="288220"/>
                  </a:lnTo>
                  <a:lnTo>
                    <a:pt x="1488024" y="288045"/>
                  </a:lnTo>
                  <a:lnTo>
                    <a:pt x="1473989" y="285705"/>
                  </a:lnTo>
                  <a:lnTo>
                    <a:pt x="1467693" y="285476"/>
                  </a:lnTo>
                  <a:lnTo>
                    <a:pt x="1467303" y="285432"/>
                  </a:lnTo>
                  <a:lnTo>
                    <a:pt x="1466447" y="285046"/>
                  </a:lnTo>
                  <a:cubicBezTo>
                    <a:pt x="1463923" y="283653"/>
                    <a:pt x="1465752" y="282416"/>
                    <a:pt x="1473187" y="281797"/>
                  </a:cubicBezTo>
                  <a:cubicBezTo>
                    <a:pt x="1482291" y="281039"/>
                    <a:pt x="1485658" y="279076"/>
                    <a:pt x="1488284" y="277205"/>
                  </a:cubicBezTo>
                  <a:lnTo>
                    <a:pt x="1490137" y="276014"/>
                  </a:lnTo>
                  <a:lnTo>
                    <a:pt x="1495909" y="267680"/>
                  </a:lnTo>
                  <a:cubicBezTo>
                    <a:pt x="1499420" y="263418"/>
                    <a:pt x="1503820" y="259929"/>
                    <a:pt x="1509632" y="260207"/>
                  </a:cubicBezTo>
                  <a:close/>
                  <a:moveTo>
                    <a:pt x="2060994" y="321"/>
                  </a:moveTo>
                  <a:cubicBezTo>
                    <a:pt x="2063614" y="2857"/>
                    <a:pt x="2064326" y="19627"/>
                    <a:pt x="2067171" y="21574"/>
                  </a:cubicBezTo>
                  <a:cubicBezTo>
                    <a:pt x="2070964" y="24169"/>
                    <a:pt x="2077752" y="17381"/>
                    <a:pt x="2080348" y="19178"/>
                  </a:cubicBezTo>
                  <a:cubicBezTo>
                    <a:pt x="2082943" y="20975"/>
                    <a:pt x="2080937" y="29755"/>
                    <a:pt x="2082743" y="32355"/>
                  </a:cubicBezTo>
                  <a:cubicBezTo>
                    <a:pt x="2084549" y="34955"/>
                    <a:pt x="2089289" y="30771"/>
                    <a:pt x="2091183" y="34778"/>
                  </a:cubicBezTo>
                  <a:cubicBezTo>
                    <a:pt x="2093078" y="38785"/>
                    <a:pt x="2092131" y="51715"/>
                    <a:pt x="2094110" y="56395"/>
                  </a:cubicBezTo>
                  <a:cubicBezTo>
                    <a:pt x="2096088" y="61076"/>
                    <a:pt x="2102352" y="59280"/>
                    <a:pt x="2103053" y="62860"/>
                  </a:cubicBezTo>
                  <a:cubicBezTo>
                    <a:pt x="2103754" y="66440"/>
                    <a:pt x="2097309" y="74773"/>
                    <a:pt x="2098316" y="77875"/>
                  </a:cubicBezTo>
                  <a:cubicBezTo>
                    <a:pt x="2099323" y="80976"/>
                    <a:pt x="2107300" y="78474"/>
                    <a:pt x="2109097" y="81468"/>
                  </a:cubicBezTo>
                  <a:cubicBezTo>
                    <a:pt x="2110894" y="84463"/>
                    <a:pt x="2103557" y="84847"/>
                    <a:pt x="2109097" y="95843"/>
                  </a:cubicBezTo>
                  <a:cubicBezTo>
                    <a:pt x="2114637" y="106839"/>
                    <a:pt x="2141204" y="129492"/>
                    <a:pt x="2142336" y="147444"/>
                  </a:cubicBezTo>
                  <a:cubicBezTo>
                    <a:pt x="2142619" y="151932"/>
                    <a:pt x="2144448" y="158054"/>
                    <a:pt x="2146196" y="164620"/>
                  </a:cubicBezTo>
                  <a:lnTo>
                    <a:pt x="2149319" y="182945"/>
                  </a:lnTo>
                  <a:lnTo>
                    <a:pt x="2158741" y="183924"/>
                  </a:lnTo>
                  <a:lnTo>
                    <a:pt x="2176684" y="188434"/>
                  </a:lnTo>
                  <a:lnTo>
                    <a:pt x="2196196" y="186531"/>
                  </a:lnTo>
                  <a:cubicBezTo>
                    <a:pt x="2228689" y="186531"/>
                    <a:pt x="2255798" y="194976"/>
                    <a:pt x="2262068" y="206203"/>
                  </a:cubicBezTo>
                  <a:lnTo>
                    <a:pt x="2262306" y="207065"/>
                  </a:lnTo>
                  <a:lnTo>
                    <a:pt x="2259892" y="206635"/>
                  </a:lnTo>
                  <a:cubicBezTo>
                    <a:pt x="2255346" y="205971"/>
                    <a:pt x="2250567" y="205376"/>
                    <a:pt x="2245587" y="204857"/>
                  </a:cubicBezTo>
                  <a:lnTo>
                    <a:pt x="2244044" y="204725"/>
                  </a:lnTo>
                  <a:lnTo>
                    <a:pt x="2247095" y="206976"/>
                  </a:lnTo>
                  <a:cubicBezTo>
                    <a:pt x="2248500" y="208282"/>
                    <a:pt x="2249610" y="209642"/>
                    <a:pt x="2250393" y="211045"/>
                  </a:cubicBezTo>
                  <a:lnTo>
                    <a:pt x="2250630" y="211907"/>
                  </a:lnTo>
                  <a:lnTo>
                    <a:pt x="2248217" y="211476"/>
                  </a:lnTo>
                  <a:lnTo>
                    <a:pt x="2233205" y="209916"/>
                  </a:lnTo>
                  <a:lnTo>
                    <a:pt x="2239927" y="214648"/>
                  </a:lnTo>
                  <a:lnTo>
                    <a:pt x="2240131" y="215208"/>
                  </a:lnTo>
                  <a:lnTo>
                    <a:pt x="2238053" y="214929"/>
                  </a:lnTo>
                  <a:cubicBezTo>
                    <a:pt x="2234139" y="214497"/>
                    <a:pt x="2230024" y="214111"/>
                    <a:pt x="2225736" y="213774"/>
                  </a:cubicBezTo>
                  <a:lnTo>
                    <a:pt x="2224408" y="213688"/>
                  </a:lnTo>
                  <a:lnTo>
                    <a:pt x="2227035" y="215151"/>
                  </a:lnTo>
                  <a:cubicBezTo>
                    <a:pt x="2228245" y="215998"/>
                    <a:pt x="2229200" y="216882"/>
                    <a:pt x="2229874" y="217793"/>
                  </a:cubicBezTo>
                  <a:lnTo>
                    <a:pt x="2230079" y="218353"/>
                  </a:lnTo>
                  <a:lnTo>
                    <a:pt x="2228001" y="218074"/>
                  </a:lnTo>
                  <a:lnTo>
                    <a:pt x="2179775" y="215670"/>
                  </a:lnTo>
                  <a:lnTo>
                    <a:pt x="2173481" y="221322"/>
                  </a:lnTo>
                  <a:lnTo>
                    <a:pt x="2183004" y="219153"/>
                  </a:lnTo>
                  <a:cubicBezTo>
                    <a:pt x="2187679" y="219102"/>
                    <a:pt x="2188515" y="222486"/>
                    <a:pt x="2185556" y="224402"/>
                  </a:cubicBezTo>
                  <a:lnTo>
                    <a:pt x="2179338" y="227497"/>
                  </a:lnTo>
                  <a:lnTo>
                    <a:pt x="2182233" y="233541"/>
                  </a:lnTo>
                  <a:cubicBezTo>
                    <a:pt x="2178517" y="236029"/>
                    <a:pt x="2159447" y="244688"/>
                    <a:pt x="2146606" y="250970"/>
                  </a:cubicBezTo>
                  <a:cubicBezTo>
                    <a:pt x="2147140" y="249000"/>
                    <a:pt x="2147438" y="247063"/>
                    <a:pt x="2146863" y="244367"/>
                  </a:cubicBezTo>
                  <a:cubicBezTo>
                    <a:pt x="2146812" y="244197"/>
                    <a:pt x="2146762" y="244028"/>
                    <a:pt x="2146711" y="243858"/>
                  </a:cubicBezTo>
                  <a:lnTo>
                    <a:pt x="2141738" y="243524"/>
                  </a:lnTo>
                  <a:lnTo>
                    <a:pt x="2145245" y="239914"/>
                  </a:lnTo>
                  <a:lnTo>
                    <a:pt x="2144917" y="239487"/>
                  </a:lnTo>
                  <a:lnTo>
                    <a:pt x="2137130" y="243372"/>
                  </a:lnTo>
                  <a:cubicBezTo>
                    <a:pt x="2127365" y="246598"/>
                    <a:pt x="2116884" y="248332"/>
                    <a:pt x="2106294" y="247659"/>
                  </a:cubicBezTo>
                  <a:cubicBezTo>
                    <a:pt x="2074524" y="245640"/>
                    <a:pt x="2039887" y="219714"/>
                    <a:pt x="2024577" y="202092"/>
                  </a:cubicBezTo>
                  <a:lnTo>
                    <a:pt x="2022732" y="199813"/>
                  </a:lnTo>
                  <a:lnTo>
                    <a:pt x="2022168" y="199117"/>
                  </a:lnTo>
                  <a:lnTo>
                    <a:pt x="2011657" y="198921"/>
                  </a:lnTo>
                  <a:cubicBezTo>
                    <a:pt x="2006762" y="198921"/>
                    <a:pt x="2001878" y="199012"/>
                    <a:pt x="1997021" y="199193"/>
                  </a:cubicBezTo>
                  <a:lnTo>
                    <a:pt x="1990172" y="199577"/>
                  </a:lnTo>
                  <a:lnTo>
                    <a:pt x="1986723" y="202613"/>
                  </a:lnTo>
                  <a:lnTo>
                    <a:pt x="1979798" y="203724"/>
                  </a:lnTo>
                  <a:lnTo>
                    <a:pt x="1979461" y="205186"/>
                  </a:lnTo>
                  <a:lnTo>
                    <a:pt x="1977895" y="205579"/>
                  </a:lnTo>
                  <a:lnTo>
                    <a:pt x="1965708" y="205984"/>
                  </a:lnTo>
                  <a:lnTo>
                    <a:pt x="1965700" y="205985"/>
                  </a:lnTo>
                  <a:lnTo>
                    <a:pt x="1965695" y="205983"/>
                  </a:lnTo>
                  <a:lnTo>
                    <a:pt x="1959428" y="205166"/>
                  </a:lnTo>
                  <a:lnTo>
                    <a:pt x="1956906" y="204536"/>
                  </a:lnTo>
                  <a:lnTo>
                    <a:pt x="1957586" y="203444"/>
                  </a:lnTo>
                  <a:lnTo>
                    <a:pt x="1947938" y="200424"/>
                  </a:lnTo>
                  <a:lnTo>
                    <a:pt x="1947924" y="200189"/>
                  </a:lnTo>
                  <a:lnTo>
                    <a:pt x="1947915" y="200037"/>
                  </a:lnTo>
                  <a:lnTo>
                    <a:pt x="1933879" y="197696"/>
                  </a:lnTo>
                  <a:lnTo>
                    <a:pt x="1927584" y="197467"/>
                  </a:lnTo>
                  <a:lnTo>
                    <a:pt x="1927194" y="197423"/>
                  </a:lnTo>
                  <a:lnTo>
                    <a:pt x="1926338" y="197037"/>
                  </a:lnTo>
                  <a:cubicBezTo>
                    <a:pt x="1923814" y="195644"/>
                    <a:pt x="1925643" y="194407"/>
                    <a:pt x="1933078" y="193788"/>
                  </a:cubicBezTo>
                  <a:cubicBezTo>
                    <a:pt x="1942182" y="193030"/>
                    <a:pt x="1945549" y="191067"/>
                    <a:pt x="1948175" y="189196"/>
                  </a:cubicBezTo>
                  <a:lnTo>
                    <a:pt x="1950029" y="188004"/>
                  </a:lnTo>
                  <a:lnTo>
                    <a:pt x="1950699" y="187037"/>
                  </a:lnTo>
                  <a:lnTo>
                    <a:pt x="1955800" y="179671"/>
                  </a:lnTo>
                  <a:cubicBezTo>
                    <a:pt x="1959311" y="175409"/>
                    <a:pt x="1963711" y="171920"/>
                    <a:pt x="1969524" y="172198"/>
                  </a:cubicBezTo>
                  <a:cubicBezTo>
                    <a:pt x="1975336" y="172477"/>
                    <a:pt x="1981430" y="175520"/>
                    <a:pt x="1986070" y="179474"/>
                  </a:cubicBezTo>
                  <a:lnTo>
                    <a:pt x="1989230" y="183041"/>
                  </a:lnTo>
                  <a:lnTo>
                    <a:pt x="1994662" y="182027"/>
                  </a:lnTo>
                  <a:cubicBezTo>
                    <a:pt x="2000031" y="181379"/>
                    <a:pt x="2005739" y="181030"/>
                    <a:pt x="2011657" y="181030"/>
                  </a:cubicBezTo>
                  <a:cubicBezTo>
                    <a:pt x="2014616" y="181030"/>
                    <a:pt x="2017523" y="181117"/>
                    <a:pt x="2020361" y="181285"/>
                  </a:cubicBezTo>
                  <a:lnTo>
                    <a:pt x="2027293" y="181905"/>
                  </a:lnTo>
                  <a:lnTo>
                    <a:pt x="2037468" y="180200"/>
                  </a:lnTo>
                  <a:lnTo>
                    <a:pt x="2046515" y="179793"/>
                  </a:lnTo>
                  <a:lnTo>
                    <a:pt x="2053088" y="159312"/>
                  </a:lnTo>
                  <a:cubicBezTo>
                    <a:pt x="2054210" y="150491"/>
                    <a:pt x="2053753" y="142448"/>
                    <a:pt x="2052796" y="135374"/>
                  </a:cubicBezTo>
                  <a:cubicBezTo>
                    <a:pt x="2050884" y="121226"/>
                    <a:pt x="2031634" y="124992"/>
                    <a:pt x="2032432" y="103030"/>
                  </a:cubicBezTo>
                  <a:cubicBezTo>
                    <a:pt x="2033231" y="81069"/>
                    <a:pt x="2051798" y="17182"/>
                    <a:pt x="2057588" y="3605"/>
                  </a:cubicBezTo>
                  <a:cubicBezTo>
                    <a:pt x="2059035" y="211"/>
                    <a:pt x="2060121" y="-525"/>
                    <a:pt x="2060994" y="321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27" name="フリーフォーム: 図形 1326">
              <a:extLst>
                <a:ext uri="{FF2B5EF4-FFF2-40B4-BE49-F238E27FC236}">
                  <a16:creationId xmlns:a16="http://schemas.microsoft.com/office/drawing/2014/main" id="{792BBADF-3B74-448F-86C4-43B833D499AD}"/>
                </a:ext>
              </a:extLst>
            </p:cNvPr>
            <p:cNvSpPr/>
            <p:nvPr/>
          </p:nvSpPr>
          <p:spPr>
            <a:xfrm>
              <a:off x="7051746" y="5491238"/>
              <a:ext cx="761092" cy="526954"/>
            </a:xfrm>
            <a:custGeom>
              <a:avLst/>
              <a:gdLst>
                <a:gd name="connsiteX0" fmla="*/ 1705668 w 2375026"/>
                <a:gd name="connsiteY0" fmla="*/ 1872613 h 2093720"/>
                <a:gd name="connsiteX1" fmla="*/ 1705669 w 2375026"/>
                <a:gd name="connsiteY1" fmla="*/ 1872613 h 2093720"/>
                <a:gd name="connsiteX2" fmla="*/ 1722215 w 2375026"/>
                <a:gd name="connsiteY2" fmla="*/ 1879889 h 2093720"/>
                <a:gd name="connsiteX3" fmla="*/ 1725375 w 2375026"/>
                <a:gd name="connsiteY3" fmla="*/ 1883456 h 2093720"/>
                <a:gd name="connsiteX4" fmla="*/ 1730807 w 2375026"/>
                <a:gd name="connsiteY4" fmla="*/ 1882442 h 2093720"/>
                <a:gd name="connsiteX5" fmla="*/ 1747802 w 2375026"/>
                <a:gd name="connsiteY5" fmla="*/ 1881445 h 2093720"/>
                <a:gd name="connsiteX6" fmla="*/ 1756505 w 2375026"/>
                <a:gd name="connsiteY6" fmla="*/ 1881700 h 2093720"/>
                <a:gd name="connsiteX7" fmla="*/ 1763438 w 2375026"/>
                <a:gd name="connsiteY7" fmla="*/ 1882320 h 2093720"/>
                <a:gd name="connsiteX8" fmla="*/ 1773612 w 2375026"/>
                <a:gd name="connsiteY8" fmla="*/ 1880615 h 2093720"/>
                <a:gd name="connsiteX9" fmla="*/ 1803014 w 2375026"/>
                <a:gd name="connsiteY9" fmla="*/ 1879294 h 2093720"/>
                <a:gd name="connsiteX10" fmla="*/ 1805953 w 2375026"/>
                <a:gd name="connsiteY10" fmla="*/ 1878950 h 2093720"/>
                <a:gd name="connsiteX11" fmla="*/ 1852551 w 2375026"/>
                <a:gd name="connsiteY11" fmla="*/ 1879818 h 2093720"/>
                <a:gd name="connsiteX12" fmla="*/ 1854109 w 2375026"/>
                <a:gd name="connsiteY12" fmla="*/ 1880702 h 2093720"/>
                <a:gd name="connsiteX13" fmla="*/ 1867823 w 2375026"/>
                <a:gd name="connsiteY13" fmla="*/ 1881526 h 2093720"/>
                <a:gd name="connsiteX14" fmla="*/ 1894885 w 2375026"/>
                <a:gd name="connsiteY14" fmla="*/ 1884339 h 2093720"/>
                <a:gd name="connsiteX15" fmla="*/ 1912829 w 2375026"/>
                <a:gd name="connsiteY15" fmla="*/ 1888849 h 2093720"/>
                <a:gd name="connsiteX16" fmla="*/ 1932340 w 2375026"/>
                <a:gd name="connsiteY16" fmla="*/ 1886947 h 2093720"/>
                <a:gd name="connsiteX17" fmla="*/ 1998212 w 2375026"/>
                <a:gd name="connsiteY17" fmla="*/ 1906619 h 2093720"/>
                <a:gd name="connsiteX18" fmla="*/ 1998449 w 2375026"/>
                <a:gd name="connsiteY18" fmla="*/ 1907481 h 2093720"/>
                <a:gd name="connsiteX19" fmla="*/ 1996036 w 2375026"/>
                <a:gd name="connsiteY19" fmla="*/ 1907050 h 2093720"/>
                <a:gd name="connsiteX20" fmla="*/ 1981730 w 2375026"/>
                <a:gd name="connsiteY20" fmla="*/ 1905272 h 2093720"/>
                <a:gd name="connsiteX21" fmla="*/ 1980188 w 2375026"/>
                <a:gd name="connsiteY21" fmla="*/ 1905141 h 2093720"/>
                <a:gd name="connsiteX22" fmla="*/ 1983239 w 2375026"/>
                <a:gd name="connsiteY22" fmla="*/ 1907392 h 2093720"/>
                <a:gd name="connsiteX23" fmla="*/ 1986537 w 2375026"/>
                <a:gd name="connsiteY23" fmla="*/ 1911460 h 2093720"/>
                <a:gd name="connsiteX24" fmla="*/ 1986774 w 2375026"/>
                <a:gd name="connsiteY24" fmla="*/ 1912323 h 2093720"/>
                <a:gd name="connsiteX25" fmla="*/ 1984361 w 2375026"/>
                <a:gd name="connsiteY25" fmla="*/ 1911892 h 2093720"/>
                <a:gd name="connsiteX26" fmla="*/ 1969349 w 2375026"/>
                <a:gd name="connsiteY26" fmla="*/ 1910331 h 2093720"/>
                <a:gd name="connsiteX27" fmla="*/ 1976070 w 2375026"/>
                <a:gd name="connsiteY27" fmla="*/ 1915064 h 2093720"/>
                <a:gd name="connsiteX28" fmla="*/ 1976275 w 2375026"/>
                <a:gd name="connsiteY28" fmla="*/ 1915624 h 2093720"/>
                <a:gd name="connsiteX29" fmla="*/ 1974197 w 2375026"/>
                <a:gd name="connsiteY29" fmla="*/ 1915344 h 2093720"/>
                <a:gd name="connsiteX30" fmla="*/ 1961880 w 2375026"/>
                <a:gd name="connsiteY30" fmla="*/ 1914189 h 2093720"/>
                <a:gd name="connsiteX31" fmla="*/ 1960552 w 2375026"/>
                <a:gd name="connsiteY31" fmla="*/ 1914104 h 2093720"/>
                <a:gd name="connsiteX32" fmla="*/ 1963179 w 2375026"/>
                <a:gd name="connsiteY32" fmla="*/ 1915566 h 2093720"/>
                <a:gd name="connsiteX33" fmla="*/ 1966018 w 2375026"/>
                <a:gd name="connsiteY33" fmla="*/ 1918209 h 2093720"/>
                <a:gd name="connsiteX34" fmla="*/ 1966222 w 2375026"/>
                <a:gd name="connsiteY34" fmla="*/ 1918769 h 2093720"/>
                <a:gd name="connsiteX35" fmla="*/ 1964145 w 2375026"/>
                <a:gd name="connsiteY35" fmla="*/ 1918489 h 2093720"/>
                <a:gd name="connsiteX36" fmla="*/ 1915918 w 2375026"/>
                <a:gd name="connsiteY36" fmla="*/ 1916086 h 2093720"/>
                <a:gd name="connsiteX37" fmla="*/ 1909626 w 2375026"/>
                <a:gd name="connsiteY37" fmla="*/ 1921736 h 2093720"/>
                <a:gd name="connsiteX38" fmla="*/ 1919148 w 2375026"/>
                <a:gd name="connsiteY38" fmla="*/ 1919567 h 2093720"/>
                <a:gd name="connsiteX39" fmla="*/ 1921700 w 2375026"/>
                <a:gd name="connsiteY39" fmla="*/ 1924816 h 2093720"/>
                <a:gd name="connsiteX40" fmla="*/ 1915483 w 2375026"/>
                <a:gd name="connsiteY40" fmla="*/ 1927911 h 2093720"/>
                <a:gd name="connsiteX41" fmla="*/ 1918378 w 2375026"/>
                <a:gd name="connsiteY41" fmla="*/ 1933956 h 2093720"/>
                <a:gd name="connsiteX42" fmla="*/ 1882751 w 2375026"/>
                <a:gd name="connsiteY42" fmla="*/ 1951385 h 2093720"/>
                <a:gd name="connsiteX43" fmla="*/ 1883008 w 2375026"/>
                <a:gd name="connsiteY43" fmla="*/ 1944782 h 2093720"/>
                <a:gd name="connsiteX44" fmla="*/ 1882856 w 2375026"/>
                <a:gd name="connsiteY44" fmla="*/ 1944273 h 2093720"/>
                <a:gd name="connsiteX45" fmla="*/ 1877883 w 2375026"/>
                <a:gd name="connsiteY45" fmla="*/ 1943939 h 2093720"/>
                <a:gd name="connsiteX46" fmla="*/ 1881390 w 2375026"/>
                <a:gd name="connsiteY46" fmla="*/ 1940329 h 2093720"/>
                <a:gd name="connsiteX47" fmla="*/ 1881062 w 2375026"/>
                <a:gd name="connsiteY47" fmla="*/ 1939902 h 2093720"/>
                <a:gd name="connsiteX48" fmla="*/ 1873275 w 2375026"/>
                <a:gd name="connsiteY48" fmla="*/ 1943787 h 2093720"/>
                <a:gd name="connsiteX49" fmla="*/ 1842439 w 2375026"/>
                <a:gd name="connsiteY49" fmla="*/ 1948074 h 2093720"/>
                <a:gd name="connsiteX50" fmla="*/ 1818421 w 2375026"/>
                <a:gd name="connsiteY50" fmla="*/ 1942580 h 2093720"/>
                <a:gd name="connsiteX51" fmla="*/ 1815281 w 2375026"/>
                <a:gd name="connsiteY51" fmla="*/ 1941020 h 2093720"/>
                <a:gd name="connsiteX52" fmla="*/ 1815120 w 2375026"/>
                <a:gd name="connsiteY52" fmla="*/ 1941538 h 2093720"/>
                <a:gd name="connsiteX53" fmla="*/ 1810132 w 2375026"/>
                <a:gd name="connsiteY53" fmla="*/ 1964600 h 2093720"/>
                <a:gd name="connsiteX54" fmla="*/ 1799468 w 2375026"/>
                <a:gd name="connsiteY54" fmla="*/ 1992181 h 2093720"/>
                <a:gd name="connsiteX55" fmla="*/ 1786867 w 2375026"/>
                <a:gd name="connsiteY55" fmla="*/ 2014730 h 2093720"/>
                <a:gd name="connsiteX56" fmla="*/ 1784172 w 2375026"/>
                <a:gd name="connsiteY56" fmla="*/ 2000925 h 2093720"/>
                <a:gd name="connsiteX57" fmla="*/ 1770924 w 2375026"/>
                <a:gd name="connsiteY57" fmla="*/ 2013653 h 2093720"/>
                <a:gd name="connsiteX58" fmla="*/ 1769953 w 2375026"/>
                <a:gd name="connsiteY58" fmla="*/ 1994665 h 2093720"/>
                <a:gd name="connsiteX59" fmla="*/ 1758319 w 2375026"/>
                <a:gd name="connsiteY59" fmla="*/ 2009239 h 2093720"/>
                <a:gd name="connsiteX60" fmla="*/ 1761660 w 2375026"/>
                <a:gd name="connsiteY60" fmla="*/ 1972712 h 2093720"/>
                <a:gd name="connsiteX61" fmla="*/ 1755843 w 2375026"/>
                <a:gd name="connsiteY61" fmla="*/ 1911061 h 2093720"/>
                <a:gd name="connsiteX62" fmla="*/ 1762465 w 2375026"/>
                <a:gd name="connsiteY62" fmla="*/ 1903946 h 2093720"/>
                <a:gd name="connsiteX63" fmla="*/ 1760722 w 2375026"/>
                <a:gd name="connsiteY63" fmla="*/ 1902507 h 2093720"/>
                <a:gd name="connsiteX64" fmla="*/ 1758904 w 2375026"/>
                <a:gd name="connsiteY64" fmla="*/ 1900262 h 2093720"/>
                <a:gd name="connsiteX65" fmla="*/ 1758313 w 2375026"/>
                <a:gd name="connsiteY65" fmla="*/ 1899532 h 2093720"/>
                <a:gd name="connsiteX66" fmla="*/ 1747802 w 2375026"/>
                <a:gd name="connsiteY66" fmla="*/ 1899336 h 2093720"/>
                <a:gd name="connsiteX67" fmla="*/ 1733166 w 2375026"/>
                <a:gd name="connsiteY67" fmla="*/ 1899608 h 2093720"/>
                <a:gd name="connsiteX68" fmla="*/ 1726317 w 2375026"/>
                <a:gd name="connsiteY68" fmla="*/ 1899992 h 2093720"/>
                <a:gd name="connsiteX69" fmla="*/ 1722868 w 2375026"/>
                <a:gd name="connsiteY69" fmla="*/ 1903028 h 2093720"/>
                <a:gd name="connsiteX70" fmla="*/ 1715943 w 2375026"/>
                <a:gd name="connsiteY70" fmla="*/ 1904139 h 2093720"/>
                <a:gd name="connsiteX71" fmla="*/ 1715606 w 2375026"/>
                <a:gd name="connsiteY71" fmla="*/ 1905601 h 2093720"/>
                <a:gd name="connsiteX72" fmla="*/ 1714040 w 2375026"/>
                <a:gd name="connsiteY72" fmla="*/ 1905994 h 2093720"/>
                <a:gd name="connsiteX73" fmla="*/ 1701853 w 2375026"/>
                <a:gd name="connsiteY73" fmla="*/ 1906398 h 2093720"/>
                <a:gd name="connsiteX74" fmla="*/ 1701845 w 2375026"/>
                <a:gd name="connsiteY74" fmla="*/ 1906400 h 2093720"/>
                <a:gd name="connsiteX75" fmla="*/ 1701840 w 2375026"/>
                <a:gd name="connsiteY75" fmla="*/ 1906398 h 2093720"/>
                <a:gd name="connsiteX76" fmla="*/ 1695573 w 2375026"/>
                <a:gd name="connsiteY76" fmla="*/ 1905581 h 2093720"/>
                <a:gd name="connsiteX77" fmla="*/ 1693051 w 2375026"/>
                <a:gd name="connsiteY77" fmla="*/ 1904951 h 2093720"/>
                <a:gd name="connsiteX78" fmla="*/ 1693731 w 2375026"/>
                <a:gd name="connsiteY78" fmla="*/ 1903859 h 2093720"/>
                <a:gd name="connsiteX79" fmla="*/ 1684083 w 2375026"/>
                <a:gd name="connsiteY79" fmla="*/ 1900839 h 2093720"/>
                <a:gd name="connsiteX80" fmla="*/ 1684071 w 2375026"/>
                <a:gd name="connsiteY80" fmla="*/ 1900635 h 2093720"/>
                <a:gd name="connsiteX81" fmla="*/ 1684060 w 2375026"/>
                <a:gd name="connsiteY81" fmla="*/ 1900451 h 2093720"/>
                <a:gd name="connsiteX82" fmla="*/ 1670025 w 2375026"/>
                <a:gd name="connsiteY82" fmla="*/ 1898111 h 2093720"/>
                <a:gd name="connsiteX83" fmla="*/ 1663729 w 2375026"/>
                <a:gd name="connsiteY83" fmla="*/ 1897882 h 2093720"/>
                <a:gd name="connsiteX84" fmla="*/ 1663339 w 2375026"/>
                <a:gd name="connsiteY84" fmla="*/ 1897838 h 2093720"/>
                <a:gd name="connsiteX85" fmla="*/ 1662483 w 2375026"/>
                <a:gd name="connsiteY85" fmla="*/ 1897452 h 2093720"/>
                <a:gd name="connsiteX86" fmla="*/ 1669223 w 2375026"/>
                <a:gd name="connsiteY86" fmla="*/ 1894203 h 2093720"/>
                <a:gd name="connsiteX87" fmla="*/ 1684320 w 2375026"/>
                <a:gd name="connsiteY87" fmla="*/ 1889611 h 2093720"/>
                <a:gd name="connsiteX88" fmla="*/ 1686174 w 2375026"/>
                <a:gd name="connsiteY88" fmla="*/ 1888419 h 2093720"/>
                <a:gd name="connsiteX89" fmla="*/ 1686771 w 2375026"/>
                <a:gd name="connsiteY89" fmla="*/ 1887557 h 2093720"/>
                <a:gd name="connsiteX90" fmla="*/ 1691945 w 2375026"/>
                <a:gd name="connsiteY90" fmla="*/ 1880086 h 2093720"/>
                <a:gd name="connsiteX91" fmla="*/ 1705668 w 2375026"/>
                <a:gd name="connsiteY91" fmla="*/ 1872613 h 2093720"/>
                <a:gd name="connsiteX92" fmla="*/ 2173715 w 2375026"/>
                <a:gd name="connsiteY92" fmla="*/ 1843069 h 2093720"/>
                <a:gd name="connsiteX93" fmla="*/ 2179892 w 2375026"/>
                <a:gd name="connsiteY93" fmla="*/ 1864323 h 2093720"/>
                <a:gd name="connsiteX94" fmla="*/ 2193069 w 2375026"/>
                <a:gd name="connsiteY94" fmla="*/ 1861927 h 2093720"/>
                <a:gd name="connsiteX95" fmla="*/ 2195464 w 2375026"/>
                <a:gd name="connsiteY95" fmla="*/ 1875104 h 2093720"/>
                <a:gd name="connsiteX96" fmla="*/ 2203904 w 2375026"/>
                <a:gd name="connsiteY96" fmla="*/ 1877527 h 2093720"/>
                <a:gd name="connsiteX97" fmla="*/ 2206831 w 2375026"/>
                <a:gd name="connsiteY97" fmla="*/ 1899144 h 2093720"/>
                <a:gd name="connsiteX98" fmla="*/ 2215774 w 2375026"/>
                <a:gd name="connsiteY98" fmla="*/ 1905609 h 2093720"/>
                <a:gd name="connsiteX99" fmla="*/ 2211037 w 2375026"/>
                <a:gd name="connsiteY99" fmla="*/ 1920624 h 2093720"/>
                <a:gd name="connsiteX100" fmla="*/ 2221818 w 2375026"/>
                <a:gd name="connsiteY100" fmla="*/ 1924217 h 2093720"/>
                <a:gd name="connsiteX101" fmla="*/ 2221818 w 2375026"/>
                <a:gd name="connsiteY101" fmla="*/ 1938592 h 2093720"/>
                <a:gd name="connsiteX102" fmla="*/ 2255057 w 2375026"/>
                <a:gd name="connsiteY102" fmla="*/ 1990193 h 2093720"/>
                <a:gd name="connsiteX103" fmla="*/ 2258917 w 2375026"/>
                <a:gd name="connsiteY103" fmla="*/ 2007369 h 2093720"/>
                <a:gd name="connsiteX104" fmla="*/ 2262040 w 2375026"/>
                <a:gd name="connsiteY104" fmla="*/ 2025694 h 2093720"/>
                <a:gd name="connsiteX105" fmla="*/ 2271462 w 2375026"/>
                <a:gd name="connsiteY105" fmla="*/ 2026674 h 2093720"/>
                <a:gd name="connsiteX106" fmla="*/ 2289405 w 2375026"/>
                <a:gd name="connsiteY106" fmla="*/ 2031184 h 2093720"/>
                <a:gd name="connsiteX107" fmla="*/ 2308917 w 2375026"/>
                <a:gd name="connsiteY107" fmla="*/ 2029281 h 2093720"/>
                <a:gd name="connsiteX108" fmla="*/ 2374789 w 2375026"/>
                <a:gd name="connsiteY108" fmla="*/ 2048953 h 2093720"/>
                <a:gd name="connsiteX109" fmla="*/ 2375026 w 2375026"/>
                <a:gd name="connsiteY109" fmla="*/ 2049815 h 2093720"/>
                <a:gd name="connsiteX110" fmla="*/ 2372613 w 2375026"/>
                <a:gd name="connsiteY110" fmla="*/ 2049384 h 2093720"/>
                <a:gd name="connsiteX111" fmla="*/ 2358308 w 2375026"/>
                <a:gd name="connsiteY111" fmla="*/ 2047606 h 2093720"/>
                <a:gd name="connsiteX112" fmla="*/ 2356765 w 2375026"/>
                <a:gd name="connsiteY112" fmla="*/ 2047475 h 2093720"/>
                <a:gd name="connsiteX113" fmla="*/ 2359816 w 2375026"/>
                <a:gd name="connsiteY113" fmla="*/ 2049726 h 2093720"/>
                <a:gd name="connsiteX114" fmla="*/ 2363114 w 2375026"/>
                <a:gd name="connsiteY114" fmla="*/ 2053794 h 2093720"/>
                <a:gd name="connsiteX115" fmla="*/ 2363352 w 2375026"/>
                <a:gd name="connsiteY115" fmla="*/ 2054657 h 2093720"/>
                <a:gd name="connsiteX116" fmla="*/ 2360938 w 2375026"/>
                <a:gd name="connsiteY116" fmla="*/ 2054226 h 2093720"/>
                <a:gd name="connsiteX117" fmla="*/ 2345926 w 2375026"/>
                <a:gd name="connsiteY117" fmla="*/ 2052665 h 2093720"/>
                <a:gd name="connsiteX118" fmla="*/ 2352648 w 2375026"/>
                <a:gd name="connsiteY118" fmla="*/ 2057398 h 2093720"/>
                <a:gd name="connsiteX119" fmla="*/ 2352852 w 2375026"/>
                <a:gd name="connsiteY119" fmla="*/ 2057958 h 2093720"/>
                <a:gd name="connsiteX120" fmla="*/ 2350774 w 2375026"/>
                <a:gd name="connsiteY120" fmla="*/ 2057678 h 2093720"/>
                <a:gd name="connsiteX121" fmla="*/ 2338457 w 2375026"/>
                <a:gd name="connsiteY121" fmla="*/ 2056523 h 2093720"/>
                <a:gd name="connsiteX122" fmla="*/ 2337129 w 2375026"/>
                <a:gd name="connsiteY122" fmla="*/ 2056438 h 2093720"/>
                <a:gd name="connsiteX123" fmla="*/ 2339756 w 2375026"/>
                <a:gd name="connsiteY123" fmla="*/ 2057900 h 2093720"/>
                <a:gd name="connsiteX124" fmla="*/ 2342596 w 2375026"/>
                <a:gd name="connsiteY124" fmla="*/ 2060543 h 2093720"/>
                <a:gd name="connsiteX125" fmla="*/ 2342800 w 2375026"/>
                <a:gd name="connsiteY125" fmla="*/ 2061103 h 2093720"/>
                <a:gd name="connsiteX126" fmla="*/ 2340722 w 2375026"/>
                <a:gd name="connsiteY126" fmla="*/ 2060823 h 2093720"/>
                <a:gd name="connsiteX127" fmla="*/ 2292496 w 2375026"/>
                <a:gd name="connsiteY127" fmla="*/ 2058420 h 2093720"/>
                <a:gd name="connsiteX128" fmla="*/ 2286202 w 2375026"/>
                <a:gd name="connsiteY128" fmla="*/ 2064071 h 2093720"/>
                <a:gd name="connsiteX129" fmla="*/ 2295725 w 2375026"/>
                <a:gd name="connsiteY129" fmla="*/ 2061902 h 2093720"/>
                <a:gd name="connsiteX130" fmla="*/ 2298277 w 2375026"/>
                <a:gd name="connsiteY130" fmla="*/ 2067152 h 2093720"/>
                <a:gd name="connsiteX131" fmla="*/ 2292059 w 2375026"/>
                <a:gd name="connsiteY131" fmla="*/ 2070246 h 2093720"/>
                <a:gd name="connsiteX132" fmla="*/ 2294954 w 2375026"/>
                <a:gd name="connsiteY132" fmla="*/ 2076290 h 2093720"/>
                <a:gd name="connsiteX133" fmla="*/ 2259327 w 2375026"/>
                <a:gd name="connsiteY133" fmla="*/ 2093720 h 2093720"/>
                <a:gd name="connsiteX134" fmla="*/ 2259584 w 2375026"/>
                <a:gd name="connsiteY134" fmla="*/ 2087117 h 2093720"/>
                <a:gd name="connsiteX135" fmla="*/ 2259432 w 2375026"/>
                <a:gd name="connsiteY135" fmla="*/ 2086608 h 2093720"/>
                <a:gd name="connsiteX136" fmla="*/ 2254459 w 2375026"/>
                <a:gd name="connsiteY136" fmla="*/ 2086273 h 2093720"/>
                <a:gd name="connsiteX137" fmla="*/ 2257966 w 2375026"/>
                <a:gd name="connsiteY137" fmla="*/ 2082663 h 2093720"/>
                <a:gd name="connsiteX138" fmla="*/ 2257638 w 2375026"/>
                <a:gd name="connsiteY138" fmla="*/ 2082237 h 2093720"/>
                <a:gd name="connsiteX139" fmla="*/ 2249851 w 2375026"/>
                <a:gd name="connsiteY139" fmla="*/ 2086121 h 2093720"/>
                <a:gd name="connsiteX140" fmla="*/ 2219015 w 2375026"/>
                <a:gd name="connsiteY140" fmla="*/ 2090408 h 2093720"/>
                <a:gd name="connsiteX141" fmla="*/ 2137298 w 2375026"/>
                <a:gd name="connsiteY141" fmla="*/ 2044841 h 2093720"/>
                <a:gd name="connsiteX142" fmla="*/ 2135456 w 2375026"/>
                <a:gd name="connsiteY142" fmla="*/ 2042566 h 2093720"/>
                <a:gd name="connsiteX143" fmla="*/ 2134889 w 2375026"/>
                <a:gd name="connsiteY143" fmla="*/ 2041866 h 2093720"/>
                <a:gd name="connsiteX144" fmla="*/ 2124378 w 2375026"/>
                <a:gd name="connsiteY144" fmla="*/ 2041671 h 2093720"/>
                <a:gd name="connsiteX145" fmla="*/ 2109742 w 2375026"/>
                <a:gd name="connsiteY145" fmla="*/ 2041943 h 2093720"/>
                <a:gd name="connsiteX146" fmla="*/ 2102893 w 2375026"/>
                <a:gd name="connsiteY146" fmla="*/ 2042327 h 2093720"/>
                <a:gd name="connsiteX147" fmla="*/ 2099444 w 2375026"/>
                <a:gd name="connsiteY147" fmla="*/ 2045362 h 2093720"/>
                <a:gd name="connsiteX148" fmla="*/ 2092519 w 2375026"/>
                <a:gd name="connsiteY148" fmla="*/ 2046473 h 2093720"/>
                <a:gd name="connsiteX149" fmla="*/ 2092182 w 2375026"/>
                <a:gd name="connsiteY149" fmla="*/ 2047936 h 2093720"/>
                <a:gd name="connsiteX150" fmla="*/ 2090616 w 2375026"/>
                <a:gd name="connsiteY150" fmla="*/ 2048328 h 2093720"/>
                <a:gd name="connsiteX151" fmla="*/ 2078429 w 2375026"/>
                <a:gd name="connsiteY151" fmla="*/ 2048733 h 2093720"/>
                <a:gd name="connsiteX152" fmla="*/ 2078421 w 2375026"/>
                <a:gd name="connsiteY152" fmla="*/ 2048734 h 2093720"/>
                <a:gd name="connsiteX153" fmla="*/ 2078415 w 2375026"/>
                <a:gd name="connsiteY153" fmla="*/ 2048733 h 2093720"/>
                <a:gd name="connsiteX154" fmla="*/ 2072149 w 2375026"/>
                <a:gd name="connsiteY154" fmla="*/ 2047916 h 2093720"/>
                <a:gd name="connsiteX155" fmla="*/ 2069627 w 2375026"/>
                <a:gd name="connsiteY155" fmla="*/ 2047285 h 2093720"/>
                <a:gd name="connsiteX156" fmla="*/ 2070307 w 2375026"/>
                <a:gd name="connsiteY156" fmla="*/ 2046194 h 2093720"/>
                <a:gd name="connsiteX157" fmla="*/ 2060659 w 2375026"/>
                <a:gd name="connsiteY157" fmla="*/ 2043173 h 2093720"/>
                <a:gd name="connsiteX158" fmla="*/ 2060645 w 2375026"/>
                <a:gd name="connsiteY158" fmla="*/ 2042946 h 2093720"/>
                <a:gd name="connsiteX159" fmla="*/ 2060636 w 2375026"/>
                <a:gd name="connsiteY159" fmla="*/ 2042786 h 2093720"/>
                <a:gd name="connsiteX160" fmla="*/ 2046600 w 2375026"/>
                <a:gd name="connsiteY160" fmla="*/ 2040446 h 2093720"/>
                <a:gd name="connsiteX161" fmla="*/ 2040305 w 2375026"/>
                <a:gd name="connsiteY161" fmla="*/ 2040217 h 2093720"/>
                <a:gd name="connsiteX162" fmla="*/ 2039915 w 2375026"/>
                <a:gd name="connsiteY162" fmla="*/ 2040172 h 2093720"/>
                <a:gd name="connsiteX163" fmla="*/ 2039059 w 2375026"/>
                <a:gd name="connsiteY163" fmla="*/ 2039787 h 2093720"/>
                <a:gd name="connsiteX164" fmla="*/ 2045799 w 2375026"/>
                <a:gd name="connsiteY164" fmla="*/ 2036537 h 2093720"/>
                <a:gd name="connsiteX165" fmla="*/ 2060896 w 2375026"/>
                <a:gd name="connsiteY165" fmla="*/ 2031946 h 2093720"/>
                <a:gd name="connsiteX166" fmla="*/ 2062750 w 2375026"/>
                <a:gd name="connsiteY166" fmla="*/ 2030754 h 2093720"/>
                <a:gd name="connsiteX167" fmla="*/ 2068522 w 2375026"/>
                <a:gd name="connsiteY167" fmla="*/ 2022420 h 2093720"/>
                <a:gd name="connsiteX168" fmla="*/ 2082245 w 2375026"/>
                <a:gd name="connsiteY168" fmla="*/ 2014947 h 2093720"/>
                <a:gd name="connsiteX169" fmla="*/ 2098791 w 2375026"/>
                <a:gd name="connsiteY169" fmla="*/ 2022223 h 2093720"/>
                <a:gd name="connsiteX170" fmla="*/ 2101951 w 2375026"/>
                <a:gd name="connsiteY170" fmla="*/ 2025790 h 2093720"/>
                <a:gd name="connsiteX171" fmla="*/ 2107383 w 2375026"/>
                <a:gd name="connsiteY171" fmla="*/ 2024776 h 2093720"/>
                <a:gd name="connsiteX172" fmla="*/ 2124378 w 2375026"/>
                <a:gd name="connsiteY172" fmla="*/ 2023779 h 2093720"/>
                <a:gd name="connsiteX173" fmla="*/ 2133082 w 2375026"/>
                <a:gd name="connsiteY173" fmla="*/ 2024035 h 2093720"/>
                <a:gd name="connsiteX174" fmla="*/ 2140014 w 2375026"/>
                <a:gd name="connsiteY174" fmla="*/ 2024655 h 2093720"/>
                <a:gd name="connsiteX175" fmla="*/ 2150189 w 2375026"/>
                <a:gd name="connsiteY175" fmla="*/ 2022949 h 2093720"/>
                <a:gd name="connsiteX176" fmla="*/ 2159236 w 2375026"/>
                <a:gd name="connsiteY176" fmla="*/ 2022542 h 2093720"/>
                <a:gd name="connsiteX177" fmla="*/ 2165809 w 2375026"/>
                <a:gd name="connsiteY177" fmla="*/ 2002061 h 2093720"/>
                <a:gd name="connsiteX178" fmla="*/ 2165517 w 2375026"/>
                <a:gd name="connsiteY178" fmla="*/ 1978123 h 2093720"/>
                <a:gd name="connsiteX179" fmla="*/ 2145153 w 2375026"/>
                <a:gd name="connsiteY179" fmla="*/ 1945779 h 2093720"/>
                <a:gd name="connsiteX180" fmla="*/ 2170309 w 2375026"/>
                <a:gd name="connsiteY180" fmla="*/ 1846354 h 2093720"/>
                <a:gd name="connsiteX181" fmla="*/ 2173715 w 2375026"/>
                <a:gd name="connsiteY181" fmla="*/ 1843069 h 2093720"/>
                <a:gd name="connsiteX182" fmla="*/ 1379765 w 2375026"/>
                <a:gd name="connsiteY182" fmla="*/ 1622527 h 2093720"/>
                <a:gd name="connsiteX183" fmla="*/ 1385942 w 2375026"/>
                <a:gd name="connsiteY183" fmla="*/ 1643781 h 2093720"/>
                <a:gd name="connsiteX184" fmla="*/ 1399119 w 2375026"/>
                <a:gd name="connsiteY184" fmla="*/ 1641385 h 2093720"/>
                <a:gd name="connsiteX185" fmla="*/ 1401514 w 2375026"/>
                <a:gd name="connsiteY185" fmla="*/ 1654562 h 2093720"/>
                <a:gd name="connsiteX186" fmla="*/ 1409954 w 2375026"/>
                <a:gd name="connsiteY186" fmla="*/ 1656985 h 2093720"/>
                <a:gd name="connsiteX187" fmla="*/ 1412881 w 2375026"/>
                <a:gd name="connsiteY187" fmla="*/ 1678602 h 2093720"/>
                <a:gd name="connsiteX188" fmla="*/ 1421824 w 2375026"/>
                <a:gd name="connsiteY188" fmla="*/ 1685067 h 2093720"/>
                <a:gd name="connsiteX189" fmla="*/ 1417087 w 2375026"/>
                <a:gd name="connsiteY189" fmla="*/ 1700082 h 2093720"/>
                <a:gd name="connsiteX190" fmla="*/ 1427868 w 2375026"/>
                <a:gd name="connsiteY190" fmla="*/ 1703675 h 2093720"/>
                <a:gd name="connsiteX191" fmla="*/ 1427868 w 2375026"/>
                <a:gd name="connsiteY191" fmla="*/ 1718050 h 2093720"/>
                <a:gd name="connsiteX192" fmla="*/ 1461107 w 2375026"/>
                <a:gd name="connsiteY192" fmla="*/ 1769651 h 2093720"/>
                <a:gd name="connsiteX193" fmla="*/ 1464967 w 2375026"/>
                <a:gd name="connsiteY193" fmla="*/ 1786827 h 2093720"/>
                <a:gd name="connsiteX194" fmla="*/ 1468125 w 2375026"/>
                <a:gd name="connsiteY194" fmla="*/ 1805354 h 2093720"/>
                <a:gd name="connsiteX195" fmla="*/ 1477512 w 2375026"/>
                <a:gd name="connsiteY195" fmla="*/ 1806131 h 2093720"/>
                <a:gd name="connsiteX196" fmla="*/ 1495455 w 2375026"/>
                <a:gd name="connsiteY196" fmla="*/ 1810641 h 2093720"/>
                <a:gd name="connsiteX197" fmla="*/ 1514967 w 2375026"/>
                <a:gd name="connsiteY197" fmla="*/ 1808738 h 2093720"/>
                <a:gd name="connsiteX198" fmla="*/ 1580839 w 2375026"/>
                <a:gd name="connsiteY198" fmla="*/ 1828410 h 2093720"/>
                <a:gd name="connsiteX199" fmla="*/ 1581076 w 2375026"/>
                <a:gd name="connsiteY199" fmla="*/ 1829272 h 2093720"/>
                <a:gd name="connsiteX200" fmla="*/ 1578663 w 2375026"/>
                <a:gd name="connsiteY200" fmla="*/ 1828842 h 2093720"/>
                <a:gd name="connsiteX201" fmla="*/ 1564358 w 2375026"/>
                <a:gd name="connsiteY201" fmla="*/ 1827064 h 2093720"/>
                <a:gd name="connsiteX202" fmla="*/ 1562815 w 2375026"/>
                <a:gd name="connsiteY202" fmla="*/ 1826932 h 2093720"/>
                <a:gd name="connsiteX203" fmla="*/ 1565866 w 2375026"/>
                <a:gd name="connsiteY203" fmla="*/ 1829183 h 2093720"/>
                <a:gd name="connsiteX204" fmla="*/ 1569164 w 2375026"/>
                <a:gd name="connsiteY204" fmla="*/ 1833252 h 2093720"/>
                <a:gd name="connsiteX205" fmla="*/ 1569402 w 2375026"/>
                <a:gd name="connsiteY205" fmla="*/ 1834114 h 2093720"/>
                <a:gd name="connsiteX206" fmla="*/ 1566988 w 2375026"/>
                <a:gd name="connsiteY206" fmla="*/ 1833683 h 2093720"/>
                <a:gd name="connsiteX207" fmla="*/ 1551976 w 2375026"/>
                <a:gd name="connsiteY207" fmla="*/ 1832123 h 2093720"/>
                <a:gd name="connsiteX208" fmla="*/ 1558698 w 2375026"/>
                <a:gd name="connsiteY208" fmla="*/ 1836855 h 2093720"/>
                <a:gd name="connsiteX209" fmla="*/ 1558902 w 2375026"/>
                <a:gd name="connsiteY209" fmla="*/ 1837415 h 2093720"/>
                <a:gd name="connsiteX210" fmla="*/ 1556824 w 2375026"/>
                <a:gd name="connsiteY210" fmla="*/ 1837136 h 2093720"/>
                <a:gd name="connsiteX211" fmla="*/ 1544507 w 2375026"/>
                <a:gd name="connsiteY211" fmla="*/ 1835981 h 2093720"/>
                <a:gd name="connsiteX212" fmla="*/ 1543179 w 2375026"/>
                <a:gd name="connsiteY212" fmla="*/ 1835895 h 2093720"/>
                <a:gd name="connsiteX213" fmla="*/ 1545806 w 2375026"/>
                <a:gd name="connsiteY213" fmla="*/ 1837358 h 2093720"/>
                <a:gd name="connsiteX214" fmla="*/ 1548646 w 2375026"/>
                <a:gd name="connsiteY214" fmla="*/ 1840000 h 2093720"/>
                <a:gd name="connsiteX215" fmla="*/ 1548850 w 2375026"/>
                <a:gd name="connsiteY215" fmla="*/ 1840560 h 2093720"/>
                <a:gd name="connsiteX216" fmla="*/ 1546772 w 2375026"/>
                <a:gd name="connsiteY216" fmla="*/ 1840281 h 2093720"/>
                <a:gd name="connsiteX217" fmla="*/ 1498546 w 2375026"/>
                <a:gd name="connsiteY217" fmla="*/ 1837877 h 2093720"/>
                <a:gd name="connsiteX218" fmla="*/ 1492252 w 2375026"/>
                <a:gd name="connsiteY218" fmla="*/ 1843529 h 2093720"/>
                <a:gd name="connsiteX219" fmla="*/ 1501775 w 2375026"/>
                <a:gd name="connsiteY219" fmla="*/ 1841360 h 2093720"/>
                <a:gd name="connsiteX220" fmla="*/ 1504327 w 2375026"/>
                <a:gd name="connsiteY220" fmla="*/ 1846609 h 2093720"/>
                <a:gd name="connsiteX221" fmla="*/ 1498109 w 2375026"/>
                <a:gd name="connsiteY221" fmla="*/ 1849704 h 2093720"/>
                <a:gd name="connsiteX222" fmla="*/ 1501004 w 2375026"/>
                <a:gd name="connsiteY222" fmla="*/ 1855748 h 2093720"/>
                <a:gd name="connsiteX223" fmla="*/ 1465377 w 2375026"/>
                <a:gd name="connsiteY223" fmla="*/ 1873177 h 2093720"/>
                <a:gd name="connsiteX224" fmla="*/ 1465634 w 2375026"/>
                <a:gd name="connsiteY224" fmla="*/ 1866574 h 2093720"/>
                <a:gd name="connsiteX225" fmla="*/ 1465482 w 2375026"/>
                <a:gd name="connsiteY225" fmla="*/ 1866065 h 2093720"/>
                <a:gd name="connsiteX226" fmla="*/ 1460509 w 2375026"/>
                <a:gd name="connsiteY226" fmla="*/ 1865731 h 2093720"/>
                <a:gd name="connsiteX227" fmla="*/ 1464016 w 2375026"/>
                <a:gd name="connsiteY227" fmla="*/ 1862121 h 2093720"/>
                <a:gd name="connsiteX228" fmla="*/ 1463688 w 2375026"/>
                <a:gd name="connsiteY228" fmla="*/ 1861694 h 2093720"/>
                <a:gd name="connsiteX229" fmla="*/ 1455901 w 2375026"/>
                <a:gd name="connsiteY229" fmla="*/ 1865579 h 2093720"/>
                <a:gd name="connsiteX230" fmla="*/ 1425065 w 2375026"/>
                <a:gd name="connsiteY230" fmla="*/ 1869866 h 2093720"/>
                <a:gd name="connsiteX231" fmla="*/ 1343348 w 2375026"/>
                <a:gd name="connsiteY231" fmla="*/ 1824299 h 2093720"/>
                <a:gd name="connsiteX232" fmla="*/ 1341502 w 2375026"/>
                <a:gd name="connsiteY232" fmla="*/ 1822018 h 2093720"/>
                <a:gd name="connsiteX233" fmla="*/ 1340939 w 2375026"/>
                <a:gd name="connsiteY233" fmla="*/ 1821324 h 2093720"/>
                <a:gd name="connsiteX234" fmla="*/ 1330428 w 2375026"/>
                <a:gd name="connsiteY234" fmla="*/ 1821128 h 2093720"/>
                <a:gd name="connsiteX235" fmla="*/ 1315792 w 2375026"/>
                <a:gd name="connsiteY235" fmla="*/ 1821400 h 2093720"/>
                <a:gd name="connsiteX236" fmla="*/ 1308943 w 2375026"/>
                <a:gd name="connsiteY236" fmla="*/ 1821784 h 2093720"/>
                <a:gd name="connsiteX237" fmla="*/ 1305494 w 2375026"/>
                <a:gd name="connsiteY237" fmla="*/ 1824820 h 2093720"/>
                <a:gd name="connsiteX238" fmla="*/ 1298569 w 2375026"/>
                <a:gd name="connsiteY238" fmla="*/ 1825931 h 2093720"/>
                <a:gd name="connsiteX239" fmla="*/ 1298232 w 2375026"/>
                <a:gd name="connsiteY239" fmla="*/ 1827393 h 2093720"/>
                <a:gd name="connsiteX240" fmla="*/ 1296666 w 2375026"/>
                <a:gd name="connsiteY240" fmla="*/ 1827786 h 2093720"/>
                <a:gd name="connsiteX241" fmla="*/ 1284479 w 2375026"/>
                <a:gd name="connsiteY241" fmla="*/ 1828190 h 2093720"/>
                <a:gd name="connsiteX242" fmla="*/ 1284471 w 2375026"/>
                <a:gd name="connsiteY242" fmla="*/ 1828192 h 2093720"/>
                <a:gd name="connsiteX243" fmla="*/ 1284466 w 2375026"/>
                <a:gd name="connsiteY243" fmla="*/ 1828190 h 2093720"/>
                <a:gd name="connsiteX244" fmla="*/ 1278199 w 2375026"/>
                <a:gd name="connsiteY244" fmla="*/ 1827373 h 2093720"/>
                <a:gd name="connsiteX245" fmla="*/ 1275677 w 2375026"/>
                <a:gd name="connsiteY245" fmla="*/ 1826743 h 2093720"/>
                <a:gd name="connsiteX246" fmla="*/ 1276357 w 2375026"/>
                <a:gd name="connsiteY246" fmla="*/ 1825651 h 2093720"/>
                <a:gd name="connsiteX247" fmla="*/ 1266709 w 2375026"/>
                <a:gd name="connsiteY247" fmla="*/ 1822631 h 2093720"/>
                <a:gd name="connsiteX248" fmla="*/ 1266696 w 2375026"/>
                <a:gd name="connsiteY248" fmla="*/ 1822417 h 2093720"/>
                <a:gd name="connsiteX249" fmla="*/ 1266686 w 2375026"/>
                <a:gd name="connsiteY249" fmla="*/ 1822243 h 2093720"/>
                <a:gd name="connsiteX250" fmla="*/ 1252650 w 2375026"/>
                <a:gd name="connsiteY250" fmla="*/ 1819903 h 2093720"/>
                <a:gd name="connsiteX251" fmla="*/ 1246355 w 2375026"/>
                <a:gd name="connsiteY251" fmla="*/ 1819674 h 2093720"/>
                <a:gd name="connsiteX252" fmla="*/ 1245965 w 2375026"/>
                <a:gd name="connsiteY252" fmla="*/ 1819630 h 2093720"/>
                <a:gd name="connsiteX253" fmla="*/ 1245109 w 2375026"/>
                <a:gd name="connsiteY253" fmla="*/ 1819244 h 2093720"/>
                <a:gd name="connsiteX254" fmla="*/ 1251849 w 2375026"/>
                <a:gd name="connsiteY254" fmla="*/ 1815995 h 2093720"/>
                <a:gd name="connsiteX255" fmla="*/ 1266946 w 2375026"/>
                <a:gd name="connsiteY255" fmla="*/ 1811403 h 2093720"/>
                <a:gd name="connsiteX256" fmla="*/ 1268800 w 2375026"/>
                <a:gd name="connsiteY256" fmla="*/ 1810211 h 2093720"/>
                <a:gd name="connsiteX257" fmla="*/ 1269470 w 2375026"/>
                <a:gd name="connsiteY257" fmla="*/ 1809244 h 2093720"/>
                <a:gd name="connsiteX258" fmla="*/ 1274571 w 2375026"/>
                <a:gd name="connsiteY258" fmla="*/ 1801878 h 2093720"/>
                <a:gd name="connsiteX259" fmla="*/ 1288295 w 2375026"/>
                <a:gd name="connsiteY259" fmla="*/ 1794405 h 2093720"/>
                <a:gd name="connsiteX260" fmla="*/ 1304841 w 2375026"/>
                <a:gd name="connsiteY260" fmla="*/ 1801681 h 2093720"/>
                <a:gd name="connsiteX261" fmla="*/ 1308001 w 2375026"/>
                <a:gd name="connsiteY261" fmla="*/ 1805248 h 2093720"/>
                <a:gd name="connsiteX262" fmla="*/ 1313433 w 2375026"/>
                <a:gd name="connsiteY262" fmla="*/ 1804234 h 2093720"/>
                <a:gd name="connsiteX263" fmla="*/ 1330428 w 2375026"/>
                <a:gd name="connsiteY263" fmla="*/ 1803237 h 2093720"/>
                <a:gd name="connsiteX264" fmla="*/ 1339132 w 2375026"/>
                <a:gd name="connsiteY264" fmla="*/ 1803492 h 2093720"/>
                <a:gd name="connsiteX265" fmla="*/ 1346064 w 2375026"/>
                <a:gd name="connsiteY265" fmla="*/ 1804112 h 2093720"/>
                <a:gd name="connsiteX266" fmla="*/ 1356239 w 2375026"/>
                <a:gd name="connsiteY266" fmla="*/ 1802407 h 2093720"/>
                <a:gd name="connsiteX267" fmla="*/ 1365286 w 2375026"/>
                <a:gd name="connsiteY267" fmla="*/ 1802000 h 2093720"/>
                <a:gd name="connsiteX268" fmla="*/ 1371859 w 2375026"/>
                <a:gd name="connsiteY268" fmla="*/ 1781519 h 2093720"/>
                <a:gd name="connsiteX269" fmla="*/ 1371567 w 2375026"/>
                <a:gd name="connsiteY269" fmla="*/ 1757581 h 2093720"/>
                <a:gd name="connsiteX270" fmla="*/ 1351203 w 2375026"/>
                <a:gd name="connsiteY270" fmla="*/ 1725237 h 2093720"/>
                <a:gd name="connsiteX271" fmla="*/ 1376359 w 2375026"/>
                <a:gd name="connsiteY271" fmla="*/ 1625812 h 2093720"/>
                <a:gd name="connsiteX272" fmla="*/ 1379765 w 2375026"/>
                <a:gd name="connsiteY272" fmla="*/ 1622527 h 2093720"/>
                <a:gd name="connsiteX273" fmla="*/ 906817 w 2375026"/>
                <a:gd name="connsiteY273" fmla="*/ 1603062 h 2093720"/>
                <a:gd name="connsiteX274" fmla="*/ 923364 w 2375026"/>
                <a:gd name="connsiteY274" fmla="*/ 1610338 h 2093720"/>
                <a:gd name="connsiteX275" fmla="*/ 926523 w 2375026"/>
                <a:gd name="connsiteY275" fmla="*/ 1613905 h 2093720"/>
                <a:gd name="connsiteX276" fmla="*/ 931956 w 2375026"/>
                <a:gd name="connsiteY276" fmla="*/ 1612891 h 2093720"/>
                <a:gd name="connsiteX277" fmla="*/ 948951 w 2375026"/>
                <a:gd name="connsiteY277" fmla="*/ 1611894 h 2093720"/>
                <a:gd name="connsiteX278" fmla="*/ 957654 w 2375026"/>
                <a:gd name="connsiteY278" fmla="*/ 1612149 h 2093720"/>
                <a:gd name="connsiteX279" fmla="*/ 964587 w 2375026"/>
                <a:gd name="connsiteY279" fmla="*/ 1612769 h 2093720"/>
                <a:gd name="connsiteX280" fmla="*/ 974761 w 2375026"/>
                <a:gd name="connsiteY280" fmla="*/ 1611064 h 2093720"/>
                <a:gd name="connsiteX281" fmla="*/ 1004163 w 2375026"/>
                <a:gd name="connsiteY281" fmla="*/ 1609743 h 2093720"/>
                <a:gd name="connsiteX282" fmla="*/ 1007102 w 2375026"/>
                <a:gd name="connsiteY282" fmla="*/ 1609399 h 2093720"/>
                <a:gd name="connsiteX283" fmla="*/ 1053700 w 2375026"/>
                <a:gd name="connsiteY283" fmla="*/ 1610267 h 2093720"/>
                <a:gd name="connsiteX284" fmla="*/ 1055792 w 2375026"/>
                <a:gd name="connsiteY284" fmla="*/ 1611454 h 2093720"/>
                <a:gd name="connsiteX285" fmla="*/ 1096034 w 2375026"/>
                <a:gd name="connsiteY285" fmla="*/ 1614788 h 2093720"/>
                <a:gd name="connsiteX286" fmla="*/ 1113978 w 2375026"/>
                <a:gd name="connsiteY286" fmla="*/ 1619298 h 2093720"/>
                <a:gd name="connsiteX287" fmla="*/ 1133488 w 2375026"/>
                <a:gd name="connsiteY287" fmla="*/ 1617396 h 2093720"/>
                <a:gd name="connsiteX288" fmla="*/ 1199361 w 2375026"/>
                <a:gd name="connsiteY288" fmla="*/ 1637068 h 2093720"/>
                <a:gd name="connsiteX289" fmla="*/ 1199598 w 2375026"/>
                <a:gd name="connsiteY289" fmla="*/ 1637930 h 2093720"/>
                <a:gd name="connsiteX290" fmla="*/ 1197184 w 2375026"/>
                <a:gd name="connsiteY290" fmla="*/ 1637499 h 2093720"/>
                <a:gd name="connsiteX291" fmla="*/ 1182879 w 2375026"/>
                <a:gd name="connsiteY291" fmla="*/ 1635721 h 2093720"/>
                <a:gd name="connsiteX292" fmla="*/ 1181337 w 2375026"/>
                <a:gd name="connsiteY292" fmla="*/ 1635590 h 2093720"/>
                <a:gd name="connsiteX293" fmla="*/ 1184388 w 2375026"/>
                <a:gd name="connsiteY293" fmla="*/ 1637841 h 2093720"/>
                <a:gd name="connsiteX294" fmla="*/ 1187686 w 2375026"/>
                <a:gd name="connsiteY294" fmla="*/ 1641909 h 2093720"/>
                <a:gd name="connsiteX295" fmla="*/ 1187923 w 2375026"/>
                <a:gd name="connsiteY295" fmla="*/ 1642772 h 2093720"/>
                <a:gd name="connsiteX296" fmla="*/ 1185509 w 2375026"/>
                <a:gd name="connsiteY296" fmla="*/ 1642341 h 2093720"/>
                <a:gd name="connsiteX297" fmla="*/ 1170497 w 2375026"/>
                <a:gd name="connsiteY297" fmla="*/ 1640780 h 2093720"/>
                <a:gd name="connsiteX298" fmla="*/ 1177219 w 2375026"/>
                <a:gd name="connsiteY298" fmla="*/ 1645513 h 2093720"/>
                <a:gd name="connsiteX299" fmla="*/ 1177423 w 2375026"/>
                <a:gd name="connsiteY299" fmla="*/ 1646073 h 2093720"/>
                <a:gd name="connsiteX300" fmla="*/ 1175345 w 2375026"/>
                <a:gd name="connsiteY300" fmla="*/ 1645793 h 2093720"/>
                <a:gd name="connsiteX301" fmla="*/ 1163029 w 2375026"/>
                <a:gd name="connsiteY301" fmla="*/ 1644638 h 2093720"/>
                <a:gd name="connsiteX302" fmla="*/ 1161701 w 2375026"/>
                <a:gd name="connsiteY302" fmla="*/ 1644553 h 2093720"/>
                <a:gd name="connsiteX303" fmla="*/ 1164328 w 2375026"/>
                <a:gd name="connsiteY303" fmla="*/ 1646015 h 2093720"/>
                <a:gd name="connsiteX304" fmla="*/ 1167167 w 2375026"/>
                <a:gd name="connsiteY304" fmla="*/ 1648658 h 2093720"/>
                <a:gd name="connsiteX305" fmla="*/ 1167371 w 2375026"/>
                <a:gd name="connsiteY305" fmla="*/ 1649218 h 2093720"/>
                <a:gd name="connsiteX306" fmla="*/ 1165293 w 2375026"/>
                <a:gd name="connsiteY306" fmla="*/ 1648938 h 2093720"/>
                <a:gd name="connsiteX307" fmla="*/ 1117067 w 2375026"/>
                <a:gd name="connsiteY307" fmla="*/ 1646535 h 2093720"/>
                <a:gd name="connsiteX308" fmla="*/ 1110775 w 2375026"/>
                <a:gd name="connsiteY308" fmla="*/ 1652185 h 2093720"/>
                <a:gd name="connsiteX309" fmla="*/ 1120297 w 2375026"/>
                <a:gd name="connsiteY309" fmla="*/ 1650016 h 2093720"/>
                <a:gd name="connsiteX310" fmla="*/ 1122849 w 2375026"/>
                <a:gd name="connsiteY310" fmla="*/ 1655265 h 2093720"/>
                <a:gd name="connsiteX311" fmla="*/ 1116632 w 2375026"/>
                <a:gd name="connsiteY311" fmla="*/ 1658360 h 2093720"/>
                <a:gd name="connsiteX312" fmla="*/ 1119526 w 2375026"/>
                <a:gd name="connsiteY312" fmla="*/ 1664405 h 2093720"/>
                <a:gd name="connsiteX313" fmla="*/ 1083900 w 2375026"/>
                <a:gd name="connsiteY313" fmla="*/ 1681834 h 2093720"/>
                <a:gd name="connsiteX314" fmla="*/ 1084157 w 2375026"/>
                <a:gd name="connsiteY314" fmla="*/ 1675231 h 2093720"/>
                <a:gd name="connsiteX315" fmla="*/ 1084005 w 2375026"/>
                <a:gd name="connsiteY315" fmla="*/ 1674722 h 2093720"/>
                <a:gd name="connsiteX316" fmla="*/ 1079032 w 2375026"/>
                <a:gd name="connsiteY316" fmla="*/ 1674388 h 2093720"/>
                <a:gd name="connsiteX317" fmla="*/ 1082539 w 2375026"/>
                <a:gd name="connsiteY317" fmla="*/ 1670778 h 2093720"/>
                <a:gd name="connsiteX318" fmla="*/ 1082210 w 2375026"/>
                <a:gd name="connsiteY318" fmla="*/ 1670351 h 2093720"/>
                <a:gd name="connsiteX319" fmla="*/ 1074423 w 2375026"/>
                <a:gd name="connsiteY319" fmla="*/ 1674236 h 2093720"/>
                <a:gd name="connsiteX320" fmla="*/ 1043587 w 2375026"/>
                <a:gd name="connsiteY320" fmla="*/ 1678523 h 2093720"/>
                <a:gd name="connsiteX321" fmla="*/ 1019569 w 2375026"/>
                <a:gd name="connsiteY321" fmla="*/ 1673029 h 2093720"/>
                <a:gd name="connsiteX322" fmla="*/ 1016430 w 2375026"/>
                <a:gd name="connsiteY322" fmla="*/ 1671469 h 2093720"/>
                <a:gd name="connsiteX323" fmla="*/ 1016269 w 2375026"/>
                <a:gd name="connsiteY323" fmla="*/ 1671987 h 2093720"/>
                <a:gd name="connsiteX324" fmla="*/ 1011280 w 2375026"/>
                <a:gd name="connsiteY324" fmla="*/ 1695049 h 2093720"/>
                <a:gd name="connsiteX325" fmla="*/ 1000616 w 2375026"/>
                <a:gd name="connsiteY325" fmla="*/ 1722630 h 2093720"/>
                <a:gd name="connsiteX326" fmla="*/ 988016 w 2375026"/>
                <a:gd name="connsiteY326" fmla="*/ 1745179 h 2093720"/>
                <a:gd name="connsiteX327" fmla="*/ 985321 w 2375026"/>
                <a:gd name="connsiteY327" fmla="*/ 1731374 h 2093720"/>
                <a:gd name="connsiteX328" fmla="*/ 972072 w 2375026"/>
                <a:gd name="connsiteY328" fmla="*/ 1744102 h 2093720"/>
                <a:gd name="connsiteX329" fmla="*/ 971102 w 2375026"/>
                <a:gd name="connsiteY329" fmla="*/ 1725114 h 2093720"/>
                <a:gd name="connsiteX330" fmla="*/ 959467 w 2375026"/>
                <a:gd name="connsiteY330" fmla="*/ 1739688 h 2093720"/>
                <a:gd name="connsiteX331" fmla="*/ 962808 w 2375026"/>
                <a:gd name="connsiteY331" fmla="*/ 1703161 h 2093720"/>
                <a:gd name="connsiteX332" fmla="*/ 956992 w 2375026"/>
                <a:gd name="connsiteY332" fmla="*/ 1641510 h 2093720"/>
                <a:gd name="connsiteX333" fmla="*/ 963614 w 2375026"/>
                <a:gd name="connsiteY333" fmla="*/ 1634395 h 2093720"/>
                <a:gd name="connsiteX334" fmla="*/ 961871 w 2375026"/>
                <a:gd name="connsiteY334" fmla="*/ 1632956 h 2093720"/>
                <a:gd name="connsiteX335" fmla="*/ 960045 w 2375026"/>
                <a:gd name="connsiteY335" fmla="*/ 1630700 h 2093720"/>
                <a:gd name="connsiteX336" fmla="*/ 959462 w 2375026"/>
                <a:gd name="connsiteY336" fmla="*/ 1629981 h 2093720"/>
                <a:gd name="connsiteX337" fmla="*/ 948951 w 2375026"/>
                <a:gd name="connsiteY337" fmla="*/ 1629785 h 2093720"/>
                <a:gd name="connsiteX338" fmla="*/ 934315 w 2375026"/>
                <a:gd name="connsiteY338" fmla="*/ 1630057 h 2093720"/>
                <a:gd name="connsiteX339" fmla="*/ 927466 w 2375026"/>
                <a:gd name="connsiteY339" fmla="*/ 1630441 h 2093720"/>
                <a:gd name="connsiteX340" fmla="*/ 924017 w 2375026"/>
                <a:gd name="connsiteY340" fmla="*/ 1633477 h 2093720"/>
                <a:gd name="connsiteX341" fmla="*/ 917092 w 2375026"/>
                <a:gd name="connsiteY341" fmla="*/ 1634587 h 2093720"/>
                <a:gd name="connsiteX342" fmla="*/ 916755 w 2375026"/>
                <a:gd name="connsiteY342" fmla="*/ 1636050 h 2093720"/>
                <a:gd name="connsiteX343" fmla="*/ 915189 w 2375026"/>
                <a:gd name="connsiteY343" fmla="*/ 1636443 h 2093720"/>
                <a:gd name="connsiteX344" fmla="*/ 903002 w 2375026"/>
                <a:gd name="connsiteY344" fmla="*/ 1636847 h 2093720"/>
                <a:gd name="connsiteX345" fmla="*/ 902994 w 2375026"/>
                <a:gd name="connsiteY345" fmla="*/ 1636849 h 2093720"/>
                <a:gd name="connsiteX346" fmla="*/ 902988 w 2375026"/>
                <a:gd name="connsiteY346" fmla="*/ 1636847 h 2093720"/>
                <a:gd name="connsiteX347" fmla="*/ 896721 w 2375026"/>
                <a:gd name="connsiteY347" fmla="*/ 1636030 h 2093720"/>
                <a:gd name="connsiteX348" fmla="*/ 894200 w 2375026"/>
                <a:gd name="connsiteY348" fmla="*/ 1635400 h 2093720"/>
                <a:gd name="connsiteX349" fmla="*/ 894880 w 2375026"/>
                <a:gd name="connsiteY349" fmla="*/ 1634308 h 2093720"/>
                <a:gd name="connsiteX350" fmla="*/ 885232 w 2375026"/>
                <a:gd name="connsiteY350" fmla="*/ 1631288 h 2093720"/>
                <a:gd name="connsiteX351" fmla="*/ 885232 w 2375026"/>
                <a:gd name="connsiteY351" fmla="*/ 1631277 h 2093720"/>
                <a:gd name="connsiteX352" fmla="*/ 885208 w 2375026"/>
                <a:gd name="connsiteY352" fmla="*/ 1630900 h 2093720"/>
                <a:gd name="connsiteX353" fmla="*/ 871173 w 2375026"/>
                <a:gd name="connsiteY353" fmla="*/ 1628560 h 2093720"/>
                <a:gd name="connsiteX354" fmla="*/ 864878 w 2375026"/>
                <a:gd name="connsiteY354" fmla="*/ 1628331 h 2093720"/>
                <a:gd name="connsiteX355" fmla="*/ 864488 w 2375026"/>
                <a:gd name="connsiteY355" fmla="*/ 1628287 h 2093720"/>
                <a:gd name="connsiteX356" fmla="*/ 863631 w 2375026"/>
                <a:gd name="connsiteY356" fmla="*/ 1627901 h 2093720"/>
                <a:gd name="connsiteX357" fmla="*/ 870372 w 2375026"/>
                <a:gd name="connsiteY357" fmla="*/ 1624652 h 2093720"/>
                <a:gd name="connsiteX358" fmla="*/ 885468 w 2375026"/>
                <a:gd name="connsiteY358" fmla="*/ 1620060 h 2093720"/>
                <a:gd name="connsiteX359" fmla="*/ 887322 w 2375026"/>
                <a:gd name="connsiteY359" fmla="*/ 1618869 h 2093720"/>
                <a:gd name="connsiteX360" fmla="*/ 893094 w 2375026"/>
                <a:gd name="connsiteY360" fmla="*/ 1610535 h 2093720"/>
                <a:gd name="connsiteX361" fmla="*/ 906817 w 2375026"/>
                <a:gd name="connsiteY361" fmla="*/ 1603062 h 2093720"/>
                <a:gd name="connsiteX362" fmla="*/ 556409 w 2375026"/>
                <a:gd name="connsiteY362" fmla="*/ 1328472 h 2093720"/>
                <a:gd name="connsiteX363" fmla="*/ 562586 w 2375026"/>
                <a:gd name="connsiteY363" fmla="*/ 1349726 h 2093720"/>
                <a:gd name="connsiteX364" fmla="*/ 575762 w 2375026"/>
                <a:gd name="connsiteY364" fmla="*/ 1347330 h 2093720"/>
                <a:gd name="connsiteX365" fmla="*/ 578158 w 2375026"/>
                <a:gd name="connsiteY365" fmla="*/ 1360507 h 2093720"/>
                <a:gd name="connsiteX366" fmla="*/ 586598 w 2375026"/>
                <a:gd name="connsiteY366" fmla="*/ 1362930 h 2093720"/>
                <a:gd name="connsiteX367" fmla="*/ 589524 w 2375026"/>
                <a:gd name="connsiteY367" fmla="*/ 1384547 h 2093720"/>
                <a:gd name="connsiteX368" fmla="*/ 598467 w 2375026"/>
                <a:gd name="connsiteY368" fmla="*/ 1391012 h 2093720"/>
                <a:gd name="connsiteX369" fmla="*/ 593731 w 2375026"/>
                <a:gd name="connsiteY369" fmla="*/ 1406027 h 2093720"/>
                <a:gd name="connsiteX370" fmla="*/ 604512 w 2375026"/>
                <a:gd name="connsiteY370" fmla="*/ 1409620 h 2093720"/>
                <a:gd name="connsiteX371" fmla="*/ 604512 w 2375026"/>
                <a:gd name="connsiteY371" fmla="*/ 1423995 h 2093720"/>
                <a:gd name="connsiteX372" fmla="*/ 637751 w 2375026"/>
                <a:gd name="connsiteY372" fmla="*/ 1475596 h 2093720"/>
                <a:gd name="connsiteX373" fmla="*/ 641611 w 2375026"/>
                <a:gd name="connsiteY373" fmla="*/ 1492772 h 2093720"/>
                <a:gd name="connsiteX374" fmla="*/ 644769 w 2375026"/>
                <a:gd name="connsiteY374" fmla="*/ 1511299 h 2093720"/>
                <a:gd name="connsiteX375" fmla="*/ 654156 w 2375026"/>
                <a:gd name="connsiteY375" fmla="*/ 1512076 h 2093720"/>
                <a:gd name="connsiteX376" fmla="*/ 672099 w 2375026"/>
                <a:gd name="connsiteY376" fmla="*/ 1516586 h 2093720"/>
                <a:gd name="connsiteX377" fmla="*/ 691610 w 2375026"/>
                <a:gd name="connsiteY377" fmla="*/ 1514683 h 2093720"/>
                <a:gd name="connsiteX378" fmla="*/ 757483 w 2375026"/>
                <a:gd name="connsiteY378" fmla="*/ 1534355 h 2093720"/>
                <a:gd name="connsiteX379" fmla="*/ 757720 w 2375026"/>
                <a:gd name="connsiteY379" fmla="*/ 1535217 h 2093720"/>
                <a:gd name="connsiteX380" fmla="*/ 755307 w 2375026"/>
                <a:gd name="connsiteY380" fmla="*/ 1534787 h 2093720"/>
                <a:gd name="connsiteX381" fmla="*/ 741001 w 2375026"/>
                <a:gd name="connsiteY381" fmla="*/ 1533009 h 2093720"/>
                <a:gd name="connsiteX382" fmla="*/ 739459 w 2375026"/>
                <a:gd name="connsiteY382" fmla="*/ 1532877 h 2093720"/>
                <a:gd name="connsiteX383" fmla="*/ 742510 w 2375026"/>
                <a:gd name="connsiteY383" fmla="*/ 1535128 h 2093720"/>
                <a:gd name="connsiteX384" fmla="*/ 745808 w 2375026"/>
                <a:gd name="connsiteY384" fmla="*/ 1539197 h 2093720"/>
                <a:gd name="connsiteX385" fmla="*/ 746045 w 2375026"/>
                <a:gd name="connsiteY385" fmla="*/ 1540059 h 2093720"/>
                <a:gd name="connsiteX386" fmla="*/ 743632 w 2375026"/>
                <a:gd name="connsiteY386" fmla="*/ 1539628 h 2093720"/>
                <a:gd name="connsiteX387" fmla="*/ 728620 w 2375026"/>
                <a:gd name="connsiteY387" fmla="*/ 1538068 h 2093720"/>
                <a:gd name="connsiteX388" fmla="*/ 735341 w 2375026"/>
                <a:gd name="connsiteY388" fmla="*/ 1542800 h 2093720"/>
                <a:gd name="connsiteX389" fmla="*/ 735546 w 2375026"/>
                <a:gd name="connsiteY389" fmla="*/ 1543360 h 2093720"/>
                <a:gd name="connsiteX390" fmla="*/ 733468 w 2375026"/>
                <a:gd name="connsiteY390" fmla="*/ 1543081 h 2093720"/>
                <a:gd name="connsiteX391" fmla="*/ 721151 w 2375026"/>
                <a:gd name="connsiteY391" fmla="*/ 1541926 h 2093720"/>
                <a:gd name="connsiteX392" fmla="*/ 719823 w 2375026"/>
                <a:gd name="connsiteY392" fmla="*/ 1541840 h 2093720"/>
                <a:gd name="connsiteX393" fmla="*/ 722450 w 2375026"/>
                <a:gd name="connsiteY393" fmla="*/ 1543303 h 2093720"/>
                <a:gd name="connsiteX394" fmla="*/ 725289 w 2375026"/>
                <a:gd name="connsiteY394" fmla="*/ 1545945 h 2093720"/>
                <a:gd name="connsiteX395" fmla="*/ 725494 w 2375026"/>
                <a:gd name="connsiteY395" fmla="*/ 1546505 h 2093720"/>
                <a:gd name="connsiteX396" fmla="*/ 723416 w 2375026"/>
                <a:gd name="connsiteY396" fmla="*/ 1546226 h 2093720"/>
                <a:gd name="connsiteX397" fmla="*/ 675190 w 2375026"/>
                <a:gd name="connsiteY397" fmla="*/ 1543822 h 2093720"/>
                <a:gd name="connsiteX398" fmla="*/ 668896 w 2375026"/>
                <a:gd name="connsiteY398" fmla="*/ 1549474 h 2093720"/>
                <a:gd name="connsiteX399" fmla="*/ 678418 w 2375026"/>
                <a:gd name="connsiteY399" fmla="*/ 1547305 h 2093720"/>
                <a:gd name="connsiteX400" fmla="*/ 680971 w 2375026"/>
                <a:gd name="connsiteY400" fmla="*/ 1552554 h 2093720"/>
                <a:gd name="connsiteX401" fmla="*/ 674754 w 2375026"/>
                <a:gd name="connsiteY401" fmla="*/ 1555649 h 2093720"/>
                <a:gd name="connsiteX402" fmla="*/ 677647 w 2375026"/>
                <a:gd name="connsiteY402" fmla="*/ 1561693 h 2093720"/>
                <a:gd name="connsiteX403" fmla="*/ 642021 w 2375026"/>
                <a:gd name="connsiteY403" fmla="*/ 1579122 h 2093720"/>
                <a:gd name="connsiteX404" fmla="*/ 642278 w 2375026"/>
                <a:gd name="connsiteY404" fmla="*/ 1572519 h 2093720"/>
                <a:gd name="connsiteX405" fmla="*/ 642126 w 2375026"/>
                <a:gd name="connsiteY405" fmla="*/ 1572010 h 2093720"/>
                <a:gd name="connsiteX406" fmla="*/ 637153 w 2375026"/>
                <a:gd name="connsiteY406" fmla="*/ 1571676 h 2093720"/>
                <a:gd name="connsiteX407" fmla="*/ 640660 w 2375026"/>
                <a:gd name="connsiteY407" fmla="*/ 1568066 h 2093720"/>
                <a:gd name="connsiteX408" fmla="*/ 640332 w 2375026"/>
                <a:gd name="connsiteY408" fmla="*/ 1567639 h 2093720"/>
                <a:gd name="connsiteX409" fmla="*/ 632545 w 2375026"/>
                <a:gd name="connsiteY409" fmla="*/ 1571524 h 2093720"/>
                <a:gd name="connsiteX410" fmla="*/ 601709 w 2375026"/>
                <a:gd name="connsiteY410" fmla="*/ 1575811 h 2093720"/>
                <a:gd name="connsiteX411" fmla="*/ 519992 w 2375026"/>
                <a:gd name="connsiteY411" fmla="*/ 1530244 h 2093720"/>
                <a:gd name="connsiteX412" fmla="*/ 518415 w 2375026"/>
                <a:gd name="connsiteY412" fmla="*/ 1528297 h 2093720"/>
                <a:gd name="connsiteX413" fmla="*/ 517583 w 2375026"/>
                <a:gd name="connsiteY413" fmla="*/ 1527269 h 2093720"/>
                <a:gd name="connsiteX414" fmla="*/ 507072 w 2375026"/>
                <a:gd name="connsiteY414" fmla="*/ 1527073 h 2093720"/>
                <a:gd name="connsiteX415" fmla="*/ 492436 w 2375026"/>
                <a:gd name="connsiteY415" fmla="*/ 1527345 h 2093720"/>
                <a:gd name="connsiteX416" fmla="*/ 485587 w 2375026"/>
                <a:gd name="connsiteY416" fmla="*/ 1527729 h 2093720"/>
                <a:gd name="connsiteX417" fmla="*/ 482138 w 2375026"/>
                <a:gd name="connsiteY417" fmla="*/ 1530765 h 2093720"/>
                <a:gd name="connsiteX418" fmla="*/ 475213 w 2375026"/>
                <a:gd name="connsiteY418" fmla="*/ 1531875 h 2093720"/>
                <a:gd name="connsiteX419" fmla="*/ 474876 w 2375026"/>
                <a:gd name="connsiteY419" fmla="*/ 1533338 h 2093720"/>
                <a:gd name="connsiteX420" fmla="*/ 473310 w 2375026"/>
                <a:gd name="connsiteY420" fmla="*/ 1533731 h 2093720"/>
                <a:gd name="connsiteX421" fmla="*/ 461123 w 2375026"/>
                <a:gd name="connsiteY421" fmla="*/ 1534135 h 2093720"/>
                <a:gd name="connsiteX422" fmla="*/ 461115 w 2375026"/>
                <a:gd name="connsiteY422" fmla="*/ 1534137 h 2093720"/>
                <a:gd name="connsiteX423" fmla="*/ 461109 w 2375026"/>
                <a:gd name="connsiteY423" fmla="*/ 1534135 h 2093720"/>
                <a:gd name="connsiteX424" fmla="*/ 454842 w 2375026"/>
                <a:gd name="connsiteY424" fmla="*/ 1533318 h 2093720"/>
                <a:gd name="connsiteX425" fmla="*/ 452321 w 2375026"/>
                <a:gd name="connsiteY425" fmla="*/ 1532688 h 2093720"/>
                <a:gd name="connsiteX426" fmla="*/ 453001 w 2375026"/>
                <a:gd name="connsiteY426" fmla="*/ 1531596 h 2093720"/>
                <a:gd name="connsiteX427" fmla="*/ 443353 w 2375026"/>
                <a:gd name="connsiteY427" fmla="*/ 1528576 h 2093720"/>
                <a:gd name="connsiteX428" fmla="*/ 443350 w 2375026"/>
                <a:gd name="connsiteY428" fmla="*/ 1528529 h 2093720"/>
                <a:gd name="connsiteX429" fmla="*/ 443330 w 2375026"/>
                <a:gd name="connsiteY429" fmla="*/ 1528188 h 2093720"/>
                <a:gd name="connsiteX430" fmla="*/ 429294 w 2375026"/>
                <a:gd name="connsiteY430" fmla="*/ 1525848 h 2093720"/>
                <a:gd name="connsiteX431" fmla="*/ 422999 w 2375026"/>
                <a:gd name="connsiteY431" fmla="*/ 1525619 h 2093720"/>
                <a:gd name="connsiteX432" fmla="*/ 422609 w 2375026"/>
                <a:gd name="connsiteY432" fmla="*/ 1525575 h 2093720"/>
                <a:gd name="connsiteX433" fmla="*/ 421752 w 2375026"/>
                <a:gd name="connsiteY433" fmla="*/ 1525189 h 2093720"/>
                <a:gd name="connsiteX434" fmla="*/ 428493 w 2375026"/>
                <a:gd name="connsiteY434" fmla="*/ 1521940 h 2093720"/>
                <a:gd name="connsiteX435" fmla="*/ 443589 w 2375026"/>
                <a:gd name="connsiteY435" fmla="*/ 1517348 h 2093720"/>
                <a:gd name="connsiteX436" fmla="*/ 445443 w 2375026"/>
                <a:gd name="connsiteY436" fmla="*/ 1516157 h 2093720"/>
                <a:gd name="connsiteX437" fmla="*/ 451215 w 2375026"/>
                <a:gd name="connsiteY437" fmla="*/ 1507823 h 2093720"/>
                <a:gd name="connsiteX438" fmla="*/ 464938 w 2375026"/>
                <a:gd name="connsiteY438" fmla="*/ 1500350 h 2093720"/>
                <a:gd name="connsiteX439" fmla="*/ 481485 w 2375026"/>
                <a:gd name="connsiteY439" fmla="*/ 1507626 h 2093720"/>
                <a:gd name="connsiteX440" fmla="*/ 484645 w 2375026"/>
                <a:gd name="connsiteY440" fmla="*/ 1511193 h 2093720"/>
                <a:gd name="connsiteX441" fmla="*/ 485634 w 2375026"/>
                <a:gd name="connsiteY441" fmla="*/ 1511008 h 2093720"/>
                <a:gd name="connsiteX442" fmla="*/ 490077 w 2375026"/>
                <a:gd name="connsiteY442" fmla="*/ 1510179 h 2093720"/>
                <a:gd name="connsiteX443" fmla="*/ 507072 w 2375026"/>
                <a:gd name="connsiteY443" fmla="*/ 1509182 h 2093720"/>
                <a:gd name="connsiteX444" fmla="*/ 515775 w 2375026"/>
                <a:gd name="connsiteY444" fmla="*/ 1509437 h 2093720"/>
                <a:gd name="connsiteX445" fmla="*/ 522708 w 2375026"/>
                <a:gd name="connsiteY445" fmla="*/ 1510057 h 2093720"/>
                <a:gd name="connsiteX446" fmla="*/ 532883 w 2375026"/>
                <a:gd name="connsiteY446" fmla="*/ 1508352 h 2093720"/>
                <a:gd name="connsiteX447" fmla="*/ 541930 w 2375026"/>
                <a:gd name="connsiteY447" fmla="*/ 1507945 h 2093720"/>
                <a:gd name="connsiteX448" fmla="*/ 548503 w 2375026"/>
                <a:gd name="connsiteY448" fmla="*/ 1487464 h 2093720"/>
                <a:gd name="connsiteX449" fmla="*/ 548211 w 2375026"/>
                <a:gd name="connsiteY449" fmla="*/ 1463526 h 2093720"/>
                <a:gd name="connsiteX450" fmla="*/ 527847 w 2375026"/>
                <a:gd name="connsiteY450" fmla="*/ 1431182 h 2093720"/>
                <a:gd name="connsiteX451" fmla="*/ 553002 w 2375026"/>
                <a:gd name="connsiteY451" fmla="*/ 1331757 h 2093720"/>
                <a:gd name="connsiteX452" fmla="*/ 556409 w 2375026"/>
                <a:gd name="connsiteY452" fmla="*/ 1328472 h 2093720"/>
                <a:gd name="connsiteX453" fmla="*/ 44254 w 2375026"/>
                <a:gd name="connsiteY453" fmla="*/ 1245294 h 2093720"/>
                <a:gd name="connsiteX454" fmla="*/ 60801 w 2375026"/>
                <a:gd name="connsiteY454" fmla="*/ 1252570 h 2093720"/>
                <a:gd name="connsiteX455" fmla="*/ 63960 w 2375026"/>
                <a:gd name="connsiteY455" fmla="*/ 1256137 h 2093720"/>
                <a:gd name="connsiteX456" fmla="*/ 69393 w 2375026"/>
                <a:gd name="connsiteY456" fmla="*/ 1255123 h 2093720"/>
                <a:gd name="connsiteX457" fmla="*/ 86388 w 2375026"/>
                <a:gd name="connsiteY457" fmla="*/ 1254126 h 2093720"/>
                <a:gd name="connsiteX458" fmla="*/ 95091 w 2375026"/>
                <a:gd name="connsiteY458" fmla="*/ 1254381 h 2093720"/>
                <a:gd name="connsiteX459" fmla="*/ 102024 w 2375026"/>
                <a:gd name="connsiteY459" fmla="*/ 1255001 h 2093720"/>
                <a:gd name="connsiteX460" fmla="*/ 112198 w 2375026"/>
                <a:gd name="connsiteY460" fmla="*/ 1253296 h 2093720"/>
                <a:gd name="connsiteX461" fmla="*/ 133694 w 2375026"/>
                <a:gd name="connsiteY461" fmla="*/ 1253111 h 2093720"/>
                <a:gd name="connsiteX462" fmla="*/ 133966 w 2375026"/>
                <a:gd name="connsiteY462" fmla="*/ 1252869 h 2093720"/>
                <a:gd name="connsiteX463" fmla="*/ 144539 w 2375026"/>
                <a:gd name="connsiteY463" fmla="*/ 1251631 h 2093720"/>
                <a:gd name="connsiteX464" fmla="*/ 191137 w 2375026"/>
                <a:gd name="connsiteY464" fmla="*/ 1252499 h 2093720"/>
                <a:gd name="connsiteX465" fmla="*/ 193229 w 2375026"/>
                <a:gd name="connsiteY465" fmla="*/ 1253686 h 2093720"/>
                <a:gd name="connsiteX466" fmla="*/ 233471 w 2375026"/>
                <a:gd name="connsiteY466" fmla="*/ 1257020 h 2093720"/>
                <a:gd name="connsiteX467" fmla="*/ 251415 w 2375026"/>
                <a:gd name="connsiteY467" fmla="*/ 1261530 h 2093720"/>
                <a:gd name="connsiteX468" fmla="*/ 270925 w 2375026"/>
                <a:gd name="connsiteY468" fmla="*/ 1259628 h 2093720"/>
                <a:gd name="connsiteX469" fmla="*/ 336798 w 2375026"/>
                <a:gd name="connsiteY469" fmla="*/ 1279300 h 2093720"/>
                <a:gd name="connsiteX470" fmla="*/ 337035 w 2375026"/>
                <a:gd name="connsiteY470" fmla="*/ 1280162 h 2093720"/>
                <a:gd name="connsiteX471" fmla="*/ 334621 w 2375026"/>
                <a:gd name="connsiteY471" fmla="*/ 1279731 h 2093720"/>
                <a:gd name="connsiteX472" fmla="*/ 320316 w 2375026"/>
                <a:gd name="connsiteY472" fmla="*/ 1277953 h 2093720"/>
                <a:gd name="connsiteX473" fmla="*/ 318774 w 2375026"/>
                <a:gd name="connsiteY473" fmla="*/ 1277822 h 2093720"/>
                <a:gd name="connsiteX474" fmla="*/ 321825 w 2375026"/>
                <a:gd name="connsiteY474" fmla="*/ 1280073 h 2093720"/>
                <a:gd name="connsiteX475" fmla="*/ 325123 w 2375026"/>
                <a:gd name="connsiteY475" fmla="*/ 1284141 h 2093720"/>
                <a:gd name="connsiteX476" fmla="*/ 325360 w 2375026"/>
                <a:gd name="connsiteY476" fmla="*/ 1285004 h 2093720"/>
                <a:gd name="connsiteX477" fmla="*/ 322946 w 2375026"/>
                <a:gd name="connsiteY477" fmla="*/ 1284573 h 2093720"/>
                <a:gd name="connsiteX478" fmla="*/ 307934 w 2375026"/>
                <a:gd name="connsiteY478" fmla="*/ 1283012 h 2093720"/>
                <a:gd name="connsiteX479" fmla="*/ 314656 w 2375026"/>
                <a:gd name="connsiteY479" fmla="*/ 1287745 h 2093720"/>
                <a:gd name="connsiteX480" fmla="*/ 314860 w 2375026"/>
                <a:gd name="connsiteY480" fmla="*/ 1288305 h 2093720"/>
                <a:gd name="connsiteX481" fmla="*/ 312782 w 2375026"/>
                <a:gd name="connsiteY481" fmla="*/ 1288025 h 2093720"/>
                <a:gd name="connsiteX482" fmla="*/ 300466 w 2375026"/>
                <a:gd name="connsiteY482" fmla="*/ 1286870 h 2093720"/>
                <a:gd name="connsiteX483" fmla="*/ 299138 w 2375026"/>
                <a:gd name="connsiteY483" fmla="*/ 1286785 h 2093720"/>
                <a:gd name="connsiteX484" fmla="*/ 301765 w 2375026"/>
                <a:gd name="connsiteY484" fmla="*/ 1288247 h 2093720"/>
                <a:gd name="connsiteX485" fmla="*/ 304604 w 2375026"/>
                <a:gd name="connsiteY485" fmla="*/ 1290890 h 2093720"/>
                <a:gd name="connsiteX486" fmla="*/ 304808 w 2375026"/>
                <a:gd name="connsiteY486" fmla="*/ 1291450 h 2093720"/>
                <a:gd name="connsiteX487" fmla="*/ 302730 w 2375026"/>
                <a:gd name="connsiteY487" fmla="*/ 1291170 h 2093720"/>
                <a:gd name="connsiteX488" fmla="*/ 254504 w 2375026"/>
                <a:gd name="connsiteY488" fmla="*/ 1288767 h 2093720"/>
                <a:gd name="connsiteX489" fmla="*/ 248212 w 2375026"/>
                <a:gd name="connsiteY489" fmla="*/ 1294417 h 2093720"/>
                <a:gd name="connsiteX490" fmla="*/ 257734 w 2375026"/>
                <a:gd name="connsiteY490" fmla="*/ 1292248 h 2093720"/>
                <a:gd name="connsiteX491" fmla="*/ 260286 w 2375026"/>
                <a:gd name="connsiteY491" fmla="*/ 1297497 h 2093720"/>
                <a:gd name="connsiteX492" fmla="*/ 254069 w 2375026"/>
                <a:gd name="connsiteY492" fmla="*/ 1300592 h 2093720"/>
                <a:gd name="connsiteX493" fmla="*/ 256963 w 2375026"/>
                <a:gd name="connsiteY493" fmla="*/ 1306637 h 2093720"/>
                <a:gd name="connsiteX494" fmla="*/ 221337 w 2375026"/>
                <a:gd name="connsiteY494" fmla="*/ 1324066 h 2093720"/>
                <a:gd name="connsiteX495" fmla="*/ 221594 w 2375026"/>
                <a:gd name="connsiteY495" fmla="*/ 1317463 h 2093720"/>
                <a:gd name="connsiteX496" fmla="*/ 221442 w 2375026"/>
                <a:gd name="connsiteY496" fmla="*/ 1316954 h 2093720"/>
                <a:gd name="connsiteX497" fmla="*/ 216469 w 2375026"/>
                <a:gd name="connsiteY497" fmla="*/ 1316620 h 2093720"/>
                <a:gd name="connsiteX498" fmla="*/ 219976 w 2375026"/>
                <a:gd name="connsiteY498" fmla="*/ 1313010 h 2093720"/>
                <a:gd name="connsiteX499" fmla="*/ 219648 w 2375026"/>
                <a:gd name="connsiteY499" fmla="*/ 1312583 h 2093720"/>
                <a:gd name="connsiteX500" fmla="*/ 211860 w 2375026"/>
                <a:gd name="connsiteY500" fmla="*/ 1316468 h 2093720"/>
                <a:gd name="connsiteX501" fmla="*/ 181024 w 2375026"/>
                <a:gd name="connsiteY501" fmla="*/ 1320755 h 2093720"/>
                <a:gd name="connsiteX502" fmla="*/ 157006 w 2375026"/>
                <a:gd name="connsiteY502" fmla="*/ 1315261 h 2093720"/>
                <a:gd name="connsiteX503" fmla="*/ 153867 w 2375026"/>
                <a:gd name="connsiteY503" fmla="*/ 1313701 h 2093720"/>
                <a:gd name="connsiteX504" fmla="*/ 153706 w 2375026"/>
                <a:gd name="connsiteY504" fmla="*/ 1314220 h 2093720"/>
                <a:gd name="connsiteX505" fmla="*/ 148717 w 2375026"/>
                <a:gd name="connsiteY505" fmla="*/ 1337281 h 2093720"/>
                <a:gd name="connsiteX506" fmla="*/ 138053 w 2375026"/>
                <a:gd name="connsiteY506" fmla="*/ 1364862 h 2093720"/>
                <a:gd name="connsiteX507" fmla="*/ 125453 w 2375026"/>
                <a:gd name="connsiteY507" fmla="*/ 1387411 h 2093720"/>
                <a:gd name="connsiteX508" fmla="*/ 122758 w 2375026"/>
                <a:gd name="connsiteY508" fmla="*/ 1373606 h 2093720"/>
                <a:gd name="connsiteX509" fmla="*/ 109509 w 2375026"/>
                <a:gd name="connsiteY509" fmla="*/ 1386334 h 2093720"/>
                <a:gd name="connsiteX510" fmla="*/ 108539 w 2375026"/>
                <a:gd name="connsiteY510" fmla="*/ 1367346 h 2093720"/>
                <a:gd name="connsiteX511" fmla="*/ 96904 w 2375026"/>
                <a:gd name="connsiteY511" fmla="*/ 1381920 h 2093720"/>
                <a:gd name="connsiteX512" fmla="*/ 100245 w 2375026"/>
                <a:gd name="connsiteY512" fmla="*/ 1345393 h 2093720"/>
                <a:gd name="connsiteX513" fmla="*/ 94429 w 2375026"/>
                <a:gd name="connsiteY513" fmla="*/ 1283742 h 2093720"/>
                <a:gd name="connsiteX514" fmla="*/ 101051 w 2375026"/>
                <a:gd name="connsiteY514" fmla="*/ 1276627 h 2093720"/>
                <a:gd name="connsiteX515" fmla="*/ 99308 w 2375026"/>
                <a:gd name="connsiteY515" fmla="*/ 1275188 h 2093720"/>
                <a:gd name="connsiteX516" fmla="*/ 97464 w 2375026"/>
                <a:gd name="connsiteY516" fmla="*/ 1272910 h 2093720"/>
                <a:gd name="connsiteX517" fmla="*/ 96899 w 2375026"/>
                <a:gd name="connsiteY517" fmla="*/ 1272213 h 2093720"/>
                <a:gd name="connsiteX518" fmla="*/ 86388 w 2375026"/>
                <a:gd name="connsiteY518" fmla="*/ 1272017 h 2093720"/>
                <a:gd name="connsiteX519" fmla="*/ 71752 w 2375026"/>
                <a:gd name="connsiteY519" fmla="*/ 1272289 h 2093720"/>
                <a:gd name="connsiteX520" fmla="*/ 64903 w 2375026"/>
                <a:gd name="connsiteY520" fmla="*/ 1272673 h 2093720"/>
                <a:gd name="connsiteX521" fmla="*/ 61454 w 2375026"/>
                <a:gd name="connsiteY521" fmla="*/ 1275709 h 2093720"/>
                <a:gd name="connsiteX522" fmla="*/ 54529 w 2375026"/>
                <a:gd name="connsiteY522" fmla="*/ 1276819 h 2093720"/>
                <a:gd name="connsiteX523" fmla="*/ 54192 w 2375026"/>
                <a:gd name="connsiteY523" fmla="*/ 1278282 h 2093720"/>
                <a:gd name="connsiteX524" fmla="*/ 52626 w 2375026"/>
                <a:gd name="connsiteY524" fmla="*/ 1278675 h 2093720"/>
                <a:gd name="connsiteX525" fmla="*/ 40439 w 2375026"/>
                <a:gd name="connsiteY525" fmla="*/ 1279079 h 2093720"/>
                <a:gd name="connsiteX526" fmla="*/ 40431 w 2375026"/>
                <a:gd name="connsiteY526" fmla="*/ 1279081 h 2093720"/>
                <a:gd name="connsiteX527" fmla="*/ 40425 w 2375026"/>
                <a:gd name="connsiteY527" fmla="*/ 1279079 h 2093720"/>
                <a:gd name="connsiteX528" fmla="*/ 34158 w 2375026"/>
                <a:gd name="connsiteY528" fmla="*/ 1278262 h 2093720"/>
                <a:gd name="connsiteX529" fmla="*/ 31637 w 2375026"/>
                <a:gd name="connsiteY529" fmla="*/ 1277632 h 2093720"/>
                <a:gd name="connsiteX530" fmla="*/ 32317 w 2375026"/>
                <a:gd name="connsiteY530" fmla="*/ 1276540 h 2093720"/>
                <a:gd name="connsiteX531" fmla="*/ 22669 w 2375026"/>
                <a:gd name="connsiteY531" fmla="*/ 1273520 h 2093720"/>
                <a:gd name="connsiteX532" fmla="*/ 22669 w 2375026"/>
                <a:gd name="connsiteY532" fmla="*/ 1273508 h 2093720"/>
                <a:gd name="connsiteX533" fmla="*/ 22645 w 2375026"/>
                <a:gd name="connsiteY533" fmla="*/ 1273132 h 2093720"/>
                <a:gd name="connsiteX534" fmla="*/ 8610 w 2375026"/>
                <a:gd name="connsiteY534" fmla="*/ 1270792 h 2093720"/>
                <a:gd name="connsiteX535" fmla="*/ 2315 w 2375026"/>
                <a:gd name="connsiteY535" fmla="*/ 1270563 h 2093720"/>
                <a:gd name="connsiteX536" fmla="*/ 1925 w 2375026"/>
                <a:gd name="connsiteY536" fmla="*/ 1270519 h 2093720"/>
                <a:gd name="connsiteX537" fmla="*/ 1068 w 2375026"/>
                <a:gd name="connsiteY537" fmla="*/ 1270133 h 2093720"/>
                <a:gd name="connsiteX538" fmla="*/ 7809 w 2375026"/>
                <a:gd name="connsiteY538" fmla="*/ 1266884 h 2093720"/>
                <a:gd name="connsiteX539" fmla="*/ 22905 w 2375026"/>
                <a:gd name="connsiteY539" fmla="*/ 1262292 h 2093720"/>
                <a:gd name="connsiteX540" fmla="*/ 24759 w 2375026"/>
                <a:gd name="connsiteY540" fmla="*/ 1261101 h 2093720"/>
                <a:gd name="connsiteX541" fmla="*/ 30531 w 2375026"/>
                <a:gd name="connsiteY541" fmla="*/ 1252767 h 2093720"/>
                <a:gd name="connsiteX542" fmla="*/ 44254 w 2375026"/>
                <a:gd name="connsiteY542" fmla="*/ 1245294 h 2093720"/>
                <a:gd name="connsiteX543" fmla="*/ 478219 w 2375026"/>
                <a:gd name="connsiteY543" fmla="*/ 856674 h 2093720"/>
                <a:gd name="connsiteX544" fmla="*/ 484396 w 2375026"/>
                <a:gd name="connsiteY544" fmla="*/ 877928 h 2093720"/>
                <a:gd name="connsiteX545" fmla="*/ 497572 w 2375026"/>
                <a:gd name="connsiteY545" fmla="*/ 875532 h 2093720"/>
                <a:gd name="connsiteX546" fmla="*/ 499968 w 2375026"/>
                <a:gd name="connsiteY546" fmla="*/ 888709 h 2093720"/>
                <a:gd name="connsiteX547" fmla="*/ 508408 w 2375026"/>
                <a:gd name="connsiteY547" fmla="*/ 891132 h 2093720"/>
                <a:gd name="connsiteX548" fmla="*/ 511334 w 2375026"/>
                <a:gd name="connsiteY548" fmla="*/ 912749 h 2093720"/>
                <a:gd name="connsiteX549" fmla="*/ 520277 w 2375026"/>
                <a:gd name="connsiteY549" fmla="*/ 919214 h 2093720"/>
                <a:gd name="connsiteX550" fmla="*/ 515541 w 2375026"/>
                <a:gd name="connsiteY550" fmla="*/ 934229 h 2093720"/>
                <a:gd name="connsiteX551" fmla="*/ 526322 w 2375026"/>
                <a:gd name="connsiteY551" fmla="*/ 937822 h 2093720"/>
                <a:gd name="connsiteX552" fmla="*/ 526322 w 2375026"/>
                <a:gd name="connsiteY552" fmla="*/ 952197 h 2093720"/>
                <a:gd name="connsiteX553" fmla="*/ 559561 w 2375026"/>
                <a:gd name="connsiteY553" fmla="*/ 1003798 h 2093720"/>
                <a:gd name="connsiteX554" fmla="*/ 563421 w 2375026"/>
                <a:gd name="connsiteY554" fmla="*/ 1020974 h 2093720"/>
                <a:gd name="connsiteX555" fmla="*/ 566579 w 2375026"/>
                <a:gd name="connsiteY555" fmla="*/ 1039501 h 2093720"/>
                <a:gd name="connsiteX556" fmla="*/ 575966 w 2375026"/>
                <a:gd name="connsiteY556" fmla="*/ 1040278 h 2093720"/>
                <a:gd name="connsiteX557" fmla="*/ 593909 w 2375026"/>
                <a:gd name="connsiteY557" fmla="*/ 1044788 h 2093720"/>
                <a:gd name="connsiteX558" fmla="*/ 613420 w 2375026"/>
                <a:gd name="connsiteY558" fmla="*/ 1042885 h 2093720"/>
                <a:gd name="connsiteX559" fmla="*/ 679293 w 2375026"/>
                <a:gd name="connsiteY559" fmla="*/ 1062557 h 2093720"/>
                <a:gd name="connsiteX560" fmla="*/ 679530 w 2375026"/>
                <a:gd name="connsiteY560" fmla="*/ 1063419 h 2093720"/>
                <a:gd name="connsiteX561" fmla="*/ 677117 w 2375026"/>
                <a:gd name="connsiteY561" fmla="*/ 1062989 h 2093720"/>
                <a:gd name="connsiteX562" fmla="*/ 662811 w 2375026"/>
                <a:gd name="connsiteY562" fmla="*/ 1061211 h 2093720"/>
                <a:gd name="connsiteX563" fmla="*/ 661269 w 2375026"/>
                <a:gd name="connsiteY563" fmla="*/ 1061079 h 2093720"/>
                <a:gd name="connsiteX564" fmla="*/ 664320 w 2375026"/>
                <a:gd name="connsiteY564" fmla="*/ 1063330 h 2093720"/>
                <a:gd name="connsiteX565" fmla="*/ 667618 w 2375026"/>
                <a:gd name="connsiteY565" fmla="*/ 1067399 h 2093720"/>
                <a:gd name="connsiteX566" fmla="*/ 667855 w 2375026"/>
                <a:gd name="connsiteY566" fmla="*/ 1068261 h 2093720"/>
                <a:gd name="connsiteX567" fmla="*/ 665442 w 2375026"/>
                <a:gd name="connsiteY567" fmla="*/ 1067830 h 2093720"/>
                <a:gd name="connsiteX568" fmla="*/ 650430 w 2375026"/>
                <a:gd name="connsiteY568" fmla="*/ 1066270 h 2093720"/>
                <a:gd name="connsiteX569" fmla="*/ 657151 w 2375026"/>
                <a:gd name="connsiteY569" fmla="*/ 1071002 h 2093720"/>
                <a:gd name="connsiteX570" fmla="*/ 657356 w 2375026"/>
                <a:gd name="connsiteY570" fmla="*/ 1071562 h 2093720"/>
                <a:gd name="connsiteX571" fmla="*/ 655278 w 2375026"/>
                <a:gd name="connsiteY571" fmla="*/ 1071283 h 2093720"/>
                <a:gd name="connsiteX572" fmla="*/ 642961 w 2375026"/>
                <a:gd name="connsiteY572" fmla="*/ 1070128 h 2093720"/>
                <a:gd name="connsiteX573" fmla="*/ 641633 w 2375026"/>
                <a:gd name="connsiteY573" fmla="*/ 1070042 h 2093720"/>
                <a:gd name="connsiteX574" fmla="*/ 644260 w 2375026"/>
                <a:gd name="connsiteY574" fmla="*/ 1071505 h 2093720"/>
                <a:gd name="connsiteX575" fmla="*/ 647099 w 2375026"/>
                <a:gd name="connsiteY575" fmla="*/ 1074147 h 2093720"/>
                <a:gd name="connsiteX576" fmla="*/ 647304 w 2375026"/>
                <a:gd name="connsiteY576" fmla="*/ 1074707 h 2093720"/>
                <a:gd name="connsiteX577" fmla="*/ 645226 w 2375026"/>
                <a:gd name="connsiteY577" fmla="*/ 1074428 h 2093720"/>
                <a:gd name="connsiteX578" fmla="*/ 597000 w 2375026"/>
                <a:gd name="connsiteY578" fmla="*/ 1072024 h 2093720"/>
                <a:gd name="connsiteX579" fmla="*/ 590706 w 2375026"/>
                <a:gd name="connsiteY579" fmla="*/ 1077676 h 2093720"/>
                <a:gd name="connsiteX580" fmla="*/ 600228 w 2375026"/>
                <a:gd name="connsiteY580" fmla="*/ 1075507 h 2093720"/>
                <a:gd name="connsiteX581" fmla="*/ 602781 w 2375026"/>
                <a:gd name="connsiteY581" fmla="*/ 1080756 h 2093720"/>
                <a:gd name="connsiteX582" fmla="*/ 596564 w 2375026"/>
                <a:gd name="connsiteY582" fmla="*/ 1083851 h 2093720"/>
                <a:gd name="connsiteX583" fmla="*/ 599457 w 2375026"/>
                <a:gd name="connsiteY583" fmla="*/ 1089895 h 2093720"/>
                <a:gd name="connsiteX584" fmla="*/ 563831 w 2375026"/>
                <a:gd name="connsiteY584" fmla="*/ 1107324 h 2093720"/>
                <a:gd name="connsiteX585" fmla="*/ 564088 w 2375026"/>
                <a:gd name="connsiteY585" fmla="*/ 1100721 h 2093720"/>
                <a:gd name="connsiteX586" fmla="*/ 563936 w 2375026"/>
                <a:gd name="connsiteY586" fmla="*/ 1100212 h 2093720"/>
                <a:gd name="connsiteX587" fmla="*/ 558963 w 2375026"/>
                <a:gd name="connsiteY587" fmla="*/ 1099878 h 2093720"/>
                <a:gd name="connsiteX588" fmla="*/ 562470 w 2375026"/>
                <a:gd name="connsiteY588" fmla="*/ 1096268 h 2093720"/>
                <a:gd name="connsiteX589" fmla="*/ 562142 w 2375026"/>
                <a:gd name="connsiteY589" fmla="*/ 1095841 h 2093720"/>
                <a:gd name="connsiteX590" fmla="*/ 554355 w 2375026"/>
                <a:gd name="connsiteY590" fmla="*/ 1099726 h 2093720"/>
                <a:gd name="connsiteX591" fmla="*/ 523519 w 2375026"/>
                <a:gd name="connsiteY591" fmla="*/ 1104013 h 2093720"/>
                <a:gd name="connsiteX592" fmla="*/ 441802 w 2375026"/>
                <a:gd name="connsiteY592" fmla="*/ 1058446 h 2093720"/>
                <a:gd name="connsiteX593" fmla="*/ 440205 w 2375026"/>
                <a:gd name="connsiteY593" fmla="*/ 1056474 h 2093720"/>
                <a:gd name="connsiteX594" fmla="*/ 439393 w 2375026"/>
                <a:gd name="connsiteY594" fmla="*/ 1055471 h 2093720"/>
                <a:gd name="connsiteX595" fmla="*/ 428882 w 2375026"/>
                <a:gd name="connsiteY595" fmla="*/ 1055275 h 2093720"/>
                <a:gd name="connsiteX596" fmla="*/ 414246 w 2375026"/>
                <a:gd name="connsiteY596" fmla="*/ 1055547 h 2093720"/>
                <a:gd name="connsiteX597" fmla="*/ 407397 w 2375026"/>
                <a:gd name="connsiteY597" fmla="*/ 1055931 h 2093720"/>
                <a:gd name="connsiteX598" fmla="*/ 403948 w 2375026"/>
                <a:gd name="connsiteY598" fmla="*/ 1058967 h 2093720"/>
                <a:gd name="connsiteX599" fmla="*/ 397023 w 2375026"/>
                <a:gd name="connsiteY599" fmla="*/ 1060078 h 2093720"/>
                <a:gd name="connsiteX600" fmla="*/ 396686 w 2375026"/>
                <a:gd name="connsiteY600" fmla="*/ 1061540 h 2093720"/>
                <a:gd name="connsiteX601" fmla="*/ 395120 w 2375026"/>
                <a:gd name="connsiteY601" fmla="*/ 1061933 h 2093720"/>
                <a:gd name="connsiteX602" fmla="*/ 382933 w 2375026"/>
                <a:gd name="connsiteY602" fmla="*/ 1062338 h 2093720"/>
                <a:gd name="connsiteX603" fmla="*/ 382925 w 2375026"/>
                <a:gd name="connsiteY603" fmla="*/ 1062339 h 2093720"/>
                <a:gd name="connsiteX604" fmla="*/ 382919 w 2375026"/>
                <a:gd name="connsiteY604" fmla="*/ 1062337 h 2093720"/>
                <a:gd name="connsiteX605" fmla="*/ 376652 w 2375026"/>
                <a:gd name="connsiteY605" fmla="*/ 1061520 h 2093720"/>
                <a:gd name="connsiteX606" fmla="*/ 374131 w 2375026"/>
                <a:gd name="connsiteY606" fmla="*/ 1060890 h 2093720"/>
                <a:gd name="connsiteX607" fmla="*/ 374811 w 2375026"/>
                <a:gd name="connsiteY607" fmla="*/ 1059798 h 2093720"/>
                <a:gd name="connsiteX608" fmla="*/ 365163 w 2375026"/>
                <a:gd name="connsiteY608" fmla="*/ 1056778 h 2093720"/>
                <a:gd name="connsiteX609" fmla="*/ 365140 w 2375026"/>
                <a:gd name="connsiteY609" fmla="*/ 1056391 h 2093720"/>
                <a:gd name="connsiteX610" fmla="*/ 351103 w 2375026"/>
                <a:gd name="connsiteY610" fmla="*/ 1054050 h 2093720"/>
                <a:gd name="connsiteX611" fmla="*/ 344809 w 2375026"/>
                <a:gd name="connsiteY611" fmla="*/ 1053821 h 2093720"/>
                <a:gd name="connsiteX612" fmla="*/ 344419 w 2375026"/>
                <a:gd name="connsiteY612" fmla="*/ 1053777 h 2093720"/>
                <a:gd name="connsiteX613" fmla="*/ 343562 w 2375026"/>
                <a:gd name="connsiteY613" fmla="*/ 1053391 h 2093720"/>
                <a:gd name="connsiteX614" fmla="*/ 350303 w 2375026"/>
                <a:gd name="connsiteY614" fmla="*/ 1050142 h 2093720"/>
                <a:gd name="connsiteX615" fmla="*/ 365399 w 2375026"/>
                <a:gd name="connsiteY615" fmla="*/ 1045550 h 2093720"/>
                <a:gd name="connsiteX616" fmla="*/ 367253 w 2375026"/>
                <a:gd name="connsiteY616" fmla="*/ 1044359 h 2093720"/>
                <a:gd name="connsiteX617" fmla="*/ 373025 w 2375026"/>
                <a:gd name="connsiteY617" fmla="*/ 1036025 h 2093720"/>
                <a:gd name="connsiteX618" fmla="*/ 386748 w 2375026"/>
                <a:gd name="connsiteY618" fmla="*/ 1028552 h 2093720"/>
                <a:gd name="connsiteX619" fmla="*/ 403295 w 2375026"/>
                <a:gd name="connsiteY619" fmla="*/ 1035828 h 2093720"/>
                <a:gd name="connsiteX620" fmla="*/ 406455 w 2375026"/>
                <a:gd name="connsiteY620" fmla="*/ 1039395 h 2093720"/>
                <a:gd name="connsiteX621" fmla="*/ 407474 w 2375026"/>
                <a:gd name="connsiteY621" fmla="*/ 1039205 h 2093720"/>
                <a:gd name="connsiteX622" fmla="*/ 411887 w 2375026"/>
                <a:gd name="connsiteY622" fmla="*/ 1038381 h 2093720"/>
                <a:gd name="connsiteX623" fmla="*/ 428882 w 2375026"/>
                <a:gd name="connsiteY623" fmla="*/ 1037384 h 2093720"/>
                <a:gd name="connsiteX624" fmla="*/ 437585 w 2375026"/>
                <a:gd name="connsiteY624" fmla="*/ 1037639 h 2093720"/>
                <a:gd name="connsiteX625" fmla="*/ 444518 w 2375026"/>
                <a:gd name="connsiteY625" fmla="*/ 1038259 h 2093720"/>
                <a:gd name="connsiteX626" fmla="*/ 454693 w 2375026"/>
                <a:gd name="connsiteY626" fmla="*/ 1036554 h 2093720"/>
                <a:gd name="connsiteX627" fmla="*/ 463740 w 2375026"/>
                <a:gd name="connsiteY627" fmla="*/ 1036147 h 2093720"/>
                <a:gd name="connsiteX628" fmla="*/ 470313 w 2375026"/>
                <a:gd name="connsiteY628" fmla="*/ 1015666 h 2093720"/>
                <a:gd name="connsiteX629" fmla="*/ 470021 w 2375026"/>
                <a:gd name="connsiteY629" fmla="*/ 991728 h 2093720"/>
                <a:gd name="connsiteX630" fmla="*/ 449657 w 2375026"/>
                <a:gd name="connsiteY630" fmla="*/ 959384 h 2093720"/>
                <a:gd name="connsiteX631" fmla="*/ 474812 w 2375026"/>
                <a:gd name="connsiteY631" fmla="*/ 859959 h 2093720"/>
                <a:gd name="connsiteX632" fmla="*/ 478219 w 2375026"/>
                <a:gd name="connsiteY632" fmla="*/ 856674 h 2093720"/>
                <a:gd name="connsiteX633" fmla="*/ 769591 w 2375026"/>
                <a:gd name="connsiteY633" fmla="*/ 720895 h 2093720"/>
                <a:gd name="connsiteX634" fmla="*/ 786138 w 2375026"/>
                <a:gd name="connsiteY634" fmla="*/ 728171 h 2093720"/>
                <a:gd name="connsiteX635" fmla="*/ 789297 w 2375026"/>
                <a:gd name="connsiteY635" fmla="*/ 731738 h 2093720"/>
                <a:gd name="connsiteX636" fmla="*/ 794730 w 2375026"/>
                <a:gd name="connsiteY636" fmla="*/ 730724 h 2093720"/>
                <a:gd name="connsiteX637" fmla="*/ 811725 w 2375026"/>
                <a:gd name="connsiteY637" fmla="*/ 729727 h 2093720"/>
                <a:gd name="connsiteX638" fmla="*/ 820428 w 2375026"/>
                <a:gd name="connsiteY638" fmla="*/ 729982 h 2093720"/>
                <a:gd name="connsiteX639" fmla="*/ 827361 w 2375026"/>
                <a:gd name="connsiteY639" fmla="*/ 730602 h 2093720"/>
                <a:gd name="connsiteX640" fmla="*/ 837535 w 2375026"/>
                <a:gd name="connsiteY640" fmla="*/ 728897 h 2093720"/>
                <a:gd name="connsiteX641" fmla="*/ 866937 w 2375026"/>
                <a:gd name="connsiteY641" fmla="*/ 727576 h 2093720"/>
                <a:gd name="connsiteX642" fmla="*/ 869876 w 2375026"/>
                <a:gd name="connsiteY642" fmla="*/ 727232 h 2093720"/>
                <a:gd name="connsiteX643" fmla="*/ 916474 w 2375026"/>
                <a:gd name="connsiteY643" fmla="*/ 728100 h 2093720"/>
                <a:gd name="connsiteX644" fmla="*/ 918566 w 2375026"/>
                <a:gd name="connsiteY644" fmla="*/ 729287 h 2093720"/>
                <a:gd name="connsiteX645" fmla="*/ 958808 w 2375026"/>
                <a:gd name="connsiteY645" fmla="*/ 732621 h 2093720"/>
                <a:gd name="connsiteX646" fmla="*/ 976752 w 2375026"/>
                <a:gd name="connsiteY646" fmla="*/ 737131 h 2093720"/>
                <a:gd name="connsiteX647" fmla="*/ 996262 w 2375026"/>
                <a:gd name="connsiteY647" fmla="*/ 735229 h 2093720"/>
                <a:gd name="connsiteX648" fmla="*/ 1062135 w 2375026"/>
                <a:gd name="connsiteY648" fmla="*/ 754901 h 2093720"/>
                <a:gd name="connsiteX649" fmla="*/ 1062372 w 2375026"/>
                <a:gd name="connsiteY649" fmla="*/ 755763 h 2093720"/>
                <a:gd name="connsiteX650" fmla="*/ 1059958 w 2375026"/>
                <a:gd name="connsiteY650" fmla="*/ 755332 h 2093720"/>
                <a:gd name="connsiteX651" fmla="*/ 1045653 w 2375026"/>
                <a:gd name="connsiteY651" fmla="*/ 753554 h 2093720"/>
                <a:gd name="connsiteX652" fmla="*/ 1044111 w 2375026"/>
                <a:gd name="connsiteY652" fmla="*/ 753423 h 2093720"/>
                <a:gd name="connsiteX653" fmla="*/ 1047162 w 2375026"/>
                <a:gd name="connsiteY653" fmla="*/ 755674 h 2093720"/>
                <a:gd name="connsiteX654" fmla="*/ 1050460 w 2375026"/>
                <a:gd name="connsiteY654" fmla="*/ 759742 h 2093720"/>
                <a:gd name="connsiteX655" fmla="*/ 1050697 w 2375026"/>
                <a:gd name="connsiteY655" fmla="*/ 760605 h 2093720"/>
                <a:gd name="connsiteX656" fmla="*/ 1048283 w 2375026"/>
                <a:gd name="connsiteY656" fmla="*/ 760174 h 2093720"/>
                <a:gd name="connsiteX657" fmla="*/ 1033271 w 2375026"/>
                <a:gd name="connsiteY657" fmla="*/ 758613 h 2093720"/>
                <a:gd name="connsiteX658" fmla="*/ 1039993 w 2375026"/>
                <a:gd name="connsiteY658" fmla="*/ 763346 h 2093720"/>
                <a:gd name="connsiteX659" fmla="*/ 1040197 w 2375026"/>
                <a:gd name="connsiteY659" fmla="*/ 763906 h 2093720"/>
                <a:gd name="connsiteX660" fmla="*/ 1038119 w 2375026"/>
                <a:gd name="connsiteY660" fmla="*/ 763626 h 2093720"/>
                <a:gd name="connsiteX661" fmla="*/ 1025803 w 2375026"/>
                <a:gd name="connsiteY661" fmla="*/ 762471 h 2093720"/>
                <a:gd name="connsiteX662" fmla="*/ 1024475 w 2375026"/>
                <a:gd name="connsiteY662" fmla="*/ 762386 h 2093720"/>
                <a:gd name="connsiteX663" fmla="*/ 1027102 w 2375026"/>
                <a:gd name="connsiteY663" fmla="*/ 763848 h 2093720"/>
                <a:gd name="connsiteX664" fmla="*/ 1029941 w 2375026"/>
                <a:gd name="connsiteY664" fmla="*/ 766491 h 2093720"/>
                <a:gd name="connsiteX665" fmla="*/ 1030145 w 2375026"/>
                <a:gd name="connsiteY665" fmla="*/ 767051 h 2093720"/>
                <a:gd name="connsiteX666" fmla="*/ 1028067 w 2375026"/>
                <a:gd name="connsiteY666" fmla="*/ 766771 h 2093720"/>
                <a:gd name="connsiteX667" fmla="*/ 979841 w 2375026"/>
                <a:gd name="connsiteY667" fmla="*/ 764368 h 2093720"/>
                <a:gd name="connsiteX668" fmla="*/ 973549 w 2375026"/>
                <a:gd name="connsiteY668" fmla="*/ 770018 h 2093720"/>
                <a:gd name="connsiteX669" fmla="*/ 983071 w 2375026"/>
                <a:gd name="connsiteY669" fmla="*/ 767849 h 2093720"/>
                <a:gd name="connsiteX670" fmla="*/ 985623 w 2375026"/>
                <a:gd name="connsiteY670" fmla="*/ 773098 h 2093720"/>
                <a:gd name="connsiteX671" fmla="*/ 979406 w 2375026"/>
                <a:gd name="connsiteY671" fmla="*/ 776193 h 2093720"/>
                <a:gd name="connsiteX672" fmla="*/ 982300 w 2375026"/>
                <a:gd name="connsiteY672" fmla="*/ 782238 h 2093720"/>
                <a:gd name="connsiteX673" fmla="*/ 946674 w 2375026"/>
                <a:gd name="connsiteY673" fmla="*/ 799667 h 2093720"/>
                <a:gd name="connsiteX674" fmla="*/ 946931 w 2375026"/>
                <a:gd name="connsiteY674" fmla="*/ 793064 h 2093720"/>
                <a:gd name="connsiteX675" fmla="*/ 946779 w 2375026"/>
                <a:gd name="connsiteY675" fmla="*/ 792555 h 2093720"/>
                <a:gd name="connsiteX676" fmla="*/ 941806 w 2375026"/>
                <a:gd name="connsiteY676" fmla="*/ 792221 h 2093720"/>
                <a:gd name="connsiteX677" fmla="*/ 945313 w 2375026"/>
                <a:gd name="connsiteY677" fmla="*/ 788611 h 2093720"/>
                <a:gd name="connsiteX678" fmla="*/ 944985 w 2375026"/>
                <a:gd name="connsiteY678" fmla="*/ 788184 h 2093720"/>
                <a:gd name="connsiteX679" fmla="*/ 937197 w 2375026"/>
                <a:gd name="connsiteY679" fmla="*/ 792069 h 2093720"/>
                <a:gd name="connsiteX680" fmla="*/ 906361 w 2375026"/>
                <a:gd name="connsiteY680" fmla="*/ 796356 h 2093720"/>
                <a:gd name="connsiteX681" fmla="*/ 882343 w 2375026"/>
                <a:gd name="connsiteY681" fmla="*/ 790862 h 2093720"/>
                <a:gd name="connsiteX682" fmla="*/ 879204 w 2375026"/>
                <a:gd name="connsiteY682" fmla="*/ 789302 h 2093720"/>
                <a:gd name="connsiteX683" fmla="*/ 879043 w 2375026"/>
                <a:gd name="connsiteY683" fmla="*/ 789821 h 2093720"/>
                <a:gd name="connsiteX684" fmla="*/ 874054 w 2375026"/>
                <a:gd name="connsiteY684" fmla="*/ 812882 h 2093720"/>
                <a:gd name="connsiteX685" fmla="*/ 863390 w 2375026"/>
                <a:gd name="connsiteY685" fmla="*/ 840463 h 2093720"/>
                <a:gd name="connsiteX686" fmla="*/ 850790 w 2375026"/>
                <a:gd name="connsiteY686" fmla="*/ 863012 h 2093720"/>
                <a:gd name="connsiteX687" fmla="*/ 848095 w 2375026"/>
                <a:gd name="connsiteY687" fmla="*/ 849207 h 2093720"/>
                <a:gd name="connsiteX688" fmla="*/ 834846 w 2375026"/>
                <a:gd name="connsiteY688" fmla="*/ 861935 h 2093720"/>
                <a:gd name="connsiteX689" fmla="*/ 833876 w 2375026"/>
                <a:gd name="connsiteY689" fmla="*/ 842947 h 2093720"/>
                <a:gd name="connsiteX690" fmla="*/ 822241 w 2375026"/>
                <a:gd name="connsiteY690" fmla="*/ 857521 h 2093720"/>
                <a:gd name="connsiteX691" fmla="*/ 825582 w 2375026"/>
                <a:gd name="connsiteY691" fmla="*/ 820994 h 2093720"/>
                <a:gd name="connsiteX692" fmla="*/ 819766 w 2375026"/>
                <a:gd name="connsiteY692" fmla="*/ 759343 h 2093720"/>
                <a:gd name="connsiteX693" fmla="*/ 826388 w 2375026"/>
                <a:gd name="connsiteY693" fmla="*/ 752228 h 2093720"/>
                <a:gd name="connsiteX694" fmla="*/ 824645 w 2375026"/>
                <a:gd name="connsiteY694" fmla="*/ 750789 h 2093720"/>
                <a:gd name="connsiteX695" fmla="*/ 822819 w 2375026"/>
                <a:gd name="connsiteY695" fmla="*/ 748533 h 2093720"/>
                <a:gd name="connsiteX696" fmla="*/ 822236 w 2375026"/>
                <a:gd name="connsiteY696" fmla="*/ 747814 h 2093720"/>
                <a:gd name="connsiteX697" fmla="*/ 811725 w 2375026"/>
                <a:gd name="connsiteY697" fmla="*/ 747618 h 2093720"/>
                <a:gd name="connsiteX698" fmla="*/ 797089 w 2375026"/>
                <a:gd name="connsiteY698" fmla="*/ 747890 h 2093720"/>
                <a:gd name="connsiteX699" fmla="*/ 790240 w 2375026"/>
                <a:gd name="connsiteY699" fmla="*/ 748274 h 2093720"/>
                <a:gd name="connsiteX700" fmla="*/ 786791 w 2375026"/>
                <a:gd name="connsiteY700" fmla="*/ 751310 h 2093720"/>
                <a:gd name="connsiteX701" fmla="*/ 779866 w 2375026"/>
                <a:gd name="connsiteY701" fmla="*/ 752421 h 2093720"/>
                <a:gd name="connsiteX702" fmla="*/ 779529 w 2375026"/>
                <a:gd name="connsiteY702" fmla="*/ 753883 h 2093720"/>
                <a:gd name="connsiteX703" fmla="*/ 777963 w 2375026"/>
                <a:gd name="connsiteY703" fmla="*/ 754276 h 2093720"/>
                <a:gd name="connsiteX704" fmla="*/ 765776 w 2375026"/>
                <a:gd name="connsiteY704" fmla="*/ 754681 h 2093720"/>
                <a:gd name="connsiteX705" fmla="*/ 765768 w 2375026"/>
                <a:gd name="connsiteY705" fmla="*/ 754682 h 2093720"/>
                <a:gd name="connsiteX706" fmla="*/ 765762 w 2375026"/>
                <a:gd name="connsiteY706" fmla="*/ 754680 h 2093720"/>
                <a:gd name="connsiteX707" fmla="*/ 759495 w 2375026"/>
                <a:gd name="connsiteY707" fmla="*/ 753863 h 2093720"/>
                <a:gd name="connsiteX708" fmla="*/ 756974 w 2375026"/>
                <a:gd name="connsiteY708" fmla="*/ 753233 h 2093720"/>
                <a:gd name="connsiteX709" fmla="*/ 757654 w 2375026"/>
                <a:gd name="connsiteY709" fmla="*/ 752141 h 2093720"/>
                <a:gd name="connsiteX710" fmla="*/ 748006 w 2375026"/>
                <a:gd name="connsiteY710" fmla="*/ 749121 h 2093720"/>
                <a:gd name="connsiteX711" fmla="*/ 748006 w 2375026"/>
                <a:gd name="connsiteY711" fmla="*/ 749110 h 2093720"/>
                <a:gd name="connsiteX712" fmla="*/ 747982 w 2375026"/>
                <a:gd name="connsiteY712" fmla="*/ 748733 h 2093720"/>
                <a:gd name="connsiteX713" fmla="*/ 733947 w 2375026"/>
                <a:gd name="connsiteY713" fmla="*/ 746393 h 2093720"/>
                <a:gd name="connsiteX714" fmla="*/ 727652 w 2375026"/>
                <a:gd name="connsiteY714" fmla="*/ 746164 h 2093720"/>
                <a:gd name="connsiteX715" fmla="*/ 727262 w 2375026"/>
                <a:gd name="connsiteY715" fmla="*/ 746120 h 2093720"/>
                <a:gd name="connsiteX716" fmla="*/ 726405 w 2375026"/>
                <a:gd name="connsiteY716" fmla="*/ 745734 h 2093720"/>
                <a:gd name="connsiteX717" fmla="*/ 733146 w 2375026"/>
                <a:gd name="connsiteY717" fmla="*/ 742485 h 2093720"/>
                <a:gd name="connsiteX718" fmla="*/ 748242 w 2375026"/>
                <a:gd name="connsiteY718" fmla="*/ 737893 h 2093720"/>
                <a:gd name="connsiteX719" fmla="*/ 750096 w 2375026"/>
                <a:gd name="connsiteY719" fmla="*/ 736702 h 2093720"/>
                <a:gd name="connsiteX720" fmla="*/ 755868 w 2375026"/>
                <a:gd name="connsiteY720" fmla="*/ 728368 h 2093720"/>
                <a:gd name="connsiteX721" fmla="*/ 769591 w 2375026"/>
                <a:gd name="connsiteY721" fmla="*/ 720895 h 2093720"/>
                <a:gd name="connsiteX722" fmla="*/ 1242539 w 2375026"/>
                <a:gd name="connsiteY722" fmla="*/ 402196 h 2093720"/>
                <a:gd name="connsiteX723" fmla="*/ 1248716 w 2375026"/>
                <a:gd name="connsiteY723" fmla="*/ 423450 h 2093720"/>
                <a:gd name="connsiteX724" fmla="*/ 1261893 w 2375026"/>
                <a:gd name="connsiteY724" fmla="*/ 421054 h 2093720"/>
                <a:gd name="connsiteX725" fmla="*/ 1264288 w 2375026"/>
                <a:gd name="connsiteY725" fmla="*/ 434231 h 2093720"/>
                <a:gd name="connsiteX726" fmla="*/ 1272728 w 2375026"/>
                <a:gd name="connsiteY726" fmla="*/ 436654 h 2093720"/>
                <a:gd name="connsiteX727" fmla="*/ 1275655 w 2375026"/>
                <a:gd name="connsiteY727" fmla="*/ 458271 h 2093720"/>
                <a:gd name="connsiteX728" fmla="*/ 1284598 w 2375026"/>
                <a:gd name="connsiteY728" fmla="*/ 464736 h 2093720"/>
                <a:gd name="connsiteX729" fmla="*/ 1279861 w 2375026"/>
                <a:gd name="connsiteY729" fmla="*/ 479751 h 2093720"/>
                <a:gd name="connsiteX730" fmla="*/ 1290642 w 2375026"/>
                <a:gd name="connsiteY730" fmla="*/ 483344 h 2093720"/>
                <a:gd name="connsiteX731" fmla="*/ 1290642 w 2375026"/>
                <a:gd name="connsiteY731" fmla="*/ 497719 h 2093720"/>
                <a:gd name="connsiteX732" fmla="*/ 1323881 w 2375026"/>
                <a:gd name="connsiteY732" fmla="*/ 549320 h 2093720"/>
                <a:gd name="connsiteX733" fmla="*/ 1327741 w 2375026"/>
                <a:gd name="connsiteY733" fmla="*/ 566496 h 2093720"/>
                <a:gd name="connsiteX734" fmla="*/ 1330899 w 2375026"/>
                <a:gd name="connsiteY734" fmla="*/ 585023 h 2093720"/>
                <a:gd name="connsiteX735" fmla="*/ 1340286 w 2375026"/>
                <a:gd name="connsiteY735" fmla="*/ 585800 h 2093720"/>
                <a:gd name="connsiteX736" fmla="*/ 1358229 w 2375026"/>
                <a:gd name="connsiteY736" fmla="*/ 590310 h 2093720"/>
                <a:gd name="connsiteX737" fmla="*/ 1377741 w 2375026"/>
                <a:gd name="connsiteY737" fmla="*/ 588407 h 2093720"/>
                <a:gd name="connsiteX738" fmla="*/ 1443613 w 2375026"/>
                <a:gd name="connsiteY738" fmla="*/ 608079 h 2093720"/>
                <a:gd name="connsiteX739" fmla="*/ 1443850 w 2375026"/>
                <a:gd name="connsiteY739" fmla="*/ 608941 h 2093720"/>
                <a:gd name="connsiteX740" fmla="*/ 1441437 w 2375026"/>
                <a:gd name="connsiteY740" fmla="*/ 608511 h 2093720"/>
                <a:gd name="connsiteX741" fmla="*/ 1427132 w 2375026"/>
                <a:gd name="connsiteY741" fmla="*/ 606733 h 2093720"/>
                <a:gd name="connsiteX742" fmla="*/ 1425589 w 2375026"/>
                <a:gd name="connsiteY742" fmla="*/ 606601 h 2093720"/>
                <a:gd name="connsiteX743" fmla="*/ 1428640 w 2375026"/>
                <a:gd name="connsiteY743" fmla="*/ 608852 h 2093720"/>
                <a:gd name="connsiteX744" fmla="*/ 1431938 w 2375026"/>
                <a:gd name="connsiteY744" fmla="*/ 612921 h 2093720"/>
                <a:gd name="connsiteX745" fmla="*/ 1432176 w 2375026"/>
                <a:gd name="connsiteY745" fmla="*/ 613783 h 2093720"/>
                <a:gd name="connsiteX746" fmla="*/ 1429762 w 2375026"/>
                <a:gd name="connsiteY746" fmla="*/ 613352 h 2093720"/>
                <a:gd name="connsiteX747" fmla="*/ 1414750 w 2375026"/>
                <a:gd name="connsiteY747" fmla="*/ 611792 h 2093720"/>
                <a:gd name="connsiteX748" fmla="*/ 1421472 w 2375026"/>
                <a:gd name="connsiteY748" fmla="*/ 616524 h 2093720"/>
                <a:gd name="connsiteX749" fmla="*/ 1421676 w 2375026"/>
                <a:gd name="connsiteY749" fmla="*/ 617084 h 2093720"/>
                <a:gd name="connsiteX750" fmla="*/ 1419598 w 2375026"/>
                <a:gd name="connsiteY750" fmla="*/ 616805 h 2093720"/>
                <a:gd name="connsiteX751" fmla="*/ 1407281 w 2375026"/>
                <a:gd name="connsiteY751" fmla="*/ 615650 h 2093720"/>
                <a:gd name="connsiteX752" fmla="*/ 1405953 w 2375026"/>
                <a:gd name="connsiteY752" fmla="*/ 615564 h 2093720"/>
                <a:gd name="connsiteX753" fmla="*/ 1408580 w 2375026"/>
                <a:gd name="connsiteY753" fmla="*/ 617027 h 2093720"/>
                <a:gd name="connsiteX754" fmla="*/ 1411420 w 2375026"/>
                <a:gd name="connsiteY754" fmla="*/ 619669 h 2093720"/>
                <a:gd name="connsiteX755" fmla="*/ 1411624 w 2375026"/>
                <a:gd name="connsiteY755" fmla="*/ 620229 h 2093720"/>
                <a:gd name="connsiteX756" fmla="*/ 1409546 w 2375026"/>
                <a:gd name="connsiteY756" fmla="*/ 619950 h 2093720"/>
                <a:gd name="connsiteX757" fmla="*/ 1361320 w 2375026"/>
                <a:gd name="connsiteY757" fmla="*/ 617546 h 2093720"/>
                <a:gd name="connsiteX758" fmla="*/ 1355026 w 2375026"/>
                <a:gd name="connsiteY758" fmla="*/ 623198 h 2093720"/>
                <a:gd name="connsiteX759" fmla="*/ 1364549 w 2375026"/>
                <a:gd name="connsiteY759" fmla="*/ 621029 h 2093720"/>
                <a:gd name="connsiteX760" fmla="*/ 1367101 w 2375026"/>
                <a:gd name="connsiteY760" fmla="*/ 626278 h 2093720"/>
                <a:gd name="connsiteX761" fmla="*/ 1360883 w 2375026"/>
                <a:gd name="connsiteY761" fmla="*/ 629373 h 2093720"/>
                <a:gd name="connsiteX762" fmla="*/ 1363778 w 2375026"/>
                <a:gd name="connsiteY762" fmla="*/ 635417 h 2093720"/>
                <a:gd name="connsiteX763" fmla="*/ 1328151 w 2375026"/>
                <a:gd name="connsiteY763" fmla="*/ 652846 h 2093720"/>
                <a:gd name="connsiteX764" fmla="*/ 1328408 w 2375026"/>
                <a:gd name="connsiteY764" fmla="*/ 646243 h 2093720"/>
                <a:gd name="connsiteX765" fmla="*/ 1328256 w 2375026"/>
                <a:gd name="connsiteY765" fmla="*/ 645734 h 2093720"/>
                <a:gd name="connsiteX766" fmla="*/ 1323283 w 2375026"/>
                <a:gd name="connsiteY766" fmla="*/ 645400 h 2093720"/>
                <a:gd name="connsiteX767" fmla="*/ 1326790 w 2375026"/>
                <a:gd name="connsiteY767" fmla="*/ 641790 h 2093720"/>
                <a:gd name="connsiteX768" fmla="*/ 1326462 w 2375026"/>
                <a:gd name="connsiteY768" fmla="*/ 641363 h 2093720"/>
                <a:gd name="connsiteX769" fmla="*/ 1318675 w 2375026"/>
                <a:gd name="connsiteY769" fmla="*/ 645248 h 2093720"/>
                <a:gd name="connsiteX770" fmla="*/ 1287839 w 2375026"/>
                <a:gd name="connsiteY770" fmla="*/ 649535 h 2093720"/>
                <a:gd name="connsiteX771" fmla="*/ 1206122 w 2375026"/>
                <a:gd name="connsiteY771" fmla="*/ 603968 h 2093720"/>
                <a:gd name="connsiteX772" fmla="*/ 1204277 w 2375026"/>
                <a:gd name="connsiteY772" fmla="*/ 601689 h 2093720"/>
                <a:gd name="connsiteX773" fmla="*/ 1203713 w 2375026"/>
                <a:gd name="connsiteY773" fmla="*/ 600993 h 2093720"/>
                <a:gd name="connsiteX774" fmla="*/ 1193202 w 2375026"/>
                <a:gd name="connsiteY774" fmla="*/ 600797 h 2093720"/>
                <a:gd name="connsiteX775" fmla="*/ 1178566 w 2375026"/>
                <a:gd name="connsiteY775" fmla="*/ 601069 h 2093720"/>
                <a:gd name="connsiteX776" fmla="*/ 1171717 w 2375026"/>
                <a:gd name="connsiteY776" fmla="*/ 601453 h 2093720"/>
                <a:gd name="connsiteX777" fmla="*/ 1168268 w 2375026"/>
                <a:gd name="connsiteY777" fmla="*/ 604489 h 2093720"/>
                <a:gd name="connsiteX778" fmla="*/ 1161343 w 2375026"/>
                <a:gd name="connsiteY778" fmla="*/ 605600 h 2093720"/>
                <a:gd name="connsiteX779" fmla="*/ 1161006 w 2375026"/>
                <a:gd name="connsiteY779" fmla="*/ 607062 h 2093720"/>
                <a:gd name="connsiteX780" fmla="*/ 1159440 w 2375026"/>
                <a:gd name="connsiteY780" fmla="*/ 607455 h 2093720"/>
                <a:gd name="connsiteX781" fmla="*/ 1147253 w 2375026"/>
                <a:gd name="connsiteY781" fmla="*/ 607860 h 2093720"/>
                <a:gd name="connsiteX782" fmla="*/ 1147245 w 2375026"/>
                <a:gd name="connsiteY782" fmla="*/ 607861 h 2093720"/>
                <a:gd name="connsiteX783" fmla="*/ 1147239 w 2375026"/>
                <a:gd name="connsiteY783" fmla="*/ 607859 h 2093720"/>
                <a:gd name="connsiteX784" fmla="*/ 1140972 w 2375026"/>
                <a:gd name="connsiteY784" fmla="*/ 607042 h 2093720"/>
                <a:gd name="connsiteX785" fmla="*/ 1138451 w 2375026"/>
                <a:gd name="connsiteY785" fmla="*/ 606412 h 2093720"/>
                <a:gd name="connsiteX786" fmla="*/ 1139131 w 2375026"/>
                <a:gd name="connsiteY786" fmla="*/ 605320 h 2093720"/>
                <a:gd name="connsiteX787" fmla="*/ 1129483 w 2375026"/>
                <a:gd name="connsiteY787" fmla="*/ 602300 h 2093720"/>
                <a:gd name="connsiteX788" fmla="*/ 1129460 w 2375026"/>
                <a:gd name="connsiteY788" fmla="*/ 601913 h 2093720"/>
                <a:gd name="connsiteX789" fmla="*/ 1115423 w 2375026"/>
                <a:gd name="connsiteY789" fmla="*/ 599572 h 2093720"/>
                <a:gd name="connsiteX790" fmla="*/ 1109129 w 2375026"/>
                <a:gd name="connsiteY790" fmla="*/ 599343 h 2093720"/>
                <a:gd name="connsiteX791" fmla="*/ 1108739 w 2375026"/>
                <a:gd name="connsiteY791" fmla="*/ 599299 h 2093720"/>
                <a:gd name="connsiteX792" fmla="*/ 1107882 w 2375026"/>
                <a:gd name="connsiteY792" fmla="*/ 598913 h 2093720"/>
                <a:gd name="connsiteX793" fmla="*/ 1114623 w 2375026"/>
                <a:gd name="connsiteY793" fmla="*/ 595664 h 2093720"/>
                <a:gd name="connsiteX794" fmla="*/ 1129719 w 2375026"/>
                <a:gd name="connsiteY794" fmla="*/ 591072 h 2093720"/>
                <a:gd name="connsiteX795" fmla="*/ 1131573 w 2375026"/>
                <a:gd name="connsiteY795" fmla="*/ 589881 h 2093720"/>
                <a:gd name="connsiteX796" fmla="*/ 1137345 w 2375026"/>
                <a:gd name="connsiteY796" fmla="*/ 581547 h 2093720"/>
                <a:gd name="connsiteX797" fmla="*/ 1151068 w 2375026"/>
                <a:gd name="connsiteY797" fmla="*/ 574074 h 2093720"/>
                <a:gd name="connsiteX798" fmla="*/ 1167615 w 2375026"/>
                <a:gd name="connsiteY798" fmla="*/ 581350 h 2093720"/>
                <a:gd name="connsiteX799" fmla="*/ 1170775 w 2375026"/>
                <a:gd name="connsiteY799" fmla="*/ 584917 h 2093720"/>
                <a:gd name="connsiteX800" fmla="*/ 1171780 w 2375026"/>
                <a:gd name="connsiteY800" fmla="*/ 584729 h 2093720"/>
                <a:gd name="connsiteX801" fmla="*/ 1176207 w 2375026"/>
                <a:gd name="connsiteY801" fmla="*/ 583903 h 2093720"/>
                <a:gd name="connsiteX802" fmla="*/ 1193202 w 2375026"/>
                <a:gd name="connsiteY802" fmla="*/ 582906 h 2093720"/>
                <a:gd name="connsiteX803" fmla="*/ 1201905 w 2375026"/>
                <a:gd name="connsiteY803" fmla="*/ 583161 h 2093720"/>
                <a:gd name="connsiteX804" fmla="*/ 1208838 w 2375026"/>
                <a:gd name="connsiteY804" fmla="*/ 583781 h 2093720"/>
                <a:gd name="connsiteX805" fmla="*/ 1219013 w 2375026"/>
                <a:gd name="connsiteY805" fmla="*/ 582076 h 2093720"/>
                <a:gd name="connsiteX806" fmla="*/ 1228060 w 2375026"/>
                <a:gd name="connsiteY806" fmla="*/ 581669 h 2093720"/>
                <a:gd name="connsiteX807" fmla="*/ 1234633 w 2375026"/>
                <a:gd name="connsiteY807" fmla="*/ 561188 h 2093720"/>
                <a:gd name="connsiteX808" fmla="*/ 1234341 w 2375026"/>
                <a:gd name="connsiteY808" fmla="*/ 537250 h 2093720"/>
                <a:gd name="connsiteX809" fmla="*/ 1213977 w 2375026"/>
                <a:gd name="connsiteY809" fmla="*/ 504906 h 2093720"/>
                <a:gd name="connsiteX810" fmla="*/ 1239133 w 2375026"/>
                <a:gd name="connsiteY810" fmla="*/ 405481 h 2093720"/>
                <a:gd name="connsiteX811" fmla="*/ 1242539 w 2375026"/>
                <a:gd name="connsiteY811" fmla="*/ 402196 h 2093720"/>
                <a:gd name="connsiteX812" fmla="*/ 1509632 w 2375026"/>
                <a:gd name="connsiteY812" fmla="*/ 260207 h 2093720"/>
                <a:gd name="connsiteX813" fmla="*/ 1509633 w 2375026"/>
                <a:gd name="connsiteY813" fmla="*/ 260208 h 2093720"/>
                <a:gd name="connsiteX814" fmla="*/ 1509633 w 2375026"/>
                <a:gd name="connsiteY814" fmla="*/ 260207 h 2093720"/>
                <a:gd name="connsiteX815" fmla="*/ 1526179 w 2375026"/>
                <a:gd name="connsiteY815" fmla="*/ 267483 h 2093720"/>
                <a:gd name="connsiteX816" fmla="*/ 1529339 w 2375026"/>
                <a:gd name="connsiteY816" fmla="*/ 271050 h 2093720"/>
                <a:gd name="connsiteX817" fmla="*/ 1534771 w 2375026"/>
                <a:gd name="connsiteY817" fmla="*/ 270036 h 2093720"/>
                <a:gd name="connsiteX818" fmla="*/ 1551766 w 2375026"/>
                <a:gd name="connsiteY818" fmla="*/ 269039 h 2093720"/>
                <a:gd name="connsiteX819" fmla="*/ 1560469 w 2375026"/>
                <a:gd name="connsiteY819" fmla="*/ 269294 h 2093720"/>
                <a:gd name="connsiteX820" fmla="*/ 1567402 w 2375026"/>
                <a:gd name="connsiteY820" fmla="*/ 269914 h 2093720"/>
                <a:gd name="connsiteX821" fmla="*/ 1577576 w 2375026"/>
                <a:gd name="connsiteY821" fmla="*/ 268209 h 2093720"/>
                <a:gd name="connsiteX822" fmla="*/ 1606978 w 2375026"/>
                <a:gd name="connsiteY822" fmla="*/ 266888 h 2093720"/>
                <a:gd name="connsiteX823" fmla="*/ 1609917 w 2375026"/>
                <a:gd name="connsiteY823" fmla="*/ 266544 h 2093720"/>
                <a:gd name="connsiteX824" fmla="*/ 1656515 w 2375026"/>
                <a:gd name="connsiteY824" fmla="*/ 267412 h 2093720"/>
                <a:gd name="connsiteX825" fmla="*/ 1658073 w 2375026"/>
                <a:gd name="connsiteY825" fmla="*/ 268296 h 2093720"/>
                <a:gd name="connsiteX826" fmla="*/ 1671787 w 2375026"/>
                <a:gd name="connsiteY826" fmla="*/ 269120 h 2093720"/>
                <a:gd name="connsiteX827" fmla="*/ 1698849 w 2375026"/>
                <a:gd name="connsiteY827" fmla="*/ 271933 h 2093720"/>
                <a:gd name="connsiteX828" fmla="*/ 1716793 w 2375026"/>
                <a:gd name="connsiteY828" fmla="*/ 276444 h 2093720"/>
                <a:gd name="connsiteX829" fmla="*/ 1736304 w 2375026"/>
                <a:gd name="connsiteY829" fmla="*/ 274541 h 2093720"/>
                <a:gd name="connsiteX830" fmla="*/ 1802176 w 2375026"/>
                <a:gd name="connsiteY830" fmla="*/ 294213 h 2093720"/>
                <a:gd name="connsiteX831" fmla="*/ 1802413 w 2375026"/>
                <a:gd name="connsiteY831" fmla="*/ 295075 h 2093720"/>
                <a:gd name="connsiteX832" fmla="*/ 1800000 w 2375026"/>
                <a:gd name="connsiteY832" fmla="*/ 294644 h 2093720"/>
                <a:gd name="connsiteX833" fmla="*/ 1785694 w 2375026"/>
                <a:gd name="connsiteY833" fmla="*/ 292866 h 2093720"/>
                <a:gd name="connsiteX834" fmla="*/ 1784152 w 2375026"/>
                <a:gd name="connsiteY834" fmla="*/ 292735 h 2093720"/>
                <a:gd name="connsiteX835" fmla="*/ 1787203 w 2375026"/>
                <a:gd name="connsiteY835" fmla="*/ 294986 h 2093720"/>
                <a:gd name="connsiteX836" fmla="*/ 1790501 w 2375026"/>
                <a:gd name="connsiteY836" fmla="*/ 299054 h 2093720"/>
                <a:gd name="connsiteX837" fmla="*/ 1790738 w 2375026"/>
                <a:gd name="connsiteY837" fmla="*/ 299917 h 2093720"/>
                <a:gd name="connsiteX838" fmla="*/ 1788325 w 2375026"/>
                <a:gd name="connsiteY838" fmla="*/ 299486 h 2093720"/>
                <a:gd name="connsiteX839" fmla="*/ 1773313 w 2375026"/>
                <a:gd name="connsiteY839" fmla="*/ 297925 h 2093720"/>
                <a:gd name="connsiteX840" fmla="*/ 1780034 w 2375026"/>
                <a:gd name="connsiteY840" fmla="*/ 302658 h 2093720"/>
                <a:gd name="connsiteX841" fmla="*/ 1780239 w 2375026"/>
                <a:gd name="connsiteY841" fmla="*/ 303218 h 2093720"/>
                <a:gd name="connsiteX842" fmla="*/ 1778161 w 2375026"/>
                <a:gd name="connsiteY842" fmla="*/ 302938 h 2093720"/>
                <a:gd name="connsiteX843" fmla="*/ 1765844 w 2375026"/>
                <a:gd name="connsiteY843" fmla="*/ 301783 h 2093720"/>
                <a:gd name="connsiteX844" fmla="*/ 1764516 w 2375026"/>
                <a:gd name="connsiteY844" fmla="*/ 301698 h 2093720"/>
                <a:gd name="connsiteX845" fmla="*/ 1767143 w 2375026"/>
                <a:gd name="connsiteY845" fmla="*/ 303160 h 2093720"/>
                <a:gd name="connsiteX846" fmla="*/ 1769982 w 2375026"/>
                <a:gd name="connsiteY846" fmla="*/ 305803 h 2093720"/>
                <a:gd name="connsiteX847" fmla="*/ 1770186 w 2375026"/>
                <a:gd name="connsiteY847" fmla="*/ 306363 h 2093720"/>
                <a:gd name="connsiteX848" fmla="*/ 1768109 w 2375026"/>
                <a:gd name="connsiteY848" fmla="*/ 306083 h 2093720"/>
                <a:gd name="connsiteX849" fmla="*/ 1719882 w 2375026"/>
                <a:gd name="connsiteY849" fmla="*/ 303680 h 2093720"/>
                <a:gd name="connsiteX850" fmla="*/ 1713590 w 2375026"/>
                <a:gd name="connsiteY850" fmla="*/ 309330 h 2093720"/>
                <a:gd name="connsiteX851" fmla="*/ 1723112 w 2375026"/>
                <a:gd name="connsiteY851" fmla="*/ 307161 h 2093720"/>
                <a:gd name="connsiteX852" fmla="*/ 1725664 w 2375026"/>
                <a:gd name="connsiteY852" fmla="*/ 312410 h 2093720"/>
                <a:gd name="connsiteX853" fmla="*/ 1719447 w 2375026"/>
                <a:gd name="connsiteY853" fmla="*/ 315505 h 2093720"/>
                <a:gd name="connsiteX854" fmla="*/ 1722342 w 2375026"/>
                <a:gd name="connsiteY854" fmla="*/ 321550 h 2093720"/>
                <a:gd name="connsiteX855" fmla="*/ 1686715 w 2375026"/>
                <a:gd name="connsiteY855" fmla="*/ 338979 h 2093720"/>
                <a:gd name="connsiteX856" fmla="*/ 1686972 w 2375026"/>
                <a:gd name="connsiteY856" fmla="*/ 332376 h 2093720"/>
                <a:gd name="connsiteX857" fmla="*/ 1686820 w 2375026"/>
                <a:gd name="connsiteY857" fmla="*/ 331867 h 2093720"/>
                <a:gd name="connsiteX858" fmla="*/ 1681847 w 2375026"/>
                <a:gd name="connsiteY858" fmla="*/ 331533 h 2093720"/>
                <a:gd name="connsiteX859" fmla="*/ 1685354 w 2375026"/>
                <a:gd name="connsiteY859" fmla="*/ 327923 h 2093720"/>
                <a:gd name="connsiteX860" fmla="*/ 1685026 w 2375026"/>
                <a:gd name="connsiteY860" fmla="*/ 327496 h 2093720"/>
                <a:gd name="connsiteX861" fmla="*/ 1677239 w 2375026"/>
                <a:gd name="connsiteY861" fmla="*/ 331381 h 2093720"/>
                <a:gd name="connsiteX862" fmla="*/ 1646403 w 2375026"/>
                <a:gd name="connsiteY862" fmla="*/ 335668 h 2093720"/>
                <a:gd name="connsiteX863" fmla="*/ 1622385 w 2375026"/>
                <a:gd name="connsiteY863" fmla="*/ 330174 h 2093720"/>
                <a:gd name="connsiteX864" fmla="*/ 1619245 w 2375026"/>
                <a:gd name="connsiteY864" fmla="*/ 328614 h 2093720"/>
                <a:gd name="connsiteX865" fmla="*/ 1619084 w 2375026"/>
                <a:gd name="connsiteY865" fmla="*/ 329133 h 2093720"/>
                <a:gd name="connsiteX866" fmla="*/ 1614096 w 2375026"/>
                <a:gd name="connsiteY866" fmla="*/ 352194 h 2093720"/>
                <a:gd name="connsiteX867" fmla="*/ 1603432 w 2375026"/>
                <a:gd name="connsiteY867" fmla="*/ 379775 h 2093720"/>
                <a:gd name="connsiteX868" fmla="*/ 1590831 w 2375026"/>
                <a:gd name="connsiteY868" fmla="*/ 402324 h 2093720"/>
                <a:gd name="connsiteX869" fmla="*/ 1588136 w 2375026"/>
                <a:gd name="connsiteY869" fmla="*/ 388519 h 2093720"/>
                <a:gd name="connsiteX870" fmla="*/ 1574888 w 2375026"/>
                <a:gd name="connsiteY870" fmla="*/ 401247 h 2093720"/>
                <a:gd name="connsiteX871" fmla="*/ 1573917 w 2375026"/>
                <a:gd name="connsiteY871" fmla="*/ 382259 h 2093720"/>
                <a:gd name="connsiteX872" fmla="*/ 1562283 w 2375026"/>
                <a:gd name="connsiteY872" fmla="*/ 396833 h 2093720"/>
                <a:gd name="connsiteX873" fmla="*/ 1565624 w 2375026"/>
                <a:gd name="connsiteY873" fmla="*/ 360306 h 2093720"/>
                <a:gd name="connsiteX874" fmla="*/ 1559807 w 2375026"/>
                <a:gd name="connsiteY874" fmla="*/ 298655 h 2093720"/>
                <a:gd name="connsiteX875" fmla="*/ 1566429 w 2375026"/>
                <a:gd name="connsiteY875" fmla="*/ 291540 h 2093720"/>
                <a:gd name="connsiteX876" fmla="*/ 1564686 w 2375026"/>
                <a:gd name="connsiteY876" fmla="*/ 290101 h 2093720"/>
                <a:gd name="connsiteX877" fmla="*/ 1562847 w 2375026"/>
                <a:gd name="connsiteY877" fmla="*/ 287830 h 2093720"/>
                <a:gd name="connsiteX878" fmla="*/ 1562277 w 2375026"/>
                <a:gd name="connsiteY878" fmla="*/ 287126 h 2093720"/>
                <a:gd name="connsiteX879" fmla="*/ 1551766 w 2375026"/>
                <a:gd name="connsiteY879" fmla="*/ 286930 h 2093720"/>
                <a:gd name="connsiteX880" fmla="*/ 1537130 w 2375026"/>
                <a:gd name="connsiteY880" fmla="*/ 287202 h 2093720"/>
                <a:gd name="connsiteX881" fmla="*/ 1530281 w 2375026"/>
                <a:gd name="connsiteY881" fmla="*/ 287586 h 2093720"/>
                <a:gd name="connsiteX882" fmla="*/ 1526832 w 2375026"/>
                <a:gd name="connsiteY882" fmla="*/ 290622 h 2093720"/>
                <a:gd name="connsiteX883" fmla="*/ 1519907 w 2375026"/>
                <a:gd name="connsiteY883" fmla="*/ 291733 h 2093720"/>
                <a:gd name="connsiteX884" fmla="*/ 1519570 w 2375026"/>
                <a:gd name="connsiteY884" fmla="*/ 293195 h 2093720"/>
                <a:gd name="connsiteX885" fmla="*/ 1518004 w 2375026"/>
                <a:gd name="connsiteY885" fmla="*/ 293588 h 2093720"/>
                <a:gd name="connsiteX886" fmla="*/ 1505817 w 2375026"/>
                <a:gd name="connsiteY886" fmla="*/ 293993 h 2093720"/>
                <a:gd name="connsiteX887" fmla="*/ 1505809 w 2375026"/>
                <a:gd name="connsiteY887" fmla="*/ 293994 h 2093720"/>
                <a:gd name="connsiteX888" fmla="*/ 1505804 w 2375026"/>
                <a:gd name="connsiteY888" fmla="*/ 293992 h 2093720"/>
                <a:gd name="connsiteX889" fmla="*/ 1499537 w 2375026"/>
                <a:gd name="connsiteY889" fmla="*/ 293175 h 2093720"/>
                <a:gd name="connsiteX890" fmla="*/ 1497015 w 2375026"/>
                <a:gd name="connsiteY890" fmla="*/ 292545 h 2093720"/>
                <a:gd name="connsiteX891" fmla="*/ 1497695 w 2375026"/>
                <a:gd name="connsiteY891" fmla="*/ 291453 h 2093720"/>
                <a:gd name="connsiteX892" fmla="*/ 1488047 w 2375026"/>
                <a:gd name="connsiteY892" fmla="*/ 288433 h 2093720"/>
                <a:gd name="connsiteX893" fmla="*/ 1488034 w 2375026"/>
                <a:gd name="connsiteY893" fmla="*/ 288220 h 2093720"/>
                <a:gd name="connsiteX894" fmla="*/ 1488024 w 2375026"/>
                <a:gd name="connsiteY894" fmla="*/ 288045 h 2093720"/>
                <a:gd name="connsiteX895" fmla="*/ 1473989 w 2375026"/>
                <a:gd name="connsiteY895" fmla="*/ 285705 h 2093720"/>
                <a:gd name="connsiteX896" fmla="*/ 1467693 w 2375026"/>
                <a:gd name="connsiteY896" fmla="*/ 285476 h 2093720"/>
                <a:gd name="connsiteX897" fmla="*/ 1467303 w 2375026"/>
                <a:gd name="connsiteY897" fmla="*/ 285432 h 2093720"/>
                <a:gd name="connsiteX898" fmla="*/ 1466447 w 2375026"/>
                <a:gd name="connsiteY898" fmla="*/ 285046 h 2093720"/>
                <a:gd name="connsiteX899" fmla="*/ 1473187 w 2375026"/>
                <a:gd name="connsiteY899" fmla="*/ 281797 h 2093720"/>
                <a:gd name="connsiteX900" fmla="*/ 1488284 w 2375026"/>
                <a:gd name="connsiteY900" fmla="*/ 277205 h 2093720"/>
                <a:gd name="connsiteX901" fmla="*/ 1490137 w 2375026"/>
                <a:gd name="connsiteY901" fmla="*/ 276014 h 2093720"/>
                <a:gd name="connsiteX902" fmla="*/ 1495909 w 2375026"/>
                <a:gd name="connsiteY902" fmla="*/ 267680 h 2093720"/>
                <a:gd name="connsiteX903" fmla="*/ 1509632 w 2375026"/>
                <a:gd name="connsiteY903" fmla="*/ 260207 h 2093720"/>
                <a:gd name="connsiteX904" fmla="*/ 2060994 w 2375026"/>
                <a:gd name="connsiteY904" fmla="*/ 321 h 2093720"/>
                <a:gd name="connsiteX905" fmla="*/ 2067171 w 2375026"/>
                <a:gd name="connsiteY905" fmla="*/ 21574 h 2093720"/>
                <a:gd name="connsiteX906" fmla="*/ 2080348 w 2375026"/>
                <a:gd name="connsiteY906" fmla="*/ 19178 h 2093720"/>
                <a:gd name="connsiteX907" fmla="*/ 2082743 w 2375026"/>
                <a:gd name="connsiteY907" fmla="*/ 32355 h 2093720"/>
                <a:gd name="connsiteX908" fmla="*/ 2091183 w 2375026"/>
                <a:gd name="connsiteY908" fmla="*/ 34778 h 2093720"/>
                <a:gd name="connsiteX909" fmla="*/ 2094110 w 2375026"/>
                <a:gd name="connsiteY909" fmla="*/ 56395 h 2093720"/>
                <a:gd name="connsiteX910" fmla="*/ 2103053 w 2375026"/>
                <a:gd name="connsiteY910" fmla="*/ 62860 h 2093720"/>
                <a:gd name="connsiteX911" fmla="*/ 2098316 w 2375026"/>
                <a:gd name="connsiteY911" fmla="*/ 77875 h 2093720"/>
                <a:gd name="connsiteX912" fmla="*/ 2109097 w 2375026"/>
                <a:gd name="connsiteY912" fmla="*/ 81468 h 2093720"/>
                <a:gd name="connsiteX913" fmla="*/ 2109097 w 2375026"/>
                <a:gd name="connsiteY913" fmla="*/ 95843 h 2093720"/>
                <a:gd name="connsiteX914" fmla="*/ 2142336 w 2375026"/>
                <a:gd name="connsiteY914" fmla="*/ 147444 h 2093720"/>
                <a:gd name="connsiteX915" fmla="*/ 2146196 w 2375026"/>
                <a:gd name="connsiteY915" fmla="*/ 164620 h 2093720"/>
                <a:gd name="connsiteX916" fmla="*/ 2149319 w 2375026"/>
                <a:gd name="connsiteY916" fmla="*/ 182945 h 2093720"/>
                <a:gd name="connsiteX917" fmla="*/ 2158741 w 2375026"/>
                <a:gd name="connsiteY917" fmla="*/ 183924 h 2093720"/>
                <a:gd name="connsiteX918" fmla="*/ 2176684 w 2375026"/>
                <a:gd name="connsiteY918" fmla="*/ 188434 h 2093720"/>
                <a:gd name="connsiteX919" fmla="*/ 2196196 w 2375026"/>
                <a:gd name="connsiteY919" fmla="*/ 186531 h 2093720"/>
                <a:gd name="connsiteX920" fmla="*/ 2262068 w 2375026"/>
                <a:gd name="connsiteY920" fmla="*/ 206203 h 2093720"/>
                <a:gd name="connsiteX921" fmla="*/ 2262306 w 2375026"/>
                <a:gd name="connsiteY921" fmla="*/ 207065 h 2093720"/>
                <a:gd name="connsiteX922" fmla="*/ 2259892 w 2375026"/>
                <a:gd name="connsiteY922" fmla="*/ 206635 h 2093720"/>
                <a:gd name="connsiteX923" fmla="*/ 2245587 w 2375026"/>
                <a:gd name="connsiteY923" fmla="*/ 204857 h 2093720"/>
                <a:gd name="connsiteX924" fmla="*/ 2244044 w 2375026"/>
                <a:gd name="connsiteY924" fmla="*/ 204725 h 2093720"/>
                <a:gd name="connsiteX925" fmla="*/ 2247095 w 2375026"/>
                <a:gd name="connsiteY925" fmla="*/ 206976 h 2093720"/>
                <a:gd name="connsiteX926" fmla="*/ 2250393 w 2375026"/>
                <a:gd name="connsiteY926" fmla="*/ 211045 h 2093720"/>
                <a:gd name="connsiteX927" fmla="*/ 2250630 w 2375026"/>
                <a:gd name="connsiteY927" fmla="*/ 211907 h 2093720"/>
                <a:gd name="connsiteX928" fmla="*/ 2248217 w 2375026"/>
                <a:gd name="connsiteY928" fmla="*/ 211476 h 2093720"/>
                <a:gd name="connsiteX929" fmla="*/ 2233205 w 2375026"/>
                <a:gd name="connsiteY929" fmla="*/ 209916 h 2093720"/>
                <a:gd name="connsiteX930" fmla="*/ 2239927 w 2375026"/>
                <a:gd name="connsiteY930" fmla="*/ 214648 h 2093720"/>
                <a:gd name="connsiteX931" fmla="*/ 2240131 w 2375026"/>
                <a:gd name="connsiteY931" fmla="*/ 215208 h 2093720"/>
                <a:gd name="connsiteX932" fmla="*/ 2238053 w 2375026"/>
                <a:gd name="connsiteY932" fmla="*/ 214929 h 2093720"/>
                <a:gd name="connsiteX933" fmla="*/ 2225736 w 2375026"/>
                <a:gd name="connsiteY933" fmla="*/ 213774 h 2093720"/>
                <a:gd name="connsiteX934" fmla="*/ 2224408 w 2375026"/>
                <a:gd name="connsiteY934" fmla="*/ 213688 h 2093720"/>
                <a:gd name="connsiteX935" fmla="*/ 2227035 w 2375026"/>
                <a:gd name="connsiteY935" fmla="*/ 215151 h 2093720"/>
                <a:gd name="connsiteX936" fmla="*/ 2229874 w 2375026"/>
                <a:gd name="connsiteY936" fmla="*/ 217793 h 2093720"/>
                <a:gd name="connsiteX937" fmla="*/ 2230079 w 2375026"/>
                <a:gd name="connsiteY937" fmla="*/ 218353 h 2093720"/>
                <a:gd name="connsiteX938" fmla="*/ 2228001 w 2375026"/>
                <a:gd name="connsiteY938" fmla="*/ 218074 h 2093720"/>
                <a:gd name="connsiteX939" fmla="*/ 2179775 w 2375026"/>
                <a:gd name="connsiteY939" fmla="*/ 215670 h 2093720"/>
                <a:gd name="connsiteX940" fmla="*/ 2173481 w 2375026"/>
                <a:gd name="connsiteY940" fmla="*/ 221322 h 2093720"/>
                <a:gd name="connsiteX941" fmla="*/ 2183004 w 2375026"/>
                <a:gd name="connsiteY941" fmla="*/ 219153 h 2093720"/>
                <a:gd name="connsiteX942" fmla="*/ 2185556 w 2375026"/>
                <a:gd name="connsiteY942" fmla="*/ 224402 h 2093720"/>
                <a:gd name="connsiteX943" fmla="*/ 2179338 w 2375026"/>
                <a:gd name="connsiteY943" fmla="*/ 227497 h 2093720"/>
                <a:gd name="connsiteX944" fmla="*/ 2182233 w 2375026"/>
                <a:gd name="connsiteY944" fmla="*/ 233541 h 2093720"/>
                <a:gd name="connsiteX945" fmla="*/ 2146606 w 2375026"/>
                <a:gd name="connsiteY945" fmla="*/ 250970 h 2093720"/>
                <a:gd name="connsiteX946" fmla="*/ 2146863 w 2375026"/>
                <a:gd name="connsiteY946" fmla="*/ 244367 h 2093720"/>
                <a:gd name="connsiteX947" fmla="*/ 2146711 w 2375026"/>
                <a:gd name="connsiteY947" fmla="*/ 243858 h 2093720"/>
                <a:gd name="connsiteX948" fmla="*/ 2141738 w 2375026"/>
                <a:gd name="connsiteY948" fmla="*/ 243524 h 2093720"/>
                <a:gd name="connsiteX949" fmla="*/ 2145245 w 2375026"/>
                <a:gd name="connsiteY949" fmla="*/ 239914 h 2093720"/>
                <a:gd name="connsiteX950" fmla="*/ 2144917 w 2375026"/>
                <a:gd name="connsiteY950" fmla="*/ 239487 h 2093720"/>
                <a:gd name="connsiteX951" fmla="*/ 2137130 w 2375026"/>
                <a:gd name="connsiteY951" fmla="*/ 243372 h 2093720"/>
                <a:gd name="connsiteX952" fmla="*/ 2106294 w 2375026"/>
                <a:gd name="connsiteY952" fmla="*/ 247659 h 2093720"/>
                <a:gd name="connsiteX953" fmla="*/ 2024577 w 2375026"/>
                <a:gd name="connsiteY953" fmla="*/ 202092 h 2093720"/>
                <a:gd name="connsiteX954" fmla="*/ 2022732 w 2375026"/>
                <a:gd name="connsiteY954" fmla="*/ 199813 h 2093720"/>
                <a:gd name="connsiteX955" fmla="*/ 2022168 w 2375026"/>
                <a:gd name="connsiteY955" fmla="*/ 199117 h 2093720"/>
                <a:gd name="connsiteX956" fmla="*/ 2011657 w 2375026"/>
                <a:gd name="connsiteY956" fmla="*/ 198921 h 2093720"/>
                <a:gd name="connsiteX957" fmla="*/ 1997021 w 2375026"/>
                <a:gd name="connsiteY957" fmla="*/ 199193 h 2093720"/>
                <a:gd name="connsiteX958" fmla="*/ 1990172 w 2375026"/>
                <a:gd name="connsiteY958" fmla="*/ 199577 h 2093720"/>
                <a:gd name="connsiteX959" fmla="*/ 1986723 w 2375026"/>
                <a:gd name="connsiteY959" fmla="*/ 202613 h 2093720"/>
                <a:gd name="connsiteX960" fmla="*/ 1979798 w 2375026"/>
                <a:gd name="connsiteY960" fmla="*/ 203724 h 2093720"/>
                <a:gd name="connsiteX961" fmla="*/ 1979461 w 2375026"/>
                <a:gd name="connsiteY961" fmla="*/ 205186 h 2093720"/>
                <a:gd name="connsiteX962" fmla="*/ 1977895 w 2375026"/>
                <a:gd name="connsiteY962" fmla="*/ 205579 h 2093720"/>
                <a:gd name="connsiteX963" fmla="*/ 1965708 w 2375026"/>
                <a:gd name="connsiteY963" fmla="*/ 205984 h 2093720"/>
                <a:gd name="connsiteX964" fmla="*/ 1965700 w 2375026"/>
                <a:gd name="connsiteY964" fmla="*/ 205985 h 2093720"/>
                <a:gd name="connsiteX965" fmla="*/ 1965695 w 2375026"/>
                <a:gd name="connsiteY965" fmla="*/ 205983 h 2093720"/>
                <a:gd name="connsiteX966" fmla="*/ 1959428 w 2375026"/>
                <a:gd name="connsiteY966" fmla="*/ 205166 h 2093720"/>
                <a:gd name="connsiteX967" fmla="*/ 1956906 w 2375026"/>
                <a:gd name="connsiteY967" fmla="*/ 204536 h 2093720"/>
                <a:gd name="connsiteX968" fmla="*/ 1957586 w 2375026"/>
                <a:gd name="connsiteY968" fmla="*/ 203444 h 2093720"/>
                <a:gd name="connsiteX969" fmla="*/ 1947938 w 2375026"/>
                <a:gd name="connsiteY969" fmla="*/ 200424 h 2093720"/>
                <a:gd name="connsiteX970" fmla="*/ 1947924 w 2375026"/>
                <a:gd name="connsiteY970" fmla="*/ 200189 h 2093720"/>
                <a:gd name="connsiteX971" fmla="*/ 1947915 w 2375026"/>
                <a:gd name="connsiteY971" fmla="*/ 200037 h 2093720"/>
                <a:gd name="connsiteX972" fmla="*/ 1933879 w 2375026"/>
                <a:gd name="connsiteY972" fmla="*/ 197696 h 2093720"/>
                <a:gd name="connsiteX973" fmla="*/ 1927584 w 2375026"/>
                <a:gd name="connsiteY973" fmla="*/ 197467 h 2093720"/>
                <a:gd name="connsiteX974" fmla="*/ 1927194 w 2375026"/>
                <a:gd name="connsiteY974" fmla="*/ 197423 h 2093720"/>
                <a:gd name="connsiteX975" fmla="*/ 1926338 w 2375026"/>
                <a:gd name="connsiteY975" fmla="*/ 197037 h 2093720"/>
                <a:gd name="connsiteX976" fmla="*/ 1933078 w 2375026"/>
                <a:gd name="connsiteY976" fmla="*/ 193788 h 2093720"/>
                <a:gd name="connsiteX977" fmla="*/ 1948175 w 2375026"/>
                <a:gd name="connsiteY977" fmla="*/ 189196 h 2093720"/>
                <a:gd name="connsiteX978" fmla="*/ 1950029 w 2375026"/>
                <a:gd name="connsiteY978" fmla="*/ 188004 h 2093720"/>
                <a:gd name="connsiteX979" fmla="*/ 1950699 w 2375026"/>
                <a:gd name="connsiteY979" fmla="*/ 187037 h 2093720"/>
                <a:gd name="connsiteX980" fmla="*/ 1955800 w 2375026"/>
                <a:gd name="connsiteY980" fmla="*/ 179671 h 2093720"/>
                <a:gd name="connsiteX981" fmla="*/ 1969524 w 2375026"/>
                <a:gd name="connsiteY981" fmla="*/ 172198 h 2093720"/>
                <a:gd name="connsiteX982" fmla="*/ 1986070 w 2375026"/>
                <a:gd name="connsiteY982" fmla="*/ 179474 h 2093720"/>
                <a:gd name="connsiteX983" fmla="*/ 1989230 w 2375026"/>
                <a:gd name="connsiteY983" fmla="*/ 183041 h 2093720"/>
                <a:gd name="connsiteX984" fmla="*/ 1994662 w 2375026"/>
                <a:gd name="connsiteY984" fmla="*/ 182027 h 2093720"/>
                <a:gd name="connsiteX985" fmla="*/ 2011657 w 2375026"/>
                <a:gd name="connsiteY985" fmla="*/ 181030 h 2093720"/>
                <a:gd name="connsiteX986" fmla="*/ 2020361 w 2375026"/>
                <a:gd name="connsiteY986" fmla="*/ 181285 h 2093720"/>
                <a:gd name="connsiteX987" fmla="*/ 2027293 w 2375026"/>
                <a:gd name="connsiteY987" fmla="*/ 181905 h 2093720"/>
                <a:gd name="connsiteX988" fmla="*/ 2037468 w 2375026"/>
                <a:gd name="connsiteY988" fmla="*/ 180200 h 2093720"/>
                <a:gd name="connsiteX989" fmla="*/ 2046515 w 2375026"/>
                <a:gd name="connsiteY989" fmla="*/ 179793 h 2093720"/>
                <a:gd name="connsiteX990" fmla="*/ 2053088 w 2375026"/>
                <a:gd name="connsiteY990" fmla="*/ 159312 h 2093720"/>
                <a:gd name="connsiteX991" fmla="*/ 2052796 w 2375026"/>
                <a:gd name="connsiteY991" fmla="*/ 135374 h 2093720"/>
                <a:gd name="connsiteX992" fmla="*/ 2032432 w 2375026"/>
                <a:gd name="connsiteY992" fmla="*/ 103030 h 2093720"/>
                <a:gd name="connsiteX993" fmla="*/ 2057588 w 2375026"/>
                <a:gd name="connsiteY993" fmla="*/ 3605 h 2093720"/>
                <a:gd name="connsiteX994" fmla="*/ 2060994 w 2375026"/>
                <a:gd name="connsiteY994" fmla="*/ 321 h 2093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</a:cxnLst>
              <a:rect l="l" t="t" r="r" b="b"/>
              <a:pathLst>
                <a:path w="2375026" h="2093720">
                  <a:moveTo>
                    <a:pt x="1705668" y="1872613"/>
                  </a:moveTo>
                  <a:lnTo>
                    <a:pt x="1705669" y="1872613"/>
                  </a:lnTo>
                  <a:cubicBezTo>
                    <a:pt x="1711481" y="1872892"/>
                    <a:pt x="1717575" y="1875935"/>
                    <a:pt x="1722215" y="1879889"/>
                  </a:cubicBezTo>
                  <a:lnTo>
                    <a:pt x="1725375" y="1883456"/>
                  </a:lnTo>
                  <a:lnTo>
                    <a:pt x="1730807" y="1882442"/>
                  </a:lnTo>
                  <a:cubicBezTo>
                    <a:pt x="1736176" y="1881794"/>
                    <a:pt x="1741884" y="1881445"/>
                    <a:pt x="1747802" y="1881445"/>
                  </a:cubicBezTo>
                  <a:cubicBezTo>
                    <a:pt x="1750761" y="1881445"/>
                    <a:pt x="1753667" y="1881532"/>
                    <a:pt x="1756505" y="1881700"/>
                  </a:cubicBezTo>
                  <a:lnTo>
                    <a:pt x="1763438" y="1882320"/>
                  </a:lnTo>
                  <a:lnTo>
                    <a:pt x="1773612" y="1880615"/>
                  </a:lnTo>
                  <a:lnTo>
                    <a:pt x="1803014" y="1879294"/>
                  </a:lnTo>
                  <a:lnTo>
                    <a:pt x="1805953" y="1878950"/>
                  </a:lnTo>
                  <a:lnTo>
                    <a:pt x="1852551" y="1879818"/>
                  </a:lnTo>
                  <a:lnTo>
                    <a:pt x="1854109" y="1880702"/>
                  </a:lnTo>
                  <a:lnTo>
                    <a:pt x="1867823" y="1881526"/>
                  </a:lnTo>
                  <a:cubicBezTo>
                    <a:pt x="1876921" y="1882172"/>
                    <a:pt x="1886353" y="1883037"/>
                    <a:pt x="1894885" y="1884339"/>
                  </a:cubicBezTo>
                  <a:lnTo>
                    <a:pt x="1912829" y="1888849"/>
                  </a:lnTo>
                  <a:lnTo>
                    <a:pt x="1932340" y="1886947"/>
                  </a:lnTo>
                  <a:cubicBezTo>
                    <a:pt x="1964832" y="1886947"/>
                    <a:pt x="1991942" y="1895392"/>
                    <a:pt x="1998212" y="1906619"/>
                  </a:cubicBezTo>
                  <a:lnTo>
                    <a:pt x="1998449" y="1907481"/>
                  </a:lnTo>
                  <a:lnTo>
                    <a:pt x="1996036" y="1907050"/>
                  </a:lnTo>
                  <a:cubicBezTo>
                    <a:pt x="1991490" y="1906386"/>
                    <a:pt x="1986711" y="1905791"/>
                    <a:pt x="1981730" y="1905272"/>
                  </a:cubicBezTo>
                  <a:lnTo>
                    <a:pt x="1980188" y="1905141"/>
                  </a:lnTo>
                  <a:lnTo>
                    <a:pt x="1983239" y="1907392"/>
                  </a:lnTo>
                  <a:cubicBezTo>
                    <a:pt x="1984644" y="1908697"/>
                    <a:pt x="1985753" y="1910057"/>
                    <a:pt x="1986537" y="1911460"/>
                  </a:cubicBezTo>
                  <a:lnTo>
                    <a:pt x="1986774" y="1912323"/>
                  </a:lnTo>
                  <a:lnTo>
                    <a:pt x="1984361" y="1911892"/>
                  </a:lnTo>
                  <a:lnTo>
                    <a:pt x="1969349" y="1910331"/>
                  </a:lnTo>
                  <a:lnTo>
                    <a:pt x="1976070" y="1915064"/>
                  </a:lnTo>
                  <a:lnTo>
                    <a:pt x="1976275" y="1915624"/>
                  </a:lnTo>
                  <a:lnTo>
                    <a:pt x="1974197" y="1915344"/>
                  </a:lnTo>
                  <a:cubicBezTo>
                    <a:pt x="1970283" y="1914913"/>
                    <a:pt x="1966168" y="1914526"/>
                    <a:pt x="1961880" y="1914189"/>
                  </a:cubicBezTo>
                  <a:lnTo>
                    <a:pt x="1960552" y="1914104"/>
                  </a:lnTo>
                  <a:lnTo>
                    <a:pt x="1963179" y="1915566"/>
                  </a:lnTo>
                  <a:cubicBezTo>
                    <a:pt x="1964388" y="1916414"/>
                    <a:pt x="1965344" y="1917297"/>
                    <a:pt x="1966018" y="1918209"/>
                  </a:cubicBezTo>
                  <a:lnTo>
                    <a:pt x="1966222" y="1918769"/>
                  </a:lnTo>
                  <a:lnTo>
                    <a:pt x="1964145" y="1918489"/>
                  </a:lnTo>
                  <a:lnTo>
                    <a:pt x="1915918" y="1916086"/>
                  </a:lnTo>
                  <a:lnTo>
                    <a:pt x="1909626" y="1921736"/>
                  </a:lnTo>
                  <a:lnTo>
                    <a:pt x="1919148" y="1919567"/>
                  </a:lnTo>
                  <a:cubicBezTo>
                    <a:pt x="1923823" y="1919516"/>
                    <a:pt x="1924659" y="1922900"/>
                    <a:pt x="1921700" y="1924816"/>
                  </a:cubicBezTo>
                  <a:lnTo>
                    <a:pt x="1915483" y="1927911"/>
                  </a:lnTo>
                  <a:lnTo>
                    <a:pt x="1918378" y="1933956"/>
                  </a:lnTo>
                  <a:cubicBezTo>
                    <a:pt x="1914662" y="1936444"/>
                    <a:pt x="1895592" y="1945103"/>
                    <a:pt x="1882751" y="1951385"/>
                  </a:cubicBezTo>
                  <a:cubicBezTo>
                    <a:pt x="1883285" y="1949415"/>
                    <a:pt x="1883583" y="1947478"/>
                    <a:pt x="1883008" y="1944782"/>
                  </a:cubicBezTo>
                  <a:cubicBezTo>
                    <a:pt x="1882957" y="1944612"/>
                    <a:pt x="1882907" y="1944443"/>
                    <a:pt x="1882856" y="1944273"/>
                  </a:cubicBezTo>
                  <a:lnTo>
                    <a:pt x="1877883" y="1943939"/>
                  </a:lnTo>
                  <a:lnTo>
                    <a:pt x="1881390" y="1940329"/>
                  </a:lnTo>
                  <a:lnTo>
                    <a:pt x="1881062" y="1939902"/>
                  </a:lnTo>
                  <a:lnTo>
                    <a:pt x="1873275" y="1943787"/>
                  </a:lnTo>
                  <a:cubicBezTo>
                    <a:pt x="1863510" y="1947013"/>
                    <a:pt x="1853029" y="1948747"/>
                    <a:pt x="1842439" y="1948074"/>
                  </a:cubicBezTo>
                  <a:cubicBezTo>
                    <a:pt x="1834497" y="1947569"/>
                    <a:pt x="1826375" y="1945570"/>
                    <a:pt x="1818421" y="1942580"/>
                  </a:cubicBezTo>
                  <a:lnTo>
                    <a:pt x="1815281" y="1941020"/>
                  </a:lnTo>
                  <a:lnTo>
                    <a:pt x="1815120" y="1941538"/>
                  </a:lnTo>
                  <a:cubicBezTo>
                    <a:pt x="1813834" y="1948723"/>
                    <a:pt x="1812663" y="1956700"/>
                    <a:pt x="1810132" y="1964600"/>
                  </a:cubicBezTo>
                  <a:cubicBezTo>
                    <a:pt x="1805069" y="1980400"/>
                    <a:pt x="1800545" y="1980811"/>
                    <a:pt x="1799468" y="1992181"/>
                  </a:cubicBezTo>
                  <a:cubicBezTo>
                    <a:pt x="1798390" y="2003552"/>
                    <a:pt x="1789416" y="2013272"/>
                    <a:pt x="1786867" y="2014730"/>
                  </a:cubicBezTo>
                  <a:cubicBezTo>
                    <a:pt x="1784318" y="2016187"/>
                    <a:pt x="1786830" y="2001105"/>
                    <a:pt x="1784172" y="2000925"/>
                  </a:cubicBezTo>
                  <a:cubicBezTo>
                    <a:pt x="1781515" y="2000746"/>
                    <a:pt x="1773293" y="2014696"/>
                    <a:pt x="1770924" y="2013653"/>
                  </a:cubicBezTo>
                  <a:cubicBezTo>
                    <a:pt x="1768554" y="2012609"/>
                    <a:pt x="1772054" y="1995401"/>
                    <a:pt x="1769953" y="1994665"/>
                  </a:cubicBezTo>
                  <a:cubicBezTo>
                    <a:pt x="1767852" y="1993929"/>
                    <a:pt x="1759701" y="2012898"/>
                    <a:pt x="1758319" y="2009239"/>
                  </a:cubicBezTo>
                  <a:cubicBezTo>
                    <a:pt x="1756936" y="2005580"/>
                    <a:pt x="1762072" y="1989075"/>
                    <a:pt x="1761660" y="1972712"/>
                  </a:cubicBezTo>
                  <a:cubicBezTo>
                    <a:pt x="1761247" y="1956349"/>
                    <a:pt x="1751703" y="1925166"/>
                    <a:pt x="1755843" y="1911061"/>
                  </a:cubicBezTo>
                  <a:lnTo>
                    <a:pt x="1762465" y="1903946"/>
                  </a:lnTo>
                  <a:lnTo>
                    <a:pt x="1760722" y="1902507"/>
                  </a:lnTo>
                  <a:lnTo>
                    <a:pt x="1758904" y="1900262"/>
                  </a:lnTo>
                  <a:lnTo>
                    <a:pt x="1758313" y="1899532"/>
                  </a:lnTo>
                  <a:lnTo>
                    <a:pt x="1747802" y="1899336"/>
                  </a:lnTo>
                  <a:cubicBezTo>
                    <a:pt x="1742907" y="1899336"/>
                    <a:pt x="1738023" y="1899427"/>
                    <a:pt x="1733166" y="1899608"/>
                  </a:cubicBezTo>
                  <a:lnTo>
                    <a:pt x="1726317" y="1899992"/>
                  </a:lnTo>
                  <a:lnTo>
                    <a:pt x="1722868" y="1903028"/>
                  </a:lnTo>
                  <a:lnTo>
                    <a:pt x="1715943" y="1904139"/>
                  </a:lnTo>
                  <a:lnTo>
                    <a:pt x="1715606" y="1905601"/>
                  </a:lnTo>
                  <a:lnTo>
                    <a:pt x="1714040" y="1905994"/>
                  </a:lnTo>
                  <a:lnTo>
                    <a:pt x="1701853" y="1906398"/>
                  </a:lnTo>
                  <a:lnTo>
                    <a:pt x="1701845" y="1906400"/>
                  </a:lnTo>
                  <a:lnTo>
                    <a:pt x="1701840" y="1906398"/>
                  </a:lnTo>
                  <a:lnTo>
                    <a:pt x="1695573" y="1905581"/>
                  </a:lnTo>
                  <a:lnTo>
                    <a:pt x="1693051" y="1904951"/>
                  </a:lnTo>
                  <a:lnTo>
                    <a:pt x="1693731" y="1903859"/>
                  </a:lnTo>
                  <a:lnTo>
                    <a:pt x="1684083" y="1900839"/>
                  </a:lnTo>
                  <a:lnTo>
                    <a:pt x="1684071" y="1900635"/>
                  </a:lnTo>
                  <a:lnTo>
                    <a:pt x="1684060" y="1900451"/>
                  </a:lnTo>
                  <a:lnTo>
                    <a:pt x="1670025" y="1898111"/>
                  </a:lnTo>
                  <a:lnTo>
                    <a:pt x="1663729" y="1897882"/>
                  </a:lnTo>
                  <a:lnTo>
                    <a:pt x="1663339" y="1897838"/>
                  </a:lnTo>
                  <a:lnTo>
                    <a:pt x="1662483" y="1897452"/>
                  </a:lnTo>
                  <a:cubicBezTo>
                    <a:pt x="1659959" y="1896059"/>
                    <a:pt x="1661788" y="1894822"/>
                    <a:pt x="1669223" y="1894203"/>
                  </a:cubicBezTo>
                  <a:cubicBezTo>
                    <a:pt x="1678327" y="1893445"/>
                    <a:pt x="1681694" y="1891482"/>
                    <a:pt x="1684320" y="1889611"/>
                  </a:cubicBezTo>
                  <a:lnTo>
                    <a:pt x="1686174" y="1888419"/>
                  </a:lnTo>
                  <a:lnTo>
                    <a:pt x="1686771" y="1887557"/>
                  </a:lnTo>
                  <a:lnTo>
                    <a:pt x="1691945" y="1880086"/>
                  </a:lnTo>
                  <a:cubicBezTo>
                    <a:pt x="1695456" y="1875824"/>
                    <a:pt x="1699856" y="1872335"/>
                    <a:pt x="1705668" y="1872613"/>
                  </a:cubicBezTo>
                  <a:close/>
                  <a:moveTo>
                    <a:pt x="2173715" y="1843069"/>
                  </a:moveTo>
                  <a:cubicBezTo>
                    <a:pt x="2176336" y="1845606"/>
                    <a:pt x="2177047" y="1862376"/>
                    <a:pt x="2179892" y="1864323"/>
                  </a:cubicBezTo>
                  <a:cubicBezTo>
                    <a:pt x="2183685" y="1866918"/>
                    <a:pt x="2190473" y="1860130"/>
                    <a:pt x="2193069" y="1861927"/>
                  </a:cubicBezTo>
                  <a:cubicBezTo>
                    <a:pt x="2195664" y="1863724"/>
                    <a:pt x="2193658" y="1872504"/>
                    <a:pt x="2195464" y="1875104"/>
                  </a:cubicBezTo>
                  <a:cubicBezTo>
                    <a:pt x="2197270" y="1877704"/>
                    <a:pt x="2202010" y="1873520"/>
                    <a:pt x="2203904" y="1877527"/>
                  </a:cubicBezTo>
                  <a:cubicBezTo>
                    <a:pt x="2205799" y="1881534"/>
                    <a:pt x="2204852" y="1894464"/>
                    <a:pt x="2206831" y="1899144"/>
                  </a:cubicBezTo>
                  <a:cubicBezTo>
                    <a:pt x="2208809" y="1903824"/>
                    <a:pt x="2215073" y="1902029"/>
                    <a:pt x="2215774" y="1905609"/>
                  </a:cubicBezTo>
                  <a:cubicBezTo>
                    <a:pt x="2216475" y="1909189"/>
                    <a:pt x="2210030" y="1917522"/>
                    <a:pt x="2211037" y="1920624"/>
                  </a:cubicBezTo>
                  <a:cubicBezTo>
                    <a:pt x="2212044" y="1923725"/>
                    <a:pt x="2220021" y="1921223"/>
                    <a:pt x="2221818" y="1924217"/>
                  </a:cubicBezTo>
                  <a:cubicBezTo>
                    <a:pt x="2223615" y="1927212"/>
                    <a:pt x="2216278" y="1927596"/>
                    <a:pt x="2221818" y="1938592"/>
                  </a:cubicBezTo>
                  <a:cubicBezTo>
                    <a:pt x="2227358" y="1949588"/>
                    <a:pt x="2253925" y="1972241"/>
                    <a:pt x="2255057" y="1990193"/>
                  </a:cubicBezTo>
                  <a:cubicBezTo>
                    <a:pt x="2255340" y="1994681"/>
                    <a:pt x="2257169" y="2000803"/>
                    <a:pt x="2258917" y="2007369"/>
                  </a:cubicBezTo>
                  <a:lnTo>
                    <a:pt x="2262040" y="2025694"/>
                  </a:lnTo>
                  <a:lnTo>
                    <a:pt x="2271462" y="2026674"/>
                  </a:lnTo>
                  <a:lnTo>
                    <a:pt x="2289405" y="2031184"/>
                  </a:lnTo>
                  <a:lnTo>
                    <a:pt x="2308917" y="2029281"/>
                  </a:lnTo>
                  <a:cubicBezTo>
                    <a:pt x="2341410" y="2029281"/>
                    <a:pt x="2368520" y="2037726"/>
                    <a:pt x="2374789" y="2048953"/>
                  </a:cubicBezTo>
                  <a:lnTo>
                    <a:pt x="2375026" y="2049815"/>
                  </a:lnTo>
                  <a:lnTo>
                    <a:pt x="2372613" y="2049384"/>
                  </a:lnTo>
                  <a:cubicBezTo>
                    <a:pt x="2368067" y="2048720"/>
                    <a:pt x="2363288" y="2048125"/>
                    <a:pt x="2358308" y="2047606"/>
                  </a:cubicBezTo>
                  <a:lnTo>
                    <a:pt x="2356765" y="2047475"/>
                  </a:lnTo>
                  <a:lnTo>
                    <a:pt x="2359816" y="2049726"/>
                  </a:lnTo>
                  <a:cubicBezTo>
                    <a:pt x="2361221" y="2051031"/>
                    <a:pt x="2362331" y="2052391"/>
                    <a:pt x="2363114" y="2053794"/>
                  </a:cubicBezTo>
                  <a:lnTo>
                    <a:pt x="2363352" y="2054657"/>
                  </a:lnTo>
                  <a:lnTo>
                    <a:pt x="2360938" y="2054226"/>
                  </a:lnTo>
                  <a:lnTo>
                    <a:pt x="2345926" y="2052665"/>
                  </a:lnTo>
                  <a:lnTo>
                    <a:pt x="2352648" y="2057398"/>
                  </a:lnTo>
                  <a:lnTo>
                    <a:pt x="2352852" y="2057958"/>
                  </a:lnTo>
                  <a:lnTo>
                    <a:pt x="2350774" y="2057678"/>
                  </a:lnTo>
                  <a:cubicBezTo>
                    <a:pt x="2346860" y="2057247"/>
                    <a:pt x="2342745" y="2056860"/>
                    <a:pt x="2338457" y="2056523"/>
                  </a:cubicBezTo>
                  <a:lnTo>
                    <a:pt x="2337129" y="2056438"/>
                  </a:lnTo>
                  <a:lnTo>
                    <a:pt x="2339756" y="2057900"/>
                  </a:lnTo>
                  <a:cubicBezTo>
                    <a:pt x="2340966" y="2058748"/>
                    <a:pt x="2341921" y="2059631"/>
                    <a:pt x="2342596" y="2060543"/>
                  </a:cubicBezTo>
                  <a:lnTo>
                    <a:pt x="2342800" y="2061103"/>
                  </a:lnTo>
                  <a:lnTo>
                    <a:pt x="2340722" y="2060823"/>
                  </a:lnTo>
                  <a:lnTo>
                    <a:pt x="2292496" y="2058420"/>
                  </a:lnTo>
                  <a:lnTo>
                    <a:pt x="2286202" y="2064071"/>
                  </a:lnTo>
                  <a:lnTo>
                    <a:pt x="2295725" y="2061902"/>
                  </a:lnTo>
                  <a:cubicBezTo>
                    <a:pt x="2300400" y="2061851"/>
                    <a:pt x="2301236" y="2065235"/>
                    <a:pt x="2298277" y="2067152"/>
                  </a:cubicBezTo>
                  <a:lnTo>
                    <a:pt x="2292059" y="2070246"/>
                  </a:lnTo>
                  <a:lnTo>
                    <a:pt x="2294954" y="2076290"/>
                  </a:lnTo>
                  <a:cubicBezTo>
                    <a:pt x="2291238" y="2078778"/>
                    <a:pt x="2272168" y="2087437"/>
                    <a:pt x="2259327" y="2093720"/>
                  </a:cubicBezTo>
                  <a:cubicBezTo>
                    <a:pt x="2259861" y="2091749"/>
                    <a:pt x="2260159" y="2089813"/>
                    <a:pt x="2259584" y="2087117"/>
                  </a:cubicBezTo>
                  <a:cubicBezTo>
                    <a:pt x="2259533" y="2086947"/>
                    <a:pt x="2259483" y="2086777"/>
                    <a:pt x="2259432" y="2086608"/>
                  </a:cubicBezTo>
                  <a:lnTo>
                    <a:pt x="2254459" y="2086273"/>
                  </a:lnTo>
                  <a:lnTo>
                    <a:pt x="2257966" y="2082663"/>
                  </a:lnTo>
                  <a:lnTo>
                    <a:pt x="2257638" y="2082237"/>
                  </a:lnTo>
                  <a:lnTo>
                    <a:pt x="2249851" y="2086121"/>
                  </a:lnTo>
                  <a:cubicBezTo>
                    <a:pt x="2240086" y="2089347"/>
                    <a:pt x="2229605" y="2091081"/>
                    <a:pt x="2219015" y="2090408"/>
                  </a:cubicBezTo>
                  <a:cubicBezTo>
                    <a:pt x="2187245" y="2088389"/>
                    <a:pt x="2152608" y="2062463"/>
                    <a:pt x="2137298" y="2044841"/>
                  </a:cubicBezTo>
                  <a:lnTo>
                    <a:pt x="2135456" y="2042566"/>
                  </a:lnTo>
                  <a:lnTo>
                    <a:pt x="2134889" y="2041866"/>
                  </a:lnTo>
                  <a:lnTo>
                    <a:pt x="2124378" y="2041671"/>
                  </a:lnTo>
                  <a:cubicBezTo>
                    <a:pt x="2119483" y="2041671"/>
                    <a:pt x="2114599" y="2041762"/>
                    <a:pt x="2109742" y="2041943"/>
                  </a:cubicBezTo>
                  <a:lnTo>
                    <a:pt x="2102893" y="2042327"/>
                  </a:lnTo>
                  <a:lnTo>
                    <a:pt x="2099444" y="2045362"/>
                  </a:lnTo>
                  <a:lnTo>
                    <a:pt x="2092519" y="2046473"/>
                  </a:lnTo>
                  <a:lnTo>
                    <a:pt x="2092182" y="2047936"/>
                  </a:lnTo>
                  <a:lnTo>
                    <a:pt x="2090616" y="2048328"/>
                  </a:lnTo>
                  <a:lnTo>
                    <a:pt x="2078429" y="2048733"/>
                  </a:lnTo>
                  <a:lnTo>
                    <a:pt x="2078421" y="2048734"/>
                  </a:lnTo>
                  <a:lnTo>
                    <a:pt x="2078415" y="2048733"/>
                  </a:lnTo>
                  <a:lnTo>
                    <a:pt x="2072149" y="2047916"/>
                  </a:lnTo>
                  <a:lnTo>
                    <a:pt x="2069627" y="2047285"/>
                  </a:lnTo>
                  <a:lnTo>
                    <a:pt x="2070307" y="2046194"/>
                  </a:lnTo>
                  <a:lnTo>
                    <a:pt x="2060659" y="2043173"/>
                  </a:lnTo>
                  <a:lnTo>
                    <a:pt x="2060645" y="2042946"/>
                  </a:lnTo>
                  <a:lnTo>
                    <a:pt x="2060636" y="2042786"/>
                  </a:lnTo>
                  <a:lnTo>
                    <a:pt x="2046600" y="2040446"/>
                  </a:lnTo>
                  <a:lnTo>
                    <a:pt x="2040305" y="2040217"/>
                  </a:lnTo>
                  <a:lnTo>
                    <a:pt x="2039915" y="2040172"/>
                  </a:lnTo>
                  <a:lnTo>
                    <a:pt x="2039059" y="2039787"/>
                  </a:lnTo>
                  <a:cubicBezTo>
                    <a:pt x="2036535" y="2038394"/>
                    <a:pt x="2038364" y="2037157"/>
                    <a:pt x="2045799" y="2036537"/>
                  </a:cubicBezTo>
                  <a:cubicBezTo>
                    <a:pt x="2054903" y="2035779"/>
                    <a:pt x="2058270" y="2033817"/>
                    <a:pt x="2060896" y="2031946"/>
                  </a:cubicBezTo>
                  <a:lnTo>
                    <a:pt x="2062750" y="2030754"/>
                  </a:lnTo>
                  <a:lnTo>
                    <a:pt x="2068522" y="2022420"/>
                  </a:lnTo>
                  <a:cubicBezTo>
                    <a:pt x="2072032" y="2018158"/>
                    <a:pt x="2076432" y="2014669"/>
                    <a:pt x="2082245" y="2014947"/>
                  </a:cubicBezTo>
                  <a:cubicBezTo>
                    <a:pt x="2088057" y="2015226"/>
                    <a:pt x="2094151" y="2018269"/>
                    <a:pt x="2098791" y="2022223"/>
                  </a:cubicBezTo>
                  <a:lnTo>
                    <a:pt x="2101951" y="2025790"/>
                  </a:lnTo>
                  <a:lnTo>
                    <a:pt x="2107383" y="2024776"/>
                  </a:lnTo>
                  <a:cubicBezTo>
                    <a:pt x="2112752" y="2024128"/>
                    <a:pt x="2118460" y="2023779"/>
                    <a:pt x="2124378" y="2023779"/>
                  </a:cubicBezTo>
                  <a:cubicBezTo>
                    <a:pt x="2127337" y="2023779"/>
                    <a:pt x="2130244" y="2023866"/>
                    <a:pt x="2133082" y="2024035"/>
                  </a:cubicBezTo>
                  <a:lnTo>
                    <a:pt x="2140014" y="2024655"/>
                  </a:lnTo>
                  <a:lnTo>
                    <a:pt x="2150189" y="2022949"/>
                  </a:lnTo>
                  <a:lnTo>
                    <a:pt x="2159236" y="2022542"/>
                  </a:lnTo>
                  <a:lnTo>
                    <a:pt x="2165809" y="2002061"/>
                  </a:lnTo>
                  <a:cubicBezTo>
                    <a:pt x="2166931" y="1993240"/>
                    <a:pt x="2166474" y="1985196"/>
                    <a:pt x="2165517" y="1978123"/>
                  </a:cubicBezTo>
                  <a:cubicBezTo>
                    <a:pt x="2163605" y="1963975"/>
                    <a:pt x="2144355" y="1967741"/>
                    <a:pt x="2145153" y="1945779"/>
                  </a:cubicBezTo>
                  <a:cubicBezTo>
                    <a:pt x="2145952" y="1923818"/>
                    <a:pt x="2164519" y="1859930"/>
                    <a:pt x="2170309" y="1846354"/>
                  </a:cubicBezTo>
                  <a:cubicBezTo>
                    <a:pt x="2171756" y="1842960"/>
                    <a:pt x="2172842" y="1842224"/>
                    <a:pt x="2173715" y="1843069"/>
                  </a:cubicBezTo>
                  <a:close/>
                  <a:moveTo>
                    <a:pt x="1379765" y="1622527"/>
                  </a:moveTo>
                  <a:cubicBezTo>
                    <a:pt x="1382385" y="1625064"/>
                    <a:pt x="1383097" y="1641834"/>
                    <a:pt x="1385942" y="1643781"/>
                  </a:cubicBezTo>
                  <a:cubicBezTo>
                    <a:pt x="1389735" y="1646376"/>
                    <a:pt x="1396523" y="1639588"/>
                    <a:pt x="1399119" y="1641385"/>
                  </a:cubicBezTo>
                  <a:cubicBezTo>
                    <a:pt x="1401714" y="1643182"/>
                    <a:pt x="1399708" y="1651962"/>
                    <a:pt x="1401514" y="1654562"/>
                  </a:cubicBezTo>
                  <a:cubicBezTo>
                    <a:pt x="1403320" y="1657162"/>
                    <a:pt x="1408060" y="1652978"/>
                    <a:pt x="1409954" y="1656985"/>
                  </a:cubicBezTo>
                  <a:cubicBezTo>
                    <a:pt x="1411849" y="1660992"/>
                    <a:pt x="1410902" y="1673922"/>
                    <a:pt x="1412881" y="1678602"/>
                  </a:cubicBezTo>
                  <a:cubicBezTo>
                    <a:pt x="1414859" y="1683282"/>
                    <a:pt x="1421123" y="1681487"/>
                    <a:pt x="1421824" y="1685067"/>
                  </a:cubicBezTo>
                  <a:cubicBezTo>
                    <a:pt x="1422525" y="1688647"/>
                    <a:pt x="1416080" y="1696980"/>
                    <a:pt x="1417087" y="1700082"/>
                  </a:cubicBezTo>
                  <a:cubicBezTo>
                    <a:pt x="1418094" y="1703183"/>
                    <a:pt x="1426071" y="1700681"/>
                    <a:pt x="1427868" y="1703675"/>
                  </a:cubicBezTo>
                  <a:cubicBezTo>
                    <a:pt x="1429665" y="1706670"/>
                    <a:pt x="1422328" y="1707054"/>
                    <a:pt x="1427868" y="1718050"/>
                  </a:cubicBezTo>
                  <a:cubicBezTo>
                    <a:pt x="1433408" y="1729046"/>
                    <a:pt x="1459975" y="1751699"/>
                    <a:pt x="1461107" y="1769651"/>
                  </a:cubicBezTo>
                  <a:cubicBezTo>
                    <a:pt x="1461390" y="1774139"/>
                    <a:pt x="1463219" y="1780261"/>
                    <a:pt x="1464967" y="1786827"/>
                  </a:cubicBezTo>
                  <a:lnTo>
                    <a:pt x="1468125" y="1805354"/>
                  </a:lnTo>
                  <a:lnTo>
                    <a:pt x="1477512" y="1806131"/>
                  </a:lnTo>
                  <a:lnTo>
                    <a:pt x="1495455" y="1810641"/>
                  </a:lnTo>
                  <a:lnTo>
                    <a:pt x="1514967" y="1808738"/>
                  </a:lnTo>
                  <a:cubicBezTo>
                    <a:pt x="1547460" y="1808738"/>
                    <a:pt x="1574570" y="1817183"/>
                    <a:pt x="1580839" y="1828410"/>
                  </a:cubicBezTo>
                  <a:lnTo>
                    <a:pt x="1581076" y="1829272"/>
                  </a:lnTo>
                  <a:lnTo>
                    <a:pt x="1578663" y="1828842"/>
                  </a:lnTo>
                  <a:cubicBezTo>
                    <a:pt x="1574117" y="1828178"/>
                    <a:pt x="1569338" y="1827583"/>
                    <a:pt x="1564358" y="1827064"/>
                  </a:cubicBezTo>
                  <a:lnTo>
                    <a:pt x="1562815" y="1826932"/>
                  </a:lnTo>
                  <a:lnTo>
                    <a:pt x="1565866" y="1829183"/>
                  </a:lnTo>
                  <a:cubicBezTo>
                    <a:pt x="1567271" y="1830489"/>
                    <a:pt x="1568381" y="1831849"/>
                    <a:pt x="1569164" y="1833252"/>
                  </a:cubicBezTo>
                  <a:lnTo>
                    <a:pt x="1569402" y="1834114"/>
                  </a:lnTo>
                  <a:lnTo>
                    <a:pt x="1566988" y="1833683"/>
                  </a:lnTo>
                  <a:lnTo>
                    <a:pt x="1551976" y="1832123"/>
                  </a:lnTo>
                  <a:lnTo>
                    <a:pt x="1558698" y="1836855"/>
                  </a:lnTo>
                  <a:lnTo>
                    <a:pt x="1558902" y="1837415"/>
                  </a:lnTo>
                  <a:lnTo>
                    <a:pt x="1556824" y="1837136"/>
                  </a:lnTo>
                  <a:cubicBezTo>
                    <a:pt x="1552910" y="1836704"/>
                    <a:pt x="1548795" y="1836318"/>
                    <a:pt x="1544507" y="1835981"/>
                  </a:cubicBezTo>
                  <a:lnTo>
                    <a:pt x="1543179" y="1835895"/>
                  </a:lnTo>
                  <a:lnTo>
                    <a:pt x="1545806" y="1837358"/>
                  </a:lnTo>
                  <a:cubicBezTo>
                    <a:pt x="1547016" y="1838205"/>
                    <a:pt x="1547971" y="1839089"/>
                    <a:pt x="1548646" y="1840000"/>
                  </a:cubicBezTo>
                  <a:lnTo>
                    <a:pt x="1548850" y="1840560"/>
                  </a:lnTo>
                  <a:lnTo>
                    <a:pt x="1546772" y="1840281"/>
                  </a:lnTo>
                  <a:lnTo>
                    <a:pt x="1498546" y="1837877"/>
                  </a:lnTo>
                  <a:lnTo>
                    <a:pt x="1492252" y="1843529"/>
                  </a:lnTo>
                  <a:lnTo>
                    <a:pt x="1501775" y="1841360"/>
                  </a:lnTo>
                  <a:cubicBezTo>
                    <a:pt x="1506450" y="1841309"/>
                    <a:pt x="1507286" y="1844693"/>
                    <a:pt x="1504327" y="1846609"/>
                  </a:cubicBezTo>
                  <a:lnTo>
                    <a:pt x="1498109" y="1849704"/>
                  </a:lnTo>
                  <a:lnTo>
                    <a:pt x="1501004" y="1855748"/>
                  </a:lnTo>
                  <a:cubicBezTo>
                    <a:pt x="1497288" y="1858236"/>
                    <a:pt x="1478218" y="1866895"/>
                    <a:pt x="1465377" y="1873177"/>
                  </a:cubicBezTo>
                  <a:cubicBezTo>
                    <a:pt x="1465911" y="1871207"/>
                    <a:pt x="1466209" y="1869270"/>
                    <a:pt x="1465634" y="1866574"/>
                  </a:cubicBezTo>
                  <a:cubicBezTo>
                    <a:pt x="1465583" y="1866404"/>
                    <a:pt x="1465533" y="1866235"/>
                    <a:pt x="1465482" y="1866065"/>
                  </a:cubicBezTo>
                  <a:lnTo>
                    <a:pt x="1460509" y="1865731"/>
                  </a:lnTo>
                  <a:lnTo>
                    <a:pt x="1464016" y="1862121"/>
                  </a:lnTo>
                  <a:lnTo>
                    <a:pt x="1463688" y="1861694"/>
                  </a:lnTo>
                  <a:lnTo>
                    <a:pt x="1455901" y="1865579"/>
                  </a:lnTo>
                  <a:cubicBezTo>
                    <a:pt x="1446136" y="1868805"/>
                    <a:pt x="1435655" y="1870539"/>
                    <a:pt x="1425065" y="1869866"/>
                  </a:cubicBezTo>
                  <a:cubicBezTo>
                    <a:pt x="1393295" y="1867847"/>
                    <a:pt x="1358658" y="1841921"/>
                    <a:pt x="1343348" y="1824299"/>
                  </a:cubicBezTo>
                  <a:lnTo>
                    <a:pt x="1341502" y="1822018"/>
                  </a:lnTo>
                  <a:lnTo>
                    <a:pt x="1340939" y="1821324"/>
                  </a:lnTo>
                  <a:lnTo>
                    <a:pt x="1330428" y="1821128"/>
                  </a:lnTo>
                  <a:cubicBezTo>
                    <a:pt x="1325533" y="1821128"/>
                    <a:pt x="1320649" y="1821219"/>
                    <a:pt x="1315792" y="1821400"/>
                  </a:cubicBezTo>
                  <a:lnTo>
                    <a:pt x="1308943" y="1821784"/>
                  </a:lnTo>
                  <a:lnTo>
                    <a:pt x="1305494" y="1824820"/>
                  </a:lnTo>
                  <a:lnTo>
                    <a:pt x="1298569" y="1825931"/>
                  </a:lnTo>
                  <a:lnTo>
                    <a:pt x="1298232" y="1827393"/>
                  </a:lnTo>
                  <a:lnTo>
                    <a:pt x="1296666" y="1827786"/>
                  </a:lnTo>
                  <a:lnTo>
                    <a:pt x="1284479" y="1828190"/>
                  </a:lnTo>
                  <a:lnTo>
                    <a:pt x="1284471" y="1828192"/>
                  </a:lnTo>
                  <a:lnTo>
                    <a:pt x="1284466" y="1828190"/>
                  </a:lnTo>
                  <a:lnTo>
                    <a:pt x="1278199" y="1827373"/>
                  </a:lnTo>
                  <a:lnTo>
                    <a:pt x="1275677" y="1826743"/>
                  </a:lnTo>
                  <a:lnTo>
                    <a:pt x="1276357" y="1825651"/>
                  </a:lnTo>
                  <a:lnTo>
                    <a:pt x="1266709" y="1822631"/>
                  </a:lnTo>
                  <a:lnTo>
                    <a:pt x="1266696" y="1822417"/>
                  </a:lnTo>
                  <a:lnTo>
                    <a:pt x="1266686" y="1822243"/>
                  </a:lnTo>
                  <a:lnTo>
                    <a:pt x="1252650" y="1819903"/>
                  </a:lnTo>
                  <a:lnTo>
                    <a:pt x="1246355" y="1819674"/>
                  </a:lnTo>
                  <a:lnTo>
                    <a:pt x="1245965" y="1819630"/>
                  </a:lnTo>
                  <a:lnTo>
                    <a:pt x="1245109" y="1819244"/>
                  </a:lnTo>
                  <a:cubicBezTo>
                    <a:pt x="1242585" y="1817851"/>
                    <a:pt x="1244414" y="1816614"/>
                    <a:pt x="1251849" y="1815995"/>
                  </a:cubicBezTo>
                  <a:cubicBezTo>
                    <a:pt x="1260953" y="1815237"/>
                    <a:pt x="1264320" y="1813274"/>
                    <a:pt x="1266946" y="1811403"/>
                  </a:cubicBezTo>
                  <a:lnTo>
                    <a:pt x="1268800" y="1810211"/>
                  </a:lnTo>
                  <a:lnTo>
                    <a:pt x="1269470" y="1809244"/>
                  </a:lnTo>
                  <a:lnTo>
                    <a:pt x="1274571" y="1801878"/>
                  </a:lnTo>
                  <a:cubicBezTo>
                    <a:pt x="1278082" y="1797616"/>
                    <a:pt x="1282482" y="1794127"/>
                    <a:pt x="1288295" y="1794405"/>
                  </a:cubicBezTo>
                  <a:cubicBezTo>
                    <a:pt x="1294107" y="1794684"/>
                    <a:pt x="1300201" y="1797727"/>
                    <a:pt x="1304841" y="1801681"/>
                  </a:cubicBezTo>
                  <a:lnTo>
                    <a:pt x="1308001" y="1805248"/>
                  </a:lnTo>
                  <a:lnTo>
                    <a:pt x="1313433" y="1804234"/>
                  </a:lnTo>
                  <a:cubicBezTo>
                    <a:pt x="1318802" y="1803586"/>
                    <a:pt x="1324510" y="1803237"/>
                    <a:pt x="1330428" y="1803237"/>
                  </a:cubicBezTo>
                  <a:cubicBezTo>
                    <a:pt x="1333387" y="1803237"/>
                    <a:pt x="1336294" y="1803324"/>
                    <a:pt x="1339132" y="1803492"/>
                  </a:cubicBezTo>
                  <a:lnTo>
                    <a:pt x="1346064" y="1804112"/>
                  </a:lnTo>
                  <a:lnTo>
                    <a:pt x="1356239" y="1802407"/>
                  </a:lnTo>
                  <a:lnTo>
                    <a:pt x="1365286" y="1802000"/>
                  </a:lnTo>
                  <a:lnTo>
                    <a:pt x="1371859" y="1781519"/>
                  </a:lnTo>
                  <a:cubicBezTo>
                    <a:pt x="1372980" y="1772698"/>
                    <a:pt x="1372523" y="1764654"/>
                    <a:pt x="1371567" y="1757581"/>
                  </a:cubicBezTo>
                  <a:cubicBezTo>
                    <a:pt x="1369655" y="1743433"/>
                    <a:pt x="1350405" y="1747199"/>
                    <a:pt x="1351203" y="1725237"/>
                  </a:cubicBezTo>
                  <a:cubicBezTo>
                    <a:pt x="1352002" y="1703276"/>
                    <a:pt x="1370569" y="1639388"/>
                    <a:pt x="1376359" y="1625812"/>
                  </a:cubicBezTo>
                  <a:cubicBezTo>
                    <a:pt x="1377806" y="1622418"/>
                    <a:pt x="1378892" y="1621682"/>
                    <a:pt x="1379765" y="1622527"/>
                  </a:cubicBezTo>
                  <a:close/>
                  <a:moveTo>
                    <a:pt x="906817" y="1603062"/>
                  </a:moveTo>
                  <a:cubicBezTo>
                    <a:pt x="912630" y="1603341"/>
                    <a:pt x="918724" y="1606384"/>
                    <a:pt x="923364" y="1610338"/>
                  </a:cubicBezTo>
                  <a:lnTo>
                    <a:pt x="926523" y="1613905"/>
                  </a:lnTo>
                  <a:lnTo>
                    <a:pt x="931956" y="1612891"/>
                  </a:lnTo>
                  <a:cubicBezTo>
                    <a:pt x="937324" y="1612243"/>
                    <a:pt x="943032" y="1611894"/>
                    <a:pt x="948951" y="1611894"/>
                  </a:cubicBezTo>
                  <a:cubicBezTo>
                    <a:pt x="951910" y="1611894"/>
                    <a:pt x="954816" y="1611981"/>
                    <a:pt x="957654" y="1612149"/>
                  </a:cubicBezTo>
                  <a:lnTo>
                    <a:pt x="964587" y="1612769"/>
                  </a:lnTo>
                  <a:lnTo>
                    <a:pt x="974761" y="1611064"/>
                  </a:lnTo>
                  <a:lnTo>
                    <a:pt x="1004163" y="1609743"/>
                  </a:lnTo>
                  <a:lnTo>
                    <a:pt x="1007102" y="1609399"/>
                  </a:lnTo>
                  <a:lnTo>
                    <a:pt x="1053700" y="1610267"/>
                  </a:lnTo>
                  <a:lnTo>
                    <a:pt x="1055792" y="1611454"/>
                  </a:lnTo>
                  <a:lnTo>
                    <a:pt x="1096034" y="1614788"/>
                  </a:lnTo>
                  <a:lnTo>
                    <a:pt x="1113978" y="1619298"/>
                  </a:lnTo>
                  <a:lnTo>
                    <a:pt x="1133488" y="1617396"/>
                  </a:lnTo>
                  <a:cubicBezTo>
                    <a:pt x="1165981" y="1617396"/>
                    <a:pt x="1193091" y="1625841"/>
                    <a:pt x="1199361" y="1637068"/>
                  </a:cubicBezTo>
                  <a:lnTo>
                    <a:pt x="1199598" y="1637930"/>
                  </a:lnTo>
                  <a:lnTo>
                    <a:pt x="1197184" y="1637499"/>
                  </a:lnTo>
                  <a:cubicBezTo>
                    <a:pt x="1192639" y="1636835"/>
                    <a:pt x="1187860" y="1636240"/>
                    <a:pt x="1182879" y="1635721"/>
                  </a:cubicBezTo>
                  <a:lnTo>
                    <a:pt x="1181337" y="1635590"/>
                  </a:lnTo>
                  <a:lnTo>
                    <a:pt x="1184388" y="1637841"/>
                  </a:lnTo>
                  <a:cubicBezTo>
                    <a:pt x="1185793" y="1639146"/>
                    <a:pt x="1186902" y="1640506"/>
                    <a:pt x="1187686" y="1641909"/>
                  </a:cubicBezTo>
                  <a:lnTo>
                    <a:pt x="1187923" y="1642772"/>
                  </a:lnTo>
                  <a:lnTo>
                    <a:pt x="1185509" y="1642341"/>
                  </a:lnTo>
                  <a:lnTo>
                    <a:pt x="1170497" y="1640780"/>
                  </a:lnTo>
                  <a:lnTo>
                    <a:pt x="1177219" y="1645513"/>
                  </a:lnTo>
                  <a:lnTo>
                    <a:pt x="1177423" y="1646073"/>
                  </a:lnTo>
                  <a:lnTo>
                    <a:pt x="1175345" y="1645793"/>
                  </a:lnTo>
                  <a:cubicBezTo>
                    <a:pt x="1171432" y="1645362"/>
                    <a:pt x="1167317" y="1644975"/>
                    <a:pt x="1163029" y="1644638"/>
                  </a:cubicBezTo>
                  <a:lnTo>
                    <a:pt x="1161701" y="1644553"/>
                  </a:lnTo>
                  <a:lnTo>
                    <a:pt x="1164328" y="1646015"/>
                  </a:lnTo>
                  <a:cubicBezTo>
                    <a:pt x="1165537" y="1646863"/>
                    <a:pt x="1166492" y="1647746"/>
                    <a:pt x="1167167" y="1648658"/>
                  </a:cubicBezTo>
                  <a:lnTo>
                    <a:pt x="1167371" y="1649218"/>
                  </a:lnTo>
                  <a:lnTo>
                    <a:pt x="1165293" y="1648938"/>
                  </a:lnTo>
                  <a:lnTo>
                    <a:pt x="1117067" y="1646535"/>
                  </a:lnTo>
                  <a:lnTo>
                    <a:pt x="1110775" y="1652185"/>
                  </a:lnTo>
                  <a:lnTo>
                    <a:pt x="1120297" y="1650016"/>
                  </a:lnTo>
                  <a:cubicBezTo>
                    <a:pt x="1124972" y="1649965"/>
                    <a:pt x="1125808" y="1653349"/>
                    <a:pt x="1122849" y="1655265"/>
                  </a:cubicBezTo>
                  <a:lnTo>
                    <a:pt x="1116632" y="1658360"/>
                  </a:lnTo>
                  <a:lnTo>
                    <a:pt x="1119526" y="1664405"/>
                  </a:lnTo>
                  <a:cubicBezTo>
                    <a:pt x="1115811" y="1666893"/>
                    <a:pt x="1096741" y="1675552"/>
                    <a:pt x="1083900" y="1681834"/>
                  </a:cubicBezTo>
                  <a:cubicBezTo>
                    <a:pt x="1084434" y="1679864"/>
                    <a:pt x="1084732" y="1677927"/>
                    <a:pt x="1084157" y="1675231"/>
                  </a:cubicBezTo>
                  <a:cubicBezTo>
                    <a:pt x="1084106" y="1675061"/>
                    <a:pt x="1084055" y="1674892"/>
                    <a:pt x="1084005" y="1674722"/>
                  </a:cubicBezTo>
                  <a:lnTo>
                    <a:pt x="1079032" y="1674388"/>
                  </a:lnTo>
                  <a:lnTo>
                    <a:pt x="1082539" y="1670778"/>
                  </a:lnTo>
                  <a:lnTo>
                    <a:pt x="1082210" y="1670351"/>
                  </a:lnTo>
                  <a:lnTo>
                    <a:pt x="1074423" y="1674236"/>
                  </a:lnTo>
                  <a:cubicBezTo>
                    <a:pt x="1064658" y="1677462"/>
                    <a:pt x="1054177" y="1679196"/>
                    <a:pt x="1043587" y="1678523"/>
                  </a:cubicBezTo>
                  <a:cubicBezTo>
                    <a:pt x="1035645" y="1678018"/>
                    <a:pt x="1027523" y="1676019"/>
                    <a:pt x="1019569" y="1673029"/>
                  </a:cubicBezTo>
                  <a:lnTo>
                    <a:pt x="1016430" y="1671469"/>
                  </a:lnTo>
                  <a:lnTo>
                    <a:pt x="1016269" y="1671987"/>
                  </a:lnTo>
                  <a:cubicBezTo>
                    <a:pt x="1014983" y="1679172"/>
                    <a:pt x="1013812" y="1687149"/>
                    <a:pt x="1011280" y="1695049"/>
                  </a:cubicBezTo>
                  <a:cubicBezTo>
                    <a:pt x="1006218" y="1710849"/>
                    <a:pt x="1001694" y="1711260"/>
                    <a:pt x="1000616" y="1722630"/>
                  </a:cubicBezTo>
                  <a:cubicBezTo>
                    <a:pt x="999539" y="1734001"/>
                    <a:pt x="990565" y="1743721"/>
                    <a:pt x="988016" y="1745179"/>
                  </a:cubicBezTo>
                  <a:cubicBezTo>
                    <a:pt x="985466" y="1746636"/>
                    <a:pt x="987978" y="1731554"/>
                    <a:pt x="985321" y="1731374"/>
                  </a:cubicBezTo>
                  <a:cubicBezTo>
                    <a:pt x="982664" y="1731195"/>
                    <a:pt x="974442" y="1745145"/>
                    <a:pt x="972072" y="1744102"/>
                  </a:cubicBezTo>
                  <a:cubicBezTo>
                    <a:pt x="969702" y="1743058"/>
                    <a:pt x="973203" y="1725850"/>
                    <a:pt x="971102" y="1725114"/>
                  </a:cubicBezTo>
                  <a:cubicBezTo>
                    <a:pt x="969001" y="1724378"/>
                    <a:pt x="960850" y="1743347"/>
                    <a:pt x="959467" y="1739688"/>
                  </a:cubicBezTo>
                  <a:cubicBezTo>
                    <a:pt x="958085" y="1736029"/>
                    <a:pt x="963221" y="1719524"/>
                    <a:pt x="962808" y="1703161"/>
                  </a:cubicBezTo>
                  <a:cubicBezTo>
                    <a:pt x="962396" y="1686798"/>
                    <a:pt x="952851" y="1655615"/>
                    <a:pt x="956992" y="1641510"/>
                  </a:cubicBezTo>
                  <a:lnTo>
                    <a:pt x="963614" y="1634395"/>
                  </a:lnTo>
                  <a:lnTo>
                    <a:pt x="961871" y="1632956"/>
                  </a:lnTo>
                  <a:lnTo>
                    <a:pt x="960045" y="1630700"/>
                  </a:lnTo>
                  <a:lnTo>
                    <a:pt x="959462" y="1629981"/>
                  </a:lnTo>
                  <a:lnTo>
                    <a:pt x="948951" y="1629785"/>
                  </a:lnTo>
                  <a:cubicBezTo>
                    <a:pt x="944055" y="1629785"/>
                    <a:pt x="939171" y="1629876"/>
                    <a:pt x="934315" y="1630057"/>
                  </a:cubicBezTo>
                  <a:lnTo>
                    <a:pt x="927466" y="1630441"/>
                  </a:lnTo>
                  <a:lnTo>
                    <a:pt x="924017" y="1633477"/>
                  </a:lnTo>
                  <a:lnTo>
                    <a:pt x="917092" y="1634587"/>
                  </a:lnTo>
                  <a:lnTo>
                    <a:pt x="916755" y="1636050"/>
                  </a:lnTo>
                  <a:lnTo>
                    <a:pt x="915189" y="1636443"/>
                  </a:lnTo>
                  <a:lnTo>
                    <a:pt x="903002" y="1636847"/>
                  </a:lnTo>
                  <a:lnTo>
                    <a:pt x="902994" y="1636849"/>
                  </a:lnTo>
                  <a:lnTo>
                    <a:pt x="902988" y="1636847"/>
                  </a:lnTo>
                  <a:lnTo>
                    <a:pt x="896721" y="1636030"/>
                  </a:lnTo>
                  <a:lnTo>
                    <a:pt x="894200" y="1635400"/>
                  </a:lnTo>
                  <a:lnTo>
                    <a:pt x="894880" y="1634308"/>
                  </a:lnTo>
                  <a:lnTo>
                    <a:pt x="885232" y="1631288"/>
                  </a:lnTo>
                  <a:lnTo>
                    <a:pt x="885232" y="1631277"/>
                  </a:lnTo>
                  <a:lnTo>
                    <a:pt x="885208" y="1630900"/>
                  </a:lnTo>
                  <a:lnTo>
                    <a:pt x="871173" y="1628560"/>
                  </a:lnTo>
                  <a:lnTo>
                    <a:pt x="864878" y="1628331"/>
                  </a:lnTo>
                  <a:lnTo>
                    <a:pt x="864488" y="1628287"/>
                  </a:lnTo>
                  <a:lnTo>
                    <a:pt x="863631" y="1627901"/>
                  </a:lnTo>
                  <a:cubicBezTo>
                    <a:pt x="861108" y="1626508"/>
                    <a:pt x="862936" y="1625271"/>
                    <a:pt x="870372" y="1624652"/>
                  </a:cubicBezTo>
                  <a:cubicBezTo>
                    <a:pt x="879476" y="1623894"/>
                    <a:pt x="882843" y="1621931"/>
                    <a:pt x="885468" y="1620060"/>
                  </a:cubicBezTo>
                  <a:lnTo>
                    <a:pt x="887322" y="1618869"/>
                  </a:lnTo>
                  <a:lnTo>
                    <a:pt x="893094" y="1610535"/>
                  </a:lnTo>
                  <a:cubicBezTo>
                    <a:pt x="896605" y="1606273"/>
                    <a:pt x="901005" y="1602784"/>
                    <a:pt x="906817" y="1603062"/>
                  </a:cubicBezTo>
                  <a:close/>
                  <a:moveTo>
                    <a:pt x="556409" y="1328472"/>
                  </a:moveTo>
                  <a:cubicBezTo>
                    <a:pt x="559029" y="1331009"/>
                    <a:pt x="559741" y="1347779"/>
                    <a:pt x="562586" y="1349726"/>
                  </a:cubicBezTo>
                  <a:cubicBezTo>
                    <a:pt x="566379" y="1352321"/>
                    <a:pt x="573167" y="1345533"/>
                    <a:pt x="575762" y="1347330"/>
                  </a:cubicBezTo>
                  <a:cubicBezTo>
                    <a:pt x="578358" y="1349127"/>
                    <a:pt x="576352" y="1357907"/>
                    <a:pt x="578158" y="1360507"/>
                  </a:cubicBezTo>
                  <a:cubicBezTo>
                    <a:pt x="579964" y="1363107"/>
                    <a:pt x="584704" y="1358923"/>
                    <a:pt x="586598" y="1362930"/>
                  </a:cubicBezTo>
                  <a:cubicBezTo>
                    <a:pt x="588493" y="1366937"/>
                    <a:pt x="587546" y="1379867"/>
                    <a:pt x="589524" y="1384547"/>
                  </a:cubicBezTo>
                  <a:cubicBezTo>
                    <a:pt x="591503" y="1389227"/>
                    <a:pt x="597766" y="1387432"/>
                    <a:pt x="598467" y="1391012"/>
                  </a:cubicBezTo>
                  <a:cubicBezTo>
                    <a:pt x="599168" y="1394592"/>
                    <a:pt x="592723" y="1402925"/>
                    <a:pt x="593731" y="1406027"/>
                  </a:cubicBezTo>
                  <a:cubicBezTo>
                    <a:pt x="594738" y="1409128"/>
                    <a:pt x="602715" y="1406626"/>
                    <a:pt x="604512" y="1409620"/>
                  </a:cubicBezTo>
                  <a:cubicBezTo>
                    <a:pt x="606309" y="1412615"/>
                    <a:pt x="598972" y="1412999"/>
                    <a:pt x="604512" y="1423995"/>
                  </a:cubicBezTo>
                  <a:cubicBezTo>
                    <a:pt x="610051" y="1434991"/>
                    <a:pt x="636618" y="1457644"/>
                    <a:pt x="637751" y="1475596"/>
                  </a:cubicBezTo>
                  <a:cubicBezTo>
                    <a:pt x="638034" y="1480084"/>
                    <a:pt x="639863" y="1486206"/>
                    <a:pt x="641611" y="1492772"/>
                  </a:cubicBezTo>
                  <a:lnTo>
                    <a:pt x="644769" y="1511299"/>
                  </a:lnTo>
                  <a:lnTo>
                    <a:pt x="654156" y="1512076"/>
                  </a:lnTo>
                  <a:lnTo>
                    <a:pt x="672099" y="1516586"/>
                  </a:lnTo>
                  <a:lnTo>
                    <a:pt x="691610" y="1514683"/>
                  </a:lnTo>
                  <a:cubicBezTo>
                    <a:pt x="724103" y="1514683"/>
                    <a:pt x="751213" y="1523128"/>
                    <a:pt x="757483" y="1534355"/>
                  </a:cubicBezTo>
                  <a:lnTo>
                    <a:pt x="757720" y="1535217"/>
                  </a:lnTo>
                  <a:lnTo>
                    <a:pt x="755307" y="1534787"/>
                  </a:lnTo>
                  <a:cubicBezTo>
                    <a:pt x="750761" y="1534123"/>
                    <a:pt x="745982" y="1533528"/>
                    <a:pt x="741001" y="1533009"/>
                  </a:cubicBezTo>
                  <a:lnTo>
                    <a:pt x="739459" y="1532877"/>
                  </a:lnTo>
                  <a:lnTo>
                    <a:pt x="742510" y="1535128"/>
                  </a:lnTo>
                  <a:cubicBezTo>
                    <a:pt x="743915" y="1536434"/>
                    <a:pt x="745024" y="1537794"/>
                    <a:pt x="745808" y="1539197"/>
                  </a:cubicBezTo>
                  <a:lnTo>
                    <a:pt x="746045" y="1540059"/>
                  </a:lnTo>
                  <a:lnTo>
                    <a:pt x="743632" y="1539628"/>
                  </a:lnTo>
                  <a:lnTo>
                    <a:pt x="728620" y="1538068"/>
                  </a:lnTo>
                  <a:lnTo>
                    <a:pt x="735341" y="1542800"/>
                  </a:lnTo>
                  <a:lnTo>
                    <a:pt x="735546" y="1543360"/>
                  </a:lnTo>
                  <a:lnTo>
                    <a:pt x="733468" y="1543081"/>
                  </a:lnTo>
                  <a:cubicBezTo>
                    <a:pt x="729554" y="1542649"/>
                    <a:pt x="725439" y="1542263"/>
                    <a:pt x="721151" y="1541926"/>
                  </a:cubicBezTo>
                  <a:lnTo>
                    <a:pt x="719823" y="1541840"/>
                  </a:lnTo>
                  <a:lnTo>
                    <a:pt x="722450" y="1543303"/>
                  </a:lnTo>
                  <a:cubicBezTo>
                    <a:pt x="723659" y="1544150"/>
                    <a:pt x="724615" y="1545034"/>
                    <a:pt x="725289" y="1545945"/>
                  </a:cubicBezTo>
                  <a:lnTo>
                    <a:pt x="725494" y="1546505"/>
                  </a:lnTo>
                  <a:lnTo>
                    <a:pt x="723416" y="1546226"/>
                  </a:lnTo>
                  <a:lnTo>
                    <a:pt x="675190" y="1543822"/>
                  </a:lnTo>
                  <a:lnTo>
                    <a:pt x="668896" y="1549474"/>
                  </a:lnTo>
                  <a:lnTo>
                    <a:pt x="678418" y="1547305"/>
                  </a:lnTo>
                  <a:cubicBezTo>
                    <a:pt x="683094" y="1547254"/>
                    <a:pt x="683930" y="1550638"/>
                    <a:pt x="680971" y="1552554"/>
                  </a:cubicBezTo>
                  <a:lnTo>
                    <a:pt x="674754" y="1555649"/>
                  </a:lnTo>
                  <a:lnTo>
                    <a:pt x="677647" y="1561693"/>
                  </a:lnTo>
                  <a:cubicBezTo>
                    <a:pt x="673932" y="1564181"/>
                    <a:pt x="654862" y="1572840"/>
                    <a:pt x="642021" y="1579122"/>
                  </a:cubicBezTo>
                  <a:cubicBezTo>
                    <a:pt x="642555" y="1577152"/>
                    <a:pt x="642853" y="1575215"/>
                    <a:pt x="642278" y="1572519"/>
                  </a:cubicBezTo>
                  <a:cubicBezTo>
                    <a:pt x="642227" y="1572349"/>
                    <a:pt x="642176" y="1572180"/>
                    <a:pt x="642126" y="1572010"/>
                  </a:cubicBezTo>
                  <a:lnTo>
                    <a:pt x="637153" y="1571676"/>
                  </a:lnTo>
                  <a:lnTo>
                    <a:pt x="640660" y="1568066"/>
                  </a:lnTo>
                  <a:lnTo>
                    <a:pt x="640332" y="1567639"/>
                  </a:lnTo>
                  <a:lnTo>
                    <a:pt x="632545" y="1571524"/>
                  </a:lnTo>
                  <a:cubicBezTo>
                    <a:pt x="622780" y="1574750"/>
                    <a:pt x="612299" y="1576484"/>
                    <a:pt x="601709" y="1575811"/>
                  </a:cubicBezTo>
                  <a:cubicBezTo>
                    <a:pt x="569939" y="1573792"/>
                    <a:pt x="535302" y="1547866"/>
                    <a:pt x="519992" y="1530244"/>
                  </a:cubicBezTo>
                  <a:lnTo>
                    <a:pt x="518415" y="1528297"/>
                  </a:lnTo>
                  <a:lnTo>
                    <a:pt x="517583" y="1527269"/>
                  </a:lnTo>
                  <a:lnTo>
                    <a:pt x="507072" y="1527073"/>
                  </a:lnTo>
                  <a:cubicBezTo>
                    <a:pt x="502176" y="1527073"/>
                    <a:pt x="497292" y="1527164"/>
                    <a:pt x="492436" y="1527345"/>
                  </a:cubicBezTo>
                  <a:lnTo>
                    <a:pt x="485587" y="1527729"/>
                  </a:lnTo>
                  <a:lnTo>
                    <a:pt x="482138" y="1530765"/>
                  </a:lnTo>
                  <a:lnTo>
                    <a:pt x="475213" y="1531875"/>
                  </a:lnTo>
                  <a:lnTo>
                    <a:pt x="474876" y="1533338"/>
                  </a:lnTo>
                  <a:lnTo>
                    <a:pt x="473310" y="1533731"/>
                  </a:lnTo>
                  <a:lnTo>
                    <a:pt x="461123" y="1534135"/>
                  </a:lnTo>
                  <a:lnTo>
                    <a:pt x="461115" y="1534137"/>
                  </a:lnTo>
                  <a:lnTo>
                    <a:pt x="461109" y="1534135"/>
                  </a:lnTo>
                  <a:lnTo>
                    <a:pt x="454842" y="1533318"/>
                  </a:lnTo>
                  <a:lnTo>
                    <a:pt x="452321" y="1532688"/>
                  </a:lnTo>
                  <a:lnTo>
                    <a:pt x="453001" y="1531596"/>
                  </a:lnTo>
                  <a:lnTo>
                    <a:pt x="443353" y="1528576"/>
                  </a:lnTo>
                  <a:lnTo>
                    <a:pt x="443350" y="1528529"/>
                  </a:lnTo>
                  <a:lnTo>
                    <a:pt x="443330" y="1528188"/>
                  </a:lnTo>
                  <a:lnTo>
                    <a:pt x="429294" y="1525848"/>
                  </a:lnTo>
                  <a:lnTo>
                    <a:pt x="422999" y="1525619"/>
                  </a:lnTo>
                  <a:lnTo>
                    <a:pt x="422609" y="1525575"/>
                  </a:lnTo>
                  <a:lnTo>
                    <a:pt x="421752" y="1525189"/>
                  </a:lnTo>
                  <a:cubicBezTo>
                    <a:pt x="419229" y="1523796"/>
                    <a:pt x="421057" y="1522559"/>
                    <a:pt x="428493" y="1521940"/>
                  </a:cubicBezTo>
                  <a:cubicBezTo>
                    <a:pt x="437597" y="1521182"/>
                    <a:pt x="440964" y="1519219"/>
                    <a:pt x="443589" y="1517348"/>
                  </a:cubicBezTo>
                  <a:lnTo>
                    <a:pt x="445443" y="1516157"/>
                  </a:lnTo>
                  <a:lnTo>
                    <a:pt x="451215" y="1507823"/>
                  </a:lnTo>
                  <a:cubicBezTo>
                    <a:pt x="454726" y="1503561"/>
                    <a:pt x="459126" y="1500072"/>
                    <a:pt x="464938" y="1500350"/>
                  </a:cubicBezTo>
                  <a:cubicBezTo>
                    <a:pt x="470751" y="1500629"/>
                    <a:pt x="476845" y="1503672"/>
                    <a:pt x="481485" y="1507626"/>
                  </a:cubicBezTo>
                  <a:lnTo>
                    <a:pt x="484645" y="1511193"/>
                  </a:lnTo>
                  <a:lnTo>
                    <a:pt x="485634" y="1511008"/>
                  </a:lnTo>
                  <a:lnTo>
                    <a:pt x="490077" y="1510179"/>
                  </a:lnTo>
                  <a:cubicBezTo>
                    <a:pt x="495446" y="1509531"/>
                    <a:pt x="501154" y="1509182"/>
                    <a:pt x="507072" y="1509182"/>
                  </a:cubicBezTo>
                  <a:cubicBezTo>
                    <a:pt x="510031" y="1509182"/>
                    <a:pt x="512937" y="1509269"/>
                    <a:pt x="515775" y="1509437"/>
                  </a:cubicBezTo>
                  <a:lnTo>
                    <a:pt x="522708" y="1510057"/>
                  </a:lnTo>
                  <a:lnTo>
                    <a:pt x="532883" y="1508352"/>
                  </a:lnTo>
                  <a:lnTo>
                    <a:pt x="541930" y="1507945"/>
                  </a:lnTo>
                  <a:lnTo>
                    <a:pt x="548503" y="1487464"/>
                  </a:lnTo>
                  <a:cubicBezTo>
                    <a:pt x="549624" y="1478643"/>
                    <a:pt x="549167" y="1470600"/>
                    <a:pt x="548211" y="1463526"/>
                  </a:cubicBezTo>
                  <a:cubicBezTo>
                    <a:pt x="546298" y="1449378"/>
                    <a:pt x="527048" y="1453144"/>
                    <a:pt x="527847" y="1431182"/>
                  </a:cubicBezTo>
                  <a:cubicBezTo>
                    <a:pt x="528646" y="1409221"/>
                    <a:pt x="547213" y="1345333"/>
                    <a:pt x="553002" y="1331757"/>
                  </a:cubicBezTo>
                  <a:cubicBezTo>
                    <a:pt x="554450" y="1328363"/>
                    <a:pt x="555535" y="1327627"/>
                    <a:pt x="556409" y="1328472"/>
                  </a:cubicBezTo>
                  <a:close/>
                  <a:moveTo>
                    <a:pt x="44254" y="1245294"/>
                  </a:moveTo>
                  <a:cubicBezTo>
                    <a:pt x="50067" y="1245573"/>
                    <a:pt x="56161" y="1248616"/>
                    <a:pt x="60801" y="1252570"/>
                  </a:cubicBezTo>
                  <a:lnTo>
                    <a:pt x="63960" y="1256137"/>
                  </a:lnTo>
                  <a:lnTo>
                    <a:pt x="69393" y="1255123"/>
                  </a:lnTo>
                  <a:cubicBezTo>
                    <a:pt x="74761" y="1254475"/>
                    <a:pt x="80469" y="1254126"/>
                    <a:pt x="86388" y="1254126"/>
                  </a:cubicBezTo>
                  <a:cubicBezTo>
                    <a:pt x="89347" y="1254126"/>
                    <a:pt x="92253" y="1254213"/>
                    <a:pt x="95091" y="1254381"/>
                  </a:cubicBezTo>
                  <a:lnTo>
                    <a:pt x="102024" y="1255001"/>
                  </a:lnTo>
                  <a:lnTo>
                    <a:pt x="112198" y="1253296"/>
                  </a:lnTo>
                  <a:lnTo>
                    <a:pt x="133694" y="1253111"/>
                  </a:lnTo>
                  <a:lnTo>
                    <a:pt x="133966" y="1252869"/>
                  </a:lnTo>
                  <a:cubicBezTo>
                    <a:pt x="136459" y="1250814"/>
                    <a:pt x="139235" y="1249869"/>
                    <a:pt x="144539" y="1251631"/>
                  </a:cubicBezTo>
                  <a:lnTo>
                    <a:pt x="191137" y="1252499"/>
                  </a:lnTo>
                  <a:lnTo>
                    <a:pt x="193229" y="1253686"/>
                  </a:lnTo>
                  <a:lnTo>
                    <a:pt x="233471" y="1257020"/>
                  </a:lnTo>
                  <a:lnTo>
                    <a:pt x="251415" y="1261530"/>
                  </a:lnTo>
                  <a:lnTo>
                    <a:pt x="270925" y="1259628"/>
                  </a:lnTo>
                  <a:cubicBezTo>
                    <a:pt x="303418" y="1259628"/>
                    <a:pt x="330528" y="1268073"/>
                    <a:pt x="336798" y="1279300"/>
                  </a:cubicBezTo>
                  <a:lnTo>
                    <a:pt x="337035" y="1280162"/>
                  </a:lnTo>
                  <a:lnTo>
                    <a:pt x="334621" y="1279731"/>
                  </a:lnTo>
                  <a:cubicBezTo>
                    <a:pt x="330076" y="1279067"/>
                    <a:pt x="325297" y="1278472"/>
                    <a:pt x="320316" y="1277953"/>
                  </a:cubicBezTo>
                  <a:lnTo>
                    <a:pt x="318774" y="1277822"/>
                  </a:lnTo>
                  <a:lnTo>
                    <a:pt x="321825" y="1280073"/>
                  </a:lnTo>
                  <a:cubicBezTo>
                    <a:pt x="323230" y="1281378"/>
                    <a:pt x="324339" y="1282738"/>
                    <a:pt x="325123" y="1284141"/>
                  </a:cubicBezTo>
                  <a:lnTo>
                    <a:pt x="325360" y="1285004"/>
                  </a:lnTo>
                  <a:lnTo>
                    <a:pt x="322946" y="1284573"/>
                  </a:lnTo>
                  <a:lnTo>
                    <a:pt x="307934" y="1283012"/>
                  </a:lnTo>
                  <a:lnTo>
                    <a:pt x="314656" y="1287745"/>
                  </a:lnTo>
                  <a:lnTo>
                    <a:pt x="314860" y="1288305"/>
                  </a:lnTo>
                  <a:lnTo>
                    <a:pt x="312782" y="1288025"/>
                  </a:lnTo>
                  <a:cubicBezTo>
                    <a:pt x="308869" y="1287594"/>
                    <a:pt x="304754" y="1287207"/>
                    <a:pt x="300466" y="1286870"/>
                  </a:cubicBezTo>
                  <a:lnTo>
                    <a:pt x="299138" y="1286785"/>
                  </a:lnTo>
                  <a:lnTo>
                    <a:pt x="301765" y="1288247"/>
                  </a:lnTo>
                  <a:cubicBezTo>
                    <a:pt x="302974" y="1289095"/>
                    <a:pt x="303929" y="1289978"/>
                    <a:pt x="304604" y="1290890"/>
                  </a:cubicBezTo>
                  <a:lnTo>
                    <a:pt x="304808" y="1291450"/>
                  </a:lnTo>
                  <a:lnTo>
                    <a:pt x="302730" y="1291170"/>
                  </a:lnTo>
                  <a:lnTo>
                    <a:pt x="254504" y="1288767"/>
                  </a:lnTo>
                  <a:lnTo>
                    <a:pt x="248212" y="1294417"/>
                  </a:lnTo>
                  <a:lnTo>
                    <a:pt x="257734" y="1292248"/>
                  </a:lnTo>
                  <a:cubicBezTo>
                    <a:pt x="262409" y="1292197"/>
                    <a:pt x="263245" y="1295581"/>
                    <a:pt x="260286" y="1297497"/>
                  </a:cubicBezTo>
                  <a:lnTo>
                    <a:pt x="254069" y="1300592"/>
                  </a:lnTo>
                  <a:lnTo>
                    <a:pt x="256963" y="1306637"/>
                  </a:lnTo>
                  <a:cubicBezTo>
                    <a:pt x="253248" y="1309125"/>
                    <a:pt x="234178" y="1317784"/>
                    <a:pt x="221337" y="1324066"/>
                  </a:cubicBezTo>
                  <a:cubicBezTo>
                    <a:pt x="221871" y="1322096"/>
                    <a:pt x="222169" y="1320159"/>
                    <a:pt x="221594" y="1317463"/>
                  </a:cubicBezTo>
                  <a:cubicBezTo>
                    <a:pt x="221543" y="1317293"/>
                    <a:pt x="221492" y="1317124"/>
                    <a:pt x="221442" y="1316954"/>
                  </a:cubicBezTo>
                  <a:lnTo>
                    <a:pt x="216469" y="1316620"/>
                  </a:lnTo>
                  <a:lnTo>
                    <a:pt x="219976" y="1313010"/>
                  </a:lnTo>
                  <a:lnTo>
                    <a:pt x="219648" y="1312583"/>
                  </a:lnTo>
                  <a:lnTo>
                    <a:pt x="211860" y="1316468"/>
                  </a:lnTo>
                  <a:cubicBezTo>
                    <a:pt x="202095" y="1319694"/>
                    <a:pt x="191614" y="1321428"/>
                    <a:pt x="181024" y="1320755"/>
                  </a:cubicBezTo>
                  <a:cubicBezTo>
                    <a:pt x="173082" y="1320250"/>
                    <a:pt x="164960" y="1318251"/>
                    <a:pt x="157006" y="1315261"/>
                  </a:cubicBezTo>
                  <a:lnTo>
                    <a:pt x="153867" y="1313701"/>
                  </a:lnTo>
                  <a:lnTo>
                    <a:pt x="153706" y="1314220"/>
                  </a:lnTo>
                  <a:cubicBezTo>
                    <a:pt x="152420" y="1321404"/>
                    <a:pt x="151249" y="1329381"/>
                    <a:pt x="148717" y="1337281"/>
                  </a:cubicBezTo>
                  <a:cubicBezTo>
                    <a:pt x="143655" y="1353081"/>
                    <a:pt x="139131" y="1353492"/>
                    <a:pt x="138053" y="1364862"/>
                  </a:cubicBezTo>
                  <a:cubicBezTo>
                    <a:pt x="136976" y="1376233"/>
                    <a:pt x="128002" y="1385953"/>
                    <a:pt x="125453" y="1387411"/>
                  </a:cubicBezTo>
                  <a:cubicBezTo>
                    <a:pt x="122903" y="1388868"/>
                    <a:pt x="125415" y="1373786"/>
                    <a:pt x="122758" y="1373606"/>
                  </a:cubicBezTo>
                  <a:cubicBezTo>
                    <a:pt x="120101" y="1373427"/>
                    <a:pt x="111879" y="1387377"/>
                    <a:pt x="109509" y="1386334"/>
                  </a:cubicBezTo>
                  <a:cubicBezTo>
                    <a:pt x="107139" y="1385290"/>
                    <a:pt x="110640" y="1368082"/>
                    <a:pt x="108539" y="1367346"/>
                  </a:cubicBezTo>
                  <a:cubicBezTo>
                    <a:pt x="106438" y="1366610"/>
                    <a:pt x="98287" y="1385579"/>
                    <a:pt x="96904" y="1381920"/>
                  </a:cubicBezTo>
                  <a:cubicBezTo>
                    <a:pt x="95522" y="1378261"/>
                    <a:pt x="100658" y="1361756"/>
                    <a:pt x="100245" y="1345393"/>
                  </a:cubicBezTo>
                  <a:cubicBezTo>
                    <a:pt x="99833" y="1329030"/>
                    <a:pt x="90288" y="1297847"/>
                    <a:pt x="94429" y="1283742"/>
                  </a:cubicBezTo>
                  <a:lnTo>
                    <a:pt x="101051" y="1276627"/>
                  </a:lnTo>
                  <a:lnTo>
                    <a:pt x="99308" y="1275188"/>
                  </a:lnTo>
                  <a:lnTo>
                    <a:pt x="97464" y="1272910"/>
                  </a:lnTo>
                  <a:lnTo>
                    <a:pt x="96899" y="1272213"/>
                  </a:lnTo>
                  <a:lnTo>
                    <a:pt x="86388" y="1272017"/>
                  </a:lnTo>
                  <a:cubicBezTo>
                    <a:pt x="81492" y="1272017"/>
                    <a:pt x="76608" y="1272108"/>
                    <a:pt x="71752" y="1272289"/>
                  </a:cubicBezTo>
                  <a:lnTo>
                    <a:pt x="64903" y="1272673"/>
                  </a:lnTo>
                  <a:lnTo>
                    <a:pt x="61454" y="1275709"/>
                  </a:lnTo>
                  <a:lnTo>
                    <a:pt x="54529" y="1276819"/>
                  </a:lnTo>
                  <a:lnTo>
                    <a:pt x="54192" y="1278282"/>
                  </a:lnTo>
                  <a:lnTo>
                    <a:pt x="52626" y="1278675"/>
                  </a:lnTo>
                  <a:lnTo>
                    <a:pt x="40439" y="1279079"/>
                  </a:lnTo>
                  <a:lnTo>
                    <a:pt x="40431" y="1279081"/>
                  </a:lnTo>
                  <a:lnTo>
                    <a:pt x="40425" y="1279079"/>
                  </a:lnTo>
                  <a:lnTo>
                    <a:pt x="34158" y="1278262"/>
                  </a:lnTo>
                  <a:lnTo>
                    <a:pt x="31637" y="1277632"/>
                  </a:lnTo>
                  <a:lnTo>
                    <a:pt x="32317" y="1276540"/>
                  </a:lnTo>
                  <a:lnTo>
                    <a:pt x="22669" y="1273520"/>
                  </a:lnTo>
                  <a:lnTo>
                    <a:pt x="22669" y="1273508"/>
                  </a:lnTo>
                  <a:lnTo>
                    <a:pt x="22645" y="1273132"/>
                  </a:lnTo>
                  <a:lnTo>
                    <a:pt x="8610" y="1270792"/>
                  </a:lnTo>
                  <a:lnTo>
                    <a:pt x="2315" y="1270563"/>
                  </a:lnTo>
                  <a:lnTo>
                    <a:pt x="1925" y="1270519"/>
                  </a:lnTo>
                  <a:lnTo>
                    <a:pt x="1068" y="1270133"/>
                  </a:lnTo>
                  <a:cubicBezTo>
                    <a:pt x="-1455" y="1268740"/>
                    <a:pt x="373" y="1267503"/>
                    <a:pt x="7809" y="1266884"/>
                  </a:cubicBezTo>
                  <a:cubicBezTo>
                    <a:pt x="16913" y="1266126"/>
                    <a:pt x="20280" y="1264163"/>
                    <a:pt x="22905" y="1262292"/>
                  </a:cubicBezTo>
                  <a:lnTo>
                    <a:pt x="24759" y="1261101"/>
                  </a:lnTo>
                  <a:lnTo>
                    <a:pt x="30531" y="1252767"/>
                  </a:lnTo>
                  <a:cubicBezTo>
                    <a:pt x="34042" y="1248505"/>
                    <a:pt x="38442" y="1245016"/>
                    <a:pt x="44254" y="1245294"/>
                  </a:cubicBezTo>
                  <a:close/>
                  <a:moveTo>
                    <a:pt x="478219" y="856674"/>
                  </a:moveTo>
                  <a:cubicBezTo>
                    <a:pt x="480839" y="859211"/>
                    <a:pt x="481551" y="875981"/>
                    <a:pt x="484396" y="877928"/>
                  </a:cubicBezTo>
                  <a:cubicBezTo>
                    <a:pt x="488189" y="880523"/>
                    <a:pt x="494977" y="873735"/>
                    <a:pt x="497572" y="875532"/>
                  </a:cubicBezTo>
                  <a:cubicBezTo>
                    <a:pt x="500168" y="877329"/>
                    <a:pt x="498162" y="886109"/>
                    <a:pt x="499968" y="888709"/>
                  </a:cubicBezTo>
                  <a:cubicBezTo>
                    <a:pt x="501774" y="891309"/>
                    <a:pt x="506514" y="887125"/>
                    <a:pt x="508408" y="891132"/>
                  </a:cubicBezTo>
                  <a:cubicBezTo>
                    <a:pt x="510303" y="895139"/>
                    <a:pt x="509356" y="908069"/>
                    <a:pt x="511334" y="912749"/>
                  </a:cubicBezTo>
                  <a:cubicBezTo>
                    <a:pt x="513313" y="917429"/>
                    <a:pt x="519576" y="915634"/>
                    <a:pt x="520277" y="919214"/>
                  </a:cubicBezTo>
                  <a:cubicBezTo>
                    <a:pt x="520978" y="922794"/>
                    <a:pt x="514533" y="931127"/>
                    <a:pt x="515541" y="934229"/>
                  </a:cubicBezTo>
                  <a:cubicBezTo>
                    <a:pt x="516548" y="937330"/>
                    <a:pt x="524525" y="934828"/>
                    <a:pt x="526322" y="937822"/>
                  </a:cubicBezTo>
                  <a:cubicBezTo>
                    <a:pt x="528119" y="940817"/>
                    <a:pt x="520782" y="941201"/>
                    <a:pt x="526322" y="952197"/>
                  </a:cubicBezTo>
                  <a:cubicBezTo>
                    <a:pt x="531861" y="963193"/>
                    <a:pt x="558428" y="985846"/>
                    <a:pt x="559561" y="1003798"/>
                  </a:cubicBezTo>
                  <a:cubicBezTo>
                    <a:pt x="559844" y="1008286"/>
                    <a:pt x="561673" y="1014408"/>
                    <a:pt x="563421" y="1020974"/>
                  </a:cubicBezTo>
                  <a:lnTo>
                    <a:pt x="566579" y="1039501"/>
                  </a:lnTo>
                  <a:lnTo>
                    <a:pt x="575966" y="1040278"/>
                  </a:lnTo>
                  <a:lnTo>
                    <a:pt x="593909" y="1044788"/>
                  </a:lnTo>
                  <a:lnTo>
                    <a:pt x="613420" y="1042885"/>
                  </a:lnTo>
                  <a:cubicBezTo>
                    <a:pt x="645913" y="1042885"/>
                    <a:pt x="673023" y="1051330"/>
                    <a:pt x="679293" y="1062557"/>
                  </a:cubicBezTo>
                  <a:lnTo>
                    <a:pt x="679530" y="1063419"/>
                  </a:lnTo>
                  <a:lnTo>
                    <a:pt x="677117" y="1062989"/>
                  </a:lnTo>
                  <a:cubicBezTo>
                    <a:pt x="672571" y="1062325"/>
                    <a:pt x="667792" y="1061730"/>
                    <a:pt x="662811" y="1061211"/>
                  </a:cubicBezTo>
                  <a:lnTo>
                    <a:pt x="661269" y="1061079"/>
                  </a:lnTo>
                  <a:lnTo>
                    <a:pt x="664320" y="1063330"/>
                  </a:lnTo>
                  <a:cubicBezTo>
                    <a:pt x="665725" y="1064636"/>
                    <a:pt x="666834" y="1065996"/>
                    <a:pt x="667618" y="1067399"/>
                  </a:cubicBezTo>
                  <a:lnTo>
                    <a:pt x="667855" y="1068261"/>
                  </a:lnTo>
                  <a:lnTo>
                    <a:pt x="665442" y="1067830"/>
                  </a:lnTo>
                  <a:lnTo>
                    <a:pt x="650430" y="1066270"/>
                  </a:lnTo>
                  <a:lnTo>
                    <a:pt x="657151" y="1071002"/>
                  </a:lnTo>
                  <a:lnTo>
                    <a:pt x="657356" y="1071562"/>
                  </a:lnTo>
                  <a:lnTo>
                    <a:pt x="655278" y="1071283"/>
                  </a:lnTo>
                  <a:cubicBezTo>
                    <a:pt x="651364" y="1070851"/>
                    <a:pt x="647249" y="1070465"/>
                    <a:pt x="642961" y="1070128"/>
                  </a:cubicBezTo>
                  <a:lnTo>
                    <a:pt x="641633" y="1070042"/>
                  </a:lnTo>
                  <a:lnTo>
                    <a:pt x="644260" y="1071505"/>
                  </a:lnTo>
                  <a:cubicBezTo>
                    <a:pt x="645469" y="1072352"/>
                    <a:pt x="646425" y="1073236"/>
                    <a:pt x="647099" y="1074147"/>
                  </a:cubicBezTo>
                  <a:lnTo>
                    <a:pt x="647304" y="1074707"/>
                  </a:lnTo>
                  <a:lnTo>
                    <a:pt x="645226" y="1074428"/>
                  </a:lnTo>
                  <a:lnTo>
                    <a:pt x="597000" y="1072024"/>
                  </a:lnTo>
                  <a:lnTo>
                    <a:pt x="590706" y="1077676"/>
                  </a:lnTo>
                  <a:lnTo>
                    <a:pt x="600228" y="1075507"/>
                  </a:lnTo>
                  <a:cubicBezTo>
                    <a:pt x="604904" y="1075456"/>
                    <a:pt x="605740" y="1078840"/>
                    <a:pt x="602781" y="1080756"/>
                  </a:cubicBezTo>
                  <a:lnTo>
                    <a:pt x="596564" y="1083851"/>
                  </a:lnTo>
                  <a:lnTo>
                    <a:pt x="599457" y="1089895"/>
                  </a:lnTo>
                  <a:cubicBezTo>
                    <a:pt x="595742" y="1092383"/>
                    <a:pt x="576672" y="1101042"/>
                    <a:pt x="563831" y="1107324"/>
                  </a:cubicBezTo>
                  <a:cubicBezTo>
                    <a:pt x="564365" y="1105354"/>
                    <a:pt x="564663" y="1103417"/>
                    <a:pt x="564088" y="1100721"/>
                  </a:cubicBezTo>
                  <a:cubicBezTo>
                    <a:pt x="564037" y="1100551"/>
                    <a:pt x="563986" y="1100382"/>
                    <a:pt x="563936" y="1100212"/>
                  </a:cubicBezTo>
                  <a:lnTo>
                    <a:pt x="558963" y="1099878"/>
                  </a:lnTo>
                  <a:lnTo>
                    <a:pt x="562470" y="1096268"/>
                  </a:lnTo>
                  <a:lnTo>
                    <a:pt x="562142" y="1095841"/>
                  </a:lnTo>
                  <a:lnTo>
                    <a:pt x="554355" y="1099726"/>
                  </a:lnTo>
                  <a:cubicBezTo>
                    <a:pt x="544590" y="1102952"/>
                    <a:pt x="534109" y="1104686"/>
                    <a:pt x="523519" y="1104013"/>
                  </a:cubicBezTo>
                  <a:cubicBezTo>
                    <a:pt x="491749" y="1101994"/>
                    <a:pt x="457112" y="1076068"/>
                    <a:pt x="441802" y="1058446"/>
                  </a:cubicBezTo>
                  <a:lnTo>
                    <a:pt x="440205" y="1056474"/>
                  </a:lnTo>
                  <a:lnTo>
                    <a:pt x="439393" y="1055471"/>
                  </a:lnTo>
                  <a:lnTo>
                    <a:pt x="428882" y="1055275"/>
                  </a:lnTo>
                  <a:cubicBezTo>
                    <a:pt x="423986" y="1055275"/>
                    <a:pt x="419102" y="1055366"/>
                    <a:pt x="414246" y="1055547"/>
                  </a:cubicBezTo>
                  <a:lnTo>
                    <a:pt x="407397" y="1055931"/>
                  </a:lnTo>
                  <a:lnTo>
                    <a:pt x="403948" y="1058967"/>
                  </a:lnTo>
                  <a:lnTo>
                    <a:pt x="397023" y="1060078"/>
                  </a:lnTo>
                  <a:lnTo>
                    <a:pt x="396686" y="1061540"/>
                  </a:lnTo>
                  <a:lnTo>
                    <a:pt x="395120" y="1061933"/>
                  </a:lnTo>
                  <a:lnTo>
                    <a:pt x="382933" y="1062338"/>
                  </a:lnTo>
                  <a:lnTo>
                    <a:pt x="382925" y="1062339"/>
                  </a:lnTo>
                  <a:lnTo>
                    <a:pt x="382919" y="1062337"/>
                  </a:lnTo>
                  <a:lnTo>
                    <a:pt x="376652" y="1061520"/>
                  </a:lnTo>
                  <a:lnTo>
                    <a:pt x="374131" y="1060890"/>
                  </a:lnTo>
                  <a:lnTo>
                    <a:pt x="374811" y="1059798"/>
                  </a:lnTo>
                  <a:lnTo>
                    <a:pt x="365163" y="1056778"/>
                  </a:lnTo>
                  <a:lnTo>
                    <a:pt x="365140" y="1056391"/>
                  </a:lnTo>
                  <a:lnTo>
                    <a:pt x="351103" y="1054050"/>
                  </a:lnTo>
                  <a:lnTo>
                    <a:pt x="344809" y="1053821"/>
                  </a:lnTo>
                  <a:lnTo>
                    <a:pt x="344419" y="1053777"/>
                  </a:lnTo>
                  <a:lnTo>
                    <a:pt x="343562" y="1053391"/>
                  </a:lnTo>
                  <a:cubicBezTo>
                    <a:pt x="341039" y="1051998"/>
                    <a:pt x="342867" y="1050761"/>
                    <a:pt x="350303" y="1050142"/>
                  </a:cubicBezTo>
                  <a:cubicBezTo>
                    <a:pt x="359407" y="1049384"/>
                    <a:pt x="362774" y="1047421"/>
                    <a:pt x="365399" y="1045550"/>
                  </a:cubicBezTo>
                  <a:lnTo>
                    <a:pt x="367253" y="1044359"/>
                  </a:lnTo>
                  <a:lnTo>
                    <a:pt x="373025" y="1036025"/>
                  </a:lnTo>
                  <a:cubicBezTo>
                    <a:pt x="376536" y="1031763"/>
                    <a:pt x="380936" y="1028274"/>
                    <a:pt x="386748" y="1028552"/>
                  </a:cubicBezTo>
                  <a:cubicBezTo>
                    <a:pt x="392561" y="1028831"/>
                    <a:pt x="398655" y="1031874"/>
                    <a:pt x="403295" y="1035828"/>
                  </a:cubicBezTo>
                  <a:lnTo>
                    <a:pt x="406455" y="1039395"/>
                  </a:lnTo>
                  <a:lnTo>
                    <a:pt x="407474" y="1039205"/>
                  </a:lnTo>
                  <a:lnTo>
                    <a:pt x="411887" y="1038381"/>
                  </a:lnTo>
                  <a:cubicBezTo>
                    <a:pt x="417256" y="1037733"/>
                    <a:pt x="422964" y="1037384"/>
                    <a:pt x="428882" y="1037384"/>
                  </a:cubicBezTo>
                  <a:cubicBezTo>
                    <a:pt x="431841" y="1037384"/>
                    <a:pt x="434747" y="1037471"/>
                    <a:pt x="437585" y="1037639"/>
                  </a:cubicBezTo>
                  <a:lnTo>
                    <a:pt x="444518" y="1038259"/>
                  </a:lnTo>
                  <a:lnTo>
                    <a:pt x="454693" y="1036554"/>
                  </a:lnTo>
                  <a:lnTo>
                    <a:pt x="463740" y="1036147"/>
                  </a:lnTo>
                  <a:lnTo>
                    <a:pt x="470313" y="1015666"/>
                  </a:lnTo>
                  <a:cubicBezTo>
                    <a:pt x="471434" y="1006845"/>
                    <a:pt x="470977" y="998802"/>
                    <a:pt x="470021" y="991728"/>
                  </a:cubicBezTo>
                  <a:cubicBezTo>
                    <a:pt x="468108" y="977580"/>
                    <a:pt x="448858" y="981346"/>
                    <a:pt x="449657" y="959384"/>
                  </a:cubicBezTo>
                  <a:cubicBezTo>
                    <a:pt x="450456" y="937423"/>
                    <a:pt x="469023" y="873535"/>
                    <a:pt x="474812" y="859959"/>
                  </a:cubicBezTo>
                  <a:cubicBezTo>
                    <a:pt x="476260" y="856565"/>
                    <a:pt x="477345" y="855829"/>
                    <a:pt x="478219" y="856674"/>
                  </a:cubicBezTo>
                  <a:close/>
                  <a:moveTo>
                    <a:pt x="769591" y="720895"/>
                  </a:moveTo>
                  <a:cubicBezTo>
                    <a:pt x="775404" y="721174"/>
                    <a:pt x="781498" y="724217"/>
                    <a:pt x="786138" y="728171"/>
                  </a:cubicBezTo>
                  <a:lnTo>
                    <a:pt x="789297" y="731738"/>
                  </a:lnTo>
                  <a:lnTo>
                    <a:pt x="794730" y="730724"/>
                  </a:lnTo>
                  <a:cubicBezTo>
                    <a:pt x="800098" y="730076"/>
                    <a:pt x="805806" y="729727"/>
                    <a:pt x="811725" y="729727"/>
                  </a:cubicBezTo>
                  <a:cubicBezTo>
                    <a:pt x="814684" y="729727"/>
                    <a:pt x="817590" y="729814"/>
                    <a:pt x="820428" y="729982"/>
                  </a:cubicBezTo>
                  <a:lnTo>
                    <a:pt x="827361" y="730602"/>
                  </a:lnTo>
                  <a:lnTo>
                    <a:pt x="837535" y="728897"/>
                  </a:lnTo>
                  <a:lnTo>
                    <a:pt x="866937" y="727576"/>
                  </a:lnTo>
                  <a:lnTo>
                    <a:pt x="869876" y="727232"/>
                  </a:lnTo>
                  <a:lnTo>
                    <a:pt x="916474" y="728100"/>
                  </a:lnTo>
                  <a:lnTo>
                    <a:pt x="918566" y="729287"/>
                  </a:lnTo>
                  <a:lnTo>
                    <a:pt x="958808" y="732621"/>
                  </a:lnTo>
                  <a:lnTo>
                    <a:pt x="976752" y="737131"/>
                  </a:lnTo>
                  <a:lnTo>
                    <a:pt x="996262" y="735229"/>
                  </a:lnTo>
                  <a:cubicBezTo>
                    <a:pt x="1028755" y="735229"/>
                    <a:pt x="1055865" y="743674"/>
                    <a:pt x="1062135" y="754901"/>
                  </a:cubicBezTo>
                  <a:lnTo>
                    <a:pt x="1062372" y="755763"/>
                  </a:lnTo>
                  <a:lnTo>
                    <a:pt x="1059958" y="755332"/>
                  </a:lnTo>
                  <a:cubicBezTo>
                    <a:pt x="1055413" y="754668"/>
                    <a:pt x="1050634" y="754073"/>
                    <a:pt x="1045653" y="753554"/>
                  </a:cubicBezTo>
                  <a:lnTo>
                    <a:pt x="1044111" y="753423"/>
                  </a:lnTo>
                  <a:lnTo>
                    <a:pt x="1047162" y="755674"/>
                  </a:lnTo>
                  <a:cubicBezTo>
                    <a:pt x="1048567" y="756979"/>
                    <a:pt x="1049676" y="758339"/>
                    <a:pt x="1050460" y="759742"/>
                  </a:cubicBezTo>
                  <a:lnTo>
                    <a:pt x="1050697" y="760605"/>
                  </a:lnTo>
                  <a:lnTo>
                    <a:pt x="1048283" y="760174"/>
                  </a:lnTo>
                  <a:lnTo>
                    <a:pt x="1033271" y="758613"/>
                  </a:lnTo>
                  <a:lnTo>
                    <a:pt x="1039993" y="763346"/>
                  </a:lnTo>
                  <a:lnTo>
                    <a:pt x="1040197" y="763906"/>
                  </a:lnTo>
                  <a:lnTo>
                    <a:pt x="1038119" y="763626"/>
                  </a:lnTo>
                  <a:cubicBezTo>
                    <a:pt x="1034206" y="763195"/>
                    <a:pt x="1030091" y="762808"/>
                    <a:pt x="1025803" y="762471"/>
                  </a:cubicBezTo>
                  <a:lnTo>
                    <a:pt x="1024475" y="762386"/>
                  </a:lnTo>
                  <a:lnTo>
                    <a:pt x="1027102" y="763848"/>
                  </a:lnTo>
                  <a:cubicBezTo>
                    <a:pt x="1028311" y="764696"/>
                    <a:pt x="1029266" y="765579"/>
                    <a:pt x="1029941" y="766491"/>
                  </a:cubicBezTo>
                  <a:lnTo>
                    <a:pt x="1030145" y="767051"/>
                  </a:lnTo>
                  <a:lnTo>
                    <a:pt x="1028067" y="766771"/>
                  </a:lnTo>
                  <a:lnTo>
                    <a:pt x="979841" y="764368"/>
                  </a:lnTo>
                  <a:lnTo>
                    <a:pt x="973549" y="770018"/>
                  </a:lnTo>
                  <a:lnTo>
                    <a:pt x="983071" y="767849"/>
                  </a:lnTo>
                  <a:cubicBezTo>
                    <a:pt x="987746" y="767798"/>
                    <a:pt x="988582" y="771182"/>
                    <a:pt x="985623" y="773098"/>
                  </a:cubicBezTo>
                  <a:lnTo>
                    <a:pt x="979406" y="776193"/>
                  </a:lnTo>
                  <a:lnTo>
                    <a:pt x="982300" y="782238"/>
                  </a:lnTo>
                  <a:cubicBezTo>
                    <a:pt x="978585" y="784726"/>
                    <a:pt x="959515" y="793385"/>
                    <a:pt x="946674" y="799667"/>
                  </a:cubicBezTo>
                  <a:cubicBezTo>
                    <a:pt x="947208" y="797697"/>
                    <a:pt x="947506" y="795760"/>
                    <a:pt x="946931" y="793064"/>
                  </a:cubicBezTo>
                  <a:cubicBezTo>
                    <a:pt x="946880" y="792894"/>
                    <a:pt x="946829" y="792725"/>
                    <a:pt x="946779" y="792555"/>
                  </a:cubicBezTo>
                  <a:lnTo>
                    <a:pt x="941806" y="792221"/>
                  </a:lnTo>
                  <a:lnTo>
                    <a:pt x="945313" y="788611"/>
                  </a:lnTo>
                  <a:lnTo>
                    <a:pt x="944985" y="788184"/>
                  </a:lnTo>
                  <a:lnTo>
                    <a:pt x="937197" y="792069"/>
                  </a:lnTo>
                  <a:cubicBezTo>
                    <a:pt x="927432" y="795295"/>
                    <a:pt x="916951" y="797029"/>
                    <a:pt x="906361" y="796356"/>
                  </a:cubicBezTo>
                  <a:cubicBezTo>
                    <a:pt x="898419" y="795851"/>
                    <a:pt x="890297" y="793852"/>
                    <a:pt x="882343" y="790862"/>
                  </a:cubicBezTo>
                  <a:lnTo>
                    <a:pt x="879204" y="789302"/>
                  </a:lnTo>
                  <a:lnTo>
                    <a:pt x="879043" y="789821"/>
                  </a:lnTo>
                  <a:cubicBezTo>
                    <a:pt x="877757" y="797005"/>
                    <a:pt x="876586" y="804982"/>
                    <a:pt x="874054" y="812882"/>
                  </a:cubicBezTo>
                  <a:cubicBezTo>
                    <a:pt x="868992" y="828682"/>
                    <a:pt x="864468" y="829093"/>
                    <a:pt x="863390" y="840463"/>
                  </a:cubicBezTo>
                  <a:cubicBezTo>
                    <a:pt x="862313" y="851834"/>
                    <a:pt x="853339" y="861554"/>
                    <a:pt x="850790" y="863012"/>
                  </a:cubicBezTo>
                  <a:cubicBezTo>
                    <a:pt x="848240" y="864469"/>
                    <a:pt x="850752" y="849387"/>
                    <a:pt x="848095" y="849207"/>
                  </a:cubicBezTo>
                  <a:cubicBezTo>
                    <a:pt x="845438" y="849028"/>
                    <a:pt x="837216" y="862978"/>
                    <a:pt x="834846" y="861935"/>
                  </a:cubicBezTo>
                  <a:cubicBezTo>
                    <a:pt x="832476" y="860891"/>
                    <a:pt x="835977" y="843683"/>
                    <a:pt x="833876" y="842947"/>
                  </a:cubicBezTo>
                  <a:cubicBezTo>
                    <a:pt x="831775" y="842211"/>
                    <a:pt x="823624" y="861180"/>
                    <a:pt x="822241" y="857521"/>
                  </a:cubicBezTo>
                  <a:cubicBezTo>
                    <a:pt x="820859" y="853862"/>
                    <a:pt x="825995" y="837357"/>
                    <a:pt x="825582" y="820994"/>
                  </a:cubicBezTo>
                  <a:cubicBezTo>
                    <a:pt x="825170" y="804631"/>
                    <a:pt x="815625" y="773448"/>
                    <a:pt x="819766" y="759343"/>
                  </a:cubicBezTo>
                  <a:lnTo>
                    <a:pt x="826388" y="752228"/>
                  </a:lnTo>
                  <a:lnTo>
                    <a:pt x="824645" y="750789"/>
                  </a:lnTo>
                  <a:lnTo>
                    <a:pt x="822819" y="748533"/>
                  </a:lnTo>
                  <a:lnTo>
                    <a:pt x="822236" y="747814"/>
                  </a:lnTo>
                  <a:lnTo>
                    <a:pt x="811725" y="747618"/>
                  </a:lnTo>
                  <a:cubicBezTo>
                    <a:pt x="806829" y="747618"/>
                    <a:pt x="801945" y="747709"/>
                    <a:pt x="797089" y="747890"/>
                  </a:cubicBezTo>
                  <a:lnTo>
                    <a:pt x="790240" y="748274"/>
                  </a:lnTo>
                  <a:lnTo>
                    <a:pt x="786791" y="751310"/>
                  </a:lnTo>
                  <a:lnTo>
                    <a:pt x="779866" y="752421"/>
                  </a:lnTo>
                  <a:lnTo>
                    <a:pt x="779529" y="753883"/>
                  </a:lnTo>
                  <a:lnTo>
                    <a:pt x="777963" y="754276"/>
                  </a:lnTo>
                  <a:lnTo>
                    <a:pt x="765776" y="754681"/>
                  </a:lnTo>
                  <a:lnTo>
                    <a:pt x="765768" y="754682"/>
                  </a:lnTo>
                  <a:lnTo>
                    <a:pt x="765762" y="754680"/>
                  </a:lnTo>
                  <a:lnTo>
                    <a:pt x="759495" y="753863"/>
                  </a:lnTo>
                  <a:lnTo>
                    <a:pt x="756974" y="753233"/>
                  </a:lnTo>
                  <a:lnTo>
                    <a:pt x="757654" y="752141"/>
                  </a:lnTo>
                  <a:lnTo>
                    <a:pt x="748006" y="749121"/>
                  </a:lnTo>
                  <a:lnTo>
                    <a:pt x="748006" y="749110"/>
                  </a:lnTo>
                  <a:lnTo>
                    <a:pt x="747982" y="748733"/>
                  </a:lnTo>
                  <a:lnTo>
                    <a:pt x="733947" y="746393"/>
                  </a:lnTo>
                  <a:lnTo>
                    <a:pt x="727652" y="746164"/>
                  </a:lnTo>
                  <a:lnTo>
                    <a:pt x="727262" y="746120"/>
                  </a:lnTo>
                  <a:lnTo>
                    <a:pt x="726405" y="745734"/>
                  </a:lnTo>
                  <a:cubicBezTo>
                    <a:pt x="723882" y="744341"/>
                    <a:pt x="725710" y="743104"/>
                    <a:pt x="733146" y="742485"/>
                  </a:cubicBezTo>
                  <a:cubicBezTo>
                    <a:pt x="742250" y="741727"/>
                    <a:pt x="745617" y="739764"/>
                    <a:pt x="748242" y="737893"/>
                  </a:cubicBezTo>
                  <a:lnTo>
                    <a:pt x="750096" y="736702"/>
                  </a:lnTo>
                  <a:lnTo>
                    <a:pt x="755868" y="728368"/>
                  </a:lnTo>
                  <a:cubicBezTo>
                    <a:pt x="759379" y="724106"/>
                    <a:pt x="763779" y="720617"/>
                    <a:pt x="769591" y="720895"/>
                  </a:cubicBezTo>
                  <a:close/>
                  <a:moveTo>
                    <a:pt x="1242539" y="402196"/>
                  </a:moveTo>
                  <a:cubicBezTo>
                    <a:pt x="1245159" y="404733"/>
                    <a:pt x="1245871" y="421503"/>
                    <a:pt x="1248716" y="423450"/>
                  </a:cubicBezTo>
                  <a:cubicBezTo>
                    <a:pt x="1252509" y="426045"/>
                    <a:pt x="1259297" y="419257"/>
                    <a:pt x="1261893" y="421054"/>
                  </a:cubicBezTo>
                  <a:cubicBezTo>
                    <a:pt x="1264488" y="422851"/>
                    <a:pt x="1262482" y="431631"/>
                    <a:pt x="1264288" y="434231"/>
                  </a:cubicBezTo>
                  <a:cubicBezTo>
                    <a:pt x="1266094" y="436831"/>
                    <a:pt x="1270834" y="432647"/>
                    <a:pt x="1272728" y="436654"/>
                  </a:cubicBezTo>
                  <a:cubicBezTo>
                    <a:pt x="1274623" y="440661"/>
                    <a:pt x="1273676" y="453591"/>
                    <a:pt x="1275655" y="458271"/>
                  </a:cubicBezTo>
                  <a:cubicBezTo>
                    <a:pt x="1277633" y="462951"/>
                    <a:pt x="1283897" y="461156"/>
                    <a:pt x="1284598" y="464736"/>
                  </a:cubicBezTo>
                  <a:cubicBezTo>
                    <a:pt x="1285299" y="468316"/>
                    <a:pt x="1278854" y="476649"/>
                    <a:pt x="1279861" y="479751"/>
                  </a:cubicBezTo>
                  <a:cubicBezTo>
                    <a:pt x="1280868" y="482852"/>
                    <a:pt x="1288845" y="480350"/>
                    <a:pt x="1290642" y="483344"/>
                  </a:cubicBezTo>
                  <a:cubicBezTo>
                    <a:pt x="1292439" y="486339"/>
                    <a:pt x="1285102" y="486723"/>
                    <a:pt x="1290642" y="497719"/>
                  </a:cubicBezTo>
                  <a:cubicBezTo>
                    <a:pt x="1296182" y="508715"/>
                    <a:pt x="1322749" y="531368"/>
                    <a:pt x="1323881" y="549320"/>
                  </a:cubicBezTo>
                  <a:cubicBezTo>
                    <a:pt x="1324164" y="553808"/>
                    <a:pt x="1325993" y="559930"/>
                    <a:pt x="1327741" y="566496"/>
                  </a:cubicBezTo>
                  <a:lnTo>
                    <a:pt x="1330899" y="585023"/>
                  </a:lnTo>
                  <a:lnTo>
                    <a:pt x="1340286" y="585800"/>
                  </a:lnTo>
                  <a:lnTo>
                    <a:pt x="1358229" y="590310"/>
                  </a:lnTo>
                  <a:lnTo>
                    <a:pt x="1377741" y="588407"/>
                  </a:lnTo>
                  <a:cubicBezTo>
                    <a:pt x="1410234" y="588407"/>
                    <a:pt x="1437344" y="596852"/>
                    <a:pt x="1443613" y="608079"/>
                  </a:cubicBezTo>
                  <a:lnTo>
                    <a:pt x="1443850" y="608941"/>
                  </a:lnTo>
                  <a:lnTo>
                    <a:pt x="1441437" y="608511"/>
                  </a:lnTo>
                  <a:cubicBezTo>
                    <a:pt x="1436891" y="607847"/>
                    <a:pt x="1432112" y="607252"/>
                    <a:pt x="1427132" y="606733"/>
                  </a:cubicBezTo>
                  <a:lnTo>
                    <a:pt x="1425589" y="606601"/>
                  </a:lnTo>
                  <a:lnTo>
                    <a:pt x="1428640" y="608852"/>
                  </a:lnTo>
                  <a:cubicBezTo>
                    <a:pt x="1430045" y="610158"/>
                    <a:pt x="1431155" y="611518"/>
                    <a:pt x="1431938" y="612921"/>
                  </a:cubicBezTo>
                  <a:lnTo>
                    <a:pt x="1432176" y="613783"/>
                  </a:lnTo>
                  <a:lnTo>
                    <a:pt x="1429762" y="613352"/>
                  </a:lnTo>
                  <a:lnTo>
                    <a:pt x="1414750" y="611792"/>
                  </a:lnTo>
                  <a:lnTo>
                    <a:pt x="1421472" y="616524"/>
                  </a:lnTo>
                  <a:lnTo>
                    <a:pt x="1421676" y="617084"/>
                  </a:lnTo>
                  <a:lnTo>
                    <a:pt x="1419598" y="616805"/>
                  </a:lnTo>
                  <a:cubicBezTo>
                    <a:pt x="1415684" y="616373"/>
                    <a:pt x="1411569" y="615987"/>
                    <a:pt x="1407281" y="615650"/>
                  </a:cubicBezTo>
                  <a:lnTo>
                    <a:pt x="1405953" y="615564"/>
                  </a:lnTo>
                  <a:lnTo>
                    <a:pt x="1408580" y="617027"/>
                  </a:lnTo>
                  <a:cubicBezTo>
                    <a:pt x="1409790" y="617874"/>
                    <a:pt x="1410745" y="618758"/>
                    <a:pt x="1411420" y="619669"/>
                  </a:cubicBezTo>
                  <a:lnTo>
                    <a:pt x="1411624" y="620229"/>
                  </a:lnTo>
                  <a:lnTo>
                    <a:pt x="1409546" y="619950"/>
                  </a:lnTo>
                  <a:lnTo>
                    <a:pt x="1361320" y="617546"/>
                  </a:lnTo>
                  <a:lnTo>
                    <a:pt x="1355026" y="623198"/>
                  </a:lnTo>
                  <a:lnTo>
                    <a:pt x="1364549" y="621029"/>
                  </a:lnTo>
                  <a:cubicBezTo>
                    <a:pt x="1369224" y="620978"/>
                    <a:pt x="1370060" y="624362"/>
                    <a:pt x="1367101" y="626278"/>
                  </a:cubicBezTo>
                  <a:lnTo>
                    <a:pt x="1360883" y="629373"/>
                  </a:lnTo>
                  <a:lnTo>
                    <a:pt x="1363778" y="635417"/>
                  </a:lnTo>
                  <a:cubicBezTo>
                    <a:pt x="1360062" y="637905"/>
                    <a:pt x="1340992" y="646564"/>
                    <a:pt x="1328151" y="652846"/>
                  </a:cubicBezTo>
                  <a:cubicBezTo>
                    <a:pt x="1328685" y="650876"/>
                    <a:pt x="1328983" y="648939"/>
                    <a:pt x="1328408" y="646243"/>
                  </a:cubicBezTo>
                  <a:cubicBezTo>
                    <a:pt x="1328357" y="646073"/>
                    <a:pt x="1328307" y="645904"/>
                    <a:pt x="1328256" y="645734"/>
                  </a:cubicBezTo>
                  <a:lnTo>
                    <a:pt x="1323283" y="645400"/>
                  </a:lnTo>
                  <a:lnTo>
                    <a:pt x="1326790" y="641790"/>
                  </a:lnTo>
                  <a:lnTo>
                    <a:pt x="1326462" y="641363"/>
                  </a:lnTo>
                  <a:lnTo>
                    <a:pt x="1318675" y="645248"/>
                  </a:lnTo>
                  <a:cubicBezTo>
                    <a:pt x="1308910" y="648474"/>
                    <a:pt x="1298429" y="650208"/>
                    <a:pt x="1287839" y="649535"/>
                  </a:cubicBezTo>
                  <a:cubicBezTo>
                    <a:pt x="1256069" y="647516"/>
                    <a:pt x="1221432" y="621590"/>
                    <a:pt x="1206122" y="603968"/>
                  </a:cubicBezTo>
                  <a:lnTo>
                    <a:pt x="1204277" y="601689"/>
                  </a:lnTo>
                  <a:lnTo>
                    <a:pt x="1203713" y="600993"/>
                  </a:lnTo>
                  <a:lnTo>
                    <a:pt x="1193202" y="600797"/>
                  </a:lnTo>
                  <a:cubicBezTo>
                    <a:pt x="1188306" y="600797"/>
                    <a:pt x="1183422" y="600888"/>
                    <a:pt x="1178566" y="601069"/>
                  </a:cubicBezTo>
                  <a:lnTo>
                    <a:pt x="1171717" y="601453"/>
                  </a:lnTo>
                  <a:lnTo>
                    <a:pt x="1168268" y="604489"/>
                  </a:lnTo>
                  <a:lnTo>
                    <a:pt x="1161343" y="605600"/>
                  </a:lnTo>
                  <a:lnTo>
                    <a:pt x="1161006" y="607062"/>
                  </a:lnTo>
                  <a:lnTo>
                    <a:pt x="1159440" y="607455"/>
                  </a:lnTo>
                  <a:lnTo>
                    <a:pt x="1147253" y="607860"/>
                  </a:lnTo>
                  <a:lnTo>
                    <a:pt x="1147245" y="607861"/>
                  </a:lnTo>
                  <a:lnTo>
                    <a:pt x="1147239" y="607859"/>
                  </a:lnTo>
                  <a:lnTo>
                    <a:pt x="1140972" y="607042"/>
                  </a:lnTo>
                  <a:lnTo>
                    <a:pt x="1138451" y="606412"/>
                  </a:lnTo>
                  <a:lnTo>
                    <a:pt x="1139131" y="605320"/>
                  </a:lnTo>
                  <a:lnTo>
                    <a:pt x="1129483" y="602300"/>
                  </a:lnTo>
                  <a:lnTo>
                    <a:pt x="1129460" y="601913"/>
                  </a:lnTo>
                  <a:lnTo>
                    <a:pt x="1115423" y="599572"/>
                  </a:lnTo>
                  <a:lnTo>
                    <a:pt x="1109129" y="599343"/>
                  </a:lnTo>
                  <a:lnTo>
                    <a:pt x="1108739" y="599299"/>
                  </a:lnTo>
                  <a:lnTo>
                    <a:pt x="1107882" y="598913"/>
                  </a:lnTo>
                  <a:cubicBezTo>
                    <a:pt x="1105359" y="597520"/>
                    <a:pt x="1107187" y="596283"/>
                    <a:pt x="1114623" y="595664"/>
                  </a:cubicBezTo>
                  <a:cubicBezTo>
                    <a:pt x="1123727" y="594906"/>
                    <a:pt x="1127094" y="592943"/>
                    <a:pt x="1129719" y="591072"/>
                  </a:cubicBezTo>
                  <a:lnTo>
                    <a:pt x="1131573" y="589881"/>
                  </a:lnTo>
                  <a:lnTo>
                    <a:pt x="1137345" y="581547"/>
                  </a:lnTo>
                  <a:cubicBezTo>
                    <a:pt x="1140856" y="577285"/>
                    <a:pt x="1145256" y="573796"/>
                    <a:pt x="1151068" y="574074"/>
                  </a:cubicBezTo>
                  <a:cubicBezTo>
                    <a:pt x="1156881" y="574353"/>
                    <a:pt x="1162975" y="577396"/>
                    <a:pt x="1167615" y="581350"/>
                  </a:cubicBezTo>
                  <a:lnTo>
                    <a:pt x="1170775" y="584917"/>
                  </a:lnTo>
                  <a:lnTo>
                    <a:pt x="1171780" y="584729"/>
                  </a:lnTo>
                  <a:lnTo>
                    <a:pt x="1176207" y="583903"/>
                  </a:lnTo>
                  <a:cubicBezTo>
                    <a:pt x="1181576" y="583255"/>
                    <a:pt x="1187284" y="582906"/>
                    <a:pt x="1193202" y="582906"/>
                  </a:cubicBezTo>
                  <a:cubicBezTo>
                    <a:pt x="1196161" y="582906"/>
                    <a:pt x="1199067" y="582993"/>
                    <a:pt x="1201905" y="583161"/>
                  </a:cubicBezTo>
                  <a:lnTo>
                    <a:pt x="1208838" y="583781"/>
                  </a:lnTo>
                  <a:lnTo>
                    <a:pt x="1219013" y="582076"/>
                  </a:lnTo>
                  <a:lnTo>
                    <a:pt x="1228060" y="581669"/>
                  </a:lnTo>
                  <a:lnTo>
                    <a:pt x="1234633" y="561188"/>
                  </a:lnTo>
                  <a:cubicBezTo>
                    <a:pt x="1235754" y="552367"/>
                    <a:pt x="1235297" y="544324"/>
                    <a:pt x="1234341" y="537250"/>
                  </a:cubicBezTo>
                  <a:cubicBezTo>
                    <a:pt x="1232429" y="523102"/>
                    <a:pt x="1213179" y="526868"/>
                    <a:pt x="1213977" y="504906"/>
                  </a:cubicBezTo>
                  <a:cubicBezTo>
                    <a:pt x="1214776" y="482945"/>
                    <a:pt x="1233343" y="419057"/>
                    <a:pt x="1239133" y="405481"/>
                  </a:cubicBezTo>
                  <a:cubicBezTo>
                    <a:pt x="1240580" y="402087"/>
                    <a:pt x="1241666" y="401351"/>
                    <a:pt x="1242539" y="402196"/>
                  </a:cubicBezTo>
                  <a:close/>
                  <a:moveTo>
                    <a:pt x="1509632" y="260207"/>
                  </a:moveTo>
                  <a:lnTo>
                    <a:pt x="1509633" y="260208"/>
                  </a:lnTo>
                  <a:lnTo>
                    <a:pt x="1509633" y="260207"/>
                  </a:lnTo>
                  <a:cubicBezTo>
                    <a:pt x="1515445" y="260486"/>
                    <a:pt x="1521539" y="263529"/>
                    <a:pt x="1526179" y="267483"/>
                  </a:cubicBezTo>
                  <a:lnTo>
                    <a:pt x="1529339" y="271050"/>
                  </a:lnTo>
                  <a:lnTo>
                    <a:pt x="1534771" y="270036"/>
                  </a:lnTo>
                  <a:cubicBezTo>
                    <a:pt x="1540140" y="269388"/>
                    <a:pt x="1545848" y="269039"/>
                    <a:pt x="1551766" y="269039"/>
                  </a:cubicBezTo>
                  <a:cubicBezTo>
                    <a:pt x="1554725" y="269039"/>
                    <a:pt x="1557631" y="269126"/>
                    <a:pt x="1560469" y="269294"/>
                  </a:cubicBezTo>
                  <a:lnTo>
                    <a:pt x="1567402" y="269914"/>
                  </a:lnTo>
                  <a:lnTo>
                    <a:pt x="1577576" y="268209"/>
                  </a:lnTo>
                  <a:lnTo>
                    <a:pt x="1606978" y="266888"/>
                  </a:lnTo>
                  <a:lnTo>
                    <a:pt x="1609917" y="266544"/>
                  </a:lnTo>
                  <a:lnTo>
                    <a:pt x="1656515" y="267412"/>
                  </a:lnTo>
                  <a:lnTo>
                    <a:pt x="1658073" y="268296"/>
                  </a:lnTo>
                  <a:lnTo>
                    <a:pt x="1671787" y="269120"/>
                  </a:lnTo>
                  <a:cubicBezTo>
                    <a:pt x="1680885" y="269766"/>
                    <a:pt x="1690317" y="270631"/>
                    <a:pt x="1698849" y="271933"/>
                  </a:cubicBezTo>
                  <a:lnTo>
                    <a:pt x="1716793" y="276444"/>
                  </a:lnTo>
                  <a:lnTo>
                    <a:pt x="1736304" y="274541"/>
                  </a:lnTo>
                  <a:cubicBezTo>
                    <a:pt x="1768796" y="274541"/>
                    <a:pt x="1795906" y="282986"/>
                    <a:pt x="1802176" y="294213"/>
                  </a:cubicBezTo>
                  <a:lnTo>
                    <a:pt x="1802413" y="295075"/>
                  </a:lnTo>
                  <a:lnTo>
                    <a:pt x="1800000" y="294644"/>
                  </a:lnTo>
                  <a:cubicBezTo>
                    <a:pt x="1795454" y="293980"/>
                    <a:pt x="1790675" y="293385"/>
                    <a:pt x="1785694" y="292866"/>
                  </a:cubicBezTo>
                  <a:lnTo>
                    <a:pt x="1784152" y="292735"/>
                  </a:lnTo>
                  <a:lnTo>
                    <a:pt x="1787203" y="294986"/>
                  </a:lnTo>
                  <a:cubicBezTo>
                    <a:pt x="1788608" y="296291"/>
                    <a:pt x="1789717" y="297651"/>
                    <a:pt x="1790501" y="299054"/>
                  </a:cubicBezTo>
                  <a:lnTo>
                    <a:pt x="1790738" y="299917"/>
                  </a:lnTo>
                  <a:lnTo>
                    <a:pt x="1788325" y="299486"/>
                  </a:lnTo>
                  <a:lnTo>
                    <a:pt x="1773313" y="297925"/>
                  </a:lnTo>
                  <a:lnTo>
                    <a:pt x="1780034" y="302658"/>
                  </a:lnTo>
                  <a:lnTo>
                    <a:pt x="1780239" y="303218"/>
                  </a:lnTo>
                  <a:lnTo>
                    <a:pt x="1778161" y="302938"/>
                  </a:lnTo>
                  <a:cubicBezTo>
                    <a:pt x="1774247" y="302507"/>
                    <a:pt x="1770132" y="302120"/>
                    <a:pt x="1765844" y="301783"/>
                  </a:cubicBezTo>
                  <a:lnTo>
                    <a:pt x="1764516" y="301698"/>
                  </a:lnTo>
                  <a:lnTo>
                    <a:pt x="1767143" y="303160"/>
                  </a:lnTo>
                  <a:cubicBezTo>
                    <a:pt x="1768352" y="304008"/>
                    <a:pt x="1769308" y="304891"/>
                    <a:pt x="1769982" y="305803"/>
                  </a:cubicBezTo>
                  <a:lnTo>
                    <a:pt x="1770186" y="306363"/>
                  </a:lnTo>
                  <a:lnTo>
                    <a:pt x="1768109" y="306083"/>
                  </a:lnTo>
                  <a:lnTo>
                    <a:pt x="1719882" y="303680"/>
                  </a:lnTo>
                  <a:lnTo>
                    <a:pt x="1713590" y="309330"/>
                  </a:lnTo>
                  <a:lnTo>
                    <a:pt x="1723112" y="307161"/>
                  </a:lnTo>
                  <a:cubicBezTo>
                    <a:pt x="1727787" y="307110"/>
                    <a:pt x="1728623" y="310494"/>
                    <a:pt x="1725664" y="312410"/>
                  </a:cubicBezTo>
                  <a:lnTo>
                    <a:pt x="1719447" y="315505"/>
                  </a:lnTo>
                  <a:lnTo>
                    <a:pt x="1722342" y="321550"/>
                  </a:lnTo>
                  <a:cubicBezTo>
                    <a:pt x="1718626" y="324038"/>
                    <a:pt x="1699556" y="332697"/>
                    <a:pt x="1686715" y="338979"/>
                  </a:cubicBezTo>
                  <a:cubicBezTo>
                    <a:pt x="1687249" y="337009"/>
                    <a:pt x="1687547" y="335072"/>
                    <a:pt x="1686972" y="332376"/>
                  </a:cubicBezTo>
                  <a:cubicBezTo>
                    <a:pt x="1686921" y="332206"/>
                    <a:pt x="1686871" y="332037"/>
                    <a:pt x="1686820" y="331867"/>
                  </a:cubicBezTo>
                  <a:lnTo>
                    <a:pt x="1681847" y="331533"/>
                  </a:lnTo>
                  <a:lnTo>
                    <a:pt x="1685354" y="327923"/>
                  </a:lnTo>
                  <a:lnTo>
                    <a:pt x="1685026" y="327496"/>
                  </a:lnTo>
                  <a:lnTo>
                    <a:pt x="1677239" y="331381"/>
                  </a:lnTo>
                  <a:cubicBezTo>
                    <a:pt x="1667474" y="334607"/>
                    <a:pt x="1656993" y="336341"/>
                    <a:pt x="1646403" y="335668"/>
                  </a:cubicBezTo>
                  <a:cubicBezTo>
                    <a:pt x="1638460" y="335163"/>
                    <a:pt x="1630339" y="333164"/>
                    <a:pt x="1622385" y="330174"/>
                  </a:cubicBezTo>
                  <a:lnTo>
                    <a:pt x="1619245" y="328614"/>
                  </a:lnTo>
                  <a:lnTo>
                    <a:pt x="1619084" y="329133"/>
                  </a:lnTo>
                  <a:cubicBezTo>
                    <a:pt x="1617798" y="336317"/>
                    <a:pt x="1616627" y="344294"/>
                    <a:pt x="1614096" y="352194"/>
                  </a:cubicBezTo>
                  <a:cubicBezTo>
                    <a:pt x="1609033" y="367994"/>
                    <a:pt x="1604509" y="368405"/>
                    <a:pt x="1603432" y="379775"/>
                  </a:cubicBezTo>
                  <a:cubicBezTo>
                    <a:pt x="1602354" y="391146"/>
                    <a:pt x="1593380" y="400866"/>
                    <a:pt x="1590831" y="402324"/>
                  </a:cubicBezTo>
                  <a:cubicBezTo>
                    <a:pt x="1588282" y="403781"/>
                    <a:pt x="1590794" y="388699"/>
                    <a:pt x="1588136" y="388519"/>
                  </a:cubicBezTo>
                  <a:cubicBezTo>
                    <a:pt x="1585479" y="388340"/>
                    <a:pt x="1577257" y="402290"/>
                    <a:pt x="1574888" y="401247"/>
                  </a:cubicBezTo>
                  <a:cubicBezTo>
                    <a:pt x="1572518" y="400203"/>
                    <a:pt x="1576018" y="382995"/>
                    <a:pt x="1573917" y="382259"/>
                  </a:cubicBezTo>
                  <a:cubicBezTo>
                    <a:pt x="1571816" y="381523"/>
                    <a:pt x="1563665" y="400492"/>
                    <a:pt x="1562283" y="396833"/>
                  </a:cubicBezTo>
                  <a:cubicBezTo>
                    <a:pt x="1560900" y="393174"/>
                    <a:pt x="1566036" y="376669"/>
                    <a:pt x="1565624" y="360306"/>
                  </a:cubicBezTo>
                  <a:cubicBezTo>
                    <a:pt x="1565211" y="343943"/>
                    <a:pt x="1555667" y="312760"/>
                    <a:pt x="1559807" y="298655"/>
                  </a:cubicBezTo>
                  <a:lnTo>
                    <a:pt x="1566429" y="291540"/>
                  </a:lnTo>
                  <a:lnTo>
                    <a:pt x="1564686" y="290101"/>
                  </a:lnTo>
                  <a:lnTo>
                    <a:pt x="1562847" y="287830"/>
                  </a:lnTo>
                  <a:lnTo>
                    <a:pt x="1562277" y="287126"/>
                  </a:lnTo>
                  <a:lnTo>
                    <a:pt x="1551766" y="286930"/>
                  </a:lnTo>
                  <a:cubicBezTo>
                    <a:pt x="1546871" y="286930"/>
                    <a:pt x="1541987" y="287021"/>
                    <a:pt x="1537130" y="287202"/>
                  </a:cubicBezTo>
                  <a:lnTo>
                    <a:pt x="1530281" y="287586"/>
                  </a:lnTo>
                  <a:lnTo>
                    <a:pt x="1526832" y="290622"/>
                  </a:lnTo>
                  <a:lnTo>
                    <a:pt x="1519907" y="291733"/>
                  </a:lnTo>
                  <a:lnTo>
                    <a:pt x="1519570" y="293195"/>
                  </a:lnTo>
                  <a:lnTo>
                    <a:pt x="1518004" y="293588"/>
                  </a:lnTo>
                  <a:lnTo>
                    <a:pt x="1505817" y="293993"/>
                  </a:lnTo>
                  <a:lnTo>
                    <a:pt x="1505809" y="293994"/>
                  </a:lnTo>
                  <a:lnTo>
                    <a:pt x="1505804" y="293992"/>
                  </a:lnTo>
                  <a:lnTo>
                    <a:pt x="1499537" y="293175"/>
                  </a:lnTo>
                  <a:lnTo>
                    <a:pt x="1497015" y="292545"/>
                  </a:lnTo>
                  <a:lnTo>
                    <a:pt x="1497695" y="291453"/>
                  </a:lnTo>
                  <a:lnTo>
                    <a:pt x="1488047" y="288433"/>
                  </a:lnTo>
                  <a:lnTo>
                    <a:pt x="1488034" y="288220"/>
                  </a:lnTo>
                  <a:lnTo>
                    <a:pt x="1488024" y="288045"/>
                  </a:lnTo>
                  <a:lnTo>
                    <a:pt x="1473989" y="285705"/>
                  </a:lnTo>
                  <a:lnTo>
                    <a:pt x="1467693" y="285476"/>
                  </a:lnTo>
                  <a:lnTo>
                    <a:pt x="1467303" y="285432"/>
                  </a:lnTo>
                  <a:lnTo>
                    <a:pt x="1466447" y="285046"/>
                  </a:lnTo>
                  <a:cubicBezTo>
                    <a:pt x="1463923" y="283653"/>
                    <a:pt x="1465752" y="282416"/>
                    <a:pt x="1473187" y="281797"/>
                  </a:cubicBezTo>
                  <a:cubicBezTo>
                    <a:pt x="1482291" y="281039"/>
                    <a:pt x="1485658" y="279076"/>
                    <a:pt x="1488284" y="277205"/>
                  </a:cubicBezTo>
                  <a:lnTo>
                    <a:pt x="1490137" y="276014"/>
                  </a:lnTo>
                  <a:lnTo>
                    <a:pt x="1495909" y="267680"/>
                  </a:lnTo>
                  <a:cubicBezTo>
                    <a:pt x="1499420" y="263418"/>
                    <a:pt x="1503820" y="259929"/>
                    <a:pt x="1509632" y="260207"/>
                  </a:cubicBezTo>
                  <a:close/>
                  <a:moveTo>
                    <a:pt x="2060994" y="321"/>
                  </a:moveTo>
                  <a:cubicBezTo>
                    <a:pt x="2063614" y="2857"/>
                    <a:pt x="2064326" y="19627"/>
                    <a:pt x="2067171" y="21574"/>
                  </a:cubicBezTo>
                  <a:cubicBezTo>
                    <a:pt x="2070964" y="24169"/>
                    <a:pt x="2077752" y="17381"/>
                    <a:pt x="2080348" y="19178"/>
                  </a:cubicBezTo>
                  <a:cubicBezTo>
                    <a:pt x="2082943" y="20975"/>
                    <a:pt x="2080937" y="29755"/>
                    <a:pt x="2082743" y="32355"/>
                  </a:cubicBezTo>
                  <a:cubicBezTo>
                    <a:pt x="2084549" y="34955"/>
                    <a:pt x="2089289" y="30771"/>
                    <a:pt x="2091183" y="34778"/>
                  </a:cubicBezTo>
                  <a:cubicBezTo>
                    <a:pt x="2093078" y="38785"/>
                    <a:pt x="2092131" y="51715"/>
                    <a:pt x="2094110" y="56395"/>
                  </a:cubicBezTo>
                  <a:cubicBezTo>
                    <a:pt x="2096088" y="61076"/>
                    <a:pt x="2102352" y="59280"/>
                    <a:pt x="2103053" y="62860"/>
                  </a:cubicBezTo>
                  <a:cubicBezTo>
                    <a:pt x="2103754" y="66440"/>
                    <a:pt x="2097309" y="74773"/>
                    <a:pt x="2098316" y="77875"/>
                  </a:cubicBezTo>
                  <a:cubicBezTo>
                    <a:pt x="2099323" y="80976"/>
                    <a:pt x="2107300" y="78474"/>
                    <a:pt x="2109097" y="81468"/>
                  </a:cubicBezTo>
                  <a:cubicBezTo>
                    <a:pt x="2110894" y="84463"/>
                    <a:pt x="2103557" y="84847"/>
                    <a:pt x="2109097" y="95843"/>
                  </a:cubicBezTo>
                  <a:cubicBezTo>
                    <a:pt x="2114637" y="106839"/>
                    <a:pt x="2141204" y="129492"/>
                    <a:pt x="2142336" y="147444"/>
                  </a:cubicBezTo>
                  <a:cubicBezTo>
                    <a:pt x="2142619" y="151932"/>
                    <a:pt x="2144448" y="158054"/>
                    <a:pt x="2146196" y="164620"/>
                  </a:cubicBezTo>
                  <a:lnTo>
                    <a:pt x="2149319" y="182945"/>
                  </a:lnTo>
                  <a:lnTo>
                    <a:pt x="2158741" y="183924"/>
                  </a:lnTo>
                  <a:lnTo>
                    <a:pt x="2176684" y="188434"/>
                  </a:lnTo>
                  <a:lnTo>
                    <a:pt x="2196196" y="186531"/>
                  </a:lnTo>
                  <a:cubicBezTo>
                    <a:pt x="2228689" y="186531"/>
                    <a:pt x="2255798" y="194976"/>
                    <a:pt x="2262068" y="206203"/>
                  </a:cubicBezTo>
                  <a:lnTo>
                    <a:pt x="2262306" y="207065"/>
                  </a:lnTo>
                  <a:lnTo>
                    <a:pt x="2259892" y="206635"/>
                  </a:lnTo>
                  <a:cubicBezTo>
                    <a:pt x="2255346" y="205971"/>
                    <a:pt x="2250567" y="205376"/>
                    <a:pt x="2245587" y="204857"/>
                  </a:cubicBezTo>
                  <a:lnTo>
                    <a:pt x="2244044" y="204725"/>
                  </a:lnTo>
                  <a:lnTo>
                    <a:pt x="2247095" y="206976"/>
                  </a:lnTo>
                  <a:cubicBezTo>
                    <a:pt x="2248500" y="208282"/>
                    <a:pt x="2249610" y="209642"/>
                    <a:pt x="2250393" y="211045"/>
                  </a:cubicBezTo>
                  <a:lnTo>
                    <a:pt x="2250630" y="211907"/>
                  </a:lnTo>
                  <a:lnTo>
                    <a:pt x="2248217" y="211476"/>
                  </a:lnTo>
                  <a:lnTo>
                    <a:pt x="2233205" y="209916"/>
                  </a:lnTo>
                  <a:lnTo>
                    <a:pt x="2239927" y="214648"/>
                  </a:lnTo>
                  <a:lnTo>
                    <a:pt x="2240131" y="215208"/>
                  </a:lnTo>
                  <a:lnTo>
                    <a:pt x="2238053" y="214929"/>
                  </a:lnTo>
                  <a:cubicBezTo>
                    <a:pt x="2234139" y="214497"/>
                    <a:pt x="2230024" y="214111"/>
                    <a:pt x="2225736" y="213774"/>
                  </a:cubicBezTo>
                  <a:lnTo>
                    <a:pt x="2224408" y="213688"/>
                  </a:lnTo>
                  <a:lnTo>
                    <a:pt x="2227035" y="215151"/>
                  </a:lnTo>
                  <a:cubicBezTo>
                    <a:pt x="2228245" y="215998"/>
                    <a:pt x="2229200" y="216882"/>
                    <a:pt x="2229874" y="217793"/>
                  </a:cubicBezTo>
                  <a:lnTo>
                    <a:pt x="2230079" y="218353"/>
                  </a:lnTo>
                  <a:lnTo>
                    <a:pt x="2228001" y="218074"/>
                  </a:lnTo>
                  <a:lnTo>
                    <a:pt x="2179775" y="215670"/>
                  </a:lnTo>
                  <a:lnTo>
                    <a:pt x="2173481" y="221322"/>
                  </a:lnTo>
                  <a:lnTo>
                    <a:pt x="2183004" y="219153"/>
                  </a:lnTo>
                  <a:cubicBezTo>
                    <a:pt x="2187679" y="219102"/>
                    <a:pt x="2188515" y="222486"/>
                    <a:pt x="2185556" y="224402"/>
                  </a:cubicBezTo>
                  <a:lnTo>
                    <a:pt x="2179338" y="227497"/>
                  </a:lnTo>
                  <a:lnTo>
                    <a:pt x="2182233" y="233541"/>
                  </a:lnTo>
                  <a:cubicBezTo>
                    <a:pt x="2178517" y="236029"/>
                    <a:pt x="2159447" y="244688"/>
                    <a:pt x="2146606" y="250970"/>
                  </a:cubicBezTo>
                  <a:cubicBezTo>
                    <a:pt x="2147140" y="249000"/>
                    <a:pt x="2147438" y="247063"/>
                    <a:pt x="2146863" y="244367"/>
                  </a:cubicBezTo>
                  <a:cubicBezTo>
                    <a:pt x="2146812" y="244197"/>
                    <a:pt x="2146762" y="244028"/>
                    <a:pt x="2146711" y="243858"/>
                  </a:cubicBezTo>
                  <a:lnTo>
                    <a:pt x="2141738" y="243524"/>
                  </a:lnTo>
                  <a:lnTo>
                    <a:pt x="2145245" y="239914"/>
                  </a:lnTo>
                  <a:lnTo>
                    <a:pt x="2144917" y="239487"/>
                  </a:lnTo>
                  <a:lnTo>
                    <a:pt x="2137130" y="243372"/>
                  </a:lnTo>
                  <a:cubicBezTo>
                    <a:pt x="2127365" y="246598"/>
                    <a:pt x="2116884" y="248332"/>
                    <a:pt x="2106294" y="247659"/>
                  </a:cubicBezTo>
                  <a:cubicBezTo>
                    <a:pt x="2074524" y="245640"/>
                    <a:pt x="2039887" y="219714"/>
                    <a:pt x="2024577" y="202092"/>
                  </a:cubicBezTo>
                  <a:lnTo>
                    <a:pt x="2022732" y="199813"/>
                  </a:lnTo>
                  <a:lnTo>
                    <a:pt x="2022168" y="199117"/>
                  </a:lnTo>
                  <a:lnTo>
                    <a:pt x="2011657" y="198921"/>
                  </a:lnTo>
                  <a:cubicBezTo>
                    <a:pt x="2006762" y="198921"/>
                    <a:pt x="2001878" y="199012"/>
                    <a:pt x="1997021" y="199193"/>
                  </a:cubicBezTo>
                  <a:lnTo>
                    <a:pt x="1990172" y="199577"/>
                  </a:lnTo>
                  <a:lnTo>
                    <a:pt x="1986723" y="202613"/>
                  </a:lnTo>
                  <a:lnTo>
                    <a:pt x="1979798" y="203724"/>
                  </a:lnTo>
                  <a:lnTo>
                    <a:pt x="1979461" y="205186"/>
                  </a:lnTo>
                  <a:lnTo>
                    <a:pt x="1977895" y="205579"/>
                  </a:lnTo>
                  <a:lnTo>
                    <a:pt x="1965708" y="205984"/>
                  </a:lnTo>
                  <a:lnTo>
                    <a:pt x="1965700" y="205985"/>
                  </a:lnTo>
                  <a:lnTo>
                    <a:pt x="1965695" y="205983"/>
                  </a:lnTo>
                  <a:lnTo>
                    <a:pt x="1959428" y="205166"/>
                  </a:lnTo>
                  <a:lnTo>
                    <a:pt x="1956906" y="204536"/>
                  </a:lnTo>
                  <a:lnTo>
                    <a:pt x="1957586" y="203444"/>
                  </a:lnTo>
                  <a:lnTo>
                    <a:pt x="1947938" y="200424"/>
                  </a:lnTo>
                  <a:lnTo>
                    <a:pt x="1947924" y="200189"/>
                  </a:lnTo>
                  <a:lnTo>
                    <a:pt x="1947915" y="200037"/>
                  </a:lnTo>
                  <a:lnTo>
                    <a:pt x="1933879" y="197696"/>
                  </a:lnTo>
                  <a:lnTo>
                    <a:pt x="1927584" y="197467"/>
                  </a:lnTo>
                  <a:lnTo>
                    <a:pt x="1927194" y="197423"/>
                  </a:lnTo>
                  <a:lnTo>
                    <a:pt x="1926338" y="197037"/>
                  </a:lnTo>
                  <a:cubicBezTo>
                    <a:pt x="1923814" y="195644"/>
                    <a:pt x="1925643" y="194407"/>
                    <a:pt x="1933078" y="193788"/>
                  </a:cubicBezTo>
                  <a:cubicBezTo>
                    <a:pt x="1942182" y="193030"/>
                    <a:pt x="1945549" y="191067"/>
                    <a:pt x="1948175" y="189196"/>
                  </a:cubicBezTo>
                  <a:lnTo>
                    <a:pt x="1950029" y="188004"/>
                  </a:lnTo>
                  <a:lnTo>
                    <a:pt x="1950699" y="187037"/>
                  </a:lnTo>
                  <a:lnTo>
                    <a:pt x="1955800" y="179671"/>
                  </a:lnTo>
                  <a:cubicBezTo>
                    <a:pt x="1959311" y="175409"/>
                    <a:pt x="1963711" y="171920"/>
                    <a:pt x="1969524" y="172198"/>
                  </a:cubicBezTo>
                  <a:cubicBezTo>
                    <a:pt x="1975336" y="172477"/>
                    <a:pt x="1981430" y="175520"/>
                    <a:pt x="1986070" y="179474"/>
                  </a:cubicBezTo>
                  <a:lnTo>
                    <a:pt x="1989230" y="183041"/>
                  </a:lnTo>
                  <a:lnTo>
                    <a:pt x="1994662" y="182027"/>
                  </a:lnTo>
                  <a:cubicBezTo>
                    <a:pt x="2000031" y="181379"/>
                    <a:pt x="2005739" y="181030"/>
                    <a:pt x="2011657" y="181030"/>
                  </a:cubicBezTo>
                  <a:cubicBezTo>
                    <a:pt x="2014616" y="181030"/>
                    <a:pt x="2017523" y="181117"/>
                    <a:pt x="2020361" y="181285"/>
                  </a:cubicBezTo>
                  <a:lnTo>
                    <a:pt x="2027293" y="181905"/>
                  </a:lnTo>
                  <a:lnTo>
                    <a:pt x="2037468" y="180200"/>
                  </a:lnTo>
                  <a:lnTo>
                    <a:pt x="2046515" y="179793"/>
                  </a:lnTo>
                  <a:lnTo>
                    <a:pt x="2053088" y="159312"/>
                  </a:lnTo>
                  <a:cubicBezTo>
                    <a:pt x="2054210" y="150491"/>
                    <a:pt x="2053753" y="142448"/>
                    <a:pt x="2052796" y="135374"/>
                  </a:cubicBezTo>
                  <a:cubicBezTo>
                    <a:pt x="2050884" y="121226"/>
                    <a:pt x="2031634" y="124992"/>
                    <a:pt x="2032432" y="103030"/>
                  </a:cubicBezTo>
                  <a:cubicBezTo>
                    <a:pt x="2033231" y="81069"/>
                    <a:pt x="2051798" y="17182"/>
                    <a:pt x="2057588" y="3605"/>
                  </a:cubicBezTo>
                  <a:cubicBezTo>
                    <a:pt x="2059035" y="211"/>
                    <a:pt x="2060121" y="-525"/>
                    <a:pt x="2060994" y="321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28" name="フリーフォーム: 図形 1327">
              <a:extLst>
                <a:ext uri="{FF2B5EF4-FFF2-40B4-BE49-F238E27FC236}">
                  <a16:creationId xmlns:a16="http://schemas.microsoft.com/office/drawing/2014/main" id="{2716E07C-CA32-4910-8683-E9421888308A}"/>
                </a:ext>
              </a:extLst>
            </p:cNvPr>
            <p:cNvSpPr/>
            <p:nvPr/>
          </p:nvSpPr>
          <p:spPr>
            <a:xfrm>
              <a:off x="7874537" y="5037860"/>
              <a:ext cx="457839" cy="316992"/>
            </a:xfrm>
            <a:custGeom>
              <a:avLst/>
              <a:gdLst>
                <a:gd name="connsiteX0" fmla="*/ 1705668 w 2375026"/>
                <a:gd name="connsiteY0" fmla="*/ 1872613 h 2093720"/>
                <a:gd name="connsiteX1" fmla="*/ 1705669 w 2375026"/>
                <a:gd name="connsiteY1" fmla="*/ 1872613 h 2093720"/>
                <a:gd name="connsiteX2" fmla="*/ 1722215 w 2375026"/>
                <a:gd name="connsiteY2" fmla="*/ 1879889 h 2093720"/>
                <a:gd name="connsiteX3" fmla="*/ 1725375 w 2375026"/>
                <a:gd name="connsiteY3" fmla="*/ 1883456 h 2093720"/>
                <a:gd name="connsiteX4" fmla="*/ 1730807 w 2375026"/>
                <a:gd name="connsiteY4" fmla="*/ 1882442 h 2093720"/>
                <a:gd name="connsiteX5" fmla="*/ 1747802 w 2375026"/>
                <a:gd name="connsiteY5" fmla="*/ 1881445 h 2093720"/>
                <a:gd name="connsiteX6" fmla="*/ 1756505 w 2375026"/>
                <a:gd name="connsiteY6" fmla="*/ 1881700 h 2093720"/>
                <a:gd name="connsiteX7" fmla="*/ 1763438 w 2375026"/>
                <a:gd name="connsiteY7" fmla="*/ 1882320 h 2093720"/>
                <a:gd name="connsiteX8" fmla="*/ 1773612 w 2375026"/>
                <a:gd name="connsiteY8" fmla="*/ 1880615 h 2093720"/>
                <a:gd name="connsiteX9" fmla="*/ 1803014 w 2375026"/>
                <a:gd name="connsiteY9" fmla="*/ 1879294 h 2093720"/>
                <a:gd name="connsiteX10" fmla="*/ 1805953 w 2375026"/>
                <a:gd name="connsiteY10" fmla="*/ 1878950 h 2093720"/>
                <a:gd name="connsiteX11" fmla="*/ 1852551 w 2375026"/>
                <a:gd name="connsiteY11" fmla="*/ 1879818 h 2093720"/>
                <a:gd name="connsiteX12" fmla="*/ 1854109 w 2375026"/>
                <a:gd name="connsiteY12" fmla="*/ 1880702 h 2093720"/>
                <a:gd name="connsiteX13" fmla="*/ 1867823 w 2375026"/>
                <a:gd name="connsiteY13" fmla="*/ 1881526 h 2093720"/>
                <a:gd name="connsiteX14" fmla="*/ 1894885 w 2375026"/>
                <a:gd name="connsiteY14" fmla="*/ 1884339 h 2093720"/>
                <a:gd name="connsiteX15" fmla="*/ 1912829 w 2375026"/>
                <a:gd name="connsiteY15" fmla="*/ 1888849 h 2093720"/>
                <a:gd name="connsiteX16" fmla="*/ 1932340 w 2375026"/>
                <a:gd name="connsiteY16" fmla="*/ 1886947 h 2093720"/>
                <a:gd name="connsiteX17" fmla="*/ 1998212 w 2375026"/>
                <a:gd name="connsiteY17" fmla="*/ 1906619 h 2093720"/>
                <a:gd name="connsiteX18" fmla="*/ 1998449 w 2375026"/>
                <a:gd name="connsiteY18" fmla="*/ 1907481 h 2093720"/>
                <a:gd name="connsiteX19" fmla="*/ 1996036 w 2375026"/>
                <a:gd name="connsiteY19" fmla="*/ 1907050 h 2093720"/>
                <a:gd name="connsiteX20" fmla="*/ 1981730 w 2375026"/>
                <a:gd name="connsiteY20" fmla="*/ 1905272 h 2093720"/>
                <a:gd name="connsiteX21" fmla="*/ 1980188 w 2375026"/>
                <a:gd name="connsiteY21" fmla="*/ 1905141 h 2093720"/>
                <a:gd name="connsiteX22" fmla="*/ 1983239 w 2375026"/>
                <a:gd name="connsiteY22" fmla="*/ 1907392 h 2093720"/>
                <a:gd name="connsiteX23" fmla="*/ 1986537 w 2375026"/>
                <a:gd name="connsiteY23" fmla="*/ 1911460 h 2093720"/>
                <a:gd name="connsiteX24" fmla="*/ 1986774 w 2375026"/>
                <a:gd name="connsiteY24" fmla="*/ 1912323 h 2093720"/>
                <a:gd name="connsiteX25" fmla="*/ 1984361 w 2375026"/>
                <a:gd name="connsiteY25" fmla="*/ 1911892 h 2093720"/>
                <a:gd name="connsiteX26" fmla="*/ 1969349 w 2375026"/>
                <a:gd name="connsiteY26" fmla="*/ 1910331 h 2093720"/>
                <a:gd name="connsiteX27" fmla="*/ 1976070 w 2375026"/>
                <a:gd name="connsiteY27" fmla="*/ 1915064 h 2093720"/>
                <a:gd name="connsiteX28" fmla="*/ 1976275 w 2375026"/>
                <a:gd name="connsiteY28" fmla="*/ 1915624 h 2093720"/>
                <a:gd name="connsiteX29" fmla="*/ 1974197 w 2375026"/>
                <a:gd name="connsiteY29" fmla="*/ 1915344 h 2093720"/>
                <a:gd name="connsiteX30" fmla="*/ 1961880 w 2375026"/>
                <a:gd name="connsiteY30" fmla="*/ 1914189 h 2093720"/>
                <a:gd name="connsiteX31" fmla="*/ 1960552 w 2375026"/>
                <a:gd name="connsiteY31" fmla="*/ 1914104 h 2093720"/>
                <a:gd name="connsiteX32" fmla="*/ 1963179 w 2375026"/>
                <a:gd name="connsiteY32" fmla="*/ 1915566 h 2093720"/>
                <a:gd name="connsiteX33" fmla="*/ 1966018 w 2375026"/>
                <a:gd name="connsiteY33" fmla="*/ 1918209 h 2093720"/>
                <a:gd name="connsiteX34" fmla="*/ 1966222 w 2375026"/>
                <a:gd name="connsiteY34" fmla="*/ 1918769 h 2093720"/>
                <a:gd name="connsiteX35" fmla="*/ 1964145 w 2375026"/>
                <a:gd name="connsiteY35" fmla="*/ 1918489 h 2093720"/>
                <a:gd name="connsiteX36" fmla="*/ 1915918 w 2375026"/>
                <a:gd name="connsiteY36" fmla="*/ 1916086 h 2093720"/>
                <a:gd name="connsiteX37" fmla="*/ 1909626 w 2375026"/>
                <a:gd name="connsiteY37" fmla="*/ 1921736 h 2093720"/>
                <a:gd name="connsiteX38" fmla="*/ 1919148 w 2375026"/>
                <a:gd name="connsiteY38" fmla="*/ 1919567 h 2093720"/>
                <a:gd name="connsiteX39" fmla="*/ 1921700 w 2375026"/>
                <a:gd name="connsiteY39" fmla="*/ 1924816 h 2093720"/>
                <a:gd name="connsiteX40" fmla="*/ 1915483 w 2375026"/>
                <a:gd name="connsiteY40" fmla="*/ 1927911 h 2093720"/>
                <a:gd name="connsiteX41" fmla="*/ 1918378 w 2375026"/>
                <a:gd name="connsiteY41" fmla="*/ 1933956 h 2093720"/>
                <a:gd name="connsiteX42" fmla="*/ 1882751 w 2375026"/>
                <a:gd name="connsiteY42" fmla="*/ 1951385 h 2093720"/>
                <a:gd name="connsiteX43" fmla="*/ 1883008 w 2375026"/>
                <a:gd name="connsiteY43" fmla="*/ 1944782 h 2093720"/>
                <a:gd name="connsiteX44" fmla="*/ 1882856 w 2375026"/>
                <a:gd name="connsiteY44" fmla="*/ 1944273 h 2093720"/>
                <a:gd name="connsiteX45" fmla="*/ 1877883 w 2375026"/>
                <a:gd name="connsiteY45" fmla="*/ 1943939 h 2093720"/>
                <a:gd name="connsiteX46" fmla="*/ 1881390 w 2375026"/>
                <a:gd name="connsiteY46" fmla="*/ 1940329 h 2093720"/>
                <a:gd name="connsiteX47" fmla="*/ 1881062 w 2375026"/>
                <a:gd name="connsiteY47" fmla="*/ 1939902 h 2093720"/>
                <a:gd name="connsiteX48" fmla="*/ 1873275 w 2375026"/>
                <a:gd name="connsiteY48" fmla="*/ 1943787 h 2093720"/>
                <a:gd name="connsiteX49" fmla="*/ 1842439 w 2375026"/>
                <a:gd name="connsiteY49" fmla="*/ 1948074 h 2093720"/>
                <a:gd name="connsiteX50" fmla="*/ 1818421 w 2375026"/>
                <a:gd name="connsiteY50" fmla="*/ 1942580 h 2093720"/>
                <a:gd name="connsiteX51" fmla="*/ 1815281 w 2375026"/>
                <a:gd name="connsiteY51" fmla="*/ 1941020 h 2093720"/>
                <a:gd name="connsiteX52" fmla="*/ 1815120 w 2375026"/>
                <a:gd name="connsiteY52" fmla="*/ 1941538 h 2093720"/>
                <a:gd name="connsiteX53" fmla="*/ 1810132 w 2375026"/>
                <a:gd name="connsiteY53" fmla="*/ 1964600 h 2093720"/>
                <a:gd name="connsiteX54" fmla="*/ 1799468 w 2375026"/>
                <a:gd name="connsiteY54" fmla="*/ 1992181 h 2093720"/>
                <a:gd name="connsiteX55" fmla="*/ 1786867 w 2375026"/>
                <a:gd name="connsiteY55" fmla="*/ 2014730 h 2093720"/>
                <a:gd name="connsiteX56" fmla="*/ 1784172 w 2375026"/>
                <a:gd name="connsiteY56" fmla="*/ 2000925 h 2093720"/>
                <a:gd name="connsiteX57" fmla="*/ 1770924 w 2375026"/>
                <a:gd name="connsiteY57" fmla="*/ 2013653 h 2093720"/>
                <a:gd name="connsiteX58" fmla="*/ 1769953 w 2375026"/>
                <a:gd name="connsiteY58" fmla="*/ 1994665 h 2093720"/>
                <a:gd name="connsiteX59" fmla="*/ 1758319 w 2375026"/>
                <a:gd name="connsiteY59" fmla="*/ 2009239 h 2093720"/>
                <a:gd name="connsiteX60" fmla="*/ 1761660 w 2375026"/>
                <a:gd name="connsiteY60" fmla="*/ 1972712 h 2093720"/>
                <a:gd name="connsiteX61" fmla="*/ 1755843 w 2375026"/>
                <a:gd name="connsiteY61" fmla="*/ 1911061 h 2093720"/>
                <a:gd name="connsiteX62" fmla="*/ 1762465 w 2375026"/>
                <a:gd name="connsiteY62" fmla="*/ 1903946 h 2093720"/>
                <a:gd name="connsiteX63" fmla="*/ 1760722 w 2375026"/>
                <a:gd name="connsiteY63" fmla="*/ 1902507 h 2093720"/>
                <a:gd name="connsiteX64" fmla="*/ 1758904 w 2375026"/>
                <a:gd name="connsiteY64" fmla="*/ 1900262 h 2093720"/>
                <a:gd name="connsiteX65" fmla="*/ 1758313 w 2375026"/>
                <a:gd name="connsiteY65" fmla="*/ 1899532 h 2093720"/>
                <a:gd name="connsiteX66" fmla="*/ 1747802 w 2375026"/>
                <a:gd name="connsiteY66" fmla="*/ 1899336 h 2093720"/>
                <a:gd name="connsiteX67" fmla="*/ 1733166 w 2375026"/>
                <a:gd name="connsiteY67" fmla="*/ 1899608 h 2093720"/>
                <a:gd name="connsiteX68" fmla="*/ 1726317 w 2375026"/>
                <a:gd name="connsiteY68" fmla="*/ 1899992 h 2093720"/>
                <a:gd name="connsiteX69" fmla="*/ 1722868 w 2375026"/>
                <a:gd name="connsiteY69" fmla="*/ 1903028 h 2093720"/>
                <a:gd name="connsiteX70" fmla="*/ 1715943 w 2375026"/>
                <a:gd name="connsiteY70" fmla="*/ 1904139 h 2093720"/>
                <a:gd name="connsiteX71" fmla="*/ 1715606 w 2375026"/>
                <a:gd name="connsiteY71" fmla="*/ 1905601 h 2093720"/>
                <a:gd name="connsiteX72" fmla="*/ 1714040 w 2375026"/>
                <a:gd name="connsiteY72" fmla="*/ 1905994 h 2093720"/>
                <a:gd name="connsiteX73" fmla="*/ 1701853 w 2375026"/>
                <a:gd name="connsiteY73" fmla="*/ 1906398 h 2093720"/>
                <a:gd name="connsiteX74" fmla="*/ 1701845 w 2375026"/>
                <a:gd name="connsiteY74" fmla="*/ 1906400 h 2093720"/>
                <a:gd name="connsiteX75" fmla="*/ 1701840 w 2375026"/>
                <a:gd name="connsiteY75" fmla="*/ 1906398 h 2093720"/>
                <a:gd name="connsiteX76" fmla="*/ 1695573 w 2375026"/>
                <a:gd name="connsiteY76" fmla="*/ 1905581 h 2093720"/>
                <a:gd name="connsiteX77" fmla="*/ 1693051 w 2375026"/>
                <a:gd name="connsiteY77" fmla="*/ 1904951 h 2093720"/>
                <a:gd name="connsiteX78" fmla="*/ 1693731 w 2375026"/>
                <a:gd name="connsiteY78" fmla="*/ 1903859 h 2093720"/>
                <a:gd name="connsiteX79" fmla="*/ 1684083 w 2375026"/>
                <a:gd name="connsiteY79" fmla="*/ 1900839 h 2093720"/>
                <a:gd name="connsiteX80" fmla="*/ 1684071 w 2375026"/>
                <a:gd name="connsiteY80" fmla="*/ 1900635 h 2093720"/>
                <a:gd name="connsiteX81" fmla="*/ 1684060 w 2375026"/>
                <a:gd name="connsiteY81" fmla="*/ 1900451 h 2093720"/>
                <a:gd name="connsiteX82" fmla="*/ 1670025 w 2375026"/>
                <a:gd name="connsiteY82" fmla="*/ 1898111 h 2093720"/>
                <a:gd name="connsiteX83" fmla="*/ 1663729 w 2375026"/>
                <a:gd name="connsiteY83" fmla="*/ 1897882 h 2093720"/>
                <a:gd name="connsiteX84" fmla="*/ 1663339 w 2375026"/>
                <a:gd name="connsiteY84" fmla="*/ 1897838 h 2093720"/>
                <a:gd name="connsiteX85" fmla="*/ 1662483 w 2375026"/>
                <a:gd name="connsiteY85" fmla="*/ 1897452 h 2093720"/>
                <a:gd name="connsiteX86" fmla="*/ 1669223 w 2375026"/>
                <a:gd name="connsiteY86" fmla="*/ 1894203 h 2093720"/>
                <a:gd name="connsiteX87" fmla="*/ 1684320 w 2375026"/>
                <a:gd name="connsiteY87" fmla="*/ 1889611 h 2093720"/>
                <a:gd name="connsiteX88" fmla="*/ 1686174 w 2375026"/>
                <a:gd name="connsiteY88" fmla="*/ 1888419 h 2093720"/>
                <a:gd name="connsiteX89" fmla="*/ 1686771 w 2375026"/>
                <a:gd name="connsiteY89" fmla="*/ 1887557 h 2093720"/>
                <a:gd name="connsiteX90" fmla="*/ 1691945 w 2375026"/>
                <a:gd name="connsiteY90" fmla="*/ 1880086 h 2093720"/>
                <a:gd name="connsiteX91" fmla="*/ 1705668 w 2375026"/>
                <a:gd name="connsiteY91" fmla="*/ 1872613 h 2093720"/>
                <a:gd name="connsiteX92" fmla="*/ 2173715 w 2375026"/>
                <a:gd name="connsiteY92" fmla="*/ 1843069 h 2093720"/>
                <a:gd name="connsiteX93" fmla="*/ 2179892 w 2375026"/>
                <a:gd name="connsiteY93" fmla="*/ 1864323 h 2093720"/>
                <a:gd name="connsiteX94" fmla="*/ 2193069 w 2375026"/>
                <a:gd name="connsiteY94" fmla="*/ 1861927 h 2093720"/>
                <a:gd name="connsiteX95" fmla="*/ 2195464 w 2375026"/>
                <a:gd name="connsiteY95" fmla="*/ 1875104 h 2093720"/>
                <a:gd name="connsiteX96" fmla="*/ 2203904 w 2375026"/>
                <a:gd name="connsiteY96" fmla="*/ 1877527 h 2093720"/>
                <a:gd name="connsiteX97" fmla="*/ 2206831 w 2375026"/>
                <a:gd name="connsiteY97" fmla="*/ 1899144 h 2093720"/>
                <a:gd name="connsiteX98" fmla="*/ 2215774 w 2375026"/>
                <a:gd name="connsiteY98" fmla="*/ 1905609 h 2093720"/>
                <a:gd name="connsiteX99" fmla="*/ 2211037 w 2375026"/>
                <a:gd name="connsiteY99" fmla="*/ 1920624 h 2093720"/>
                <a:gd name="connsiteX100" fmla="*/ 2221818 w 2375026"/>
                <a:gd name="connsiteY100" fmla="*/ 1924217 h 2093720"/>
                <a:gd name="connsiteX101" fmla="*/ 2221818 w 2375026"/>
                <a:gd name="connsiteY101" fmla="*/ 1938592 h 2093720"/>
                <a:gd name="connsiteX102" fmla="*/ 2255057 w 2375026"/>
                <a:gd name="connsiteY102" fmla="*/ 1990193 h 2093720"/>
                <a:gd name="connsiteX103" fmla="*/ 2258917 w 2375026"/>
                <a:gd name="connsiteY103" fmla="*/ 2007369 h 2093720"/>
                <a:gd name="connsiteX104" fmla="*/ 2262040 w 2375026"/>
                <a:gd name="connsiteY104" fmla="*/ 2025694 h 2093720"/>
                <a:gd name="connsiteX105" fmla="*/ 2271462 w 2375026"/>
                <a:gd name="connsiteY105" fmla="*/ 2026674 h 2093720"/>
                <a:gd name="connsiteX106" fmla="*/ 2289405 w 2375026"/>
                <a:gd name="connsiteY106" fmla="*/ 2031184 h 2093720"/>
                <a:gd name="connsiteX107" fmla="*/ 2308917 w 2375026"/>
                <a:gd name="connsiteY107" fmla="*/ 2029281 h 2093720"/>
                <a:gd name="connsiteX108" fmla="*/ 2374789 w 2375026"/>
                <a:gd name="connsiteY108" fmla="*/ 2048953 h 2093720"/>
                <a:gd name="connsiteX109" fmla="*/ 2375026 w 2375026"/>
                <a:gd name="connsiteY109" fmla="*/ 2049815 h 2093720"/>
                <a:gd name="connsiteX110" fmla="*/ 2372613 w 2375026"/>
                <a:gd name="connsiteY110" fmla="*/ 2049384 h 2093720"/>
                <a:gd name="connsiteX111" fmla="*/ 2358308 w 2375026"/>
                <a:gd name="connsiteY111" fmla="*/ 2047606 h 2093720"/>
                <a:gd name="connsiteX112" fmla="*/ 2356765 w 2375026"/>
                <a:gd name="connsiteY112" fmla="*/ 2047475 h 2093720"/>
                <a:gd name="connsiteX113" fmla="*/ 2359816 w 2375026"/>
                <a:gd name="connsiteY113" fmla="*/ 2049726 h 2093720"/>
                <a:gd name="connsiteX114" fmla="*/ 2363114 w 2375026"/>
                <a:gd name="connsiteY114" fmla="*/ 2053794 h 2093720"/>
                <a:gd name="connsiteX115" fmla="*/ 2363352 w 2375026"/>
                <a:gd name="connsiteY115" fmla="*/ 2054657 h 2093720"/>
                <a:gd name="connsiteX116" fmla="*/ 2360938 w 2375026"/>
                <a:gd name="connsiteY116" fmla="*/ 2054226 h 2093720"/>
                <a:gd name="connsiteX117" fmla="*/ 2345926 w 2375026"/>
                <a:gd name="connsiteY117" fmla="*/ 2052665 h 2093720"/>
                <a:gd name="connsiteX118" fmla="*/ 2352648 w 2375026"/>
                <a:gd name="connsiteY118" fmla="*/ 2057398 h 2093720"/>
                <a:gd name="connsiteX119" fmla="*/ 2352852 w 2375026"/>
                <a:gd name="connsiteY119" fmla="*/ 2057958 h 2093720"/>
                <a:gd name="connsiteX120" fmla="*/ 2350774 w 2375026"/>
                <a:gd name="connsiteY120" fmla="*/ 2057678 h 2093720"/>
                <a:gd name="connsiteX121" fmla="*/ 2338457 w 2375026"/>
                <a:gd name="connsiteY121" fmla="*/ 2056523 h 2093720"/>
                <a:gd name="connsiteX122" fmla="*/ 2337129 w 2375026"/>
                <a:gd name="connsiteY122" fmla="*/ 2056438 h 2093720"/>
                <a:gd name="connsiteX123" fmla="*/ 2339756 w 2375026"/>
                <a:gd name="connsiteY123" fmla="*/ 2057900 h 2093720"/>
                <a:gd name="connsiteX124" fmla="*/ 2342596 w 2375026"/>
                <a:gd name="connsiteY124" fmla="*/ 2060543 h 2093720"/>
                <a:gd name="connsiteX125" fmla="*/ 2342800 w 2375026"/>
                <a:gd name="connsiteY125" fmla="*/ 2061103 h 2093720"/>
                <a:gd name="connsiteX126" fmla="*/ 2340722 w 2375026"/>
                <a:gd name="connsiteY126" fmla="*/ 2060823 h 2093720"/>
                <a:gd name="connsiteX127" fmla="*/ 2292496 w 2375026"/>
                <a:gd name="connsiteY127" fmla="*/ 2058420 h 2093720"/>
                <a:gd name="connsiteX128" fmla="*/ 2286202 w 2375026"/>
                <a:gd name="connsiteY128" fmla="*/ 2064071 h 2093720"/>
                <a:gd name="connsiteX129" fmla="*/ 2295725 w 2375026"/>
                <a:gd name="connsiteY129" fmla="*/ 2061902 h 2093720"/>
                <a:gd name="connsiteX130" fmla="*/ 2298277 w 2375026"/>
                <a:gd name="connsiteY130" fmla="*/ 2067152 h 2093720"/>
                <a:gd name="connsiteX131" fmla="*/ 2292059 w 2375026"/>
                <a:gd name="connsiteY131" fmla="*/ 2070246 h 2093720"/>
                <a:gd name="connsiteX132" fmla="*/ 2294954 w 2375026"/>
                <a:gd name="connsiteY132" fmla="*/ 2076290 h 2093720"/>
                <a:gd name="connsiteX133" fmla="*/ 2259327 w 2375026"/>
                <a:gd name="connsiteY133" fmla="*/ 2093720 h 2093720"/>
                <a:gd name="connsiteX134" fmla="*/ 2259584 w 2375026"/>
                <a:gd name="connsiteY134" fmla="*/ 2087117 h 2093720"/>
                <a:gd name="connsiteX135" fmla="*/ 2259432 w 2375026"/>
                <a:gd name="connsiteY135" fmla="*/ 2086608 h 2093720"/>
                <a:gd name="connsiteX136" fmla="*/ 2254459 w 2375026"/>
                <a:gd name="connsiteY136" fmla="*/ 2086273 h 2093720"/>
                <a:gd name="connsiteX137" fmla="*/ 2257966 w 2375026"/>
                <a:gd name="connsiteY137" fmla="*/ 2082663 h 2093720"/>
                <a:gd name="connsiteX138" fmla="*/ 2257638 w 2375026"/>
                <a:gd name="connsiteY138" fmla="*/ 2082237 h 2093720"/>
                <a:gd name="connsiteX139" fmla="*/ 2249851 w 2375026"/>
                <a:gd name="connsiteY139" fmla="*/ 2086121 h 2093720"/>
                <a:gd name="connsiteX140" fmla="*/ 2219015 w 2375026"/>
                <a:gd name="connsiteY140" fmla="*/ 2090408 h 2093720"/>
                <a:gd name="connsiteX141" fmla="*/ 2137298 w 2375026"/>
                <a:gd name="connsiteY141" fmla="*/ 2044841 h 2093720"/>
                <a:gd name="connsiteX142" fmla="*/ 2135456 w 2375026"/>
                <a:gd name="connsiteY142" fmla="*/ 2042566 h 2093720"/>
                <a:gd name="connsiteX143" fmla="*/ 2134889 w 2375026"/>
                <a:gd name="connsiteY143" fmla="*/ 2041866 h 2093720"/>
                <a:gd name="connsiteX144" fmla="*/ 2124378 w 2375026"/>
                <a:gd name="connsiteY144" fmla="*/ 2041671 h 2093720"/>
                <a:gd name="connsiteX145" fmla="*/ 2109742 w 2375026"/>
                <a:gd name="connsiteY145" fmla="*/ 2041943 h 2093720"/>
                <a:gd name="connsiteX146" fmla="*/ 2102893 w 2375026"/>
                <a:gd name="connsiteY146" fmla="*/ 2042327 h 2093720"/>
                <a:gd name="connsiteX147" fmla="*/ 2099444 w 2375026"/>
                <a:gd name="connsiteY147" fmla="*/ 2045362 h 2093720"/>
                <a:gd name="connsiteX148" fmla="*/ 2092519 w 2375026"/>
                <a:gd name="connsiteY148" fmla="*/ 2046473 h 2093720"/>
                <a:gd name="connsiteX149" fmla="*/ 2092182 w 2375026"/>
                <a:gd name="connsiteY149" fmla="*/ 2047936 h 2093720"/>
                <a:gd name="connsiteX150" fmla="*/ 2090616 w 2375026"/>
                <a:gd name="connsiteY150" fmla="*/ 2048328 h 2093720"/>
                <a:gd name="connsiteX151" fmla="*/ 2078429 w 2375026"/>
                <a:gd name="connsiteY151" fmla="*/ 2048733 h 2093720"/>
                <a:gd name="connsiteX152" fmla="*/ 2078421 w 2375026"/>
                <a:gd name="connsiteY152" fmla="*/ 2048734 h 2093720"/>
                <a:gd name="connsiteX153" fmla="*/ 2078415 w 2375026"/>
                <a:gd name="connsiteY153" fmla="*/ 2048733 h 2093720"/>
                <a:gd name="connsiteX154" fmla="*/ 2072149 w 2375026"/>
                <a:gd name="connsiteY154" fmla="*/ 2047916 h 2093720"/>
                <a:gd name="connsiteX155" fmla="*/ 2069627 w 2375026"/>
                <a:gd name="connsiteY155" fmla="*/ 2047285 h 2093720"/>
                <a:gd name="connsiteX156" fmla="*/ 2070307 w 2375026"/>
                <a:gd name="connsiteY156" fmla="*/ 2046194 h 2093720"/>
                <a:gd name="connsiteX157" fmla="*/ 2060659 w 2375026"/>
                <a:gd name="connsiteY157" fmla="*/ 2043173 h 2093720"/>
                <a:gd name="connsiteX158" fmla="*/ 2060645 w 2375026"/>
                <a:gd name="connsiteY158" fmla="*/ 2042946 h 2093720"/>
                <a:gd name="connsiteX159" fmla="*/ 2060636 w 2375026"/>
                <a:gd name="connsiteY159" fmla="*/ 2042786 h 2093720"/>
                <a:gd name="connsiteX160" fmla="*/ 2046600 w 2375026"/>
                <a:gd name="connsiteY160" fmla="*/ 2040446 h 2093720"/>
                <a:gd name="connsiteX161" fmla="*/ 2040305 w 2375026"/>
                <a:gd name="connsiteY161" fmla="*/ 2040217 h 2093720"/>
                <a:gd name="connsiteX162" fmla="*/ 2039915 w 2375026"/>
                <a:gd name="connsiteY162" fmla="*/ 2040172 h 2093720"/>
                <a:gd name="connsiteX163" fmla="*/ 2039059 w 2375026"/>
                <a:gd name="connsiteY163" fmla="*/ 2039787 h 2093720"/>
                <a:gd name="connsiteX164" fmla="*/ 2045799 w 2375026"/>
                <a:gd name="connsiteY164" fmla="*/ 2036537 h 2093720"/>
                <a:gd name="connsiteX165" fmla="*/ 2060896 w 2375026"/>
                <a:gd name="connsiteY165" fmla="*/ 2031946 h 2093720"/>
                <a:gd name="connsiteX166" fmla="*/ 2062750 w 2375026"/>
                <a:gd name="connsiteY166" fmla="*/ 2030754 h 2093720"/>
                <a:gd name="connsiteX167" fmla="*/ 2068522 w 2375026"/>
                <a:gd name="connsiteY167" fmla="*/ 2022420 h 2093720"/>
                <a:gd name="connsiteX168" fmla="*/ 2082245 w 2375026"/>
                <a:gd name="connsiteY168" fmla="*/ 2014947 h 2093720"/>
                <a:gd name="connsiteX169" fmla="*/ 2098791 w 2375026"/>
                <a:gd name="connsiteY169" fmla="*/ 2022223 h 2093720"/>
                <a:gd name="connsiteX170" fmla="*/ 2101951 w 2375026"/>
                <a:gd name="connsiteY170" fmla="*/ 2025790 h 2093720"/>
                <a:gd name="connsiteX171" fmla="*/ 2107383 w 2375026"/>
                <a:gd name="connsiteY171" fmla="*/ 2024776 h 2093720"/>
                <a:gd name="connsiteX172" fmla="*/ 2124378 w 2375026"/>
                <a:gd name="connsiteY172" fmla="*/ 2023779 h 2093720"/>
                <a:gd name="connsiteX173" fmla="*/ 2133082 w 2375026"/>
                <a:gd name="connsiteY173" fmla="*/ 2024035 h 2093720"/>
                <a:gd name="connsiteX174" fmla="*/ 2140014 w 2375026"/>
                <a:gd name="connsiteY174" fmla="*/ 2024655 h 2093720"/>
                <a:gd name="connsiteX175" fmla="*/ 2150189 w 2375026"/>
                <a:gd name="connsiteY175" fmla="*/ 2022949 h 2093720"/>
                <a:gd name="connsiteX176" fmla="*/ 2159236 w 2375026"/>
                <a:gd name="connsiteY176" fmla="*/ 2022542 h 2093720"/>
                <a:gd name="connsiteX177" fmla="*/ 2165809 w 2375026"/>
                <a:gd name="connsiteY177" fmla="*/ 2002061 h 2093720"/>
                <a:gd name="connsiteX178" fmla="*/ 2165517 w 2375026"/>
                <a:gd name="connsiteY178" fmla="*/ 1978123 h 2093720"/>
                <a:gd name="connsiteX179" fmla="*/ 2145153 w 2375026"/>
                <a:gd name="connsiteY179" fmla="*/ 1945779 h 2093720"/>
                <a:gd name="connsiteX180" fmla="*/ 2170309 w 2375026"/>
                <a:gd name="connsiteY180" fmla="*/ 1846354 h 2093720"/>
                <a:gd name="connsiteX181" fmla="*/ 2173715 w 2375026"/>
                <a:gd name="connsiteY181" fmla="*/ 1843069 h 2093720"/>
                <a:gd name="connsiteX182" fmla="*/ 1379765 w 2375026"/>
                <a:gd name="connsiteY182" fmla="*/ 1622527 h 2093720"/>
                <a:gd name="connsiteX183" fmla="*/ 1385942 w 2375026"/>
                <a:gd name="connsiteY183" fmla="*/ 1643781 h 2093720"/>
                <a:gd name="connsiteX184" fmla="*/ 1399119 w 2375026"/>
                <a:gd name="connsiteY184" fmla="*/ 1641385 h 2093720"/>
                <a:gd name="connsiteX185" fmla="*/ 1401514 w 2375026"/>
                <a:gd name="connsiteY185" fmla="*/ 1654562 h 2093720"/>
                <a:gd name="connsiteX186" fmla="*/ 1409954 w 2375026"/>
                <a:gd name="connsiteY186" fmla="*/ 1656985 h 2093720"/>
                <a:gd name="connsiteX187" fmla="*/ 1412881 w 2375026"/>
                <a:gd name="connsiteY187" fmla="*/ 1678602 h 2093720"/>
                <a:gd name="connsiteX188" fmla="*/ 1421824 w 2375026"/>
                <a:gd name="connsiteY188" fmla="*/ 1685067 h 2093720"/>
                <a:gd name="connsiteX189" fmla="*/ 1417087 w 2375026"/>
                <a:gd name="connsiteY189" fmla="*/ 1700082 h 2093720"/>
                <a:gd name="connsiteX190" fmla="*/ 1427868 w 2375026"/>
                <a:gd name="connsiteY190" fmla="*/ 1703675 h 2093720"/>
                <a:gd name="connsiteX191" fmla="*/ 1427868 w 2375026"/>
                <a:gd name="connsiteY191" fmla="*/ 1718050 h 2093720"/>
                <a:gd name="connsiteX192" fmla="*/ 1461107 w 2375026"/>
                <a:gd name="connsiteY192" fmla="*/ 1769651 h 2093720"/>
                <a:gd name="connsiteX193" fmla="*/ 1464967 w 2375026"/>
                <a:gd name="connsiteY193" fmla="*/ 1786827 h 2093720"/>
                <a:gd name="connsiteX194" fmla="*/ 1468125 w 2375026"/>
                <a:gd name="connsiteY194" fmla="*/ 1805354 h 2093720"/>
                <a:gd name="connsiteX195" fmla="*/ 1477512 w 2375026"/>
                <a:gd name="connsiteY195" fmla="*/ 1806131 h 2093720"/>
                <a:gd name="connsiteX196" fmla="*/ 1495455 w 2375026"/>
                <a:gd name="connsiteY196" fmla="*/ 1810641 h 2093720"/>
                <a:gd name="connsiteX197" fmla="*/ 1514967 w 2375026"/>
                <a:gd name="connsiteY197" fmla="*/ 1808738 h 2093720"/>
                <a:gd name="connsiteX198" fmla="*/ 1580839 w 2375026"/>
                <a:gd name="connsiteY198" fmla="*/ 1828410 h 2093720"/>
                <a:gd name="connsiteX199" fmla="*/ 1581076 w 2375026"/>
                <a:gd name="connsiteY199" fmla="*/ 1829272 h 2093720"/>
                <a:gd name="connsiteX200" fmla="*/ 1578663 w 2375026"/>
                <a:gd name="connsiteY200" fmla="*/ 1828842 h 2093720"/>
                <a:gd name="connsiteX201" fmla="*/ 1564358 w 2375026"/>
                <a:gd name="connsiteY201" fmla="*/ 1827064 h 2093720"/>
                <a:gd name="connsiteX202" fmla="*/ 1562815 w 2375026"/>
                <a:gd name="connsiteY202" fmla="*/ 1826932 h 2093720"/>
                <a:gd name="connsiteX203" fmla="*/ 1565866 w 2375026"/>
                <a:gd name="connsiteY203" fmla="*/ 1829183 h 2093720"/>
                <a:gd name="connsiteX204" fmla="*/ 1569164 w 2375026"/>
                <a:gd name="connsiteY204" fmla="*/ 1833252 h 2093720"/>
                <a:gd name="connsiteX205" fmla="*/ 1569402 w 2375026"/>
                <a:gd name="connsiteY205" fmla="*/ 1834114 h 2093720"/>
                <a:gd name="connsiteX206" fmla="*/ 1566988 w 2375026"/>
                <a:gd name="connsiteY206" fmla="*/ 1833683 h 2093720"/>
                <a:gd name="connsiteX207" fmla="*/ 1551976 w 2375026"/>
                <a:gd name="connsiteY207" fmla="*/ 1832123 h 2093720"/>
                <a:gd name="connsiteX208" fmla="*/ 1558698 w 2375026"/>
                <a:gd name="connsiteY208" fmla="*/ 1836855 h 2093720"/>
                <a:gd name="connsiteX209" fmla="*/ 1558902 w 2375026"/>
                <a:gd name="connsiteY209" fmla="*/ 1837415 h 2093720"/>
                <a:gd name="connsiteX210" fmla="*/ 1556824 w 2375026"/>
                <a:gd name="connsiteY210" fmla="*/ 1837136 h 2093720"/>
                <a:gd name="connsiteX211" fmla="*/ 1544507 w 2375026"/>
                <a:gd name="connsiteY211" fmla="*/ 1835981 h 2093720"/>
                <a:gd name="connsiteX212" fmla="*/ 1543179 w 2375026"/>
                <a:gd name="connsiteY212" fmla="*/ 1835895 h 2093720"/>
                <a:gd name="connsiteX213" fmla="*/ 1545806 w 2375026"/>
                <a:gd name="connsiteY213" fmla="*/ 1837358 h 2093720"/>
                <a:gd name="connsiteX214" fmla="*/ 1548646 w 2375026"/>
                <a:gd name="connsiteY214" fmla="*/ 1840000 h 2093720"/>
                <a:gd name="connsiteX215" fmla="*/ 1548850 w 2375026"/>
                <a:gd name="connsiteY215" fmla="*/ 1840560 h 2093720"/>
                <a:gd name="connsiteX216" fmla="*/ 1546772 w 2375026"/>
                <a:gd name="connsiteY216" fmla="*/ 1840281 h 2093720"/>
                <a:gd name="connsiteX217" fmla="*/ 1498546 w 2375026"/>
                <a:gd name="connsiteY217" fmla="*/ 1837877 h 2093720"/>
                <a:gd name="connsiteX218" fmla="*/ 1492252 w 2375026"/>
                <a:gd name="connsiteY218" fmla="*/ 1843529 h 2093720"/>
                <a:gd name="connsiteX219" fmla="*/ 1501775 w 2375026"/>
                <a:gd name="connsiteY219" fmla="*/ 1841360 h 2093720"/>
                <a:gd name="connsiteX220" fmla="*/ 1504327 w 2375026"/>
                <a:gd name="connsiteY220" fmla="*/ 1846609 h 2093720"/>
                <a:gd name="connsiteX221" fmla="*/ 1498109 w 2375026"/>
                <a:gd name="connsiteY221" fmla="*/ 1849704 h 2093720"/>
                <a:gd name="connsiteX222" fmla="*/ 1501004 w 2375026"/>
                <a:gd name="connsiteY222" fmla="*/ 1855748 h 2093720"/>
                <a:gd name="connsiteX223" fmla="*/ 1465377 w 2375026"/>
                <a:gd name="connsiteY223" fmla="*/ 1873177 h 2093720"/>
                <a:gd name="connsiteX224" fmla="*/ 1465634 w 2375026"/>
                <a:gd name="connsiteY224" fmla="*/ 1866574 h 2093720"/>
                <a:gd name="connsiteX225" fmla="*/ 1465482 w 2375026"/>
                <a:gd name="connsiteY225" fmla="*/ 1866065 h 2093720"/>
                <a:gd name="connsiteX226" fmla="*/ 1460509 w 2375026"/>
                <a:gd name="connsiteY226" fmla="*/ 1865731 h 2093720"/>
                <a:gd name="connsiteX227" fmla="*/ 1464016 w 2375026"/>
                <a:gd name="connsiteY227" fmla="*/ 1862121 h 2093720"/>
                <a:gd name="connsiteX228" fmla="*/ 1463688 w 2375026"/>
                <a:gd name="connsiteY228" fmla="*/ 1861694 h 2093720"/>
                <a:gd name="connsiteX229" fmla="*/ 1455901 w 2375026"/>
                <a:gd name="connsiteY229" fmla="*/ 1865579 h 2093720"/>
                <a:gd name="connsiteX230" fmla="*/ 1425065 w 2375026"/>
                <a:gd name="connsiteY230" fmla="*/ 1869866 h 2093720"/>
                <a:gd name="connsiteX231" fmla="*/ 1343348 w 2375026"/>
                <a:gd name="connsiteY231" fmla="*/ 1824299 h 2093720"/>
                <a:gd name="connsiteX232" fmla="*/ 1341502 w 2375026"/>
                <a:gd name="connsiteY232" fmla="*/ 1822018 h 2093720"/>
                <a:gd name="connsiteX233" fmla="*/ 1340939 w 2375026"/>
                <a:gd name="connsiteY233" fmla="*/ 1821324 h 2093720"/>
                <a:gd name="connsiteX234" fmla="*/ 1330428 w 2375026"/>
                <a:gd name="connsiteY234" fmla="*/ 1821128 h 2093720"/>
                <a:gd name="connsiteX235" fmla="*/ 1315792 w 2375026"/>
                <a:gd name="connsiteY235" fmla="*/ 1821400 h 2093720"/>
                <a:gd name="connsiteX236" fmla="*/ 1308943 w 2375026"/>
                <a:gd name="connsiteY236" fmla="*/ 1821784 h 2093720"/>
                <a:gd name="connsiteX237" fmla="*/ 1305494 w 2375026"/>
                <a:gd name="connsiteY237" fmla="*/ 1824820 h 2093720"/>
                <a:gd name="connsiteX238" fmla="*/ 1298569 w 2375026"/>
                <a:gd name="connsiteY238" fmla="*/ 1825931 h 2093720"/>
                <a:gd name="connsiteX239" fmla="*/ 1298232 w 2375026"/>
                <a:gd name="connsiteY239" fmla="*/ 1827393 h 2093720"/>
                <a:gd name="connsiteX240" fmla="*/ 1296666 w 2375026"/>
                <a:gd name="connsiteY240" fmla="*/ 1827786 h 2093720"/>
                <a:gd name="connsiteX241" fmla="*/ 1284479 w 2375026"/>
                <a:gd name="connsiteY241" fmla="*/ 1828190 h 2093720"/>
                <a:gd name="connsiteX242" fmla="*/ 1284471 w 2375026"/>
                <a:gd name="connsiteY242" fmla="*/ 1828192 h 2093720"/>
                <a:gd name="connsiteX243" fmla="*/ 1284466 w 2375026"/>
                <a:gd name="connsiteY243" fmla="*/ 1828190 h 2093720"/>
                <a:gd name="connsiteX244" fmla="*/ 1278199 w 2375026"/>
                <a:gd name="connsiteY244" fmla="*/ 1827373 h 2093720"/>
                <a:gd name="connsiteX245" fmla="*/ 1275677 w 2375026"/>
                <a:gd name="connsiteY245" fmla="*/ 1826743 h 2093720"/>
                <a:gd name="connsiteX246" fmla="*/ 1276357 w 2375026"/>
                <a:gd name="connsiteY246" fmla="*/ 1825651 h 2093720"/>
                <a:gd name="connsiteX247" fmla="*/ 1266709 w 2375026"/>
                <a:gd name="connsiteY247" fmla="*/ 1822631 h 2093720"/>
                <a:gd name="connsiteX248" fmla="*/ 1266696 w 2375026"/>
                <a:gd name="connsiteY248" fmla="*/ 1822417 h 2093720"/>
                <a:gd name="connsiteX249" fmla="*/ 1266686 w 2375026"/>
                <a:gd name="connsiteY249" fmla="*/ 1822243 h 2093720"/>
                <a:gd name="connsiteX250" fmla="*/ 1252650 w 2375026"/>
                <a:gd name="connsiteY250" fmla="*/ 1819903 h 2093720"/>
                <a:gd name="connsiteX251" fmla="*/ 1246355 w 2375026"/>
                <a:gd name="connsiteY251" fmla="*/ 1819674 h 2093720"/>
                <a:gd name="connsiteX252" fmla="*/ 1245965 w 2375026"/>
                <a:gd name="connsiteY252" fmla="*/ 1819630 h 2093720"/>
                <a:gd name="connsiteX253" fmla="*/ 1245109 w 2375026"/>
                <a:gd name="connsiteY253" fmla="*/ 1819244 h 2093720"/>
                <a:gd name="connsiteX254" fmla="*/ 1251849 w 2375026"/>
                <a:gd name="connsiteY254" fmla="*/ 1815995 h 2093720"/>
                <a:gd name="connsiteX255" fmla="*/ 1266946 w 2375026"/>
                <a:gd name="connsiteY255" fmla="*/ 1811403 h 2093720"/>
                <a:gd name="connsiteX256" fmla="*/ 1268800 w 2375026"/>
                <a:gd name="connsiteY256" fmla="*/ 1810211 h 2093720"/>
                <a:gd name="connsiteX257" fmla="*/ 1269470 w 2375026"/>
                <a:gd name="connsiteY257" fmla="*/ 1809244 h 2093720"/>
                <a:gd name="connsiteX258" fmla="*/ 1274571 w 2375026"/>
                <a:gd name="connsiteY258" fmla="*/ 1801878 h 2093720"/>
                <a:gd name="connsiteX259" fmla="*/ 1288295 w 2375026"/>
                <a:gd name="connsiteY259" fmla="*/ 1794405 h 2093720"/>
                <a:gd name="connsiteX260" fmla="*/ 1304841 w 2375026"/>
                <a:gd name="connsiteY260" fmla="*/ 1801681 h 2093720"/>
                <a:gd name="connsiteX261" fmla="*/ 1308001 w 2375026"/>
                <a:gd name="connsiteY261" fmla="*/ 1805248 h 2093720"/>
                <a:gd name="connsiteX262" fmla="*/ 1313433 w 2375026"/>
                <a:gd name="connsiteY262" fmla="*/ 1804234 h 2093720"/>
                <a:gd name="connsiteX263" fmla="*/ 1330428 w 2375026"/>
                <a:gd name="connsiteY263" fmla="*/ 1803237 h 2093720"/>
                <a:gd name="connsiteX264" fmla="*/ 1339132 w 2375026"/>
                <a:gd name="connsiteY264" fmla="*/ 1803492 h 2093720"/>
                <a:gd name="connsiteX265" fmla="*/ 1346064 w 2375026"/>
                <a:gd name="connsiteY265" fmla="*/ 1804112 h 2093720"/>
                <a:gd name="connsiteX266" fmla="*/ 1356239 w 2375026"/>
                <a:gd name="connsiteY266" fmla="*/ 1802407 h 2093720"/>
                <a:gd name="connsiteX267" fmla="*/ 1365286 w 2375026"/>
                <a:gd name="connsiteY267" fmla="*/ 1802000 h 2093720"/>
                <a:gd name="connsiteX268" fmla="*/ 1371859 w 2375026"/>
                <a:gd name="connsiteY268" fmla="*/ 1781519 h 2093720"/>
                <a:gd name="connsiteX269" fmla="*/ 1371567 w 2375026"/>
                <a:gd name="connsiteY269" fmla="*/ 1757581 h 2093720"/>
                <a:gd name="connsiteX270" fmla="*/ 1351203 w 2375026"/>
                <a:gd name="connsiteY270" fmla="*/ 1725237 h 2093720"/>
                <a:gd name="connsiteX271" fmla="*/ 1376359 w 2375026"/>
                <a:gd name="connsiteY271" fmla="*/ 1625812 h 2093720"/>
                <a:gd name="connsiteX272" fmla="*/ 1379765 w 2375026"/>
                <a:gd name="connsiteY272" fmla="*/ 1622527 h 2093720"/>
                <a:gd name="connsiteX273" fmla="*/ 906817 w 2375026"/>
                <a:gd name="connsiteY273" fmla="*/ 1603062 h 2093720"/>
                <a:gd name="connsiteX274" fmla="*/ 923364 w 2375026"/>
                <a:gd name="connsiteY274" fmla="*/ 1610338 h 2093720"/>
                <a:gd name="connsiteX275" fmla="*/ 926523 w 2375026"/>
                <a:gd name="connsiteY275" fmla="*/ 1613905 h 2093720"/>
                <a:gd name="connsiteX276" fmla="*/ 931956 w 2375026"/>
                <a:gd name="connsiteY276" fmla="*/ 1612891 h 2093720"/>
                <a:gd name="connsiteX277" fmla="*/ 948951 w 2375026"/>
                <a:gd name="connsiteY277" fmla="*/ 1611894 h 2093720"/>
                <a:gd name="connsiteX278" fmla="*/ 957654 w 2375026"/>
                <a:gd name="connsiteY278" fmla="*/ 1612149 h 2093720"/>
                <a:gd name="connsiteX279" fmla="*/ 964587 w 2375026"/>
                <a:gd name="connsiteY279" fmla="*/ 1612769 h 2093720"/>
                <a:gd name="connsiteX280" fmla="*/ 974761 w 2375026"/>
                <a:gd name="connsiteY280" fmla="*/ 1611064 h 2093720"/>
                <a:gd name="connsiteX281" fmla="*/ 1004163 w 2375026"/>
                <a:gd name="connsiteY281" fmla="*/ 1609743 h 2093720"/>
                <a:gd name="connsiteX282" fmla="*/ 1007102 w 2375026"/>
                <a:gd name="connsiteY282" fmla="*/ 1609399 h 2093720"/>
                <a:gd name="connsiteX283" fmla="*/ 1053700 w 2375026"/>
                <a:gd name="connsiteY283" fmla="*/ 1610267 h 2093720"/>
                <a:gd name="connsiteX284" fmla="*/ 1055792 w 2375026"/>
                <a:gd name="connsiteY284" fmla="*/ 1611454 h 2093720"/>
                <a:gd name="connsiteX285" fmla="*/ 1096034 w 2375026"/>
                <a:gd name="connsiteY285" fmla="*/ 1614788 h 2093720"/>
                <a:gd name="connsiteX286" fmla="*/ 1113978 w 2375026"/>
                <a:gd name="connsiteY286" fmla="*/ 1619298 h 2093720"/>
                <a:gd name="connsiteX287" fmla="*/ 1133488 w 2375026"/>
                <a:gd name="connsiteY287" fmla="*/ 1617396 h 2093720"/>
                <a:gd name="connsiteX288" fmla="*/ 1199361 w 2375026"/>
                <a:gd name="connsiteY288" fmla="*/ 1637068 h 2093720"/>
                <a:gd name="connsiteX289" fmla="*/ 1199598 w 2375026"/>
                <a:gd name="connsiteY289" fmla="*/ 1637930 h 2093720"/>
                <a:gd name="connsiteX290" fmla="*/ 1197184 w 2375026"/>
                <a:gd name="connsiteY290" fmla="*/ 1637499 h 2093720"/>
                <a:gd name="connsiteX291" fmla="*/ 1182879 w 2375026"/>
                <a:gd name="connsiteY291" fmla="*/ 1635721 h 2093720"/>
                <a:gd name="connsiteX292" fmla="*/ 1181337 w 2375026"/>
                <a:gd name="connsiteY292" fmla="*/ 1635590 h 2093720"/>
                <a:gd name="connsiteX293" fmla="*/ 1184388 w 2375026"/>
                <a:gd name="connsiteY293" fmla="*/ 1637841 h 2093720"/>
                <a:gd name="connsiteX294" fmla="*/ 1187686 w 2375026"/>
                <a:gd name="connsiteY294" fmla="*/ 1641909 h 2093720"/>
                <a:gd name="connsiteX295" fmla="*/ 1187923 w 2375026"/>
                <a:gd name="connsiteY295" fmla="*/ 1642772 h 2093720"/>
                <a:gd name="connsiteX296" fmla="*/ 1185509 w 2375026"/>
                <a:gd name="connsiteY296" fmla="*/ 1642341 h 2093720"/>
                <a:gd name="connsiteX297" fmla="*/ 1170497 w 2375026"/>
                <a:gd name="connsiteY297" fmla="*/ 1640780 h 2093720"/>
                <a:gd name="connsiteX298" fmla="*/ 1177219 w 2375026"/>
                <a:gd name="connsiteY298" fmla="*/ 1645513 h 2093720"/>
                <a:gd name="connsiteX299" fmla="*/ 1177423 w 2375026"/>
                <a:gd name="connsiteY299" fmla="*/ 1646073 h 2093720"/>
                <a:gd name="connsiteX300" fmla="*/ 1175345 w 2375026"/>
                <a:gd name="connsiteY300" fmla="*/ 1645793 h 2093720"/>
                <a:gd name="connsiteX301" fmla="*/ 1163029 w 2375026"/>
                <a:gd name="connsiteY301" fmla="*/ 1644638 h 2093720"/>
                <a:gd name="connsiteX302" fmla="*/ 1161701 w 2375026"/>
                <a:gd name="connsiteY302" fmla="*/ 1644553 h 2093720"/>
                <a:gd name="connsiteX303" fmla="*/ 1164328 w 2375026"/>
                <a:gd name="connsiteY303" fmla="*/ 1646015 h 2093720"/>
                <a:gd name="connsiteX304" fmla="*/ 1167167 w 2375026"/>
                <a:gd name="connsiteY304" fmla="*/ 1648658 h 2093720"/>
                <a:gd name="connsiteX305" fmla="*/ 1167371 w 2375026"/>
                <a:gd name="connsiteY305" fmla="*/ 1649218 h 2093720"/>
                <a:gd name="connsiteX306" fmla="*/ 1165293 w 2375026"/>
                <a:gd name="connsiteY306" fmla="*/ 1648938 h 2093720"/>
                <a:gd name="connsiteX307" fmla="*/ 1117067 w 2375026"/>
                <a:gd name="connsiteY307" fmla="*/ 1646535 h 2093720"/>
                <a:gd name="connsiteX308" fmla="*/ 1110775 w 2375026"/>
                <a:gd name="connsiteY308" fmla="*/ 1652185 h 2093720"/>
                <a:gd name="connsiteX309" fmla="*/ 1120297 w 2375026"/>
                <a:gd name="connsiteY309" fmla="*/ 1650016 h 2093720"/>
                <a:gd name="connsiteX310" fmla="*/ 1122849 w 2375026"/>
                <a:gd name="connsiteY310" fmla="*/ 1655265 h 2093720"/>
                <a:gd name="connsiteX311" fmla="*/ 1116632 w 2375026"/>
                <a:gd name="connsiteY311" fmla="*/ 1658360 h 2093720"/>
                <a:gd name="connsiteX312" fmla="*/ 1119526 w 2375026"/>
                <a:gd name="connsiteY312" fmla="*/ 1664405 h 2093720"/>
                <a:gd name="connsiteX313" fmla="*/ 1083900 w 2375026"/>
                <a:gd name="connsiteY313" fmla="*/ 1681834 h 2093720"/>
                <a:gd name="connsiteX314" fmla="*/ 1084157 w 2375026"/>
                <a:gd name="connsiteY314" fmla="*/ 1675231 h 2093720"/>
                <a:gd name="connsiteX315" fmla="*/ 1084005 w 2375026"/>
                <a:gd name="connsiteY315" fmla="*/ 1674722 h 2093720"/>
                <a:gd name="connsiteX316" fmla="*/ 1079032 w 2375026"/>
                <a:gd name="connsiteY316" fmla="*/ 1674388 h 2093720"/>
                <a:gd name="connsiteX317" fmla="*/ 1082539 w 2375026"/>
                <a:gd name="connsiteY317" fmla="*/ 1670778 h 2093720"/>
                <a:gd name="connsiteX318" fmla="*/ 1082210 w 2375026"/>
                <a:gd name="connsiteY318" fmla="*/ 1670351 h 2093720"/>
                <a:gd name="connsiteX319" fmla="*/ 1074423 w 2375026"/>
                <a:gd name="connsiteY319" fmla="*/ 1674236 h 2093720"/>
                <a:gd name="connsiteX320" fmla="*/ 1043587 w 2375026"/>
                <a:gd name="connsiteY320" fmla="*/ 1678523 h 2093720"/>
                <a:gd name="connsiteX321" fmla="*/ 1019569 w 2375026"/>
                <a:gd name="connsiteY321" fmla="*/ 1673029 h 2093720"/>
                <a:gd name="connsiteX322" fmla="*/ 1016430 w 2375026"/>
                <a:gd name="connsiteY322" fmla="*/ 1671469 h 2093720"/>
                <a:gd name="connsiteX323" fmla="*/ 1016269 w 2375026"/>
                <a:gd name="connsiteY323" fmla="*/ 1671987 h 2093720"/>
                <a:gd name="connsiteX324" fmla="*/ 1011280 w 2375026"/>
                <a:gd name="connsiteY324" fmla="*/ 1695049 h 2093720"/>
                <a:gd name="connsiteX325" fmla="*/ 1000616 w 2375026"/>
                <a:gd name="connsiteY325" fmla="*/ 1722630 h 2093720"/>
                <a:gd name="connsiteX326" fmla="*/ 988016 w 2375026"/>
                <a:gd name="connsiteY326" fmla="*/ 1745179 h 2093720"/>
                <a:gd name="connsiteX327" fmla="*/ 985321 w 2375026"/>
                <a:gd name="connsiteY327" fmla="*/ 1731374 h 2093720"/>
                <a:gd name="connsiteX328" fmla="*/ 972072 w 2375026"/>
                <a:gd name="connsiteY328" fmla="*/ 1744102 h 2093720"/>
                <a:gd name="connsiteX329" fmla="*/ 971102 w 2375026"/>
                <a:gd name="connsiteY329" fmla="*/ 1725114 h 2093720"/>
                <a:gd name="connsiteX330" fmla="*/ 959467 w 2375026"/>
                <a:gd name="connsiteY330" fmla="*/ 1739688 h 2093720"/>
                <a:gd name="connsiteX331" fmla="*/ 962808 w 2375026"/>
                <a:gd name="connsiteY331" fmla="*/ 1703161 h 2093720"/>
                <a:gd name="connsiteX332" fmla="*/ 956992 w 2375026"/>
                <a:gd name="connsiteY332" fmla="*/ 1641510 h 2093720"/>
                <a:gd name="connsiteX333" fmla="*/ 963614 w 2375026"/>
                <a:gd name="connsiteY333" fmla="*/ 1634395 h 2093720"/>
                <a:gd name="connsiteX334" fmla="*/ 961871 w 2375026"/>
                <a:gd name="connsiteY334" fmla="*/ 1632956 h 2093720"/>
                <a:gd name="connsiteX335" fmla="*/ 960045 w 2375026"/>
                <a:gd name="connsiteY335" fmla="*/ 1630700 h 2093720"/>
                <a:gd name="connsiteX336" fmla="*/ 959462 w 2375026"/>
                <a:gd name="connsiteY336" fmla="*/ 1629981 h 2093720"/>
                <a:gd name="connsiteX337" fmla="*/ 948951 w 2375026"/>
                <a:gd name="connsiteY337" fmla="*/ 1629785 h 2093720"/>
                <a:gd name="connsiteX338" fmla="*/ 934315 w 2375026"/>
                <a:gd name="connsiteY338" fmla="*/ 1630057 h 2093720"/>
                <a:gd name="connsiteX339" fmla="*/ 927466 w 2375026"/>
                <a:gd name="connsiteY339" fmla="*/ 1630441 h 2093720"/>
                <a:gd name="connsiteX340" fmla="*/ 924017 w 2375026"/>
                <a:gd name="connsiteY340" fmla="*/ 1633477 h 2093720"/>
                <a:gd name="connsiteX341" fmla="*/ 917092 w 2375026"/>
                <a:gd name="connsiteY341" fmla="*/ 1634587 h 2093720"/>
                <a:gd name="connsiteX342" fmla="*/ 916755 w 2375026"/>
                <a:gd name="connsiteY342" fmla="*/ 1636050 h 2093720"/>
                <a:gd name="connsiteX343" fmla="*/ 915189 w 2375026"/>
                <a:gd name="connsiteY343" fmla="*/ 1636443 h 2093720"/>
                <a:gd name="connsiteX344" fmla="*/ 903002 w 2375026"/>
                <a:gd name="connsiteY344" fmla="*/ 1636847 h 2093720"/>
                <a:gd name="connsiteX345" fmla="*/ 902994 w 2375026"/>
                <a:gd name="connsiteY345" fmla="*/ 1636849 h 2093720"/>
                <a:gd name="connsiteX346" fmla="*/ 902988 w 2375026"/>
                <a:gd name="connsiteY346" fmla="*/ 1636847 h 2093720"/>
                <a:gd name="connsiteX347" fmla="*/ 896721 w 2375026"/>
                <a:gd name="connsiteY347" fmla="*/ 1636030 h 2093720"/>
                <a:gd name="connsiteX348" fmla="*/ 894200 w 2375026"/>
                <a:gd name="connsiteY348" fmla="*/ 1635400 h 2093720"/>
                <a:gd name="connsiteX349" fmla="*/ 894880 w 2375026"/>
                <a:gd name="connsiteY349" fmla="*/ 1634308 h 2093720"/>
                <a:gd name="connsiteX350" fmla="*/ 885232 w 2375026"/>
                <a:gd name="connsiteY350" fmla="*/ 1631288 h 2093720"/>
                <a:gd name="connsiteX351" fmla="*/ 885232 w 2375026"/>
                <a:gd name="connsiteY351" fmla="*/ 1631277 h 2093720"/>
                <a:gd name="connsiteX352" fmla="*/ 885208 w 2375026"/>
                <a:gd name="connsiteY352" fmla="*/ 1630900 h 2093720"/>
                <a:gd name="connsiteX353" fmla="*/ 871173 w 2375026"/>
                <a:gd name="connsiteY353" fmla="*/ 1628560 h 2093720"/>
                <a:gd name="connsiteX354" fmla="*/ 864878 w 2375026"/>
                <a:gd name="connsiteY354" fmla="*/ 1628331 h 2093720"/>
                <a:gd name="connsiteX355" fmla="*/ 864488 w 2375026"/>
                <a:gd name="connsiteY355" fmla="*/ 1628287 h 2093720"/>
                <a:gd name="connsiteX356" fmla="*/ 863631 w 2375026"/>
                <a:gd name="connsiteY356" fmla="*/ 1627901 h 2093720"/>
                <a:gd name="connsiteX357" fmla="*/ 870372 w 2375026"/>
                <a:gd name="connsiteY357" fmla="*/ 1624652 h 2093720"/>
                <a:gd name="connsiteX358" fmla="*/ 885468 w 2375026"/>
                <a:gd name="connsiteY358" fmla="*/ 1620060 h 2093720"/>
                <a:gd name="connsiteX359" fmla="*/ 887322 w 2375026"/>
                <a:gd name="connsiteY359" fmla="*/ 1618869 h 2093720"/>
                <a:gd name="connsiteX360" fmla="*/ 893094 w 2375026"/>
                <a:gd name="connsiteY360" fmla="*/ 1610535 h 2093720"/>
                <a:gd name="connsiteX361" fmla="*/ 906817 w 2375026"/>
                <a:gd name="connsiteY361" fmla="*/ 1603062 h 2093720"/>
                <a:gd name="connsiteX362" fmla="*/ 556409 w 2375026"/>
                <a:gd name="connsiteY362" fmla="*/ 1328472 h 2093720"/>
                <a:gd name="connsiteX363" fmla="*/ 562586 w 2375026"/>
                <a:gd name="connsiteY363" fmla="*/ 1349726 h 2093720"/>
                <a:gd name="connsiteX364" fmla="*/ 575762 w 2375026"/>
                <a:gd name="connsiteY364" fmla="*/ 1347330 h 2093720"/>
                <a:gd name="connsiteX365" fmla="*/ 578158 w 2375026"/>
                <a:gd name="connsiteY365" fmla="*/ 1360507 h 2093720"/>
                <a:gd name="connsiteX366" fmla="*/ 586598 w 2375026"/>
                <a:gd name="connsiteY366" fmla="*/ 1362930 h 2093720"/>
                <a:gd name="connsiteX367" fmla="*/ 589524 w 2375026"/>
                <a:gd name="connsiteY367" fmla="*/ 1384547 h 2093720"/>
                <a:gd name="connsiteX368" fmla="*/ 598467 w 2375026"/>
                <a:gd name="connsiteY368" fmla="*/ 1391012 h 2093720"/>
                <a:gd name="connsiteX369" fmla="*/ 593731 w 2375026"/>
                <a:gd name="connsiteY369" fmla="*/ 1406027 h 2093720"/>
                <a:gd name="connsiteX370" fmla="*/ 604512 w 2375026"/>
                <a:gd name="connsiteY370" fmla="*/ 1409620 h 2093720"/>
                <a:gd name="connsiteX371" fmla="*/ 604512 w 2375026"/>
                <a:gd name="connsiteY371" fmla="*/ 1423995 h 2093720"/>
                <a:gd name="connsiteX372" fmla="*/ 637751 w 2375026"/>
                <a:gd name="connsiteY372" fmla="*/ 1475596 h 2093720"/>
                <a:gd name="connsiteX373" fmla="*/ 641611 w 2375026"/>
                <a:gd name="connsiteY373" fmla="*/ 1492772 h 2093720"/>
                <a:gd name="connsiteX374" fmla="*/ 644769 w 2375026"/>
                <a:gd name="connsiteY374" fmla="*/ 1511299 h 2093720"/>
                <a:gd name="connsiteX375" fmla="*/ 654156 w 2375026"/>
                <a:gd name="connsiteY375" fmla="*/ 1512076 h 2093720"/>
                <a:gd name="connsiteX376" fmla="*/ 672099 w 2375026"/>
                <a:gd name="connsiteY376" fmla="*/ 1516586 h 2093720"/>
                <a:gd name="connsiteX377" fmla="*/ 691610 w 2375026"/>
                <a:gd name="connsiteY377" fmla="*/ 1514683 h 2093720"/>
                <a:gd name="connsiteX378" fmla="*/ 757483 w 2375026"/>
                <a:gd name="connsiteY378" fmla="*/ 1534355 h 2093720"/>
                <a:gd name="connsiteX379" fmla="*/ 757720 w 2375026"/>
                <a:gd name="connsiteY379" fmla="*/ 1535217 h 2093720"/>
                <a:gd name="connsiteX380" fmla="*/ 755307 w 2375026"/>
                <a:gd name="connsiteY380" fmla="*/ 1534787 h 2093720"/>
                <a:gd name="connsiteX381" fmla="*/ 741001 w 2375026"/>
                <a:gd name="connsiteY381" fmla="*/ 1533009 h 2093720"/>
                <a:gd name="connsiteX382" fmla="*/ 739459 w 2375026"/>
                <a:gd name="connsiteY382" fmla="*/ 1532877 h 2093720"/>
                <a:gd name="connsiteX383" fmla="*/ 742510 w 2375026"/>
                <a:gd name="connsiteY383" fmla="*/ 1535128 h 2093720"/>
                <a:gd name="connsiteX384" fmla="*/ 745808 w 2375026"/>
                <a:gd name="connsiteY384" fmla="*/ 1539197 h 2093720"/>
                <a:gd name="connsiteX385" fmla="*/ 746045 w 2375026"/>
                <a:gd name="connsiteY385" fmla="*/ 1540059 h 2093720"/>
                <a:gd name="connsiteX386" fmla="*/ 743632 w 2375026"/>
                <a:gd name="connsiteY386" fmla="*/ 1539628 h 2093720"/>
                <a:gd name="connsiteX387" fmla="*/ 728620 w 2375026"/>
                <a:gd name="connsiteY387" fmla="*/ 1538068 h 2093720"/>
                <a:gd name="connsiteX388" fmla="*/ 735341 w 2375026"/>
                <a:gd name="connsiteY388" fmla="*/ 1542800 h 2093720"/>
                <a:gd name="connsiteX389" fmla="*/ 735546 w 2375026"/>
                <a:gd name="connsiteY389" fmla="*/ 1543360 h 2093720"/>
                <a:gd name="connsiteX390" fmla="*/ 733468 w 2375026"/>
                <a:gd name="connsiteY390" fmla="*/ 1543081 h 2093720"/>
                <a:gd name="connsiteX391" fmla="*/ 721151 w 2375026"/>
                <a:gd name="connsiteY391" fmla="*/ 1541926 h 2093720"/>
                <a:gd name="connsiteX392" fmla="*/ 719823 w 2375026"/>
                <a:gd name="connsiteY392" fmla="*/ 1541840 h 2093720"/>
                <a:gd name="connsiteX393" fmla="*/ 722450 w 2375026"/>
                <a:gd name="connsiteY393" fmla="*/ 1543303 h 2093720"/>
                <a:gd name="connsiteX394" fmla="*/ 725289 w 2375026"/>
                <a:gd name="connsiteY394" fmla="*/ 1545945 h 2093720"/>
                <a:gd name="connsiteX395" fmla="*/ 725494 w 2375026"/>
                <a:gd name="connsiteY395" fmla="*/ 1546505 h 2093720"/>
                <a:gd name="connsiteX396" fmla="*/ 723416 w 2375026"/>
                <a:gd name="connsiteY396" fmla="*/ 1546226 h 2093720"/>
                <a:gd name="connsiteX397" fmla="*/ 675190 w 2375026"/>
                <a:gd name="connsiteY397" fmla="*/ 1543822 h 2093720"/>
                <a:gd name="connsiteX398" fmla="*/ 668896 w 2375026"/>
                <a:gd name="connsiteY398" fmla="*/ 1549474 h 2093720"/>
                <a:gd name="connsiteX399" fmla="*/ 678418 w 2375026"/>
                <a:gd name="connsiteY399" fmla="*/ 1547305 h 2093720"/>
                <a:gd name="connsiteX400" fmla="*/ 680971 w 2375026"/>
                <a:gd name="connsiteY400" fmla="*/ 1552554 h 2093720"/>
                <a:gd name="connsiteX401" fmla="*/ 674754 w 2375026"/>
                <a:gd name="connsiteY401" fmla="*/ 1555649 h 2093720"/>
                <a:gd name="connsiteX402" fmla="*/ 677647 w 2375026"/>
                <a:gd name="connsiteY402" fmla="*/ 1561693 h 2093720"/>
                <a:gd name="connsiteX403" fmla="*/ 642021 w 2375026"/>
                <a:gd name="connsiteY403" fmla="*/ 1579122 h 2093720"/>
                <a:gd name="connsiteX404" fmla="*/ 642278 w 2375026"/>
                <a:gd name="connsiteY404" fmla="*/ 1572519 h 2093720"/>
                <a:gd name="connsiteX405" fmla="*/ 642126 w 2375026"/>
                <a:gd name="connsiteY405" fmla="*/ 1572010 h 2093720"/>
                <a:gd name="connsiteX406" fmla="*/ 637153 w 2375026"/>
                <a:gd name="connsiteY406" fmla="*/ 1571676 h 2093720"/>
                <a:gd name="connsiteX407" fmla="*/ 640660 w 2375026"/>
                <a:gd name="connsiteY407" fmla="*/ 1568066 h 2093720"/>
                <a:gd name="connsiteX408" fmla="*/ 640332 w 2375026"/>
                <a:gd name="connsiteY408" fmla="*/ 1567639 h 2093720"/>
                <a:gd name="connsiteX409" fmla="*/ 632545 w 2375026"/>
                <a:gd name="connsiteY409" fmla="*/ 1571524 h 2093720"/>
                <a:gd name="connsiteX410" fmla="*/ 601709 w 2375026"/>
                <a:gd name="connsiteY410" fmla="*/ 1575811 h 2093720"/>
                <a:gd name="connsiteX411" fmla="*/ 519992 w 2375026"/>
                <a:gd name="connsiteY411" fmla="*/ 1530244 h 2093720"/>
                <a:gd name="connsiteX412" fmla="*/ 518415 w 2375026"/>
                <a:gd name="connsiteY412" fmla="*/ 1528297 h 2093720"/>
                <a:gd name="connsiteX413" fmla="*/ 517583 w 2375026"/>
                <a:gd name="connsiteY413" fmla="*/ 1527269 h 2093720"/>
                <a:gd name="connsiteX414" fmla="*/ 507072 w 2375026"/>
                <a:gd name="connsiteY414" fmla="*/ 1527073 h 2093720"/>
                <a:gd name="connsiteX415" fmla="*/ 492436 w 2375026"/>
                <a:gd name="connsiteY415" fmla="*/ 1527345 h 2093720"/>
                <a:gd name="connsiteX416" fmla="*/ 485587 w 2375026"/>
                <a:gd name="connsiteY416" fmla="*/ 1527729 h 2093720"/>
                <a:gd name="connsiteX417" fmla="*/ 482138 w 2375026"/>
                <a:gd name="connsiteY417" fmla="*/ 1530765 h 2093720"/>
                <a:gd name="connsiteX418" fmla="*/ 475213 w 2375026"/>
                <a:gd name="connsiteY418" fmla="*/ 1531875 h 2093720"/>
                <a:gd name="connsiteX419" fmla="*/ 474876 w 2375026"/>
                <a:gd name="connsiteY419" fmla="*/ 1533338 h 2093720"/>
                <a:gd name="connsiteX420" fmla="*/ 473310 w 2375026"/>
                <a:gd name="connsiteY420" fmla="*/ 1533731 h 2093720"/>
                <a:gd name="connsiteX421" fmla="*/ 461123 w 2375026"/>
                <a:gd name="connsiteY421" fmla="*/ 1534135 h 2093720"/>
                <a:gd name="connsiteX422" fmla="*/ 461115 w 2375026"/>
                <a:gd name="connsiteY422" fmla="*/ 1534137 h 2093720"/>
                <a:gd name="connsiteX423" fmla="*/ 461109 w 2375026"/>
                <a:gd name="connsiteY423" fmla="*/ 1534135 h 2093720"/>
                <a:gd name="connsiteX424" fmla="*/ 454842 w 2375026"/>
                <a:gd name="connsiteY424" fmla="*/ 1533318 h 2093720"/>
                <a:gd name="connsiteX425" fmla="*/ 452321 w 2375026"/>
                <a:gd name="connsiteY425" fmla="*/ 1532688 h 2093720"/>
                <a:gd name="connsiteX426" fmla="*/ 453001 w 2375026"/>
                <a:gd name="connsiteY426" fmla="*/ 1531596 h 2093720"/>
                <a:gd name="connsiteX427" fmla="*/ 443353 w 2375026"/>
                <a:gd name="connsiteY427" fmla="*/ 1528576 h 2093720"/>
                <a:gd name="connsiteX428" fmla="*/ 443350 w 2375026"/>
                <a:gd name="connsiteY428" fmla="*/ 1528529 h 2093720"/>
                <a:gd name="connsiteX429" fmla="*/ 443330 w 2375026"/>
                <a:gd name="connsiteY429" fmla="*/ 1528188 h 2093720"/>
                <a:gd name="connsiteX430" fmla="*/ 429294 w 2375026"/>
                <a:gd name="connsiteY430" fmla="*/ 1525848 h 2093720"/>
                <a:gd name="connsiteX431" fmla="*/ 422999 w 2375026"/>
                <a:gd name="connsiteY431" fmla="*/ 1525619 h 2093720"/>
                <a:gd name="connsiteX432" fmla="*/ 422609 w 2375026"/>
                <a:gd name="connsiteY432" fmla="*/ 1525575 h 2093720"/>
                <a:gd name="connsiteX433" fmla="*/ 421752 w 2375026"/>
                <a:gd name="connsiteY433" fmla="*/ 1525189 h 2093720"/>
                <a:gd name="connsiteX434" fmla="*/ 428493 w 2375026"/>
                <a:gd name="connsiteY434" fmla="*/ 1521940 h 2093720"/>
                <a:gd name="connsiteX435" fmla="*/ 443589 w 2375026"/>
                <a:gd name="connsiteY435" fmla="*/ 1517348 h 2093720"/>
                <a:gd name="connsiteX436" fmla="*/ 445443 w 2375026"/>
                <a:gd name="connsiteY436" fmla="*/ 1516157 h 2093720"/>
                <a:gd name="connsiteX437" fmla="*/ 451215 w 2375026"/>
                <a:gd name="connsiteY437" fmla="*/ 1507823 h 2093720"/>
                <a:gd name="connsiteX438" fmla="*/ 464938 w 2375026"/>
                <a:gd name="connsiteY438" fmla="*/ 1500350 h 2093720"/>
                <a:gd name="connsiteX439" fmla="*/ 481485 w 2375026"/>
                <a:gd name="connsiteY439" fmla="*/ 1507626 h 2093720"/>
                <a:gd name="connsiteX440" fmla="*/ 484645 w 2375026"/>
                <a:gd name="connsiteY440" fmla="*/ 1511193 h 2093720"/>
                <a:gd name="connsiteX441" fmla="*/ 485634 w 2375026"/>
                <a:gd name="connsiteY441" fmla="*/ 1511008 h 2093720"/>
                <a:gd name="connsiteX442" fmla="*/ 490077 w 2375026"/>
                <a:gd name="connsiteY442" fmla="*/ 1510179 h 2093720"/>
                <a:gd name="connsiteX443" fmla="*/ 507072 w 2375026"/>
                <a:gd name="connsiteY443" fmla="*/ 1509182 h 2093720"/>
                <a:gd name="connsiteX444" fmla="*/ 515775 w 2375026"/>
                <a:gd name="connsiteY444" fmla="*/ 1509437 h 2093720"/>
                <a:gd name="connsiteX445" fmla="*/ 522708 w 2375026"/>
                <a:gd name="connsiteY445" fmla="*/ 1510057 h 2093720"/>
                <a:gd name="connsiteX446" fmla="*/ 532883 w 2375026"/>
                <a:gd name="connsiteY446" fmla="*/ 1508352 h 2093720"/>
                <a:gd name="connsiteX447" fmla="*/ 541930 w 2375026"/>
                <a:gd name="connsiteY447" fmla="*/ 1507945 h 2093720"/>
                <a:gd name="connsiteX448" fmla="*/ 548503 w 2375026"/>
                <a:gd name="connsiteY448" fmla="*/ 1487464 h 2093720"/>
                <a:gd name="connsiteX449" fmla="*/ 548211 w 2375026"/>
                <a:gd name="connsiteY449" fmla="*/ 1463526 h 2093720"/>
                <a:gd name="connsiteX450" fmla="*/ 527847 w 2375026"/>
                <a:gd name="connsiteY450" fmla="*/ 1431182 h 2093720"/>
                <a:gd name="connsiteX451" fmla="*/ 553002 w 2375026"/>
                <a:gd name="connsiteY451" fmla="*/ 1331757 h 2093720"/>
                <a:gd name="connsiteX452" fmla="*/ 556409 w 2375026"/>
                <a:gd name="connsiteY452" fmla="*/ 1328472 h 2093720"/>
                <a:gd name="connsiteX453" fmla="*/ 44254 w 2375026"/>
                <a:gd name="connsiteY453" fmla="*/ 1245294 h 2093720"/>
                <a:gd name="connsiteX454" fmla="*/ 60801 w 2375026"/>
                <a:gd name="connsiteY454" fmla="*/ 1252570 h 2093720"/>
                <a:gd name="connsiteX455" fmla="*/ 63960 w 2375026"/>
                <a:gd name="connsiteY455" fmla="*/ 1256137 h 2093720"/>
                <a:gd name="connsiteX456" fmla="*/ 69393 w 2375026"/>
                <a:gd name="connsiteY456" fmla="*/ 1255123 h 2093720"/>
                <a:gd name="connsiteX457" fmla="*/ 86388 w 2375026"/>
                <a:gd name="connsiteY457" fmla="*/ 1254126 h 2093720"/>
                <a:gd name="connsiteX458" fmla="*/ 95091 w 2375026"/>
                <a:gd name="connsiteY458" fmla="*/ 1254381 h 2093720"/>
                <a:gd name="connsiteX459" fmla="*/ 102024 w 2375026"/>
                <a:gd name="connsiteY459" fmla="*/ 1255001 h 2093720"/>
                <a:gd name="connsiteX460" fmla="*/ 112198 w 2375026"/>
                <a:gd name="connsiteY460" fmla="*/ 1253296 h 2093720"/>
                <a:gd name="connsiteX461" fmla="*/ 133694 w 2375026"/>
                <a:gd name="connsiteY461" fmla="*/ 1253111 h 2093720"/>
                <a:gd name="connsiteX462" fmla="*/ 133966 w 2375026"/>
                <a:gd name="connsiteY462" fmla="*/ 1252869 h 2093720"/>
                <a:gd name="connsiteX463" fmla="*/ 144539 w 2375026"/>
                <a:gd name="connsiteY463" fmla="*/ 1251631 h 2093720"/>
                <a:gd name="connsiteX464" fmla="*/ 191137 w 2375026"/>
                <a:gd name="connsiteY464" fmla="*/ 1252499 h 2093720"/>
                <a:gd name="connsiteX465" fmla="*/ 193229 w 2375026"/>
                <a:gd name="connsiteY465" fmla="*/ 1253686 h 2093720"/>
                <a:gd name="connsiteX466" fmla="*/ 233471 w 2375026"/>
                <a:gd name="connsiteY466" fmla="*/ 1257020 h 2093720"/>
                <a:gd name="connsiteX467" fmla="*/ 251415 w 2375026"/>
                <a:gd name="connsiteY467" fmla="*/ 1261530 h 2093720"/>
                <a:gd name="connsiteX468" fmla="*/ 270925 w 2375026"/>
                <a:gd name="connsiteY468" fmla="*/ 1259628 h 2093720"/>
                <a:gd name="connsiteX469" fmla="*/ 336798 w 2375026"/>
                <a:gd name="connsiteY469" fmla="*/ 1279300 h 2093720"/>
                <a:gd name="connsiteX470" fmla="*/ 337035 w 2375026"/>
                <a:gd name="connsiteY470" fmla="*/ 1280162 h 2093720"/>
                <a:gd name="connsiteX471" fmla="*/ 334621 w 2375026"/>
                <a:gd name="connsiteY471" fmla="*/ 1279731 h 2093720"/>
                <a:gd name="connsiteX472" fmla="*/ 320316 w 2375026"/>
                <a:gd name="connsiteY472" fmla="*/ 1277953 h 2093720"/>
                <a:gd name="connsiteX473" fmla="*/ 318774 w 2375026"/>
                <a:gd name="connsiteY473" fmla="*/ 1277822 h 2093720"/>
                <a:gd name="connsiteX474" fmla="*/ 321825 w 2375026"/>
                <a:gd name="connsiteY474" fmla="*/ 1280073 h 2093720"/>
                <a:gd name="connsiteX475" fmla="*/ 325123 w 2375026"/>
                <a:gd name="connsiteY475" fmla="*/ 1284141 h 2093720"/>
                <a:gd name="connsiteX476" fmla="*/ 325360 w 2375026"/>
                <a:gd name="connsiteY476" fmla="*/ 1285004 h 2093720"/>
                <a:gd name="connsiteX477" fmla="*/ 322946 w 2375026"/>
                <a:gd name="connsiteY477" fmla="*/ 1284573 h 2093720"/>
                <a:gd name="connsiteX478" fmla="*/ 307934 w 2375026"/>
                <a:gd name="connsiteY478" fmla="*/ 1283012 h 2093720"/>
                <a:gd name="connsiteX479" fmla="*/ 314656 w 2375026"/>
                <a:gd name="connsiteY479" fmla="*/ 1287745 h 2093720"/>
                <a:gd name="connsiteX480" fmla="*/ 314860 w 2375026"/>
                <a:gd name="connsiteY480" fmla="*/ 1288305 h 2093720"/>
                <a:gd name="connsiteX481" fmla="*/ 312782 w 2375026"/>
                <a:gd name="connsiteY481" fmla="*/ 1288025 h 2093720"/>
                <a:gd name="connsiteX482" fmla="*/ 300466 w 2375026"/>
                <a:gd name="connsiteY482" fmla="*/ 1286870 h 2093720"/>
                <a:gd name="connsiteX483" fmla="*/ 299138 w 2375026"/>
                <a:gd name="connsiteY483" fmla="*/ 1286785 h 2093720"/>
                <a:gd name="connsiteX484" fmla="*/ 301765 w 2375026"/>
                <a:gd name="connsiteY484" fmla="*/ 1288247 h 2093720"/>
                <a:gd name="connsiteX485" fmla="*/ 304604 w 2375026"/>
                <a:gd name="connsiteY485" fmla="*/ 1290890 h 2093720"/>
                <a:gd name="connsiteX486" fmla="*/ 304808 w 2375026"/>
                <a:gd name="connsiteY486" fmla="*/ 1291450 h 2093720"/>
                <a:gd name="connsiteX487" fmla="*/ 302730 w 2375026"/>
                <a:gd name="connsiteY487" fmla="*/ 1291170 h 2093720"/>
                <a:gd name="connsiteX488" fmla="*/ 254504 w 2375026"/>
                <a:gd name="connsiteY488" fmla="*/ 1288767 h 2093720"/>
                <a:gd name="connsiteX489" fmla="*/ 248212 w 2375026"/>
                <a:gd name="connsiteY489" fmla="*/ 1294417 h 2093720"/>
                <a:gd name="connsiteX490" fmla="*/ 257734 w 2375026"/>
                <a:gd name="connsiteY490" fmla="*/ 1292248 h 2093720"/>
                <a:gd name="connsiteX491" fmla="*/ 260286 w 2375026"/>
                <a:gd name="connsiteY491" fmla="*/ 1297497 h 2093720"/>
                <a:gd name="connsiteX492" fmla="*/ 254069 w 2375026"/>
                <a:gd name="connsiteY492" fmla="*/ 1300592 h 2093720"/>
                <a:gd name="connsiteX493" fmla="*/ 256963 w 2375026"/>
                <a:gd name="connsiteY493" fmla="*/ 1306637 h 2093720"/>
                <a:gd name="connsiteX494" fmla="*/ 221337 w 2375026"/>
                <a:gd name="connsiteY494" fmla="*/ 1324066 h 2093720"/>
                <a:gd name="connsiteX495" fmla="*/ 221594 w 2375026"/>
                <a:gd name="connsiteY495" fmla="*/ 1317463 h 2093720"/>
                <a:gd name="connsiteX496" fmla="*/ 221442 w 2375026"/>
                <a:gd name="connsiteY496" fmla="*/ 1316954 h 2093720"/>
                <a:gd name="connsiteX497" fmla="*/ 216469 w 2375026"/>
                <a:gd name="connsiteY497" fmla="*/ 1316620 h 2093720"/>
                <a:gd name="connsiteX498" fmla="*/ 219976 w 2375026"/>
                <a:gd name="connsiteY498" fmla="*/ 1313010 h 2093720"/>
                <a:gd name="connsiteX499" fmla="*/ 219648 w 2375026"/>
                <a:gd name="connsiteY499" fmla="*/ 1312583 h 2093720"/>
                <a:gd name="connsiteX500" fmla="*/ 211860 w 2375026"/>
                <a:gd name="connsiteY500" fmla="*/ 1316468 h 2093720"/>
                <a:gd name="connsiteX501" fmla="*/ 181024 w 2375026"/>
                <a:gd name="connsiteY501" fmla="*/ 1320755 h 2093720"/>
                <a:gd name="connsiteX502" fmla="*/ 157006 w 2375026"/>
                <a:gd name="connsiteY502" fmla="*/ 1315261 h 2093720"/>
                <a:gd name="connsiteX503" fmla="*/ 153867 w 2375026"/>
                <a:gd name="connsiteY503" fmla="*/ 1313701 h 2093720"/>
                <a:gd name="connsiteX504" fmla="*/ 153706 w 2375026"/>
                <a:gd name="connsiteY504" fmla="*/ 1314220 h 2093720"/>
                <a:gd name="connsiteX505" fmla="*/ 148717 w 2375026"/>
                <a:gd name="connsiteY505" fmla="*/ 1337281 h 2093720"/>
                <a:gd name="connsiteX506" fmla="*/ 138053 w 2375026"/>
                <a:gd name="connsiteY506" fmla="*/ 1364862 h 2093720"/>
                <a:gd name="connsiteX507" fmla="*/ 125453 w 2375026"/>
                <a:gd name="connsiteY507" fmla="*/ 1387411 h 2093720"/>
                <a:gd name="connsiteX508" fmla="*/ 122758 w 2375026"/>
                <a:gd name="connsiteY508" fmla="*/ 1373606 h 2093720"/>
                <a:gd name="connsiteX509" fmla="*/ 109509 w 2375026"/>
                <a:gd name="connsiteY509" fmla="*/ 1386334 h 2093720"/>
                <a:gd name="connsiteX510" fmla="*/ 108539 w 2375026"/>
                <a:gd name="connsiteY510" fmla="*/ 1367346 h 2093720"/>
                <a:gd name="connsiteX511" fmla="*/ 96904 w 2375026"/>
                <a:gd name="connsiteY511" fmla="*/ 1381920 h 2093720"/>
                <a:gd name="connsiteX512" fmla="*/ 100245 w 2375026"/>
                <a:gd name="connsiteY512" fmla="*/ 1345393 h 2093720"/>
                <a:gd name="connsiteX513" fmla="*/ 94429 w 2375026"/>
                <a:gd name="connsiteY513" fmla="*/ 1283742 h 2093720"/>
                <a:gd name="connsiteX514" fmla="*/ 101051 w 2375026"/>
                <a:gd name="connsiteY514" fmla="*/ 1276627 h 2093720"/>
                <a:gd name="connsiteX515" fmla="*/ 99308 w 2375026"/>
                <a:gd name="connsiteY515" fmla="*/ 1275188 h 2093720"/>
                <a:gd name="connsiteX516" fmla="*/ 97464 w 2375026"/>
                <a:gd name="connsiteY516" fmla="*/ 1272910 h 2093720"/>
                <a:gd name="connsiteX517" fmla="*/ 96899 w 2375026"/>
                <a:gd name="connsiteY517" fmla="*/ 1272213 h 2093720"/>
                <a:gd name="connsiteX518" fmla="*/ 86388 w 2375026"/>
                <a:gd name="connsiteY518" fmla="*/ 1272017 h 2093720"/>
                <a:gd name="connsiteX519" fmla="*/ 71752 w 2375026"/>
                <a:gd name="connsiteY519" fmla="*/ 1272289 h 2093720"/>
                <a:gd name="connsiteX520" fmla="*/ 64903 w 2375026"/>
                <a:gd name="connsiteY520" fmla="*/ 1272673 h 2093720"/>
                <a:gd name="connsiteX521" fmla="*/ 61454 w 2375026"/>
                <a:gd name="connsiteY521" fmla="*/ 1275709 h 2093720"/>
                <a:gd name="connsiteX522" fmla="*/ 54529 w 2375026"/>
                <a:gd name="connsiteY522" fmla="*/ 1276819 h 2093720"/>
                <a:gd name="connsiteX523" fmla="*/ 54192 w 2375026"/>
                <a:gd name="connsiteY523" fmla="*/ 1278282 h 2093720"/>
                <a:gd name="connsiteX524" fmla="*/ 52626 w 2375026"/>
                <a:gd name="connsiteY524" fmla="*/ 1278675 h 2093720"/>
                <a:gd name="connsiteX525" fmla="*/ 40439 w 2375026"/>
                <a:gd name="connsiteY525" fmla="*/ 1279079 h 2093720"/>
                <a:gd name="connsiteX526" fmla="*/ 40431 w 2375026"/>
                <a:gd name="connsiteY526" fmla="*/ 1279081 h 2093720"/>
                <a:gd name="connsiteX527" fmla="*/ 40425 w 2375026"/>
                <a:gd name="connsiteY527" fmla="*/ 1279079 h 2093720"/>
                <a:gd name="connsiteX528" fmla="*/ 34158 w 2375026"/>
                <a:gd name="connsiteY528" fmla="*/ 1278262 h 2093720"/>
                <a:gd name="connsiteX529" fmla="*/ 31637 w 2375026"/>
                <a:gd name="connsiteY529" fmla="*/ 1277632 h 2093720"/>
                <a:gd name="connsiteX530" fmla="*/ 32317 w 2375026"/>
                <a:gd name="connsiteY530" fmla="*/ 1276540 h 2093720"/>
                <a:gd name="connsiteX531" fmla="*/ 22669 w 2375026"/>
                <a:gd name="connsiteY531" fmla="*/ 1273520 h 2093720"/>
                <a:gd name="connsiteX532" fmla="*/ 22669 w 2375026"/>
                <a:gd name="connsiteY532" fmla="*/ 1273508 h 2093720"/>
                <a:gd name="connsiteX533" fmla="*/ 22645 w 2375026"/>
                <a:gd name="connsiteY533" fmla="*/ 1273132 h 2093720"/>
                <a:gd name="connsiteX534" fmla="*/ 8610 w 2375026"/>
                <a:gd name="connsiteY534" fmla="*/ 1270792 h 2093720"/>
                <a:gd name="connsiteX535" fmla="*/ 2315 w 2375026"/>
                <a:gd name="connsiteY535" fmla="*/ 1270563 h 2093720"/>
                <a:gd name="connsiteX536" fmla="*/ 1925 w 2375026"/>
                <a:gd name="connsiteY536" fmla="*/ 1270519 h 2093720"/>
                <a:gd name="connsiteX537" fmla="*/ 1068 w 2375026"/>
                <a:gd name="connsiteY537" fmla="*/ 1270133 h 2093720"/>
                <a:gd name="connsiteX538" fmla="*/ 7809 w 2375026"/>
                <a:gd name="connsiteY538" fmla="*/ 1266884 h 2093720"/>
                <a:gd name="connsiteX539" fmla="*/ 22905 w 2375026"/>
                <a:gd name="connsiteY539" fmla="*/ 1262292 h 2093720"/>
                <a:gd name="connsiteX540" fmla="*/ 24759 w 2375026"/>
                <a:gd name="connsiteY540" fmla="*/ 1261101 h 2093720"/>
                <a:gd name="connsiteX541" fmla="*/ 30531 w 2375026"/>
                <a:gd name="connsiteY541" fmla="*/ 1252767 h 2093720"/>
                <a:gd name="connsiteX542" fmla="*/ 44254 w 2375026"/>
                <a:gd name="connsiteY542" fmla="*/ 1245294 h 2093720"/>
                <a:gd name="connsiteX543" fmla="*/ 478219 w 2375026"/>
                <a:gd name="connsiteY543" fmla="*/ 856674 h 2093720"/>
                <a:gd name="connsiteX544" fmla="*/ 484396 w 2375026"/>
                <a:gd name="connsiteY544" fmla="*/ 877928 h 2093720"/>
                <a:gd name="connsiteX545" fmla="*/ 497572 w 2375026"/>
                <a:gd name="connsiteY545" fmla="*/ 875532 h 2093720"/>
                <a:gd name="connsiteX546" fmla="*/ 499968 w 2375026"/>
                <a:gd name="connsiteY546" fmla="*/ 888709 h 2093720"/>
                <a:gd name="connsiteX547" fmla="*/ 508408 w 2375026"/>
                <a:gd name="connsiteY547" fmla="*/ 891132 h 2093720"/>
                <a:gd name="connsiteX548" fmla="*/ 511334 w 2375026"/>
                <a:gd name="connsiteY548" fmla="*/ 912749 h 2093720"/>
                <a:gd name="connsiteX549" fmla="*/ 520277 w 2375026"/>
                <a:gd name="connsiteY549" fmla="*/ 919214 h 2093720"/>
                <a:gd name="connsiteX550" fmla="*/ 515541 w 2375026"/>
                <a:gd name="connsiteY550" fmla="*/ 934229 h 2093720"/>
                <a:gd name="connsiteX551" fmla="*/ 526322 w 2375026"/>
                <a:gd name="connsiteY551" fmla="*/ 937822 h 2093720"/>
                <a:gd name="connsiteX552" fmla="*/ 526322 w 2375026"/>
                <a:gd name="connsiteY552" fmla="*/ 952197 h 2093720"/>
                <a:gd name="connsiteX553" fmla="*/ 559561 w 2375026"/>
                <a:gd name="connsiteY553" fmla="*/ 1003798 h 2093720"/>
                <a:gd name="connsiteX554" fmla="*/ 563421 w 2375026"/>
                <a:gd name="connsiteY554" fmla="*/ 1020974 h 2093720"/>
                <a:gd name="connsiteX555" fmla="*/ 566579 w 2375026"/>
                <a:gd name="connsiteY555" fmla="*/ 1039501 h 2093720"/>
                <a:gd name="connsiteX556" fmla="*/ 575966 w 2375026"/>
                <a:gd name="connsiteY556" fmla="*/ 1040278 h 2093720"/>
                <a:gd name="connsiteX557" fmla="*/ 593909 w 2375026"/>
                <a:gd name="connsiteY557" fmla="*/ 1044788 h 2093720"/>
                <a:gd name="connsiteX558" fmla="*/ 613420 w 2375026"/>
                <a:gd name="connsiteY558" fmla="*/ 1042885 h 2093720"/>
                <a:gd name="connsiteX559" fmla="*/ 679293 w 2375026"/>
                <a:gd name="connsiteY559" fmla="*/ 1062557 h 2093720"/>
                <a:gd name="connsiteX560" fmla="*/ 679530 w 2375026"/>
                <a:gd name="connsiteY560" fmla="*/ 1063419 h 2093720"/>
                <a:gd name="connsiteX561" fmla="*/ 677117 w 2375026"/>
                <a:gd name="connsiteY561" fmla="*/ 1062989 h 2093720"/>
                <a:gd name="connsiteX562" fmla="*/ 662811 w 2375026"/>
                <a:gd name="connsiteY562" fmla="*/ 1061211 h 2093720"/>
                <a:gd name="connsiteX563" fmla="*/ 661269 w 2375026"/>
                <a:gd name="connsiteY563" fmla="*/ 1061079 h 2093720"/>
                <a:gd name="connsiteX564" fmla="*/ 664320 w 2375026"/>
                <a:gd name="connsiteY564" fmla="*/ 1063330 h 2093720"/>
                <a:gd name="connsiteX565" fmla="*/ 667618 w 2375026"/>
                <a:gd name="connsiteY565" fmla="*/ 1067399 h 2093720"/>
                <a:gd name="connsiteX566" fmla="*/ 667855 w 2375026"/>
                <a:gd name="connsiteY566" fmla="*/ 1068261 h 2093720"/>
                <a:gd name="connsiteX567" fmla="*/ 665442 w 2375026"/>
                <a:gd name="connsiteY567" fmla="*/ 1067830 h 2093720"/>
                <a:gd name="connsiteX568" fmla="*/ 650430 w 2375026"/>
                <a:gd name="connsiteY568" fmla="*/ 1066270 h 2093720"/>
                <a:gd name="connsiteX569" fmla="*/ 657151 w 2375026"/>
                <a:gd name="connsiteY569" fmla="*/ 1071002 h 2093720"/>
                <a:gd name="connsiteX570" fmla="*/ 657356 w 2375026"/>
                <a:gd name="connsiteY570" fmla="*/ 1071562 h 2093720"/>
                <a:gd name="connsiteX571" fmla="*/ 655278 w 2375026"/>
                <a:gd name="connsiteY571" fmla="*/ 1071283 h 2093720"/>
                <a:gd name="connsiteX572" fmla="*/ 642961 w 2375026"/>
                <a:gd name="connsiteY572" fmla="*/ 1070128 h 2093720"/>
                <a:gd name="connsiteX573" fmla="*/ 641633 w 2375026"/>
                <a:gd name="connsiteY573" fmla="*/ 1070042 h 2093720"/>
                <a:gd name="connsiteX574" fmla="*/ 644260 w 2375026"/>
                <a:gd name="connsiteY574" fmla="*/ 1071505 h 2093720"/>
                <a:gd name="connsiteX575" fmla="*/ 647099 w 2375026"/>
                <a:gd name="connsiteY575" fmla="*/ 1074147 h 2093720"/>
                <a:gd name="connsiteX576" fmla="*/ 647304 w 2375026"/>
                <a:gd name="connsiteY576" fmla="*/ 1074707 h 2093720"/>
                <a:gd name="connsiteX577" fmla="*/ 645226 w 2375026"/>
                <a:gd name="connsiteY577" fmla="*/ 1074428 h 2093720"/>
                <a:gd name="connsiteX578" fmla="*/ 597000 w 2375026"/>
                <a:gd name="connsiteY578" fmla="*/ 1072024 h 2093720"/>
                <a:gd name="connsiteX579" fmla="*/ 590706 w 2375026"/>
                <a:gd name="connsiteY579" fmla="*/ 1077676 h 2093720"/>
                <a:gd name="connsiteX580" fmla="*/ 600228 w 2375026"/>
                <a:gd name="connsiteY580" fmla="*/ 1075507 h 2093720"/>
                <a:gd name="connsiteX581" fmla="*/ 602781 w 2375026"/>
                <a:gd name="connsiteY581" fmla="*/ 1080756 h 2093720"/>
                <a:gd name="connsiteX582" fmla="*/ 596564 w 2375026"/>
                <a:gd name="connsiteY582" fmla="*/ 1083851 h 2093720"/>
                <a:gd name="connsiteX583" fmla="*/ 599457 w 2375026"/>
                <a:gd name="connsiteY583" fmla="*/ 1089895 h 2093720"/>
                <a:gd name="connsiteX584" fmla="*/ 563831 w 2375026"/>
                <a:gd name="connsiteY584" fmla="*/ 1107324 h 2093720"/>
                <a:gd name="connsiteX585" fmla="*/ 564088 w 2375026"/>
                <a:gd name="connsiteY585" fmla="*/ 1100721 h 2093720"/>
                <a:gd name="connsiteX586" fmla="*/ 563936 w 2375026"/>
                <a:gd name="connsiteY586" fmla="*/ 1100212 h 2093720"/>
                <a:gd name="connsiteX587" fmla="*/ 558963 w 2375026"/>
                <a:gd name="connsiteY587" fmla="*/ 1099878 h 2093720"/>
                <a:gd name="connsiteX588" fmla="*/ 562470 w 2375026"/>
                <a:gd name="connsiteY588" fmla="*/ 1096268 h 2093720"/>
                <a:gd name="connsiteX589" fmla="*/ 562142 w 2375026"/>
                <a:gd name="connsiteY589" fmla="*/ 1095841 h 2093720"/>
                <a:gd name="connsiteX590" fmla="*/ 554355 w 2375026"/>
                <a:gd name="connsiteY590" fmla="*/ 1099726 h 2093720"/>
                <a:gd name="connsiteX591" fmla="*/ 523519 w 2375026"/>
                <a:gd name="connsiteY591" fmla="*/ 1104013 h 2093720"/>
                <a:gd name="connsiteX592" fmla="*/ 441802 w 2375026"/>
                <a:gd name="connsiteY592" fmla="*/ 1058446 h 2093720"/>
                <a:gd name="connsiteX593" fmla="*/ 440205 w 2375026"/>
                <a:gd name="connsiteY593" fmla="*/ 1056474 h 2093720"/>
                <a:gd name="connsiteX594" fmla="*/ 439393 w 2375026"/>
                <a:gd name="connsiteY594" fmla="*/ 1055471 h 2093720"/>
                <a:gd name="connsiteX595" fmla="*/ 428882 w 2375026"/>
                <a:gd name="connsiteY595" fmla="*/ 1055275 h 2093720"/>
                <a:gd name="connsiteX596" fmla="*/ 414246 w 2375026"/>
                <a:gd name="connsiteY596" fmla="*/ 1055547 h 2093720"/>
                <a:gd name="connsiteX597" fmla="*/ 407397 w 2375026"/>
                <a:gd name="connsiteY597" fmla="*/ 1055931 h 2093720"/>
                <a:gd name="connsiteX598" fmla="*/ 403948 w 2375026"/>
                <a:gd name="connsiteY598" fmla="*/ 1058967 h 2093720"/>
                <a:gd name="connsiteX599" fmla="*/ 397023 w 2375026"/>
                <a:gd name="connsiteY599" fmla="*/ 1060078 h 2093720"/>
                <a:gd name="connsiteX600" fmla="*/ 396686 w 2375026"/>
                <a:gd name="connsiteY600" fmla="*/ 1061540 h 2093720"/>
                <a:gd name="connsiteX601" fmla="*/ 395120 w 2375026"/>
                <a:gd name="connsiteY601" fmla="*/ 1061933 h 2093720"/>
                <a:gd name="connsiteX602" fmla="*/ 382933 w 2375026"/>
                <a:gd name="connsiteY602" fmla="*/ 1062338 h 2093720"/>
                <a:gd name="connsiteX603" fmla="*/ 382925 w 2375026"/>
                <a:gd name="connsiteY603" fmla="*/ 1062339 h 2093720"/>
                <a:gd name="connsiteX604" fmla="*/ 382919 w 2375026"/>
                <a:gd name="connsiteY604" fmla="*/ 1062337 h 2093720"/>
                <a:gd name="connsiteX605" fmla="*/ 376652 w 2375026"/>
                <a:gd name="connsiteY605" fmla="*/ 1061520 h 2093720"/>
                <a:gd name="connsiteX606" fmla="*/ 374131 w 2375026"/>
                <a:gd name="connsiteY606" fmla="*/ 1060890 h 2093720"/>
                <a:gd name="connsiteX607" fmla="*/ 374811 w 2375026"/>
                <a:gd name="connsiteY607" fmla="*/ 1059798 h 2093720"/>
                <a:gd name="connsiteX608" fmla="*/ 365163 w 2375026"/>
                <a:gd name="connsiteY608" fmla="*/ 1056778 h 2093720"/>
                <a:gd name="connsiteX609" fmla="*/ 365140 w 2375026"/>
                <a:gd name="connsiteY609" fmla="*/ 1056391 h 2093720"/>
                <a:gd name="connsiteX610" fmla="*/ 351103 w 2375026"/>
                <a:gd name="connsiteY610" fmla="*/ 1054050 h 2093720"/>
                <a:gd name="connsiteX611" fmla="*/ 344809 w 2375026"/>
                <a:gd name="connsiteY611" fmla="*/ 1053821 h 2093720"/>
                <a:gd name="connsiteX612" fmla="*/ 344419 w 2375026"/>
                <a:gd name="connsiteY612" fmla="*/ 1053777 h 2093720"/>
                <a:gd name="connsiteX613" fmla="*/ 343562 w 2375026"/>
                <a:gd name="connsiteY613" fmla="*/ 1053391 h 2093720"/>
                <a:gd name="connsiteX614" fmla="*/ 350303 w 2375026"/>
                <a:gd name="connsiteY614" fmla="*/ 1050142 h 2093720"/>
                <a:gd name="connsiteX615" fmla="*/ 365399 w 2375026"/>
                <a:gd name="connsiteY615" fmla="*/ 1045550 h 2093720"/>
                <a:gd name="connsiteX616" fmla="*/ 367253 w 2375026"/>
                <a:gd name="connsiteY616" fmla="*/ 1044359 h 2093720"/>
                <a:gd name="connsiteX617" fmla="*/ 373025 w 2375026"/>
                <a:gd name="connsiteY617" fmla="*/ 1036025 h 2093720"/>
                <a:gd name="connsiteX618" fmla="*/ 386748 w 2375026"/>
                <a:gd name="connsiteY618" fmla="*/ 1028552 h 2093720"/>
                <a:gd name="connsiteX619" fmla="*/ 403295 w 2375026"/>
                <a:gd name="connsiteY619" fmla="*/ 1035828 h 2093720"/>
                <a:gd name="connsiteX620" fmla="*/ 406455 w 2375026"/>
                <a:gd name="connsiteY620" fmla="*/ 1039395 h 2093720"/>
                <a:gd name="connsiteX621" fmla="*/ 407474 w 2375026"/>
                <a:gd name="connsiteY621" fmla="*/ 1039205 h 2093720"/>
                <a:gd name="connsiteX622" fmla="*/ 411887 w 2375026"/>
                <a:gd name="connsiteY622" fmla="*/ 1038381 h 2093720"/>
                <a:gd name="connsiteX623" fmla="*/ 428882 w 2375026"/>
                <a:gd name="connsiteY623" fmla="*/ 1037384 h 2093720"/>
                <a:gd name="connsiteX624" fmla="*/ 437585 w 2375026"/>
                <a:gd name="connsiteY624" fmla="*/ 1037639 h 2093720"/>
                <a:gd name="connsiteX625" fmla="*/ 444518 w 2375026"/>
                <a:gd name="connsiteY625" fmla="*/ 1038259 h 2093720"/>
                <a:gd name="connsiteX626" fmla="*/ 454693 w 2375026"/>
                <a:gd name="connsiteY626" fmla="*/ 1036554 h 2093720"/>
                <a:gd name="connsiteX627" fmla="*/ 463740 w 2375026"/>
                <a:gd name="connsiteY627" fmla="*/ 1036147 h 2093720"/>
                <a:gd name="connsiteX628" fmla="*/ 470313 w 2375026"/>
                <a:gd name="connsiteY628" fmla="*/ 1015666 h 2093720"/>
                <a:gd name="connsiteX629" fmla="*/ 470021 w 2375026"/>
                <a:gd name="connsiteY629" fmla="*/ 991728 h 2093720"/>
                <a:gd name="connsiteX630" fmla="*/ 449657 w 2375026"/>
                <a:gd name="connsiteY630" fmla="*/ 959384 h 2093720"/>
                <a:gd name="connsiteX631" fmla="*/ 474812 w 2375026"/>
                <a:gd name="connsiteY631" fmla="*/ 859959 h 2093720"/>
                <a:gd name="connsiteX632" fmla="*/ 478219 w 2375026"/>
                <a:gd name="connsiteY632" fmla="*/ 856674 h 2093720"/>
                <a:gd name="connsiteX633" fmla="*/ 769591 w 2375026"/>
                <a:gd name="connsiteY633" fmla="*/ 720895 h 2093720"/>
                <a:gd name="connsiteX634" fmla="*/ 786138 w 2375026"/>
                <a:gd name="connsiteY634" fmla="*/ 728171 h 2093720"/>
                <a:gd name="connsiteX635" fmla="*/ 789297 w 2375026"/>
                <a:gd name="connsiteY635" fmla="*/ 731738 h 2093720"/>
                <a:gd name="connsiteX636" fmla="*/ 794730 w 2375026"/>
                <a:gd name="connsiteY636" fmla="*/ 730724 h 2093720"/>
                <a:gd name="connsiteX637" fmla="*/ 811725 w 2375026"/>
                <a:gd name="connsiteY637" fmla="*/ 729727 h 2093720"/>
                <a:gd name="connsiteX638" fmla="*/ 820428 w 2375026"/>
                <a:gd name="connsiteY638" fmla="*/ 729982 h 2093720"/>
                <a:gd name="connsiteX639" fmla="*/ 827361 w 2375026"/>
                <a:gd name="connsiteY639" fmla="*/ 730602 h 2093720"/>
                <a:gd name="connsiteX640" fmla="*/ 837535 w 2375026"/>
                <a:gd name="connsiteY640" fmla="*/ 728897 h 2093720"/>
                <a:gd name="connsiteX641" fmla="*/ 866937 w 2375026"/>
                <a:gd name="connsiteY641" fmla="*/ 727576 h 2093720"/>
                <a:gd name="connsiteX642" fmla="*/ 869876 w 2375026"/>
                <a:gd name="connsiteY642" fmla="*/ 727232 h 2093720"/>
                <a:gd name="connsiteX643" fmla="*/ 916474 w 2375026"/>
                <a:gd name="connsiteY643" fmla="*/ 728100 h 2093720"/>
                <a:gd name="connsiteX644" fmla="*/ 918566 w 2375026"/>
                <a:gd name="connsiteY644" fmla="*/ 729287 h 2093720"/>
                <a:gd name="connsiteX645" fmla="*/ 958808 w 2375026"/>
                <a:gd name="connsiteY645" fmla="*/ 732621 h 2093720"/>
                <a:gd name="connsiteX646" fmla="*/ 976752 w 2375026"/>
                <a:gd name="connsiteY646" fmla="*/ 737131 h 2093720"/>
                <a:gd name="connsiteX647" fmla="*/ 996262 w 2375026"/>
                <a:gd name="connsiteY647" fmla="*/ 735229 h 2093720"/>
                <a:gd name="connsiteX648" fmla="*/ 1062135 w 2375026"/>
                <a:gd name="connsiteY648" fmla="*/ 754901 h 2093720"/>
                <a:gd name="connsiteX649" fmla="*/ 1062372 w 2375026"/>
                <a:gd name="connsiteY649" fmla="*/ 755763 h 2093720"/>
                <a:gd name="connsiteX650" fmla="*/ 1059958 w 2375026"/>
                <a:gd name="connsiteY650" fmla="*/ 755332 h 2093720"/>
                <a:gd name="connsiteX651" fmla="*/ 1045653 w 2375026"/>
                <a:gd name="connsiteY651" fmla="*/ 753554 h 2093720"/>
                <a:gd name="connsiteX652" fmla="*/ 1044111 w 2375026"/>
                <a:gd name="connsiteY652" fmla="*/ 753423 h 2093720"/>
                <a:gd name="connsiteX653" fmla="*/ 1047162 w 2375026"/>
                <a:gd name="connsiteY653" fmla="*/ 755674 h 2093720"/>
                <a:gd name="connsiteX654" fmla="*/ 1050460 w 2375026"/>
                <a:gd name="connsiteY654" fmla="*/ 759742 h 2093720"/>
                <a:gd name="connsiteX655" fmla="*/ 1050697 w 2375026"/>
                <a:gd name="connsiteY655" fmla="*/ 760605 h 2093720"/>
                <a:gd name="connsiteX656" fmla="*/ 1048283 w 2375026"/>
                <a:gd name="connsiteY656" fmla="*/ 760174 h 2093720"/>
                <a:gd name="connsiteX657" fmla="*/ 1033271 w 2375026"/>
                <a:gd name="connsiteY657" fmla="*/ 758613 h 2093720"/>
                <a:gd name="connsiteX658" fmla="*/ 1039993 w 2375026"/>
                <a:gd name="connsiteY658" fmla="*/ 763346 h 2093720"/>
                <a:gd name="connsiteX659" fmla="*/ 1040197 w 2375026"/>
                <a:gd name="connsiteY659" fmla="*/ 763906 h 2093720"/>
                <a:gd name="connsiteX660" fmla="*/ 1038119 w 2375026"/>
                <a:gd name="connsiteY660" fmla="*/ 763626 h 2093720"/>
                <a:gd name="connsiteX661" fmla="*/ 1025803 w 2375026"/>
                <a:gd name="connsiteY661" fmla="*/ 762471 h 2093720"/>
                <a:gd name="connsiteX662" fmla="*/ 1024475 w 2375026"/>
                <a:gd name="connsiteY662" fmla="*/ 762386 h 2093720"/>
                <a:gd name="connsiteX663" fmla="*/ 1027102 w 2375026"/>
                <a:gd name="connsiteY663" fmla="*/ 763848 h 2093720"/>
                <a:gd name="connsiteX664" fmla="*/ 1029941 w 2375026"/>
                <a:gd name="connsiteY664" fmla="*/ 766491 h 2093720"/>
                <a:gd name="connsiteX665" fmla="*/ 1030145 w 2375026"/>
                <a:gd name="connsiteY665" fmla="*/ 767051 h 2093720"/>
                <a:gd name="connsiteX666" fmla="*/ 1028067 w 2375026"/>
                <a:gd name="connsiteY666" fmla="*/ 766771 h 2093720"/>
                <a:gd name="connsiteX667" fmla="*/ 979841 w 2375026"/>
                <a:gd name="connsiteY667" fmla="*/ 764368 h 2093720"/>
                <a:gd name="connsiteX668" fmla="*/ 973549 w 2375026"/>
                <a:gd name="connsiteY668" fmla="*/ 770018 h 2093720"/>
                <a:gd name="connsiteX669" fmla="*/ 983071 w 2375026"/>
                <a:gd name="connsiteY669" fmla="*/ 767849 h 2093720"/>
                <a:gd name="connsiteX670" fmla="*/ 985623 w 2375026"/>
                <a:gd name="connsiteY670" fmla="*/ 773098 h 2093720"/>
                <a:gd name="connsiteX671" fmla="*/ 979406 w 2375026"/>
                <a:gd name="connsiteY671" fmla="*/ 776193 h 2093720"/>
                <a:gd name="connsiteX672" fmla="*/ 982300 w 2375026"/>
                <a:gd name="connsiteY672" fmla="*/ 782238 h 2093720"/>
                <a:gd name="connsiteX673" fmla="*/ 946674 w 2375026"/>
                <a:gd name="connsiteY673" fmla="*/ 799667 h 2093720"/>
                <a:gd name="connsiteX674" fmla="*/ 946931 w 2375026"/>
                <a:gd name="connsiteY674" fmla="*/ 793064 h 2093720"/>
                <a:gd name="connsiteX675" fmla="*/ 946779 w 2375026"/>
                <a:gd name="connsiteY675" fmla="*/ 792555 h 2093720"/>
                <a:gd name="connsiteX676" fmla="*/ 941806 w 2375026"/>
                <a:gd name="connsiteY676" fmla="*/ 792221 h 2093720"/>
                <a:gd name="connsiteX677" fmla="*/ 945313 w 2375026"/>
                <a:gd name="connsiteY677" fmla="*/ 788611 h 2093720"/>
                <a:gd name="connsiteX678" fmla="*/ 944985 w 2375026"/>
                <a:gd name="connsiteY678" fmla="*/ 788184 h 2093720"/>
                <a:gd name="connsiteX679" fmla="*/ 937197 w 2375026"/>
                <a:gd name="connsiteY679" fmla="*/ 792069 h 2093720"/>
                <a:gd name="connsiteX680" fmla="*/ 906361 w 2375026"/>
                <a:gd name="connsiteY680" fmla="*/ 796356 h 2093720"/>
                <a:gd name="connsiteX681" fmla="*/ 882343 w 2375026"/>
                <a:gd name="connsiteY681" fmla="*/ 790862 h 2093720"/>
                <a:gd name="connsiteX682" fmla="*/ 879204 w 2375026"/>
                <a:gd name="connsiteY682" fmla="*/ 789302 h 2093720"/>
                <a:gd name="connsiteX683" fmla="*/ 879043 w 2375026"/>
                <a:gd name="connsiteY683" fmla="*/ 789821 h 2093720"/>
                <a:gd name="connsiteX684" fmla="*/ 874054 w 2375026"/>
                <a:gd name="connsiteY684" fmla="*/ 812882 h 2093720"/>
                <a:gd name="connsiteX685" fmla="*/ 863390 w 2375026"/>
                <a:gd name="connsiteY685" fmla="*/ 840463 h 2093720"/>
                <a:gd name="connsiteX686" fmla="*/ 850790 w 2375026"/>
                <a:gd name="connsiteY686" fmla="*/ 863012 h 2093720"/>
                <a:gd name="connsiteX687" fmla="*/ 848095 w 2375026"/>
                <a:gd name="connsiteY687" fmla="*/ 849207 h 2093720"/>
                <a:gd name="connsiteX688" fmla="*/ 834846 w 2375026"/>
                <a:gd name="connsiteY688" fmla="*/ 861935 h 2093720"/>
                <a:gd name="connsiteX689" fmla="*/ 833876 w 2375026"/>
                <a:gd name="connsiteY689" fmla="*/ 842947 h 2093720"/>
                <a:gd name="connsiteX690" fmla="*/ 822241 w 2375026"/>
                <a:gd name="connsiteY690" fmla="*/ 857521 h 2093720"/>
                <a:gd name="connsiteX691" fmla="*/ 825582 w 2375026"/>
                <a:gd name="connsiteY691" fmla="*/ 820994 h 2093720"/>
                <a:gd name="connsiteX692" fmla="*/ 819766 w 2375026"/>
                <a:gd name="connsiteY692" fmla="*/ 759343 h 2093720"/>
                <a:gd name="connsiteX693" fmla="*/ 826388 w 2375026"/>
                <a:gd name="connsiteY693" fmla="*/ 752228 h 2093720"/>
                <a:gd name="connsiteX694" fmla="*/ 824645 w 2375026"/>
                <a:gd name="connsiteY694" fmla="*/ 750789 h 2093720"/>
                <a:gd name="connsiteX695" fmla="*/ 822819 w 2375026"/>
                <a:gd name="connsiteY695" fmla="*/ 748533 h 2093720"/>
                <a:gd name="connsiteX696" fmla="*/ 822236 w 2375026"/>
                <a:gd name="connsiteY696" fmla="*/ 747814 h 2093720"/>
                <a:gd name="connsiteX697" fmla="*/ 811725 w 2375026"/>
                <a:gd name="connsiteY697" fmla="*/ 747618 h 2093720"/>
                <a:gd name="connsiteX698" fmla="*/ 797089 w 2375026"/>
                <a:gd name="connsiteY698" fmla="*/ 747890 h 2093720"/>
                <a:gd name="connsiteX699" fmla="*/ 790240 w 2375026"/>
                <a:gd name="connsiteY699" fmla="*/ 748274 h 2093720"/>
                <a:gd name="connsiteX700" fmla="*/ 786791 w 2375026"/>
                <a:gd name="connsiteY700" fmla="*/ 751310 h 2093720"/>
                <a:gd name="connsiteX701" fmla="*/ 779866 w 2375026"/>
                <a:gd name="connsiteY701" fmla="*/ 752421 h 2093720"/>
                <a:gd name="connsiteX702" fmla="*/ 779529 w 2375026"/>
                <a:gd name="connsiteY702" fmla="*/ 753883 h 2093720"/>
                <a:gd name="connsiteX703" fmla="*/ 777963 w 2375026"/>
                <a:gd name="connsiteY703" fmla="*/ 754276 h 2093720"/>
                <a:gd name="connsiteX704" fmla="*/ 765776 w 2375026"/>
                <a:gd name="connsiteY704" fmla="*/ 754681 h 2093720"/>
                <a:gd name="connsiteX705" fmla="*/ 765768 w 2375026"/>
                <a:gd name="connsiteY705" fmla="*/ 754682 h 2093720"/>
                <a:gd name="connsiteX706" fmla="*/ 765762 w 2375026"/>
                <a:gd name="connsiteY706" fmla="*/ 754680 h 2093720"/>
                <a:gd name="connsiteX707" fmla="*/ 759495 w 2375026"/>
                <a:gd name="connsiteY707" fmla="*/ 753863 h 2093720"/>
                <a:gd name="connsiteX708" fmla="*/ 756974 w 2375026"/>
                <a:gd name="connsiteY708" fmla="*/ 753233 h 2093720"/>
                <a:gd name="connsiteX709" fmla="*/ 757654 w 2375026"/>
                <a:gd name="connsiteY709" fmla="*/ 752141 h 2093720"/>
                <a:gd name="connsiteX710" fmla="*/ 748006 w 2375026"/>
                <a:gd name="connsiteY710" fmla="*/ 749121 h 2093720"/>
                <a:gd name="connsiteX711" fmla="*/ 748006 w 2375026"/>
                <a:gd name="connsiteY711" fmla="*/ 749110 h 2093720"/>
                <a:gd name="connsiteX712" fmla="*/ 747982 w 2375026"/>
                <a:gd name="connsiteY712" fmla="*/ 748733 h 2093720"/>
                <a:gd name="connsiteX713" fmla="*/ 733947 w 2375026"/>
                <a:gd name="connsiteY713" fmla="*/ 746393 h 2093720"/>
                <a:gd name="connsiteX714" fmla="*/ 727652 w 2375026"/>
                <a:gd name="connsiteY714" fmla="*/ 746164 h 2093720"/>
                <a:gd name="connsiteX715" fmla="*/ 727262 w 2375026"/>
                <a:gd name="connsiteY715" fmla="*/ 746120 h 2093720"/>
                <a:gd name="connsiteX716" fmla="*/ 726405 w 2375026"/>
                <a:gd name="connsiteY716" fmla="*/ 745734 h 2093720"/>
                <a:gd name="connsiteX717" fmla="*/ 733146 w 2375026"/>
                <a:gd name="connsiteY717" fmla="*/ 742485 h 2093720"/>
                <a:gd name="connsiteX718" fmla="*/ 748242 w 2375026"/>
                <a:gd name="connsiteY718" fmla="*/ 737893 h 2093720"/>
                <a:gd name="connsiteX719" fmla="*/ 750096 w 2375026"/>
                <a:gd name="connsiteY719" fmla="*/ 736702 h 2093720"/>
                <a:gd name="connsiteX720" fmla="*/ 755868 w 2375026"/>
                <a:gd name="connsiteY720" fmla="*/ 728368 h 2093720"/>
                <a:gd name="connsiteX721" fmla="*/ 769591 w 2375026"/>
                <a:gd name="connsiteY721" fmla="*/ 720895 h 2093720"/>
                <a:gd name="connsiteX722" fmla="*/ 1242539 w 2375026"/>
                <a:gd name="connsiteY722" fmla="*/ 402196 h 2093720"/>
                <a:gd name="connsiteX723" fmla="*/ 1248716 w 2375026"/>
                <a:gd name="connsiteY723" fmla="*/ 423450 h 2093720"/>
                <a:gd name="connsiteX724" fmla="*/ 1261893 w 2375026"/>
                <a:gd name="connsiteY724" fmla="*/ 421054 h 2093720"/>
                <a:gd name="connsiteX725" fmla="*/ 1264288 w 2375026"/>
                <a:gd name="connsiteY725" fmla="*/ 434231 h 2093720"/>
                <a:gd name="connsiteX726" fmla="*/ 1272728 w 2375026"/>
                <a:gd name="connsiteY726" fmla="*/ 436654 h 2093720"/>
                <a:gd name="connsiteX727" fmla="*/ 1275655 w 2375026"/>
                <a:gd name="connsiteY727" fmla="*/ 458271 h 2093720"/>
                <a:gd name="connsiteX728" fmla="*/ 1284598 w 2375026"/>
                <a:gd name="connsiteY728" fmla="*/ 464736 h 2093720"/>
                <a:gd name="connsiteX729" fmla="*/ 1279861 w 2375026"/>
                <a:gd name="connsiteY729" fmla="*/ 479751 h 2093720"/>
                <a:gd name="connsiteX730" fmla="*/ 1290642 w 2375026"/>
                <a:gd name="connsiteY730" fmla="*/ 483344 h 2093720"/>
                <a:gd name="connsiteX731" fmla="*/ 1290642 w 2375026"/>
                <a:gd name="connsiteY731" fmla="*/ 497719 h 2093720"/>
                <a:gd name="connsiteX732" fmla="*/ 1323881 w 2375026"/>
                <a:gd name="connsiteY732" fmla="*/ 549320 h 2093720"/>
                <a:gd name="connsiteX733" fmla="*/ 1327741 w 2375026"/>
                <a:gd name="connsiteY733" fmla="*/ 566496 h 2093720"/>
                <a:gd name="connsiteX734" fmla="*/ 1330899 w 2375026"/>
                <a:gd name="connsiteY734" fmla="*/ 585023 h 2093720"/>
                <a:gd name="connsiteX735" fmla="*/ 1340286 w 2375026"/>
                <a:gd name="connsiteY735" fmla="*/ 585800 h 2093720"/>
                <a:gd name="connsiteX736" fmla="*/ 1358229 w 2375026"/>
                <a:gd name="connsiteY736" fmla="*/ 590310 h 2093720"/>
                <a:gd name="connsiteX737" fmla="*/ 1377741 w 2375026"/>
                <a:gd name="connsiteY737" fmla="*/ 588407 h 2093720"/>
                <a:gd name="connsiteX738" fmla="*/ 1443613 w 2375026"/>
                <a:gd name="connsiteY738" fmla="*/ 608079 h 2093720"/>
                <a:gd name="connsiteX739" fmla="*/ 1443850 w 2375026"/>
                <a:gd name="connsiteY739" fmla="*/ 608941 h 2093720"/>
                <a:gd name="connsiteX740" fmla="*/ 1441437 w 2375026"/>
                <a:gd name="connsiteY740" fmla="*/ 608511 h 2093720"/>
                <a:gd name="connsiteX741" fmla="*/ 1427132 w 2375026"/>
                <a:gd name="connsiteY741" fmla="*/ 606733 h 2093720"/>
                <a:gd name="connsiteX742" fmla="*/ 1425589 w 2375026"/>
                <a:gd name="connsiteY742" fmla="*/ 606601 h 2093720"/>
                <a:gd name="connsiteX743" fmla="*/ 1428640 w 2375026"/>
                <a:gd name="connsiteY743" fmla="*/ 608852 h 2093720"/>
                <a:gd name="connsiteX744" fmla="*/ 1431938 w 2375026"/>
                <a:gd name="connsiteY744" fmla="*/ 612921 h 2093720"/>
                <a:gd name="connsiteX745" fmla="*/ 1432176 w 2375026"/>
                <a:gd name="connsiteY745" fmla="*/ 613783 h 2093720"/>
                <a:gd name="connsiteX746" fmla="*/ 1429762 w 2375026"/>
                <a:gd name="connsiteY746" fmla="*/ 613352 h 2093720"/>
                <a:gd name="connsiteX747" fmla="*/ 1414750 w 2375026"/>
                <a:gd name="connsiteY747" fmla="*/ 611792 h 2093720"/>
                <a:gd name="connsiteX748" fmla="*/ 1421472 w 2375026"/>
                <a:gd name="connsiteY748" fmla="*/ 616524 h 2093720"/>
                <a:gd name="connsiteX749" fmla="*/ 1421676 w 2375026"/>
                <a:gd name="connsiteY749" fmla="*/ 617084 h 2093720"/>
                <a:gd name="connsiteX750" fmla="*/ 1419598 w 2375026"/>
                <a:gd name="connsiteY750" fmla="*/ 616805 h 2093720"/>
                <a:gd name="connsiteX751" fmla="*/ 1407281 w 2375026"/>
                <a:gd name="connsiteY751" fmla="*/ 615650 h 2093720"/>
                <a:gd name="connsiteX752" fmla="*/ 1405953 w 2375026"/>
                <a:gd name="connsiteY752" fmla="*/ 615564 h 2093720"/>
                <a:gd name="connsiteX753" fmla="*/ 1408580 w 2375026"/>
                <a:gd name="connsiteY753" fmla="*/ 617027 h 2093720"/>
                <a:gd name="connsiteX754" fmla="*/ 1411420 w 2375026"/>
                <a:gd name="connsiteY754" fmla="*/ 619669 h 2093720"/>
                <a:gd name="connsiteX755" fmla="*/ 1411624 w 2375026"/>
                <a:gd name="connsiteY755" fmla="*/ 620229 h 2093720"/>
                <a:gd name="connsiteX756" fmla="*/ 1409546 w 2375026"/>
                <a:gd name="connsiteY756" fmla="*/ 619950 h 2093720"/>
                <a:gd name="connsiteX757" fmla="*/ 1361320 w 2375026"/>
                <a:gd name="connsiteY757" fmla="*/ 617546 h 2093720"/>
                <a:gd name="connsiteX758" fmla="*/ 1355026 w 2375026"/>
                <a:gd name="connsiteY758" fmla="*/ 623198 h 2093720"/>
                <a:gd name="connsiteX759" fmla="*/ 1364549 w 2375026"/>
                <a:gd name="connsiteY759" fmla="*/ 621029 h 2093720"/>
                <a:gd name="connsiteX760" fmla="*/ 1367101 w 2375026"/>
                <a:gd name="connsiteY760" fmla="*/ 626278 h 2093720"/>
                <a:gd name="connsiteX761" fmla="*/ 1360883 w 2375026"/>
                <a:gd name="connsiteY761" fmla="*/ 629373 h 2093720"/>
                <a:gd name="connsiteX762" fmla="*/ 1363778 w 2375026"/>
                <a:gd name="connsiteY762" fmla="*/ 635417 h 2093720"/>
                <a:gd name="connsiteX763" fmla="*/ 1328151 w 2375026"/>
                <a:gd name="connsiteY763" fmla="*/ 652846 h 2093720"/>
                <a:gd name="connsiteX764" fmla="*/ 1328408 w 2375026"/>
                <a:gd name="connsiteY764" fmla="*/ 646243 h 2093720"/>
                <a:gd name="connsiteX765" fmla="*/ 1328256 w 2375026"/>
                <a:gd name="connsiteY765" fmla="*/ 645734 h 2093720"/>
                <a:gd name="connsiteX766" fmla="*/ 1323283 w 2375026"/>
                <a:gd name="connsiteY766" fmla="*/ 645400 h 2093720"/>
                <a:gd name="connsiteX767" fmla="*/ 1326790 w 2375026"/>
                <a:gd name="connsiteY767" fmla="*/ 641790 h 2093720"/>
                <a:gd name="connsiteX768" fmla="*/ 1326462 w 2375026"/>
                <a:gd name="connsiteY768" fmla="*/ 641363 h 2093720"/>
                <a:gd name="connsiteX769" fmla="*/ 1318675 w 2375026"/>
                <a:gd name="connsiteY769" fmla="*/ 645248 h 2093720"/>
                <a:gd name="connsiteX770" fmla="*/ 1287839 w 2375026"/>
                <a:gd name="connsiteY770" fmla="*/ 649535 h 2093720"/>
                <a:gd name="connsiteX771" fmla="*/ 1206122 w 2375026"/>
                <a:gd name="connsiteY771" fmla="*/ 603968 h 2093720"/>
                <a:gd name="connsiteX772" fmla="*/ 1204277 w 2375026"/>
                <a:gd name="connsiteY772" fmla="*/ 601689 h 2093720"/>
                <a:gd name="connsiteX773" fmla="*/ 1203713 w 2375026"/>
                <a:gd name="connsiteY773" fmla="*/ 600993 h 2093720"/>
                <a:gd name="connsiteX774" fmla="*/ 1193202 w 2375026"/>
                <a:gd name="connsiteY774" fmla="*/ 600797 h 2093720"/>
                <a:gd name="connsiteX775" fmla="*/ 1178566 w 2375026"/>
                <a:gd name="connsiteY775" fmla="*/ 601069 h 2093720"/>
                <a:gd name="connsiteX776" fmla="*/ 1171717 w 2375026"/>
                <a:gd name="connsiteY776" fmla="*/ 601453 h 2093720"/>
                <a:gd name="connsiteX777" fmla="*/ 1168268 w 2375026"/>
                <a:gd name="connsiteY777" fmla="*/ 604489 h 2093720"/>
                <a:gd name="connsiteX778" fmla="*/ 1161343 w 2375026"/>
                <a:gd name="connsiteY778" fmla="*/ 605600 h 2093720"/>
                <a:gd name="connsiteX779" fmla="*/ 1161006 w 2375026"/>
                <a:gd name="connsiteY779" fmla="*/ 607062 h 2093720"/>
                <a:gd name="connsiteX780" fmla="*/ 1159440 w 2375026"/>
                <a:gd name="connsiteY780" fmla="*/ 607455 h 2093720"/>
                <a:gd name="connsiteX781" fmla="*/ 1147253 w 2375026"/>
                <a:gd name="connsiteY781" fmla="*/ 607860 h 2093720"/>
                <a:gd name="connsiteX782" fmla="*/ 1147245 w 2375026"/>
                <a:gd name="connsiteY782" fmla="*/ 607861 h 2093720"/>
                <a:gd name="connsiteX783" fmla="*/ 1147239 w 2375026"/>
                <a:gd name="connsiteY783" fmla="*/ 607859 h 2093720"/>
                <a:gd name="connsiteX784" fmla="*/ 1140972 w 2375026"/>
                <a:gd name="connsiteY784" fmla="*/ 607042 h 2093720"/>
                <a:gd name="connsiteX785" fmla="*/ 1138451 w 2375026"/>
                <a:gd name="connsiteY785" fmla="*/ 606412 h 2093720"/>
                <a:gd name="connsiteX786" fmla="*/ 1139131 w 2375026"/>
                <a:gd name="connsiteY786" fmla="*/ 605320 h 2093720"/>
                <a:gd name="connsiteX787" fmla="*/ 1129483 w 2375026"/>
                <a:gd name="connsiteY787" fmla="*/ 602300 h 2093720"/>
                <a:gd name="connsiteX788" fmla="*/ 1129460 w 2375026"/>
                <a:gd name="connsiteY788" fmla="*/ 601913 h 2093720"/>
                <a:gd name="connsiteX789" fmla="*/ 1115423 w 2375026"/>
                <a:gd name="connsiteY789" fmla="*/ 599572 h 2093720"/>
                <a:gd name="connsiteX790" fmla="*/ 1109129 w 2375026"/>
                <a:gd name="connsiteY790" fmla="*/ 599343 h 2093720"/>
                <a:gd name="connsiteX791" fmla="*/ 1108739 w 2375026"/>
                <a:gd name="connsiteY791" fmla="*/ 599299 h 2093720"/>
                <a:gd name="connsiteX792" fmla="*/ 1107882 w 2375026"/>
                <a:gd name="connsiteY792" fmla="*/ 598913 h 2093720"/>
                <a:gd name="connsiteX793" fmla="*/ 1114623 w 2375026"/>
                <a:gd name="connsiteY793" fmla="*/ 595664 h 2093720"/>
                <a:gd name="connsiteX794" fmla="*/ 1129719 w 2375026"/>
                <a:gd name="connsiteY794" fmla="*/ 591072 h 2093720"/>
                <a:gd name="connsiteX795" fmla="*/ 1131573 w 2375026"/>
                <a:gd name="connsiteY795" fmla="*/ 589881 h 2093720"/>
                <a:gd name="connsiteX796" fmla="*/ 1137345 w 2375026"/>
                <a:gd name="connsiteY796" fmla="*/ 581547 h 2093720"/>
                <a:gd name="connsiteX797" fmla="*/ 1151068 w 2375026"/>
                <a:gd name="connsiteY797" fmla="*/ 574074 h 2093720"/>
                <a:gd name="connsiteX798" fmla="*/ 1167615 w 2375026"/>
                <a:gd name="connsiteY798" fmla="*/ 581350 h 2093720"/>
                <a:gd name="connsiteX799" fmla="*/ 1170775 w 2375026"/>
                <a:gd name="connsiteY799" fmla="*/ 584917 h 2093720"/>
                <a:gd name="connsiteX800" fmla="*/ 1171780 w 2375026"/>
                <a:gd name="connsiteY800" fmla="*/ 584729 h 2093720"/>
                <a:gd name="connsiteX801" fmla="*/ 1176207 w 2375026"/>
                <a:gd name="connsiteY801" fmla="*/ 583903 h 2093720"/>
                <a:gd name="connsiteX802" fmla="*/ 1193202 w 2375026"/>
                <a:gd name="connsiteY802" fmla="*/ 582906 h 2093720"/>
                <a:gd name="connsiteX803" fmla="*/ 1201905 w 2375026"/>
                <a:gd name="connsiteY803" fmla="*/ 583161 h 2093720"/>
                <a:gd name="connsiteX804" fmla="*/ 1208838 w 2375026"/>
                <a:gd name="connsiteY804" fmla="*/ 583781 h 2093720"/>
                <a:gd name="connsiteX805" fmla="*/ 1219013 w 2375026"/>
                <a:gd name="connsiteY805" fmla="*/ 582076 h 2093720"/>
                <a:gd name="connsiteX806" fmla="*/ 1228060 w 2375026"/>
                <a:gd name="connsiteY806" fmla="*/ 581669 h 2093720"/>
                <a:gd name="connsiteX807" fmla="*/ 1234633 w 2375026"/>
                <a:gd name="connsiteY807" fmla="*/ 561188 h 2093720"/>
                <a:gd name="connsiteX808" fmla="*/ 1234341 w 2375026"/>
                <a:gd name="connsiteY808" fmla="*/ 537250 h 2093720"/>
                <a:gd name="connsiteX809" fmla="*/ 1213977 w 2375026"/>
                <a:gd name="connsiteY809" fmla="*/ 504906 h 2093720"/>
                <a:gd name="connsiteX810" fmla="*/ 1239133 w 2375026"/>
                <a:gd name="connsiteY810" fmla="*/ 405481 h 2093720"/>
                <a:gd name="connsiteX811" fmla="*/ 1242539 w 2375026"/>
                <a:gd name="connsiteY811" fmla="*/ 402196 h 2093720"/>
                <a:gd name="connsiteX812" fmla="*/ 1509632 w 2375026"/>
                <a:gd name="connsiteY812" fmla="*/ 260207 h 2093720"/>
                <a:gd name="connsiteX813" fmla="*/ 1509633 w 2375026"/>
                <a:gd name="connsiteY813" fmla="*/ 260208 h 2093720"/>
                <a:gd name="connsiteX814" fmla="*/ 1509633 w 2375026"/>
                <a:gd name="connsiteY814" fmla="*/ 260207 h 2093720"/>
                <a:gd name="connsiteX815" fmla="*/ 1526179 w 2375026"/>
                <a:gd name="connsiteY815" fmla="*/ 267483 h 2093720"/>
                <a:gd name="connsiteX816" fmla="*/ 1529339 w 2375026"/>
                <a:gd name="connsiteY816" fmla="*/ 271050 h 2093720"/>
                <a:gd name="connsiteX817" fmla="*/ 1534771 w 2375026"/>
                <a:gd name="connsiteY817" fmla="*/ 270036 h 2093720"/>
                <a:gd name="connsiteX818" fmla="*/ 1551766 w 2375026"/>
                <a:gd name="connsiteY818" fmla="*/ 269039 h 2093720"/>
                <a:gd name="connsiteX819" fmla="*/ 1560469 w 2375026"/>
                <a:gd name="connsiteY819" fmla="*/ 269294 h 2093720"/>
                <a:gd name="connsiteX820" fmla="*/ 1567402 w 2375026"/>
                <a:gd name="connsiteY820" fmla="*/ 269914 h 2093720"/>
                <a:gd name="connsiteX821" fmla="*/ 1577576 w 2375026"/>
                <a:gd name="connsiteY821" fmla="*/ 268209 h 2093720"/>
                <a:gd name="connsiteX822" fmla="*/ 1606978 w 2375026"/>
                <a:gd name="connsiteY822" fmla="*/ 266888 h 2093720"/>
                <a:gd name="connsiteX823" fmla="*/ 1609917 w 2375026"/>
                <a:gd name="connsiteY823" fmla="*/ 266544 h 2093720"/>
                <a:gd name="connsiteX824" fmla="*/ 1656515 w 2375026"/>
                <a:gd name="connsiteY824" fmla="*/ 267412 h 2093720"/>
                <a:gd name="connsiteX825" fmla="*/ 1658073 w 2375026"/>
                <a:gd name="connsiteY825" fmla="*/ 268296 h 2093720"/>
                <a:gd name="connsiteX826" fmla="*/ 1671787 w 2375026"/>
                <a:gd name="connsiteY826" fmla="*/ 269120 h 2093720"/>
                <a:gd name="connsiteX827" fmla="*/ 1698849 w 2375026"/>
                <a:gd name="connsiteY827" fmla="*/ 271933 h 2093720"/>
                <a:gd name="connsiteX828" fmla="*/ 1716793 w 2375026"/>
                <a:gd name="connsiteY828" fmla="*/ 276444 h 2093720"/>
                <a:gd name="connsiteX829" fmla="*/ 1736304 w 2375026"/>
                <a:gd name="connsiteY829" fmla="*/ 274541 h 2093720"/>
                <a:gd name="connsiteX830" fmla="*/ 1802176 w 2375026"/>
                <a:gd name="connsiteY830" fmla="*/ 294213 h 2093720"/>
                <a:gd name="connsiteX831" fmla="*/ 1802413 w 2375026"/>
                <a:gd name="connsiteY831" fmla="*/ 295075 h 2093720"/>
                <a:gd name="connsiteX832" fmla="*/ 1800000 w 2375026"/>
                <a:gd name="connsiteY832" fmla="*/ 294644 h 2093720"/>
                <a:gd name="connsiteX833" fmla="*/ 1785694 w 2375026"/>
                <a:gd name="connsiteY833" fmla="*/ 292866 h 2093720"/>
                <a:gd name="connsiteX834" fmla="*/ 1784152 w 2375026"/>
                <a:gd name="connsiteY834" fmla="*/ 292735 h 2093720"/>
                <a:gd name="connsiteX835" fmla="*/ 1787203 w 2375026"/>
                <a:gd name="connsiteY835" fmla="*/ 294986 h 2093720"/>
                <a:gd name="connsiteX836" fmla="*/ 1790501 w 2375026"/>
                <a:gd name="connsiteY836" fmla="*/ 299054 h 2093720"/>
                <a:gd name="connsiteX837" fmla="*/ 1790738 w 2375026"/>
                <a:gd name="connsiteY837" fmla="*/ 299917 h 2093720"/>
                <a:gd name="connsiteX838" fmla="*/ 1788325 w 2375026"/>
                <a:gd name="connsiteY838" fmla="*/ 299486 h 2093720"/>
                <a:gd name="connsiteX839" fmla="*/ 1773313 w 2375026"/>
                <a:gd name="connsiteY839" fmla="*/ 297925 h 2093720"/>
                <a:gd name="connsiteX840" fmla="*/ 1780034 w 2375026"/>
                <a:gd name="connsiteY840" fmla="*/ 302658 h 2093720"/>
                <a:gd name="connsiteX841" fmla="*/ 1780239 w 2375026"/>
                <a:gd name="connsiteY841" fmla="*/ 303218 h 2093720"/>
                <a:gd name="connsiteX842" fmla="*/ 1778161 w 2375026"/>
                <a:gd name="connsiteY842" fmla="*/ 302938 h 2093720"/>
                <a:gd name="connsiteX843" fmla="*/ 1765844 w 2375026"/>
                <a:gd name="connsiteY843" fmla="*/ 301783 h 2093720"/>
                <a:gd name="connsiteX844" fmla="*/ 1764516 w 2375026"/>
                <a:gd name="connsiteY844" fmla="*/ 301698 h 2093720"/>
                <a:gd name="connsiteX845" fmla="*/ 1767143 w 2375026"/>
                <a:gd name="connsiteY845" fmla="*/ 303160 h 2093720"/>
                <a:gd name="connsiteX846" fmla="*/ 1769982 w 2375026"/>
                <a:gd name="connsiteY846" fmla="*/ 305803 h 2093720"/>
                <a:gd name="connsiteX847" fmla="*/ 1770186 w 2375026"/>
                <a:gd name="connsiteY847" fmla="*/ 306363 h 2093720"/>
                <a:gd name="connsiteX848" fmla="*/ 1768109 w 2375026"/>
                <a:gd name="connsiteY848" fmla="*/ 306083 h 2093720"/>
                <a:gd name="connsiteX849" fmla="*/ 1719882 w 2375026"/>
                <a:gd name="connsiteY849" fmla="*/ 303680 h 2093720"/>
                <a:gd name="connsiteX850" fmla="*/ 1713590 w 2375026"/>
                <a:gd name="connsiteY850" fmla="*/ 309330 h 2093720"/>
                <a:gd name="connsiteX851" fmla="*/ 1723112 w 2375026"/>
                <a:gd name="connsiteY851" fmla="*/ 307161 h 2093720"/>
                <a:gd name="connsiteX852" fmla="*/ 1725664 w 2375026"/>
                <a:gd name="connsiteY852" fmla="*/ 312410 h 2093720"/>
                <a:gd name="connsiteX853" fmla="*/ 1719447 w 2375026"/>
                <a:gd name="connsiteY853" fmla="*/ 315505 h 2093720"/>
                <a:gd name="connsiteX854" fmla="*/ 1722342 w 2375026"/>
                <a:gd name="connsiteY854" fmla="*/ 321550 h 2093720"/>
                <a:gd name="connsiteX855" fmla="*/ 1686715 w 2375026"/>
                <a:gd name="connsiteY855" fmla="*/ 338979 h 2093720"/>
                <a:gd name="connsiteX856" fmla="*/ 1686972 w 2375026"/>
                <a:gd name="connsiteY856" fmla="*/ 332376 h 2093720"/>
                <a:gd name="connsiteX857" fmla="*/ 1686820 w 2375026"/>
                <a:gd name="connsiteY857" fmla="*/ 331867 h 2093720"/>
                <a:gd name="connsiteX858" fmla="*/ 1681847 w 2375026"/>
                <a:gd name="connsiteY858" fmla="*/ 331533 h 2093720"/>
                <a:gd name="connsiteX859" fmla="*/ 1685354 w 2375026"/>
                <a:gd name="connsiteY859" fmla="*/ 327923 h 2093720"/>
                <a:gd name="connsiteX860" fmla="*/ 1685026 w 2375026"/>
                <a:gd name="connsiteY860" fmla="*/ 327496 h 2093720"/>
                <a:gd name="connsiteX861" fmla="*/ 1677239 w 2375026"/>
                <a:gd name="connsiteY861" fmla="*/ 331381 h 2093720"/>
                <a:gd name="connsiteX862" fmla="*/ 1646403 w 2375026"/>
                <a:gd name="connsiteY862" fmla="*/ 335668 h 2093720"/>
                <a:gd name="connsiteX863" fmla="*/ 1622385 w 2375026"/>
                <a:gd name="connsiteY863" fmla="*/ 330174 h 2093720"/>
                <a:gd name="connsiteX864" fmla="*/ 1619245 w 2375026"/>
                <a:gd name="connsiteY864" fmla="*/ 328614 h 2093720"/>
                <a:gd name="connsiteX865" fmla="*/ 1619084 w 2375026"/>
                <a:gd name="connsiteY865" fmla="*/ 329133 h 2093720"/>
                <a:gd name="connsiteX866" fmla="*/ 1614096 w 2375026"/>
                <a:gd name="connsiteY866" fmla="*/ 352194 h 2093720"/>
                <a:gd name="connsiteX867" fmla="*/ 1603432 w 2375026"/>
                <a:gd name="connsiteY867" fmla="*/ 379775 h 2093720"/>
                <a:gd name="connsiteX868" fmla="*/ 1590831 w 2375026"/>
                <a:gd name="connsiteY868" fmla="*/ 402324 h 2093720"/>
                <a:gd name="connsiteX869" fmla="*/ 1588136 w 2375026"/>
                <a:gd name="connsiteY869" fmla="*/ 388519 h 2093720"/>
                <a:gd name="connsiteX870" fmla="*/ 1574888 w 2375026"/>
                <a:gd name="connsiteY870" fmla="*/ 401247 h 2093720"/>
                <a:gd name="connsiteX871" fmla="*/ 1573917 w 2375026"/>
                <a:gd name="connsiteY871" fmla="*/ 382259 h 2093720"/>
                <a:gd name="connsiteX872" fmla="*/ 1562283 w 2375026"/>
                <a:gd name="connsiteY872" fmla="*/ 396833 h 2093720"/>
                <a:gd name="connsiteX873" fmla="*/ 1565624 w 2375026"/>
                <a:gd name="connsiteY873" fmla="*/ 360306 h 2093720"/>
                <a:gd name="connsiteX874" fmla="*/ 1559807 w 2375026"/>
                <a:gd name="connsiteY874" fmla="*/ 298655 h 2093720"/>
                <a:gd name="connsiteX875" fmla="*/ 1566429 w 2375026"/>
                <a:gd name="connsiteY875" fmla="*/ 291540 h 2093720"/>
                <a:gd name="connsiteX876" fmla="*/ 1564686 w 2375026"/>
                <a:gd name="connsiteY876" fmla="*/ 290101 h 2093720"/>
                <a:gd name="connsiteX877" fmla="*/ 1562847 w 2375026"/>
                <a:gd name="connsiteY877" fmla="*/ 287830 h 2093720"/>
                <a:gd name="connsiteX878" fmla="*/ 1562277 w 2375026"/>
                <a:gd name="connsiteY878" fmla="*/ 287126 h 2093720"/>
                <a:gd name="connsiteX879" fmla="*/ 1551766 w 2375026"/>
                <a:gd name="connsiteY879" fmla="*/ 286930 h 2093720"/>
                <a:gd name="connsiteX880" fmla="*/ 1537130 w 2375026"/>
                <a:gd name="connsiteY880" fmla="*/ 287202 h 2093720"/>
                <a:gd name="connsiteX881" fmla="*/ 1530281 w 2375026"/>
                <a:gd name="connsiteY881" fmla="*/ 287586 h 2093720"/>
                <a:gd name="connsiteX882" fmla="*/ 1526832 w 2375026"/>
                <a:gd name="connsiteY882" fmla="*/ 290622 h 2093720"/>
                <a:gd name="connsiteX883" fmla="*/ 1519907 w 2375026"/>
                <a:gd name="connsiteY883" fmla="*/ 291733 h 2093720"/>
                <a:gd name="connsiteX884" fmla="*/ 1519570 w 2375026"/>
                <a:gd name="connsiteY884" fmla="*/ 293195 h 2093720"/>
                <a:gd name="connsiteX885" fmla="*/ 1518004 w 2375026"/>
                <a:gd name="connsiteY885" fmla="*/ 293588 h 2093720"/>
                <a:gd name="connsiteX886" fmla="*/ 1505817 w 2375026"/>
                <a:gd name="connsiteY886" fmla="*/ 293993 h 2093720"/>
                <a:gd name="connsiteX887" fmla="*/ 1505809 w 2375026"/>
                <a:gd name="connsiteY887" fmla="*/ 293994 h 2093720"/>
                <a:gd name="connsiteX888" fmla="*/ 1505804 w 2375026"/>
                <a:gd name="connsiteY888" fmla="*/ 293992 h 2093720"/>
                <a:gd name="connsiteX889" fmla="*/ 1499537 w 2375026"/>
                <a:gd name="connsiteY889" fmla="*/ 293175 h 2093720"/>
                <a:gd name="connsiteX890" fmla="*/ 1497015 w 2375026"/>
                <a:gd name="connsiteY890" fmla="*/ 292545 h 2093720"/>
                <a:gd name="connsiteX891" fmla="*/ 1497695 w 2375026"/>
                <a:gd name="connsiteY891" fmla="*/ 291453 h 2093720"/>
                <a:gd name="connsiteX892" fmla="*/ 1488047 w 2375026"/>
                <a:gd name="connsiteY892" fmla="*/ 288433 h 2093720"/>
                <a:gd name="connsiteX893" fmla="*/ 1488034 w 2375026"/>
                <a:gd name="connsiteY893" fmla="*/ 288220 h 2093720"/>
                <a:gd name="connsiteX894" fmla="*/ 1488024 w 2375026"/>
                <a:gd name="connsiteY894" fmla="*/ 288045 h 2093720"/>
                <a:gd name="connsiteX895" fmla="*/ 1473989 w 2375026"/>
                <a:gd name="connsiteY895" fmla="*/ 285705 h 2093720"/>
                <a:gd name="connsiteX896" fmla="*/ 1467693 w 2375026"/>
                <a:gd name="connsiteY896" fmla="*/ 285476 h 2093720"/>
                <a:gd name="connsiteX897" fmla="*/ 1467303 w 2375026"/>
                <a:gd name="connsiteY897" fmla="*/ 285432 h 2093720"/>
                <a:gd name="connsiteX898" fmla="*/ 1466447 w 2375026"/>
                <a:gd name="connsiteY898" fmla="*/ 285046 h 2093720"/>
                <a:gd name="connsiteX899" fmla="*/ 1473187 w 2375026"/>
                <a:gd name="connsiteY899" fmla="*/ 281797 h 2093720"/>
                <a:gd name="connsiteX900" fmla="*/ 1488284 w 2375026"/>
                <a:gd name="connsiteY900" fmla="*/ 277205 h 2093720"/>
                <a:gd name="connsiteX901" fmla="*/ 1490137 w 2375026"/>
                <a:gd name="connsiteY901" fmla="*/ 276014 h 2093720"/>
                <a:gd name="connsiteX902" fmla="*/ 1495909 w 2375026"/>
                <a:gd name="connsiteY902" fmla="*/ 267680 h 2093720"/>
                <a:gd name="connsiteX903" fmla="*/ 1509632 w 2375026"/>
                <a:gd name="connsiteY903" fmla="*/ 260207 h 2093720"/>
                <a:gd name="connsiteX904" fmla="*/ 2060994 w 2375026"/>
                <a:gd name="connsiteY904" fmla="*/ 321 h 2093720"/>
                <a:gd name="connsiteX905" fmla="*/ 2067171 w 2375026"/>
                <a:gd name="connsiteY905" fmla="*/ 21574 h 2093720"/>
                <a:gd name="connsiteX906" fmla="*/ 2080348 w 2375026"/>
                <a:gd name="connsiteY906" fmla="*/ 19178 h 2093720"/>
                <a:gd name="connsiteX907" fmla="*/ 2082743 w 2375026"/>
                <a:gd name="connsiteY907" fmla="*/ 32355 h 2093720"/>
                <a:gd name="connsiteX908" fmla="*/ 2091183 w 2375026"/>
                <a:gd name="connsiteY908" fmla="*/ 34778 h 2093720"/>
                <a:gd name="connsiteX909" fmla="*/ 2094110 w 2375026"/>
                <a:gd name="connsiteY909" fmla="*/ 56395 h 2093720"/>
                <a:gd name="connsiteX910" fmla="*/ 2103053 w 2375026"/>
                <a:gd name="connsiteY910" fmla="*/ 62860 h 2093720"/>
                <a:gd name="connsiteX911" fmla="*/ 2098316 w 2375026"/>
                <a:gd name="connsiteY911" fmla="*/ 77875 h 2093720"/>
                <a:gd name="connsiteX912" fmla="*/ 2109097 w 2375026"/>
                <a:gd name="connsiteY912" fmla="*/ 81468 h 2093720"/>
                <a:gd name="connsiteX913" fmla="*/ 2109097 w 2375026"/>
                <a:gd name="connsiteY913" fmla="*/ 95843 h 2093720"/>
                <a:gd name="connsiteX914" fmla="*/ 2142336 w 2375026"/>
                <a:gd name="connsiteY914" fmla="*/ 147444 h 2093720"/>
                <a:gd name="connsiteX915" fmla="*/ 2146196 w 2375026"/>
                <a:gd name="connsiteY915" fmla="*/ 164620 h 2093720"/>
                <a:gd name="connsiteX916" fmla="*/ 2149319 w 2375026"/>
                <a:gd name="connsiteY916" fmla="*/ 182945 h 2093720"/>
                <a:gd name="connsiteX917" fmla="*/ 2158741 w 2375026"/>
                <a:gd name="connsiteY917" fmla="*/ 183924 h 2093720"/>
                <a:gd name="connsiteX918" fmla="*/ 2176684 w 2375026"/>
                <a:gd name="connsiteY918" fmla="*/ 188434 h 2093720"/>
                <a:gd name="connsiteX919" fmla="*/ 2196196 w 2375026"/>
                <a:gd name="connsiteY919" fmla="*/ 186531 h 2093720"/>
                <a:gd name="connsiteX920" fmla="*/ 2262068 w 2375026"/>
                <a:gd name="connsiteY920" fmla="*/ 206203 h 2093720"/>
                <a:gd name="connsiteX921" fmla="*/ 2262306 w 2375026"/>
                <a:gd name="connsiteY921" fmla="*/ 207065 h 2093720"/>
                <a:gd name="connsiteX922" fmla="*/ 2259892 w 2375026"/>
                <a:gd name="connsiteY922" fmla="*/ 206635 h 2093720"/>
                <a:gd name="connsiteX923" fmla="*/ 2245587 w 2375026"/>
                <a:gd name="connsiteY923" fmla="*/ 204857 h 2093720"/>
                <a:gd name="connsiteX924" fmla="*/ 2244044 w 2375026"/>
                <a:gd name="connsiteY924" fmla="*/ 204725 h 2093720"/>
                <a:gd name="connsiteX925" fmla="*/ 2247095 w 2375026"/>
                <a:gd name="connsiteY925" fmla="*/ 206976 h 2093720"/>
                <a:gd name="connsiteX926" fmla="*/ 2250393 w 2375026"/>
                <a:gd name="connsiteY926" fmla="*/ 211045 h 2093720"/>
                <a:gd name="connsiteX927" fmla="*/ 2250630 w 2375026"/>
                <a:gd name="connsiteY927" fmla="*/ 211907 h 2093720"/>
                <a:gd name="connsiteX928" fmla="*/ 2248217 w 2375026"/>
                <a:gd name="connsiteY928" fmla="*/ 211476 h 2093720"/>
                <a:gd name="connsiteX929" fmla="*/ 2233205 w 2375026"/>
                <a:gd name="connsiteY929" fmla="*/ 209916 h 2093720"/>
                <a:gd name="connsiteX930" fmla="*/ 2239927 w 2375026"/>
                <a:gd name="connsiteY930" fmla="*/ 214648 h 2093720"/>
                <a:gd name="connsiteX931" fmla="*/ 2240131 w 2375026"/>
                <a:gd name="connsiteY931" fmla="*/ 215208 h 2093720"/>
                <a:gd name="connsiteX932" fmla="*/ 2238053 w 2375026"/>
                <a:gd name="connsiteY932" fmla="*/ 214929 h 2093720"/>
                <a:gd name="connsiteX933" fmla="*/ 2225736 w 2375026"/>
                <a:gd name="connsiteY933" fmla="*/ 213774 h 2093720"/>
                <a:gd name="connsiteX934" fmla="*/ 2224408 w 2375026"/>
                <a:gd name="connsiteY934" fmla="*/ 213688 h 2093720"/>
                <a:gd name="connsiteX935" fmla="*/ 2227035 w 2375026"/>
                <a:gd name="connsiteY935" fmla="*/ 215151 h 2093720"/>
                <a:gd name="connsiteX936" fmla="*/ 2229874 w 2375026"/>
                <a:gd name="connsiteY936" fmla="*/ 217793 h 2093720"/>
                <a:gd name="connsiteX937" fmla="*/ 2230079 w 2375026"/>
                <a:gd name="connsiteY937" fmla="*/ 218353 h 2093720"/>
                <a:gd name="connsiteX938" fmla="*/ 2228001 w 2375026"/>
                <a:gd name="connsiteY938" fmla="*/ 218074 h 2093720"/>
                <a:gd name="connsiteX939" fmla="*/ 2179775 w 2375026"/>
                <a:gd name="connsiteY939" fmla="*/ 215670 h 2093720"/>
                <a:gd name="connsiteX940" fmla="*/ 2173481 w 2375026"/>
                <a:gd name="connsiteY940" fmla="*/ 221322 h 2093720"/>
                <a:gd name="connsiteX941" fmla="*/ 2183004 w 2375026"/>
                <a:gd name="connsiteY941" fmla="*/ 219153 h 2093720"/>
                <a:gd name="connsiteX942" fmla="*/ 2185556 w 2375026"/>
                <a:gd name="connsiteY942" fmla="*/ 224402 h 2093720"/>
                <a:gd name="connsiteX943" fmla="*/ 2179338 w 2375026"/>
                <a:gd name="connsiteY943" fmla="*/ 227497 h 2093720"/>
                <a:gd name="connsiteX944" fmla="*/ 2182233 w 2375026"/>
                <a:gd name="connsiteY944" fmla="*/ 233541 h 2093720"/>
                <a:gd name="connsiteX945" fmla="*/ 2146606 w 2375026"/>
                <a:gd name="connsiteY945" fmla="*/ 250970 h 2093720"/>
                <a:gd name="connsiteX946" fmla="*/ 2146863 w 2375026"/>
                <a:gd name="connsiteY946" fmla="*/ 244367 h 2093720"/>
                <a:gd name="connsiteX947" fmla="*/ 2146711 w 2375026"/>
                <a:gd name="connsiteY947" fmla="*/ 243858 h 2093720"/>
                <a:gd name="connsiteX948" fmla="*/ 2141738 w 2375026"/>
                <a:gd name="connsiteY948" fmla="*/ 243524 h 2093720"/>
                <a:gd name="connsiteX949" fmla="*/ 2145245 w 2375026"/>
                <a:gd name="connsiteY949" fmla="*/ 239914 h 2093720"/>
                <a:gd name="connsiteX950" fmla="*/ 2144917 w 2375026"/>
                <a:gd name="connsiteY950" fmla="*/ 239487 h 2093720"/>
                <a:gd name="connsiteX951" fmla="*/ 2137130 w 2375026"/>
                <a:gd name="connsiteY951" fmla="*/ 243372 h 2093720"/>
                <a:gd name="connsiteX952" fmla="*/ 2106294 w 2375026"/>
                <a:gd name="connsiteY952" fmla="*/ 247659 h 2093720"/>
                <a:gd name="connsiteX953" fmla="*/ 2024577 w 2375026"/>
                <a:gd name="connsiteY953" fmla="*/ 202092 h 2093720"/>
                <a:gd name="connsiteX954" fmla="*/ 2022732 w 2375026"/>
                <a:gd name="connsiteY954" fmla="*/ 199813 h 2093720"/>
                <a:gd name="connsiteX955" fmla="*/ 2022168 w 2375026"/>
                <a:gd name="connsiteY955" fmla="*/ 199117 h 2093720"/>
                <a:gd name="connsiteX956" fmla="*/ 2011657 w 2375026"/>
                <a:gd name="connsiteY956" fmla="*/ 198921 h 2093720"/>
                <a:gd name="connsiteX957" fmla="*/ 1997021 w 2375026"/>
                <a:gd name="connsiteY957" fmla="*/ 199193 h 2093720"/>
                <a:gd name="connsiteX958" fmla="*/ 1990172 w 2375026"/>
                <a:gd name="connsiteY958" fmla="*/ 199577 h 2093720"/>
                <a:gd name="connsiteX959" fmla="*/ 1986723 w 2375026"/>
                <a:gd name="connsiteY959" fmla="*/ 202613 h 2093720"/>
                <a:gd name="connsiteX960" fmla="*/ 1979798 w 2375026"/>
                <a:gd name="connsiteY960" fmla="*/ 203724 h 2093720"/>
                <a:gd name="connsiteX961" fmla="*/ 1979461 w 2375026"/>
                <a:gd name="connsiteY961" fmla="*/ 205186 h 2093720"/>
                <a:gd name="connsiteX962" fmla="*/ 1977895 w 2375026"/>
                <a:gd name="connsiteY962" fmla="*/ 205579 h 2093720"/>
                <a:gd name="connsiteX963" fmla="*/ 1965708 w 2375026"/>
                <a:gd name="connsiteY963" fmla="*/ 205984 h 2093720"/>
                <a:gd name="connsiteX964" fmla="*/ 1965700 w 2375026"/>
                <a:gd name="connsiteY964" fmla="*/ 205985 h 2093720"/>
                <a:gd name="connsiteX965" fmla="*/ 1965695 w 2375026"/>
                <a:gd name="connsiteY965" fmla="*/ 205983 h 2093720"/>
                <a:gd name="connsiteX966" fmla="*/ 1959428 w 2375026"/>
                <a:gd name="connsiteY966" fmla="*/ 205166 h 2093720"/>
                <a:gd name="connsiteX967" fmla="*/ 1956906 w 2375026"/>
                <a:gd name="connsiteY967" fmla="*/ 204536 h 2093720"/>
                <a:gd name="connsiteX968" fmla="*/ 1957586 w 2375026"/>
                <a:gd name="connsiteY968" fmla="*/ 203444 h 2093720"/>
                <a:gd name="connsiteX969" fmla="*/ 1947938 w 2375026"/>
                <a:gd name="connsiteY969" fmla="*/ 200424 h 2093720"/>
                <a:gd name="connsiteX970" fmla="*/ 1947924 w 2375026"/>
                <a:gd name="connsiteY970" fmla="*/ 200189 h 2093720"/>
                <a:gd name="connsiteX971" fmla="*/ 1947915 w 2375026"/>
                <a:gd name="connsiteY971" fmla="*/ 200037 h 2093720"/>
                <a:gd name="connsiteX972" fmla="*/ 1933879 w 2375026"/>
                <a:gd name="connsiteY972" fmla="*/ 197696 h 2093720"/>
                <a:gd name="connsiteX973" fmla="*/ 1927584 w 2375026"/>
                <a:gd name="connsiteY973" fmla="*/ 197467 h 2093720"/>
                <a:gd name="connsiteX974" fmla="*/ 1927194 w 2375026"/>
                <a:gd name="connsiteY974" fmla="*/ 197423 h 2093720"/>
                <a:gd name="connsiteX975" fmla="*/ 1926338 w 2375026"/>
                <a:gd name="connsiteY975" fmla="*/ 197037 h 2093720"/>
                <a:gd name="connsiteX976" fmla="*/ 1933078 w 2375026"/>
                <a:gd name="connsiteY976" fmla="*/ 193788 h 2093720"/>
                <a:gd name="connsiteX977" fmla="*/ 1948175 w 2375026"/>
                <a:gd name="connsiteY977" fmla="*/ 189196 h 2093720"/>
                <a:gd name="connsiteX978" fmla="*/ 1950029 w 2375026"/>
                <a:gd name="connsiteY978" fmla="*/ 188004 h 2093720"/>
                <a:gd name="connsiteX979" fmla="*/ 1950699 w 2375026"/>
                <a:gd name="connsiteY979" fmla="*/ 187037 h 2093720"/>
                <a:gd name="connsiteX980" fmla="*/ 1955800 w 2375026"/>
                <a:gd name="connsiteY980" fmla="*/ 179671 h 2093720"/>
                <a:gd name="connsiteX981" fmla="*/ 1969524 w 2375026"/>
                <a:gd name="connsiteY981" fmla="*/ 172198 h 2093720"/>
                <a:gd name="connsiteX982" fmla="*/ 1986070 w 2375026"/>
                <a:gd name="connsiteY982" fmla="*/ 179474 h 2093720"/>
                <a:gd name="connsiteX983" fmla="*/ 1989230 w 2375026"/>
                <a:gd name="connsiteY983" fmla="*/ 183041 h 2093720"/>
                <a:gd name="connsiteX984" fmla="*/ 1994662 w 2375026"/>
                <a:gd name="connsiteY984" fmla="*/ 182027 h 2093720"/>
                <a:gd name="connsiteX985" fmla="*/ 2011657 w 2375026"/>
                <a:gd name="connsiteY985" fmla="*/ 181030 h 2093720"/>
                <a:gd name="connsiteX986" fmla="*/ 2020361 w 2375026"/>
                <a:gd name="connsiteY986" fmla="*/ 181285 h 2093720"/>
                <a:gd name="connsiteX987" fmla="*/ 2027293 w 2375026"/>
                <a:gd name="connsiteY987" fmla="*/ 181905 h 2093720"/>
                <a:gd name="connsiteX988" fmla="*/ 2037468 w 2375026"/>
                <a:gd name="connsiteY988" fmla="*/ 180200 h 2093720"/>
                <a:gd name="connsiteX989" fmla="*/ 2046515 w 2375026"/>
                <a:gd name="connsiteY989" fmla="*/ 179793 h 2093720"/>
                <a:gd name="connsiteX990" fmla="*/ 2053088 w 2375026"/>
                <a:gd name="connsiteY990" fmla="*/ 159312 h 2093720"/>
                <a:gd name="connsiteX991" fmla="*/ 2052796 w 2375026"/>
                <a:gd name="connsiteY991" fmla="*/ 135374 h 2093720"/>
                <a:gd name="connsiteX992" fmla="*/ 2032432 w 2375026"/>
                <a:gd name="connsiteY992" fmla="*/ 103030 h 2093720"/>
                <a:gd name="connsiteX993" fmla="*/ 2057588 w 2375026"/>
                <a:gd name="connsiteY993" fmla="*/ 3605 h 2093720"/>
                <a:gd name="connsiteX994" fmla="*/ 2060994 w 2375026"/>
                <a:gd name="connsiteY994" fmla="*/ 321 h 2093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</a:cxnLst>
              <a:rect l="l" t="t" r="r" b="b"/>
              <a:pathLst>
                <a:path w="2375026" h="2093720">
                  <a:moveTo>
                    <a:pt x="1705668" y="1872613"/>
                  </a:moveTo>
                  <a:lnTo>
                    <a:pt x="1705669" y="1872613"/>
                  </a:lnTo>
                  <a:cubicBezTo>
                    <a:pt x="1711481" y="1872892"/>
                    <a:pt x="1717575" y="1875935"/>
                    <a:pt x="1722215" y="1879889"/>
                  </a:cubicBezTo>
                  <a:lnTo>
                    <a:pt x="1725375" y="1883456"/>
                  </a:lnTo>
                  <a:lnTo>
                    <a:pt x="1730807" y="1882442"/>
                  </a:lnTo>
                  <a:cubicBezTo>
                    <a:pt x="1736176" y="1881794"/>
                    <a:pt x="1741884" y="1881445"/>
                    <a:pt x="1747802" y="1881445"/>
                  </a:cubicBezTo>
                  <a:cubicBezTo>
                    <a:pt x="1750761" y="1881445"/>
                    <a:pt x="1753667" y="1881532"/>
                    <a:pt x="1756505" y="1881700"/>
                  </a:cubicBezTo>
                  <a:lnTo>
                    <a:pt x="1763438" y="1882320"/>
                  </a:lnTo>
                  <a:lnTo>
                    <a:pt x="1773612" y="1880615"/>
                  </a:lnTo>
                  <a:lnTo>
                    <a:pt x="1803014" y="1879294"/>
                  </a:lnTo>
                  <a:lnTo>
                    <a:pt x="1805953" y="1878950"/>
                  </a:lnTo>
                  <a:lnTo>
                    <a:pt x="1852551" y="1879818"/>
                  </a:lnTo>
                  <a:lnTo>
                    <a:pt x="1854109" y="1880702"/>
                  </a:lnTo>
                  <a:lnTo>
                    <a:pt x="1867823" y="1881526"/>
                  </a:lnTo>
                  <a:cubicBezTo>
                    <a:pt x="1876921" y="1882172"/>
                    <a:pt x="1886353" y="1883037"/>
                    <a:pt x="1894885" y="1884339"/>
                  </a:cubicBezTo>
                  <a:lnTo>
                    <a:pt x="1912829" y="1888849"/>
                  </a:lnTo>
                  <a:lnTo>
                    <a:pt x="1932340" y="1886947"/>
                  </a:lnTo>
                  <a:cubicBezTo>
                    <a:pt x="1964832" y="1886947"/>
                    <a:pt x="1991942" y="1895392"/>
                    <a:pt x="1998212" y="1906619"/>
                  </a:cubicBezTo>
                  <a:lnTo>
                    <a:pt x="1998449" y="1907481"/>
                  </a:lnTo>
                  <a:lnTo>
                    <a:pt x="1996036" y="1907050"/>
                  </a:lnTo>
                  <a:cubicBezTo>
                    <a:pt x="1991490" y="1906386"/>
                    <a:pt x="1986711" y="1905791"/>
                    <a:pt x="1981730" y="1905272"/>
                  </a:cubicBezTo>
                  <a:lnTo>
                    <a:pt x="1980188" y="1905141"/>
                  </a:lnTo>
                  <a:lnTo>
                    <a:pt x="1983239" y="1907392"/>
                  </a:lnTo>
                  <a:cubicBezTo>
                    <a:pt x="1984644" y="1908697"/>
                    <a:pt x="1985753" y="1910057"/>
                    <a:pt x="1986537" y="1911460"/>
                  </a:cubicBezTo>
                  <a:lnTo>
                    <a:pt x="1986774" y="1912323"/>
                  </a:lnTo>
                  <a:lnTo>
                    <a:pt x="1984361" y="1911892"/>
                  </a:lnTo>
                  <a:lnTo>
                    <a:pt x="1969349" y="1910331"/>
                  </a:lnTo>
                  <a:lnTo>
                    <a:pt x="1976070" y="1915064"/>
                  </a:lnTo>
                  <a:lnTo>
                    <a:pt x="1976275" y="1915624"/>
                  </a:lnTo>
                  <a:lnTo>
                    <a:pt x="1974197" y="1915344"/>
                  </a:lnTo>
                  <a:cubicBezTo>
                    <a:pt x="1970283" y="1914913"/>
                    <a:pt x="1966168" y="1914526"/>
                    <a:pt x="1961880" y="1914189"/>
                  </a:cubicBezTo>
                  <a:lnTo>
                    <a:pt x="1960552" y="1914104"/>
                  </a:lnTo>
                  <a:lnTo>
                    <a:pt x="1963179" y="1915566"/>
                  </a:lnTo>
                  <a:cubicBezTo>
                    <a:pt x="1964388" y="1916414"/>
                    <a:pt x="1965344" y="1917297"/>
                    <a:pt x="1966018" y="1918209"/>
                  </a:cubicBezTo>
                  <a:lnTo>
                    <a:pt x="1966222" y="1918769"/>
                  </a:lnTo>
                  <a:lnTo>
                    <a:pt x="1964145" y="1918489"/>
                  </a:lnTo>
                  <a:lnTo>
                    <a:pt x="1915918" y="1916086"/>
                  </a:lnTo>
                  <a:lnTo>
                    <a:pt x="1909626" y="1921736"/>
                  </a:lnTo>
                  <a:lnTo>
                    <a:pt x="1919148" y="1919567"/>
                  </a:lnTo>
                  <a:cubicBezTo>
                    <a:pt x="1923823" y="1919516"/>
                    <a:pt x="1924659" y="1922900"/>
                    <a:pt x="1921700" y="1924816"/>
                  </a:cubicBezTo>
                  <a:lnTo>
                    <a:pt x="1915483" y="1927911"/>
                  </a:lnTo>
                  <a:lnTo>
                    <a:pt x="1918378" y="1933956"/>
                  </a:lnTo>
                  <a:cubicBezTo>
                    <a:pt x="1914662" y="1936444"/>
                    <a:pt x="1895592" y="1945103"/>
                    <a:pt x="1882751" y="1951385"/>
                  </a:cubicBezTo>
                  <a:cubicBezTo>
                    <a:pt x="1883285" y="1949415"/>
                    <a:pt x="1883583" y="1947478"/>
                    <a:pt x="1883008" y="1944782"/>
                  </a:cubicBezTo>
                  <a:cubicBezTo>
                    <a:pt x="1882957" y="1944612"/>
                    <a:pt x="1882907" y="1944443"/>
                    <a:pt x="1882856" y="1944273"/>
                  </a:cubicBezTo>
                  <a:lnTo>
                    <a:pt x="1877883" y="1943939"/>
                  </a:lnTo>
                  <a:lnTo>
                    <a:pt x="1881390" y="1940329"/>
                  </a:lnTo>
                  <a:lnTo>
                    <a:pt x="1881062" y="1939902"/>
                  </a:lnTo>
                  <a:lnTo>
                    <a:pt x="1873275" y="1943787"/>
                  </a:lnTo>
                  <a:cubicBezTo>
                    <a:pt x="1863510" y="1947013"/>
                    <a:pt x="1853029" y="1948747"/>
                    <a:pt x="1842439" y="1948074"/>
                  </a:cubicBezTo>
                  <a:cubicBezTo>
                    <a:pt x="1834497" y="1947569"/>
                    <a:pt x="1826375" y="1945570"/>
                    <a:pt x="1818421" y="1942580"/>
                  </a:cubicBezTo>
                  <a:lnTo>
                    <a:pt x="1815281" y="1941020"/>
                  </a:lnTo>
                  <a:lnTo>
                    <a:pt x="1815120" y="1941538"/>
                  </a:lnTo>
                  <a:cubicBezTo>
                    <a:pt x="1813834" y="1948723"/>
                    <a:pt x="1812663" y="1956700"/>
                    <a:pt x="1810132" y="1964600"/>
                  </a:cubicBezTo>
                  <a:cubicBezTo>
                    <a:pt x="1805069" y="1980400"/>
                    <a:pt x="1800545" y="1980811"/>
                    <a:pt x="1799468" y="1992181"/>
                  </a:cubicBezTo>
                  <a:cubicBezTo>
                    <a:pt x="1798390" y="2003552"/>
                    <a:pt x="1789416" y="2013272"/>
                    <a:pt x="1786867" y="2014730"/>
                  </a:cubicBezTo>
                  <a:cubicBezTo>
                    <a:pt x="1784318" y="2016187"/>
                    <a:pt x="1786830" y="2001105"/>
                    <a:pt x="1784172" y="2000925"/>
                  </a:cubicBezTo>
                  <a:cubicBezTo>
                    <a:pt x="1781515" y="2000746"/>
                    <a:pt x="1773293" y="2014696"/>
                    <a:pt x="1770924" y="2013653"/>
                  </a:cubicBezTo>
                  <a:cubicBezTo>
                    <a:pt x="1768554" y="2012609"/>
                    <a:pt x="1772054" y="1995401"/>
                    <a:pt x="1769953" y="1994665"/>
                  </a:cubicBezTo>
                  <a:cubicBezTo>
                    <a:pt x="1767852" y="1993929"/>
                    <a:pt x="1759701" y="2012898"/>
                    <a:pt x="1758319" y="2009239"/>
                  </a:cubicBezTo>
                  <a:cubicBezTo>
                    <a:pt x="1756936" y="2005580"/>
                    <a:pt x="1762072" y="1989075"/>
                    <a:pt x="1761660" y="1972712"/>
                  </a:cubicBezTo>
                  <a:cubicBezTo>
                    <a:pt x="1761247" y="1956349"/>
                    <a:pt x="1751703" y="1925166"/>
                    <a:pt x="1755843" y="1911061"/>
                  </a:cubicBezTo>
                  <a:lnTo>
                    <a:pt x="1762465" y="1903946"/>
                  </a:lnTo>
                  <a:lnTo>
                    <a:pt x="1760722" y="1902507"/>
                  </a:lnTo>
                  <a:lnTo>
                    <a:pt x="1758904" y="1900262"/>
                  </a:lnTo>
                  <a:lnTo>
                    <a:pt x="1758313" y="1899532"/>
                  </a:lnTo>
                  <a:lnTo>
                    <a:pt x="1747802" y="1899336"/>
                  </a:lnTo>
                  <a:cubicBezTo>
                    <a:pt x="1742907" y="1899336"/>
                    <a:pt x="1738023" y="1899427"/>
                    <a:pt x="1733166" y="1899608"/>
                  </a:cubicBezTo>
                  <a:lnTo>
                    <a:pt x="1726317" y="1899992"/>
                  </a:lnTo>
                  <a:lnTo>
                    <a:pt x="1722868" y="1903028"/>
                  </a:lnTo>
                  <a:lnTo>
                    <a:pt x="1715943" y="1904139"/>
                  </a:lnTo>
                  <a:lnTo>
                    <a:pt x="1715606" y="1905601"/>
                  </a:lnTo>
                  <a:lnTo>
                    <a:pt x="1714040" y="1905994"/>
                  </a:lnTo>
                  <a:lnTo>
                    <a:pt x="1701853" y="1906398"/>
                  </a:lnTo>
                  <a:lnTo>
                    <a:pt x="1701845" y="1906400"/>
                  </a:lnTo>
                  <a:lnTo>
                    <a:pt x="1701840" y="1906398"/>
                  </a:lnTo>
                  <a:lnTo>
                    <a:pt x="1695573" y="1905581"/>
                  </a:lnTo>
                  <a:lnTo>
                    <a:pt x="1693051" y="1904951"/>
                  </a:lnTo>
                  <a:lnTo>
                    <a:pt x="1693731" y="1903859"/>
                  </a:lnTo>
                  <a:lnTo>
                    <a:pt x="1684083" y="1900839"/>
                  </a:lnTo>
                  <a:lnTo>
                    <a:pt x="1684071" y="1900635"/>
                  </a:lnTo>
                  <a:lnTo>
                    <a:pt x="1684060" y="1900451"/>
                  </a:lnTo>
                  <a:lnTo>
                    <a:pt x="1670025" y="1898111"/>
                  </a:lnTo>
                  <a:lnTo>
                    <a:pt x="1663729" y="1897882"/>
                  </a:lnTo>
                  <a:lnTo>
                    <a:pt x="1663339" y="1897838"/>
                  </a:lnTo>
                  <a:lnTo>
                    <a:pt x="1662483" y="1897452"/>
                  </a:lnTo>
                  <a:cubicBezTo>
                    <a:pt x="1659959" y="1896059"/>
                    <a:pt x="1661788" y="1894822"/>
                    <a:pt x="1669223" y="1894203"/>
                  </a:cubicBezTo>
                  <a:cubicBezTo>
                    <a:pt x="1678327" y="1893445"/>
                    <a:pt x="1681694" y="1891482"/>
                    <a:pt x="1684320" y="1889611"/>
                  </a:cubicBezTo>
                  <a:lnTo>
                    <a:pt x="1686174" y="1888419"/>
                  </a:lnTo>
                  <a:lnTo>
                    <a:pt x="1686771" y="1887557"/>
                  </a:lnTo>
                  <a:lnTo>
                    <a:pt x="1691945" y="1880086"/>
                  </a:lnTo>
                  <a:cubicBezTo>
                    <a:pt x="1695456" y="1875824"/>
                    <a:pt x="1699856" y="1872335"/>
                    <a:pt x="1705668" y="1872613"/>
                  </a:cubicBezTo>
                  <a:close/>
                  <a:moveTo>
                    <a:pt x="2173715" y="1843069"/>
                  </a:moveTo>
                  <a:cubicBezTo>
                    <a:pt x="2176336" y="1845606"/>
                    <a:pt x="2177047" y="1862376"/>
                    <a:pt x="2179892" y="1864323"/>
                  </a:cubicBezTo>
                  <a:cubicBezTo>
                    <a:pt x="2183685" y="1866918"/>
                    <a:pt x="2190473" y="1860130"/>
                    <a:pt x="2193069" y="1861927"/>
                  </a:cubicBezTo>
                  <a:cubicBezTo>
                    <a:pt x="2195664" y="1863724"/>
                    <a:pt x="2193658" y="1872504"/>
                    <a:pt x="2195464" y="1875104"/>
                  </a:cubicBezTo>
                  <a:cubicBezTo>
                    <a:pt x="2197270" y="1877704"/>
                    <a:pt x="2202010" y="1873520"/>
                    <a:pt x="2203904" y="1877527"/>
                  </a:cubicBezTo>
                  <a:cubicBezTo>
                    <a:pt x="2205799" y="1881534"/>
                    <a:pt x="2204852" y="1894464"/>
                    <a:pt x="2206831" y="1899144"/>
                  </a:cubicBezTo>
                  <a:cubicBezTo>
                    <a:pt x="2208809" y="1903824"/>
                    <a:pt x="2215073" y="1902029"/>
                    <a:pt x="2215774" y="1905609"/>
                  </a:cubicBezTo>
                  <a:cubicBezTo>
                    <a:pt x="2216475" y="1909189"/>
                    <a:pt x="2210030" y="1917522"/>
                    <a:pt x="2211037" y="1920624"/>
                  </a:cubicBezTo>
                  <a:cubicBezTo>
                    <a:pt x="2212044" y="1923725"/>
                    <a:pt x="2220021" y="1921223"/>
                    <a:pt x="2221818" y="1924217"/>
                  </a:cubicBezTo>
                  <a:cubicBezTo>
                    <a:pt x="2223615" y="1927212"/>
                    <a:pt x="2216278" y="1927596"/>
                    <a:pt x="2221818" y="1938592"/>
                  </a:cubicBezTo>
                  <a:cubicBezTo>
                    <a:pt x="2227358" y="1949588"/>
                    <a:pt x="2253925" y="1972241"/>
                    <a:pt x="2255057" y="1990193"/>
                  </a:cubicBezTo>
                  <a:cubicBezTo>
                    <a:pt x="2255340" y="1994681"/>
                    <a:pt x="2257169" y="2000803"/>
                    <a:pt x="2258917" y="2007369"/>
                  </a:cubicBezTo>
                  <a:lnTo>
                    <a:pt x="2262040" y="2025694"/>
                  </a:lnTo>
                  <a:lnTo>
                    <a:pt x="2271462" y="2026674"/>
                  </a:lnTo>
                  <a:lnTo>
                    <a:pt x="2289405" y="2031184"/>
                  </a:lnTo>
                  <a:lnTo>
                    <a:pt x="2308917" y="2029281"/>
                  </a:lnTo>
                  <a:cubicBezTo>
                    <a:pt x="2341410" y="2029281"/>
                    <a:pt x="2368520" y="2037726"/>
                    <a:pt x="2374789" y="2048953"/>
                  </a:cubicBezTo>
                  <a:lnTo>
                    <a:pt x="2375026" y="2049815"/>
                  </a:lnTo>
                  <a:lnTo>
                    <a:pt x="2372613" y="2049384"/>
                  </a:lnTo>
                  <a:cubicBezTo>
                    <a:pt x="2368067" y="2048720"/>
                    <a:pt x="2363288" y="2048125"/>
                    <a:pt x="2358308" y="2047606"/>
                  </a:cubicBezTo>
                  <a:lnTo>
                    <a:pt x="2356765" y="2047475"/>
                  </a:lnTo>
                  <a:lnTo>
                    <a:pt x="2359816" y="2049726"/>
                  </a:lnTo>
                  <a:cubicBezTo>
                    <a:pt x="2361221" y="2051031"/>
                    <a:pt x="2362331" y="2052391"/>
                    <a:pt x="2363114" y="2053794"/>
                  </a:cubicBezTo>
                  <a:lnTo>
                    <a:pt x="2363352" y="2054657"/>
                  </a:lnTo>
                  <a:lnTo>
                    <a:pt x="2360938" y="2054226"/>
                  </a:lnTo>
                  <a:lnTo>
                    <a:pt x="2345926" y="2052665"/>
                  </a:lnTo>
                  <a:lnTo>
                    <a:pt x="2352648" y="2057398"/>
                  </a:lnTo>
                  <a:lnTo>
                    <a:pt x="2352852" y="2057958"/>
                  </a:lnTo>
                  <a:lnTo>
                    <a:pt x="2350774" y="2057678"/>
                  </a:lnTo>
                  <a:cubicBezTo>
                    <a:pt x="2346860" y="2057247"/>
                    <a:pt x="2342745" y="2056860"/>
                    <a:pt x="2338457" y="2056523"/>
                  </a:cubicBezTo>
                  <a:lnTo>
                    <a:pt x="2337129" y="2056438"/>
                  </a:lnTo>
                  <a:lnTo>
                    <a:pt x="2339756" y="2057900"/>
                  </a:lnTo>
                  <a:cubicBezTo>
                    <a:pt x="2340966" y="2058748"/>
                    <a:pt x="2341921" y="2059631"/>
                    <a:pt x="2342596" y="2060543"/>
                  </a:cubicBezTo>
                  <a:lnTo>
                    <a:pt x="2342800" y="2061103"/>
                  </a:lnTo>
                  <a:lnTo>
                    <a:pt x="2340722" y="2060823"/>
                  </a:lnTo>
                  <a:lnTo>
                    <a:pt x="2292496" y="2058420"/>
                  </a:lnTo>
                  <a:lnTo>
                    <a:pt x="2286202" y="2064071"/>
                  </a:lnTo>
                  <a:lnTo>
                    <a:pt x="2295725" y="2061902"/>
                  </a:lnTo>
                  <a:cubicBezTo>
                    <a:pt x="2300400" y="2061851"/>
                    <a:pt x="2301236" y="2065235"/>
                    <a:pt x="2298277" y="2067152"/>
                  </a:cubicBezTo>
                  <a:lnTo>
                    <a:pt x="2292059" y="2070246"/>
                  </a:lnTo>
                  <a:lnTo>
                    <a:pt x="2294954" y="2076290"/>
                  </a:lnTo>
                  <a:cubicBezTo>
                    <a:pt x="2291238" y="2078778"/>
                    <a:pt x="2272168" y="2087437"/>
                    <a:pt x="2259327" y="2093720"/>
                  </a:cubicBezTo>
                  <a:cubicBezTo>
                    <a:pt x="2259861" y="2091749"/>
                    <a:pt x="2260159" y="2089813"/>
                    <a:pt x="2259584" y="2087117"/>
                  </a:cubicBezTo>
                  <a:cubicBezTo>
                    <a:pt x="2259533" y="2086947"/>
                    <a:pt x="2259483" y="2086777"/>
                    <a:pt x="2259432" y="2086608"/>
                  </a:cubicBezTo>
                  <a:lnTo>
                    <a:pt x="2254459" y="2086273"/>
                  </a:lnTo>
                  <a:lnTo>
                    <a:pt x="2257966" y="2082663"/>
                  </a:lnTo>
                  <a:lnTo>
                    <a:pt x="2257638" y="2082237"/>
                  </a:lnTo>
                  <a:lnTo>
                    <a:pt x="2249851" y="2086121"/>
                  </a:lnTo>
                  <a:cubicBezTo>
                    <a:pt x="2240086" y="2089347"/>
                    <a:pt x="2229605" y="2091081"/>
                    <a:pt x="2219015" y="2090408"/>
                  </a:cubicBezTo>
                  <a:cubicBezTo>
                    <a:pt x="2187245" y="2088389"/>
                    <a:pt x="2152608" y="2062463"/>
                    <a:pt x="2137298" y="2044841"/>
                  </a:cubicBezTo>
                  <a:lnTo>
                    <a:pt x="2135456" y="2042566"/>
                  </a:lnTo>
                  <a:lnTo>
                    <a:pt x="2134889" y="2041866"/>
                  </a:lnTo>
                  <a:lnTo>
                    <a:pt x="2124378" y="2041671"/>
                  </a:lnTo>
                  <a:cubicBezTo>
                    <a:pt x="2119483" y="2041671"/>
                    <a:pt x="2114599" y="2041762"/>
                    <a:pt x="2109742" y="2041943"/>
                  </a:cubicBezTo>
                  <a:lnTo>
                    <a:pt x="2102893" y="2042327"/>
                  </a:lnTo>
                  <a:lnTo>
                    <a:pt x="2099444" y="2045362"/>
                  </a:lnTo>
                  <a:lnTo>
                    <a:pt x="2092519" y="2046473"/>
                  </a:lnTo>
                  <a:lnTo>
                    <a:pt x="2092182" y="2047936"/>
                  </a:lnTo>
                  <a:lnTo>
                    <a:pt x="2090616" y="2048328"/>
                  </a:lnTo>
                  <a:lnTo>
                    <a:pt x="2078429" y="2048733"/>
                  </a:lnTo>
                  <a:lnTo>
                    <a:pt x="2078421" y="2048734"/>
                  </a:lnTo>
                  <a:lnTo>
                    <a:pt x="2078415" y="2048733"/>
                  </a:lnTo>
                  <a:lnTo>
                    <a:pt x="2072149" y="2047916"/>
                  </a:lnTo>
                  <a:lnTo>
                    <a:pt x="2069627" y="2047285"/>
                  </a:lnTo>
                  <a:lnTo>
                    <a:pt x="2070307" y="2046194"/>
                  </a:lnTo>
                  <a:lnTo>
                    <a:pt x="2060659" y="2043173"/>
                  </a:lnTo>
                  <a:lnTo>
                    <a:pt x="2060645" y="2042946"/>
                  </a:lnTo>
                  <a:lnTo>
                    <a:pt x="2060636" y="2042786"/>
                  </a:lnTo>
                  <a:lnTo>
                    <a:pt x="2046600" y="2040446"/>
                  </a:lnTo>
                  <a:lnTo>
                    <a:pt x="2040305" y="2040217"/>
                  </a:lnTo>
                  <a:lnTo>
                    <a:pt x="2039915" y="2040172"/>
                  </a:lnTo>
                  <a:lnTo>
                    <a:pt x="2039059" y="2039787"/>
                  </a:lnTo>
                  <a:cubicBezTo>
                    <a:pt x="2036535" y="2038394"/>
                    <a:pt x="2038364" y="2037157"/>
                    <a:pt x="2045799" y="2036537"/>
                  </a:cubicBezTo>
                  <a:cubicBezTo>
                    <a:pt x="2054903" y="2035779"/>
                    <a:pt x="2058270" y="2033817"/>
                    <a:pt x="2060896" y="2031946"/>
                  </a:cubicBezTo>
                  <a:lnTo>
                    <a:pt x="2062750" y="2030754"/>
                  </a:lnTo>
                  <a:lnTo>
                    <a:pt x="2068522" y="2022420"/>
                  </a:lnTo>
                  <a:cubicBezTo>
                    <a:pt x="2072032" y="2018158"/>
                    <a:pt x="2076432" y="2014669"/>
                    <a:pt x="2082245" y="2014947"/>
                  </a:cubicBezTo>
                  <a:cubicBezTo>
                    <a:pt x="2088057" y="2015226"/>
                    <a:pt x="2094151" y="2018269"/>
                    <a:pt x="2098791" y="2022223"/>
                  </a:cubicBezTo>
                  <a:lnTo>
                    <a:pt x="2101951" y="2025790"/>
                  </a:lnTo>
                  <a:lnTo>
                    <a:pt x="2107383" y="2024776"/>
                  </a:lnTo>
                  <a:cubicBezTo>
                    <a:pt x="2112752" y="2024128"/>
                    <a:pt x="2118460" y="2023779"/>
                    <a:pt x="2124378" y="2023779"/>
                  </a:cubicBezTo>
                  <a:cubicBezTo>
                    <a:pt x="2127337" y="2023779"/>
                    <a:pt x="2130244" y="2023866"/>
                    <a:pt x="2133082" y="2024035"/>
                  </a:cubicBezTo>
                  <a:lnTo>
                    <a:pt x="2140014" y="2024655"/>
                  </a:lnTo>
                  <a:lnTo>
                    <a:pt x="2150189" y="2022949"/>
                  </a:lnTo>
                  <a:lnTo>
                    <a:pt x="2159236" y="2022542"/>
                  </a:lnTo>
                  <a:lnTo>
                    <a:pt x="2165809" y="2002061"/>
                  </a:lnTo>
                  <a:cubicBezTo>
                    <a:pt x="2166931" y="1993240"/>
                    <a:pt x="2166474" y="1985196"/>
                    <a:pt x="2165517" y="1978123"/>
                  </a:cubicBezTo>
                  <a:cubicBezTo>
                    <a:pt x="2163605" y="1963975"/>
                    <a:pt x="2144355" y="1967741"/>
                    <a:pt x="2145153" y="1945779"/>
                  </a:cubicBezTo>
                  <a:cubicBezTo>
                    <a:pt x="2145952" y="1923818"/>
                    <a:pt x="2164519" y="1859930"/>
                    <a:pt x="2170309" y="1846354"/>
                  </a:cubicBezTo>
                  <a:cubicBezTo>
                    <a:pt x="2171756" y="1842960"/>
                    <a:pt x="2172842" y="1842224"/>
                    <a:pt x="2173715" y="1843069"/>
                  </a:cubicBezTo>
                  <a:close/>
                  <a:moveTo>
                    <a:pt x="1379765" y="1622527"/>
                  </a:moveTo>
                  <a:cubicBezTo>
                    <a:pt x="1382385" y="1625064"/>
                    <a:pt x="1383097" y="1641834"/>
                    <a:pt x="1385942" y="1643781"/>
                  </a:cubicBezTo>
                  <a:cubicBezTo>
                    <a:pt x="1389735" y="1646376"/>
                    <a:pt x="1396523" y="1639588"/>
                    <a:pt x="1399119" y="1641385"/>
                  </a:cubicBezTo>
                  <a:cubicBezTo>
                    <a:pt x="1401714" y="1643182"/>
                    <a:pt x="1399708" y="1651962"/>
                    <a:pt x="1401514" y="1654562"/>
                  </a:cubicBezTo>
                  <a:cubicBezTo>
                    <a:pt x="1403320" y="1657162"/>
                    <a:pt x="1408060" y="1652978"/>
                    <a:pt x="1409954" y="1656985"/>
                  </a:cubicBezTo>
                  <a:cubicBezTo>
                    <a:pt x="1411849" y="1660992"/>
                    <a:pt x="1410902" y="1673922"/>
                    <a:pt x="1412881" y="1678602"/>
                  </a:cubicBezTo>
                  <a:cubicBezTo>
                    <a:pt x="1414859" y="1683282"/>
                    <a:pt x="1421123" y="1681487"/>
                    <a:pt x="1421824" y="1685067"/>
                  </a:cubicBezTo>
                  <a:cubicBezTo>
                    <a:pt x="1422525" y="1688647"/>
                    <a:pt x="1416080" y="1696980"/>
                    <a:pt x="1417087" y="1700082"/>
                  </a:cubicBezTo>
                  <a:cubicBezTo>
                    <a:pt x="1418094" y="1703183"/>
                    <a:pt x="1426071" y="1700681"/>
                    <a:pt x="1427868" y="1703675"/>
                  </a:cubicBezTo>
                  <a:cubicBezTo>
                    <a:pt x="1429665" y="1706670"/>
                    <a:pt x="1422328" y="1707054"/>
                    <a:pt x="1427868" y="1718050"/>
                  </a:cubicBezTo>
                  <a:cubicBezTo>
                    <a:pt x="1433408" y="1729046"/>
                    <a:pt x="1459975" y="1751699"/>
                    <a:pt x="1461107" y="1769651"/>
                  </a:cubicBezTo>
                  <a:cubicBezTo>
                    <a:pt x="1461390" y="1774139"/>
                    <a:pt x="1463219" y="1780261"/>
                    <a:pt x="1464967" y="1786827"/>
                  </a:cubicBezTo>
                  <a:lnTo>
                    <a:pt x="1468125" y="1805354"/>
                  </a:lnTo>
                  <a:lnTo>
                    <a:pt x="1477512" y="1806131"/>
                  </a:lnTo>
                  <a:lnTo>
                    <a:pt x="1495455" y="1810641"/>
                  </a:lnTo>
                  <a:lnTo>
                    <a:pt x="1514967" y="1808738"/>
                  </a:lnTo>
                  <a:cubicBezTo>
                    <a:pt x="1547460" y="1808738"/>
                    <a:pt x="1574570" y="1817183"/>
                    <a:pt x="1580839" y="1828410"/>
                  </a:cubicBezTo>
                  <a:lnTo>
                    <a:pt x="1581076" y="1829272"/>
                  </a:lnTo>
                  <a:lnTo>
                    <a:pt x="1578663" y="1828842"/>
                  </a:lnTo>
                  <a:cubicBezTo>
                    <a:pt x="1574117" y="1828178"/>
                    <a:pt x="1569338" y="1827583"/>
                    <a:pt x="1564358" y="1827064"/>
                  </a:cubicBezTo>
                  <a:lnTo>
                    <a:pt x="1562815" y="1826932"/>
                  </a:lnTo>
                  <a:lnTo>
                    <a:pt x="1565866" y="1829183"/>
                  </a:lnTo>
                  <a:cubicBezTo>
                    <a:pt x="1567271" y="1830489"/>
                    <a:pt x="1568381" y="1831849"/>
                    <a:pt x="1569164" y="1833252"/>
                  </a:cubicBezTo>
                  <a:lnTo>
                    <a:pt x="1569402" y="1834114"/>
                  </a:lnTo>
                  <a:lnTo>
                    <a:pt x="1566988" y="1833683"/>
                  </a:lnTo>
                  <a:lnTo>
                    <a:pt x="1551976" y="1832123"/>
                  </a:lnTo>
                  <a:lnTo>
                    <a:pt x="1558698" y="1836855"/>
                  </a:lnTo>
                  <a:lnTo>
                    <a:pt x="1558902" y="1837415"/>
                  </a:lnTo>
                  <a:lnTo>
                    <a:pt x="1556824" y="1837136"/>
                  </a:lnTo>
                  <a:cubicBezTo>
                    <a:pt x="1552910" y="1836704"/>
                    <a:pt x="1548795" y="1836318"/>
                    <a:pt x="1544507" y="1835981"/>
                  </a:cubicBezTo>
                  <a:lnTo>
                    <a:pt x="1543179" y="1835895"/>
                  </a:lnTo>
                  <a:lnTo>
                    <a:pt x="1545806" y="1837358"/>
                  </a:lnTo>
                  <a:cubicBezTo>
                    <a:pt x="1547016" y="1838205"/>
                    <a:pt x="1547971" y="1839089"/>
                    <a:pt x="1548646" y="1840000"/>
                  </a:cubicBezTo>
                  <a:lnTo>
                    <a:pt x="1548850" y="1840560"/>
                  </a:lnTo>
                  <a:lnTo>
                    <a:pt x="1546772" y="1840281"/>
                  </a:lnTo>
                  <a:lnTo>
                    <a:pt x="1498546" y="1837877"/>
                  </a:lnTo>
                  <a:lnTo>
                    <a:pt x="1492252" y="1843529"/>
                  </a:lnTo>
                  <a:lnTo>
                    <a:pt x="1501775" y="1841360"/>
                  </a:lnTo>
                  <a:cubicBezTo>
                    <a:pt x="1506450" y="1841309"/>
                    <a:pt x="1507286" y="1844693"/>
                    <a:pt x="1504327" y="1846609"/>
                  </a:cubicBezTo>
                  <a:lnTo>
                    <a:pt x="1498109" y="1849704"/>
                  </a:lnTo>
                  <a:lnTo>
                    <a:pt x="1501004" y="1855748"/>
                  </a:lnTo>
                  <a:cubicBezTo>
                    <a:pt x="1497288" y="1858236"/>
                    <a:pt x="1478218" y="1866895"/>
                    <a:pt x="1465377" y="1873177"/>
                  </a:cubicBezTo>
                  <a:cubicBezTo>
                    <a:pt x="1465911" y="1871207"/>
                    <a:pt x="1466209" y="1869270"/>
                    <a:pt x="1465634" y="1866574"/>
                  </a:cubicBezTo>
                  <a:cubicBezTo>
                    <a:pt x="1465583" y="1866404"/>
                    <a:pt x="1465533" y="1866235"/>
                    <a:pt x="1465482" y="1866065"/>
                  </a:cubicBezTo>
                  <a:lnTo>
                    <a:pt x="1460509" y="1865731"/>
                  </a:lnTo>
                  <a:lnTo>
                    <a:pt x="1464016" y="1862121"/>
                  </a:lnTo>
                  <a:lnTo>
                    <a:pt x="1463688" y="1861694"/>
                  </a:lnTo>
                  <a:lnTo>
                    <a:pt x="1455901" y="1865579"/>
                  </a:lnTo>
                  <a:cubicBezTo>
                    <a:pt x="1446136" y="1868805"/>
                    <a:pt x="1435655" y="1870539"/>
                    <a:pt x="1425065" y="1869866"/>
                  </a:cubicBezTo>
                  <a:cubicBezTo>
                    <a:pt x="1393295" y="1867847"/>
                    <a:pt x="1358658" y="1841921"/>
                    <a:pt x="1343348" y="1824299"/>
                  </a:cubicBezTo>
                  <a:lnTo>
                    <a:pt x="1341502" y="1822018"/>
                  </a:lnTo>
                  <a:lnTo>
                    <a:pt x="1340939" y="1821324"/>
                  </a:lnTo>
                  <a:lnTo>
                    <a:pt x="1330428" y="1821128"/>
                  </a:lnTo>
                  <a:cubicBezTo>
                    <a:pt x="1325533" y="1821128"/>
                    <a:pt x="1320649" y="1821219"/>
                    <a:pt x="1315792" y="1821400"/>
                  </a:cubicBezTo>
                  <a:lnTo>
                    <a:pt x="1308943" y="1821784"/>
                  </a:lnTo>
                  <a:lnTo>
                    <a:pt x="1305494" y="1824820"/>
                  </a:lnTo>
                  <a:lnTo>
                    <a:pt x="1298569" y="1825931"/>
                  </a:lnTo>
                  <a:lnTo>
                    <a:pt x="1298232" y="1827393"/>
                  </a:lnTo>
                  <a:lnTo>
                    <a:pt x="1296666" y="1827786"/>
                  </a:lnTo>
                  <a:lnTo>
                    <a:pt x="1284479" y="1828190"/>
                  </a:lnTo>
                  <a:lnTo>
                    <a:pt x="1284471" y="1828192"/>
                  </a:lnTo>
                  <a:lnTo>
                    <a:pt x="1284466" y="1828190"/>
                  </a:lnTo>
                  <a:lnTo>
                    <a:pt x="1278199" y="1827373"/>
                  </a:lnTo>
                  <a:lnTo>
                    <a:pt x="1275677" y="1826743"/>
                  </a:lnTo>
                  <a:lnTo>
                    <a:pt x="1276357" y="1825651"/>
                  </a:lnTo>
                  <a:lnTo>
                    <a:pt x="1266709" y="1822631"/>
                  </a:lnTo>
                  <a:lnTo>
                    <a:pt x="1266696" y="1822417"/>
                  </a:lnTo>
                  <a:lnTo>
                    <a:pt x="1266686" y="1822243"/>
                  </a:lnTo>
                  <a:lnTo>
                    <a:pt x="1252650" y="1819903"/>
                  </a:lnTo>
                  <a:lnTo>
                    <a:pt x="1246355" y="1819674"/>
                  </a:lnTo>
                  <a:lnTo>
                    <a:pt x="1245965" y="1819630"/>
                  </a:lnTo>
                  <a:lnTo>
                    <a:pt x="1245109" y="1819244"/>
                  </a:lnTo>
                  <a:cubicBezTo>
                    <a:pt x="1242585" y="1817851"/>
                    <a:pt x="1244414" y="1816614"/>
                    <a:pt x="1251849" y="1815995"/>
                  </a:cubicBezTo>
                  <a:cubicBezTo>
                    <a:pt x="1260953" y="1815237"/>
                    <a:pt x="1264320" y="1813274"/>
                    <a:pt x="1266946" y="1811403"/>
                  </a:cubicBezTo>
                  <a:lnTo>
                    <a:pt x="1268800" y="1810211"/>
                  </a:lnTo>
                  <a:lnTo>
                    <a:pt x="1269470" y="1809244"/>
                  </a:lnTo>
                  <a:lnTo>
                    <a:pt x="1274571" y="1801878"/>
                  </a:lnTo>
                  <a:cubicBezTo>
                    <a:pt x="1278082" y="1797616"/>
                    <a:pt x="1282482" y="1794127"/>
                    <a:pt x="1288295" y="1794405"/>
                  </a:cubicBezTo>
                  <a:cubicBezTo>
                    <a:pt x="1294107" y="1794684"/>
                    <a:pt x="1300201" y="1797727"/>
                    <a:pt x="1304841" y="1801681"/>
                  </a:cubicBezTo>
                  <a:lnTo>
                    <a:pt x="1308001" y="1805248"/>
                  </a:lnTo>
                  <a:lnTo>
                    <a:pt x="1313433" y="1804234"/>
                  </a:lnTo>
                  <a:cubicBezTo>
                    <a:pt x="1318802" y="1803586"/>
                    <a:pt x="1324510" y="1803237"/>
                    <a:pt x="1330428" y="1803237"/>
                  </a:cubicBezTo>
                  <a:cubicBezTo>
                    <a:pt x="1333387" y="1803237"/>
                    <a:pt x="1336294" y="1803324"/>
                    <a:pt x="1339132" y="1803492"/>
                  </a:cubicBezTo>
                  <a:lnTo>
                    <a:pt x="1346064" y="1804112"/>
                  </a:lnTo>
                  <a:lnTo>
                    <a:pt x="1356239" y="1802407"/>
                  </a:lnTo>
                  <a:lnTo>
                    <a:pt x="1365286" y="1802000"/>
                  </a:lnTo>
                  <a:lnTo>
                    <a:pt x="1371859" y="1781519"/>
                  </a:lnTo>
                  <a:cubicBezTo>
                    <a:pt x="1372980" y="1772698"/>
                    <a:pt x="1372523" y="1764654"/>
                    <a:pt x="1371567" y="1757581"/>
                  </a:cubicBezTo>
                  <a:cubicBezTo>
                    <a:pt x="1369655" y="1743433"/>
                    <a:pt x="1350405" y="1747199"/>
                    <a:pt x="1351203" y="1725237"/>
                  </a:cubicBezTo>
                  <a:cubicBezTo>
                    <a:pt x="1352002" y="1703276"/>
                    <a:pt x="1370569" y="1639388"/>
                    <a:pt x="1376359" y="1625812"/>
                  </a:cubicBezTo>
                  <a:cubicBezTo>
                    <a:pt x="1377806" y="1622418"/>
                    <a:pt x="1378892" y="1621682"/>
                    <a:pt x="1379765" y="1622527"/>
                  </a:cubicBezTo>
                  <a:close/>
                  <a:moveTo>
                    <a:pt x="906817" y="1603062"/>
                  </a:moveTo>
                  <a:cubicBezTo>
                    <a:pt x="912630" y="1603341"/>
                    <a:pt x="918724" y="1606384"/>
                    <a:pt x="923364" y="1610338"/>
                  </a:cubicBezTo>
                  <a:lnTo>
                    <a:pt x="926523" y="1613905"/>
                  </a:lnTo>
                  <a:lnTo>
                    <a:pt x="931956" y="1612891"/>
                  </a:lnTo>
                  <a:cubicBezTo>
                    <a:pt x="937324" y="1612243"/>
                    <a:pt x="943032" y="1611894"/>
                    <a:pt x="948951" y="1611894"/>
                  </a:cubicBezTo>
                  <a:cubicBezTo>
                    <a:pt x="951910" y="1611894"/>
                    <a:pt x="954816" y="1611981"/>
                    <a:pt x="957654" y="1612149"/>
                  </a:cubicBezTo>
                  <a:lnTo>
                    <a:pt x="964587" y="1612769"/>
                  </a:lnTo>
                  <a:lnTo>
                    <a:pt x="974761" y="1611064"/>
                  </a:lnTo>
                  <a:lnTo>
                    <a:pt x="1004163" y="1609743"/>
                  </a:lnTo>
                  <a:lnTo>
                    <a:pt x="1007102" y="1609399"/>
                  </a:lnTo>
                  <a:lnTo>
                    <a:pt x="1053700" y="1610267"/>
                  </a:lnTo>
                  <a:lnTo>
                    <a:pt x="1055792" y="1611454"/>
                  </a:lnTo>
                  <a:lnTo>
                    <a:pt x="1096034" y="1614788"/>
                  </a:lnTo>
                  <a:lnTo>
                    <a:pt x="1113978" y="1619298"/>
                  </a:lnTo>
                  <a:lnTo>
                    <a:pt x="1133488" y="1617396"/>
                  </a:lnTo>
                  <a:cubicBezTo>
                    <a:pt x="1165981" y="1617396"/>
                    <a:pt x="1193091" y="1625841"/>
                    <a:pt x="1199361" y="1637068"/>
                  </a:cubicBezTo>
                  <a:lnTo>
                    <a:pt x="1199598" y="1637930"/>
                  </a:lnTo>
                  <a:lnTo>
                    <a:pt x="1197184" y="1637499"/>
                  </a:lnTo>
                  <a:cubicBezTo>
                    <a:pt x="1192639" y="1636835"/>
                    <a:pt x="1187860" y="1636240"/>
                    <a:pt x="1182879" y="1635721"/>
                  </a:cubicBezTo>
                  <a:lnTo>
                    <a:pt x="1181337" y="1635590"/>
                  </a:lnTo>
                  <a:lnTo>
                    <a:pt x="1184388" y="1637841"/>
                  </a:lnTo>
                  <a:cubicBezTo>
                    <a:pt x="1185793" y="1639146"/>
                    <a:pt x="1186902" y="1640506"/>
                    <a:pt x="1187686" y="1641909"/>
                  </a:cubicBezTo>
                  <a:lnTo>
                    <a:pt x="1187923" y="1642772"/>
                  </a:lnTo>
                  <a:lnTo>
                    <a:pt x="1185509" y="1642341"/>
                  </a:lnTo>
                  <a:lnTo>
                    <a:pt x="1170497" y="1640780"/>
                  </a:lnTo>
                  <a:lnTo>
                    <a:pt x="1177219" y="1645513"/>
                  </a:lnTo>
                  <a:lnTo>
                    <a:pt x="1177423" y="1646073"/>
                  </a:lnTo>
                  <a:lnTo>
                    <a:pt x="1175345" y="1645793"/>
                  </a:lnTo>
                  <a:cubicBezTo>
                    <a:pt x="1171432" y="1645362"/>
                    <a:pt x="1167317" y="1644975"/>
                    <a:pt x="1163029" y="1644638"/>
                  </a:cubicBezTo>
                  <a:lnTo>
                    <a:pt x="1161701" y="1644553"/>
                  </a:lnTo>
                  <a:lnTo>
                    <a:pt x="1164328" y="1646015"/>
                  </a:lnTo>
                  <a:cubicBezTo>
                    <a:pt x="1165537" y="1646863"/>
                    <a:pt x="1166492" y="1647746"/>
                    <a:pt x="1167167" y="1648658"/>
                  </a:cubicBezTo>
                  <a:lnTo>
                    <a:pt x="1167371" y="1649218"/>
                  </a:lnTo>
                  <a:lnTo>
                    <a:pt x="1165293" y="1648938"/>
                  </a:lnTo>
                  <a:lnTo>
                    <a:pt x="1117067" y="1646535"/>
                  </a:lnTo>
                  <a:lnTo>
                    <a:pt x="1110775" y="1652185"/>
                  </a:lnTo>
                  <a:lnTo>
                    <a:pt x="1120297" y="1650016"/>
                  </a:lnTo>
                  <a:cubicBezTo>
                    <a:pt x="1124972" y="1649965"/>
                    <a:pt x="1125808" y="1653349"/>
                    <a:pt x="1122849" y="1655265"/>
                  </a:cubicBezTo>
                  <a:lnTo>
                    <a:pt x="1116632" y="1658360"/>
                  </a:lnTo>
                  <a:lnTo>
                    <a:pt x="1119526" y="1664405"/>
                  </a:lnTo>
                  <a:cubicBezTo>
                    <a:pt x="1115811" y="1666893"/>
                    <a:pt x="1096741" y="1675552"/>
                    <a:pt x="1083900" y="1681834"/>
                  </a:cubicBezTo>
                  <a:cubicBezTo>
                    <a:pt x="1084434" y="1679864"/>
                    <a:pt x="1084732" y="1677927"/>
                    <a:pt x="1084157" y="1675231"/>
                  </a:cubicBezTo>
                  <a:cubicBezTo>
                    <a:pt x="1084106" y="1675061"/>
                    <a:pt x="1084055" y="1674892"/>
                    <a:pt x="1084005" y="1674722"/>
                  </a:cubicBezTo>
                  <a:lnTo>
                    <a:pt x="1079032" y="1674388"/>
                  </a:lnTo>
                  <a:lnTo>
                    <a:pt x="1082539" y="1670778"/>
                  </a:lnTo>
                  <a:lnTo>
                    <a:pt x="1082210" y="1670351"/>
                  </a:lnTo>
                  <a:lnTo>
                    <a:pt x="1074423" y="1674236"/>
                  </a:lnTo>
                  <a:cubicBezTo>
                    <a:pt x="1064658" y="1677462"/>
                    <a:pt x="1054177" y="1679196"/>
                    <a:pt x="1043587" y="1678523"/>
                  </a:cubicBezTo>
                  <a:cubicBezTo>
                    <a:pt x="1035645" y="1678018"/>
                    <a:pt x="1027523" y="1676019"/>
                    <a:pt x="1019569" y="1673029"/>
                  </a:cubicBezTo>
                  <a:lnTo>
                    <a:pt x="1016430" y="1671469"/>
                  </a:lnTo>
                  <a:lnTo>
                    <a:pt x="1016269" y="1671987"/>
                  </a:lnTo>
                  <a:cubicBezTo>
                    <a:pt x="1014983" y="1679172"/>
                    <a:pt x="1013812" y="1687149"/>
                    <a:pt x="1011280" y="1695049"/>
                  </a:cubicBezTo>
                  <a:cubicBezTo>
                    <a:pt x="1006218" y="1710849"/>
                    <a:pt x="1001694" y="1711260"/>
                    <a:pt x="1000616" y="1722630"/>
                  </a:cubicBezTo>
                  <a:cubicBezTo>
                    <a:pt x="999539" y="1734001"/>
                    <a:pt x="990565" y="1743721"/>
                    <a:pt x="988016" y="1745179"/>
                  </a:cubicBezTo>
                  <a:cubicBezTo>
                    <a:pt x="985466" y="1746636"/>
                    <a:pt x="987978" y="1731554"/>
                    <a:pt x="985321" y="1731374"/>
                  </a:cubicBezTo>
                  <a:cubicBezTo>
                    <a:pt x="982664" y="1731195"/>
                    <a:pt x="974442" y="1745145"/>
                    <a:pt x="972072" y="1744102"/>
                  </a:cubicBezTo>
                  <a:cubicBezTo>
                    <a:pt x="969702" y="1743058"/>
                    <a:pt x="973203" y="1725850"/>
                    <a:pt x="971102" y="1725114"/>
                  </a:cubicBezTo>
                  <a:cubicBezTo>
                    <a:pt x="969001" y="1724378"/>
                    <a:pt x="960850" y="1743347"/>
                    <a:pt x="959467" y="1739688"/>
                  </a:cubicBezTo>
                  <a:cubicBezTo>
                    <a:pt x="958085" y="1736029"/>
                    <a:pt x="963221" y="1719524"/>
                    <a:pt x="962808" y="1703161"/>
                  </a:cubicBezTo>
                  <a:cubicBezTo>
                    <a:pt x="962396" y="1686798"/>
                    <a:pt x="952851" y="1655615"/>
                    <a:pt x="956992" y="1641510"/>
                  </a:cubicBezTo>
                  <a:lnTo>
                    <a:pt x="963614" y="1634395"/>
                  </a:lnTo>
                  <a:lnTo>
                    <a:pt x="961871" y="1632956"/>
                  </a:lnTo>
                  <a:lnTo>
                    <a:pt x="960045" y="1630700"/>
                  </a:lnTo>
                  <a:lnTo>
                    <a:pt x="959462" y="1629981"/>
                  </a:lnTo>
                  <a:lnTo>
                    <a:pt x="948951" y="1629785"/>
                  </a:lnTo>
                  <a:cubicBezTo>
                    <a:pt x="944055" y="1629785"/>
                    <a:pt x="939171" y="1629876"/>
                    <a:pt x="934315" y="1630057"/>
                  </a:cubicBezTo>
                  <a:lnTo>
                    <a:pt x="927466" y="1630441"/>
                  </a:lnTo>
                  <a:lnTo>
                    <a:pt x="924017" y="1633477"/>
                  </a:lnTo>
                  <a:lnTo>
                    <a:pt x="917092" y="1634587"/>
                  </a:lnTo>
                  <a:lnTo>
                    <a:pt x="916755" y="1636050"/>
                  </a:lnTo>
                  <a:lnTo>
                    <a:pt x="915189" y="1636443"/>
                  </a:lnTo>
                  <a:lnTo>
                    <a:pt x="903002" y="1636847"/>
                  </a:lnTo>
                  <a:lnTo>
                    <a:pt x="902994" y="1636849"/>
                  </a:lnTo>
                  <a:lnTo>
                    <a:pt x="902988" y="1636847"/>
                  </a:lnTo>
                  <a:lnTo>
                    <a:pt x="896721" y="1636030"/>
                  </a:lnTo>
                  <a:lnTo>
                    <a:pt x="894200" y="1635400"/>
                  </a:lnTo>
                  <a:lnTo>
                    <a:pt x="894880" y="1634308"/>
                  </a:lnTo>
                  <a:lnTo>
                    <a:pt x="885232" y="1631288"/>
                  </a:lnTo>
                  <a:lnTo>
                    <a:pt x="885232" y="1631277"/>
                  </a:lnTo>
                  <a:lnTo>
                    <a:pt x="885208" y="1630900"/>
                  </a:lnTo>
                  <a:lnTo>
                    <a:pt x="871173" y="1628560"/>
                  </a:lnTo>
                  <a:lnTo>
                    <a:pt x="864878" y="1628331"/>
                  </a:lnTo>
                  <a:lnTo>
                    <a:pt x="864488" y="1628287"/>
                  </a:lnTo>
                  <a:lnTo>
                    <a:pt x="863631" y="1627901"/>
                  </a:lnTo>
                  <a:cubicBezTo>
                    <a:pt x="861108" y="1626508"/>
                    <a:pt x="862936" y="1625271"/>
                    <a:pt x="870372" y="1624652"/>
                  </a:cubicBezTo>
                  <a:cubicBezTo>
                    <a:pt x="879476" y="1623894"/>
                    <a:pt x="882843" y="1621931"/>
                    <a:pt x="885468" y="1620060"/>
                  </a:cubicBezTo>
                  <a:lnTo>
                    <a:pt x="887322" y="1618869"/>
                  </a:lnTo>
                  <a:lnTo>
                    <a:pt x="893094" y="1610535"/>
                  </a:lnTo>
                  <a:cubicBezTo>
                    <a:pt x="896605" y="1606273"/>
                    <a:pt x="901005" y="1602784"/>
                    <a:pt x="906817" y="1603062"/>
                  </a:cubicBezTo>
                  <a:close/>
                  <a:moveTo>
                    <a:pt x="556409" y="1328472"/>
                  </a:moveTo>
                  <a:cubicBezTo>
                    <a:pt x="559029" y="1331009"/>
                    <a:pt x="559741" y="1347779"/>
                    <a:pt x="562586" y="1349726"/>
                  </a:cubicBezTo>
                  <a:cubicBezTo>
                    <a:pt x="566379" y="1352321"/>
                    <a:pt x="573167" y="1345533"/>
                    <a:pt x="575762" y="1347330"/>
                  </a:cubicBezTo>
                  <a:cubicBezTo>
                    <a:pt x="578358" y="1349127"/>
                    <a:pt x="576352" y="1357907"/>
                    <a:pt x="578158" y="1360507"/>
                  </a:cubicBezTo>
                  <a:cubicBezTo>
                    <a:pt x="579964" y="1363107"/>
                    <a:pt x="584704" y="1358923"/>
                    <a:pt x="586598" y="1362930"/>
                  </a:cubicBezTo>
                  <a:cubicBezTo>
                    <a:pt x="588493" y="1366937"/>
                    <a:pt x="587546" y="1379867"/>
                    <a:pt x="589524" y="1384547"/>
                  </a:cubicBezTo>
                  <a:cubicBezTo>
                    <a:pt x="591503" y="1389227"/>
                    <a:pt x="597766" y="1387432"/>
                    <a:pt x="598467" y="1391012"/>
                  </a:cubicBezTo>
                  <a:cubicBezTo>
                    <a:pt x="599168" y="1394592"/>
                    <a:pt x="592723" y="1402925"/>
                    <a:pt x="593731" y="1406027"/>
                  </a:cubicBezTo>
                  <a:cubicBezTo>
                    <a:pt x="594738" y="1409128"/>
                    <a:pt x="602715" y="1406626"/>
                    <a:pt x="604512" y="1409620"/>
                  </a:cubicBezTo>
                  <a:cubicBezTo>
                    <a:pt x="606309" y="1412615"/>
                    <a:pt x="598972" y="1412999"/>
                    <a:pt x="604512" y="1423995"/>
                  </a:cubicBezTo>
                  <a:cubicBezTo>
                    <a:pt x="610051" y="1434991"/>
                    <a:pt x="636618" y="1457644"/>
                    <a:pt x="637751" y="1475596"/>
                  </a:cubicBezTo>
                  <a:cubicBezTo>
                    <a:pt x="638034" y="1480084"/>
                    <a:pt x="639863" y="1486206"/>
                    <a:pt x="641611" y="1492772"/>
                  </a:cubicBezTo>
                  <a:lnTo>
                    <a:pt x="644769" y="1511299"/>
                  </a:lnTo>
                  <a:lnTo>
                    <a:pt x="654156" y="1512076"/>
                  </a:lnTo>
                  <a:lnTo>
                    <a:pt x="672099" y="1516586"/>
                  </a:lnTo>
                  <a:lnTo>
                    <a:pt x="691610" y="1514683"/>
                  </a:lnTo>
                  <a:cubicBezTo>
                    <a:pt x="724103" y="1514683"/>
                    <a:pt x="751213" y="1523128"/>
                    <a:pt x="757483" y="1534355"/>
                  </a:cubicBezTo>
                  <a:lnTo>
                    <a:pt x="757720" y="1535217"/>
                  </a:lnTo>
                  <a:lnTo>
                    <a:pt x="755307" y="1534787"/>
                  </a:lnTo>
                  <a:cubicBezTo>
                    <a:pt x="750761" y="1534123"/>
                    <a:pt x="745982" y="1533528"/>
                    <a:pt x="741001" y="1533009"/>
                  </a:cubicBezTo>
                  <a:lnTo>
                    <a:pt x="739459" y="1532877"/>
                  </a:lnTo>
                  <a:lnTo>
                    <a:pt x="742510" y="1535128"/>
                  </a:lnTo>
                  <a:cubicBezTo>
                    <a:pt x="743915" y="1536434"/>
                    <a:pt x="745024" y="1537794"/>
                    <a:pt x="745808" y="1539197"/>
                  </a:cubicBezTo>
                  <a:lnTo>
                    <a:pt x="746045" y="1540059"/>
                  </a:lnTo>
                  <a:lnTo>
                    <a:pt x="743632" y="1539628"/>
                  </a:lnTo>
                  <a:lnTo>
                    <a:pt x="728620" y="1538068"/>
                  </a:lnTo>
                  <a:lnTo>
                    <a:pt x="735341" y="1542800"/>
                  </a:lnTo>
                  <a:lnTo>
                    <a:pt x="735546" y="1543360"/>
                  </a:lnTo>
                  <a:lnTo>
                    <a:pt x="733468" y="1543081"/>
                  </a:lnTo>
                  <a:cubicBezTo>
                    <a:pt x="729554" y="1542649"/>
                    <a:pt x="725439" y="1542263"/>
                    <a:pt x="721151" y="1541926"/>
                  </a:cubicBezTo>
                  <a:lnTo>
                    <a:pt x="719823" y="1541840"/>
                  </a:lnTo>
                  <a:lnTo>
                    <a:pt x="722450" y="1543303"/>
                  </a:lnTo>
                  <a:cubicBezTo>
                    <a:pt x="723659" y="1544150"/>
                    <a:pt x="724615" y="1545034"/>
                    <a:pt x="725289" y="1545945"/>
                  </a:cubicBezTo>
                  <a:lnTo>
                    <a:pt x="725494" y="1546505"/>
                  </a:lnTo>
                  <a:lnTo>
                    <a:pt x="723416" y="1546226"/>
                  </a:lnTo>
                  <a:lnTo>
                    <a:pt x="675190" y="1543822"/>
                  </a:lnTo>
                  <a:lnTo>
                    <a:pt x="668896" y="1549474"/>
                  </a:lnTo>
                  <a:lnTo>
                    <a:pt x="678418" y="1547305"/>
                  </a:lnTo>
                  <a:cubicBezTo>
                    <a:pt x="683094" y="1547254"/>
                    <a:pt x="683930" y="1550638"/>
                    <a:pt x="680971" y="1552554"/>
                  </a:cubicBezTo>
                  <a:lnTo>
                    <a:pt x="674754" y="1555649"/>
                  </a:lnTo>
                  <a:lnTo>
                    <a:pt x="677647" y="1561693"/>
                  </a:lnTo>
                  <a:cubicBezTo>
                    <a:pt x="673932" y="1564181"/>
                    <a:pt x="654862" y="1572840"/>
                    <a:pt x="642021" y="1579122"/>
                  </a:cubicBezTo>
                  <a:cubicBezTo>
                    <a:pt x="642555" y="1577152"/>
                    <a:pt x="642853" y="1575215"/>
                    <a:pt x="642278" y="1572519"/>
                  </a:cubicBezTo>
                  <a:cubicBezTo>
                    <a:pt x="642227" y="1572349"/>
                    <a:pt x="642176" y="1572180"/>
                    <a:pt x="642126" y="1572010"/>
                  </a:cubicBezTo>
                  <a:lnTo>
                    <a:pt x="637153" y="1571676"/>
                  </a:lnTo>
                  <a:lnTo>
                    <a:pt x="640660" y="1568066"/>
                  </a:lnTo>
                  <a:lnTo>
                    <a:pt x="640332" y="1567639"/>
                  </a:lnTo>
                  <a:lnTo>
                    <a:pt x="632545" y="1571524"/>
                  </a:lnTo>
                  <a:cubicBezTo>
                    <a:pt x="622780" y="1574750"/>
                    <a:pt x="612299" y="1576484"/>
                    <a:pt x="601709" y="1575811"/>
                  </a:cubicBezTo>
                  <a:cubicBezTo>
                    <a:pt x="569939" y="1573792"/>
                    <a:pt x="535302" y="1547866"/>
                    <a:pt x="519992" y="1530244"/>
                  </a:cubicBezTo>
                  <a:lnTo>
                    <a:pt x="518415" y="1528297"/>
                  </a:lnTo>
                  <a:lnTo>
                    <a:pt x="517583" y="1527269"/>
                  </a:lnTo>
                  <a:lnTo>
                    <a:pt x="507072" y="1527073"/>
                  </a:lnTo>
                  <a:cubicBezTo>
                    <a:pt x="502176" y="1527073"/>
                    <a:pt x="497292" y="1527164"/>
                    <a:pt x="492436" y="1527345"/>
                  </a:cubicBezTo>
                  <a:lnTo>
                    <a:pt x="485587" y="1527729"/>
                  </a:lnTo>
                  <a:lnTo>
                    <a:pt x="482138" y="1530765"/>
                  </a:lnTo>
                  <a:lnTo>
                    <a:pt x="475213" y="1531875"/>
                  </a:lnTo>
                  <a:lnTo>
                    <a:pt x="474876" y="1533338"/>
                  </a:lnTo>
                  <a:lnTo>
                    <a:pt x="473310" y="1533731"/>
                  </a:lnTo>
                  <a:lnTo>
                    <a:pt x="461123" y="1534135"/>
                  </a:lnTo>
                  <a:lnTo>
                    <a:pt x="461115" y="1534137"/>
                  </a:lnTo>
                  <a:lnTo>
                    <a:pt x="461109" y="1534135"/>
                  </a:lnTo>
                  <a:lnTo>
                    <a:pt x="454842" y="1533318"/>
                  </a:lnTo>
                  <a:lnTo>
                    <a:pt x="452321" y="1532688"/>
                  </a:lnTo>
                  <a:lnTo>
                    <a:pt x="453001" y="1531596"/>
                  </a:lnTo>
                  <a:lnTo>
                    <a:pt x="443353" y="1528576"/>
                  </a:lnTo>
                  <a:lnTo>
                    <a:pt x="443350" y="1528529"/>
                  </a:lnTo>
                  <a:lnTo>
                    <a:pt x="443330" y="1528188"/>
                  </a:lnTo>
                  <a:lnTo>
                    <a:pt x="429294" y="1525848"/>
                  </a:lnTo>
                  <a:lnTo>
                    <a:pt x="422999" y="1525619"/>
                  </a:lnTo>
                  <a:lnTo>
                    <a:pt x="422609" y="1525575"/>
                  </a:lnTo>
                  <a:lnTo>
                    <a:pt x="421752" y="1525189"/>
                  </a:lnTo>
                  <a:cubicBezTo>
                    <a:pt x="419229" y="1523796"/>
                    <a:pt x="421057" y="1522559"/>
                    <a:pt x="428493" y="1521940"/>
                  </a:cubicBezTo>
                  <a:cubicBezTo>
                    <a:pt x="437597" y="1521182"/>
                    <a:pt x="440964" y="1519219"/>
                    <a:pt x="443589" y="1517348"/>
                  </a:cubicBezTo>
                  <a:lnTo>
                    <a:pt x="445443" y="1516157"/>
                  </a:lnTo>
                  <a:lnTo>
                    <a:pt x="451215" y="1507823"/>
                  </a:lnTo>
                  <a:cubicBezTo>
                    <a:pt x="454726" y="1503561"/>
                    <a:pt x="459126" y="1500072"/>
                    <a:pt x="464938" y="1500350"/>
                  </a:cubicBezTo>
                  <a:cubicBezTo>
                    <a:pt x="470751" y="1500629"/>
                    <a:pt x="476845" y="1503672"/>
                    <a:pt x="481485" y="1507626"/>
                  </a:cubicBezTo>
                  <a:lnTo>
                    <a:pt x="484645" y="1511193"/>
                  </a:lnTo>
                  <a:lnTo>
                    <a:pt x="485634" y="1511008"/>
                  </a:lnTo>
                  <a:lnTo>
                    <a:pt x="490077" y="1510179"/>
                  </a:lnTo>
                  <a:cubicBezTo>
                    <a:pt x="495446" y="1509531"/>
                    <a:pt x="501154" y="1509182"/>
                    <a:pt x="507072" y="1509182"/>
                  </a:cubicBezTo>
                  <a:cubicBezTo>
                    <a:pt x="510031" y="1509182"/>
                    <a:pt x="512937" y="1509269"/>
                    <a:pt x="515775" y="1509437"/>
                  </a:cubicBezTo>
                  <a:lnTo>
                    <a:pt x="522708" y="1510057"/>
                  </a:lnTo>
                  <a:lnTo>
                    <a:pt x="532883" y="1508352"/>
                  </a:lnTo>
                  <a:lnTo>
                    <a:pt x="541930" y="1507945"/>
                  </a:lnTo>
                  <a:lnTo>
                    <a:pt x="548503" y="1487464"/>
                  </a:lnTo>
                  <a:cubicBezTo>
                    <a:pt x="549624" y="1478643"/>
                    <a:pt x="549167" y="1470600"/>
                    <a:pt x="548211" y="1463526"/>
                  </a:cubicBezTo>
                  <a:cubicBezTo>
                    <a:pt x="546298" y="1449378"/>
                    <a:pt x="527048" y="1453144"/>
                    <a:pt x="527847" y="1431182"/>
                  </a:cubicBezTo>
                  <a:cubicBezTo>
                    <a:pt x="528646" y="1409221"/>
                    <a:pt x="547213" y="1345333"/>
                    <a:pt x="553002" y="1331757"/>
                  </a:cubicBezTo>
                  <a:cubicBezTo>
                    <a:pt x="554450" y="1328363"/>
                    <a:pt x="555535" y="1327627"/>
                    <a:pt x="556409" y="1328472"/>
                  </a:cubicBezTo>
                  <a:close/>
                  <a:moveTo>
                    <a:pt x="44254" y="1245294"/>
                  </a:moveTo>
                  <a:cubicBezTo>
                    <a:pt x="50067" y="1245573"/>
                    <a:pt x="56161" y="1248616"/>
                    <a:pt x="60801" y="1252570"/>
                  </a:cubicBezTo>
                  <a:lnTo>
                    <a:pt x="63960" y="1256137"/>
                  </a:lnTo>
                  <a:lnTo>
                    <a:pt x="69393" y="1255123"/>
                  </a:lnTo>
                  <a:cubicBezTo>
                    <a:pt x="74761" y="1254475"/>
                    <a:pt x="80469" y="1254126"/>
                    <a:pt x="86388" y="1254126"/>
                  </a:cubicBezTo>
                  <a:cubicBezTo>
                    <a:pt x="89347" y="1254126"/>
                    <a:pt x="92253" y="1254213"/>
                    <a:pt x="95091" y="1254381"/>
                  </a:cubicBezTo>
                  <a:lnTo>
                    <a:pt x="102024" y="1255001"/>
                  </a:lnTo>
                  <a:lnTo>
                    <a:pt x="112198" y="1253296"/>
                  </a:lnTo>
                  <a:lnTo>
                    <a:pt x="133694" y="1253111"/>
                  </a:lnTo>
                  <a:lnTo>
                    <a:pt x="133966" y="1252869"/>
                  </a:lnTo>
                  <a:cubicBezTo>
                    <a:pt x="136459" y="1250814"/>
                    <a:pt x="139235" y="1249869"/>
                    <a:pt x="144539" y="1251631"/>
                  </a:cubicBezTo>
                  <a:lnTo>
                    <a:pt x="191137" y="1252499"/>
                  </a:lnTo>
                  <a:lnTo>
                    <a:pt x="193229" y="1253686"/>
                  </a:lnTo>
                  <a:lnTo>
                    <a:pt x="233471" y="1257020"/>
                  </a:lnTo>
                  <a:lnTo>
                    <a:pt x="251415" y="1261530"/>
                  </a:lnTo>
                  <a:lnTo>
                    <a:pt x="270925" y="1259628"/>
                  </a:lnTo>
                  <a:cubicBezTo>
                    <a:pt x="303418" y="1259628"/>
                    <a:pt x="330528" y="1268073"/>
                    <a:pt x="336798" y="1279300"/>
                  </a:cubicBezTo>
                  <a:lnTo>
                    <a:pt x="337035" y="1280162"/>
                  </a:lnTo>
                  <a:lnTo>
                    <a:pt x="334621" y="1279731"/>
                  </a:lnTo>
                  <a:cubicBezTo>
                    <a:pt x="330076" y="1279067"/>
                    <a:pt x="325297" y="1278472"/>
                    <a:pt x="320316" y="1277953"/>
                  </a:cubicBezTo>
                  <a:lnTo>
                    <a:pt x="318774" y="1277822"/>
                  </a:lnTo>
                  <a:lnTo>
                    <a:pt x="321825" y="1280073"/>
                  </a:lnTo>
                  <a:cubicBezTo>
                    <a:pt x="323230" y="1281378"/>
                    <a:pt x="324339" y="1282738"/>
                    <a:pt x="325123" y="1284141"/>
                  </a:cubicBezTo>
                  <a:lnTo>
                    <a:pt x="325360" y="1285004"/>
                  </a:lnTo>
                  <a:lnTo>
                    <a:pt x="322946" y="1284573"/>
                  </a:lnTo>
                  <a:lnTo>
                    <a:pt x="307934" y="1283012"/>
                  </a:lnTo>
                  <a:lnTo>
                    <a:pt x="314656" y="1287745"/>
                  </a:lnTo>
                  <a:lnTo>
                    <a:pt x="314860" y="1288305"/>
                  </a:lnTo>
                  <a:lnTo>
                    <a:pt x="312782" y="1288025"/>
                  </a:lnTo>
                  <a:cubicBezTo>
                    <a:pt x="308869" y="1287594"/>
                    <a:pt x="304754" y="1287207"/>
                    <a:pt x="300466" y="1286870"/>
                  </a:cubicBezTo>
                  <a:lnTo>
                    <a:pt x="299138" y="1286785"/>
                  </a:lnTo>
                  <a:lnTo>
                    <a:pt x="301765" y="1288247"/>
                  </a:lnTo>
                  <a:cubicBezTo>
                    <a:pt x="302974" y="1289095"/>
                    <a:pt x="303929" y="1289978"/>
                    <a:pt x="304604" y="1290890"/>
                  </a:cubicBezTo>
                  <a:lnTo>
                    <a:pt x="304808" y="1291450"/>
                  </a:lnTo>
                  <a:lnTo>
                    <a:pt x="302730" y="1291170"/>
                  </a:lnTo>
                  <a:lnTo>
                    <a:pt x="254504" y="1288767"/>
                  </a:lnTo>
                  <a:lnTo>
                    <a:pt x="248212" y="1294417"/>
                  </a:lnTo>
                  <a:lnTo>
                    <a:pt x="257734" y="1292248"/>
                  </a:lnTo>
                  <a:cubicBezTo>
                    <a:pt x="262409" y="1292197"/>
                    <a:pt x="263245" y="1295581"/>
                    <a:pt x="260286" y="1297497"/>
                  </a:cubicBezTo>
                  <a:lnTo>
                    <a:pt x="254069" y="1300592"/>
                  </a:lnTo>
                  <a:lnTo>
                    <a:pt x="256963" y="1306637"/>
                  </a:lnTo>
                  <a:cubicBezTo>
                    <a:pt x="253248" y="1309125"/>
                    <a:pt x="234178" y="1317784"/>
                    <a:pt x="221337" y="1324066"/>
                  </a:cubicBezTo>
                  <a:cubicBezTo>
                    <a:pt x="221871" y="1322096"/>
                    <a:pt x="222169" y="1320159"/>
                    <a:pt x="221594" y="1317463"/>
                  </a:cubicBezTo>
                  <a:cubicBezTo>
                    <a:pt x="221543" y="1317293"/>
                    <a:pt x="221492" y="1317124"/>
                    <a:pt x="221442" y="1316954"/>
                  </a:cubicBezTo>
                  <a:lnTo>
                    <a:pt x="216469" y="1316620"/>
                  </a:lnTo>
                  <a:lnTo>
                    <a:pt x="219976" y="1313010"/>
                  </a:lnTo>
                  <a:lnTo>
                    <a:pt x="219648" y="1312583"/>
                  </a:lnTo>
                  <a:lnTo>
                    <a:pt x="211860" y="1316468"/>
                  </a:lnTo>
                  <a:cubicBezTo>
                    <a:pt x="202095" y="1319694"/>
                    <a:pt x="191614" y="1321428"/>
                    <a:pt x="181024" y="1320755"/>
                  </a:cubicBezTo>
                  <a:cubicBezTo>
                    <a:pt x="173082" y="1320250"/>
                    <a:pt x="164960" y="1318251"/>
                    <a:pt x="157006" y="1315261"/>
                  </a:cubicBezTo>
                  <a:lnTo>
                    <a:pt x="153867" y="1313701"/>
                  </a:lnTo>
                  <a:lnTo>
                    <a:pt x="153706" y="1314220"/>
                  </a:lnTo>
                  <a:cubicBezTo>
                    <a:pt x="152420" y="1321404"/>
                    <a:pt x="151249" y="1329381"/>
                    <a:pt x="148717" y="1337281"/>
                  </a:cubicBezTo>
                  <a:cubicBezTo>
                    <a:pt x="143655" y="1353081"/>
                    <a:pt x="139131" y="1353492"/>
                    <a:pt x="138053" y="1364862"/>
                  </a:cubicBezTo>
                  <a:cubicBezTo>
                    <a:pt x="136976" y="1376233"/>
                    <a:pt x="128002" y="1385953"/>
                    <a:pt x="125453" y="1387411"/>
                  </a:cubicBezTo>
                  <a:cubicBezTo>
                    <a:pt x="122903" y="1388868"/>
                    <a:pt x="125415" y="1373786"/>
                    <a:pt x="122758" y="1373606"/>
                  </a:cubicBezTo>
                  <a:cubicBezTo>
                    <a:pt x="120101" y="1373427"/>
                    <a:pt x="111879" y="1387377"/>
                    <a:pt x="109509" y="1386334"/>
                  </a:cubicBezTo>
                  <a:cubicBezTo>
                    <a:pt x="107139" y="1385290"/>
                    <a:pt x="110640" y="1368082"/>
                    <a:pt x="108539" y="1367346"/>
                  </a:cubicBezTo>
                  <a:cubicBezTo>
                    <a:pt x="106438" y="1366610"/>
                    <a:pt x="98287" y="1385579"/>
                    <a:pt x="96904" y="1381920"/>
                  </a:cubicBezTo>
                  <a:cubicBezTo>
                    <a:pt x="95522" y="1378261"/>
                    <a:pt x="100658" y="1361756"/>
                    <a:pt x="100245" y="1345393"/>
                  </a:cubicBezTo>
                  <a:cubicBezTo>
                    <a:pt x="99833" y="1329030"/>
                    <a:pt x="90288" y="1297847"/>
                    <a:pt x="94429" y="1283742"/>
                  </a:cubicBezTo>
                  <a:lnTo>
                    <a:pt x="101051" y="1276627"/>
                  </a:lnTo>
                  <a:lnTo>
                    <a:pt x="99308" y="1275188"/>
                  </a:lnTo>
                  <a:lnTo>
                    <a:pt x="97464" y="1272910"/>
                  </a:lnTo>
                  <a:lnTo>
                    <a:pt x="96899" y="1272213"/>
                  </a:lnTo>
                  <a:lnTo>
                    <a:pt x="86388" y="1272017"/>
                  </a:lnTo>
                  <a:cubicBezTo>
                    <a:pt x="81492" y="1272017"/>
                    <a:pt x="76608" y="1272108"/>
                    <a:pt x="71752" y="1272289"/>
                  </a:cubicBezTo>
                  <a:lnTo>
                    <a:pt x="64903" y="1272673"/>
                  </a:lnTo>
                  <a:lnTo>
                    <a:pt x="61454" y="1275709"/>
                  </a:lnTo>
                  <a:lnTo>
                    <a:pt x="54529" y="1276819"/>
                  </a:lnTo>
                  <a:lnTo>
                    <a:pt x="54192" y="1278282"/>
                  </a:lnTo>
                  <a:lnTo>
                    <a:pt x="52626" y="1278675"/>
                  </a:lnTo>
                  <a:lnTo>
                    <a:pt x="40439" y="1279079"/>
                  </a:lnTo>
                  <a:lnTo>
                    <a:pt x="40431" y="1279081"/>
                  </a:lnTo>
                  <a:lnTo>
                    <a:pt x="40425" y="1279079"/>
                  </a:lnTo>
                  <a:lnTo>
                    <a:pt x="34158" y="1278262"/>
                  </a:lnTo>
                  <a:lnTo>
                    <a:pt x="31637" y="1277632"/>
                  </a:lnTo>
                  <a:lnTo>
                    <a:pt x="32317" y="1276540"/>
                  </a:lnTo>
                  <a:lnTo>
                    <a:pt x="22669" y="1273520"/>
                  </a:lnTo>
                  <a:lnTo>
                    <a:pt x="22669" y="1273508"/>
                  </a:lnTo>
                  <a:lnTo>
                    <a:pt x="22645" y="1273132"/>
                  </a:lnTo>
                  <a:lnTo>
                    <a:pt x="8610" y="1270792"/>
                  </a:lnTo>
                  <a:lnTo>
                    <a:pt x="2315" y="1270563"/>
                  </a:lnTo>
                  <a:lnTo>
                    <a:pt x="1925" y="1270519"/>
                  </a:lnTo>
                  <a:lnTo>
                    <a:pt x="1068" y="1270133"/>
                  </a:lnTo>
                  <a:cubicBezTo>
                    <a:pt x="-1455" y="1268740"/>
                    <a:pt x="373" y="1267503"/>
                    <a:pt x="7809" y="1266884"/>
                  </a:cubicBezTo>
                  <a:cubicBezTo>
                    <a:pt x="16913" y="1266126"/>
                    <a:pt x="20280" y="1264163"/>
                    <a:pt x="22905" y="1262292"/>
                  </a:cubicBezTo>
                  <a:lnTo>
                    <a:pt x="24759" y="1261101"/>
                  </a:lnTo>
                  <a:lnTo>
                    <a:pt x="30531" y="1252767"/>
                  </a:lnTo>
                  <a:cubicBezTo>
                    <a:pt x="34042" y="1248505"/>
                    <a:pt x="38442" y="1245016"/>
                    <a:pt x="44254" y="1245294"/>
                  </a:cubicBezTo>
                  <a:close/>
                  <a:moveTo>
                    <a:pt x="478219" y="856674"/>
                  </a:moveTo>
                  <a:cubicBezTo>
                    <a:pt x="480839" y="859211"/>
                    <a:pt x="481551" y="875981"/>
                    <a:pt x="484396" y="877928"/>
                  </a:cubicBezTo>
                  <a:cubicBezTo>
                    <a:pt x="488189" y="880523"/>
                    <a:pt x="494977" y="873735"/>
                    <a:pt x="497572" y="875532"/>
                  </a:cubicBezTo>
                  <a:cubicBezTo>
                    <a:pt x="500168" y="877329"/>
                    <a:pt x="498162" y="886109"/>
                    <a:pt x="499968" y="888709"/>
                  </a:cubicBezTo>
                  <a:cubicBezTo>
                    <a:pt x="501774" y="891309"/>
                    <a:pt x="506514" y="887125"/>
                    <a:pt x="508408" y="891132"/>
                  </a:cubicBezTo>
                  <a:cubicBezTo>
                    <a:pt x="510303" y="895139"/>
                    <a:pt x="509356" y="908069"/>
                    <a:pt x="511334" y="912749"/>
                  </a:cubicBezTo>
                  <a:cubicBezTo>
                    <a:pt x="513313" y="917429"/>
                    <a:pt x="519576" y="915634"/>
                    <a:pt x="520277" y="919214"/>
                  </a:cubicBezTo>
                  <a:cubicBezTo>
                    <a:pt x="520978" y="922794"/>
                    <a:pt x="514533" y="931127"/>
                    <a:pt x="515541" y="934229"/>
                  </a:cubicBezTo>
                  <a:cubicBezTo>
                    <a:pt x="516548" y="937330"/>
                    <a:pt x="524525" y="934828"/>
                    <a:pt x="526322" y="937822"/>
                  </a:cubicBezTo>
                  <a:cubicBezTo>
                    <a:pt x="528119" y="940817"/>
                    <a:pt x="520782" y="941201"/>
                    <a:pt x="526322" y="952197"/>
                  </a:cubicBezTo>
                  <a:cubicBezTo>
                    <a:pt x="531861" y="963193"/>
                    <a:pt x="558428" y="985846"/>
                    <a:pt x="559561" y="1003798"/>
                  </a:cubicBezTo>
                  <a:cubicBezTo>
                    <a:pt x="559844" y="1008286"/>
                    <a:pt x="561673" y="1014408"/>
                    <a:pt x="563421" y="1020974"/>
                  </a:cubicBezTo>
                  <a:lnTo>
                    <a:pt x="566579" y="1039501"/>
                  </a:lnTo>
                  <a:lnTo>
                    <a:pt x="575966" y="1040278"/>
                  </a:lnTo>
                  <a:lnTo>
                    <a:pt x="593909" y="1044788"/>
                  </a:lnTo>
                  <a:lnTo>
                    <a:pt x="613420" y="1042885"/>
                  </a:lnTo>
                  <a:cubicBezTo>
                    <a:pt x="645913" y="1042885"/>
                    <a:pt x="673023" y="1051330"/>
                    <a:pt x="679293" y="1062557"/>
                  </a:cubicBezTo>
                  <a:lnTo>
                    <a:pt x="679530" y="1063419"/>
                  </a:lnTo>
                  <a:lnTo>
                    <a:pt x="677117" y="1062989"/>
                  </a:lnTo>
                  <a:cubicBezTo>
                    <a:pt x="672571" y="1062325"/>
                    <a:pt x="667792" y="1061730"/>
                    <a:pt x="662811" y="1061211"/>
                  </a:cubicBezTo>
                  <a:lnTo>
                    <a:pt x="661269" y="1061079"/>
                  </a:lnTo>
                  <a:lnTo>
                    <a:pt x="664320" y="1063330"/>
                  </a:lnTo>
                  <a:cubicBezTo>
                    <a:pt x="665725" y="1064636"/>
                    <a:pt x="666834" y="1065996"/>
                    <a:pt x="667618" y="1067399"/>
                  </a:cubicBezTo>
                  <a:lnTo>
                    <a:pt x="667855" y="1068261"/>
                  </a:lnTo>
                  <a:lnTo>
                    <a:pt x="665442" y="1067830"/>
                  </a:lnTo>
                  <a:lnTo>
                    <a:pt x="650430" y="1066270"/>
                  </a:lnTo>
                  <a:lnTo>
                    <a:pt x="657151" y="1071002"/>
                  </a:lnTo>
                  <a:lnTo>
                    <a:pt x="657356" y="1071562"/>
                  </a:lnTo>
                  <a:lnTo>
                    <a:pt x="655278" y="1071283"/>
                  </a:lnTo>
                  <a:cubicBezTo>
                    <a:pt x="651364" y="1070851"/>
                    <a:pt x="647249" y="1070465"/>
                    <a:pt x="642961" y="1070128"/>
                  </a:cubicBezTo>
                  <a:lnTo>
                    <a:pt x="641633" y="1070042"/>
                  </a:lnTo>
                  <a:lnTo>
                    <a:pt x="644260" y="1071505"/>
                  </a:lnTo>
                  <a:cubicBezTo>
                    <a:pt x="645469" y="1072352"/>
                    <a:pt x="646425" y="1073236"/>
                    <a:pt x="647099" y="1074147"/>
                  </a:cubicBezTo>
                  <a:lnTo>
                    <a:pt x="647304" y="1074707"/>
                  </a:lnTo>
                  <a:lnTo>
                    <a:pt x="645226" y="1074428"/>
                  </a:lnTo>
                  <a:lnTo>
                    <a:pt x="597000" y="1072024"/>
                  </a:lnTo>
                  <a:lnTo>
                    <a:pt x="590706" y="1077676"/>
                  </a:lnTo>
                  <a:lnTo>
                    <a:pt x="600228" y="1075507"/>
                  </a:lnTo>
                  <a:cubicBezTo>
                    <a:pt x="604904" y="1075456"/>
                    <a:pt x="605740" y="1078840"/>
                    <a:pt x="602781" y="1080756"/>
                  </a:cubicBezTo>
                  <a:lnTo>
                    <a:pt x="596564" y="1083851"/>
                  </a:lnTo>
                  <a:lnTo>
                    <a:pt x="599457" y="1089895"/>
                  </a:lnTo>
                  <a:cubicBezTo>
                    <a:pt x="595742" y="1092383"/>
                    <a:pt x="576672" y="1101042"/>
                    <a:pt x="563831" y="1107324"/>
                  </a:cubicBezTo>
                  <a:cubicBezTo>
                    <a:pt x="564365" y="1105354"/>
                    <a:pt x="564663" y="1103417"/>
                    <a:pt x="564088" y="1100721"/>
                  </a:cubicBezTo>
                  <a:cubicBezTo>
                    <a:pt x="564037" y="1100551"/>
                    <a:pt x="563986" y="1100382"/>
                    <a:pt x="563936" y="1100212"/>
                  </a:cubicBezTo>
                  <a:lnTo>
                    <a:pt x="558963" y="1099878"/>
                  </a:lnTo>
                  <a:lnTo>
                    <a:pt x="562470" y="1096268"/>
                  </a:lnTo>
                  <a:lnTo>
                    <a:pt x="562142" y="1095841"/>
                  </a:lnTo>
                  <a:lnTo>
                    <a:pt x="554355" y="1099726"/>
                  </a:lnTo>
                  <a:cubicBezTo>
                    <a:pt x="544590" y="1102952"/>
                    <a:pt x="534109" y="1104686"/>
                    <a:pt x="523519" y="1104013"/>
                  </a:cubicBezTo>
                  <a:cubicBezTo>
                    <a:pt x="491749" y="1101994"/>
                    <a:pt x="457112" y="1076068"/>
                    <a:pt x="441802" y="1058446"/>
                  </a:cubicBezTo>
                  <a:lnTo>
                    <a:pt x="440205" y="1056474"/>
                  </a:lnTo>
                  <a:lnTo>
                    <a:pt x="439393" y="1055471"/>
                  </a:lnTo>
                  <a:lnTo>
                    <a:pt x="428882" y="1055275"/>
                  </a:lnTo>
                  <a:cubicBezTo>
                    <a:pt x="423986" y="1055275"/>
                    <a:pt x="419102" y="1055366"/>
                    <a:pt x="414246" y="1055547"/>
                  </a:cubicBezTo>
                  <a:lnTo>
                    <a:pt x="407397" y="1055931"/>
                  </a:lnTo>
                  <a:lnTo>
                    <a:pt x="403948" y="1058967"/>
                  </a:lnTo>
                  <a:lnTo>
                    <a:pt x="397023" y="1060078"/>
                  </a:lnTo>
                  <a:lnTo>
                    <a:pt x="396686" y="1061540"/>
                  </a:lnTo>
                  <a:lnTo>
                    <a:pt x="395120" y="1061933"/>
                  </a:lnTo>
                  <a:lnTo>
                    <a:pt x="382933" y="1062338"/>
                  </a:lnTo>
                  <a:lnTo>
                    <a:pt x="382925" y="1062339"/>
                  </a:lnTo>
                  <a:lnTo>
                    <a:pt x="382919" y="1062337"/>
                  </a:lnTo>
                  <a:lnTo>
                    <a:pt x="376652" y="1061520"/>
                  </a:lnTo>
                  <a:lnTo>
                    <a:pt x="374131" y="1060890"/>
                  </a:lnTo>
                  <a:lnTo>
                    <a:pt x="374811" y="1059798"/>
                  </a:lnTo>
                  <a:lnTo>
                    <a:pt x="365163" y="1056778"/>
                  </a:lnTo>
                  <a:lnTo>
                    <a:pt x="365140" y="1056391"/>
                  </a:lnTo>
                  <a:lnTo>
                    <a:pt x="351103" y="1054050"/>
                  </a:lnTo>
                  <a:lnTo>
                    <a:pt x="344809" y="1053821"/>
                  </a:lnTo>
                  <a:lnTo>
                    <a:pt x="344419" y="1053777"/>
                  </a:lnTo>
                  <a:lnTo>
                    <a:pt x="343562" y="1053391"/>
                  </a:lnTo>
                  <a:cubicBezTo>
                    <a:pt x="341039" y="1051998"/>
                    <a:pt x="342867" y="1050761"/>
                    <a:pt x="350303" y="1050142"/>
                  </a:cubicBezTo>
                  <a:cubicBezTo>
                    <a:pt x="359407" y="1049384"/>
                    <a:pt x="362774" y="1047421"/>
                    <a:pt x="365399" y="1045550"/>
                  </a:cubicBezTo>
                  <a:lnTo>
                    <a:pt x="367253" y="1044359"/>
                  </a:lnTo>
                  <a:lnTo>
                    <a:pt x="373025" y="1036025"/>
                  </a:lnTo>
                  <a:cubicBezTo>
                    <a:pt x="376536" y="1031763"/>
                    <a:pt x="380936" y="1028274"/>
                    <a:pt x="386748" y="1028552"/>
                  </a:cubicBezTo>
                  <a:cubicBezTo>
                    <a:pt x="392561" y="1028831"/>
                    <a:pt x="398655" y="1031874"/>
                    <a:pt x="403295" y="1035828"/>
                  </a:cubicBezTo>
                  <a:lnTo>
                    <a:pt x="406455" y="1039395"/>
                  </a:lnTo>
                  <a:lnTo>
                    <a:pt x="407474" y="1039205"/>
                  </a:lnTo>
                  <a:lnTo>
                    <a:pt x="411887" y="1038381"/>
                  </a:lnTo>
                  <a:cubicBezTo>
                    <a:pt x="417256" y="1037733"/>
                    <a:pt x="422964" y="1037384"/>
                    <a:pt x="428882" y="1037384"/>
                  </a:cubicBezTo>
                  <a:cubicBezTo>
                    <a:pt x="431841" y="1037384"/>
                    <a:pt x="434747" y="1037471"/>
                    <a:pt x="437585" y="1037639"/>
                  </a:cubicBezTo>
                  <a:lnTo>
                    <a:pt x="444518" y="1038259"/>
                  </a:lnTo>
                  <a:lnTo>
                    <a:pt x="454693" y="1036554"/>
                  </a:lnTo>
                  <a:lnTo>
                    <a:pt x="463740" y="1036147"/>
                  </a:lnTo>
                  <a:lnTo>
                    <a:pt x="470313" y="1015666"/>
                  </a:lnTo>
                  <a:cubicBezTo>
                    <a:pt x="471434" y="1006845"/>
                    <a:pt x="470977" y="998802"/>
                    <a:pt x="470021" y="991728"/>
                  </a:cubicBezTo>
                  <a:cubicBezTo>
                    <a:pt x="468108" y="977580"/>
                    <a:pt x="448858" y="981346"/>
                    <a:pt x="449657" y="959384"/>
                  </a:cubicBezTo>
                  <a:cubicBezTo>
                    <a:pt x="450456" y="937423"/>
                    <a:pt x="469023" y="873535"/>
                    <a:pt x="474812" y="859959"/>
                  </a:cubicBezTo>
                  <a:cubicBezTo>
                    <a:pt x="476260" y="856565"/>
                    <a:pt x="477345" y="855829"/>
                    <a:pt x="478219" y="856674"/>
                  </a:cubicBezTo>
                  <a:close/>
                  <a:moveTo>
                    <a:pt x="769591" y="720895"/>
                  </a:moveTo>
                  <a:cubicBezTo>
                    <a:pt x="775404" y="721174"/>
                    <a:pt x="781498" y="724217"/>
                    <a:pt x="786138" y="728171"/>
                  </a:cubicBezTo>
                  <a:lnTo>
                    <a:pt x="789297" y="731738"/>
                  </a:lnTo>
                  <a:lnTo>
                    <a:pt x="794730" y="730724"/>
                  </a:lnTo>
                  <a:cubicBezTo>
                    <a:pt x="800098" y="730076"/>
                    <a:pt x="805806" y="729727"/>
                    <a:pt x="811725" y="729727"/>
                  </a:cubicBezTo>
                  <a:cubicBezTo>
                    <a:pt x="814684" y="729727"/>
                    <a:pt x="817590" y="729814"/>
                    <a:pt x="820428" y="729982"/>
                  </a:cubicBezTo>
                  <a:lnTo>
                    <a:pt x="827361" y="730602"/>
                  </a:lnTo>
                  <a:lnTo>
                    <a:pt x="837535" y="728897"/>
                  </a:lnTo>
                  <a:lnTo>
                    <a:pt x="866937" y="727576"/>
                  </a:lnTo>
                  <a:lnTo>
                    <a:pt x="869876" y="727232"/>
                  </a:lnTo>
                  <a:lnTo>
                    <a:pt x="916474" y="728100"/>
                  </a:lnTo>
                  <a:lnTo>
                    <a:pt x="918566" y="729287"/>
                  </a:lnTo>
                  <a:lnTo>
                    <a:pt x="958808" y="732621"/>
                  </a:lnTo>
                  <a:lnTo>
                    <a:pt x="976752" y="737131"/>
                  </a:lnTo>
                  <a:lnTo>
                    <a:pt x="996262" y="735229"/>
                  </a:lnTo>
                  <a:cubicBezTo>
                    <a:pt x="1028755" y="735229"/>
                    <a:pt x="1055865" y="743674"/>
                    <a:pt x="1062135" y="754901"/>
                  </a:cubicBezTo>
                  <a:lnTo>
                    <a:pt x="1062372" y="755763"/>
                  </a:lnTo>
                  <a:lnTo>
                    <a:pt x="1059958" y="755332"/>
                  </a:lnTo>
                  <a:cubicBezTo>
                    <a:pt x="1055413" y="754668"/>
                    <a:pt x="1050634" y="754073"/>
                    <a:pt x="1045653" y="753554"/>
                  </a:cubicBezTo>
                  <a:lnTo>
                    <a:pt x="1044111" y="753423"/>
                  </a:lnTo>
                  <a:lnTo>
                    <a:pt x="1047162" y="755674"/>
                  </a:lnTo>
                  <a:cubicBezTo>
                    <a:pt x="1048567" y="756979"/>
                    <a:pt x="1049676" y="758339"/>
                    <a:pt x="1050460" y="759742"/>
                  </a:cubicBezTo>
                  <a:lnTo>
                    <a:pt x="1050697" y="760605"/>
                  </a:lnTo>
                  <a:lnTo>
                    <a:pt x="1048283" y="760174"/>
                  </a:lnTo>
                  <a:lnTo>
                    <a:pt x="1033271" y="758613"/>
                  </a:lnTo>
                  <a:lnTo>
                    <a:pt x="1039993" y="763346"/>
                  </a:lnTo>
                  <a:lnTo>
                    <a:pt x="1040197" y="763906"/>
                  </a:lnTo>
                  <a:lnTo>
                    <a:pt x="1038119" y="763626"/>
                  </a:lnTo>
                  <a:cubicBezTo>
                    <a:pt x="1034206" y="763195"/>
                    <a:pt x="1030091" y="762808"/>
                    <a:pt x="1025803" y="762471"/>
                  </a:cubicBezTo>
                  <a:lnTo>
                    <a:pt x="1024475" y="762386"/>
                  </a:lnTo>
                  <a:lnTo>
                    <a:pt x="1027102" y="763848"/>
                  </a:lnTo>
                  <a:cubicBezTo>
                    <a:pt x="1028311" y="764696"/>
                    <a:pt x="1029266" y="765579"/>
                    <a:pt x="1029941" y="766491"/>
                  </a:cubicBezTo>
                  <a:lnTo>
                    <a:pt x="1030145" y="767051"/>
                  </a:lnTo>
                  <a:lnTo>
                    <a:pt x="1028067" y="766771"/>
                  </a:lnTo>
                  <a:lnTo>
                    <a:pt x="979841" y="764368"/>
                  </a:lnTo>
                  <a:lnTo>
                    <a:pt x="973549" y="770018"/>
                  </a:lnTo>
                  <a:lnTo>
                    <a:pt x="983071" y="767849"/>
                  </a:lnTo>
                  <a:cubicBezTo>
                    <a:pt x="987746" y="767798"/>
                    <a:pt x="988582" y="771182"/>
                    <a:pt x="985623" y="773098"/>
                  </a:cubicBezTo>
                  <a:lnTo>
                    <a:pt x="979406" y="776193"/>
                  </a:lnTo>
                  <a:lnTo>
                    <a:pt x="982300" y="782238"/>
                  </a:lnTo>
                  <a:cubicBezTo>
                    <a:pt x="978585" y="784726"/>
                    <a:pt x="959515" y="793385"/>
                    <a:pt x="946674" y="799667"/>
                  </a:cubicBezTo>
                  <a:cubicBezTo>
                    <a:pt x="947208" y="797697"/>
                    <a:pt x="947506" y="795760"/>
                    <a:pt x="946931" y="793064"/>
                  </a:cubicBezTo>
                  <a:cubicBezTo>
                    <a:pt x="946880" y="792894"/>
                    <a:pt x="946829" y="792725"/>
                    <a:pt x="946779" y="792555"/>
                  </a:cubicBezTo>
                  <a:lnTo>
                    <a:pt x="941806" y="792221"/>
                  </a:lnTo>
                  <a:lnTo>
                    <a:pt x="945313" y="788611"/>
                  </a:lnTo>
                  <a:lnTo>
                    <a:pt x="944985" y="788184"/>
                  </a:lnTo>
                  <a:lnTo>
                    <a:pt x="937197" y="792069"/>
                  </a:lnTo>
                  <a:cubicBezTo>
                    <a:pt x="927432" y="795295"/>
                    <a:pt x="916951" y="797029"/>
                    <a:pt x="906361" y="796356"/>
                  </a:cubicBezTo>
                  <a:cubicBezTo>
                    <a:pt x="898419" y="795851"/>
                    <a:pt x="890297" y="793852"/>
                    <a:pt x="882343" y="790862"/>
                  </a:cubicBezTo>
                  <a:lnTo>
                    <a:pt x="879204" y="789302"/>
                  </a:lnTo>
                  <a:lnTo>
                    <a:pt x="879043" y="789821"/>
                  </a:lnTo>
                  <a:cubicBezTo>
                    <a:pt x="877757" y="797005"/>
                    <a:pt x="876586" y="804982"/>
                    <a:pt x="874054" y="812882"/>
                  </a:cubicBezTo>
                  <a:cubicBezTo>
                    <a:pt x="868992" y="828682"/>
                    <a:pt x="864468" y="829093"/>
                    <a:pt x="863390" y="840463"/>
                  </a:cubicBezTo>
                  <a:cubicBezTo>
                    <a:pt x="862313" y="851834"/>
                    <a:pt x="853339" y="861554"/>
                    <a:pt x="850790" y="863012"/>
                  </a:cubicBezTo>
                  <a:cubicBezTo>
                    <a:pt x="848240" y="864469"/>
                    <a:pt x="850752" y="849387"/>
                    <a:pt x="848095" y="849207"/>
                  </a:cubicBezTo>
                  <a:cubicBezTo>
                    <a:pt x="845438" y="849028"/>
                    <a:pt x="837216" y="862978"/>
                    <a:pt x="834846" y="861935"/>
                  </a:cubicBezTo>
                  <a:cubicBezTo>
                    <a:pt x="832476" y="860891"/>
                    <a:pt x="835977" y="843683"/>
                    <a:pt x="833876" y="842947"/>
                  </a:cubicBezTo>
                  <a:cubicBezTo>
                    <a:pt x="831775" y="842211"/>
                    <a:pt x="823624" y="861180"/>
                    <a:pt x="822241" y="857521"/>
                  </a:cubicBezTo>
                  <a:cubicBezTo>
                    <a:pt x="820859" y="853862"/>
                    <a:pt x="825995" y="837357"/>
                    <a:pt x="825582" y="820994"/>
                  </a:cubicBezTo>
                  <a:cubicBezTo>
                    <a:pt x="825170" y="804631"/>
                    <a:pt x="815625" y="773448"/>
                    <a:pt x="819766" y="759343"/>
                  </a:cubicBezTo>
                  <a:lnTo>
                    <a:pt x="826388" y="752228"/>
                  </a:lnTo>
                  <a:lnTo>
                    <a:pt x="824645" y="750789"/>
                  </a:lnTo>
                  <a:lnTo>
                    <a:pt x="822819" y="748533"/>
                  </a:lnTo>
                  <a:lnTo>
                    <a:pt x="822236" y="747814"/>
                  </a:lnTo>
                  <a:lnTo>
                    <a:pt x="811725" y="747618"/>
                  </a:lnTo>
                  <a:cubicBezTo>
                    <a:pt x="806829" y="747618"/>
                    <a:pt x="801945" y="747709"/>
                    <a:pt x="797089" y="747890"/>
                  </a:cubicBezTo>
                  <a:lnTo>
                    <a:pt x="790240" y="748274"/>
                  </a:lnTo>
                  <a:lnTo>
                    <a:pt x="786791" y="751310"/>
                  </a:lnTo>
                  <a:lnTo>
                    <a:pt x="779866" y="752421"/>
                  </a:lnTo>
                  <a:lnTo>
                    <a:pt x="779529" y="753883"/>
                  </a:lnTo>
                  <a:lnTo>
                    <a:pt x="777963" y="754276"/>
                  </a:lnTo>
                  <a:lnTo>
                    <a:pt x="765776" y="754681"/>
                  </a:lnTo>
                  <a:lnTo>
                    <a:pt x="765768" y="754682"/>
                  </a:lnTo>
                  <a:lnTo>
                    <a:pt x="765762" y="754680"/>
                  </a:lnTo>
                  <a:lnTo>
                    <a:pt x="759495" y="753863"/>
                  </a:lnTo>
                  <a:lnTo>
                    <a:pt x="756974" y="753233"/>
                  </a:lnTo>
                  <a:lnTo>
                    <a:pt x="757654" y="752141"/>
                  </a:lnTo>
                  <a:lnTo>
                    <a:pt x="748006" y="749121"/>
                  </a:lnTo>
                  <a:lnTo>
                    <a:pt x="748006" y="749110"/>
                  </a:lnTo>
                  <a:lnTo>
                    <a:pt x="747982" y="748733"/>
                  </a:lnTo>
                  <a:lnTo>
                    <a:pt x="733947" y="746393"/>
                  </a:lnTo>
                  <a:lnTo>
                    <a:pt x="727652" y="746164"/>
                  </a:lnTo>
                  <a:lnTo>
                    <a:pt x="727262" y="746120"/>
                  </a:lnTo>
                  <a:lnTo>
                    <a:pt x="726405" y="745734"/>
                  </a:lnTo>
                  <a:cubicBezTo>
                    <a:pt x="723882" y="744341"/>
                    <a:pt x="725710" y="743104"/>
                    <a:pt x="733146" y="742485"/>
                  </a:cubicBezTo>
                  <a:cubicBezTo>
                    <a:pt x="742250" y="741727"/>
                    <a:pt x="745617" y="739764"/>
                    <a:pt x="748242" y="737893"/>
                  </a:cubicBezTo>
                  <a:lnTo>
                    <a:pt x="750096" y="736702"/>
                  </a:lnTo>
                  <a:lnTo>
                    <a:pt x="755868" y="728368"/>
                  </a:lnTo>
                  <a:cubicBezTo>
                    <a:pt x="759379" y="724106"/>
                    <a:pt x="763779" y="720617"/>
                    <a:pt x="769591" y="720895"/>
                  </a:cubicBezTo>
                  <a:close/>
                  <a:moveTo>
                    <a:pt x="1242539" y="402196"/>
                  </a:moveTo>
                  <a:cubicBezTo>
                    <a:pt x="1245159" y="404733"/>
                    <a:pt x="1245871" y="421503"/>
                    <a:pt x="1248716" y="423450"/>
                  </a:cubicBezTo>
                  <a:cubicBezTo>
                    <a:pt x="1252509" y="426045"/>
                    <a:pt x="1259297" y="419257"/>
                    <a:pt x="1261893" y="421054"/>
                  </a:cubicBezTo>
                  <a:cubicBezTo>
                    <a:pt x="1264488" y="422851"/>
                    <a:pt x="1262482" y="431631"/>
                    <a:pt x="1264288" y="434231"/>
                  </a:cubicBezTo>
                  <a:cubicBezTo>
                    <a:pt x="1266094" y="436831"/>
                    <a:pt x="1270834" y="432647"/>
                    <a:pt x="1272728" y="436654"/>
                  </a:cubicBezTo>
                  <a:cubicBezTo>
                    <a:pt x="1274623" y="440661"/>
                    <a:pt x="1273676" y="453591"/>
                    <a:pt x="1275655" y="458271"/>
                  </a:cubicBezTo>
                  <a:cubicBezTo>
                    <a:pt x="1277633" y="462951"/>
                    <a:pt x="1283897" y="461156"/>
                    <a:pt x="1284598" y="464736"/>
                  </a:cubicBezTo>
                  <a:cubicBezTo>
                    <a:pt x="1285299" y="468316"/>
                    <a:pt x="1278854" y="476649"/>
                    <a:pt x="1279861" y="479751"/>
                  </a:cubicBezTo>
                  <a:cubicBezTo>
                    <a:pt x="1280868" y="482852"/>
                    <a:pt x="1288845" y="480350"/>
                    <a:pt x="1290642" y="483344"/>
                  </a:cubicBezTo>
                  <a:cubicBezTo>
                    <a:pt x="1292439" y="486339"/>
                    <a:pt x="1285102" y="486723"/>
                    <a:pt x="1290642" y="497719"/>
                  </a:cubicBezTo>
                  <a:cubicBezTo>
                    <a:pt x="1296182" y="508715"/>
                    <a:pt x="1322749" y="531368"/>
                    <a:pt x="1323881" y="549320"/>
                  </a:cubicBezTo>
                  <a:cubicBezTo>
                    <a:pt x="1324164" y="553808"/>
                    <a:pt x="1325993" y="559930"/>
                    <a:pt x="1327741" y="566496"/>
                  </a:cubicBezTo>
                  <a:lnTo>
                    <a:pt x="1330899" y="585023"/>
                  </a:lnTo>
                  <a:lnTo>
                    <a:pt x="1340286" y="585800"/>
                  </a:lnTo>
                  <a:lnTo>
                    <a:pt x="1358229" y="590310"/>
                  </a:lnTo>
                  <a:lnTo>
                    <a:pt x="1377741" y="588407"/>
                  </a:lnTo>
                  <a:cubicBezTo>
                    <a:pt x="1410234" y="588407"/>
                    <a:pt x="1437344" y="596852"/>
                    <a:pt x="1443613" y="608079"/>
                  </a:cubicBezTo>
                  <a:lnTo>
                    <a:pt x="1443850" y="608941"/>
                  </a:lnTo>
                  <a:lnTo>
                    <a:pt x="1441437" y="608511"/>
                  </a:lnTo>
                  <a:cubicBezTo>
                    <a:pt x="1436891" y="607847"/>
                    <a:pt x="1432112" y="607252"/>
                    <a:pt x="1427132" y="606733"/>
                  </a:cubicBezTo>
                  <a:lnTo>
                    <a:pt x="1425589" y="606601"/>
                  </a:lnTo>
                  <a:lnTo>
                    <a:pt x="1428640" y="608852"/>
                  </a:lnTo>
                  <a:cubicBezTo>
                    <a:pt x="1430045" y="610158"/>
                    <a:pt x="1431155" y="611518"/>
                    <a:pt x="1431938" y="612921"/>
                  </a:cubicBezTo>
                  <a:lnTo>
                    <a:pt x="1432176" y="613783"/>
                  </a:lnTo>
                  <a:lnTo>
                    <a:pt x="1429762" y="613352"/>
                  </a:lnTo>
                  <a:lnTo>
                    <a:pt x="1414750" y="611792"/>
                  </a:lnTo>
                  <a:lnTo>
                    <a:pt x="1421472" y="616524"/>
                  </a:lnTo>
                  <a:lnTo>
                    <a:pt x="1421676" y="617084"/>
                  </a:lnTo>
                  <a:lnTo>
                    <a:pt x="1419598" y="616805"/>
                  </a:lnTo>
                  <a:cubicBezTo>
                    <a:pt x="1415684" y="616373"/>
                    <a:pt x="1411569" y="615987"/>
                    <a:pt x="1407281" y="615650"/>
                  </a:cubicBezTo>
                  <a:lnTo>
                    <a:pt x="1405953" y="615564"/>
                  </a:lnTo>
                  <a:lnTo>
                    <a:pt x="1408580" y="617027"/>
                  </a:lnTo>
                  <a:cubicBezTo>
                    <a:pt x="1409790" y="617874"/>
                    <a:pt x="1410745" y="618758"/>
                    <a:pt x="1411420" y="619669"/>
                  </a:cubicBezTo>
                  <a:lnTo>
                    <a:pt x="1411624" y="620229"/>
                  </a:lnTo>
                  <a:lnTo>
                    <a:pt x="1409546" y="619950"/>
                  </a:lnTo>
                  <a:lnTo>
                    <a:pt x="1361320" y="617546"/>
                  </a:lnTo>
                  <a:lnTo>
                    <a:pt x="1355026" y="623198"/>
                  </a:lnTo>
                  <a:lnTo>
                    <a:pt x="1364549" y="621029"/>
                  </a:lnTo>
                  <a:cubicBezTo>
                    <a:pt x="1369224" y="620978"/>
                    <a:pt x="1370060" y="624362"/>
                    <a:pt x="1367101" y="626278"/>
                  </a:cubicBezTo>
                  <a:lnTo>
                    <a:pt x="1360883" y="629373"/>
                  </a:lnTo>
                  <a:lnTo>
                    <a:pt x="1363778" y="635417"/>
                  </a:lnTo>
                  <a:cubicBezTo>
                    <a:pt x="1360062" y="637905"/>
                    <a:pt x="1340992" y="646564"/>
                    <a:pt x="1328151" y="652846"/>
                  </a:cubicBezTo>
                  <a:cubicBezTo>
                    <a:pt x="1328685" y="650876"/>
                    <a:pt x="1328983" y="648939"/>
                    <a:pt x="1328408" y="646243"/>
                  </a:cubicBezTo>
                  <a:cubicBezTo>
                    <a:pt x="1328357" y="646073"/>
                    <a:pt x="1328307" y="645904"/>
                    <a:pt x="1328256" y="645734"/>
                  </a:cubicBezTo>
                  <a:lnTo>
                    <a:pt x="1323283" y="645400"/>
                  </a:lnTo>
                  <a:lnTo>
                    <a:pt x="1326790" y="641790"/>
                  </a:lnTo>
                  <a:lnTo>
                    <a:pt x="1326462" y="641363"/>
                  </a:lnTo>
                  <a:lnTo>
                    <a:pt x="1318675" y="645248"/>
                  </a:lnTo>
                  <a:cubicBezTo>
                    <a:pt x="1308910" y="648474"/>
                    <a:pt x="1298429" y="650208"/>
                    <a:pt x="1287839" y="649535"/>
                  </a:cubicBezTo>
                  <a:cubicBezTo>
                    <a:pt x="1256069" y="647516"/>
                    <a:pt x="1221432" y="621590"/>
                    <a:pt x="1206122" y="603968"/>
                  </a:cubicBezTo>
                  <a:lnTo>
                    <a:pt x="1204277" y="601689"/>
                  </a:lnTo>
                  <a:lnTo>
                    <a:pt x="1203713" y="600993"/>
                  </a:lnTo>
                  <a:lnTo>
                    <a:pt x="1193202" y="600797"/>
                  </a:lnTo>
                  <a:cubicBezTo>
                    <a:pt x="1188306" y="600797"/>
                    <a:pt x="1183422" y="600888"/>
                    <a:pt x="1178566" y="601069"/>
                  </a:cubicBezTo>
                  <a:lnTo>
                    <a:pt x="1171717" y="601453"/>
                  </a:lnTo>
                  <a:lnTo>
                    <a:pt x="1168268" y="604489"/>
                  </a:lnTo>
                  <a:lnTo>
                    <a:pt x="1161343" y="605600"/>
                  </a:lnTo>
                  <a:lnTo>
                    <a:pt x="1161006" y="607062"/>
                  </a:lnTo>
                  <a:lnTo>
                    <a:pt x="1159440" y="607455"/>
                  </a:lnTo>
                  <a:lnTo>
                    <a:pt x="1147253" y="607860"/>
                  </a:lnTo>
                  <a:lnTo>
                    <a:pt x="1147245" y="607861"/>
                  </a:lnTo>
                  <a:lnTo>
                    <a:pt x="1147239" y="607859"/>
                  </a:lnTo>
                  <a:lnTo>
                    <a:pt x="1140972" y="607042"/>
                  </a:lnTo>
                  <a:lnTo>
                    <a:pt x="1138451" y="606412"/>
                  </a:lnTo>
                  <a:lnTo>
                    <a:pt x="1139131" y="605320"/>
                  </a:lnTo>
                  <a:lnTo>
                    <a:pt x="1129483" y="602300"/>
                  </a:lnTo>
                  <a:lnTo>
                    <a:pt x="1129460" y="601913"/>
                  </a:lnTo>
                  <a:lnTo>
                    <a:pt x="1115423" y="599572"/>
                  </a:lnTo>
                  <a:lnTo>
                    <a:pt x="1109129" y="599343"/>
                  </a:lnTo>
                  <a:lnTo>
                    <a:pt x="1108739" y="599299"/>
                  </a:lnTo>
                  <a:lnTo>
                    <a:pt x="1107882" y="598913"/>
                  </a:lnTo>
                  <a:cubicBezTo>
                    <a:pt x="1105359" y="597520"/>
                    <a:pt x="1107187" y="596283"/>
                    <a:pt x="1114623" y="595664"/>
                  </a:cubicBezTo>
                  <a:cubicBezTo>
                    <a:pt x="1123727" y="594906"/>
                    <a:pt x="1127094" y="592943"/>
                    <a:pt x="1129719" y="591072"/>
                  </a:cubicBezTo>
                  <a:lnTo>
                    <a:pt x="1131573" y="589881"/>
                  </a:lnTo>
                  <a:lnTo>
                    <a:pt x="1137345" y="581547"/>
                  </a:lnTo>
                  <a:cubicBezTo>
                    <a:pt x="1140856" y="577285"/>
                    <a:pt x="1145256" y="573796"/>
                    <a:pt x="1151068" y="574074"/>
                  </a:cubicBezTo>
                  <a:cubicBezTo>
                    <a:pt x="1156881" y="574353"/>
                    <a:pt x="1162975" y="577396"/>
                    <a:pt x="1167615" y="581350"/>
                  </a:cubicBezTo>
                  <a:lnTo>
                    <a:pt x="1170775" y="584917"/>
                  </a:lnTo>
                  <a:lnTo>
                    <a:pt x="1171780" y="584729"/>
                  </a:lnTo>
                  <a:lnTo>
                    <a:pt x="1176207" y="583903"/>
                  </a:lnTo>
                  <a:cubicBezTo>
                    <a:pt x="1181576" y="583255"/>
                    <a:pt x="1187284" y="582906"/>
                    <a:pt x="1193202" y="582906"/>
                  </a:cubicBezTo>
                  <a:cubicBezTo>
                    <a:pt x="1196161" y="582906"/>
                    <a:pt x="1199067" y="582993"/>
                    <a:pt x="1201905" y="583161"/>
                  </a:cubicBezTo>
                  <a:lnTo>
                    <a:pt x="1208838" y="583781"/>
                  </a:lnTo>
                  <a:lnTo>
                    <a:pt x="1219013" y="582076"/>
                  </a:lnTo>
                  <a:lnTo>
                    <a:pt x="1228060" y="581669"/>
                  </a:lnTo>
                  <a:lnTo>
                    <a:pt x="1234633" y="561188"/>
                  </a:lnTo>
                  <a:cubicBezTo>
                    <a:pt x="1235754" y="552367"/>
                    <a:pt x="1235297" y="544324"/>
                    <a:pt x="1234341" y="537250"/>
                  </a:cubicBezTo>
                  <a:cubicBezTo>
                    <a:pt x="1232429" y="523102"/>
                    <a:pt x="1213179" y="526868"/>
                    <a:pt x="1213977" y="504906"/>
                  </a:cubicBezTo>
                  <a:cubicBezTo>
                    <a:pt x="1214776" y="482945"/>
                    <a:pt x="1233343" y="419057"/>
                    <a:pt x="1239133" y="405481"/>
                  </a:cubicBezTo>
                  <a:cubicBezTo>
                    <a:pt x="1240580" y="402087"/>
                    <a:pt x="1241666" y="401351"/>
                    <a:pt x="1242539" y="402196"/>
                  </a:cubicBezTo>
                  <a:close/>
                  <a:moveTo>
                    <a:pt x="1509632" y="260207"/>
                  </a:moveTo>
                  <a:lnTo>
                    <a:pt x="1509633" y="260208"/>
                  </a:lnTo>
                  <a:lnTo>
                    <a:pt x="1509633" y="260207"/>
                  </a:lnTo>
                  <a:cubicBezTo>
                    <a:pt x="1515445" y="260486"/>
                    <a:pt x="1521539" y="263529"/>
                    <a:pt x="1526179" y="267483"/>
                  </a:cubicBezTo>
                  <a:lnTo>
                    <a:pt x="1529339" y="271050"/>
                  </a:lnTo>
                  <a:lnTo>
                    <a:pt x="1534771" y="270036"/>
                  </a:lnTo>
                  <a:cubicBezTo>
                    <a:pt x="1540140" y="269388"/>
                    <a:pt x="1545848" y="269039"/>
                    <a:pt x="1551766" y="269039"/>
                  </a:cubicBezTo>
                  <a:cubicBezTo>
                    <a:pt x="1554725" y="269039"/>
                    <a:pt x="1557631" y="269126"/>
                    <a:pt x="1560469" y="269294"/>
                  </a:cubicBezTo>
                  <a:lnTo>
                    <a:pt x="1567402" y="269914"/>
                  </a:lnTo>
                  <a:lnTo>
                    <a:pt x="1577576" y="268209"/>
                  </a:lnTo>
                  <a:lnTo>
                    <a:pt x="1606978" y="266888"/>
                  </a:lnTo>
                  <a:lnTo>
                    <a:pt x="1609917" y="266544"/>
                  </a:lnTo>
                  <a:lnTo>
                    <a:pt x="1656515" y="267412"/>
                  </a:lnTo>
                  <a:lnTo>
                    <a:pt x="1658073" y="268296"/>
                  </a:lnTo>
                  <a:lnTo>
                    <a:pt x="1671787" y="269120"/>
                  </a:lnTo>
                  <a:cubicBezTo>
                    <a:pt x="1680885" y="269766"/>
                    <a:pt x="1690317" y="270631"/>
                    <a:pt x="1698849" y="271933"/>
                  </a:cubicBezTo>
                  <a:lnTo>
                    <a:pt x="1716793" y="276444"/>
                  </a:lnTo>
                  <a:lnTo>
                    <a:pt x="1736304" y="274541"/>
                  </a:lnTo>
                  <a:cubicBezTo>
                    <a:pt x="1768796" y="274541"/>
                    <a:pt x="1795906" y="282986"/>
                    <a:pt x="1802176" y="294213"/>
                  </a:cubicBezTo>
                  <a:lnTo>
                    <a:pt x="1802413" y="295075"/>
                  </a:lnTo>
                  <a:lnTo>
                    <a:pt x="1800000" y="294644"/>
                  </a:lnTo>
                  <a:cubicBezTo>
                    <a:pt x="1795454" y="293980"/>
                    <a:pt x="1790675" y="293385"/>
                    <a:pt x="1785694" y="292866"/>
                  </a:cubicBezTo>
                  <a:lnTo>
                    <a:pt x="1784152" y="292735"/>
                  </a:lnTo>
                  <a:lnTo>
                    <a:pt x="1787203" y="294986"/>
                  </a:lnTo>
                  <a:cubicBezTo>
                    <a:pt x="1788608" y="296291"/>
                    <a:pt x="1789717" y="297651"/>
                    <a:pt x="1790501" y="299054"/>
                  </a:cubicBezTo>
                  <a:lnTo>
                    <a:pt x="1790738" y="299917"/>
                  </a:lnTo>
                  <a:lnTo>
                    <a:pt x="1788325" y="299486"/>
                  </a:lnTo>
                  <a:lnTo>
                    <a:pt x="1773313" y="297925"/>
                  </a:lnTo>
                  <a:lnTo>
                    <a:pt x="1780034" y="302658"/>
                  </a:lnTo>
                  <a:lnTo>
                    <a:pt x="1780239" y="303218"/>
                  </a:lnTo>
                  <a:lnTo>
                    <a:pt x="1778161" y="302938"/>
                  </a:lnTo>
                  <a:cubicBezTo>
                    <a:pt x="1774247" y="302507"/>
                    <a:pt x="1770132" y="302120"/>
                    <a:pt x="1765844" y="301783"/>
                  </a:cubicBezTo>
                  <a:lnTo>
                    <a:pt x="1764516" y="301698"/>
                  </a:lnTo>
                  <a:lnTo>
                    <a:pt x="1767143" y="303160"/>
                  </a:lnTo>
                  <a:cubicBezTo>
                    <a:pt x="1768352" y="304008"/>
                    <a:pt x="1769308" y="304891"/>
                    <a:pt x="1769982" y="305803"/>
                  </a:cubicBezTo>
                  <a:lnTo>
                    <a:pt x="1770186" y="306363"/>
                  </a:lnTo>
                  <a:lnTo>
                    <a:pt x="1768109" y="306083"/>
                  </a:lnTo>
                  <a:lnTo>
                    <a:pt x="1719882" y="303680"/>
                  </a:lnTo>
                  <a:lnTo>
                    <a:pt x="1713590" y="309330"/>
                  </a:lnTo>
                  <a:lnTo>
                    <a:pt x="1723112" y="307161"/>
                  </a:lnTo>
                  <a:cubicBezTo>
                    <a:pt x="1727787" y="307110"/>
                    <a:pt x="1728623" y="310494"/>
                    <a:pt x="1725664" y="312410"/>
                  </a:cubicBezTo>
                  <a:lnTo>
                    <a:pt x="1719447" y="315505"/>
                  </a:lnTo>
                  <a:lnTo>
                    <a:pt x="1722342" y="321550"/>
                  </a:lnTo>
                  <a:cubicBezTo>
                    <a:pt x="1718626" y="324038"/>
                    <a:pt x="1699556" y="332697"/>
                    <a:pt x="1686715" y="338979"/>
                  </a:cubicBezTo>
                  <a:cubicBezTo>
                    <a:pt x="1687249" y="337009"/>
                    <a:pt x="1687547" y="335072"/>
                    <a:pt x="1686972" y="332376"/>
                  </a:cubicBezTo>
                  <a:cubicBezTo>
                    <a:pt x="1686921" y="332206"/>
                    <a:pt x="1686871" y="332037"/>
                    <a:pt x="1686820" y="331867"/>
                  </a:cubicBezTo>
                  <a:lnTo>
                    <a:pt x="1681847" y="331533"/>
                  </a:lnTo>
                  <a:lnTo>
                    <a:pt x="1685354" y="327923"/>
                  </a:lnTo>
                  <a:lnTo>
                    <a:pt x="1685026" y="327496"/>
                  </a:lnTo>
                  <a:lnTo>
                    <a:pt x="1677239" y="331381"/>
                  </a:lnTo>
                  <a:cubicBezTo>
                    <a:pt x="1667474" y="334607"/>
                    <a:pt x="1656993" y="336341"/>
                    <a:pt x="1646403" y="335668"/>
                  </a:cubicBezTo>
                  <a:cubicBezTo>
                    <a:pt x="1638460" y="335163"/>
                    <a:pt x="1630339" y="333164"/>
                    <a:pt x="1622385" y="330174"/>
                  </a:cubicBezTo>
                  <a:lnTo>
                    <a:pt x="1619245" y="328614"/>
                  </a:lnTo>
                  <a:lnTo>
                    <a:pt x="1619084" y="329133"/>
                  </a:lnTo>
                  <a:cubicBezTo>
                    <a:pt x="1617798" y="336317"/>
                    <a:pt x="1616627" y="344294"/>
                    <a:pt x="1614096" y="352194"/>
                  </a:cubicBezTo>
                  <a:cubicBezTo>
                    <a:pt x="1609033" y="367994"/>
                    <a:pt x="1604509" y="368405"/>
                    <a:pt x="1603432" y="379775"/>
                  </a:cubicBezTo>
                  <a:cubicBezTo>
                    <a:pt x="1602354" y="391146"/>
                    <a:pt x="1593380" y="400866"/>
                    <a:pt x="1590831" y="402324"/>
                  </a:cubicBezTo>
                  <a:cubicBezTo>
                    <a:pt x="1588282" y="403781"/>
                    <a:pt x="1590794" y="388699"/>
                    <a:pt x="1588136" y="388519"/>
                  </a:cubicBezTo>
                  <a:cubicBezTo>
                    <a:pt x="1585479" y="388340"/>
                    <a:pt x="1577257" y="402290"/>
                    <a:pt x="1574888" y="401247"/>
                  </a:cubicBezTo>
                  <a:cubicBezTo>
                    <a:pt x="1572518" y="400203"/>
                    <a:pt x="1576018" y="382995"/>
                    <a:pt x="1573917" y="382259"/>
                  </a:cubicBezTo>
                  <a:cubicBezTo>
                    <a:pt x="1571816" y="381523"/>
                    <a:pt x="1563665" y="400492"/>
                    <a:pt x="1562283" y="396833"/>
                  </a:cubicBezTo>
                  <a:cubicBezTo>
                    <a:pt x="1560900" y="393174"/>
                    <a:pt x="1566036" y="376669"/>
                    <a:pt x="1565624" y="360306"/>
                  </a:cubicBezTo>
                  <a:cubicBezTo>
                    <a:pt x="1565211" y="343943"/>
                    <a:pt x="1555667" y="312760"/>
                    <a:pt x="1559807" y="298655"/>
                  </a:cubicBezTo>
                  <a:lnTo>
                    <a:pt x="1566429" y="291540"/>
                  </a:lnTo>
                  <a:lnTo>
                    <a:pt x="1564686" y="290101"/>
                  </a:lnTo>
                  <a:lnTo>
                    <a:pt x="1562847" y="287830"/>
                  </a:lnTo>
                  <a:lnTo>
                    <a:pt x="1562277" y="287126"/>
                  </a:lnTo>
                  <a:lnTo>
                    <a:pt x="1551766" y="286930"/>
                  </a:lnTo>
                  <a:cubicBezTo>
                    <a:pt x="1546871" y="286930"/>
                    <a:pt x="1541987" y="287021"/>
                    <a:pt x="1537130" y="287202"/>
                  </a:cubicBezTo>
                  <a:lnTo>
                    <a:pt x="1530281" y="287586"/>
                  </a:lnTo>
                  <a:lnTo>
                    <a:pt x="1526832" y="290622"/>
                  </a:lnTo>
                  <a:lnTo>
                    <a:pt x="1519907" y="291733"/>
                  </a:lnTo>
                  <a:lnTo>
                    <a:pt x="1519570" y="293195"/>
                  </a:lnTo>
                  <a:lnTo>
                    <a:pt x="1518004" y="293588"/>
                  </a:lnTo>
                  <a:lnTo>
                    <a:pt x="1505817" y="293993"/>
                  </a:lnTo>
                  <a:lnTo>
                    <a:pt x="1505809" y="293994"/>
                  </a:lnTo>
                  <a:lnTo>
                    <a:pt x="1505804" y="293992"/>
                  </a:lnTo>
                  <a:lnTo>
                    <a:pt x="1499537" y="293175"/>
                  </a:lnTo>
                  <a:lnTo>
                    <a:pt x="1497015" y="292545"/>
                  </a:lnTo>
                  <a:lnTo>
                    <a:pt x="1497695" y="291453"/>
                  </a:lnTo>
                  <a:lnTo>
                    <a:pt x="1488047" y="288433"/>
                  </a:lnTo>
                  <a:lnTo>
                    <a:pt x="1488034" y="288220"/>
                  </a:lnTo>
                  <a:lnTo>
                    <a:pt x="1488024" y="288045"/>
                  </a:lnTo>
                  <a:lnTo>
                    <a:pt x="1473989" y="285705"/>
                  </a:lnTo>
                  <a:lnTo>
                    <a:pt x="1467693" y="285476"/>
                  </a:lnTo>
                  <a:lnTo>
                    <a:pt x="1467303" y="285432"/>
                  </a:lnTo>
                  <a:lnTo>
                    <a:pt x="1466447" y="285046"/>
                  </a:lnTo>
                  <a:cubicBezTo>
                    <a:pt x="1463923" y="283653"/>
                    <a:pt x="1465752" y="282416"/>
                    <a:pt x="1473187" y="281797"/>
                  </a:cubicBezTo>
                  <a:cubicBezTo>
                    <a:pt x="1482291" y="281039"/>
                    <a:pt x="1485658" y="279076"/>
                    <a:pt x="1488284" y="277205"/>
                  </a:cubicBezTo>
                  <a:lnTo>
                    <a:pt x="1490137" y="276014"/>
                  </a:lnTo>
                  <a:lnTo>
                    <a:pt x="1495909" y="267680"/>
                  </a:lnTo>
                  <a:cubicBezTo>
                    <a:pt x="1499420" y="263418"/>
                    <a:pt x="1503820" y="259929"/>
                    <a:pt x="1509632" y="260207"/>
                  </a:cubicBezTo>
                  <a:close/>
                  <a:moveTo>
                    <a:pt x="2060994" y="321"/>
                  </a:moveTo>
                  <a:cubicBezTo>
                    <a:pt x="2063614" y="2857"/>
                    <a:pt x="2064326" y="19627"/>
                    <a:pt x="2067171" y="21574"/>
                  </a:cubicBezTo>
                  <a:cubicBezTo>
                    <a:pt x="2070964" y="24169"/>
                    <a:pt x="2077752" y="17381"/>
                    <a:pt x="2080348" y="19178"/>
                  </a:cubicBezTo>
                  <a:cubicBezTo>
                    <a:pt x="2082943" y="20975"/>
                    <a:pt x="2080937" y="29755"/>
                    <a:pt x="2082743" y="32355"/>
                  </a:cubicBezTo>
                  <a:cubicBezTo>
                    <a:pt x="2084549" y="34955"/>
                    <a:pt x="2089289" y="30771"/>
                    <a:pt x="2091183" y="34778"/>
                  </a:cubicBezTo>
                  <a:cubicBezTo>
                    <a:pt x="2093078" y="38785"/>
                    <a:pt x="2092131" y="51715"/>
                    <a:pt x="2094110" y="56395"/>
                  </a:cubicBezTo>
                  <a:cubicBezTo>
                    <a:pt x="2096088" y="61076"/>
                    <a:pt x="2102352" y="59280"/>
                    <a:pt x="2103053" y="62860"/>
                  </a:cubicBezTo>
                  <a:cubicBezTo>
                    <a:pt x="2103754" y="66440"/>
                    <a:pt x="2097309" y="74773"/>
                    <a:pt x="2098316" y="77875"/>
                  </a:cubicBezTo>
                  <a:cubicBezTo>
                    <a:pt x="2099323" y="80976"/>
                    <a:pt x="2107300" y="78474"/>
                    <a:pt x="2109097" y="81468"/>
                  </a:cubicBezTo>
                  <a:cubicBezTo>
                    <a:pt x="2110894" y="84463"/>
                    <a:pt x="2103557" y="84847"/>
                    <a:pt x="2109097" y="95843"/>
                  </a:cubicBezTo>
                  <a:cubicBezTo>
                    <a:pt x="2114637" y="106839"/>
                    <a:pt x="2141204" y="129492"/>
                    <a:pt x="2142336" y="147444"/>
                  </a:cubicBezTo>
                  <a:cubicBezTo>
                    <a:pt x="2142619" y="151932"/>
                    <a:pt x="2144448" y="158054"/>
                    <a:pt x="2146196" y="164620"/>
                  </a:cubicBezTo>
                  <a:lnTo>
                    <a:pt x="2149319" y="182945"/>
                  </a:lnTo>
                  <a:lnTo>
                    <a:pt x="2158741" y="183924"/>
                  </a:lnTo>
                  <a:lnTo>
                    <a:pt x="2176684" y="188434"/>
                  </a:lnTo>
                  <a:lnTo>
                    <a:pt x="2196196" y="186531"/>
                  </a:lnTo>
                  <a:cubicBezTo>
                    <a:pt x="2228689" y="186531"/>
                    <a:pt x="2255798" y="194976"/>
                    <a:pt x="2262068" y="206203"/>
                  </a:cubicBezTo>
                  <a:lnTo>
                    <a:pt x="2262306" y="207065"/>
                  </a:lnTo>
                  <a:lnTo>
                    <a:pt x="2259892" y="206635"/>
                  </a:lnTo>
                  <a:cubicBezTo>
                    <a:pt x="2255346" y="205971"/>
                    <a:pt x="2250567" y="205376"/>
                    <a:pt x="2245587" y="204857"/>
                  </a:cubicBezTo>
                  <a:lnTo>
                    <a:pt x="2244044" y="204725"/>
                  </a:lnTo>
                  <a:lnTo>
                    <a:pt x="2247095" y="206976"/>
                  </a:lnTo>
                  <a:cubicBezTo>
                    <a:pt x="2248500" y="208282"/>
                    <a:pt x="2249610" y="209642"/>
                    <a:pt x="2250393" y="211045"/>
                  </a:cubicBezTo>
                  <a:lnTo>
                    <a:pt x="2250630" y="211907"/>
                  </a:lnTo>
                  <a:lnTo>
                    <a:pt x="2248217" y="211476"/>
                  </a:lnTo>
                  <a:lnTo>
                    <a:pt x="2233205" y="209916"/>
                  </a:lnTo>
                  <a:lnTo>
                    <a:pt x="2239927" y="214648"/>
                  </a:lnTo>
                  <a:lnTo>
                    <a:pt x="2240131" y="215208"/>
                  </a:lnTo>
                  <a:lnTo>
                    <a:pt x="2238053" y="214929"/>
                  </a:lnTo>
                  <a:cubicBezTo>
                    <a:pt x="2234139" y="214497"/>
                    <a:pt x="2230024" y="214111"/>
                    <a:pt x="2225736" y="213774"/>
                  </a:cubicBezTo>
                  <a:lnTo>
                    <a:pt x="2224408" y="213688"/>
                  </a:lnTo>
                  <a:lnTo>
                    <a:pt x="2227035" y="215151"/>
                  </a:lnTo>
                  <a:cubicBezTo>
                    <a:pt x="2228245" y="215998"/>
                    <a:pt x="2229200" y="216882"/>
                    <a:pt x="2229874" y="217793"/>
                  </a:cubicBezTo>
                  <a:lnTo>
                    <a:pt x="2230079" y="218353"/>
                  </a:lnTo>
                  <a:lnTo>
                    <a:pt x="2228001" y="218074"/>
                  </a:lnTo>
                  <a:lnTo>
                    <a:pt x="2179775" y="215670"/>
                  </a:lnTo>
                  <a:lnTo>
                    <a:pt x="2173481" y="221322"/>
                  </a:lnTo>
                  <a:lnTo>
                    <a:pt x="2183004" y="219153"/>
                  </a:lnTo>
                  <a:cubicBezTo>
                    <a:pt x="2187679" y="219102"/>
                    <a:pt x="2188515" y="222486"/>
                    <a:pt x="2185556" y="224402"/>
                  </a:cubicBezTo>
                  <a:lnTo>
                    <a:pt x="2179338" y="227497"/>
                  </a:lnTo>
                  <a:lnTo>
                    <a:pt x="2182233" y="233541"/>
                  </a:lnTo>
                  <a:cubicBezTo>
                    <a:pt x="2178517" y="236029"/>
                    <a:pt x="2159447" y="244688"/>
                    <a:pt x="2146606" y="250970"/>
                  </a:cubicBezTo>
                  <a:cubicBezTo>
                    <a:pt x="2147140" y="249000"/>
                    <a:pt x="2147438" y="247063"/>
                    <a:pt x="2146863" y="244367"/>
                  </a:cubicBezTo>
                  <a:cubicBezTo>
                    <a:pt x="2146812" y="244197"/>
                    <a:pt x="2146762" y="244028"/>
                    <a:pt x="2146711" y="243858"/>
                  </a:cubicBezTo>
                  <a:lnTo>
                    <a:pt x="2141738" y="243524"/>
                  </a:lnTo>
                  <a:lnTo>
                    <a:pt x="2145245" y="239914"/>
                  </a:lnTo>
                  <a:lnTo>
                    <a:pt x="2144917" y="239487"/>
                  </a:lnTo>
                  <a:lnTo>
                    <a:pt x="2137130" y="243372"/>
                  </a:lnTo>
                  <a:cubicBezTo>
                    <a:pt x="2127365" y="246598"/>
                    <a:pt x="2116884" y="248332"/>
                    <a:pt x="2106294" y="247659"/>
                  </a:cubicBezTo>
                  <a:cubicBezTo>
                    <a:pt x="2074524" y="245640"/>
                    <a:pt x="2039887" y="219714"/>
                    <a:pt x="2024577" y="202092"/>
                  </a:cubicBezTo>
                  <a:lnTo>
                    <a:pt x="2022732" y="199813"/>
                  </a:lnTo>
                  <a:lnTo>
                    <a:pt x="2022168" y="199117"/>
                  </a:lnTo>
                  <a:lnTo>
                    <a:pt x="2011657" y="198921"/>
                  </a:lnTo>
                  <a:cubicBezTo>
                    <a:pt x="2006762" y="198921"/>
                    <a:pt x="2001878" y="199012"/>
                    <a:pt x="1997021" y="199193"/>
                  </a:cubicBezTo>
                  <a:lnTo>
                    <a:pt x="1990172" y="199577"/>
                  </a:lnTo>
                  <a:lnTo>
                    <a:pt x="1986723" y="202613"/>
                  </a:lnTo>
                  <a:lnTo>
                    <a:pt x="1979798" y="203724"/>
                  </a:lnTo>
                  <a:lnTo>
                    <a:pt x="1979461" y="205186"/>
                  </a:lnTo>
                  <a:lnTo>
                    <a:pt x="1977895" y="205579"/>
                  </a:lnTo>
                  <a:lnTo>
                    <a:pt x="1965708" y="205984"/>
                  </a:lnTo>
                  <a:lnTo>
                    <a:pt x="1965700" y="205985"/>
                  </a:lnTo>
                  <a:lnTo>
                    <a:pt x="1965695" y="205983"/>
                  </a:lnTo>
                  <a:lnTo>
                    <a:pt x="1959428" y="205166"/>
                  </a:lnTo>
                  <a:lnTo>
                    <a:pt x="1956906" y="204536"/>
                  </a:lnTo>
                  <a:lnTo>
                    <a:pt x="1957586" y="203444"/>
                  </a:lnTo>
                  <a:lnTo>
                    <a:pt x="1947938" y="200424"/>
                  </a:lnTo>
                  <a:lnTo>
                    <a:pt x="1947924" y="200189"/>
                  </a:lnTo>
                  <a:lnTo>
                    <a:pt x="1947915" y="200037"/>
                  </a:lnTo>
                  <a:lnTo>
                    <a:pt x="1933879" y="197696"/>
                  </a:lnTo>
                  <a:lnTo>
                    <a:pt x="1927584" y="197467"/>
                  </a:lnTo>
                  <a:lnTo>
                    <a:pt x="1927194" y="197423"/>
                  </a:lnTo>
                  <a:lnTo>
                    <a:pt x="1926338" y="197037"/>
                  </a:lnTo>
                  <a:cubicBezTo>
                    <a:pt x="1923814" y="195644"/>
                    <a:pt x="1925643" y="194407"/>
                    <a:pt x="1933078" y="193788"/>
                  </a:cubicBezTo>
                  <a:cubicBezTo>
                    <a:pt x="1942182" y="193030"/>
                    <a:pt x="1945549" y="191067"/>
                    <a:pt x="1948175" y="189196"/>
                  </a:cubicBezTo>
                  <a:lnTo>
                    <a:pt x="1950029" y="188004"/>
                  </a:lnTo>
                  <a:lnTo>
                    <a:pt x="1950699" y="187037"/>
                  </a:lnTo>
                  <a:lnTo>
                    <a:pt x="1955800" y="179671"/>
                  </a:lnTo>
                  <a:cubicBezTo>
                    <a:pt x="1959311" y="175409"/>
                    <a:pt x="1963711" y="171920"/>
                    <a:pt x="1969524" y="172198"/>
                  </a:cubicBezTo>
                  <a:cubicBezTo>
                    <a:pt x="1975336" y="172477"/>
                    <a:pt x="1981430" y="175520"/>
                    <a:pt x="1986070" y="179474"/>
                  </a:cubicBezTo>
                  <a:lnTo>
                    <a:pt x="1989230" y="183041"/>
                  </a:lnTo>
                  <a:lnTo>
                    <a:pt x="1994662" y="182027"/>
                  </a:lnTo>
                  <a:cubicBezTo>
                    <a:pt x="2000031" y="181379"/>
                    <a:pt x="2005739" y="181030"/>
                    <a:pt x="2011657" y="181030"/>
                  </a:cubicBezTo>
                  <a:cubicBezTo>
                    <a:pt x="2014616" y="181030"/>
                    <a:pt x="2017523" y="181117"/>
                    <a:pt x="2020361" y="181285"/>
                  </a:cubicBezTo>
                  <a:lnTo>
                    <a:pt x="2027293" y="181905"/>
                  </a:lnTo>
                  <a:lnTo>
                    <a:pt x="2037468" y="180200"/>
                  </a:lnTo>
                  <a:lnTo>
                    <a:pt x="2046515" y="179793"/>
                  </a:lnTo>
                  <a:lnTo>
                    <a:pt x="2053088" y="159312"/>
                  </a:lnTo>
                  <a:cubicBezTo>
                    <a:pt x="2054210" y="150491"/>
                    <a:pt x="2053753" y="142448"/>
                    <a:pt x="2052796" y="135374"/>
                  </a:cubicBezTo>
                  <a:cubicBezTo>
                    <a:pt x="2050884" y="121226"/>
                    <a:pt x="2031634" y="124992"/>
                    <a:pt x="2032432" y="103030"/>
                  </a:cubicBezTo>
                  <a:cubicBezTo>
                    <a:pt x="2033231" y="81069"/>
                    <a:pt x="2051798" y="17182"/>
                    <a:pt x="2057588" y="3605"/>
                  </a:cubicBezTo>
                  <a:cubicBezTo>
                    <a:pt x="2059035" y="211"/>
                    <a:pt x="2060121" y="-525"/>
                    <a:pt x="2060994" y="321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29" name="グループ化 1328">
            <a:extLst>
              <a:ext uri="{FF2B5EF4-FFF2-40B4-BE49-F238E27FC236}">
                <a16:creationId xmlns:a16="http://schemas.microsoft.com/office/drawing/2014/main" id="{1E9ACE2F-014F-4F7F-A805-AF57C073DE03}"/>
              </a:ext>
            </a:extLst>
          </p:cNvPr>
          <p:cNvGrpSpPr/>
          <p:nvPr/>
        </p:nvGrpSpPr>
        <p:grpSpPr>
          <a:xfrm>
            <a:off x="785104" y="1084156"/>
            <a:ext cx="2514112" cy="2216958"/>
            <a:chOff x="735978" y="3045849"/>
            <a:chExt cx="3647258" cy="3216173"/>
          </a:xfrm>
        </p:grpSpPr>
        <p:sp>
          <p:nvSpPr>
            <p:cNvPr id="1330" name="フリーフォーム: 図形 1329">
              <a:extLst>
                <a:ext uri="{FF2B5EF4-FFF2-40B4-BE49-F238E27FC236}">
                  <a16:creationId xmlns:a16="http://schemas.microsoft.com/office/drawing/2014/main" id="{F5F8BBD2-ED6C-4FB9-B4C2-DED1A556EDAF}"/>
                </a:ext>
              </a:extLst>
            </p:cNvPr>
            <p:cNvSpPr/>
            <p:nvPr/>
          </p:nvSpPr>
          <p:spPr>
            <a:xfrm>
              <a:off x="816710" y="3436855"/>
              <a:ext cx="442696" cy="72544"/>
            </a:xfrm>
            <a:custGeom>
              <a:avLst/>
              <a:gdLst>
                <a:gd name="connsiteX0" fmla="*/ 0 w 442696"/>
                <a:gd name="connsiteY0" fmla="*/ 0 h 72544"/>
                <a:gd name="connsiteX1" fmla="*/ 5748 w 442696"/>
                <a:gd name="connsiteY1" fmla="*/ 658 h 72544"/>
                <a:gd name="connsiteX2" fmla="*/ 284086 w 442696"/>
                <a:gd name="connsiteY2" fmla="*/ 14198 h 72544"/>
                <a:gd name="connsiteX3" fmla="*/ 402013 w 442696"/>
                <a:gd name="connsiteY3" fmla="*/ 15125 h 72544"/>
                <a:gd name="connsiteX4" fmla="*/ 441526 w 442696"/>
                <a:gd name="connsiteY4" fmla="*/ 59716 h 72544"/>
                <a:gd name="connsiteX5" fmla="*/ 442696 w 442696"/>
                <a:gd name="connsiteY5" fmla="*/ 72544 h 72544"/>
                <a:gd name="connsiteX6" fmla="*/ 409712 w 442696"/>
                <a:gd name="connsiteY6" fmla="*/ 70337 h 72544"/>
                <a:gd name="connsiteX7" fmla="*/ 7189 w 442696"/>
                <a:gd name="connsiteY7" fmla="*/ 3235 h 72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2696" h="72544">
                  <a:moveTo>
                    <a:pt x="0" y="0"/>
                  </a:moveTo>
                  <a:lnTo>
                    <a:pt x="5748" y="658"/>
                  </a:lnTo>
                  <a:cubicBezTo>
                    <a:pt x="76441" y="7492"/>
                    <a:pt x="170644" y="12274"/>
                    <a:pt x="284086" y="14198"/>
                  </a:cubicBezTo>
                  <a:lnTo>
                    <a:pt x="402013" y="15125"/>
                  </a:lnTo>
                  <a:lnTo>
                    <a:pt x="441526" y="59716"/>
                  </a:lnTo>
                  <a:lnTo>
                    <a:pt x="442696" y="72544"/>
                  </a:lnTo>
                  <a:lnTo>
                    <a:pt x="409712" y="70337"/>
                  </a:lnTo>
                  <a:cubicBezTo>
                    <a:pt x="213595" y="53045"/>
                    <a:pt x="70221" y="27283"/>
                    <a:pt x="7189" y="3235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31" name="フリーフォーム: 図形 1330">
              <a:extLst>
                <a:ext uri="{FF2B5EF4-FFF2-40B4-BE49-F238E27FC236}">
                  <a16:creationId xmlns:a16="http://schemas.microsoft.com/office/drawing/2014/main" id="{F54757C1-7E91-4606-B32A-1A7D6035B7C3}"/>
                </a:ext>
              </a:extLst>
            </p:cNvPr>
            <p:cNvSpPr/>
            <p:nvPr/>
          </p:nvSpPr>
          <p:spPr>
            <a:xfrm>
              <a:off x="735978" y="3292929"/>
              <a:ext cx="435431" cy="164761"/>
            </a:xfrm>
            <a:custGeom>
              <a:avLst/>
              <a:gdLst>
                <a:gd name="connsiteX0" fmla="*/ 381765 w 435431"/>
                <a:gd name="connsiteY0" fmla="*/ 0 h 164761"/>
                <a:gd name="connsiteX1" fmla="*/ 378140 w 435431"/>
                <a:gd name="connsiteY1" fmla="*/ 27357 h 164761"/>
                <a:gd name="connsiteX2" fmla="*/ 405686 w 435431"/>
                <a:gd name="connsiteY2" fmla="*/ 131169 h 164761"/>
                <a:gd name="connsiteX3" fmla="*/ 435431 w 435431"/>
                <a:gd name="connsiteY3" fmla="*/ 164737 h 164761"/>
                <a:gd name="connsiteX4" fmla="*/ 432166 w 435431"/>
                <a:gd name="connsiteY4" fmla="*/ 164760 h 164761"/>
                <a:gd name="connsiteX5" fmla="*/ 34129 w 435431"/>
                <a:gd name="connsiteY5" fmla="*/ 150279 h 164761"/>
                <a:gd name="connsiteX6" fmla="*/ 28381 w 435431"/>
                <a:gd name="connsiteY6" fmla="*/ 149621 h 164761"/>
                <a:gd name="connsiteX7" fmla="*/ 15753 w 435431"/>
                <a:gd name="connsiteY7" fmla="*/ 143938 h 164761"/>
                <a:gd name="connsiteX8" fmla="*/ 115107 w 435431"/>
                <a:gd name="connsiteY8" fmla="*/ 96045 h 164761"/>
                <a:gd name="connsiteX9" fmla="*/ 337638 w 435431"/>
                <a:gd name="connsiteY9" fmla="*/ 28367 h 164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5431" h="164761">
                  <a:moveTo>
                    <a:pt x="381765" y="0"/>
                  </a:moveTo>
                  <a:lnTo>
                    <a:pt x="378140" y="27357"/>
                  </a:lnTo>
                  <a:cubicBezTo>
                    <a:pt x="378140" y="64181"/>
                    <a:pt x="387948" y="99261"/>
                    <a:pt x="405686" y="131169"/>
                  </a:cubicBezTo>
                  <a:lnTo>
                    <a:pt x="435431" y="164737"/>
                  </a:lnTo>
                  <a:lnTo>
                    <a:pt x="432166" y="164760"/>
                  </a:lnTo>
                  <a:cubicBezTo>
                    <a:pt x="264438" y="164856"/>
                    <a:pt x="128387" y="159390"/>
                    <a:pt x="34129" y="150279"/>
                  </a:cubicBezTo>
                  <a:lnTo>
                    <a:pt x="28381" y="149621"/>
                  </a:lnTo>
                  <a:lnTo>
                    <a:pt x="15753" y="143938"/>
                  </a:lnTo>
                  <a:cubicBezTo>
                    <a:pt x="-21447" y="123412"/>
                    <a:pt x="5508" y="105172"/>
                    <a:pt x="115107" y="96045"/>
                  </a:cubicBezTo>
                  <a:cubicBezTo>
                    <a:pt x="249310" y="84868"/>
                    <a:pt x="298938" y="55944"/>
                    <a:pt x="337638" y="2836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2" name="フリーフォーム: 図形 1331">
              <a:extLst>
                <a:ext uri="{FF2B5EF4-FFF2-40B4-BE49-F238E27FC236}">
                  <a16:creationId xmlns:a16="http://schemas.microsoft.com/office/drawing/2014/main" id="{78A10F69-B4DB-4DC2-AAC2-5D5E98F7F275}"/>
                </a:ext>
              </a:extLst>
            </p:cNvPr>
            <p:cNvSpPr/>
            <p:nvPr/>
          </p:nvSpPr>
          <p:spPr>
            <a:xfrm rot="10800000" flipH="1">
              <a:off x="1523236" y="5435390"/>
              <a:ext cx="653143" cy="619459"/>
            </a:xfrm>
            <a:custGeom>
              <a:avLst/>
              <a:gdLst>
                <a:gd name="connsiteX0" fmla="*/ 508591 w 653143"/>
                <a:gd name="connsiteY0" fmla="*/ 619459 h 619459"/>
                <a:gd name="connsiteX1" fmla="*/ 602860 w 653143"/>
                <a:gd name="connsiteY1" fmla="*/ 619459 h 619459"/>
                <a:gd name="connsiteX2" fmla="*/ 581651 w 653143"/>
                <a:gd name="connsiteY2" fmla="*/ 157555 h 619459"/>
                <a:gd name="connsiteX3" fmla="*/ 601208 w 653143"/>
                <a:gd name="connsiteY3" fmla="*/ 152088 h 619459"/>
                <a:gd name="connsiteX4" fmla="*/ 609400 w 653143"/>
                <a:gd name="connsiteY4" fmla="*/ 51217 h 619459"/>
                <a:gd name="connsiteX5" fmla="*/ 27652 w 653143"/>
                <a:gd name="connsiteY5" fmla="*/ 0 h 619459"/>
                <a:gd name="connsiteX6" fmla="*/ 66012 w 653143"/>
                <a:gd name="connsiteY6" fmla="*/ 88557 h 619459"/>
                <a:gd name="connsiteX7" fmla="*/ 66605 w 653143"/>
                <a:gd name="connsiteY7" fmla="*/ 96278 h 619459"/>
                <a:gd name="connsiteX8" fmla="*/ 0 w 653143"/>
                <a:gd name="connsiteY8" fmla="*/ 126806 h 619459"/>
                <a:gd name="connsiteX9" fmla="*/ 67258 w 653143"/>
                <a:gd name="connsiteY9" fmla="*/ 157632 h 619459"/>
                <a:gd name="connsiteX10" fmla="*/ 63119 w 653143"/>
                <a:gd name="connsiteY10" fmla="*/ 171390 h 619459"/>
                <a:gd name="connsiteX11" fmla="*/ 27652 w 653143"/>
                <a:gd name="connsiteY11" fmla="*/ 221583 h 619459"/>
                <a:gd name="connsiteX12" fmla="*/ 520233 w 653143"/>
                <a:gd name="connsiteY12" fmla="*/ 169563 h 619459"/>
                <a:gd name="connsiteX13" fmla="*/ 529318 w 653143"/>
                <a:gd name="connsiteY13" fmla="*/ 168054 h 61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53143" h="619459">
                  <a:moveTo>
                    <a:pt x="508591" y="619459"/>
                  </a:moveTo>
                  <a:lnTo>
                    <a:pt x="602860" y="619459"/>
                  </a:lnTo>
                  <a:lnTo>
                    <a:pt x="581651" y="157555"/>
                  </a:lnTo>
                  <a:lnTo>
                    <a:pt x="601208" y="152088"/>
                  </a:lnTo>
                  <a:cubicBezTo>
                    <a:pt x="672599" y="123866"/>
                    <a:pt x="665577" y="63870"/>
                    <a:pt x="609400" y="51217"/>
                  </a:cubicBezTo>
                  <a:cubicBezTo>
                    <a:pt x="545199" y="36755"/>
                    <a:pt x="237341" y="18466"/>
                    <a:pt x="27652" y="0"/>
                  </a:cubicBezTo>
                  <a:cubicBezTo>
                    <a:pt x="45389" y="24035"/>
                    <a:pt x="59704" y="48845"/>
                    <a:pt x="66012" y="88557"/>
                  </a:cubicBezTo>
                  <a:lnTo>
                    <a:pt x="66605" y="96278"/>
                  </a:lnTo>
                  <a:lnTo>
                    <a:pt x="0" y="126806"/>
                  </a:lnTo>
                  <a:lnTo>
                    <a:pt x="67258" y="157632"/>
                  </a:lnTo>
                  <a:lnTo>
                    <a:pt x="63119" y="171390"/>
                  </a:lnTo>
                  <a:cubicBezTo>
                    <a:pt x="51297" y="197526"/>
                    <a:pt x="27191" y="195447"/>
                    <a:pt x="27652" y="221583"/>
                  </a:cubicBezTo>
                  <a:cubicBezTo>
                    <a:pt x="211130" y="205427"/>
                    <a:pt x="402891" y="187271"/>
                    <a:pt x="520233" y="169563"/>
                  </a:cubicBezTo>
                  <a:lnTo>
                    <a:pt x="529318" y="168054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3" name="四角形: 上の 2 つの角を丸める 1332">
              <a:extLst>
                <a:ext uri="{FF2B5EF4-FFF2-40B4-BE49-F238E27FC236}">
                  <a16:creationId xmlns:a16="http://schemas.microsoft.com/office/drawing/2014/main" id="{C91AD4E2-B5B6-4AF3-A06C-08FC927F33C7}"/>
                </a:ext>
              </a:extLst>
            </p:cNvPr>
            <p:cNvSpPr/>
            <p:nvPr/>
          </p:nvSpPr>
          <p:spPr>
            <a:xfrm rot="10800000" flipH="1">
              <a:off x="1964757" y="5421130"/>
              <a:ext cx="234020" cy="18010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4" name="フリーフォーム: 図形 1333">
              <a:extLst>
                <a:ext uri="{FF2B5EF4-FFF2-40B4-BE49-F238E27FC236}">
                  <a16:creationId xmlns:a16="http://schemas.microsoft.com/office/drawing/2014/main" id="{BD5C391E-FC40-4C49-AACE-EAEF0D71D479}"/>
                </a:ext>
              </a:extLst>
            </p:cNvPr>
            <p:cNvSpPr/>
            <p:nvPr/>
          </p:nvSpPr>
          <p:spPr>
            <a:xfrm rot="17100000">
              <a:off x="3011106" y="4045144"/>
              <a:ext cx="574831" cy="2169428"/>
            </a:xfrm>
            <a:custGeom>
              <a:avLst/>
              <a:gdLst>
                <a:gd name="connsiteX0" fmla="*/ 500889 w 574831"/>
                <a:gd name="connsiteY0" fmla="*/ 668134 h 2169428"/>
                <a:gd name="connsiteX1" fmla="*/ 574831 w 574831"/>
                <a:gd name="connsiteY1" fmla="*/ 1172722 h 2169428"/>
                <a:gd name="connsiteX2" fmla="*/ 129209 w 574831"/>
                <a:gd name="connsiteY2" fmla="*/ 2165851 h 2169428"/>
                <a:gd name="connsiteX3" fmla="*/ 109679 w 574831"/>
                <a:gd name="connsiteY3" fmla="*/ 2169428 h 2169428"/>
                <a:gd name="connsiteX4" fmla="*/ 119434 w 574831"/>
                <a:gd name="connsiteY4" fmla="*/ 2133041 h 2169428"/>
                <a:gd name="connsiteX5" fmla="*/ 159714 w 574831"/>
                <a:gd name="connsiteY5" fmla="*/ 1917367 h 2169428"/>
                <a:gd name="connsiteX6" fmla="*/ 162691 w 574831"/>
                <a:gd name="connsiteY6" fmla="*/ 1894116 h 2169428"/>
                <a:gd name="connsiteX7" fmla="*/ 111694 w 574831"/>
                <a:gd name="connsiteY7" fmla="*/ 1940113 h 2169428"/>
                <a:gd name="connsiteX8" fmla="*/ 19530 w 574831"/>
                <a:gd name="connsiteY8" fmla="*/ 1989833 h 2169428"/>
                <a:gd name="connsiteX9" fmla="*/ 0 w 574831"/>
                <a:gd name="connsiteY9" fmla="*/ 1993410 h 2169428"/>
                <a:gd name="connsiteX10" fmla="*/ 9755 w 574831"/>
                <a:gd name="connsiteY10" fmla="*/ 1957023 h 2169428"/>
                <a:gd name="connsiteX11" fmla="*/ 105069 w 574831"/>
                <a:gd name="connsiteY11" fmla="*/ 996704 h 2169428"/>
                <a:gd name="connsiteX12" fmla="*/ 9755 w 574831"/>
                <a:gd name="connsiteY12" fmla="*/ 36387 h 2169428"/>
                <a:gd name="connsiteX13" fmla="*/ 0 w 574831"/>
                <a:gd name="connsiteY13" fmla="*/ 0 h 2169428"/>
                <a:gd name="connsiteX14" fmla="*/ 19529 w 574831"/>
                <a:gd name="connsiteY14" fmla="*/ 3575 h 2169428"/>
                <a:gd name="connsiteX15" fmla="*/ 272287 w 574831"/>
                <a:gd name="connsiteY15" fmla="*/ 230180 h 2169428"/>
                <a:gd name="connsiteX16" fmla="*/ 329692 w 574831"/>
                <a:gd name="connsiteY16" fmla="*/ 336968 h 2169428"/>
                <a:gd name="connsiteX17" fmla="*/ 381966 w 574831"/>
                <a:gd name="connsiteY17" fmla="*/ 406197 h 2169428"/>
                <a:gd name="connsiteX18" fmla="*/ 500889 w 574831"/>
                <a:gd name="connsiteY18" fmla="*/ 668134 h 2169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74831" h="2169428">
                  <a:moveTo>
                    <a:pt x="500889" y="668134"/>
                  </a:moveTo>
                  <a:cubicBezTo>
                    <a:pt x="547928" y="816724"/>
                    <a:pt x="574831" y="989017"/>
                    <a:pt x="574831" y="1172722"/>
                  </a:cubicBezTo>
                  <a:cubicBezTo>
                    <a:pt x="574831" y="1662603"/>
                    <a:pt x="383525" y="2071325"/>
                    <a:pt x="129209" y="2165851"/>
                  </a:cubicBezTo>
                  <a:lnTo>
                    <a:pt x="109679" y="2169428"/>
                  </a:lnTo>
                  <a:lnTo>
                    <a:pt x="119434" y="2133041"/>
                  </a:lnTo>
                  <a:cubicBezTo>
                    <a:pt x="134478" y="2064509"/>
                    <a:pt x="147957" y="1992456"/>
                    <a:pt x="159714" y="1917367"/>
                  </a:cubicBezTo>
                  <a:lnTo>
                    <a:pt x="162691" y="1894116"/>
                  </a:lnTo>
                  <a:lnTo>
                    <a:pt x="111694" y="1940113"/>
                  </a:lnTo>
                  <a:cubicBezTo>
                    <a:pt x="82124" y="1961293"/>
                    <a:pt x="51319" y="1978018"/>
                    <a:pt x="19530" y="1989833"/>
                  </a:cubicBezTo>
                  <a:lnTo>
                    <a:pt x="0" y="1993410"/>
                  </a:lnTo>
                  <a:lnTo>
                    <a:pt x="9755" y="1957023"/>
                  </a:lnTo>
                  <a:cubicBezTo>
                    <a:pt x="69932" y="1682895"/>
                    <a:pt x="105069" y="1352429"/>
                    <a:pt x="105069" y="996704"/>
                  </a:cubicBezTo>
                  <a:cubicBezTo>
                    <a:pt x="105069" y="640981"/>
                    <a:pt x="69932" y="310515"/>
                    <a:pt x="9755" y="36387"/>
                  </a:cubicBezTo>
                  <a:lnTo>
                    <a:pt x="0" y="0"/>
                  </a:lnTo>
                  <a:lnTo>
                    <a:pt x="19529" y="3575"/>
                  </a:lnTo>
                  <a:cubicBezTo>
                    <a:pt x="114898" y="39023"/>
                    <a:pt x="201406" y="118654"/>
                    <a:pt x="272287" y="230180"/>
                  </a:cubicBezTo>
                  <a:lnTo>
                    <a:pt x="329692" y="336968"/>
                  </a:lnTo>
                  <a:lnTo>
                    <a:pt x="381966" y="406197"/>
                  </a:lnTo>
                  <a:cubicBezTo>
                    <a:pt x="429221" y="480548"/>
                    <a:pt x="469530" y="569074"/>
                    <a:pt x="500889" y="66813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5" name="フリーフォーム: 図形 1334">
              <a:extLst>
                <a:ext uri="{FF2B5EF4-FFF2-40B4-BE49-F238E27FC236}">
                  <a16:creationId xmlns:a16="http://schemas.microsoft.com/office/drawing/2014/main" id="{2374341D-FF3A-476B-8D43-62F5D45060B2}"/>
                </a:ext>
              </a:extLst>
            </p:cNvPr>
            <p:cNvSpPr/>
            <p:nvPr/>
          </p:nvSpPr>
          <p:spPr>
            <a:xfrm rot="10800000" flipH="1">
              <a:off x="1721644" y="5642563"/>
              <a:ext cx="653143" cy="619459"/>
            </a:xfrm>
            <a:custGeom>
              <a:avLst/>
              <a:gdLst>
                <a:gd name="connsiteX0" fmla="*/ 508591 w 653143"/>
                <a:gd name="connsiteY0" fmla="*/ 619459 h 619459"/>
                <a:gd name="connsiteX1" fmla="*/ 602860 w 653143"/>
                <a:gd name="connsiteY1" fmla="*/ 619459 h 619459"/>
                <a:gd name="connsiteX2" fmla="*/ 581651 w 653143"/>
                <a:gd name="connsiteY2" fmla="*/ 157555 h 619459"/>
                <a:gd name="connsiteX3" fmla="*/ 601208 w 653143"/>
                <a:gd name="connsiteY3" fmla="*/ 152088 h 619459"/>
                <a:gd name="connsiteX4" fmla="*/ 609400 w 653143"/>
                <a:gd name="connsiteY4" fmla="*/ 51217 h 619459"/>
                <a:gd name="connsiteX5" fmla="*/ 27652 w 653143"/>
                <a:gd name="connsiteY5" fmla="*/ 0 h 619459"/>
                <a:gd name="connsiteX6" fmla="*/ 66012 w 653143"/>
                <a:gd name="connsiteY6" fmla="*/ 88557 h 619459"/>
                <a:gd name="connsiteX7" fmla="*/ 66605 w 653143"/>
                <a:gd name="connsiteY7" fmla="*/ 96278 h 619459"/>
                <a:gd name="connsiteX8" fmla="*/ 0 w 653143"/>
                <a:gd name="connsiteY8" fmla="*/ 126806 h 619459"/>
                <a:gd name="connsiteX9" fmla="*/ 67258 w 653143"/>
                <a:gd name="connsiteY9" fmla="*/ 157632 h 619459"/>
                <a:gd name="connsiteX10" fmla="*/ 63119 w 653143"/>
                <a:gd name="connsiteY10" fmla="*/ 171390 h 619459"/>
                <a:gd name="connsiteX11" fmla="*/ 27652 w 653143"/>
                <a:gd name="connsiteY11" fmla="*/ 221583 h 619459"/>
                <a:gd name="connsiteX12" fmla="*/ 520233 w 653143"/>
                <a:gd name="connsiteY12" fmla="*/ 169563 h 619459"/>
                <a:gd name="connsiteX13" fmla="*/ 529318 w 653143"/>
                <a:gd name="connsiteY13" fmla="*/ 168054 h 61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53143" h="619459">
                  <a:moveTo>
                    <a:pt x="508591" y="619459"/>
                  </a:moveTo>
                  <a:lnTo>
                    <a:pt x="602860" y="619459"/>
                  </a:lnTo>
                  <a:lnTo>
                    <a:pt x="581651" y="157555"/>
                  </a:lnTo>
                  <a:lnTo>
                    <a:pt x="601208" y="152088"/>
                  </a:lnTo>
                  <a:cubicBezTo>
                    <a:pt x="672599" y="123866"/>
                    <a:pt x="665577" y="63870"/>
                    <a:pt x="609400" y="51217"/>
                  </a:cubicBezTo>
                  <a:cubicBezTo>
                    <a:pt x="545199" y="36755"/>
                    <a:pt x="237341" y="18466"/>
                    <a:pt x="27652" y="0"/>
                  </a:cubicBezTo>
                  <a:cubicBezTo>
                    <a:pt x="45389" y="24035"/>
                    <a:pt x="59704" y="48845"/>
                    <a:pt x="66012" y="88557"/>
                  </a:cubicBezTo>
                  <a:lnTo>
                    <a:pt x="66605" y="96278"/>
                  </a:lnTo>
                  <a:lnTo>
                    <a:pt x="0" y="126806"/>
                  </a:lnTo>
                  <a:lnTo>
                    <a:pt x="67258" y="157632"/>
                  </a:lnTo>
                  <a:lnTo>
                    <a:pt x="63119" y="171390"/>
                  </a:lnTo>
                  <a:cubicBezTo>
                    <a:pt x="51297" y="197526"/>
                    <a:pt x="27191" y="195447"/>
                    <a:pt x="27652" y="221583"/>
                  </a:cubicBezTo>
                  <a:cubicBezTo>
                    <a:pt x="211130" y="205427"/>
                    <a:pt x="402891" y="187271"/>
                    <a:pt x="520233" y="169563"/>
                  </a:cubicBezTo>
                  <a:lnTo>
                    <a:pt x="529318" y="16805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6" name="フリーフォーム: 図形 1335">
              <a:extLst>
                <a:ext uri="{FF2B5EF4-FFF2-40B4-BE49-F238E27FC236}">
                  <a16:creationId xmlns:a16="http://schemas.microsoft.com/office/drawing/2014/main" id="{845D9784-A274-4103-9D06-B8591E2FC9D6}"/>
                </a:ext>
              </a:extLst>
            </p:cNvPr>
            <p:cNvSpPr/>
            <p:nvPr/>
          </p:nvSpPr>
          <p:spPr>
            <a:xfrm>
              <a:off x="1097280" y="3045849"/>
              <a:ext cx="1010007" cy="1437895"/>
            </a:xfrm>
            <a:custGeom>
              <a:avLst/>
              <a:gdLst>
                <a:gd name="connsiteX0" fmla="*/ 397963 w 1010007"/>
                <a:gd name="connsiteY0" fmla="*/ 0 h 1437866"/>
                <a:gd name="connsiteX1" fmla="*/ 696792 w 1010007"/>
                <a:gd name="connsiteY1" fmla="*/ 220734 h 1437866"/>
                <a:gd name="connsiteX2" fmla="*/ 702251 w 1010007"/>
                <a:gd name="connsiteY2" fmla="*/ 269814 h 1437866"/>
                <a:gd name="connsiteX3" fmla="*/ 704679 w 1010007"/>
                <a:gd name="connsiteY3" fmla="*/ 271911 h 1437866"/>
                <a:gd name="connsiteX4" fmla="*/ 906998 w 1010007"/>
                <a:gd name="connsiteY4" fmla="*/ 1424285 h 1437866"/>
                <a:gd name="connsiteX5" fmla="*/ 899385 w 1010007"/>
                <a:gd name="connsiteY5" fmla="*/ 1437866 h 1437866"/>
                <a:gd name="connsiteX6" fmla="*/ 457272 w 1010007"/>
                <a:gd name="connsiteY6" fmla="*/ 1218550 h 1437866"/>
                <a:gd name="connsiteX7" fmla="*/ 464999 w 1010007"/>
                <a:gd name="connsiteY7" fmla="*/ 1205025 h 1437866"/>
                <a:gd name="connsiteX8" fmla="*/ 593482 w 1010007"/>
                <a:gd name="connsiteY8" fmla="*/ 652984 h 1437866"/>
                <a:gd name="connsiteX9" fmla="*/ 586238 w 1010007"/>
                <a:gd name="connsiteY9" fmla="*/ 533605 h 1437866"/>
                <a:gd name="connsiteX10" fmla="*/ 546499 w 1010007"/>
                <a:gd name="connsiteY10" fmla="*/ 558552 h 1437866"/>
                <a:gd name="connsiteX11" fmla="*/ 350520 w 1010007"/>
                <a:gd name="connsiteY11" fmla="*/ 604100 h 1437866"/>
                <a:gd name="connsiteX12" fmla="*/ 0 w 1010007"/>
                <a:gd name="connsiteY12" fmla="*/ 337400 h 1437866"/>
                <a:gd name="connsiteX13" fmla="*/ 102665 w 1010007"/>
                <a:gd name="connsiteY13" fmla="*/ 148815 h 1437866"/>
                <a:gd name="connsiteX14" fmla="*/ 144709 w 1010007"/>
                <a:gd name="connsiteY14" fmla="*/ 122421 h 1437866"/>
                <a:gd name="connsiteX15" fmla="*/ 145031 w 1010007"/>
                <a:gd name="connsiteY15" fmla="*/ 121883 h 1437866"/>
                <a:gd name="connsiteX16" fmla="*/ 397963 w 1010007"/>
                <a:gd name="connsiteY16" fmla="*/ 0 h 1437866"/>
                <a:gd name="connsiteX0" fmla="*/ 397963 w 1010007"/>
                <a:gd name="connsiteY0" fmla="*/ 0 h 1437866"/>
                <a:gd name="connsiteX1" fmla="*/ 696792 w 1010007"/>
                <a:gd name="connsiteY1" fmla="*/ 220734 h 1437866"/>
                <a:gd name="connsiteX2" fmla="*/ 702251 w 1010007"/>
                <a:gd name="connsiteY2" fmla="*/ 269814 h 1437866"/>
                <a:gd name="connsiteX3" fmla="*/ 704679 w 1010007"/>
                <a:gd name="connsiteY3" fmla="*/ 271911 h 1437866"/>
                <a:gd name="connsiteX4" fmla="*/ 906998 w 1010007"/>
                <a:gd name="connsiteY4" fmla="*/ 1424285 h 1437866"/>
                <a:gd name="connsiteX5" fmla="*/ 899385 w 1010007"/>
                <a:gd name="connsiteY5" fmla="*/ 1437866 h 1437866"/>
                <a:gd name="connsiteX6" fmla="*/ 457272 w 1010007"/>
                <a:gd name="connsiteY6" fmla="*/ 1218550 h 1437866"/>
                <a:gd name="connsiteX7" fmla="*/ 464999 w 1010007"/>
                <a:gd name="connsiteY7" fmla="*/ 1205025 h 1437866"/>
                <a:gd name="connsiteX8" fmla="*/ 593482 w 1010007"/>
                <a:gd name="connsiteY8" fmla="*/ 652984 h 1437866"/>
                <a:gd name="connsiteX9" fmla="*/ 586238 w 1010007"/>
                <a:gd name="connsiteY9" fmla="*/ 533605 h 1437866"/>
                <a:gd name="connsiteX10" fmla="*/ 546499 w 1010007"/>
                <a:gd name="connsiteY10" fmla="*/ 558552 h 1437866"/>
                <a:gd name="connsiteX11" fmla="*/ 350520 w 1010007"/>
                <a:gd name="connsiteY11" fmla="*/ 604100 h 1437866"/>
                <a:gd name="connsiteX12" fmla="*/ 0 w 1010007"/>
                <a:gd name="connsiteY12" fmla="*/ 337400 h 1437866"/>
                <a:gd name="connsiteX13" fmla="*/ 102665 w 1010007"/>
                <a:gd name="connsiteY13" fmla="*/ 148815 h 1437866"/>
                <a:gd name="connsiteX14" fmla="*/ 144709 w 1010007"/>
                <a:gd name="connsiteY14" fmla="*/ 122421 h 1437866"/>
                <a:gd name="connsiteX15" fmla="*/ 397963 w 1010007"/>
                <a:gd name="connsiteY15" fmla="*/ 0 h 1437866"/>
                <a:gd name="connsiteX0" fmla="*/ 397963 w 1010007"/>
                <a:gd name="connsiteY0" fmla="*/ 0 h 1437866"/>
                <a:gd name="connsiteX1" fmla="*/ 696792 w 1010007"/>
                <a:gd name="connsiteY1" fmla="*/ 220734 h 1437866"/>
                <a:gd name="connsiteX2" fmla="*/ 702251 w 1010007"/>
                <a:gd name="connsiteY2" fmla="*/ 269814 h 1437866"/>
                <a:gd name="connsiteX3" fmla="*/ 704679 w 1010007"/>
                <a:gd name="connsiteY3" fmla="*/ 271911 h 1437866"/>
                <a:gd name="connsiteX4" fmla="*/ 906998 w 1010007"/>
                <a:gd name="connsiteY4" fmla="*/ 1424285 h 1437866"/>
                <a:gd name="connsiteX5" fmla="*/ 899385 w 1010007"/>
                <a:gd name="connsiteY5" fmla="*/ 1437866 h 1437866"/>
                <a:gd name="connsiteX6" fmla="*/ 457272 w 1010007"/>
                <a:gd name="connsiteY6" fmla="*/ 1218550 h 1437866"/>
                <a:gd name="connsiteX7" fmla="*/ 464999 w 1010007"/>
                <a:gd name="connsiteY7" fmla="*/ 1205025 h 1437866"/>
                <a:gd name="connsiteX8" fmla="*/ 593482 w 1010007"/>
                <a:gd name="connsiteY8" fmla="*/ 652984 h 1437866"/>
                <a:gd name="connsiteX9" fmla="*/ 586238 w 1010007"/>
                <a:gd name="connsiteY9" fmla="*/ 533605 h 1437866"/>
                <a:gd name="connsiteX10" fmla="*/ 546499 w 1010007"/>
                <a:gd name="connsiteY10" fmla="*/ 558552 h 1437866"/>
                <a:gd name="connsiteX11" fmla="*/ 350520 w 1010007"/>
                <a:gd name="connsiteY11" fmla="*/ 604100 h 1437866"/>
                <a:gd name="connsiteX12" fmla="*/ 0 w 1010007"/>
                <a:gd name="connsiteY12" fmla="*/ 337400 h 1437866"/>
                <a:gd name="connsiteX13" fmla="*/ 102665 w 1010007"/>
                <a:gd name="connsiteY13" fmla="*/ 148815 h 1437866"/>
                <a:gd name="connsiteX14" fmla="*/ 397963 w 1010007"/>
                <a:gd name="connsiteY14" fmla="*/ 0 h 1437866"/>
                <a:gd name="connsiteX0" fmla="*/ 397963 w 1010007"/>
                <a:gd name="connsiteY0" fmla="*/ 29 h 1437895"/>
                <a:gd name="connsiteX1" fmla="*/ 696792 w 1010007"/>
                <a:gd name="connsiteY1" fmla="*/ 220763 h 1437895"/>
                <a:gd name="connsiteX2" fmla="*/ 702251 w 1010007"/>
                <a:gd name="connsiteY2" fmla="*/ 269843 h 1437895"/>
                <a:gd name="connsiteX3" fmla="*/ 704679 w 1010007"/>
                <a:gd name="connsiteY3" fmla="*/ 271940 h 1437895"/>
                <a:gd name="connsiteX4" fmla="*/ 906998 w 1010007"/>
                <a:gd name="connsiteY4" fmla="*/ 1424314 h 1437895"/>
                <a:gd name="connsiteX5" fmla="*/ 899385 w 1010007"/>
                <a:gd name="connsiteY5" fmla="*/ 1437895 h 1437895"/>
                <a:gd name="connsiteX6" fmla="*/ 457272 w 1010007"/>
                <a:gd name="connsiteY6" fmla="*/ 1218579 h 1437895"/>
                <a:gd name="connsiteX7" fmla="*/ 464999 w 1010007"/>
                <a:gd name="connsiteY7" fmla="*/ 1205054 h 1437895"/>
                <a:gd name="connsiteX8" fmla="*/ 593482 w 1010007"/>
                <a:gd name="connsiteY8" fmla="*/ 653013 h 1437895"/>
                <a:gd name="connsiteX9" fmla="*/ 586238 w 1010007"/>
                <a:gd name="connsiteY9" fmla="*/ 533634 h 1437895"/>
                <a:gd name="connsiteX10" fmla="*/ 546499 w 1010007"/>
                <a:gd name="connsiteY10" fmla="*/ 558581 h 1437895"/>
                <a:gd name="connsiteX11" fmla="*/ 350520 w 1010007"/>
                <a:gd name="connsiteY11" fmla="*/ 604129 h 1437895"/>
                <a:gd name="connsiteX12" fmla="*/ 0 w 1010007"/>
                <a:gd name="connsiteY12" fmla="*/ 337429 h 1437895"/>
                <a:gd name="connsiteX13" fmla="*/ 102665 w 1010007"/>
                <a:gd name="connsiteY13" fmla="*/ 148844 h 1437895"/>
                <a:gd name="connsiteX14" fmla="*/ 397963 w 1010007"/>
                <a:gd name="connsiteY14" fmla="*/ 29 h 1437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0007" h="1437895">
                  <a:moveTo>
                    <a:pt x="397963" y="29"/>
                  </a:moveTo>
                  <a:cubicBezTo>
                    <a:pt x="570215" y="-1951"/>
                    <a:pt x="668349" y="94791"/>
                    <a:pt x="696792" y="220763"/>
                  </a:cubicBezTo>
                  <a:lnTo>
                    <a:pt x="702251" y="269843"/>
                  </a:lnTo>
                  <a:lnTo>
                    <a:pt x="704679" y="271940"/>
                  </a:lnTo>
                  <a:cubicBezTo>
                    <a:pt x="1009006" y="562372"/>
                    <a:pt x="1103776" y="1027636"/>
                    <a:pt x="906998" y="1424314"/>
                  </a:cubicBezTo>
                  <a:lnTo>
                    <a:pt x="899385" y="1437895"/>
                  </a:lnTo>
                  <a:lnTo>
                    <a:pt x="457272" y="1218579"/>
                  </a:lnTo>
                  <a:lnTo>
                    <a:pt x="464999" y="1205054"/>
                  </a:lnTo>
                  <a:cubicBezTo>
                    <a:pt x="551266" y="1031151"/>
                    <a:pt x="594077" y="842013"/>
                    <a:pt x="593482" y="653013"/>
                  </a:cubicBezTo>
                  <a:lnTo>
                    <a:pt x="586238" y="533634"/>
                  </a:lnTo>
                  <a:lnTo>
                    <a:pt x="546499" y="558581"/>
                  </a:lnTo>
                  <a:cubicBezTo>
                    <a:pt x="490556" y="587338"/>
                    <a:pt x="423115" y="604129"/>
                    <a:pt x="350520" y="604129"/>
                  </a:cubicBezTo>
                  <a:cubicBezTo>
                    <a:pt x="156933" y="604129"/>
                    <a:pt x="0" y="484723"/>
                    <a:pt x="0" y="337429"/>
                  </a:cubicBezTo>
                  <a:cubicBezTo>
                    <a:pt x="0" y="263782"/>
                    <a:pt x="39233" y="197107"/>
                    <a:pt x="102665" y="148844"/>
                  </a:cubicBezTo>
                  <a:cubicBezTo>
                    <a:pt x="201098" y="99239"/>
                    <a:pt x="225711" y="2009"/>
                    <a:pt x="397963" y="29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7" name="フリーフォーム: 図形 1336">
              <a:extLst>
                <a:ext uri="{FF2B5EF4-FFF2-40B4-BE49-F238E27FC236}">
                  <a16:creationId xmlns:a16="http://schemas.microsoft.com/office/drawing/2014/main" id="{FD7BBBC5-1752-4AC9-91E2-C12C8D085C4F}"/>
                </a:ext>
              </a:extLst>
            </p:cNvPr>
            <p:cNvSpPr/>
            <p:nvPr/>
          </p:nvSpPr>
          <p:spPr>
            <a:xfrm rot="5400000">
              <a:off x="1567637" y="3914237"/>
              <a:ext cx="1615889" cy="2045876"/>
            </a:xfrm>
            <a:custGeom>
              <a:avLst/>
              <a:gdLst>
                <a:gd name="connsiteX0" fmla="*/ 636 w 1615889"/>
                <a:gd name="connsiteY0" fmla="*/ 1613531 h 2045876"/>
                <a:gd name="connsiteX1" fmla="*/ 6679 w 1615889"/>
                <a:gd name="connsiteY1" fmla="*/ 1546169 h 2045876"/>
                <a:gd name="connsiteX2" fmla="*/ 228689 w 1615889"/>
                <a:gd name="connsiteY2" fmla="*/ 1363629 h 2045876"/>
                <a:gd name="connsiteX3" fmla="*/ 273458 w 1615889"/>
                <a:gd name="connsiteY3" fmla="*/ 1355299 h 2045876"/>
                <a:gd name="connsiteX4" fmla="*/ 268984 w 1615889"/>
                <a:gd name="connsiteY4" fmla="*/ 1338252 h 2045876"/>
                <a:gd name="connsiteX5" fmla="*/ 237031 w 1615889"/>
                <a:gd name="connsiteY5" fmla="*/ 1020994 h 2045876"/>
                <a:gd name="connsiteX6" fmla="*/ 671106 w 1615889"/>
                <a:gd name="connsiteY6" fmla="*/ 37954 h 2045876"/>
                <a:gd name="connsiteX7" fmla="*/ 752001 w 1615889"/>
                <a:gd name="connsiteY7" fmla="*/ 258 h 2045876"/>
                <a:gd name="connsiteX8" fmla="*/ 755554 w 1615889"/>
                <a:gd name="connsiteY8" fmla="*/ 0 h 2045876"/>
                <a:gd name="connsiteX9" fmla="*/ 1451831 w 1615889"/>
                <a:gd name="connsiteY9" fmla="*/ 815228 h 2045876"/>
                <a:gd name="connsiteX10" fmla="*/ 1464891 w 1615889"/>
                <a:gd name="connsiteY10" fmla="*/ 1001334 h 2045876"/>
                <a:gd name="connsiteX11" fmla="*/ 1525838 w 1615889"/>
                <a:gd name="connsiteY11" fmla="*/ 1001333 h 2045876"/>
                <a:gd name="connsiteX12" fmla="*/ 1615889 w 1615889"/>
                <a:gd name="connsiteY12" fmla="*/ 1091384 h 2045876"/>
                <a:gd name="connsiteX13" fmla="*/ 1615889 w 1615889"/>
                <a:gd name="connsiteY13" fmla="*/ 1145303 h 2045876"/>
                <a:gd name="connsiteX14" fmla="*/ 1525838 w 1615889"/>
                <a:gd name="connsiteY14" fmla="*/ 1235354 h 2045876"/>
                <a:gd name="connsiteX15" fmla="*/ 1448636 w 1615889"/>
                <a:gd name="connsiteY15" fmla="*/ 1235354 h 2045876"/>
                <a:gd name="connsiteX16" fmla="*/ 1434318 w 1615889"/>
                <a:gd name="connsiteY16" fmla="*/ 1324606 h 2045876"/>
                <a:gd name="connsiteX17" fmla="*/ 1032197 w 1615889"/>
                <a:gd name="connsiteY17" fmla="*/ 1961753 h 2045876"/>
                <a:gd name="connsiteX18" fmla="*/ 992405 w 1615889"/>
                <a:gd name="connsiteY18" fmla="*/ 1979498 h 2045876"/>
                <a:gd name="connsiteX19" fmla="*/ 967480 w 1615889"/>
                <a:gd name="connsiteY19" fmla="*/ 1994986 h 2045876"/>
                <a:gd name="connsiteX20" fmla="*/ 913250 w 1615889"/>
                <a:gd name="connsiteY20" fmla="*/ 2014796 h 2045876"/>
                <a:gd name="connsiteX21" fmla="*/ 898788 w 1615889"/>
                <a:gd name="connsiteY21" fmla="*/ 2021245 h 2045876"/>
                <a:gd name="connsiteX22" fmla="*/ 890801 w 1615889"/>
                <a:gd name="connsiteY22" fmla="*/ 2022996 h 2045876"/>
                <a:gd name="connsiteX23" fmla="*/ 887484 w 1615889"/>
                <a:gd name="connsiteY23" fmla="*/ 2024208 h 2045876"/>
                <a:gd name="connsiteX24" fmla="*/ 872879 w 1615889"/>
                <a:gd name="connsiteY24" fmla="*/ 2026925 h 2045876"/>
                <a:gd name="connsiteX25" fmla="*/ 828220 w 1615889"/>
                <a:gd name="connsiteY25" fmla="*/ 2036717 h 2045876"/>
                <a:gd name="connsiteX26" fmla="*/ 815171 w 1615889"/>
                <a:gd name="connsiteY26" fmla="*/ 2037663 h 2045876"/>
                <a:gd name="connsiteX27" fmla="*/ 795428 w 1615889"/>
                <a:gd name="connsiteY27" fmla="*/ 2041337 h 2045876"/>
                <a:gd name="connsiteX28" fmla="*/ 472517 w 1615889"/>
                <a:gd name="connsiteY28" fmla="*/ 2013269 h 2045876"/>
                <a:gd name="connsiteX29" fmla="*/ 636 w 1615889"/>
                <a:gd name="connsiteY29" fmla="*/ 1613531 h 2045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615889" h="2045876">
                  <a:moveTo>
                    <a:pt x="636" y="1613531"/>
                  </a:moveTo>
                  <a:cubicBezTo>
                    <a:pt x="-1139" y="1590774"/>
                    <a:pt x="772" y="1568216"/>
                    <a:pt x="6679" y="1546169"/>
                  </a:cubicBezTo>
                  <a:cubicBezTo>
                    <a:pt x="30308" y="1457983"/>
                    <a:pt x="113419" y="1394683"/>
                    <a:pt x="228689" y="1363629"/>
                  </a:cubicBezTo>
                  <a:lnTo>
                    <a:pt x="273458" y="1355299"/>
                  </a:lnTo>
                  <a:lnTo>
                    <a:pt x="268984" y="1338252"/>
                  </a:lnTo>
                  <a:cubicBezTo>
                    <a:pt x="248218" y="1238030"/>
                    <a:pt x="237031" y="1131473"/>
                    <a:pt x="237031" y="1020994"/>
                  </a:cubicBezTo>
                  <a:cubicBezTo>
                    <a:pt x="237031" y="579077"/>
                    <a:pt x="416018" y="199915"/>
                    <a:pt x="671106" y="37954"/>
                  </a:cubicBezTo>
                  <a:lnTo>
                    <a:pt x="752001" y="258"/>
                  </a:lnTo>
                  <a:lnTo>
                    <a:pt x="755554" y="0"/>
                  </a:lnTo>
                  <a:cubicBezTo>
                    <a:pt x="1099007" y="0"/>
                    <a:pt x="1385559" y="349978"/>
                    <a:pt x="1451831" y="815228"/>
                  </a:cubicBezTo>
                  <a:lnTo>
                    <a:pt x="1464891" y="1001334"/>
                  </a:lnTo>
                  <a:lnTo>
                    <a:pt x="1525838" y="1001333"/>
                  </a:lnTo>
                  <a:cubicBezTo>
                    <a:pt x="1575572" y="1001333"/>
                    <a:pt x="1615889" y="1041650"/>
                    <a:pt x="1615889" y="1091384"/>
                  </a:cubicBezTo>
                  <a:lnTo>
                    <a:pt x="1615889" y="1145303"/>
                  </a:lnTo>
                  <a:cubicBezTo>
                    <a:pt x="1615889" y="1195037"/>
                    <a:pt x="1575572" y="1235354"/>
                    <a:pt x="1525838" y="1235354"/>
                  </a:cubicBezTo>
                  <a:lnTo>
                    <a:pt x="1448636" y="1235354"/>
                  </a:lnTo>
                  <a:lnTo>
                    <a:pt x="1434318" y="1324606"/>
                  </a:lnTo>
                  <a:cubicBezTo>
                    <a:pt x="1372021" y="1612340"/>
                    <a:pt x="1223512" y="1845507"/>
                    <a:pt x="1032197" y="1961753"/>
                  </a:cubicBezTo>
                  <a:lnTo>
                    <a:pt x="992405" y="1979498"/>
                  </a:lnTo>
                  <a:lnTo>
                    <a:pt x="967480" y="1994986"/>
                  </a:lnTo>
                  <a:lnTo>
                    <a:pt x="913250" y="2014796"/>
                  </a:lnTo>
                  <a:lnTo>
                    <a:pt x="898788" y="2021245"/>
                  </a:lnTo>
                  <a:lnTo>
                    <a:pt x="890801" y="2022996"/>
                  </a:lnTo>
                  <a:lnTo>
                    <a:pt x="887484" y="2024208"/>
                  </a:lnTo>
                  <a:lnTo>
                    <a:pt x="872879" y="2026925"/>
                  </a:lnTo>
                  <a:lnTo>
                    <a:pt x="828220" y="2036717"/>
                  </a:lnTo>
                  <a:lnTo>
                    <a:pt x="815171" y="2037663"/>
                  </a:lnTo>
                  <a:lnTo>
                    <a:pt x="795428" y="2041337"/>
                  </a:lnTo>
                  <a:cubicBezTo>
                    <a:pt x="698197" y="2052190"/>
                    <a:pt x="586718" y="2043869"/>
                    <a:pt x="472517" y="2013269"/>
                  </a:cubicBezTo>
                  <a:cubicBezTo>
                    <a:pt x="206049" y="1941869"/>
                    <a:pt x="13060" y="1772831"/>
                    <a:pt x="636" y="161353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8" name="フリーフォーム: 図形 1337">
              <a:extLst>
                <a:ext uri="{FF2B5EF4-FFF2-40B4-BE49-F238E27FC236}">
                  <a16:creationId xmlns:a16="http://schemas.microsoft.com/office/drawing/2014/main" id="{21DFACAA-06D0-4CDF-9618-1D21242786E3}"/>
                </a:ext>
              </a:extLst>
            </p:cNvPr>
            <p:cNvSpPr/>
            <p:nvPr/>
          </p:nvSpPr>
          <p:spPr>
            <a:xfrm>
              <a:off x="1210290" y="3341369"/>
              <a:ext cx="438461" cy="308611"/>
            </a:xfrm>
            <a:custGeom>
              <a:avLst/>
              <a:gdLst>
                <a:gd name="connsiteX0" fmla="*/ 253533 w 438461"/>
                <a:gd name="connsiteY0" fmla="*/ 1285 h 308611"/>
                <a:gd name="connsiteX1" fmla="*/ 317344 w 438461"/>
                <a:gd name="connsiteY1" fmla="*/ 22743 h 308611"/>
                <a:gd name="connsiteX2" fmla="*/ 353666 w 438461"/>
                <a:gd name="connsiteY2" fmla="*/ 43713 h 308611"/>
                <a:gd name="connsiteX3" fmla="*/ 437177 w 438461"/>
                <a:gd name="connsiteY3" fmla="*/ 211490 h 308611"/>
                <a:gd name="connsiteX4" fmla="*/ 417102 w 438461"/>
                <a:gd name="connsiteY4" fmla="*/ 271189 h 308611"/>
                <a:gd name="connsiteX5" fmla="*/ 347573 w 438461"/>
                <a:gd name="connsiteY5" fmla="*/ 296621 h 308611"/>
                <a:gd name="connsiteX6" fmla="*/ 243339 w 438461"/>
                <a:gd name="connsiteY6" fmla="*/ 308611 h 308611"/>
                <a:gd name="connsiteX7" fmla="*/ 47360 w 438461"/>
                <a:gd name="connsiteY7" fmla="*/ 263063 h 308611"/>
                <a:gd name="connsiteX8" fmla="*/ 0 w 438461"/>
                <a:gd name="connsiteY8" fmla="*/ 233331 h 308611"/>
                <a:gd name="connsiteX9" fmla="*/ 85756 w 438461"/>
                <a:gd name="connsiteY9" fmla="*/ 84796 h 308611"/>
                <a:gd name="connsiteX10" fmla="*/ 253533 w 438461"/>
                <a:gd name="connsiteY10" fmla="*/ 1285 h 308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38461" h="308611">
                  <a:moveTo>
                    <a:pt x="253533" y="1285"/>
                  </a:moveTo>
                  <a:cubicBezTo>
                    <a:pt x="275388" y="3997"/>
                    <a:pt x="297072" y="11039"/>
                    <a:pt x="317344" y="22743"/>
                  </a:cubicBezTo>
                  <a:lnTo>
                    <a:pt x="353666" y="43713"/>
                  </a:lnTo>
                  <a:cubicBezTo>
                    <a:pt x="414481" y="78825"/>
                    <a:pt x="445312" y="145926"/>
                    <a:pt x="437177" y="211490"/>
                  </a:cubicBezTo>
                  <a:lnTo>
                    <a:pt x="417102" y="271189"/>
                  </a:lnTo>
                  <a:lnTo>
                    <a:pt x="347573" y="296621"/>
                  </a:lnTo>
                  <a:cubicBezTo>
                    <a:pt x="314646" y="304413"/>
                    <a:pt x="279637" y="308611"/>
                    <a:pt x="243339" y="308611"/>
                  </a:cubicBezTo>
                  <a:cubicBezTo>
                    <a:pt x="170744" y="308611"/>
                    <a:pt x="103303" y="291820"/>
                    <a:pt x="47360" y="263063"/>
                  </a:cubicBezTo>
                  <a:lnTo>
                    <a:pt x="0" y="233331"/>
                  </a:lnTo>
                  <a:lnTo>
                    <a:pt x="85756" y="84796"/>
                  </a:lnTo>
                  <a:cubicBezTo>
                    <a:pt x="120868" y="23981"/>
                    <a:pt x="187969" y="-6850"/>
                    <a:pt x="253533" y="128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9" name="フリーフォーム: 図形 1338">
              <a:extLst>
                <a:ext uri="{FF2B5EF4-FFF2-40B4-BE49-F238E27FC236}">
                  <a16:creationId xmlns:a16="http://schemas.microsoft.com/office/drawing/2014/main" id="{0B69E13F-E0CB-4FBF-9298-7BF154C56D3C}"/>
                </a:ext>
              </a:extLst>
            </p:cNvPr>
            <p:cNvSpPr/>
            <p:nvPr/>
          </p:nvSpPr>
          <p:spPr>
            <a:xfrm rot="5400000">
              <a:off x="2464395" y="3722701"/>
              <a:ext cx="1030261" cy="2317387"/>
            </a:xfrm>
            <a:custGeom>
              <a:avLst/>
              <a:gdLst>
                <a:gd name="connsiteX0" fmla="*/ 0 w 1030261"/>
                <a:gd name="connsiteY0" fmla="*/ 1749997 h 2317387"/>
                <a:gd name="connsiteX1" fmla="*/ 151586 w 1030261"/>
                <a:gd name="connsiteY1" fmla="*/ 1091319 h 2317387"/>
                <a:gd name="connsiteX2" fmla="*/ 178125 w 1030261"/>
                <a:gd name="connsiteY2" fmla="*/ 1050518 h 2317387"/>
                <a:gd name="connsiteX3" fmla="*/ 196078 w 1030261"/>
                <a:gd name="connsiteY3" fmla="*/ 942183 h 2317387"/>
                <a:gd name="connsiteX4" fmla="*/ 232491 w 1030261"/>
                <a:gd name="connsiteY4" fmla="*/ 786550 h 2317387"/>
                <a:gd name="connsiteX5" fmla="*/ 713560 w 1030261"/>
                <a:gd name="connsiteY5" fmla="*/ 114 h 2317387"/>
                <a:gd name="connsiteX6" fmla="*/ 725438 w 1030261"/>
                <a:gd name="connsiteY6" fmla="*/ 0 h 2317387"/>
                <a:gd name="connsiteX7" fmla="*/ 711532 w 1030261"/>
                <a:gd name="connsiteY7" fmla="*/ 29810 h 2317387"/>
                <a:gd name="connsiteX8" fmla="*/ 649578 w 1030261"/>
                <a:gd name="connsiteY8" fmla="*/ 183087 h 2317387"/>
                <a:gd name="connsiteX9" fmla="*/ 695740 w 1030261"/>
                <a:gd name="connsiteY9" fmla="*/ 135421 h 2317387"/>
                <a:gd name="connsiteX10" fmla="*/ 808451 w 1030261"/>
                <a:gd name="connsiteY10" fmla="*/ 69126 h 2317387"/>
                <a:gd name="connsiteX11" fmla="*/ 820329 w 1030261"/>
                <a:gd name="connsiteY11" fmla="*/ 69012 h 2317387"/>
                <a:gd name="connsiteX12" fmla="*/ 806423 w 1030261"/>
                <a:gd name="connsiteY12" fmla="*/ 98822 h 2317387"/>
                <a:gd name="connsiteX13" fmla="*/ 663088 w 1030261"/>
                <a:gd name="connsiteY13" fmla="*/ 474763 h 2317387"/>
                <a:gd name="connsiteX14" fmla="*/ 583923 w 1030261"/>
                <a:gd name="connsiteY14" fmla="*/ 736112 h 2317387"/>
                <a:gd name="connsiteX15" fmla="*/ 626758 w 1030261"/>
                <a:gd name="connsiteY15" fmla="*/ 740767 h 2317387"/>
                <a:gd name="connsiteX16" fmla="*/ 915891 w 1030261"/>
                <a:gd name="connsiteY16" fmla="*/ 903373 h 2317387"/>
                <a:gd name="connsiteX17" fmla="*/ 995835 w 1030261"/>
                <a:gd name="connsiteY17" fmla="*/ 998129 h 2317387"/>
                <a:gd name="connsiteX18" fmla="*/ 1015822 w 1030261"/>
                <a:gd name="connsiteY18" fmla="*/ 1090627 h 2317387"/>
                <a:gd name="connsiteX19" fmla="*/ 1030261 w 1030261"/>
                <a:gd name="connsiteY19" fmla="*/ 1296393 h 2317387"/>
                <a:gd name="connsiteX20" fmla="*/ 319545 w 1030261"/>
                <a:gd name="connsiteY20" fmla="*/ 2317387 h 2317387"/>
                <a:gd name="connsiteX21" fmla="*/ 315992 w 1030261"/>
                <a:gd name="connsiteY21" fmla="*/ 2317129 h 2317387"/>
                <a:gd name="connsiteX22" fmla="*/ 235097 w 1030261"/>
                <a:gd name="connsiteY22" fmla="*/ 2279433 h 2317387"/>
                <a:gd name="connsiteX23" fmla="*/ 59657 w 1030261"/>
                <a:gd name="connsiteY23" fmla="*/ 2119650 h 2317387"/>
                <a:gd name="connsiteX24" fmla="*/ 35127 w 1030261"/>
                <a:gd name="connsiteY24" fmla="*/ 2084544 h 2317387"/>
                <a:gd name="connsiteX25" fmla="*/ 36427 w 1030261"/>
                <a:gd name="connsiteY25" fmla="*/ 2084302 h 2317387"/>
                <a:gd name="connsiteX26" fmla="*/ 31953 w 1030261"/>
                <a:gd name="connsiteY26" fmla="*/ 2067255 h 2317387"/>
                <a:gd name="connsiteX27" fmla="*/ 0 w 1030261"/>
                <a:gd name="connsiteY27" fmla="*/ 1749997 h 2317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30261" h="2317387">
                  <a:moveTo>
                    <a:pt x="0" y="1749997"/>
                  </a:moveTo>
                  <a:cubicBezTo>
                    <a:pt x="0" y="1501419"/>
                    <a:pt x="56633" y="1272697"/>
                    <a:pt x="151586" y="1091319"/>
                  </a:cubicBezTo>
                  <a:lnTo>
                    <a:pt x="178125" y="1050518"/>
                  </a:lnTo>
                  <a:lnTo>
                    <a:pt x="196078" y="942183"/>
                  </a:lnTo>
                  <a:cubicBezTo>
                    <a:pt x="206256" y="891229"/>
                    <a:pt x="218382" y="839208"/>
                    <a:pt x="232491" y="786550"/>
                  </a:cubicBezTo>
                  <a:cubicBezTo>
                    <a:pt x="345368" y="365286"/>
                    <a:pt x="547830" y="42828"/>
                    <a:pt x="713560" y="114"/>
                  </a:cubicBezTo>
                  <a:lnTo>
                    <a:pt x="725438" y="0"/>
                  </a:lnTo>
                  <a:lnTo>
                    <a:pt x="711532" y="29810"/>
                  </a:lnTo>
                  <a:lnTo>
                    <a:pt x="649578" y="183087"/>
                  </a:lnTo>
                  <a:lnTo>
                    <a:pt x="695740" y="135421"/>
                  </a:lnTo>
                  <a:cubicBezTo>
                    <a:pt x="734186" y="101199"/>
                    <a:pt x="772197" y="78469"/>
                    <a:pt x="808451" y="69126"/>
                  </a:cubicBezTo>
                  <a:lnTo>
                    <a:pt x="820329" y="69012"/>
                  </a:lnTo>
                  <a:lnTo>
                    <a:pt x="806423" y="98822"/>
                  </a:lnTo>
                  <a:cubicBezTo>
                    <a:pt x="757810" y="212124"/>
                    <a:pt x="709495" y="338488"/>
                    <a:pt x="663088" y="474763"/>
                  </a:cubicBezTo>
                  <a:lnTo>
                    <a:pt x="583923" y="736112"/>
                  </a:lnTo>
                  <a:lnTo>
                    <a:pt x="626758" y="740767"/>
                  </a:lnTo>
                  <a:cubicBezTo>
                    <a:pt x="732632" y="764007"/>
                    <a:pt x="830818" y="820807"/>
                    <a:pt x="915891" y="903373"/>
                  </a:cubicBezTo>
                  <a:lnTo>
                    <a:pt x="995835" y="998129"/>
                  </a:lnTo>
                  <a:lnTo>
                    <a:pt x="1015822" y="1090627"/>
                  </a:lnTo>
                  <a:cubicBezTo>
                    <a:pt x="1025289" y="1157091"/>
                    <a:pt x="1030261" y="1225908"/>
                    <a:pt x="1030261" y="1296393"/>
                  </a:cubicBezTo>
                  <a:cubicBezTo>
                    <a:pt x="1030261" y="1860273"/>
                    <a:pt x="712062" y="2317387"/>
                    <a:pt x="319545" y="2317387"/>
                  </a:cubicBezTo>
                  <a:lnTo>
                    <a:pt x="315992" y="2317129"/>
                  </a:lnTo>
                  <a:lnTo>
                    <a:pt x="235097" y="2279433"/>
                  </a:lnTo>
                  <a:cubicBezTo>
                    <a:pt x="171325" y="2238943"/>
                    <a:pt x="112309" y="2184877"/>
                    <a:pt x="59657" y="2119650"/>
                  </a:cubicBezTo>
                  <a:lnTo>
                    <a:pt x="35127" y="2084544"/>
                  </a:lnTo>
                  <a:lnTo>
                    <a:pt x="36427" y="2084302"/>
                  </a:lnTo>
                  <a:lnTo>
                    <a:pt x="31953" y="2067255"/>
                  </a:lnTo>
                  <a:cubicBezTo>
                    <a:pt x="11187" y="1967033"/>
                    <a:pt x="0" y="1860476"/>
                    <a:pt x="0" y="1749997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40" name="フリーフォーム: 図形 1339">
              <a:extLst>
                <a:ext uri="{FF2B5EF4-FFF2-40B4-BE49-F238E27FC236}">
                  <a16:creationId xmlns:a16="http://schemas.microsoft.com/office/drawing/2014/main" id="{31F1E16C-9469-4C58-8709-F217DB0C0B3A}"/>
                </a:ext>
              </a:extLst>
            </p:cNvPr>
            <p:cNvSpPr/>
            <p:nvPr/>
          </p:nvSpPr>
          <p:spPr>
            <a:xfrm rot="11479964">
              <a:off x="2202177" y="4514896"/>
              <a:ext cx="980314" cy="667313"/>
            </a:xfrm>
            <a:custGeom>
              <a:avLst/>
              <a:gdLst>
                <a:gd name="connsiteX0" fmla="*/ 228669 w 1090292"/>
                <a:gd name="connsiteY0" fmla="*/ 174834 h 637484"/>
                <a:gd name="connsiteX1" fmla="*/ 141252 w 1090292"/>
                <a:gd name="connsiteY1" fmla="*/ 87417 h 637484"/>
                <a:gd name="connsiteX2" fmla="*/ 228669 w 1090292"/>
                <a:gd name="connsiteY2" fmla="*/ 0 h 637484"/>
                <a:gd name="connsiteX3" fmla="*/ 184960 w 1090292"/>
                <a:gd name="connsiteY3" fmla="*/ 87417 h 637484"/>
                <a:gd name="connsiteX4" fmla="*/ 228669 w 1090292"/>
                <a:gd name="connsiteY4" fmla="*/ 174834 h 637484"/>
                <a:gd name="connsiteX5" fmla="*/ 511172 w 1090292"/>
                <a:gd name="connsiteY5" fmla="*/ 174834 h 637484"/>
                <a:gd name="connsiteX6" fmla="*/ 423755 w 1090292"/>
                <a:gd name="connsiteY6" fmla="*/ 87417 h 637484"/>
                <a:gd name="connsiteX7" fmla="*/ 511172 w 1090292"/>
                <a:gd name="connsiteY7" fmla="*/ 0 h 637484"/>
                <a:gd name="connsiteX8" fmla="*/ 467464 w 1090292"/>
                <a:gd name="connsiteY8" fmla="*/ 87417 h 637484"/>
                <a:gd name="connsiteX9" fmla="*/ 511172 w 1090292"/>
                <a:gd name="connsiteY9" fmla="*/ 174834 h 637484"/>
                <a:gd name="connsiteX10" fmla="*/ 807789 w 1090292"/>
                <a:gd name="connsiteY10" fmla="*/ 174834 h 637484"/>
                <a:gd name="connsiteX11" fmla="*/ 720372 w 1090292"/>
                <a:gd name="connsiteY11" fmla="*/ 87417 h 637484"/>
                <a:gd name="connsiteX12" fmla="*/ 807789 w 1090292"/>
                <a:gd name="connsiteY12" fmla="*/ 0 h 637484"/>
                <a:gd name="connsiteX13" fmla="*/ 764080 w 1090292"/>
                <a:gd name="connsiteY13" fmla="*/ 87417 h 637484"/>
                <a:gd name="connsiteX14" fmla="*/ 807789 w 1090292"/>
                <a:gd name="connsiteY14" fmla="*/ 174834 h 637484"/>
                <a:gd name="connsiteX15" fmla="*/ 1090292 w 1090292"/>
                <a:gd name="connsiteY15" fmla="*/ 174834 h 637484"/>
                <a:gd name="connsiteX16" fmla="*/ 1002875 w 1090292"/>
                <a:gd name="connsiteY16" fmla="*/ 87417 h 637484"/>
                <a:gd name="connsiteX17" fmla="*/ 1090292 w 1090292"/>
                <a:gd name="connsiteY17" fmla="*/ 0 h 637484"/>
                <a:gd name="connsiteX18" fmla="*/ 1046584 w 1090292"/>
                <a:gd name="connsiteY18" fmla="*/ 87417 h 637484"/>
                <a:gd name="connsiteX19" fmla="*/ 1090292 w 1090292"/>
                <a:gd name="connsiteY19" fmla="*/ 174834 h 637484"/>
                <a:gd name="connsiteX20" fmla="*/ 87417 w 1090292"/>
                <a:gd name="connsiteY20" fmla="*/ 266955 h 637484"/>
                <a:gd name="connsiteX21" fmla="*/ 0 w 1090292"/>
                <a:gd name="connsiteY21" fmla="*/ 179538 h 637484"/>
                <a:gd name="connsiteX22" fmla="*/ 87417 w 1090292"/>
                <a:gd name="connsiteY22" fmla="*/ 92121 h 637484"/>
                <a:gd name="connsiteX23" fmla="*/ 43709 w 1090292"/>
                <a:gd name="connsiteY23" fmla="*/ 179538 h 637484"/>
                <a:gd name="connsiteX24" fmla="*/ 87417 w 1090292"/>
                <a:gd name="connsiteY24" fmla="*/ 266955 h 637484"/>
                <a:gd name="connsiteX25" fmla="*/ 369920 w 1090292"/>
                <a:gd name="connsiteY25" fmla="*/ 266955 h 637484"/>
                <a:gd name="connsiteX26" fmla="*/ 282503 w 1090292"/>
                <a:gd name="connsiteY26" fmla="*/ 179538 h 637484"/>
                <a:gd name="connsiteX27" fmla="*/ 369920 w 1090292"/>
                <a:gd name="connsiteY27" fmla="*/ 92121 h 637484"/>
                <a:gd name="connsiteX28" fmla="*/ 326212 w 1090292"/>
                <a:gd name="connsiteY28" fmla="*/ 179538 h 637484"/>
                <a:gd name="connsiteX29" fmla="*/ 369920 w 1090292"/>
                <a:gd name="connsiteY29" fmla="*/ 266955 h 637484"/>
                <a:gd name="connsiteX30" fmla="*/ 666537 w 1090292"/>
                <a:gd name="connsiteY30" fmla="*/ 266955 h 637484"/>
                <a:gd name="connsiteX31" fmla="*/ 579120 w 1090292"/>
                <a:gd name="connsiteY31" fmla="*/ 179538 h 637484"/>
                <a:gd name="connsiteX32" fmla="*/ 666537 w 1090292"/>
                <a:gd name="connsiteY32" fmla="*/ 92121 h 637484"/>
                <a:gd name="connsiteX33" fmla="*/ 622829 w 1090292"/>
                <a:gd name="connsiteY33" fmla="*/ 179538 h 637484"/>
                <a:gd name="connsiteX34" fmla="*/ 666537 w 1090292"/>
                <a:gd name="connsiteY34" fmla="*/ 266955 h 637484"/>
                <a:gd name="connsiteX35" fmla="*/ 949040 w 1090292"/>
                <a:gd name="connsiteY35" fmla="*/ 266955 h 637484"/>
                <a:gd name="connsiteX36" fmla="*/ 861623 w 1090292"/>
                <a:gd name="connsiteY36" fmla="*/ 179538 h 637484"/>
                <a:gd name="connsiteX37" fmla="*/ 949040 w 1090292"/>
                <a:gd name="connsiteY37" fmla="*/ 92121 h 637484"/>
                <a:gd name="connsiteX38" fmla="*/ 905332 w 1090292"/>
                <a:gd name="connsiteY38" fmla="*/ 179538 h 637484"/>
                <a:gd name="connsiteX39" fmla="*/ 949040 w 1090292"/>
                <a:gd name="connsiteY39" fmla="*/ 266955 h 637484"/>
                <a:gd name="connsiteX40" fmla="*/ 228669 w 1090292"/>
                <a:gd name="connsiteY40" fmla="*/ 410254 h 637484"/>
                <a:gd name="connsiteX41" fmla="*/ 141252 w 1090292"/>
                <a:gd name="connsiteY41" fmla="*/ 322837 h 637484"/>
                <a:gd name="connsiteX42" fmla="*/ 228669 w 1090292"/>
                <a:gd name="connsiteY42" fmla="*/ 235420 h 637484"/>
                <a:gd name="connsiteX43" fmla="*/ 184960 w 1090292"/>
                <a:gd name="connsiteY43" fmla="*/ 322837 h 637484"/>
                <a:gd name="connsiteX44" fmla="*/ 228669 w 1090292"/>
                <a:gd name="connsiteY44" fmla="*/ 410254 h 637484"/>
                <a:gd name="connsiteX45" fmla="*/ 511172 w 1090292"/>
                <a:gd name="connsiteY45" fmla="*/ 410254 h 637484"/>
                <a:gd name="connsiteX46" fmla="*/ 423755 w 1090292"/>
                <a:gd name="connsiteY46" fmla="*/ 322837 h 637484"/>
                <a:gd name="connsiteX47" fmla="*/ 511172 w 1090292"/>
                <a:gd name="connsiteY47" fmla="*/ 235420 h 637484"/>
                <a:gd name="connsiteX48" fmla="*/ 467464 w 1090292"/>
                <a:gd name="connsiteY48" fmla="*/ 322837 h 637484"/>
                <a:gd name="connsiteX49" fmla="*/ 511172 w 1090292"/>
                <a:gd name="connsiteY49" fmla="*/ 410254 h 637484"/>
                <a:gd name="connsiteX50" fmla="*/ 807789 w 1090292"/>
                <a:gd name="connsiteY50" fmla="*/ 410254 h 637484"/>
                <a:gd name="connsiteX51" fmla="*/ 720372 w 1090292"/>
                <a:gd name="connsiteY51" fmla="*/ 322837 h 637484"/>
                <a:gd name="connsiteX52" fmla="*/ 807789 w 1090292"/>
                <a:gd name="connsiteY52" fmla="*/ 235420 h 637484"/>
                <a:gd name="connsiteX53" fmla="*/ 764080 w 1090292"/>
                <a:gd name="connsiteY53" fmla="*/ 322837 h 637484"/>
                <a:gd name="connsiteX54" fmla="*/ 807789 w 1090292"/>
                <a:gd name="connsiteY54" fmla="*/ 410254 h 637484"/>
                <a:gd name="connsiteX55" fmla="*/ 1090292 w 1090292"/>
                <a:gd name="connsiteY55" fmla="*/ 410254 h 637484"/>
                <a:gd name="connsiteX56" fmla="*/ 1002875 w 1090292"/>
                <a:gd name="connsiteY56" fmla="*/ 322837 h 637484"/>
                <a:gd name="connsiteX57" fmla="*/ 1090292 w 1090292"/>
                <a:gd name="connsiteY57" fmla="*/ 235420 h 637484"/>
                <a:gd name="connsiteX58" fmla="*/ 1046584 w 1090292"/>
                <a:gd name="connsiteY58" fmla="*/ 322837 h 637484"/>
                <a:gd name="connsiteX59" fmla="*/ 1090292 w 1090292"/>
                <a:gd name="connsiteY59" fmla="*/ 410254 h 637484"/>
                <a:gd name="connsiteX60" fmla="*/ 87417 w 1090292"/>
                <a:gd name="connsiteY60" fmla="*/ 494186 h 637484"/>
                <a:gd name="connsiteX61" fmla="*/ 0 w 1090292"/>
                <a:gd name="connsiteY61" fmla="*/ 406769 h 637484"/>
                <a:gd name="connsiteX62" fmla="*/ 87417 w 1090292"/>
                <a:gd name="connsiteY62" fmla="*/ 319352 h 637484"/>
                <a:gd name="connsiteX63" fmla="*/ 43709 w 1090292"/>
                <a:gd name="connsiteY63" fmla="*/ 406769 h 637484"/>
                <a:gd name="connsiteX64" fmla="*/ 87417 w 1090292"/>
                <a:gd name="connsiteY64" fmla="*/ 494186 h 637484"/>
                <a:gd name="connsiteX65" fmla="*/ 369920 w 1090292"/>
                <a:gd name="connsiteY65" fmla="*/ 494186 h 637484"/>
                <a:gd name="connsiteX66" fmla="*/ 282503 w 1090292"/>
                <a:gd name="connsiteY66" fmla="*/ 406769 h 637484"/>
                <a:gd name="connsiteX67" fmla="*/ 369920 w 1090292"/>
                <a:gd name="connsiteY67" fmla="*/ 319352 h 637484"/>
                <a:gd name="connsiteX68" fmla="*/ 326212 w 1090292"/>
                <a:gd name="connsiteY68" fmla="*/ 406769 h 637484"/>
                <a:gd name="connsiteX69" fmla="*/ 369920 w 1090292"/>
                <a:gd name="connsiteY69" fmla="*/ 494186 h 637484"/>
                <a:gd name="connsiteX70" fmla="*/ 666537 w 1090292"/>
                <a:gd name="connsiteY70" fmla="*/ 494186 h 637484"/>
                <a:gd name="connsiteX71" fmla="*/ 579120 w 1090292"/>
                <a:gd name="connsiteY71" fmla="*/ 406769 h 637484"/>
                <a:gd name="connsiteX72" fmla="*/ 666537 w 1090292"/>
                <a:gd name="connsiteY72" fmla="*/ 319352 h 637484"/>
                <a:gd name="connsiteX73" fmla="*/ 622829 w 1090292"/>
                <a:gd name="connsiteY73" fmla="*/ 406769 h 637484"/>
                <a:gd name="connsiteX74" fmla="*/ 666537 w 1090292"/>
                <a:gd name="connsiteY74" fmla="*/ 494186 h 637484"/>
                <a:gd name="connsiteX75" fmla="*/ 949040 w 1090292"/>
                <a:gd name="connsiteY75" fmla="*/ 494186 h 637484"/>
                <a:gd name="connsiteX76" fmla="*/ 861623 w 1090292"/>
                <a:gd name="connsiteY76" fmla="*/ 406769 h 637484"/>
                <a:gd name="connsiteX77" fmla="*/ 949040 w 1090292"/>
                <a:gd name="connsiteY77" fmla="*/ 319352 h 637484"/>
                <a:gd name="connsiteX78" fmla="*/ 905332 w 1090292"/>
                <a:gd name="connsiteY78" fmla="*/ 406769 h 637484"/>
                <a:gd name="connsiteX79" fmla="*/ 949040 w 1090292"/>
                <a:gd name="connsiteY79" fmla="*/ 494186 h 637484"/>
                <a:gd name="connsiteX80" fmla="*/ 228669 w 1090292"/>
                <a:gd name="connsiteY80" fmla="*/ 637484 h 637484"/>
                <a:gd name="connsiteX81" fmla="*/ 141252 w 1090292"/>
                <a:gd name="connsiteY81" fmla="*/ 550067 h 637484"/>
                <a:gd name="connsiteX82" fmla="*/ 228669 w 1090292"/>
                <a:gd name="connsiteY82" fmla="*/ 462650 h 637484"/>
                <a:gd name="connsiteX83" fmla="*/ 184960 w 1090292"/>
                <a:gd name="connsiteY83" fmla="*/ 550067 h 637484"/>
                <a:gd name="connsiteX84" fmla="*/ 228669 w 1090292"/>
                <a:gd name="connsiteY84" fmla="*/ 637484 h 637484"/>
                <a:gd name="connsiteX85" fmla="*/ 511172 w 1090292"/>
                <a:gd name="connsiteY85" fmla="*/ 637484 h 637484"/>
                <a:gd name="connsiteX86" fmla="*/ 423755 w 1090292"/>
                <a:gd name="connsiteY86" fmla="*/ 550067 h 637484"/>
                <a:gd name="connsiteX87" fmla="*/ 511172 w 1090292"/>
                <a:gd name="connsiteY87" fmla="*/ 462650 h 637484"/>
                <a:gd name="connsiteX88" fmla="*/ 467464 w 1090292"/>
                <a:gd name="connsiteY88" fmla="*/ 550067 h 637484"/>
                <a:gd name="connsiteX89" fmla="*/ 511172 w 1090292"/>
                <a:gd name="connsiteY89" fmla="*/ 637484 h 637484"/>
                <a:gd name="connsiteX90" fmla="*/ 807789 w 1090292"/>
                <a:gd name="connsiteY90" fmla="*/ 637484 h 637484"/>
                <a:gd name="connsiteX91" fmla="*/ 720372 w 1090292"/>
                <a:gd name="connsiteY91" fmla="*/ 550067 h 637484"/>
                <a:gd name="connsiteX92" fmla="*/ 807789 w 1090292"/>
                <a:gd name="connsiteY92" fmla="*/ 462650 h 637484"/>
                <a:gd name="connsiteX93" fmla="*/ 764080 w 1090292"/>
                <a:gd name="connsiteY93" fmla="*/ 550067 h 637484"/>
                <a:gd name="connsiteX94" fmla="*/ 807789 w 1090292"/>
                <a:gd name="connsiteY94" fmla="*/ 637484 h 637484"/>
                <a:gd name="connsiteX95" fmla="*/ 1090292 w 1090292"/>
                <a:gd name="connsiteY95" fmla="*/ 637484 h 637484"/>
                <a:gd name="connsiteX96" fmla="*/ 1002875 w 1090292"/>
                <a:gd name="connsiteY96" fmla="*/ 550067 h 637484"/>
                <a:gd name="connsiteX97" fmla="*/ 1090292 w 1090292"/>
                <a:gd name="connsiteY97" fmla="*/ 462650 h 637484"/>
                <a:gd name="connsiteX98" fmla="*/ 1046584 w 1090292"/>
                <a:gd name="connsiteY98" fmla="*/ 550067 h 637484"/>
                <a:gd name="connsiteX99" fmla="*/ 1090292 w 1090292"/>
                <a:gd name="connsiteY99" fmla="*/ 637484 h 637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1090292" h="637484">
                  <a:moveTo>
                    <a:pt x="228669" y="174834"/>
                  </a:moveTo>
                  <a:cubicBezTo>
                    <a:pt x="180390" y="174834"/>
                    <a:pt x="141252" y="135696"/>
                    <a:pt x="141252" y="87417"/>
                  </a:cubicBezTo>
                  <a:cubicBezTo>
                    <a:pt x="141252" y="39138"/>
                    <a:pt x="180390" y="0"/>
                    <a:pt x="228669" y="0"/>
                  </a:cubicBezTo>
                  <a:cubicBezTo>
                    <a:pt x="201154" y="20637"/>
                    <a:pt x="184960" y="53023"/>
                    <a:pt x="184960" y="87417"/>
                  </a:cubicBezTo>
                  <a:cubicBezTo>
                    <a:pt x="184960" y="121811"/>
                    <a:pt x="201154" y="154198"/>
                    <a:pt x="228669" y="174834"/>
                  </a:cubicBezTo>
                  <a:close/>
                  <a:moveTo>
                    <a:pt x="511172" y="174834"/>
                  </a:moveTo>
                  <a:cubicBezTo>
                    <a:pt x="462893" y="174834"/>
                    <a:pt x="423755" y="135696"/>
                    <a:pt x="423755" y="87417"/>
                  </a:cubicBezTo>
                  <a:cubicBezTo>
                    <a:pt x="423755" y="39138"/>
                    <a:pt x="462893" y="0"/>
                    <a:pt x="511172" y="0"/>
                  </a:cubicBezTo>
                  <a:cubicBezTo>
                    <a:pt x="483657" y="20637"/>
                    <a:pt x="467464" y="53023"/>
                    <a:pt x="467464" y="87417"/>
                  </a:cubicBezTo>
                  <a:cubicBezTo>
                    <a:pt x="467464" y="121811"/>
                    <a:pt x="483657" y="154198"/>
                    <a:pt x="511172" y="174834"/>
                  </a:cubicBezTo>
                  <a:close/>
                  <a:moveTo>
                    <a:pt x="807789" y="174834"/>
                  </a:moveTo>
                  <a:cubicBezTo>
                    <a:pt x="759510" y="174834"/>
                    <a:pt x="720372" y="135696"/>
                    <a:pt x="720372" y="87417"/>
                  </a:cubicBezTo>
                  <a:cubicBezTo>
                    <a:pt x="720372" y="39138"/>
                    <a:pt x="759510" y="0"/>
                    <a:pt x="807789" y="0"/>
                  </a:cubicBezTo>
                  <a:cubicBezTo>
                    <a:pt x="780274" y="20637"/>
                    <a:pt x="764080" y="53023"/>
                    <a:pt x="764080" y="87417"/>
                  </a:cubicBezTo>
                  <a:cubicBezTo>
                    <a:pt x="764080" y="121811"/>
                    <a:pt x="780274" y="154198"/>
                    <a:pt x="807789" y="174834"/>
                  </a:cubicBezTo>
                  <a:close/>
                  <a:moveTo>
                    <a:pt x="1090292" y="174834"/>
                  </a:moveTo>
                  <a:cubicBezTo>
                    <a:pt x="1042013" y="174834"/>
                    <a:pt x="1002875" y="135696"/>
                    <a:pt x="1002875" y="87417"/>
                  </a:cubicBezTo>
                  <a:cubicBezTo>
                    <a:pt x="1002875" y="39138"/>
                    <a:pt x="1042013" y="0"/>
                    <a:pt x="1090292" y="0"/>
                  </a:cubicBezTo>
                  <a:cubicBezTo>
                    <a:pt x="1062777" y="20637"/>
                    <a:pt x="1046584" y="53023"/>
                    <a:pt x="1046584" y="87417"/>
                  </a:cubicBezTo>
                  <a:cubicBezTo>
                    <a:pt x="1046584" y="121811"/>
                    <a:pt x="1062777" y="154198"/>
                    <a:pt x="1090292" y="174834"/>
                  </a:cubicBezTo>
                  <a:close/>
                  <a:moveTo>
                    <a:pt x="87417" y="266955"/>
                  </a:moveTo>
                  <a:cubicBezTo>
                    <a:pt x="39138" y="266955"/>
                    <a:pt x="0" y="227817"/>
                    <a:pt x="0" y="179538"/>
                  </a:cubicBezTo>
                  <a:cubicBezTo>
                    <a:pt x="0" y="131259"/>
                    <a:pt x="39138" y="92121"/>
                    <a:pt x="87417" y="92121"/>
                  </a:cubicBezTo>
                  <a:cubicBezTo>
                    <a:pt x="59902" y="112757"/>
                    <a:pt x="43709" y="145144"/>
                    <a:pt x="43709" y="179538"/>
                  </a:cubicBezTo>
                  <a:cubicBezTo>
                    <a:pt x="43709" y="213932"/>
                    <a:pt x="59902" y="246319"/>
                    <a:pt x="87417" y="266955"/>
                  </a:cubicBezTo>
                  <a:close/>
                  <a:moveTo>
                    <a:pt x="369920" y="266955"/>
                  </a:moveTo>
                  <a:cubicBezTo>
                    <a:pt x="321641" y="266955"/>
                    <a:pt x="282503" y="227817"/>
                    <a:pt x="282503" y="179538"/>
                  </a:cubicBezTo>
                  <a:cubicBezTo>
                    <a:pt x="282503" y="131259"/>
                    <a:pt x="321641" y="92121"/>
                    <a:pt x="369920" y="92121"/>
                  </a:cubicBezTo>
                  <a:cubicBezTo>
                    <a:pt x="342405" y="112757"/>
                    <a:pt x="326212" y="145144"/>
                    <a:pt x="326212" y="179538"/>
                  </a:cubicBezTo>
                  <a:cubicBezTo>
                    <a:pt x="326212" y="213932"/>
                    <a:pt x="342405" y="246319"/>
                    <a:pt x="369920" y="266955"/>
                  </a:cubicBezTo>
                  <a:close/>
                  <a:moveTo>
                    <a:pt x="666537" y="266955"/>
                  </a:moveTo>
                  <a:cubicBezTo>
                    <a:pt x="618258" y="266955"/>
                    <a:pt x="579120" y="227817"/>
                    <a:pt x="579120" y="179538"/>
                  </a:cubicBezTo>
                  <a:cubicBezTo>
                    <a:pt x="579120" y="131259"/>
                    <a:pt x="618258" y="92121"/>
                    <a:pt x="666537" y="92121"/>
                  </a:cubicBezTo>
                  <a:cubicBezTo>
                    <a:pt x="639022" y="112757"/>
                    <a:pt x="622829" y="145144"/>
                    <a:pt x="622829" y="179538"/>
                  </a:cubicBezTo>
                  <a:cubicBezTo>
                    <a:pt x="622829" y="213932"/>
                    <a:pt x="639022" y="246319"/>
                    <a:pt x="666537" y="266955"/>
                  </a:cubicBezTo>
                  <a:close/>
                  <a:moveTo>
                    <a:pt x="949040" y="266955"/>
                  </a:moveTo>
                  <a:cubicBezTo>
                    <a:pt x="900761" y="266955"/>
                    <a:pt x="861623" y="227817"/>
                    <a:pt x="861623" y="179538"/>
                  </a:cubicBezTo>
                  <a:cubicBezTo>
                    <a:pt x="861623" y="131259"/>
                    <a:pt x="900761" y="92121"/>
                    <a:pt x="949040" y="92121"/>
                  </a:cubicBezTo>
                  <a:cubicBezTo>
                    <a:pt x="921525" y="112757"/>
                    <a:pt x="905332" y="145144"/>
                    <a:pt x="905332" y="179538"/>
                  </a:cubicBezTo>
                  <a:cubicBezTo>
                    <a:pt x="905332" y="213932"/>
                    <a:pt x="921525" y="246319"/>
                    <a:pt x="949040" y="266955"/>
                  </a:cubicBezTo>
                  <a:close/>
                  <a:moveTo>
                    <a:pt x="228669" y="410254"/>
                  </a:moveTo>
                  <a:cubicBezTo>
                    <a:pt x="180390" y="410254"/>
                    <a:pt x="141252" y="371116"/>
                    <a:pt x="141252" y="322837"/>
                  </a:cubicBezTo>
                  <a:cubicBezTo>
                    <a:pt x="141252" y="274558"/>
                    <a:pt x="180390" y="235420"/>
                    <a:pt x="228669" y="235420"/>
                  </a:cubicBezTo>
                  <a:cubicBezTo>
                    <a:pt x="201154" y="256056"/>
                    <a:pt x="184960" y="288443"/>
                    <a:pt x="184960" y="322837"/>
                  </a:cubicBezTo>
                  <a:cubicBezTo>
                    <a:pt x="184960" y="357231"/>
                    <a:pt x="201154" y="389617"/>
                    <a:pt x="228669" y="410254"/>
                  </a:cubicBezTo>
                  <a:close/>
                  <a:moveTo>
                    <a:pt x="511172" y="410254"/>
                  </a:moveTo>
                  <a:cubicBezTo>
                    <a:pt x="462893" y="410254"/>
                    <a:pt x="423755" y="371116"/>
                    <a:pt x="423755" y="322837"/>
                  </a:cubicBezTo>
                  <a:cubicBezTo>
                    <a:pt x="423755" y="274558"/>
                    <a:pt x="462893" y="235420"/>
                    <a:pt x="511172" y="235420"/>
                  </a:cubicBezTo>
                  <a:cubicBezTo>
                    <a:pt x="483657" y="256056"/>
                    <a:pt x="467464" y="288443"/>
                    <a:pt x="467464" y="322837"/>
                  </a:cubicBezTo>
                  <a:cubicBezTo>
                    <a:pt x="467464" y="357231"/>
                    <a:pt x="483657" y="389617"/>
                    <a:pt x="511172" y="410254"/>
                  </a:cubicBezTo>
                  <a:close/>
                  <a:moveTo>
                    <a:pt x="807789" y="410254"/>
                  </a:moveTo>
                  <a:cubicBezTo>
                    <a:pt x="759510" y="410254"/>
                    <a:pt x="720372" y="371116"/>
                    <a:pt x="720372" y="322837"/>
                  </a:cubicBezTo>
                  <a:cubicBezTo>
                    <a:pt x="720372" y="274558"/>
                    <a:pt x="759510" y="235420"/>
                    <a:pt x="807789" y="235420"/>
                  </a:cubicBezTo>
                  <a:cubicBezTo>
                    <a:pt x="780274" y="256056"/>
                    <a:pt x="764080" y="288443"/>
                    <a:pt x="764080" y="322837"/>
                  </a:cubicBezTo>
                  <a:cubicBezTo>
                    <a:pt x="764080" y="357231"/>
                    <a:pt x="780274" y="389617"/>
                    <a:pt x="807789" y="410254"/>
                  </a:cubicBezTo>
                  <a:close/>
                  <a:moveTo>
                    <a:pt x="1090292" y="410254"/>
                  </a:moveTo>
                  <a:cubicBezTo>
                    <a:pt x="1042013" y="410254"/>
                    <a:pt x="1002875" y="371116"/>
                    <a:pt x="1002875" y="322837"/>
                  </a:cubicBezTo>
                  <a:cubicBezTo>
                    <a:pt x="1002875" y="274558"/>
                    <a:pt x="1042013" y="235420"/>
                    <a:pt x="1090292" y="235420"/>
                  </a:cubicBezTo>
                  <a:cubicBezTo>
                    <a:pt x="1062777" y="256056"/>
                    <a:pt x="1046584" y="288443"/>
                    <a:pt x="1046584" y="322837"/>
                  </a:cubicBezTo>
                  <a:cubicBezTo>
                    <a:pt x="1046584" y="357231"/>
                    <a:pt x="1062777" y="389617"/>
                    <a:pt x="1090292" y="410254"/>
                  </a:cubicBezTo>
                  <a:close/>
                  <a:moveTo>
                    <a:pt x="87417" y="494186"/>
                  </a:moveTo>
                  <a:cubicBezTo>
                    <a:pt x="39138" y="494186"/>
                    <a:pt x="0" y="455048"/>
                    <a:pt x="0" y="406769"/>
                  </a:cubicBezTo>
                  <a:cubicBezTo>
                    <a:pt x="0" y="358490"/>
                    <a:pt x="39138" y="319352"/>
                    <a:pt x="87417" y="319352"/>
                  </a:cubicBezTo>
                  <a:cubicBezTo>
                    <a:pt x="59902" y="339988"/>
                    <a:pt x="43709" y="372375"/>
                    <a:pt x="43709" y="406769"/>
                  </a:cubicBezTo>
                  <a:cubicBezTo>
                    <a:pt x="43709" y="441162"/>
                    <a:pt x="59902" y="473549"/>
                    <a:pt x="87417" y="494186"/>
                  </a:cubicBezTo>
                  <a:close/>
                  <a:moveTo>
                    <a:pt x="369920" y="494186"/>
                  </a:moveTo>
                  <a:cubicBezTo>
                    <a:pt x="321641" y="494186"/>
                    <a:pt x="282503" y="455048"/>
                    <a:pt x="282503" y="406769"/>
                  </a:cubicBezTo>
                  <a:cubicBezTo>
                    <a:pt x="282503" y="358490"/>
                    <a:pt x="321641" y="319352"/>
                    <a:pt x="369920" y="319352"/>
                  </a:cubicBezTo>
                  <a:cubicBezTo>
                    <a:pt x="342405" y="339988"/>
                    <a:pt x="326212" y="372375"/>
                    <a:pt x="326212" y="406769"/>
                  </a:cubicBezTo>
                  <a:cubicBezTo>
                    <a:pt x="326212" y="441162"/>
                    <a:pt x="342405" y="473549"/>
                    <a:pt x="369920" y="494186"/>
                  </a:cubicBezTo>
                  <a:close/>
                  <a:moveTo>
                    <a:pt x="666537" y="494186"/>
                  </a:moveTo>
                  <a:cubicBezTo>
                    <a:pt x="618258" y="494186"/>
                    <a:pt x="579120" y="455048"/>
                    <a:pt x="579120" y="406769"/>
                  </a:cubicBezTo>
                  <a:cubicBezTo>
                    <a:pt x="579120" y="358490"/>
                    <a:pt x="618258" y="319352"/>
                    <a:pt x="666537" y="319352"/>
                  </a:cubicBezTo>
                  <a:cubicBezTo>
                    <a:pt x="639022" y="339988"/>
                    <a:pt x="622829" y="372375"/>
                    <a:pt x="622829" y="406769"/>
                  </a:cubicBezTo>
                  <a:cubicBezTo>
                    <a:pt x="622829" y="441162"/>
                    <a:pt x="639022" y="473549"/>
                    <a:pt x="666537" y="494186"/>
                  </a:cubicBezTo>
                  <a:close/>
                  <a:moveTo>
                    <a:pt x="949040" y="494186"/>
                  </a:moveTo>
                  <a:cubicBezTo>
                    <a:pt x="900761" y="494186"/>
                    <a:pt x="861623" y="455048"/>
                    <a:pt x="861623" y="406769"/>
                  </a:cubicBezTo>
                  <a:cubicBezTo>
                    <a:pt x="861623" y="358490"/>
                    <a:pt x="900761" y="319352"/>
                    <a:pt x="949040" y="319352"/>
                  </a:cubicBezTo>
                  <a:cubicBezTo>
                    <a:pt x="921525" y="339988"/>
                    <a:pt x="905332" y="372375"/>
                    <a:pt x="905332" y="406769"/>
                  </a:cubicBezTo>
                  <a:cubicBezTo>
                    <a:pt x="905332" y="441162"/>
                    <a:pt x="921525" y="473549"/>
                    <a:pt x="949040" y="494186"/>
                  </a:cubicBezTo>
                  <a:close/>
                  <a:moveTo>
                    <a:pt x="228669" y="637484"/>
                  </a:moveTo>
                  <a:cubicBezTo>
                    <a:pt x="180390" y="637484"/>
                    <a:pt x="141252" y="598346"/>
                    <a:pt x="141252" y="550067"/>
                  </a:cubicBezTo>
                  <a:cubicBezTo>
                    <a:pt x="141252" y="501788"/>
                    <a:pt x="180390" y="462650"/>
                    <a:pt x="228669" y="462650"/>
                  </a:cubicBezTo>
                  <a:cubicBezTo>
                    <a:pt x="201154" y="483286"/>
                    <a:pt x="184960" y="515673"/>
                    <a:pt x="184960" y="550067"/>
                  </a:cubicBezTo>
                  <a:cubicBezTo>
                    <a:pt x="184960" y="584461"/>
                    <a:pt x="201154" y="616848"/>
                    <a:pt x="228669" y="637484"/>
                  </a:cubicBezTo>
                  <a:close/>
                  <a:moveTo>
                    <a:pt x="511172" y="637484"/>
                  </a:moveTo>
                  <a:cubicBezTo>
                    <a:pt x="462893" y="637484"/>
                    <a:pt x="423755" y="598346"/>
                    <a:pt x="423755" y="550067"/>
                  </a:cubicBezTo>
                  <a:cubicBezTo>
                    <a:pt x="423755" y="501788"/>
                    <a:pt x="462893" y="462650"/>
                    <a:pt x="511172" y="462650"/>
                  </a:cubicBezTo>
                  <a:cubicBezTo>
                    <a:pt x="483657" y="483286"/>
                    <a:pt x="467464" y="515673"/>
                    <a:pt x="467464" y="550067"/>
                  </a:cubicBezTo>
                  <a:cubicBezTo>
                    <a:pt x="467464" y="584461"/>
                    <a:pt x="483657" y="616848"/>
                    <a:pt x="511172" y="637484"/>
                  </a:cubicBezTo>
                  <a:close/>
                  <a:moveTo>
                    <a:pt x="807789" y="637484"/>
                  </a:moveTo>
                  <a:cubicBezTo>
                    <a:pt x="759510" y="637484"/>
                    <a:pt x="720372" y="598346"/>
                    <a:pt x="720372" y="550067"/>
                  </a:cubicBezTo>
                  <a:cubicBezTo>
                    <a:pt x="720372" y="501788"/>
                    <a:pt x="759510" y="462650"/>
                    <a:pt x="807789" y="462650"/>
                  </a:cubicBezTo>
                  <a:cubicBezTo>
                    <a:pt x="780274" y="483286"/>
                    <a:pt x="764080" y="515673"/>
                    <a:pt x="764080" y="550067"/>
                  </a:cubicBezTo>
                  <a:cubicBezTo>
                    <a:pt x="764080" y="584461"/>
                    <a:pt x="780274" y="616848"/>
                    <a:pt x="807789" y="637484"/>
                  </a:cubicBezTo>
                  <a:close/>
                  <a:moveTo>
                    <a:pt x="1090292" y="637484"/>
                  </a:moveTo>
                  <a:cubicBezTo>
                    <a:pt x="1042013" y="637484"/>
                    <a:pt x="1002875" y="598346"/>
                    <a:pt x="1002875" y="550067"/>
                  </a:cubicBezTo>
                  <a:cubicBezTo>
                    <a:pt x="1002875" y="501788"/>
                    <a:pt x="1042013" y="462650"/>
                    <a:pt x="1090292" y="462650"/>
                  </a:cubicBezTo>
                  <a:cubicBezTo>
                    <a:pt x="1062777" y="483286"/>
                    <a:pt x="1046584" y="515673"/>
                    <a:pt x="1046584" y="550067"/>
                  </a:cubicBezTo>
                  <a:cubicBezTo>
                    <a:pt x="1046584" y="584461"/>
                    <a:pt x="1062777" y="616848"/>
                    <a:pt x="1090292" y="637484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41" name="楕円 1340">
              <a:extLst>
                <a:ext uri="{FF2B5EF4-FFF2-40B4-BE49-F238E27FC236}">
                  <a16:creationId xmlns:a16="http://schemas.microsoft.com/office/drawing/2014/main" id="{04267792-411B-486A-83BE-F9BC60C3A0D8}"/>
                </a:ext>
              </a:extLst>
            </p:cNvPr>
            <p:cNvSpPr/>
            <p:nvPr/>
          </p:nvSpPr>
          <p:spPr>
            <a:xfrm>
              <a:off x="1267156" y="3130962"/>
              <a:ext cx="170974" cy="17097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42" name="楕円 1341">
              <a:extLst>
                <a:ext uri="{FF2B5EF4-FFF2-40B4-BE49-F238E27FC236}">
                  <a16:creationId xmlns:a16="http://schemas.microsoft.com/office/drawing/2014/main" id="{4EEA1D1D-F8C2-4EBE-8E4F-4FC8B91F651C}"/>
                </a:ext>
              </a:extLst>
            </p:cNvPr>
            <p:cNvSpPr/>
            <p:nvPr/>
          </p:nvSpPr>
          <p:spPr>
            <a:xfrm>
              <a:off x="1297333" y="3163036"/>
              <a:ext cx="106825" cy="106825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36866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60" name="グループ化 2059">
            <a:extLst>
              <a:ext uri="{FF2B5EF4-FFF2-40B4-BE49-F238E27FC236}">
                <a16:creationId xmlns:a16="http://schemas.microsoft.com/office/drawing/2014/main" id="{6DD7E03F-BCDF-4BE4-AAF2-A55C7F2319A3}"/>
              </a:ext>
            </a:extLst>
          </p:cNvPr>
          <p:cNvGrpSpPr/>
          <p:nvPr/>
        </p:nvGrpSpPr>
        <p:grpSpPr>
          <a:xfrm>
            <a:off x="6684379" y="1103285"/>
            <a:ext cx="2528605" cy="1859135"/>
            <a:chOff x="426394" y="-357004"/>
            <a:chExt cx="4967966" cy="3652654"/>
          </a:xfrm>
        </p:grpSpPr>
        <p:sp>
          <p:nvSpPr>
            <p:cNvPr id="893" name="フリーフォーム: 図形 892">
              <a:extLst>
                <a:ext uri="{FF2B5EF4-FFF2-40B4-BE49-F238E27FC236}">
                  <a16:creationId xmlns:a16="http://schemas.microsoft.com/office/drawing/2014/main" id="{895FE8F3-37DB-4861-9A2F-FAD48F2B52AD}"/>
                </a:ext>
              </a:extLst>
            </p:cNvPr>
            <p:cNvSpPr/>
            <p:nvPr/>
          </p:nvSpPr>
          <p:spPr>
            <a:xfrm rot="9540701" flipH="1">
              <a:off x="3710398" y="2900979"/>
              <a:ext cx="591106" cy="188299"/>
            </a:xfrm>
            <a:custGeom>
              <a:avLst/>
              <a:gdLst>
                <a:gd name="connsiteX0" fmla="*/ 508591 w 653143"/>
                <a:gd name="connsiteY0" fmla="*/ 619459 h 619459"/>
                <a:gd name="connsiteX1" fmla="*/ 602860 w 653143"/>
                <a:gd name="connsiteY1" fmla="*/ 619459 h 619459"/>
                <a:gd name="connsiteX2" fmla="*/ 581651 w 653143"/>
                <a:gd name="connsiteY2" fmla="*/ 157555 h 619459"/>
                <a:gd name="connsiteX3" fmla="*/ 601208 w 653143"/>
                <a:gd name="connsiteY3" fmla="*/ 152088 h 619459"/>
                <a:gd name="connsiteX4" fmla="*/ 609400 w 653143"/>
                <a:gd name="connsiteY4" fmla="*/ 51217 h 619459"/>
                <a:gd name="connsiteX5" fmla="*/ 27652 w 653143"/>
                <a:gd name="connsiteY5" fmla="*/ 0 h 619459"/>
                <a:gd name="connsiteX6" fmla="*/ 66012 w 653143"/>
                <a:gd name="connsiteY6" fmla="*/ 88557 h 619459"/>
                <a:gd name="connsiteX7" fmla="*/ 66605 w 653143"/>
                <a:gd name="connsiteY7" fmla="*/ 96278 h 619459"/>
                <a:gd name="connsiteX8" fmla="*/ 0 w 653143"/>
                <a:gd name="connsiteY8" fmla="*/ 126806 h 619459"/>
                <a:gd name="connsiteX9" fmla="*/ 67258 w 653143"/>
                <a:gd name="connsiteY9" fmla="*/ 157632 h 619459"/>
                <a:gd name="connsiteX10" fmla="*/ 63119 w 653143"/>
                <a:gd name="connsiteY10" fmla="*/ 171390 h 619459"/>
                <a:gd name="connsiteX11" fmla="*/ 27652 w 653143"/>
                <a:gd name="connsiteY11" fmla="*/ 221583 h 619459"/>
                <a:gd name="connsiteX12" fmla="*/ 520233 w 653143"/>
                <a:gd name="connsiteY12" fmla="*/ 169563 h 619459"/>
                <a:gd name="connsiteX13" fmla="*/ 529318 w 653143"/>
                <a:gd name="connsiteY13" fmla="*/ 168054 h 619459"/>
                <a:gd name="connsiteX0" fmla="*/ 529318 w 653143"/>
                <a:gd name="connsiteY0" fmla="*/ 168054 h 619459"/>
                <a:gd name="connsiteX1" fmla="*/ 602860 w 653143"/>
                <a:gd name="connsiteY1" fmla="*/ 619459 h 619459"/>
                <a:gd name="connsiteX2" fmla="*/ 581651 w 653143"/>
                <a:gd name="connsiteY2" fmla="*/ 157555 h 619459"/>
                <a:gd name="connsiteX3" fmla="*/ 601208 w 653143"/>
                <a:gd name="connsiteY3" fmla="*/ 152088 h 619459"/>
                <a:gd name="connsiteX4" fmla="*/ 609400 w 653143"/>
                <a:gd name="connsiteY4" fmla="*/ 51217 h 619459"/>
                <a:gd name="connsiteX5" fmla="*/ 27652 w 653143"/>
                <a:gd name="connsiteY5" fmla="*/ 0 h 619459"/>
                <a:gd name="connsiteX6" fmla="*/ 66012 w 653143"/>
                <a:gd name="connsiteY6" fmla="*/ 88557 h 619459"/>
                <a:gd name="connsiteX7" fmla="*/ 66605 w 653143"/>
                <a:gd name="connsiteY7" fmla="*/ 96278 h 619459"/>
                <a:gd name="connsiteX8" fmla="*/ 0 w 653143"/>
                <a:gd name="connsiteY8" fmla="*/ 126806 h 619459"/>
                <a:gd name="connsiteX9" fmla="*/ 67258 w 653143"/>
                <a:gd name="connsiteY9" fmla="*/ 157632 h 619459"/>
                <a:gd name="connsiteX10" fmla="*/ 63119 w 653143"/>
                <a:gd name="connsiteY10" fmla="*/ 171390 h 619459"/>
                <a:gd name="connsiteX11" fmla="*/ 27652 w 653143"/>
                <a:gd name="connsiteY11" fmla="*/ 221583 h 619459"/>
                <a:gd name="connsiteX12" fmla="*/ 520233 w 653143"/>
                <a:gd name="connsiteY12" fmla="*/ 169563 h 619459"/>
                <a:gd name="connsiteX13" fmla="*/ 529318 w 653143"/>
                <a:gd name="connsiteY13" fmla="*/ 168054 h 619459"/>
                <a:gd name="connsiteX0" fmla="*/ 529318 w 653143"/>
                <a:gd name="connsiteY0" fmla="*/ 168054 h 605172"/>
                <a:gd name="connsiteX1" fmla="*/ 602860 w 653143"/>
                <a:gd name="connsiteY1" fmla="*/ 605172 h 605172"/>
                <a:gd name="connsiteX2" fmla="*/ 581651 w 653143"/>
                <a:gd name="connsiteY2" fmla="*/ 157555 h 605172"/>
                <a:gd name="connsiteX3" fmla="*/ 601208 w 653143"/>
                <a:gd name="connsiteY3" fmla="*/ 152088 h 605172"/>
                <a:gd name="connsiteX4" fmla="*/ 609400 w 653143"/>
                <a:gd name="connsiteY4" fmla="*/ 51217 h 605172"/>
                <a:gd name="connsiteX5" fmla="*/ 27652 w 653143"/>
                <a:gd name="connsiteY5" fmla="*/ 0 h 605172"/>
                <a:gd name="connsiteX6" fmla="*/ 66012 w 653143"/>
                <a:gd name="connsiteY6" fmla="*/ 88557 h 605172"/>
                <a:gd name="connsiteX7" fmla="*/ 66605 w 653143"/>
                <a:gd name="connsiteY7" fmla="*/ 96278 h 605172"/>
                <a:gd name="connsiteX8" fmla="*/ 0 w 653143"/>
                <a:gd name="connsiteY8" fmla="*/ 126806 h 605172"/>
                <a:gd name="connsiteX9" fmla="*/ 67258 w 653143"/>
                <a:gd name="connsiteY9" fmla="*/ 157632 h 605172"/>
                <a:gd name="connsiteX10" fmla="*/ 63119 w 653143"/>
                <a:gd name="connsiteY10" fmla="*/ 171390 h 605172"/>
                <a:gd name="connsiteX11" fmla="*/ 27652 w 653143"/>
                <a:gd name="connsiteY11" fmla="*/ 221583 h 605172"/>
                <a:gd name="connsiteX12" fmla="*/ 520233 w 653143"/>
                <a:gd name="connsiteY12" fmla="*/ 169563 h 605172"/>
                <a:gd name="connsiteX13" fmla="*/ 529318 w 653143"/>
                <a:gd name="connsiteY13" fmla="*/ 168054 h 605172"/>
                <a:gd name="connsiteX0" fmla="*/ 529318 w 653143"/>
                <a:gd name="connsiteY0" fmla="*/ 168054 h 221583"/>
                <a:gd name="connsiteX1" fmla="*/ 581651 w 653143"/>
                <a:gd name="connsiteY1" fmla="*/ 157555 h 221583"/>
                <a:gd name="connsiteX2" fmla="*/ 601208 w 653143"/>
                <a:gd name="connsiteY2" fmla="*/ 152088 h 221583"/>
                <a:gd name="connsiteX3" fmla="*/ 609400 w 653143"/>
                <a:gd name="connsiteY3" fmla="*/ 51217 h 221583"/>
                <a:gd name="connsiteX4" fmla="*/ 27652 w 653143"/>
                <a:gd name="connsiteY4" fmla="*/ 0 h 221583"/>
                <a:gd name="connsiteX5" fmla="*/ 66012 w 653143"/>
                <a:gd name="connsiteY5" fmla="*/ 88557 h 221583"/>
                <a:gd name="connsiteX6" fmla="*/ 66605 w 653143"/>
                <a:gd name="connsiteY6" fmla="*/ 96278 h 221583"/>
                <a:gd name="connsiteX7" fmla="*/ 0 w 653143"/>
                <a:gd name="connsiteY7" fmla="*/ 126806 h 221583"/>
                <a:gd name="connsiteX8" fmla="*/ 67258 w 653143"/>
                <a:gd name="connsiteY8" fmla="*/ 157632 h 221583"/>
                <a:gd name="connsiteX9" fmla="*/ 63119 w 653143"/>
                <a:gd name="connsiteY9" fmla="*/ 171390 h 221583"/>
                <a:gd name="connsiteX10" fmla="*/ 27652 w 653143"/>
                <a:gd name="connsiteY10" fmla="*/ 221583 h 221583"/>
                <a:gd name="connsiteX11" fmla="*/ 520233 w 653143"/>
                <a:gd name="connsiteY11" fmla="*/ 169563 h 221583"/>
                <a:gd name="connsiteX12" fmla="*/ 529318 w 653143"/>
                <a:gd name="connsiteY12" fmla="*/ 168054 h 221583"/>
                <a:gd name="connsiteX0" fmla="*/ 520233 w 653143"/>
                <a:gd name="connsiteY0" fmla="*/ 169563 h 221583"/>
                <a:gd name="connsiteX1" fmla="*/ 581651 w 653143"/>
                <a:gd name="connsiteY1" fmla="*/ 157555 h 221583"/>
                <a:gd name="connsiteX2" fmla="*/ 601208 w 653143"/>
                <a:gd name="connsiteY2" fmla="*/ 152088 h 221583"/>
                <a:gd name="connsiteX3" fmla="*/ 609400 w 653143"/>
                <a:gd name="connsiteY3" fmla="*/ 51217 h 221583"/>
                <a:gd name="connsiteX4" fmla="*/ 27652 w 653143"/>
                <a:gd name="connsiteY4" fmla="*/ 0 h 221583"/>
                <a:gd name="connsiteX5" fmla="*/ 66012 w 653143"/>
                <a:gd name="connsiteY5" fmla="*/ 88557 h 221583"/>
                <a:gd name="connsiteX6" fmla="*/ 66605 w 653143"/>
                <a:gd name="connsiteY6" fmla="*/ 96278 h 221583"/>
                <a:gd name="connsiteX7" fmla="*/ 0 w 653143"/>
                <a:gd name="connsiteY7" fmla="*/ 126806 h 221583"/>
                <a:gd name="connsiteX8" fmla="*/ 67258 w 653143"/>
                <a:gd name="connsiteY8" fmla="*/ 157632 h 221583"/>
                <a:gd name="connsiteX9" fmla="*/ 63119 w 653143"/>
                <a:gd name="connsiteY9" fmla="*/ 171390 h 221583"/>
                <a:gd name="connsiteX10" fmla="*/ 27652 w 653143"/>
                <a:gd name="connsiteY10" fmla="*/ 221583 h 221583"/>
                <a:gd name="connsiteX11" fmla="*/ 520233 w 653143"/>
                <a:gd name="connsiteY11" fmla="*/ 169563 h 221583"/>
                <a:gd name="connsiteX0" fmla="*/ 27652 w 653143"/>
                <a:gd name="connsiteY0" fmla="*/ 221583 h 221583"/>
                <a:gd name="connsiteX1" fmla="*/ 581651 w 653143"/>
                <a:gd name="connsiteY1" fmla="*/ 157555 h 221583"/>
                <a:gd name="connsiteX2" fmla="*/ 601208 w 653143"/>
                <a:gd name="connsiteY2" fmla="*/ 152088 h 221583"/>
                <a:gd name="connsiteX3" fmla="*/ 609400 w 653143"/>
                <a:gd name="connsiteY3" fmla="*/ 51217 h 221583"/>
                <a:gd name="connsiteX4" fmla="*/ 27652 w 653143"/>
                <a:gd name="connsiteY4" fmla="*/ 0 h 221583"/>
                <a:gd name="connsiteX5" fmla="*/ 66012 w 653143"/>
                <a:gd name="connsiteY5" fmla="*/ 88557 h 221583"/>
                <a:gd name="connsiteX6" fmla="*/ 66605 w 653143"/>
                <a:gd name="connsiteY6" fmla="*/ 96278 h 221583"/>
                <a:gd name="connsiteX7" fmla="*/ 0 w 653143"/>
                <a:gd name="connsiteY7" fmla="*/ 126806 h 221583"/>
                <a:gd name="connsiteX8" fmla="*/ 67258 w 653143"/>
                <a:gd name="connsiteY8" fmla="*/ 157632 h 221583"/>
                <a:gd name="connsiteX9" fmla="*/ 63119 w 653143"/>
                <a:gd name="connsiteY9" fmla="*/ 171390 h 221583"/>
                <a:gd name="connsiteX10" fmla="*/ 27652 w 653143"/>
                <a:gd name="connsiteY10" fmla="*/ 221583 h 221583"/>
                <a:gd name="connsiteX0" fmla="*/ 27652 w 653143"/>
                <a:gd name="connsiteY0" fmla="*/ 221583 h 221583"/>
                <a:gd name="connsiteX1" fmla="*/ 601208 w 653143"/>
                <a:gd name="connsiteY1" fmla="*/ 152088 h 221583"/>
                <a:gd name="connsiteX2" fmla="*/ 609400 w 653143"/>
                <a:gd name="connsiteY2" fmla="*/ 51217 h 221583"/>
                <a:gd name="connsiteX3" fmla="*/ 27652 w 653143"/>
                <a:gd name="connsiteY3" fmla="*/ 0 h 221583"/>
                <a:gd name="connsiteX4" fmla="*/ 66012 w 653143"/>
                <a:gd name="connsiteY4" fmla="*/ 88557 h 221583"/>
                <a:gd name="connsiteX5" fmla="*/ 66605 w 653143"/>
                <a:gd name="connsiteY5" fmla="*/ 96278 h 221583"/>
                <a:gd name="connsiteX6" fmla="*/ 0 w 653143"/>
                <a:gd name="connsiteY6" fmla="*/ 126806 h 221583"/>
                <a:gd name="connsiteX7" fmla="*/ 67258 w 653143"/>
                <a:gd name="connsiteY7" fmla="*/ 157632 h 221583"/>
                <a:gd name="connsiteX8" fmla="*/ 63119 w 653143"/>
                <a:gd name="connsiteY8" fmla="*/ 171390 h 221583"/>
                <a:gd name="connsiteX9" fmla="*/ 27652 w 653143"/>
                <a:gd name="connsiteY9" fmla="*/ 221583 h 221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3143" h="221583">
                  <a:moveTo>
                    <a:pt x="27652" y="221583"/>
                  </a:moveTo>
                  <a:cubicBezTo>
                    <a:pt x="117333" y="218366"/>
                    <a:pt x="504250" y="180482"/>
                    <a:pt x="601208" y="152088"/>
                  </a:cubicBezTo>
                  <a:cubicBezTo>
                    <a:pt x="672599" y="123866"/>
                    <a:pt x="665577" y="63870"/>
                    <a:pt x="609400" y="51217"/>
                  </a:cubicBezTo>
                  <a:cubicBezTo>
                    <a:pt x="545199" y="36755"/>
                    <a:pt x="237341" y="18466"/>
                    <a:pt x="27652" y="0"/>
                  </a:cubicBezTo>
                  <a:cubicBezTo>
                    <a:pt x="45389" y="24035"/>
                    <a:pt x="59704" y="48845"/>
                    <a:pt x="66012" y="88557"/>
                  </a:cubicBezTo>
                  <a:cubicBezTo>
                    <a:pt x="66210" y="91131"/>
                    <a:pt x="66407" y="93704"/>
                    <a:pt x="66605" y="96278"/>
                  </a:cubicBezTo>
                  <a:lnTo>
                    <a:pt x="0" y="126806"/>
                  </a:lnTo>
                  <a:lnTo>
                    <a:pt x="67258" y="157632"/>
                  </a:lnTo>
                  <a:lnTo>
                    <a:pt x="63119" y="171390"/>
                  </a:lnTo>
                  <a:cubicBezTo>
                    <a:pt x="51297" y="197526"/>
                    <a:pt x="27191" y="195447"/>
                    <a:pt x="27652" y="221583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1" name="フリーフォーム: 図形 840">
              <a:extLst>
                <a:ext uri="{FF2B5EF4-FFF2-40B4-BE49-F238E27FC236}">
                  <a16:creationId xmlns:a16="http://schemas.microsoft.com/office/drawing/2014/main" id="{186BA88E-FF01-490B-A641-4BCC2D48D4A9}"/>
                </a:ext>
              </a:extLst>
            </p:cNvPr>
            <p:cNvSpPr/>
            <p:nvPr/>
          </p:nvSpPr>
          <p:spPr>
            <a:xfrm>
              <a:off x="507126" y="2547340"/>
              <a:ext cx="442696" cy="72544"/>
            </a:xfrm>
            <a:custGeom>
              <a:avLst/>
              <a:gdLst>
                <a:gd name="connsiteX0" fmla="*/ 0 w 442696"/>
                <a:gd name="connsiteY0" fmla="*/ 0 h 72544"/>
                <a:gd name="connsiteX1" fmla="*/ 5748 w 442696"/>
                <a:gd name="connsiteY1" fmla="*/ 658 h 72544"/>
                <a:gd name="connsiteX2" fmla="*/ 284086 w 442696"/>
                <a:gd name="connsiteY2" fmla="*/ 14198 h 72544"/>
                <a:gd name="connsiteX3" fmla="*/ 402013 w 442696"/>
                <a:gd name="connsiteY3" fmla="*/ 15125 h 72544"/>
                <a:gd name="connsiteX4" fmla="*/ 441526 w 442696"/>
                <a:gd name="connsiteY4" fmla="*/ 59716 h 72544"/>
                <a:gd name="connsiteX5" fmla="*/ 442696 w 442696"/>
                <a:gd name="connsiteY5" fmla="*/ 72544 h 72544"/>
                <a:gd name="connsiteX6" fmla="*/ 409712 w 442696"/>
                <a:gd name="connsiteY6" fmla="*/ 70337 h 72544"/>
                <a:gd name="connsiteX7" fmla="*/ 7189 w 442696"/>
                <a:gd name="connsiteY7" fmla="*/ 3235 h 72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2696" h="72544">
                  <a:moveTo>
                    <a:pt x="0" y="0"/>
                  </a:moveTo>
                  <a:lnTo>
                    <a:pt x="5748" y="658"/>
                  </a:lnTo>
                  <a:cubicBezTo>
                    <a:pt x="76441" y="7492"/>
                    <a:pt x="170644" y="12274"/>
                    <a:pt x="284086" y="14198"/>
                  </a:cubicBezTo>
                  <a:lnTo>
                    <a:pt x="402013" y="15125"/>
                  </a:lnTo>
                  <a:lnTo>
                    <a:pt x="441526" y="59716"/>
                  </a:lnTo>
                  <a:lnTo>
                    <a:pt x="442696" y="72544"/>
                  </a:lnTo>
                  <a:lnTo>
                    <a:pt x="409712" y="70337"/>
                  </a:lnTo>
                  <a:cubicBezTo>
                    <a:pt x="213595" y="53045"/>
                    <a:pt x="70221" y="27283"/>
                    <a:pt x="7189" y="3235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42" name="フリーフォーム: 図形 841">
              <a:extLst>
                <a:ext uri="{FF2B5EF4-FFF2-40B4-BE49-F238E27FC236}">
                  <a16:creationId xmlns:a16="http://schemas.microsoft.com/office/drawing/2014/main" id="{8FF8E8B4-EC7F-46A8-81CC-9528057B6FB2}"/>
                </a:ext>
              </a:extLst>
            </p:cNvPr>
            <p:cNvSpPr/>
            <p:nvPr/>
          </p:nvSpPr>
          <p:spPr>
            <a:xfrm>
              <a:off x="426394" y="2403414"/>
              <a:ext cx="435431" cy="164761"/>
            </a:xfrm>
            <a:custGeom>
              <a:avLst/>
              <a:gdLst>
                <a:gd name="connsiteX0" fmla="*/ 381765 w 435431"/>
                <a:gd name="connsiteY0" fmla="*/ 0 h 164761"/>
                <a:gd name="connsiteX1" fmla="*/ 378140 w 435431"/>
                <a:gd name="connsiteY1" fmla="*/ 27357 h 164761"/>
                <a:gd name="connsiteX2" fmla="*/ 405686 w 435431"/>
                <a:gd name="connsiteY2" fmla="*/ 131169 h 164761"/>
                <a:gd name="connsiteX3" fmla="*/ 435431 w 435431"/>
                <a:gd name="connsiteY3" fmla="*/ 164737 h 164761"/>
                <a:gd name="connsiteX4" fmla="*/ 432166 w 435431"/>
                <a:gd name="connsiteY4" fmla="*/ 164760 h 164761"/>
                <a:gd name="connsiteX5" fmla="*/ 34129 w 435431"/>
                <a:gd name="connsiteY5" fmla="*/ 150279 h 164761"/>
                <a:gd name="connsiteX6" fmla="*/ 28381 w 435431"/>
                <a:gd name="connsiteY6" fmla="*/ 149621 h 164761"/>
                <a:gd name="connsiteX7" fmla="*/ 15753 w 435431"/>
                <a:gd name="connsiteY7" fmla="*/ 143938 h 164761"/>
                <a:gd name="connsiteX8" fmla="*/ 115107 w 435431"/>
                <a:gd name="connsiteY8" fmla="*/ 96045 h 164761"/>
                <a:gd name="connsiteX9" fmla="*/ 337638 w 435431"/>
                <a:gd name="connsiteY9" fmla="*/ 28367 h 164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5431" h="164761">
                  <a:moveTo>
                    <a:pt x="381765" y="0"/>
                  </a:moveTo>
                  <a:lnTo>
                    <a:pt x="378140" y="27357"/>
                  </a:lnTo>
                  <a:cubicBezTo>
                    <a:pt x="378140" y="64181"/>
                    <a:pt x="387948" y="99261"/>
                    <a:pt x="405686" y="131169"/>
                  </a:cubicBezTo>
                  <a:lnTo>
                    <a:pt x="435431" y="164737"/>
                  </a:lnTo>
                  <a:lnTo>
                    <a:pt x="432166" y="164760"/>
                  </a:lnTo>
                  <a:cubicBezTo>
                    <a:pt x="264438" y="164856"/>
                    <a:pt x="128387" y="159390"/>
                    <a:pt x="34129" y="150279"/>
                  </a:cubicBezTo>
                  <a:lnTo>
                    <a:pt x="28381" y="149621"/>
                  </a:lnTo>
                  <a:lnTo>
                    <a:pt x="15753" y="143938"/>
                  </a:lnTo>
                  <a:cubicBezTo>
                    <a:pt x="-21447" y="123412"/>
                    <a:pt x="5508" y="105172"/>
                    <a:pt x="115107" y="96045"/>
                  </a:cubicBezTo>
                  <a:cubicBezTo>
                    <a:pt x="249310" y="84868"/>
                    <a:pt x="298938" y="55944"/>
                    <a:pt x="337638" y="2836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5" name="フリーフォーム: 図形 864">
              <a:extLst>
                <a:ext uri="{FF2B5EF4-FFF2-40B4-BE49-F238E27FC236}">
                  <a16:creationId xmlns:a16="http://schemas.microsoft.com/office/drawing/2014/main" id="{95D11CBE-DAF4-4ECE-B9F0-6E2915C4F93B}"/>
                </a:ext>
              </a:extLst>
            </p:cNvPr>
            <p:cNvSpPr/>
            <p:nvPr/>
          </p:nvSpPr>
          <p:spPr>
            <a:xfrm rot="16200000">
              <a:off x="4083308" y="1550506"/>
              <a:ext cx="469057" cy="2153046"/>
            </a:xfrm>
            <a:custGeom>
              <a:avLst/>
              <a:gdLst>
                <a:gd name="connsiteX0" fmla="*/ 469057 w 469057"/>
                <a:gd name="connsiteY0" fmla="*/ 1178577 h 2153046"/>
                <a:gd name="connsiteX1" fmla="*/ 179092 w 469057"/>
                <a:gd name="connsiteY1" fmla="*/ 2149549 h 2153046"/>
                <a:gd name="connsiteX2" fmla="*/ 166384 w 469057"/>
                <a:gd name="connsiteY2" fmla="*/ 2153046 h 2153046"/>
                <a:gd name="connsiteX3" fmla="*/ 172732 w 469057"/>
                <a:gd name="connsiteY3" fmla="*/ 2117471 h 2153046"/>
                <a:gd name="connsiteX4" fmla="*/ 198942 w 469057"/>
                <a:gd name="connsiteY4" fmla="*/ 1906609 h 2153046"/>
                <a:gd name="connsiteX5" fmla="*/ 200879 w 469057"/>
                <a:gd name="connsiteY5" fmla="*/ 1883876 h 2153046"/>
                <a:gd name="connsiteX6" fmla="*/ 167696 w 469057"/>
                <a:gd name="connsiteY6" fmla="*/ 1928847 h 2153046"/>
                <a:gd name="connsiteX7" fmla="*/ 107725 w 469057"/>
                <a:gd name="connsiteY7" fmla="*/ 1977458 h 2153046"/>
                <a:gd name="connsiteX8" fmla="*/ 95017 w 469057"/>
                <a:gd name="connsiteY8" fmla="*/ 1980955 h 2153046"/>
                <a:gd name="connsiteX9" fmla="*/ 101364 w 469057"/>
                <a:gd name="connsiteY9" fmla="*/ 1945380 h 2153046"/>
                <a:gd name="connsiteX10" fmla="*/ 124369 w 469057"/>
                <a:gd name="connsiteY10" fmla="*/ 1724100 h 2153046"/>
                <a:gd name="connsiteX11" fmla="*/ 54611 w 469057"/>
                <a:gd name="connsiteY11" fmla="*/ 1823178 h 2153046"/>
                <a:gd name="connsiteX12" fmla="*/ 46356 w 469057"/>
                <a:gd name="connsiteY12" fmla="*/ 1826189 h 2153046"/>
                <a:gd name="connsiteX13" fmla="*/ 50479 w 469057"/>
                <a:gd name="connsiteY13" fmla="*/ 1795559 h 2153046"/>
                <a:gd name="connsiteX14" fmla="*/ 67504 w 469057"/>
                <a:gd name="connsiteY14" fmla="*/ 1614008 h 2153046"/>
                <a:gd name="connsiteX15" fmla="*/ 68762 w 469057"/>
                <a:gd name="connsiteY15" fmla="*/ 1594436 h 2153046"/>
                <a:gd name="connsiteX16" fmla="*/ 47208 w 469057"/>
                <a:gd name="connsiteY16" fmla="*/ 1633156 h 2153046"/>
                <a:gd name="connsiteX17" fmla="*/ 8255 w 469057"/>
                <a:gd name="connsiteY17" fmla="*/ 1675009 h 2153046"/>
                <a:gd name="connsiteX18" fmla="*/ 0 w 469057"/>
                <a:gd name="connsiteY18" fmla="*/ 1678020 h 2153046"/>
                <a:gd name="connsiteX19" fmla="*/ 4123 w 469057"/>
                <a:gd name="connsiteY19" fmla="*/ 1647390 h 2153046"/>
                <a:gd name="connsiteX20" fmla="*/ 44408 w 469057"/>
                <a:gd name="connsiteY20" fmla="*/ 839009 h 2153046"/>
                <a:gd name="connsiteX21" fmla="*/ 4123 w 469057"/>
                <a:gd name="connsiteY21" fmla="*/ 30630 h 2153046"/>
                <a:gd name="connsiteX22" fmla="*/ 0 w 469057"/>
                <a:gd name="connsiteY22" fmla="*/ 0 h 2153046"/>
                <a:gd name="connsiteX23" fmla="*/ 8254 w 469057"/>
                <a:gd name="connsiteY23" fmla="*/ 3010 h 2153046"/>
                <a:gd name="connsiteX24" fmla="*/ 65550 w 469057"/>
                <a:gd name="connsiteY24" fmla="*/ 74370 h 2153046"/>
                <a:gd name="connsiteX25" fmla="*/ 114279 w 469057"/>
                <a:gd name="connsiteY25" fmla="*/ 191824 h 2153046"/>
                <a:gd name="connsiteX26" fmla="*/ 101364 w 469057"/>
                <a:gd name="connsiteY26" fmla="*/ 67595 h 2153046"/>
                <a:gd name="connsiteX27" fmla="*/ 95017 w 469057"/>
                <a:gd name="connsiteY27" fmla="*/ 32020 h 2153046"/>
                <a:gd name="connsiteX28" fmla="*/ 107724 w 469057"/>
                <a:gd name="connsiteY28" fmla="*/ 35515 h 2153046"/>
                <a:gd name="connsiteX29" fmla="*/ 272193 w 469057"/>
                <a:gd name="connsiteY29" fmla="*/ 257064 h 2153046"/>
                <a:gd name="connsiteX30" fmla="*/ 309546 w 469057"/>
                <a:gd name="connsiteY30" fmla="*/ 361470 h 2153046"/>
                <a:gd name="connsiteX31" fmla="*/ 343560 w 469057"/>
                <a:gd name="connsiteY31" fmla="*/ 429154 h 2153046"/>
                <a:gd name="connsiteX32" fmla="*/ 420943 w 469057"/>
                <a:gd name="connsiteY32" fmla="*/ 685247 h 2153046"/>
                <a:gd name="connsiteX33" fmla="*/ 469057 w 469057"/>
                <a:gd name="connsiteY33" fmla="*/ 1178577 h 2153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69057" h="2153046">
                  <a:moveTo>
                    <a:pt x="469057" y="1178577"/>
                  </a:moveTo>
                  <a:cubicBezTo>
                    <a:pt x="469057" y="1657529"/>
                    <a:pt x="344575" y="2057132"/>
                    <a:pt x="179092" y="2149549"/>
                  </a:cubicBezTo>
                  <a:lnTo>
                    <a:pt x="166384" y="2153046"/>
                  </a:lnTo>
                  <a:lnTo>
                    <a:pt x="172732" y="2117471"/>
                  </a:lnTo>
                  <a:cubicBezTo>
                    <a:pt x="182521" y="2050468"/>
                    <a:pt x="191292" y="1980022"/>
                    <a:pt x="198942" y="1906609"/>
                  </a:cubicBezTo>
                  <a:lnTo>
                    <a:pt x="200879" y="1883876"/>
                  </a:lnTo>
                  <a:lnTo>
                    <a:pt x="167696" y="1928847"/>
                  </a:lnTo>
                  <a:cubicBezTo>
                    <a:pt x="148454" y="1949555"/>
                    <a:pt x="128410" y="1965906"/>
                    <a:pt x="107725" y="1977458"/>
                  </a:cubicBezTo>
                  <a:lnTo>
                    <a:pt x="95017" y="1980955"/>
                  </a:lnTo>
                  <a:lnTo>
                    <a:pt x="101364" y="1945380"/>
                  </a:lnTo>
                  <a:lnTo>
                    <a:pt x="124369" y="1724100"/>
                  </a:lnTo>
                  <a:lnTo>
                    <a:pt x="54611" y="1823178"/>
                  </a:lnTo>
                  <a:lnTo>
                    <a:pt x="46356" y="1826189"/>
                  </a:lnTo>
                  <a:lnTo>
                    <a:pt x="50479" y="1795559"/>
                  </a:lnTo>
                  <a:cubicBezTo>
                    <a:pt x="56838" y="1737870"/>
                    <a:pt x="62535" y="1677217"/>
                    <a:pt x="67504" y="1614008"/>
                  </a:cubicBezTo>
                  <a:lnTo>
                    <a:pt x="68762" y="1594436"/>
                  </a:lnTo>
                  <a:lnTo>
                    <a:pt x="47208" y="1633156"/>
                  </a:lnTo>
                  <a:cubicBezTo>
                    <a:pt x="34710" y="1650985"/>
                    <a:pt x="21690" y="1665064"/>
                    <a:pt x="8255" y="1675009"/>
                  </a:cubicBezTo>
                  <a:lnTo>
                    <a:pt x="0" y="1678020"/>
                  </a:lnTo>
                  <a:lnTo>
                    <a:pt x="4123" y="1647390"/>
                  </a:lnTo>
                  <a:cubicBezTo>
                    <a:pt x="29557" y="1416634"/>
                    <a:pt x="44408" y="1138453"/>
                    <a:pt x="44408" y="839009"/>
                  </a:cubicBezTo>
                  <a:cubicBezTo>
                    <a:pt x="44408" y="539568"/>
                    <a:pt x="29557" y="261387"/>
                    <a:pt x="4123" y="30630"/>
                  </a:cubicBezTo>
                  <a:lnTo>
                    <a:pt x="0" y="0"/>
                  </a:lnTo>
                  <a:lnTo>
                    <a:pt x="8254" y="3010"/>
                  </a:lnTo>
                  <a:cubicBezTo>
                    <a:pt x="28408" y="17929"/>
                    <a:pt x="47626" y="42147"/>
                    <a:pt x="65550" y="74370"/>
                  </a:cubicBezTo>
                  <a:lnTo>
                    <a:pt x="114279" y="191824"/>
                  </a:lnTo>
                  <a:lnTo>
                    <a:pt x="101364" y="67595"/>
                  </a:lnTo>
                  <a:lnTo>
                    <a:pt x="95017" y="32020"/>
                  </a:lnTo>
                  <a:lnTo>
                    <a:pt x="107724" y="35515"/>
                  </a:lnTo>
                  <a:cubicBezTo>
                    <a:pt x="169780" y="70172"/>
                    <a:pt x="226071" y="148026"/>
                    <a:pt x="272193" y="257064"/>
                  </a:cubicBezTo>
                  <a:lnTo>
                    <a:pt x="309546" y="361470"/>
                  </a:lnTo>
                  <a:lnTo>
                    <a:pt x="343560" y="429154"/>
                  </a:lnTo>
                  <a:cubicBezTo>
                    <a:pt x="374309" y="501846"/>
                    <a:pt x="400538" y="588397"/>
                    <a:pt x="420943" y="685247"/>
                  </a:cubicBezTo>
                  <a:cubicBezTo>
                    <a:pt x="451551" y="830522"/>
                    <a:pt x="469057" y="998971"/>
                    <a:pt x="469057" y="1178577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7" name="フリーフォーム: 図形 866">
              <a:extLst>
                <a:ext uri="{FF2B5EF4-FFF2-40B4-BE49-F238E27FC236}">
                  <a16:creationId xmlns:a16="http://schemas.microsoft.com/office/drawing/2014/main" id="{A93371AA-1086-44A5-8EDC-44F9CC3A11BF}"/>
                </a:ext>
              </a:extLst>
            </p:cNvPr>
            <p:cNvSpPr/>
            <p:nvPr/>
          </p:nvSpPr>
          <p:spPr>
            <a:xfrm>
              <a:off x="728473" y="2180994"/>
              <a:ext cx="3589362" cy="1114656"/>
            </a:xfrm>
            <a:custGeom>
              <a:avLst/>
              <a:gdLst>
                <a:gd name="connsiteX0" fmla="*/ 350235 w 3589362"/>
                <a:gd name="connsiteY0" fmla="*/ 230 h 1114656"/>
                <a:gd name="connsiteX1" fmla="*/ 594137 w 3589362"/>
                <a:gd name="connsiteY1" fmla="*/ 107476 h 1114656"/>
                <a:gd name="connsiteX2" fmla="*/ 640707 w 3589362"/>
                <a:gd name="connsiteY2" fmla="*/ 160047 h 1114656"/>
                <a:gd name="connsiteX3" fmla="*/ 720784 w 3589362"/>
                <a:gd name="connsiteY3" fmla="*/ 145105 h 1114656"/>
                <a:gd name="connsiteX4" fmla="*/ 971289 w 3589362"/>
                <a:gd name="connsiteY4" fmla="*/ 130404 h 1114656"/>
                <a:gd name="connsiteX5" fmla="*/ 1099580 w 3589362"/>
                <a:gd name="connsiteY5" fmla="*/ 134172 h 1114656"/>
                <a:gd name="connsiteX6" fmla="*/ 1201768 w 3589362"/>
                <a:gd name="connsiteY6" fmla="*/ 143313 h 1114656"/>
                <a:gd name="connsiteX7" fmla="*/ 1351744 w 3589362"/>
                <a:gd name="connsiteY7" fmla="*/ 118173 h 1114656"/>
                <a:gd name="connsiteX8" fmla="*/ 2371020 w 3589362"/>
                <a:gd name="connsiteY8" fmla="*/ 109415 h 1114656"/>
                <a:gd name="connsiteX9" fmla="*/ 3589362 w 3589362"/>
                <a:gd name="connsiteY9" fmla="*/ 391901 h 1114656"/>
                <a:gd name="connsiteX10" fmla="*/ 2366257 w 3589362"/>
                <a:gd name="connsiteY10" fmla="*/ 1112537 h 1114656"/>
                <a:gd name="connsiteX11" fmla="*/ 1161737 w 3589362"/>
                <a:gd name="connsiteY11" fmla="*/ 440864 h 1114656"/>
                <a:gd name="connsiteX12" fmla="*/ 1126225 w 3589362"/>
                <a:gd name="connsiteY12" fmla="*/ 397007 h 1114656"/>
                <a:gd name="connsiteX13" fmla="*/ 971289 w 3589362"/>
                <a:gd name="connsiteY13" fmla="*/ 394129 h 1114656"/>
                <a:gd name="connsiteX14" fmla="*/ 755557 w 3589362"/>
                <a:gd name="connsiteY14" fmla="*/ 398137 h 1114656"/>
                <a:gd name="connsiteX15" fmla="*/ 654595 w 3589362"/>
                <a:gd name="connsiteY15" fmla="*/ 403794 h 1114656"/>
                <a:gd name="connsiteX16" fmla="*/ 603760 w 3589362"/>
                <a:gd name="connsiteY16" fmla="*/ 448544 h 1114656"/>
                <a:gd name="connsiteX17" fmla="*/ 293878 w 3589362"/>
                <a:gd name="connsiteY17" fmla="*/ 498243 h 1114656"/>
                <a:gd name="connsiteX18" fmla="*/ 24285 w 3589362"/>
                <a:gd name="connsiteY18" fmla="*/ 288924 h 1114656"/>
                <a:gd name="connsiteX19" fmla="*/ 350235 w 3589362"/>
                <a:gd name="connsiteY19" fmla="*/ 230 h 1114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589362" h="1114656">
                  <a:moveTo>
                    <a:pt x="350235" y="230"/>
                  </a:moveTo>
                  <a:cubicBezTo>
                    <a:pt x="435913" y="4331"/>
                    <a:pt x="525735" y="49191"/>
                    <a:pt x="594137" y="107476"/>
                  </a:cubicBezTo>
                  <a:lnTo>
                    <a:pt x="640707" y="160047"/>
                  </a:lnTo>
                  <a:lnTo>
                    <a:pt x="720784" y="145105"/>
                  </a:lnTo>
                  <a:cubicBezTo>
                    <a:pt x="799918" y="135551"/>
                    <a:pt x="884055" y="130404"/>
                    <a:pt x="971289" y="130404"/>
                  </a:cubicBezTo>
                  <a:cubicBezTo>
                    <a:pt x="1014906" y="130404"/>
                    <a:pt x="1057749" y="131691"/>
                    <a:pt x="1099580" y="134172"/>
                  </a:cubicBezTo>
                  <a:lnTo>
                    <a:pt x="1201768" y="143313"/>
                  </a:lnTo>
                  <a:lnTo>
                    <a:pt x="1351744" y="118173"/>
                  </a:lnTo>
                  <a:cubicBezTo>
                    <a:pt x="1653704" y="83016"/>
                    <a:pt x="2105789" y="93540"/>
                    <a:pt x="2371020" y="109415"/>
                  </a:cubicBezTo>
                  <a:cubicBezTo>
                    <a:pt x="2795390" y="134815"/>
                    <a:pt x="3589362" y="159611"/>
                    <a:pt x="3589362" y="391901"/>
                  </a:cubicBezTo>
                  <a:cubicBezTo>
                    <a:pt x="3589362" y="624191"/>
                    <a:pt x="2990652" y="1152224"/>
                    <a:pt x="2366257" y="1112537"/>
                  </a:cubicBezTo>
                  <a:cubicBezTo>
                    <a:pt x="1897961" y="1082772"/>
                    <a:pt x="1387409" y="700615"/>
                    <a:pt x="1161737" y="440864"/>
                  </a:cubicBezTo>
                  <a:lnTo>
                    <a:pt x="1126225" y="397007"/>
                  </a:lnTo>
                  <a:lnTo>
                    <a:pt x="971289" y="394129"/>
                  </a:lnTo>
                  <a:cubicBezTo>
                    <a:pt x="899131" y="394129"/>
                    <a:pt x="827139" y="395471"/>
                    <a:pt x="755557" y="398137"/>
                  </a:cubicBezTo>
                  <a:lnTo>
                    <a:pt x="654595" y="403794"/>
                  </a:lnTo>
                  <a:lnTo>
                    <a:pt x="603760" y="448544"/>
                  </a:lnTo>
                  <a:cubicBezTo>
                    <a:pt x="533870" y="487646"/>
                    <a:pt x="429959" y="509488"/>
                    <a:pt x="293878" y="498243"/>
                  </a:cubicBezTo>
                  <a:cubicBezTo>
                    <a:pt x="21716" y="475754"/>
                    <a:pt x="-42258" y="371926"/>
                    <a:pt x="24285" y="288924"/>
                  </a:cubicBezTo>
                  <a:cubicBezTo>
                    <a:pt x="90828" y="205922"/>
                    <a:pt x="178879" y="-7971"/>
                    <a:pt x="350235" y="23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5" name="フリーフォーム: 図形 874">
              <a:extLst>
                <a:ext uri="{FF2B5EF4-FFF2-40B4-BE49-F238E27FC236}">
                  <a16:creationId xmlns:a16="http://schemas.microsoft.com/office/drawing/2014/main" id="{AF39F923-5FEE-401C-8B2C-6C1780351B7F}"/>
                </a:ext>
              </a:extLst>
            </p:cNvPr>
            <p:cNvSpPr/>
            <p:nvPr/>
          </p:nvSpPr>
          <p:spPr>
            <a:xfrm>
              <a:off x="728474" y="2180995"/>
              <a:ext cx="1248745" cy="501192"/>
            </a:xfrm>
            <a:custGeom>
              <a:avLst/>
              <a:gdLst>
                <a:gd name="connsiteX0" fmla="*/ 350235 w 1248745"/>
                <a:gd name="connsiteY0" fmla="*/ 230 h 501192"/>
                <a:gd name="connsiteX1" fmla="*/ 594137 w 1248745"/>
                <a:gd name="connsiteY1" fmla="*/ 107476 h 501192"/>
                <a:gd name="connsiteX2" fmla="*/ 640707 w 1248745"/>
                <a:gd name="connsiteY2" fmla="*/ 160047 h 501192"/>
                <a:gd name="connsiteX3" fmla="*/ 720784 w 1248745"/>
                <a:gd name="connsiteY3" fmla="*/ 145105 h 501192"/>
                <a:gd name="connsiteX4" fmla="*/ 971289 w 1248745"/>
                <a:gd name="connsiteY4" fmla="*/ 130404 h 501192"/>
                <a:gd name="connsiteX5" fmla="*/ 1099580 w 1248745"/>
                <a:gd name="connsiteY5" fmla="*/ 134172 h 501192"/>
                <a:gd name="connsiteX6" fmla="*/ 1201768 w 1248745"/>
                <a:gd name="connsiteY6" fmla="*/ 143313 h 501192"/>
                <a:gd name="connsiteX7" fmla="*/ 1248745 w 1248745"/>
                <a:gd name="connsiteY7" fmla="*/ 135439 h 501192"/>
                <a:gd name="connsiteX8" fmla="*/ 1219638 w 1248745"/>
                <a:gd name="connsiteY8" fmla="*/ 182079 h 501192"/>
                <a:gd name="connsiteX9" fmla="*/ 1167806 w 1248745"/>
                <a:gd name="connsiteY9" fmla="*/ 300298 h 501192"/>
                <a:gd name="connsiteX10" fmla="*/ 1138647 w 1248745"/>
                <a:gd name="connsiteY10" fmla="*/ 412348 h 501192"/>
                <a:gd name="connsiteX11" fmla="*/ 1126225 w 1248745"/>
                <a:gd name="connsiteY11" fmla="*/ 397007 h 501192"/>
                <a:gd name="connsiteX12" fmla="*/ 971289 w 1248745"/>
                <a:gd name="connsiteY12" fmla="*/ 394129 h 501192"/>
                <a:gd name="connsiteX13" fmla="*/ 755557 w 1248745"/>
                <a:gd name="connsiteY13" fmla="*/ 398137 h 501192"/>
                <a:gd name="connsiteX14" fmla="*/ 654595 w 1248745"/>
                <a:gd name="connsiteY14" fmla="*/ 403794 h 501192"/>
                <a:gd name="connsiteX15" fmla="*/ 603760 w 1248745"/>
                <a:gd name="connsiteY15" fmla="*/ 448544 h 501192"/>
                <a:gd name="connsiteX16" fmla="*/ 293878 w 1248745"/>
                <a:gd name="connsiteY16" fmla="*/ 498243 h 501192"/>
                <a:gd name="connsiteX17" fmla="*/ 24285 w 1248745"/>
                <a:gd name="connsiteY17" fmla="*/ 288924 h 501192"/>
                <a:gd name="connsiteX18" fmla="*/ 350235 w 1248745"/>
                <a:gd name="connsiteY18" fmla="*/ 230 h 50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48745" h="501192">
                  <a:moveTo>
                    <a:pt x="350235" y="230"/>
                  </a:moveTo>
                  <a:cubicBezTo>
                    <a:pt x="435913" y="4331"/>
                    <a:pt x="525735" y="49191"/>
                    <a:pt x="594137" y="107476"/>
                  </a:cubicBezTo>
                  <a:lnTo>
                    <a:pt x="640707" y="160047"/>
                  </a:lnTo>
                  <a:lnTo>
                    <a:pt x="720784" y="145105"/>
                  </a:lnTo>
                  <a:cubicBezTo>
                    <a:pt x="799918" y="135551"/>
                    <a:pt x="884055" y="130404"/>
                    <a:pt x="971289" y="130404"/>
                  </a:cubicBezTo>
                  <a:cubicBezTo>
                    <a:pt x="1014906" y="130404"/>
                    <a:pt x="1057749" y="131691"/>
                    <a:pt x="1099580" y="134172"/>
                  </a:cubicBezTo>
                  <a:lnTo>
                    <a:pt x="1201768" y="143313"/>
                  </a:lnTo>
                  <a:lnTo>
                    <a:pt x="1248745" y="135439"/>
                  </a:lnTo>
                  <a:lnTo>
                    <a:pt x="1219638" y="182079"/>
                  </a:lnTo>
                  <a:cubicBezTo>
                    <a:pt x="1199152" y="220706"/>
                    <a:pt x="1181816" y="260147"/>
                    <a:pt x="1167806" y="300298"/>
                  </a:cubicBezTo>
                  <a:lnTo>
                    <a:pt x="1138647" y="412348"/>
                  </a:lnTo>
                  <a:lnTo>
                    <a:pt x="1126225" y="397007"/>
                  </a:lnTo>
                  <a:lnTo>
                    <a:pt x="971289" y="394129"/>
                  </a:lnTo>
                  <a:cubicBezTo>
                    <a:pt x="899131" y="394129"/>
                    <a:pt x="827139" y="395471"/>
                    <a:pt x="755557" y="398137"/>
                  </a:cubicBezTo>
                  <a:lnTo>
                    <a:pt x="654595" y="403794"/>
                  </a:lnTo>
                  <a:lnTo>
                    <a:pt x="603760" y="448544"/>
                  </a:lnTo>
                  <a:cubicBezTo>
                    <a:pt x="533870" y="487646"/>
                    <a:pt x="429959" y="509488"/>
                    <a:pt x="293878" y="498243"/>
                  </a:cubicBezTo>
                  <a:cubicBezTo>
                    <a:pt x="21716" y="475754"/>
                    <a:pt x="-42258" y="371926"/>
                    <a:pt x="24285" y="288924"/>
                  </a:cubicBezTo>
                  <a:cubicBezTo>
                    <a:pt x="90828" y="205922"/>
                    <a:pt x="178879" y="-7971"/>
                    <a:pt x="350235" y="23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6" name="フリーフォーム: 図形 875">
              <a:extLst>
                <a:ext uri="{FF2B5EF4-FFF2-40B4-BE49-F238E27FC236}">
                  <a16:creationId xmlns:a16="http://schemas.microsoft.com/office/drawing/2014/main" id="{3E34FF74-AB96-4CAC-A465-E6B9EE467F6F}"/>
                </a:ext>
              </a:extLst>
            </p:cNvPr>
            <p:cNvSpPr/>
            <p:nvPr/>
          </p:nvSpPr>
          <p:spPr>
            <a:xfrm>
              <a:off x="892729" y="2366182"/>
              <a:ext cx="349081" cy="316005"/>
            </a:xfrm>
            <a:custGeom>
              <a:avLst/>
              <a:gdLst>
                <a:gd name="connsiteX0" fmla="*/ 244737 w 349081"/>
                <a:gd name="connsiteY0" fmla="*/ 99 h 316005"/>
                <a:gd name="connsiteX1" fmla="*/ 281558 w 349081"/>
                <a:gd name="connsiteY1" fmla="*/ 9639 h 316005"/>
                <a:gd name="connsiteX2" fmla="*/ 317934 w 349081"/>
                <a:gd name="connsiteY2" fmla="*/ 59490 h 316005"/>
                <a:gd name="connsiteX3" fmla="*/ 334180 w 349081"/>
                <a:gd name="connsiteY3" fmla="*/ 102203 h 316005"/>
                <a:gd name="connsiteX4" fmla="*/ 347394 w 349081"/>
                <a:gd name="connsiteY4" fmla="*/ 236460 h 316005"/>
                <a:gd name="connsiteX5" fmla="*/ 332474 w 349081"/>
                <a:gd name="connsiteY5" fmla="*/ 301299 h 316005"/>
                <a:gd name="connsiteX6" fmla="*/ 309386 w 349081"/>
                <a:gd name="connsiteY6" fmla="*/ 307087 h 316005"/>
                <a:gd name="connsiteX7" fmla="*/ 129623 w 349081"/>
                <a:gd name="connsiteY7" fmla="*/ 313056 h 316005"/>
                <a:gd name="connsiteX8" fmla="*/ 37169 w 349081"/>
                <a:gd name="connsiteY8" fmla="*/ 301010 h 316005"/>
                <a:gd name="connsiteX9" fmla="*/ 0 w 349081"/>
                <a:gd name="connsiteY9" fmla="*/ 291711 h 316005"/>
                <a:gd name="connsiteX10" fmla="*/ 114648 w 349081"/>
                <a:gd name="connsiteY10" fmla="*/ 107703 h 316005"/>
                <a:gd name="connsiteX11" fmla="*/ 244737 w 349081"/>
                <a:gd name="connsiteY11" fmla="*/ 99 h 316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9081" h="316005">
                  <a:moveTo>
                    <a:pt x="244737" y="99"/>
                  </a:moveTo>
                  <a:cubicBezTo>
                    <a:pt x="258016" y="-614"/>
                    <a:pt x="270443" y="2530"/>
                    <a:pt x="281558" y="9639"/>
                  </a:cubicBezTo>
                  <a:cubicBezTo>
                    <a:pt x="296378" y="19119"/>
                    <a:pt x="308867" y="35650"/>
                    <a:pt x="317934" y="59490"/>
                  </a:cubicBezTo>
                  <a:lnTo>
                    <a:pt x="334180" y="102203"/>
                  </a:lnTo>
                  <a:cubicBezTo>
                    <a:pt x="347781" y="137962"/>
                    <a:pt x="351751" y="185088"/>
                    <a:pt x="347394" y="236460"/>
                  </a:cubicBezTo>
                  <a:lnTo>
                    <a:pt x="332474" y="301299"/>
                  </a:lnTo>
                  <a:lnTo>
                    <a:pt x="309386" y="307087"/>
                  </a:lnTo>
                  <a:cubicBezTo>
                    <a:pt x="257662" y="316030"/>
                    <a:pt x="197664" y="318679"/>
                    <a:pt x="129623" y="313056"/>
                  </a:cubicBezTo>
                  <a:cubicBezTo>
                    <a:pt x="95603" y="310245"/>
                    <a:pt x="64836" y="306163"/>
                    <a:pt x="37169" y="301010"/>
                  </a:cubicBezTo>
                  <a:lnTo>
                    <a:pt x="0" y="291711"/>
                  </a:lnTo>
                  <a:lnTo>
                    <a:pt x="114648" y="107703"/>
                  </a:lnTo>
                  <a:cubicBezTo>
                    <a:pt x="157400" y="39087"/>
                    <a:pt x="204901" y="2237"/>
                    <a:pt x="244737" y="9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1" name="フリーフォーム: 図形 890">
              <a:extLst>
                <a:ext uri="{FF2B5EF4-FFF2-40B4-BE49-F238E27FC236}">
                  <a16:creationId xmlns:a16="http://schemas.microsoft.com/office/drawing/2014/main" id="{196A3592-5370-4D95-A8EF-6332FDE7F36B}"/>
                </a:ext>
              </a:extLst>
            </p:cNvPr>
            <p:cNvSpPr/>
            <p:nvPr/>
          </p:nvSpPr>
          <p:spPr>
            <a:xfrm rot="9540701" flipH="1">
              <a:off x="3601298" y="3018608"/>
              <a:ext cx="653785" cy="223997"/>
            </a:xfrm>
            <a:custGeom>
              <a:avLst/>
              <a:gdLst>
                <a:gd name="connsiteX0" fmla="*/ 508591 w 653143"/>
                <a:gd name="connsiteY0" fmla="*/ 619459 h 619459"/>
                <a:gd name="connsiteX1" fmla="*/ 602860 w 653143"/>
                <a:gd name="connsiteY1" fmla="*/ 619459 h 619459"/>
                <a:gd name="connsiteX2" fmla="*/ 581651 w 653143"/>
                <a:gd name="connsiteY2" fmla="*/ 157555 h 619459"/>
                <a:gd name="connsiteX3" fmla="*/ 601208 w 653143"/>
                <a:gd name="connsiteY3" fmla="*/ 152088 h 619459"/>
                <a:gd name="connsiteX4" fmla="*/ 609400 w 653143"/>
                <a:gd name="connsiteY4" fmla="*/ 51217 h 619459"/>
                <a:gd name="connsiteX5" fmla="*/ 27652 w 653143"/>
                <a:gd name="connsiteY5" fmla="*/ 0 h 619459"/>
                <a:gd name="connsiteX6" fmla="*/ 66012 w 653143"/>
                <a:gd name="connsiteY6" fmla="*/ 88557 h 619459"/>
                <a:gd name="connsiteX7" fmla="*/ 66605 w 653143"/>
                <a:gd name="connsiteY7" fmla="*/ 96278 h 619459"/>
                <a:gd name="connsiteX8" fmla="*/ 0 w 653143"/>
                <a:gd name="connsiteY8" fmla="*/ 126806 h 619459"/>
                <a:gd name="connsiteX9" fmla="*/ 67258 w 653143"/>
                <a:gd name="connsiteY9" fmla="*/ 157632 h 619459"/>
                <a:gd name="connsiteX10" fmla="*/ 63119 w 653143"/>
                <a:gd name="connsiteY10" fmla="*/ 171390 h 619459"/>
                <a:gd name="connsiteX11" fmla="*/ 27652 w 653143"/>
                <a:gd name="connsiteY11" fmla="*/ 221583 h 619459"/>
                <a:gd name="connsiteX12" fmla="*/ 520233 w 653143"/>
                <a:gd name="connsiteY12" fmla="*/ 169563 h 619459"/>
                <a:gd name="connsiteX13" fmla="*/ 529318 w 653143"/>
                <a:gd name="connsiteY13" fmla="*/ 168054 h 619459"/>
                <a:gd name="connsiteX0" fmla="*/ 529318 w 653143"/>
                <a:gd name="connsiteY0" fmla="*/ 168054 h 619459"/>
                <a:gd name="connsiteX1" fmla="*/ 602860 w 653143"/>
                <a:gd name="connsiteY1" fmla="*/ 619459 h 619459"/>
                <a:gd name="connsiteX2" fmla="*/ 581651 w 653143"/>
                <a:gd name="connsiteY2" fmla="*/ 157555 h 619459"/>
                <a:gd name="connsiteX3" fmla="*/ 601208 w 653143"/>
                <a:gd name="connsiteY3" fmla="*/ 152088 h 619459"/>
                <a:gd name="connsiteX4" fmla="*/ 609400 w 653143"/>
                <a:gd name="connsiteY4" fmla="*/ 51217 h 619459"/>
                <a:gd name="connsiteX5" fmla="*/ 27652 w 653143"/>
                <a:gd name="connsiteY5" fmla="*/ 0 h 619459"/>
                <a:gd name="connsiteX6" fmla="*/ 66012 w 653143"/>
                <a:gd name="connsiteY6" fmla="*/ 88557 h 619459"/>
                <a:gd name="connsiteX7" fmla="*/ 66605 w 653143"/>
                <a:gd name="connsiteY7" fmla="*/ 96278 h 619459"/>
                <a:gd name="connsiteX8" fmla="*/ 0 w 653143"/>
                <a:gd name="connsiteY8" fmla="*/ 126806 h 619459"/>
                <a:gd name="connsiteX9" fmla="*/ 67258 w 653143"/>
                <a:gd name="connsiteY9" fmla="*/ 157632 h 619459"/>
                <a:gd name="connsiteX10" fmla="*/ 63119 w 653143"/>
                <a:gd name="connsiteY10" fmla="*/ 171390 h 619459"/>
                <a:gd name="connsiteX11" fmla="*/ 27652 w 653143"/>
                <a:gd name="connsiteY11" fmla="*/ 221583 h 619459"/>
                <a:gd name="connsiteX12" fmla="*/ 520233 w 653143"/>
                <a:gd name="connsiteY12" fmla="*/ 169563 h 619459"/>
                <a:gd name="connsiteX13" fmla="*/ 529318 w 653143"/>
                <a:gd name="connsiteY13" fmla="*/ 168054 h 619459"/>
                <a:gd name="connsiteX0" fmla="*/ 529318 w 653143"/>
                <a:gd name="connsiteY0" fmla="*/ 168054 h 605172"/>
                <a:gd name="connsiteX1" fmla="*/ 602860 w 653143"/>
                <a:gd name="connsiteY1" fmla="*/ 605172 h 605172"/>
                <a:gd name="connsiteX2" fmla="*/ 581651 w 653143"/>
                <a:gd name="connsiteY2" fmla="*/ 157555 h 605172"/>
                <a:gd name="connsiteX3" fmla="*/ 601208 w 653143"/>
                <a:gd name="connsiteY3" fmla="*/ 152088 h 605172"/>
                <a:gd name="connsiteX4" fmla="*/ 609400 w 653143"/>
                <a:gd name="connsiteY4" fmla="*/ 51217 h 605172"/>
                <a:gd name="connsiteX5" fmla="*/ 27652 w 653143"/>
                <a:gd name="connsiteY5" fmla="*/ 0 h 605172"/>
                <a:gd name="connsiteX6" fmla="*/ 66012 w 653143"/>
                <a:gd name="connsiteY6" fmla="*/ 88557 h 605172"/>
                <a:gd name="connsiteX7" fmla="*/ 66605 w 653143"/>
                <a:gd name="connsiteY7" fmla="*/ 96278 h 605172"/>
                <a:gd name="connsiteX8" fmla="*/ 0 w 653143"/>
                <a:gd name="connsiteY8" fmla="*/ 126806 h 605172"/>
                <a:gd name="connsiteX9" fmla="*/ 67258 w 653143"/>
                <a:gd name="connsiteY9" fmla="*/ 157632 h 605172"/>
                <a:gd name="connsiteX10" fmla="*/ 63119 w 653143"/>
                <a:gd name="connsiteY10" fmla="*/ 171390 h 605172"/>
                <a:gd name="connsiteX11" fmla="*/ 27652 w 653143"/>
                <a:gd name="connsiteY11" fmla="*/ 221583 h 605172"/>
                <a:gd name="connsiteX12" fmla="*/ 520233 w 653143"/>
                <a:gd name="connsiteY12" fmla="*/ 169563 h 605172"/>
                <a:gd name="connsiteX13" fmla="*/ 529318 w 653143"/>
                <a:gd name="connsiteY13" fmla="*/ 168054 h 605172"/>
                <a:gd name="connsiteX0" fmla="*/ 529318 w 653143"/>
                <a:gd name="connsiteY0" fmla="*/ 168054 h 221583"/>
                <a:gd name="connsiteX1" fmla="*/ 581651 w 653143"/>
                <a:gd name="connsiteY1" fmla="*/ 157555 h 221583"/>
                <a:gd name="connsiteX2" fmla="*/ 601208 w 653143"/>
                <a:gd name="connsiteY2" fmla="*/ 152088 h 221583"/>
                <a:gd name="connsiteX3" fmla="*/ 609400 w 653143"/>
                <a:gd name="connsiteY3" fmla="*/ 51217 h 221583"/>
                <a:gd name="connsiteX4" fmla="*/ 27652 w 653143"/>
                <a:gd name="connsiteY4" fmla="*/ 0 h 221583"/>
                <a:gd name="connsiteX5" fmla="*/ 66012 w 653143"/>
                <a:gd name="connsiteY5" fmla="*/ 88557 h 221583"/>
                <a:gd name="connsiteX6" fmla="*/ 66605 w 653143"/>
                <a:gd name="connsiteY6" fmla="*/ 96278 h 221583"/>
                <a:gd name="connsiteX7" fmla="*/ 0 w 653143"/>
                <a:gd name="connsiteY7" fmla="*/ 126806 h 221583"/>
                <a:gd name="connsiteX8" fmla="*/ 67258 w 653143"/>
                <a:gd name="connsiteY8" fmla="*/ 157632 h 221583"/>
                <a:gd name="connsiteX9" fmla="*/ 63119 w 653143"/>
                <a:gd name="connsiteY9" fmla="*/ 171390 h 221583"/>
                <a:gd name="connsiteX10" fmla="*/ 27652 w 653143"/>
                <a:gd name="connsiteY10" fmla="*/ 221583 h 221583"/>
                <a:gd name="connsiteX11" fmla="*/ 520233 w 653143"/>
                <a:gd name="connsiteY11" fmla="*/ 169563 h 221583"/>
                <a:gd name="connsiteX12" fmla="*/ 529318 w 653143"/>
                <a:gd name="connsiteY12" fmla="*/ 168054 h 221583"/>
                <a:gd name="connsiteX0" fmla="*/ 520233 w 653143"/>
                <a:gd name="connsiteY0" fmla="*/ 169563 h 221583"/>
                <a:gd name="connsiteX1" fmla="*/ 581651 w 653143"/>
                <a:gd name="connsiteY1" fmla="*/ 157555 h 221583"/>
                <a:gd name="connsiteX2" fmla="*/ 601208 w 653143"/>
                <a:gd name="connsiteY2" fmla="*/ 152088 h 221583"/>
                <a:gd name="connsiteX3" fmla="*/ 609400 w 653143"/>
                <a:gd name="connsiteY3" fmla="*/ 51217 h 221583"/>
                <a:gd name="connsiteX4" fmla="*/ 27652 w 653143"/>
                <a:gd name="connsiteY4" fmla="*/ 0 h 221583"/>
                <a:gd name="connsiteX5" fmla="*/ 66012 w 653143"/>
                <a:gd name="connsiteY5" fmla="*/ 88557 h 221583"/>
                <a:gd name="connsiteX6" fmla="*/ 66605 w 653143"/>
                <a:gd name="connsiteY6" fmla="*/ 96278 h 221583"/>
                <a:gd name="connsiteX7" fmla="*/ 0 w 653143"/>
                <a:gd name="connsiteY7" fmla="*/ 126806 h 221583"/>
                <a:gd name="connsiteX8" fmla="*/ 67258 w 653143"/>
                <a:gd name="connsiteY8" fmla="*/ 157632 h 221583"/>
                <a:gd name="connsiteX9" fmla="*/ 63119 w 653143"/>
                <a:gd name="connsiteY9" fmla="*/ 171390 h 221583"/>
                <a:gd name="connsiteX10" fmla="*/ 27652 w 653143"/>
                <a:gd name="connsiteY10" fmla="*/ 221583 h 221583"/>
                <a:gd name="connsiteX11" fmla="*/ 520233 w 653143"/>
                <a:gd name="connsiteY11" fmla="*/ 169563 h 221583"/>
                <a:gd name="connsiteX0" fmla="*/ 27652 w 653143"/>
                <a:gd name="connsiteY0" fmla="*/ 221583 h 221583"/>
                <a:gd name="connsiteX1" fmla="*/ 581651 w 653143"/>
                <a:gd name="connsiteY1" fmla="*/ 157555 h 221583"/>
                <a:gd name="connsiteX2" fmla="*/ 601208 w 653143"/>
                <a:gd name="connsiteY2" fmla="*/ 152088 h 221583"/>
                <a:gd name="connsiteX3" fmla="*/ 609400 w 653143"/>
                <a:gd name="connsiteY3" fmla="*/ 51217 h 221583"/>
                <a:gd name="connsiteX4" fmla="*/ 27652 w 653143"/>
                <a:gd name="connsiteY4" fmla="*/ 0 h 221583"/>
                <a:gd name="connsiteX5" fmla="*/ 66012 w 653143"/>
                <a:gd name="connsiteY5" fmla="*/ 88557 h 221583"/>
                <a:gd name="connsiteX6" fmla="*/ 66605 w 653143"/>
                <a:gd name="connsiteY6" fmla="*/ 96278 h 221583"/>
                <a:gd name="connsiteX7" fmla="*/ 0 w 653143"/>
                <a:gd name="connsiteY7" fmla="*/ 126806 h 221583"/>
                <a:gd name="connsiteX8" fmla="*/ 67258 w 653143"/>
                <a:gd name="connsiteY8" fmla="*/ 157632 h 221583"/>
                <a:gd name="connsiteX9" fmla="*/ 63119 w 653143"/>
                <a:gd name="connsiteY9" fmla="*/ 171390 h 221583"/>
                <a:gd name="connsiteX10" fmla="*/ 27652 w 653143"/>
                <a:gd name="connsiteY10" fmla="*/ 221583 h 221583"/>
                <a:gd name="connsiteX0" fmla="*/ 27652 w 653143"/>
                <a:gd name="connsiteY0" fmla="*/ 221583 h 221583"/>
                <a:gd name="connsiteX1" fmla="*/ 601208 w 653143"/>
                <a:gd name="connsiteY1" fmla="*/ 152088 h 221583"/>
                <a:gd name="connsiteX2" fmla="*/ 609400 w 653143"/>
                <a:gd name="connsiteY2" fmla="*/ 51217 h 221583"/>
                <a:gd name="connsiteX3" fmla="*/ 27652 w 653143"/>
                <a:gd name="connsiteY3" fmla="*/ 0 h 221583"/>
                <a:gd name="connsiteX4" fmla="*/ 66012 w 653143"/>
                <a:gd name="connsiteY4" fmla="*/ 88557 h 221583"/>
                <a:gd name="connsiteX5" fmla="*/ 66605 w 653143"/>
                <a:gd name="connsiteY5" fmla="*/ 96278 h 221583"/>
                <a:gd name="connsiteX6" fmla="*/ 0 w 653143"/>
                <a:gd name="connsiteY6" fmla="*/ 126806 h 221583"/>
                <a:gd name="connsiteX7" fmla="*/ 67258 w 653143"/>
                <a:gd name="connsiteY7" fmla="*/ 157632 h 221583"/>
                <a:gd name="connsiteX8" fmla="*/ 63119 w 653143"/>
                <a:gd name="connsiteY8" fmla="*/ 171390 h 221583"/>
                <a:gd name="connsiteX9" fmla="*/ 27652 w 653143"/>
                <a:gd name="connsiteY9" fmla="*/ 221583 h 221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3143" h="221583">
                  <a:moveTo>
                    <a:pt x="27652" y="221583"/>
                  </a:moveTo>
                  <a:cubicBezTo>
                    <a:pt x="117333" y="218366"/>
                    <a:pt x="504250" y="180482"/>
                    <a:pt x="601208" y="152088"/>
                  </a:cubicBezTo>
                  <a:cubicBezTo>
                    <a:pt x="672599" y="123866"/>
                    <a:pt x="665577" y="63870"/>
                    <a:pt x="609400" y="51217"/>
                  </a:cubicBezTo>
                  <a:cubicBezTo>
                    <a:pt x="545199" y="36755"/>
                    <a:pt x="237341" y="18466"/>
                    <a:pt x="27652" y="0"/>
                  </a:cubicBezTo>
                  <a:cubicBezTo>
                    <a:pt x="45389" y="24035"/>
                    <a:pt x="59704" y="48845"/>
                    <a:pt x="66012" y="88557"/>
                  </a:cubicBezTo>
                  <a:cubicBezTo>
                    <a:pt x="66210" y="91131"/>
                    <a:pt x="66407" y="93704"/>
                    <a:pt x="66605" y="96278"/>
                  </a:cubicBezTo>
                  <a:lnTo>
                    <a:pt x="0" y="126806"/>
                  </a:lnTo>
                  <a:lnTo>
                    <a:pt x="67258" y="157632"/>
                  </a:lnTo>
                  <a:lnTo>
                    <a:pt x="63119" y="171390"/>
                  </a:lnTo>
                  <a:cubicBezTo>
                    <a:pt x="51297" y="197526"/>
                    <a:pt x="27191" y="195447"/>
                    <a:pt x="27652" y="221583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56" name="フリーフォーム: 図形 2055">
              <a:extLst>
                <a:ext uri="{FF2B5EF4-FFF2-40B4-BE49-F238E27FC236}">
                  <a16:creationId xmlns:a16="http://schemas.microsoft.com/office/drawing/2014/main" id="{673F2C4F-5F7D-4CA2-82CD-C51B0032D36A}"/>
                </a:ext>
              </a:extLst>
            </p:cNvPr>
            <p:cNvSpPr/>
            <p:nvPr/>
          </p:nvSpPr>
          <p:spPr>
            <a:xfrm>
              <a:off x="2005634" y="-357004"/>
              <a:ext cx="1727111" cy="3008451"/>
            </a:xfrm>
            <a:custGeom>
              <a:avLst/>
              <a:gdLst>
                <a:gd name="connsiteX0" fmla="*/ 112323 w 705180"/>
                <a:gd name="connsiteY0" fmla="*/ 1302675 h 1302675"/>
                <a:gd name="connsiteX1" fmla="*/ 146829 w 705180"/>
                <a:gd name="connsiteY1" fmla="*/ 974871 h 1302675"/>
                <a:gd name="connsiteX2" fmla="*/ 180 w 705180"/>
                <a:gd name="connsiteY2" fmla="*/ 741958 h 1302675"/>
                <a:gd name="connsiteX3" fmla="*/ 181334 w 705180"/>
                <a:gd name="connsiteY3" fmla="*/ 25965 h 1302675"/>
                <a:gd name="connsiteX4" fmla="*/ 250346 w 705180"/>
                <a:gd name="connsiteY4" fmla="*/ 155361 h 1302675"/>
                <a:gd name="connsiteX5" fmla="*/ 345236 w 705180"/>
                <a:gd name="connsiteY5" fmla="*/ 138109 h 1302675"/>
                <a:gd name="connsiteX6" fmla="*/ 362489 w 705180"/>
                <a:gd name="connsiteY6" fmla="*/ 232999 h 1302675"/>
                <a:gd name="connsiteX7" fmla="*/ 440127 w 705180"/>
                <a:gd name="connsiteY7" fmla="*/ 258878 h 1302675"/>
                <a:gd name="connsiteX8" fmla="*/ 440127 w 705180"/>
                <a:gd name="connsiteY8" fmla="*/ 431407 h 1302675"/>
                <a:gd name="connsiteX9" fmla="*/ 491885 w 705180"/>
                <a:gd name="connsiteY9" fmla="*/ 440033 h 1302675"/>
                <a:gd name="connsiteX10" fmla="*/ 474632 w 705180"/>
                <a:gd name="connsiteY10" fmla="*/ 560803 h 1302675"/>
                <a:gd name="connsiteX11" fmla="*/ 552270 w 705180"/>
                <a:gd name="connsiteY11" fmla="*/ 586682 h 1302675"/>
                <a:gd name="connsiteX12" fmla="*/ 552270 w 705180"/>
                <a:gd name="connsiteY12" fmla="*/ 690199 h 1302675"/>
                <a:gd name="connsiteX13" fmla="*/ 698919 w 705180"/>
                <a:gd name="connsiteY13" fmla="*/ 905859 h 1302675"/>
                <a:gd name="connsiteX14" fmla="*/ 664414 w 705180"/>
                <a:gd name="connsiteY14" fmla="*/ 1250916 h 1302675"/>
                <a:gd name="connsiteX0" fmla="*/ 112323 w 701679"/>
                <a:gd name="connsiteY0" fmla="*/ 1302675 h 1436352"/>
                <a:gd name="connsiteX1" fmla="*/ 146829 w 701679"/>
                <a:gd name="connsiteY1" fmla="*/ 974871 h 1436352"/>
                <a:gd name="connsiteX2" fmla="*/ 180 w 701679"/>
                <a:gd name="connsiteY2" fmla="*/ 741958 h 1436352"/>
                <a:gd name="connsiteX3" fmla="*/ 181334 w 701679"/>
                <a:gd name="connsiteY3" fmla="*/ 25965 h 1436352"/>
                <a:gd name="connsiteX4" fmla="*/ 250346 w 701679"/>
                <a:gd name="connsiteY4" fmla="*/ 155361 h 1436352"/>
                <a:gd name="connsiteX5" fmla="*/ 345236 w 701679"/>
                <a:gd name="connsiteY5" fmla="*/ 138109 h 1436352"/>
                <a:gd name="connsiteX6" fmla="*/ 362489 w 701679"/>
                <a:gd name="connsiteY6" fmla="*/ 232999 h 1436352"/>
                <a:gd name="connsiteX7" fmla="*/ 440127 w 701679"/>
                <a:gd name="connsiteY7" fmla="*/ 258878 h 1436352"/>
                <a:gd name="connsiteX8" fmla="*/ 440127 w 701679"/>
                <a:gd name="connsiteY8" fmla="*/ 431407 h 1436352"/>
                <a:gd name="connsiteX9" fmla="*/ 491885 w 701679"/>
                <a:gd name="connsiteY9" fmla="*/ 440033 h 1436352"/>
                <a:gd name="connsiteX10" fmla="*/ 474632 w 701679"/>
                <a:gd name="connsiteY10" fmla="*/ 560803 h 1436352"/>
                <a:gd name="connsiteX11" fmla="*/ 552270 w 701679"/>
                <a:gd name="connsiteY11" fmla="*/ 586682 h 1436352"/>
                <a:gd name="connsiteX12" fmla="*/ 552270 w 701679"/>
                <a:gd name="connsiteY12" fmla="*/ 690199 h 1436352"/>
                <a:gd name="connsiteX13" fmla="*/ 698919 w 701679"/>
                <a:gd name="connsiteY13" fmla="*/ 905859 h 1436352"/>
                <a:gd name="connsiteX14" fmla="*/ 609626 w 701679"/>
                <a:gd name="connsiteY14" fmla="*/ 1436352 h 1436352"/>
                <a:gd name="connsiteX0" fmla="*/ 112323 w 793037"/>
                <a:gd name="connsiteY0" fmla="*/ 1302675 h 1436352"/>
                <a:gd name="connsiteX1" fmla="*/ 146829 w 793037"/>
                <a:gd name="connsiteY1" fmla="*/ 974871 h 1436352"/>
                <a:gd name="connsiteX2" fmla="*/ 180 w 793037"/>
                <a:gd name="connsiteY2" fmla="*/ 741958 h 1436352"/>
                <a:gd name="connsiteX3" fmla="*/ 181334 w 793037"/>
                <a:gd name="connsiteY3" fmla="*/ 25965 h 1436352"/>
                <a:gd name="connsiteX4" fmla="*/ 250346 w 793037"/>
                <a:gd name="connsiteY4" fmla="*/ 155361 h 1436352"/>
                <a:gd name="connsiteX5" fmla="*/ 345236 w 793037"/>
                <a:gd name="connsiteY5" fmla="*/ 138109 h 1436352"/>
                <a:gd name="connsiteX6" fmla="*/ 362489 w 793037"/>
                <a:gd name="connsiteY6" fmla="*/ 232999 h 1436352"/>
                <a:gd name="connsiteX7" fmla="*/ 440127 w 793037"/>
                <a:gd name="connsiteY7" fmla="*/ 258878 h 1436352"/>
                <a:gd name="connsiteX8" fmla="*/ 440127 w 793037"/>
                <a:gd name="connsiteY8" fmla="*/ 431407 h 1436352"/>
                <a:gd name="connsiteX9" fmla="*/ 491885 w 793037"/>
                <a:gd name="connsiteY9" fmla="*/ 440033 h 1436352"/>
                <a:gd name="connsiteX10" fmla="*/ 474632 w 793037"/>
                <a:gd name="connsiteY10" fmla="*/ 560803 h 1436352"/>
                <a:gd name="connsiteX11" fmla="*/ 552270 w 793037"/>
                <a:gd name="connsiteY11" fmla="*/ 586682 h 1436352"/>
                <a:gd name="connsiteX12" fmla="*/ 552270 w 793037"/>
                <a:gd name="connsiteY12" fmla="*/ 690199 h 1436352"/>
                <a:gd name="connsiteX13" fmla="*/ 791637 w 793037"/>
                <a:gd name="connsiteY13" fmla="*/ 1061794 h 1436352"/>
                <a:gd name="connsiteX14" fmla="*/ 609626 w 793037"/>
                <a:gd name="connsiteY14" fmla="*/ 1436352 h 1436352"/>
                <a:gd name="connsiteX0" fmla="*/ 112323 w 793663"/>
                <a:gd name="connsiteY0" fmla="*/ 1302675 h 1436352"/>
                <a:gd name="connsiteX1" fmla="*/ 146829 w 793663"/>
                <a:gd name="connsiteY1" fmla="*/ 974871 h 1436352"/>
                <a:gd name="connsiteX2" fmla="*/ 180 w 793663"/>
                <a:gd name="connsiteY2" fmla="*/ 741958 h 1436352"/>
                <a:gd name="connsiteX3" fmla="*/ 181334 w 793663"/>
                <a:gd name="connsiteY3" fmla="*/ 25965 h 1436352"/>
                <a:gd name="connsiteX4" fmla="*/ 250346 w 793663"/>
                <a:gd name="connsiteY4" fmla="*/ 155361 h 1436352"/>
                <a:gd name="connsiteX5" fmla="*/ 345236 w 793663"/>
                <a:gd name="connsiteY5" fmla="*/ 138109 h 1436352"/>
                <a:gd name="connsiteX6" fmla="*/ 362489 w 793663"/>
                <a:gd name="connsiteY6" fmla="*/ 232999 h 1436352"/>
                <a:gd name="connsiteX7" fmla="*/ 440127 w 793663"/>
                <a:gd name="connsiteY7" fmla="*/ 258878 h 1436352"/>
                <a:gd name="connsiteX8" fmla="*/ 440127 w 793663"/>
                <a:gd name="connsiteY8" fmla="*/ 431407 h 1436352"/>
                <a:gd name="connsiteX9" fmla="*/ 491885 w 793663"/>
                <a:gd name="connsiteY9" fmla="*/ 440033 h 1436352"/>
                <a:gd name="connsiteX10" fmla="*/ 474632 w 793663"/>
                <a:gd name="connsiteY10" fmla="*/ 560803 h 1436352"/>
                <a:gd name="connsiteX11" fmla="*/ 552270 w 793663"/>
                <a:gd name="connsiteY11" fmla="*/ 586682 h 1436352"/>
                <a:gd name="connsiteX12" fmla="*/ 552270 w 793663"/>
                <a:gd name="connsiteY12" fmla="*/ 690199 h 1436352"/>
                <a:gd name="connsiteX13" fmla="*/ 791637 w 793663"/>
                <a:gd name="connsiteY13" fmla="*/ 1061794 h 1436352"/>
                <a:gd name="connsiteX14" fmla="*/ 609626 w 793663"/>
                <a:gd name="connsiteY14" fmla="*/ 1436352 h 1436352"/>
                <a:gd name="connsiteX0" fmla="*/ 112323 w 793663"/>
                <a:gd name="connsiteY0" fmla="*/ 1302675 h 1436352"/>
                <a:gd name="connsiteX1" fmla="*/ 146829 w 793663"/>
                <a:gd name="connsiteY1" fmla="*/ 974871 h 1436352"/>
                <a:gd name="connsiteX2" fmla="*/ 180 w 793663"/>
                <a:gd name="connsiteY2" fmla="*/ 741958 h 1436352"/>
                <a:gd name="connsiteX3" fmla="*/ 181334 w 793663"/>
                <a:gd name="connsiteY3" fmla="*/ 25965 h 1436352"/>
                <a:gd name="connsiteX4" fmla="*/ 250346 w 793663"/>
                <a:gd name="connsiteY4" fmla="*/ 155361 h 1436352"/>
                <a:gd name="connsiteX5" fmla="*/ 345236 w 793663"/>
                <a:gd name="connsiteY5" fmla="*/ 138109 h 1436352"/>
                <a:gd name="connsiteX6" fmla="*/ 362489 w 793663"/>
                <a:gd name="connsiteY6" fmla="*/ 232999 h 1436352"/>
                <a:gd name="connsiteX7" fmla="*/ 440127 w 793663"/>
                <a:gd name="connsiteY7" fmla="*/ 258878 h 1436352"/>
                <a:gd name="connsiteX8" fmla="*/ 440127 w 793663"/>
                <a:gd name="connsiteY8" fmla="*/ 431407 h 1436352"/>
                <a:gd name="connsiteX9" fmla="*/ 508743 w 793663"/>
                <a:gd name="connsiteY9" fmla="*/ 452677 h 1436352"/>
                <a:gd name="connsiteX10" fmla="*/ 474632 w 793663"/>
                <a:gd name="connsiteY10" fmla="*/ 560803 h 1436352"/>
                <a:gd name="connsiteX11" fmla="*/ 552270 w 793663"/>
                <a:gd name="connsiteY11" fmla="*/ 586682 h 1436352"/>
                <a:gd name="connsiteX12" fmla="*/ 552270 w 793663"/>
                <a:gd name="connsiteY12" fmla="*/ 690199 h 1436352"/>
                <a:gd name="connsiteX13" fmla="*/ 791637 w 793663"/>
                <a:gd name="connsiteY13" fmla="*/ 1061794 h 1436352"/>
                <a:gd name="connsiteX14" fmla="*/ 609626 w 793663"/>
                <a:gd name="connsiteY14" fmla="*/ 1436352 h 1436352"/>
                <a:gd name="connsiteX0" fmla="*/ 112323 w 793663"/>
                <a:gd name="connsiteY0" fmla="*/ 1302675 h 1436352"/>
                <a:gd name="connsiteX1" fmla="*/ 146829 w 793663"/>
                <a:gd name="connsiteY1" fmla="*/ 974871 h 1436352"/>
                <a:gd name="connsiteX2" fmla="*/ 180 w 793663"/>
                <a:gd name="connsiteY2" fmla="*/ 741958 h 1436352"/>
                <a:gd name="connsiteX3" fmla="*/ 181334 w 793663"/>
                <a:gd name="connsiteY3" fmla="*/ 25965 h 1436352"/>
                <a:gd name="connsiteX4" fmla="*/ 250346 w 793663"/>
                <a:gd name="connsiteY4" fmla="*/ 155361 h 1436352"/>
                <a:gd name="connsiteX5" fmla="*/ 345236 w 793663"/>
                <a:gd name="connsiteY5" fmla="*/ 138109 h 1436352"/>
                <a:gd name="connsiteX6" fmla="*/ 362489 w 793663"/>
                <a:gd name="connsiteY6" fmla="*/ 232999 h 1436352"/>
                <a:gd name="connsiteX7" fmla="*/ 423269 w 793663"/>
                <a:gd name="connsiteY7" fmla="*/ 250449 h 1436352"/>
                <a:gd name="connsiteX8" fmla="*/ 440127 w 793663"/>
                <a:gd name="connsiteY8" fmla="*/ 431407 h 1436352"/>
                <a:gd name="connsiteX9" fmla="*/ 508743 w 793663"/>
                <a:gd name="connsiteY9" fmla="*/ 452677 h 1436352"/>
                <a:gd name="connsiteX10" fmla="*/ 474632 w 793663"/>
                <a:gd name="connsiteY10" fmla="*/ 560803 h 1436352"/>
                <a:gd name="connsiteX11" fmla="*/ 552270 w 793663"/>
                <a:gd name="connsiteY11" fmla="*/ 586682 h 1436352"/>
                <a:gd name="connsiteX12" fmla="*/ 552270 w 793663"/>
                <a:gd name="connsiteY12" fmla="*/ 690199 h 1436352"/>
                <a:gd name="connsiteX13" fmla="*/ 791637 w 793663"/>
                <a:gd name="connsiteY13" fmla="*/ 1061794 h 1436352"/>
                <a:gd name="connsiteX14" fmla="*/ 609626 w 793663"/>
                <a:gd name="connsiteY14" fmla="*/ 1436352 h 1436352"/>
                <a:gd name="connsiteX0" fmla="*/ 112323 w 793663"/>
                <a:gd name="connsiteY0" fmla="*/ 1302675 h 1436352"/>
                <a:gd name="connsiteX1" fmla="*/ 146829 w 793663"/>
                <a:gd name="connsiteY1" fmla="*/ 974871 h 1436352"/>
                <a:gd name="connsiteX2" fmla="*/ 180 w 793663"/>
                <a:gd name="connsiteY2" fmla="*/ 741958 h 1436352"/>
                <a:gd name="connsiteX3" fmla="*/ 181334 w 793663"/>
                <a:gd name="connsiteY3" fmla="*/ 25965 h 1436352"/>
                <a:gd name="connsiteX4" fmla="*/ 250346 w 793663"/>
                <a:gd name="connsiteY4" fmla="*/ 155361 h 1436352"/>
                <a:gd name="connsiteX5" fmla="*/ 345236 w 793663"/>
                <a:gd name="connsiteY5" fmla="*/ 138109 h 1436352"/>
                <a:gd name="connsiteX6" fmla="*/ 362489 w 793663"/>
                <a:gd name="connsiteY6" fmla="*/ 232999 h 1436352"/>
                <a:gd name="connsiteX7" fmla="*/ 423269 w 793663"/>
                <a:gd name="connsiteY7" fmla="*/ 250449 h 1436352"/>
                <a:gd name="connsiteX8" fmla="*/ 444341 w 793663"/>
                <a:gd name="connsiteY8" fmla="*/ 406121 h 1436352"/>
                <a:gd name="connsiteX9" fmla="*/ 508743 w 793663"/>
                <a:gd name="connsiteY9" fmla="*/ 452677 h 1436352"/>
                <a:gd name="connsiteX10" fmla="*/ 474632 w 793663"/>
                <a:gd name="connsiteY10" fmla="*/ 560803 h 1436352"/>
                <a:gd name="connsiteX11" fmla="*/ 552270 w 793663"/>
                <a:gd name="connsiteY11" fmla="*/ 586682 h 1436352"/>
                <a:gd name="connsiteX12" fmla="*/ 552270 w 793663"/>
                <a:gd name="connsiteY12" fmla="*/ 690199 h 1436352"/>
                <a:gd name="connsiteX13" fmla="*/ 791637 w 793663"/>
                <a:gd name="connsiteY13" fmla="*/ 1061794 h 1436352"/>
                <a:gd name="connsiteX14" fmla="*/ 609626 w 793663"/>
                <a:gd name="connsiteY14" fmla="*/ 1436352 h 1436352"/>
                <a:gd name="connsiteX0" fmla="*/ 112323 w 792356"/>
                <a:gd name="connsiteY0" fmla="*/ 1302675 h 1537499"/>
                <a:gd name="connsiteX1" fmla="*/ 146829 w 792356"/>
                <a:gd name="connsiteY1" fmla="*/ 974871 h 1537499"/>
                <a:gd name="connsiteX2" fmla="*/ 180 w 792356"/>
                <a:gd name="connsiteY2" fmla="*/ 741958 h 1537499"/>
                <a:gd name="connsiteX3" fmla="*/ 181334 w 792356"/>
                <a:gd name="connsiteY3" fmla="*/ 25965 h 1537499"/>
                <a:gd name="connsiteX4" fmla="*/ 250346 w 792356"/>
                <a:gd name="connsiteY4" fmla="*/ 155361 h 1537499"/>
                <a:gd name="connsiteX5" fmla="*/ 345236 w 792356"/>
                <a:gd name="connsiteY5" fmla="*/ 138109 h 1537499"/>
                <a:gd name="connsiteX6" fmla="*/ 362489 w 792356"/>
                <a:gd name="connsiteY6" fmla="*/ 232999 h 1537499"/>
                <a:gd name="connsiteX7" fmla="*/ 423269 w 792356"/>
                <a:gd name="connsiteY7" fmla="*/ 250449 h 1537499"/>
                <a:gd name="connsiteX8" fmla="*/ 444341 w 792356"/>
                <a:gd name="connsiteY8" fmla="*/ 406121 h 1537499"/>
                <a:gd name="connsiteX9" fmla="*/ 508743 w 792356"/>
                <a:gd name="connsiteY9" fmla="*/ 452677 h 1537499"/>
                <a:gd name="connsiteX10" fmla="*/ 474632 w 792356"/>
                <a:gd name="connsiteY10" fmla="*/ 560803 h 1537499"/>
                <a:gd name="connsiteX11" fmla="*/ 552270 w 792356"/>
                <a:gd name="connsiteY11" fmla="*/ 586682 h 1537499"/>
                <a:gd name="connsiteX12" fmla="*/ 552270 w 792356"/>
                <a:gd name="connsiteY12" fmla="*/ 690199 h 1537499"/>
                <a:gd name="connsiteX13" fmla="*/ 791637 w 792356"/>
                <a:gd name="connsiteY13" fmla="*/ 1061794 h 1537499"/>
                <a:gd name="connsiteX14" fmla="*/ 626484 w 792356"/>
                <a:gd name="connsiteY14" fmla="*/ 1537499 h 1537499"/>
                <a:gd name="connsiteX0" fmla="*/ 112323 w 805272"/>
                <a:gd name="connsiteY0" fmla="*/ 1302675 h 1538127"/>
                <a:gd name="connsiteX1" fmla="*/ 146829 w 805272"/>
                <a:gd name="connsiteY1" fmla="*/ 974871 h 1538127"/>
                <a:gd name="connsiteX2" fmla="*/ 180 w 805272"/>
                <a:gd name="connsiteY2" fmla="*/ 741958 h 1538127"/>
                <a:gd name="connsiteX3" fmla="*/ 181334 w 805272"/>
                <a:gd name="connsiteY3" fmla="*/ 25965 h 1538127"/>
                <a:gd name="connsiteX4" fmla="*/ 250346 w 805272"/>
                <a:gd name="connsiteY4" fmla="*/ 155361 h 1538127"/>
                <a:gd name="connsiteX5" fmla="*/ 345236 w 805272"/>
                <a:gd name="connsiteY5" fmla="*/ 138109 h 1538127"/>
                <a:gd name="connsiteX6" fmla="*/ 362489 w 805272"/>
                <a:gd name="connsiteY6" fmla="*/ 232999 h 1538127"/>
                <a:gd name="connsiteX7" fmla="*/ 423269 w 805272"/>
                <a:gd name="connsiteY7" fmla="*/ 250449 h 1538127"/>
                <a:gd name="connsiteX8" fmla="*/ 444341 w 805272"/>
                <a:gd name="connsiteY8" fmla="*/ 406121 h 1538127"/>
                <a:gd name="connsiteX9" fmla="*/ 508743 w 805272"/>
                <a:gd name="connsiteY9" fmla="*/ 452677 h 1538127"/>
                <a:gd name="connsiteX10" fmla="*/ 474632 w 805272"/>
                <a:gd name="connsiteY10" fmla="*/ 560803 h 1538127"/>
                <a:gd name="connsiteX11" fmla="*/ 552270 w 805272"/>
                <a:gd name="connsiteY11" fmla="*/ 586682 h 1538127"/>
                <a:gd name="connsiteX12" fmla="*/ 552270 w 805272"/>
                <a:gd name="connsiteY12" fmla="*/ 690199 h 1538127"/>
                <a:gd name="connsiteX13" fmla="*/ 791637 w 805272"/>
                <a:gd name="connsiteY13" fmla="*/ 1061794 h 1538127"/>
                <a:gd name="connsiteX14" fmla="*/ 626484 w 805272"/>
                <a:gd name="connsiteY14" fmla="*/ 1537499 h 1538127"/>
                <a:gd name="connsiteX0" fmla="*/ 112323 w 791761"/>
                <a:gd name="connsiteY0" fmla="*/ 1302675 h 1542335"/>
                <a:gd name="connsiteX1" fmla="*/ 146829 w 791761"/>
                <a:gd name="connsiteY1" fmla="*/ 974871 h 1542335"/>
                <a:gd name="connsiteX2" fmla="*/ 180 w 791761"/>
                <a:gd name="connsiteY2" fmla="*/ 741958 h 1542335"/>
                <a:gd name="connsiteX3" fmla="*/ 181334 w 791761"/>
                <a:gd name="connsiteY3" fmla="*/ 25965 h 1542335"/>
                <a:gd name="connsiteX4" fmla="*/ 250346 w 791761"/>
                <a:gd name="connsiteY4" fmla="*/ 155361 h 1542335"/>
                <a:gd name="connsiteX5" fmla="*/ 345236 w 791761"/>
                <a:gd name="connsiteY5" fmla="*/ 138109 h 1542335"/>
                <a:gd name="connsiteX6" fmla="*/ 362489 w 791761"/>
                <a:gd name="connsiteY6" fmla="*/ 232999 h 1542335"/>
                <a:gd name="connsiteX7" fmla="*/ 423269 w 791761"/>
                <a:gd name="connsiteY7" fmla="*/ 250449 h 1542335"/>
                <a:gd name="connsiteX8" fmla="*/ 444341 w 791761"/>
                <a:gd name="connsiteY8" fmla="*/ 406121 h 1542335"/>
                <a:gd name="connsiteX9" fmla="*/ 508743 w 791761"/>
                <a:gd name="connsiteY9" fmla="*/ 452677 h 1542335"/>
                <a:gd name="connsiteX10" fmla="*/ 474632 w 791761"/>
                <a:gd name="connsiteY10" fmla="*/ 560803 h 1542335"/>
                <a:gd name="connsiteX11" fmla="*/ 552270 w 791761"/>
                <a:gd name="connsiteY11" fmla="*/ 586682 h 1542335"/>
                <a:gd name="connsiteX12" fmla="*/ 552270 w 791761"/>
                <a:gd name="connsiteY12" fmla="*/ 690199 h 1542335"/>
                <a:gd name="connsiteX13" fmla="*/ 791637 w 791761"/>
                <a:gd name="connsiteY13" fmla="*/ 1061794 h 1542335"/>
                <a:gd name="connsiteX14" fmla="*/ 516908 w 791761"/>
                <a:gd name="connsiteY14" fmla="*/ 1541713 h 1542335"/>
                <a:gd name="connsiteX0" fmla="*/ 112323 w 803617"/>
                <a:gd name="connsiteY0" fmla="*/ 1302675 h 1545043"/>
                <a:gd name="connsiteX1" fmla="*/ 146829 w 803617"/>
                <a:gd name="connsiteY1" fmla="*/ 974871 h 1545043"/>
                <a:gd name="connsiteX2" fmla="*/ 180 w 803617"/>
                <a:gd name="connsiteY2" fmla="*/ 741958 h 1545043"/>
                <a:gd name="connsiteX3" fmla="*/ 181334 w 803617"/>
                <a:gd name="connsiteY3" fmla="*/ 25965 h 1545043"/>
                <a:gd name="connsiteX4" fmla="*/ 250346 w 803617"/>
                <a:gd name="connsiteY4" fmla="*/ 155361 h 1545043"/>
                <a:gd name="connsiteX5" fmla="*/ 345236 w 803617"/>
                <a:gd name="connsiteY5" fmla="*/ 138109 h 1545043"/>
                <a:gd name="connsiteX6" fmla="*/ 362489 w 803617"/>
                <a:gd name="connsiteY6" fmla="*/ 232999 h 1545043"/>
                <a:gd name="connsiteX7" fmla="*/ 423269 w 803617"/>
                <a:gd name="connsiteY7" fmla="*/ 250449 h 1545043"/>
                <a:gd name="connsiteX8" fmla="*/ 444341 w 803617"/>
                <a:gd name="connsiteY8" fmla="*/ 406121 h 1545043"/>
                <a:gd name="connsiteX9" fmla="*/ 508743 w 803617"/>
                <a:gd name="connsiteY9" fmla="*/ 452677 h 1545043"/>
                <a:gd name="connsiteX10" fmla="*/ 474632 w 803617"/>
                <a:gd name="connsiteY10" fmla="*/ 560803 h 1545043"/>
                <a:gd name="connsiteX11" fmla="*/ 552270 w 803617"/>
                <a:gd name="connsiteY11" fmla="*/ 586682 h 1545043"/>
                <a:gd name="connsiteX12" fmla="*/ 552270 w 803617"/>
                <a:gd name="connsiteY12" fmla="*/ 690199 h 1545043"/>
                <a:gd name="connsiteX13" fmla="*/ 791637 w 803617"/>
                <a:gd name="connsiteY13" fmla="*/ 1061794 h 1545043"/>
                <a:gd name="connsiteX14" fmla="*/ 516908 w 803617"/>
                <a:gd name="connsiteY14" fmla="*/ 1541713 h 1545043"/>
                <a:gd name="connsiteX0" fmla="*/ 112323 w 834607"/>
                <a:gd name="connsiteY0" fmla="*/ 1302675 h 1490669"/>
                <a:gd name="connsiteX1" fmla="*/ 146829 w 834607"/>
                <a:gd name="connsiteY1" fmla="*/ 974871 h 1490669"/>
                <a:gd name="connsiteX2" fmla="*/ 180 w 834607"/>
                <a:gd name="connsiteY2" fmla="*/ 741958 h 1490669"/>
                <a:gd name="connsiteX3" fmla="*/ 181334 w 834607"/>
                <a:gd name="connsiteY3" fmla="*/ 25965 h 1490669"/>
                <a:gd name="connsiteX4" fmla="*/ 250346 w 834607"/>
                <a:gd name="connsiteY4" fmla="*/ 155361 h 1490669"/>
                <a:gd name="connsiteX5" fmla="*/ 345236 w 834607"/>
                <a:gd name="connsiteY5" fmla="*/ 138109 h 1490669"/>
                <a:gd name="connsiteX6" fmla="*/ 362489 w 834607"/>
                <a:gd name="connsiteY6" fmla="*/ 232999 h 1490669"/>
                <a:gd name="connsiteX7" fmla="*/ 423269 w 834607"/>
                <a:gd name="connsiteY7" fmla="*/ 250449 h 1490669"/>
                <a:gd name="connsiteX8" fmla="*/ 444341 w 834607"/>
                <a:gd name="connsiteY8" fmla="*/ 406121 h 1490669"/>
                <a:gd name="connsiteX9" fmla="*/ 508743 w 834607"/>
                <a:gd name="connsiteY9" fmla="*/ 452677 h 1490669"/>
                <a:gd name="connsiteX10" fmla="*/ 474632 w 834607"/>
                <a:gd name="connsiteY10" fmla="*/ 560803 h 1490669"/>
                <a:gd name="connsiteX11" fmla="*/ 552270 w 834607"/>
                <a:gd name="connsiteY11" fmla="*/ 586682 h 1490669"/>
                <a:gd name="connsiteX12" fmla="*/ 552270 w 834607"/>
                <a:gd name="connsiteY12" fmla="*/ 690199 h 1490669"/>
                <a:gd name="connsiteX13" fmla="*/ 791637 w 834607"/>
                <a:gd name="connsiteY13" fmla="*/ 1061794 h 1490669"/>
                <a:gd name="connsiteX14" fmla="*/ 584339 w 834607"/>
                <a:gd name="connsiteY14" fmla="*/ 1486925 h 1490669"/>
                <a:gd name="connsiteX0" fmla="*/ 82816 w 834601"/>
                <a:gd name="connsiteY0" fmla="*/ 1353249 h 1490669"/>
                <a:gd name="connsiteX1" fmla="*/ 146823 w 834601"/>
                <a:gd name="connsiteY1" fmla="*/ 974871 h 1490669"/>
                <a:gd name="connsiteX2" fmla="*/ 174 w 834601"/>
                <a:gd name="connsiteY2" fmla="*/ 741958 h 1490669"/>
                <a:gd name="connsiteX3" fmla="*/ 181328 w 834601"/>
                <a:gd name="connsiteY3" fmla="*/ 25965 h 1490669"/>
                <a:gd name="connsiteX4" fmla="*/ 250340 w 834601"/>
                <a:gd name="connsiteY4" fmla="*/ 155361 h 1490669"/>
                <a:gd name="connsiteX5" fmla="*/ 345230 w 834601"/>
                <a:gd name="connsiteY5" fmla="*/ 138109 h 1490669"/>
                <a:gd name="connsiteX6" fmla="*/ 362483 w 834601"/>
                <a:gd name="connsiteY6" fmla="*/ 232999 h 1490669"/>
                <a:gd name="connsiteX7" fmla="*/ 423263 w 834601"/>
                <a:gd name="connsiteY7" fmla="*/ 250449 h 1490669"/>
                <a:gd name="connsiteX8" fmla="*/ 444335 w 834601"/>
                <a:gd name="connsiteY8" fmla="*/ 406121 h 1490669"/>
                <a:gd name="connsiteX9" fmla="*/ 508737 w 834601"/>
                <a:gd name="connsiteY9" fmla="*/ 452677 h 1490669"/>
                <a:gd name="connsiteX10" fmla="*/ 474626 w 834601"/>
                <a:gd name="connsiteY10" fmla="*/ 560803 h 1490669"/>
                <a:gd name="connsiteX11" fmla="*/ 552264 w 834601"/>
                <a:gd name="connsiteY11" fmla="*/ 586682 h 1490669"/>
                <a:gd name="connsiteX12" fmla="*/ 552264 w 834601"/>
                <a:gd name="connsiteY12" fmla="*/ 690199 h 1490669"/>
                <a:gd name="connsiteX13" fmla="*/ 791631 w 834601"/>
                <a:gd name="connsiteY13" fmla="*/ 1061794 h 1490669"/>
                <a:gd name="connsiteX14" fmla="*/ 584333 w 834601"/>
                <a:gd name="connsiteY14" fmla="*/ 1486925 h 1490669"/>
                <a:gd name="connsiteX0" fmla="*/ 82816 w 834601"/>
                <a:gd name="connsiteY0" fmla="*/ 1353249 h 1490669"/>
                <a:gd name="connsiteX1" fmla="*/ 146823 w 834601"/>
                <a:gd name="connsiteY1" fmla="*/ 974871 h 1490669"/>
                <a:gd name="connsiteX2" fmla="*/ 174 w 834601"/>
                <a:gd name="connsiteY2" fmla="*/ 741958 h 1490669"/>
                <a:gd name="connsiteX3" fmla="*/ 181328 w 834601"/>
                <a:gd name="connsiteY3" fmla="*/ 25965 h 1490669"/>
                <a:gd name="connsiteX4" fmla="*/ 250340 w 834601"/>
                <a:gd name="connsiteY4" fmla="*/ 155361 h 1490669"/>
                <a:gd name="connsiteX5" fmla="*/ 345230 w 834601"/>
                <a:gd name="connsiteY5" fmla="*/ 138109 h 1490669"/>
                <a:gd name="connsiteX6" fmla="*/ 362483 w 834601"/>
                <a:gd name="connsiteY6" fmla="*/ 232999 h 1490669"/>
                <a:gd name="connsiteX7" fmla="*/ 423263 w 834601"/>
                <a:gd name="connsiteY7" fmla="*/ 250449 h 1490669"/>
                <a:gd name="connsiteX8" fmla="*/ 444335 w 834601"/>
                <a:gd name="connsiteY8" fmla="*/ 406121 h 1490669"/>
                <a:gd name="connsiteX9" fmla="*/ 508737 w 834601"/>
                <a:gd name="connsiteY9" fmla="*/ 452677 h 1490669"/>
                <a:gd name="connsiteX10" fmla="*/ 474626 w 834601"/>
                <a:gd name="connsiteY10" fmla="*/ 560803 h 1490669"/>
                <a:gd name="connsiteX11" fmla="*/ 552264 w 834601"/>
                <a:gd name="connsiteY11" fmla="*/ 586682 h 1490669"/>
                <a:gd name="connsiteX12" fmla="*/ 552264 w 834601"/>
                <a:gd name="connsiteY12" fmla="*/ 690199 h 1490669"/>
                <a:gd name="connsiteX13" fmla="*/ 791631 w 834601"/>
                <a:gd name="connsiteY13" fmla="*/ 1061794 h 1490669"/>
                <a:gd name="connsiteX14" fmla="*/ 584333 w 834601"/>
                <a:gd name="connsiteY14" fmla="*/ 1486925 h 1490669"/>
                <a:gd name="connsiteX0" fmla="*/ 82816 w 843783"/>
                <a:gd name="connsiteY0" fmla="*/ 1353249 h 1469784"/>
                <a:gd name="connsiteX1" fmla="*/ 146823 w 843783"/>
                <a:gd name="connsiteY1" fmla="*/ 974871 h 1469784"/>
                <a:gd name="connsiteX2" fmla="*/ 174 w 843783"/>
                <a:gd name="connsiteY2" fmla="*/ 741958 h 1469784"/>
                <a:gd name="connsiteX3" fmla="*/ 181328 w 843783"/>
                <a:gd name="connsiteY3" fmla="*/ 25965 h 1469784"/>
                <a:gd name="connsiteX4" fmla="*/ 250340 w 843783"/>
                <a:gd name="connsiteY4" fmla="*/ 155361 h 1469784"/>
                <a:gd name="connsiteX5" fmla="*/ 345230 w 843783"/>
                <a:gd name="connsiteY5" fmla="*/ 138109 h 1469784"/>
                <a:gd name="connsiteX6" fmla="*/ 362483 w 843783"/>
                <a:gd name="connsiteY6" fmla="*/ 232999 h 1469784"/>
                <a:gd name="connsiteX7" fmla="*/ 423263 w 843783"/>
                <a:gd name="connsiteY7" fmla="*/ 250449 h 1469784"/>
                <a:gd name="connsiteX8" fmla="*/ 444335 w 843783"/>
                <a:gd name="connsiteY8" fmla="*/ 406121 h 1469784"/>
                <a:gd name="connsiteX9" fmla="*/ 508737 w 843783"/>
                <a:gd name="connsiteY9" fmla="*/ 452677 h 1469784"/>
                <a:gd name="connsiteX10" fmla="*/ 474626 w 843783"/>
                <a:gd name="connsiteY10" fmla="*/ 560803 h 1469784"/>
                <a:gd name="connsiteX11" fmla="*/ 552264 w 843783"/>
                <a:gd name="connsiteY11" fmla="*/ 586682 h 1469784"/>
                <a:gd name="connsiteX12" fmla="*/ 552264 w 843783"/>
                <a:gd name="connsiteY12" fmla="*/ 690199 h 1469784"/>
                <a:gd name="connsiteX13" fmla="*/ 791631 w 843783"/>
                <a:gd name="connsiteY13" fmla="*/ 1061794 h 1469784"/>
                <a:gd name="connsiteX14" fmla="*/ 601191 w 843783"/>
                <a:gd name="connsiteY14" fmla="*/ 1465853 h 146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43783" h="1469784">
                  <a:moveTo>
                    <a:pt x="82816" y="1353249"/>
                  </a:moveTo>
                  <a:cubicBezTo>
                    <a:pt x="159987" y="1206572"/>
                    <a:pt x="160597" y="1076753"/>
                    <a:pt x="146823" y="974871"/>
                  </a:cubicBezTo>
                  <a:cubicBezTo>
                    <a:pt x="133049" y="872989"/>
                    <a:pt x="-5577" y="900109"/>
                    <a:pt x="174" y="741958"/>
                  </a:cubicBezTo>
                  <a:cubicBezTo>
                    <a:pt x="5925" y="583807"/>
                    <a:pt x="139634" y="123731"/>
                    <a:pt x="181328" y="25965"/>
                  </a:cubicBezTo>
                  <a:cubicBezTo>
                    <a:pt x="223022" y="-71801"/>
                    <a:pt x="223023" y="136670"/>
                    <a:pt x="250340" y="155361"/>
                  </a:cubicBezTo>
                  <a:cubicBezTo>
                    <a:pt x="277657" y="174052"/>
                    <a:pt x="326540" y="125169"/>
                    <a:pt x="345230" y="138109"/>
                  </a:cubicBezTo>
                  <a:cubicBezTo>
                    <a:pt x="363920" y="151049"/>
                    <a:pt x="349478" y="214276"/>
                    <a:pt x="362483" y="232999"/>
                  </a:cubicBezTo>
                  <a:cubicBezTo>
                    <a:pt x="375488" y="251722"/>
                    <a:pt x="409621" y="221595"/>
                    <a:pt x="423263" y="250449"/>
                  </a:cubicBezTo>
                  <a:cubicBezTo>
                    <a:pt x="436905" y="279303"/>
                    <a:pt x="430089" y="372416"/>
                    <a:pt x="444335" y="406121"/>
                  </a:cubicBezTo>
                  <a:cubicBezTo>
                    <a:pt x="458581" y="439826"/>
                    <a:pt x="503689" y="426897"/>
                    <a:pt x="508737" y="452677"/>
                  </a:cubicBezTo>
                  <a:cubicBezTo>
                    <a:pt x="513786" y="478457"/>
                    <a:pt x="467372" y="538469"/>
                    <a:pt x="474626" y="560803"/>
                  </a:cubicBezTo>
                  <a:cubicBezTo>
                    <a:pt x="481880" y="583137"/>
                    <a:pt x="539324" y="565116"/>
                    <a:pt x="552264" y="586682"/>
                  </a:cubicBezTo>
                  <a:cubicBezTo>
                    <a:pt x="565204" y="608248"/>
                    <a:pt x="512370" y="611014"/>
                    <a:pt x="552264" y="690199"/>
                  </a:cubicBezTo>
                  <a:cubicBezTo>
                    <a:pt x="592158" y="769384"/>
                    <a:pt x="783477" y="932518"/>
                    <a:pt x="791631" y="1061794"/>
                  </a:cubicBezTo>
                  <a:cubicBezTo>
                    <a:pt x="799785" y="1191070"/>
                    <a:pt x="986018" y="1508629"/>
                    <a:pt x="601191" y="1465853"/>
                  </a:cubicBezTo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057" name="グループ化 2056">
              <a:extLst>
                <a:ext uri="{FF2B5EF4-FFF2-40B4-BE49-F238E27FC236}">
                  <a16:creationId xmlns:a16="http://schemas.microsoft.com/office/drawing/2014/main" id="{E28B8A0C-071B-4E3A-A976-DC30036A05A7}"/>
                </a:ext>
              </a:extLst>
            </p:cNvPr>
            <p:cNvGrpSpPr/>
            <p:nvPr/>
          </p:nvGrpSpPr>
          <p:grpSpPr>
            <a:xfrm>
              <a:off x="864335" y="2262907"/>
              <a:ext cx="170974" cy="170974"/>
              <a:chOff x="1389970" y="4934997"/>
              <a:chExt cx="170974" cy="170974"/>
            </a:xfrm>
          </p:grpSpPr>
          <p:sp>
            <p:nvSpPr>
              <p:cNvPr id="897" name="楕円 896">
                <a:extLst>
                  <a:ext uri="{FF2B5EF4-FFF2-40B4-BE49-F238E27FC236}">
                    <a16:creationId xmlns:a16="http://schemas.microsoft.com/office/drawing/2014/main" id="{3C921067-3AF0-4401-ACA0-B6C04E4FE232}"/>
                  </a:ext>
                </a:extLst>
              </p:cNvPr>
              <p:cNvSpPr/>
              <p:nvPr/>
            </p:nvSpPr>
            <p:spPr>
              <a:xfrm>
                <a:off x="1389970" y="4934997"/>
                <a:ext cx="170974" cy="17097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楕円 897">
                <a:extLst>
                  <a:ext uri="{FF2B5EF4-FFF2-40B4-BE49-F238E27FC236}">
                    <a16:creationId xmlns:a16="http://schemas.microsoft.com/office/drawing/2014/main" id="{AC9CA3DB-D44D-4141-A57C-66B20A23709A}"/>
                  </a:ext>
                </a:extLst>
              </p:cNvPr>
              <p:cNvSpPr/>
              <p:nvPr/>
            </p:nvSpPr>
            <p:spPr>
              <a:xfrm>
                <a:off x="1414914" y="4967071"/>
                <a:ext cx="106825" cy="106825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059" name="グループ化 2058">
            <a:extLst>
              <a:ext uri="{FF2B5EF4-FFF2-40B4-BE49-F238E27FC236}">
                <a16:creationId xmlns:a16="http://schemas.microsoft.com/office/drawing/2014/main" id="{E023FEDA-5DC1-4C41-AEB3-6371C1A4FD7D}"/>
              </a:ext>
            </a:extLst>
          </p:cNvPr>
          <p:cNvGrpSpPr/>
          <p:nvPr/>
        </p:nvGrpSpPr>
        <p:grpSpPr>
          <a:xfrm>
            <a:off x="3723648" y="1877715"/>
            <a:ext cx="2528604" cy="1111580"/>
            <a:chOff x="426394" y="5019444"/>
            <a:chExt cx="4967966" cy="2183929"/>
          </a:xfrm>
        </p:grpSpPr>
        <p:sp>
          <p:nvSpPr>
            <p:cNvPr id="903" name="フリーフォーム: 図形 902">
              <a:extLst>
                <a:ext uri="{FF2B5EF4-FFF2-40B4-BE49-F238E27FC236}">
                  <a16:creationId xmlns:a16="http://schemas.microsoft.com/office/drawing/2014/main" id="{9F1149D1-598D-4BFA-A0D4-156929F921BA}"/>
                </a:ext>
              </a:extLst>
            </p:cNvPr>
            <p:cNvSpPr/>
            <p:nvPr/>
          </p:nvSpPr>
          <p:spPr>
            <a:xfrm rot="9540701" flipH="1">
              <a:off x="3710398" y="5739429"/>
              <a:ext cx="591106" cy="188299"/>
            </a:xfrm>
            <a:custGeom>
              <a:avLst/>
              <a:gdLst>
                <a:gd name="connsiteX0" fmla="*/ 508591 w 653143"/>
                <a:gd name="connsiteY0" fmla="*/ 619459 h 619459"/>
                <a:gd name="connsiteX1" fmla="*/ 602860 w 653143"/>
                <a:gd name="connsiteY1" fmla="*/ 619459 h 619459"/>
                <a:gd name="connsiteX2" fmla="*/ 581651 w 653143"/>
                <a:gd name="connsiteY2" fmla="*/ 157555 h 619459"/>
                <a:gd name="connsiteX3" fmla="*/ 601208 w 653143"/>
                <a:gd name="connsiteY3" fmla="*/ 152088 h 619459"/>
                <a:gd name="connsiteX4" fmla="*/ 609400 w 653143"/>
                <a:gd name="connsiteY4" fmla="*/ 51217 h 619459"/>
                <a:gd name="connsiteX5" fmla="*/ 27652 w 653143"/>
                <a:gd name="connsiteY5" fmla="*/ 0 h 619459"/>
                <a:gd name="connsiteX6" fmla="*/ 66012 w 653143"/>
                <a:gd name="connsiteY6" fmla="*/ 88557 h 619459"/>
                <a:gd name="connsiteX7" fmla="*/ 66605 w 653143"/>
                <a:gd name="connsiteY7" fmla="*/ 96278 h 619459"/>
                <a:gd name="connsiteX8" fmla="*/ 0 w 653143"/>
                <a:gd name="connsiteY8" fmla="*/ 126806 h 619459"/>
                <a:gd name="connsiteX9" fmla="*/ 67258 w 653143"/>
                <a:gd name="connsiteY9" fmla="*/ 157632 h 619459"/>
                <a:gd name="connsiteX10" fmla="*/ 63119 w 653143"/>
                <a:gd name="connsiteY10" fmla="*/ 171390 h 619459"/>
                <a:gd name="connsiteX11" fmla="*/ 27652 w 653143"/>
                <a:gd name="connsiteY11" fmla="*/ 221583 h 619459"/>
                <a:gd name="connsiteX12" fmla="*/ 520233 w 653143"/>
                <a:gd name="connsiteY12" fmla="*/ 169563 h 619459"/>
                <a:gd name="connsiteX13" fmla="*/ 529318 w 653143"/>
                <a:gd name="connsiteY13" fmla="*/ 168054 h 619459"/>
                <a:gd name="connsiteX0" fmla="*/ 529318 w 653143"/>
                <a:gd name="connsiteY0" fmla="*/ 168054 h 619459"/>
                <a:gd name="connsiteX1" fmla="*/ 602860 w 653143"/>
                <a:gd name="connsiteY1" fmla="*/ 619459 h 619459"/>
                <a:gd name="connsiteX2" fmla="*/ 581651 w 653143"/>
                <a:gd name="connsiteY2" fmla="*/ 157555 h 619459"/>
                <a:gd name="connsiteX3" fmla="*/ 601208 w 653143"/>
                <a:gd name="connsiteY3" fmla="*/ 152088 h 619459"/>
                <a:gd name="connsiteX4" fmla="*/ 609400 w 653143"/>
                <a:gd name="connsiteY4" fmla="*/ 51217 h 619459"/>
                <a:gd name="connsiteX5" fmla="*/ 27652 w 653143"/>
                <a:gd name="connsiteY5" fmla="*/ 0 h 619459"/>
                <a:gd name="connsiteX6" fmla="*/ 66012 w 653143"/>
                <a:gd name="connsiteY6" fmla="*/ 88557 h 619459"/>
                <a:gd name="connsiteX7" fmla="*/ 66605 w 653143"/>
                <a:gd name="connsiteY7" fmla="*/ 96278 h 619459"/>
                <a:gd name="connsiteX8" fmla="*/ 0 w 653143"/>
                <a:gd name="connsiteY8" fmla="*/ 126806 h 619459"/>
                <a:gd name="connsiteX9" fmla="*/ 67258 w 653143"/>
                <a:gd name="connsiteY9" fmla="*/ 157632 h 619459"/>
                <a:gd name="connsiteX10" fmla="*/ 63119 w 653143"/>
                <a:gd name="connsiteY10" fmla="*/ 171390 h 619459"/>
                <a:gd name="connsiteX11" fmla="*/ 27652 w 653143"/>
                <a:gd name="connsiteY11" fmla="*/ 221583 h 619459"/>
                <a:gd name="connsiteX12" fmla="*/ 520233 w 653143"/>
                <a:gd name="connsiteY12" fmla="*/ 169563 h 619459"/>
                <a:gd name="connsiteX13" fmla="*/ 529318 w 653143"/>
                <a:gd name="connsiteY13" fmla="*/ 168054 h 619459"/>
                <a:gd name="connsiteX0" fmla="*/ 529318 w 653143"/>
                <a:gd name="connsiteY0" fmla="*/ 168054 h 605172"/>
                <a:gd name="connsiteX1" fmla="*/ 602860 w 653143"/>
                <a:gd name="connsiteY1" fmla="*/ 605172 h 605172"/>
                <a:gd name="connsiteX2" fmla="*/ 581651 w 653143"/>
                <a:gd name="connsiteY2" fmla="*/ 157555 h 605172"/>
                <a:gd name="connsiteX3" fmla="*/ 601208 w 653143"/>
                <a:gd name="connsiteY3" fmla="*/ 152088 h 605172"/>
                <a:gd name="connsiteX4" fmla="*/ 609400 w 653143"/>
                <a:gd name="connsiteY4" fmla="*/ 51217 h 605172"/>
                <a:gd name="connsiteX5" fmla="*/ 27652 w 653143"/>
                <a:gd name="connsiteY5" fmla="*/ 0 h 605172"/>
                <a:gd name="connsiteX6" fmla="*/ 66012 w 653143"/>
                <a:gd name="connsiteY6" fmla="*/ 88557 h 605172"/>
                <a:gd name="connsiteX7" fmla="*/ 66605 w 653143"/>
                <a:gd name="connsiteY7" fmla="*/ 96278 h 605172"/>
                <a:gd name="connsiteX8" fmla="*/ 0 w 653143"/>
                <a:gd name="connsiteY8" fmla="*/ 126806 h 605172"/>
                <a:gd name="connsiteX9" fmla="*/ 67258 w 653143"/>
                <a:gd name="connsiteY9" fmla="*/ 157632 h 605172"/>
                <a:gd name="connsiteX10" fmla="*/ 63119 w 653143"/>
                <a:gd name="connsiteY10" fmla="*/ 171390 h 605172"/>
                <a:gd name="connsiteX11" fmla="*/ 27652 w 653143"/>
                <a:gd name="connsiteY11" fmla="*/ 221583 h 605172"/>
                <a:gd name="connsiteX12" fmla="*/ 520233 w 653143"/>
                <a:gd name="connsiteY12" fmla="*/ 169563 h 605172"/>
                <a:gd name="connsiteX13" fmla="*/ 529318 w 653143"/>
                <a:gd name="connsiteY13" fmla="*/ 168054 h 605172"/>
                <a:gd name="connsiteX0" fmla="*/ 529318 w 653143"/>
                <a:gd name="connsiteY0" fmla="*/ 168054 h 221583"/>
                <a:gd name="connsiteX1" fmla="*/ 581651 w 653143"/>
                <a:gd name="connsiteY1" fmla="*/ 157555 h 221583"/>
                <a:gd name="connsiteX2" fmla="*/ 601208 w 653143"/>
                <a:gd name="connsiteY2" fmla="*/ 152088 h 221583"/>
                <a:gd name="connsiteX3" fmla="*/ 609400 w 653143"/>
                <a:gd name="connsiteY3" fmla="*/ 51217 h 221583"/>
                <a:gd name="connsiteX4" fmla="*/ 27652 w 653143"/>
                <a:gd name="connsiteY4" fmla="*/ 0 h 221583"/>
                <a:gd name="connsiteX5" fmla="*/ 66012 w 653143"/>
                <a:gd name="connsiteY5" fmla="*/ 88557 h 221583"/>
                <a:gd name="connsiteX6" fmla="*/ 66605 w 653143"/>
                <a:gd name="connsiteY6" fmla="*/ 96278 h 221583"/>
                <a:gd name="connsiteX7" fmla="*/ 0 w 653143"/>
                <a:gd name="connsiteY7" fmla="*/ 126806 h 221583"/>
                <a:gd name="connsiteX8" fmla="*/ 67258 w 653143"/>
                <a:gd name="connsiteY8" fmla="*/ 157632 h 221583"/>
                <a:gd name="connsiteX9" fmla="*/ 63119 w 653143"/>
                <a:gd name="connsiteY9" fmla="*/ 171390 h 221583"/>
                <a:gd name="connsiteX10" fmla="*/ 27652 w 653143"/>
                <a:gd name="connsiteY10" fmla="*/ 221583 h 221583"/>
                <a:gd name="connsiteX11" fmla="*/ 520233 w 653143"/>
                <a:gd name="connsiteY11" fmla="*/ 169563 h 221583"/>
                <a:gd name="connsiteX12" fmla="*/ 529318 w 653143"/>
                <a:gd name="connsiteY12" fmla="*/ 168054 h 221583"/>
                <a:gd name="connsiteX0" fmla="*/ 520233 w 653143"/>
                <a:gd name="connsiteY0" fmla="*/ 169563 h 221583"/>
                <a:gd name="connsiteX1" fmla="*/ 581651 w 653143"/>
                <a:gd name="connsiteY1" fmla="*/ 157555 h 221583"/>
                <a:gd name="connsiteX2" fmla="*/ 601208 w 653143"/>
                <a:gd name="connsiteY2" fmla="*/ 152088 h 221583"/>
                <a:gd name="connsiteX3" fmla="*/ 609400 w 653143"/>
                <a:gd name="connsiteY3" fmla="*/ 51217 h 221583"/>
                <a:gd name="connsiteX4" fmla="*/ 27652 w 653143"/>
                <a:gd name="connsiteY4" fmla="*/ 0 h 221583"/>
                <a:gd name="connsiteX5" fmla="*/ 66012 w 653143"/>
                <a:gd name="connsiteY5" fmla="*/ 88557 h 221583"/>
                <a:gd name="connsiteX6" fmla="*/ 66605 w 653143"/>
                <a:gd name="connsiteY6" fmla="*/ 96278 h 221583"/>
                <a:gd name="connsiteX7" fmla="*/ 0 w 653143"/>
                <a:gd name="connsiteY7" fmla="*/ 126806 h 221583"/>
                <a:gd name="connsiteX8" fmla="*/ 67258 w 653143"/>
                <a:gd name="connsiteY8" fmla="*/ 157632 h 221583"/>
                <a:gd name="connsiteX9" fmla="*/ 63119 w 653143"/>
                <a:gd name="connsiteY9" fmla="*/ 171390 h 221583"/>
                <a:gd name="connsiteX10" fmla="*/ 27652 w 653143"/>
                <a:gd name="connsiteY10" fmla="*/ 221583 h 221583"/>
                <a:gd name="connsiteX11" fmla="*/ 520233 w 653143"/>
                <a:gd name="connsiteY11" fmla="*/ 169563 h 221583"/>
                <a:gd name="connsiteX0" fmla="*/ 27652 w 653143"/>
                <a:gd name="connsiteY0" fmla="*/ 221583 h 221583"/>
                <a:gd name="connsiteX1" fmla="*/ 581651 w 653143"/>
                <a:gd name="connsiteY1" fmla="*/ 157555 h 221583"/>
                <a:gd name="connsiteX2" fmla="*/ 601208 w 653143"/>
                <a:gd name="connsiteY2" fmla="*/ 152088 h 221583"/>
                <a:gd name="connsiteX3" fmla="*/ 609400 w 653143"/>
                <a:gd name="connsiteY3" fmla="*/ 51217 h 221583"/>
                <a:gd name="connsiteX4" fmla="*/ 27652 w 653143"/>
                <a:gd name="connsiteY4" fmla="*/ 0 h 221583"/>
                <a:gd name="connsiteX5" fmla="*/ 66012 w 653143"/>
                <a:gd name="connsiteY5" fmla="*/ 88557 h 221583"/>
                <a:gd name="connsiteX6" fmla="*/ 66605 w 653143"/>
                <a:gd name="connsiteY6" fmla="*/ 96278 h 221583"/>
                <a:gd name="connsiteX7" fmla="*/ 0 w 653143"/>
                <a:gd name="connsiteY7" fmla="*/ 126806 h 221583"/>
                <a:gd name="connsiteX8" fmla="*/ 67258 w 653143"/>
                <a:gd name="connsiteY8" fmla="*/ 157632 h 221583"/>
                <a:gd name="connsiteX9" fmla="*/ 63119 w 653143"/>
                <a:gd name="connsiteY9" fmla="*/ 171390 h 221583"/>
                <a:gd name="connsiteX10" fmla="*/ 27652 w 653143"/>
                <a:gd name="connsiteY10" fmla="*/ 221583 h 221583"/>
                <a:gd name="connsiteX0" fmla="*/ 27652 w 653143"/>
                <a:gd name="connsiteY0" fmla="*/ 221583 h 221583"/>
                <a:gd name="connsiteX1" fmla="*/ 601208 w 653143"/>
                <a:gd name="connsiteY1" fmla="*/ 152088 h 221583"/>
                <a:gd name="connsiteX2" fmla="*/ 609400 w 653143"/>
                <a:gd name="connsiteY2" fmla="*/ 51217 h 221583"/>
                <a:gd name="connsiteX3" fmla="*/ 27652 w 653143"/>
                <a:gd name="connsiteY3" fmla="*/ 0 h 221583"/>
                <a:gd name="connsiteX4" fmla="*/ 66012 w 653143"/>
                <a:gd name="connsiteY4" fmla="*/ 88557 h 221583"/>
                <a:gd name="connsiteX5" fmla="*/ 66605 w 653143"/>
                <a:gd name="connsiteY5" fmla="*/ 96278 h 221583"/>
                <a:gd name="connsiteX6" fmla="*/ 0 w 653143"/>
                <a:gd name="connsiteY6" fmla="*/ 126806 h 221583"/>
                <a:gd name="connsiteX7" fmla="*/ 67258 w 653143"/>
                <a:gd name="connsiteY7" fmla="*/ 157632 h 221583"/>
                <a:gd name="connsiteX8" fmla="*/ 63119 w 653143"/>
                <a:gd name="connsiteY8" fmla="*/ 171390 h 221583"/>
                <a:gd name="connsiteX9" fmla="*/ 27652 w 653143"/>
                <a:gd name="connsiteY9" fmla="*/ 221583 h 221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3143" h="221583">
                  <a:moveTo>
                    <a:pt x="27652" y="221583"/>
                  </a:moveTo>
                  <a:cubicBezTo>
                    <a:pt x="117333" y="218366"/>
                    <a:pt x="504250" y="180482"/>
                    <a:pt x="601208" y="152088"/>
                  </a:cubicBezTo>
                  <a:cubicBezTo>
                    <a:pt x="672599" y="123866"/>
                    <a:pt x="665577" y="63870"/>
                    <a:pt x="609400" y="51217"/>
                  </a:cubicBezTo>
                  <a:cubicBezTo>
                    <a:pt x="545199" y="36755"/>
                    <a:pt x="237341" y="18466"/>
                    <a:pt x="27652" y="0"/>
                  </a:cubicBezTo>
                  <a:cubicBezTo>
                    <a:pt x="45389" y="24035"/>
                    <a:pt x="59704" y="48845"/>
                    <a:pt x="66012" y="88557"/>
                  </a:cubicBezTo>
                  <a:cubicBezTo>
                    <a:pt x="66210" y="91131"/>
                    <a:pt x="66407" y="93704"/>
                    <a:pt x="66605" y="96278"/>
                  </a:cubicBezTo>
                  <a:lnTo>
                    <a:pt x="0" y="126806"/>
                  </a:lnTo>
                  <a:lnTo>
                    <a:pt x="67258" y="157632"/>
                  </a:lnTo>
                  <a:lnTo>
                    <a:pt x="63119" y="171390"/>
                  </a:lnTo>
                  <a:cubicBezTo>
                    <a:pt x="51297" y="197526"/>
                    <a:pt x="27191" y="195447"/>
                    <a:pt x="27652" y="221583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4" name="フリーフォーム: 図形 903">
              <a:extLst>
                <a:ext uri="{FF2B5EF4-FFF2-40B4-BE49-F238E27FC236}">
                  <a16:creationId xmlns:a16="http://schemas.microsoft.com/office/drawing/2014/main" id="{20DD6A95-CCF3-42EB-B74F-1FFA1117690C}"/>
                </a:ext>
              </a:extLst>
            </p:cNvPr>
            <p:cNvSpPr/>
            <p:nvPr/>
          </p:nvSpPr>
          <p:spPr>
            <a:xfrm>
              <a:off x="507126" y="5385790"/>
              <a:ext cx="442696" cy="72544"/>
            </a:xfrm>
            <a:custGeom>
              <a:avLst/>
              <a:gdLst>
                <a:gd name="connsiteX0" fmla="*/ 0 w 442696"/>
                <a:gd name="connsiteY0" fmla="*/ 0 h 72544"/>
                <a:gd name="connsiteX1" fmla="*/ 5748 w 442696"/>
                <a:gd name="connsiteY1" fmla="*/ 658 h 72544"/>
                <a:gd name="connsiteX2" fmla="*/ 284086 w 442696"/>
                <a:gd name="connsiteY2" fmla="*/ 14198 h 72544"/>
                <a:gd name="connsiteX3" fmla="*/ 402013 w 442696"/>
                <a:gd name="connsiteY3" fmla="*/ 15125 h 72544"/>
                <a:gd name="connsiteX4" fmla="*/ 441526 w 442696"/>
                <a:gd name="connsiteY4" fmla="*/ 59716 h 72544"/>
                <a:gd name="connsiteX5" fmla="*/ 442696 w 442696"/>
                <a:gd name="connsiteY5" fmla="*/ 72544 h 72544"/>
                <a:gd name="connsiteX6" fmla="*/ 409712 w 442696"/>
                <a:gd name="connsiteY6" fmla="*/ 70337 h 72544"/>
                <a:gd name="connsiteX7" fmla="*/ 7189 w 442696"/>
                <a:gd name="connsiteY7" fmla="*/ 3235 h 72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2696" h="72544">
                  <a:moveTo>
                    <a:pt x="0" y="0"/>
                  </a:moveTo>
                  <a:lnTo>
                    <a:pt x="5748" y="658"/>
                  </a:lnTo>
                  <a:cubicBezTo>
                    <a:pt x="76441" y="7492"/>
                    <a:pt x="170644" y="12274"/>
                    <a:pt x="284086" y="14198"/>
                  </a:cubicBezTo>
                  <a:lnTo>
                    <a:pt x="402013" y="15125"/>
                  </a:lnTo>
                  <a:lnTo>
                    <a:pt x="441526" y="59716"/>
                  </a:lnTo>
                  <a:lnTo>
                    <a:pt x="442696" y="72544"/>
                  </a:lnTo>
                  <a:lnTo>
                    <a:pt x="409712" y="70337"/>
                  </a:lnTo>
                  <a:cubicBezTo>
                    <a:pt x="213595" y="53045"/>
                    <a:pt x="70221" y="27283"/>
                    <a:pt x="7189" y="3235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5" name="フリーフォーム: 図形 904">
              <a:extLst>
                <a:ext uri="{FF2B5EF4-FFF2-40B4-BE49-F238E27FC236}">
                  <a16:creationId xmlns:a16="http://schemas.microsoft.com/office/drawing/2014/main" id="{A22C41EA-BF39-404D-808A-5364BBD804F4}"/>
                </a:ext>
              </a:extLst>
            </p:cNvPr>
            <p:cNvSpPr/>
            <p:nvPr/>
          </p:nvSpPr>
          <p:spPr>
            <a:xfrm>
              <a:off x="426394" y="5241864"/>
              <a:ext cx="435431" cy="164761"/>
            </a:xfrm>
            <a:custGeom>
              <a:avLst/>
              <a:gdLst>
                <a:gd name="connsiteX0" fmla="*/ 381765 w 435431"/>
                <a:gd name="connsiteY0" fmla="*/ 0 h 164761"/>
                <a:gd name="connsiteX1" fmla="*/ 378140 w 435431"/>
                <a:gd name="connsiteY1" fmla="*/ 27357 h 164761"/>
                <a:gd name="connsiteX2" fmla="*/ 405686 w 435431"/>
                <a:gd name="connsiteY2" fmla="*/ 131169 h 164761"/>
                <a:gd name="connsiteX3" fmla="*/ 435431 w 435431"/>
                <a:gd name="connsiteY3" fmla="*/ 164737 h 164761"/>
                <a:gd name="connsiteX4" fmla="*/ 432166 w 435431"/>
                <a:gd name="connsiteY4" fmla="*/ 164760 h 164761"/>
                <a:gd name="connsiteX5" fmla="*/ 34129 w 435431"/>
                <a:gd name="connsiteY5" fmla="*/ 150279 h 164761"/>
                <a:gd name="connsiteX6" fmla="*/ 28381 w 435431"/>
                <a:gd name="connsiteY6" fmla="*/ 149621 h 164761"/>
                <a:gd name="connsiteX7" fmla="*/ 15753 w 435431"/>
                <a:gd name="connsiteY7" fmla="*/ 143938 h 164761"/>
                <a:gd name="connsiteX8" fmla="*/ 115107 w 435431"/>
                <a:gd name="connsiteY8" fmla="*/ 96045 h 164761"/>
                <a:gd name="connsiteX9" fmla="*/ 337638 w 435431"/>
                <a:gd name="connsiteY9" fmla="*/ 28367 h 164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5431" h="164761">
                  <a:moveTo>
                    <a:pt x="381765" y="0"/>
                  </a:moveTo>
                  <a:lnTo>
                    <a:pt x="378140" y="27357"/>
                  </a:lnTo>
                  <a:cubicBezTo>
                    <a:pt x="378140" y="64181"/>
                    <a:pt x="387948" y="99261"/>
                    <a:pt x="405686" y="131169"/>
                  </a:cubicBezTo>
                  <a:lnTo>
                    <a:pt x="435431" y="164737"/>
                  </a:lnTo>
                  <a:lnTo>
                    <a:pt x="432166" y="164760"/>
                  </a:lnTo>
                  <a:cubicBezTo>
                    <a:pt x="264438" y="164856"/>
                    <a:pt x="128387" y="159390"/>
                    <a:pt x="34129" y="150279"/>
                  </a:cubicBezTo>
                  <a:lnTo>
                    <a:pt x="28381" y="149621"/>
                  </a:lnTo>
                  <a:lnTo>
                    <a:pt x="15753" y="143938"/>
                  </a:lnTo>
                  <a:cubicBezTo>
                    <a:pt x="-21447" y="123412"/>
                    <a:pt x="5508" y="105172"/>
                    <a:pt x="115107" y="96045"/>
                  </a:cubicBezTo>
                  <a:cubicBezTo>
                    <a:pt x="249310" y="84868"/>
                    <a:pt x="298938" y="55944"/>
                    <a:pt x="337638" y="2836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6" name="フリーフォーム: 図形 905">
              <a:extLst>
                <a:ext uri="{FF2B5EF4-FFF2-40B4-BE49-F238E27FC236}">
                  <a16:creationId xmlns:a16="http://schemas.microsoft.com/office/drawing/2014/main" id="{9C87A73D-DFD3-41D4-B3DE-AE8129238E7E}"/>
                </a:ext>
              </a:extLst>
            </p:cNvPr>
            <p:cNvSpPr/>
            <p:nvPr/>
          </p:nvSpPr>
          <p:spPr>
            <a:xfrm rot="16200000">
              <a:off x="4083308" y="4388956"/>
              <a:ext cx="469057" cy="2153046"/>
            </a:xfrm>
            <a:custGeom>
              <a:avLst/>
              <a:gdLst>
                <a:gd name="connsiteX0" fmla="*/ 469057 w 469057"/>
                <a:gd name="connsiteY0" fmla="*/ 1178577 h 2153046"/>
                <a:gd name="connsiteX1" fmla="*/ 179092 w 469057"/>
                <a:gd name="connsiteY1" fmla="*/ 2149549 h 2153046"/>
                <a:gd name="connsiteX2" fmla="*/ 166384 w 469057"/>
                <a:gd name="connsiteY2" fmla="*/ 2153046 h 2153046"/>
                <a:gd name="connsiteX3" fmla="*/ 172732 w 469057"/>
                <a:gd name="connsiteY3" fmla="*/ 2117471 h 2153046"/>
                <a:gd name="connsiteX4" fmla="*/ 198942 w 469057"/>
                <a:gd name="connsiteY4" fmla="*/ 1906609 h 2153046"/>
                <a:gd name="connsiteX5" fmla="*/ 200879 w 469057"/>
                <a:gd name="connsiteY5" fmla="*/ 1883876 h 2153046"/>
                <a:gd name="connsiteX6" fmla="*/ 167696 w 469057"/>
                <a:gd name="connsiteY6" fmla="*/ 1928847 h 2153046"/>
                <a:gd name="connsiteX7" fmla="*/ 107725 w 469057"/>
                <a:gd name="connsiteY7" fmla="*/ 1977458 h 2153046"/>
                <a:gd name="connsiteX8" fmla="*/ 95017 w 469057"/>
                <a:gd name="connsiteY8" fmla="*/ 1980955 h 2153046"/>
                <a:gd name="connsiteX9" fmla="*/ 101364 w 469057"/>
                <a:gd name="connsiteY9" fmla="*/ 1945380 h 2153046"/>
                <a:gd name="connsiteX10" fmla="*/ 124369 w 469057"/>
                <a:gd name="connsiteY10" fmla="*/ 1724100 h 2153046"/>
                <a:gd name="connsiteX11" fmla="*/ 54611 w 469057"/>
                <a:gd name="connsiteY11" fmla="*/ 1823178 h 2153046"/>
                <a:gd name="connsiteX12" fmla="*/ 46356 w 469057"/>
                <a:gd name="connsiteY12" fmla="*/ 1826189 h 2153046"/>
                <a:gd name="connsiteX13" fmla="*/ 50479 w 469057"/>
                <a:gd name="connsiteY13" fmla="*/ 1795559 h 2153046"/>
                <a:gd name="connsiteX14" fmla="*/ 67504 w 469057"/>
                <a:gd name="connsiteY14" fmla="*/ 1614008 h 2153046"/>
                <a:gd name="connsiteX15" fmla="*/ 68762 w 469057"/>
                <a:gd name="connsiteY15" fmla="*/ 1594436 h 2153046"/>
                <a:gd name="connsiteX16" fmla="*/ 47208 w 469057"/>
                <a:gd name="connsiteY16" fmla="*/ 1633156 h 2153046"/>
                <a:gd name="connsiteX17" fmla="*/ 8255 w 469057"/>
                <a:gd name="connsiteY17" fmla="*/ 1675009 h 2153046"/>
                <a:gd name="connsiteX18" fmla="*/ 0 w 469057"/>
                <a:gd name="connsiteY18" fmla="*/ 1678020 h 2153046"/>
                <a:gd name="connsiteX19" fmla="*/ 4123 w 469057"/>
                <a:gd name="connsiteY19" fmla="*/ 1647390 h 2153046"/>
                <a:gd name="connsiteX20" fmla="*/ 44408 w 469057"/>
                <a:gd name="connsiteY20" fmla="*/ 839009 h 2153046"/>
                <a:gd name="connsiteX21" fmla="*/ 4123 w 469057"/>
                <a:gd name="connsiteY21" fmla="*/ 30630 h 2153046"/>
                <a:gd name="connsiteX22" fmla="*/ 0 w 469057"/>
                <a:gd name="connsiteY22" fmla="*/ 0 h 2153046"/>
                <a:gd name="connsiteX23" fmla="*/ 8254 w 469057"/>
                <a:gd name="connsiteY23" fmla="*/ 3010 h 2153046"/>
                <a:gd name="connsiteX24" fmla="*/ 65550 w 469057"/>
                <a:gd name="connsiteY24" fmla="*/ 74370 h 2153046"/>
                <a:gd name="connsiteX25" fmla="*/ 114279 w 469057"/>
                <a:gd name="connsiteY25" fmla="*/ 191824 h 2153046"/>
                <a:gd name="connsiteX26" fmla="*/ 101364 w 469057"/>
                <a:gd name="connsiteY26" fmla="*/ 67595 h 2153046"/>
                <a:gd name="connsiteX27" fmla="*/ 95017 w 469057"/>
                <a:gd name="connsiteY27" fmla="*/ 32020 h 2153046"/>
                <a:gd name="connsiteX28" fmla="*/ 107724 w 469057"/>
                <a:gd name="connsiteY28" fmla="*/ 35515 h 2153046"/>
                <a:gd name="connsiteX29" fmla="*/ 272193 w 469057"/>
                <a:gd name="connsiteY29" fmla="*/ 257064 h 2153046"/>
                <a:gd name="connsiteX30" fmla="*/ 309546 w 469057"/>
                <a:gd name="connsiteY30" fmla="*/ 361470 h 2153046"/>
                <a:gd name="connsiteX31" fmla="*/ 343560 w 469057"/>
                <a:gd name="connsiteY31" fmla="*/ 429154 h 2153046"/>
                <a:gd name="connsiteX32" fmla="*/ 420943 w 469057"/>
                <a:gd name="connsiteY32" fmla="*/ 685247 h 2153046"/>
                <a:gd name="connsiteX33" fmla="*/ 469057 w 469057"/>
                <a:gd name="connsiteY33" fmla="*/ 1178577 h 2153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69057" h="2153046">
                  <a:moveTo>
                    <a:pt x="469057" y="1178577"/>
                  </a:moveTo>
                  <a:cubicBezTo>
                    <a:pt x="469057" y="1657529"/>
                    <a:pt x="344575" y="2057132"/>
                    <a:pt x="179092" y="2149549"/>
                  </a:cubicBezTo>
                  <a:lnTo>
                    <a:pt x="166384" y="2153046"/>
                  </a:lnTo>
                  <a:lnTo>
                    <a:pt x="172732" y="2117471"/>
                  </a:lnTo>
                  <a:cubicBezTo>
                    <a:pt x="182521" y="2050468"/>
                    <a:pt x="191292" y="1980022"/>
                    <a:pt x="198942" y="1906609"/>
                  </a:cubicBezTo>
                  <a:lnTo>
                    <a:pt x="200879" y="1883876"/>
                  </a:lnTo>
                  <a:lnTo>
                    <a:pt x="167696" y="1928847"/>
                  </a:lnTo>
                  <a:cubicBezTo>
                    <a:pt x="148454" y="1949555"/>
                    <a:pt x="128410" y="1965906"/>
                    <a:pt x="107725" y="1977458"/>
                  </a:cubicBezTo>
                  <a:lnTo>
                    <a:pt x="95017" y="1980955"/>
                  </a:lnTo>
                  <a:lnTo>
                    <a:pt x="101364" y="1945380"/>
                  </a:lnTo>
                  <a:lnTo>
                    <a:pt x="124369" y="1724100"/>
                  </a:lnTo>
                  <a:lnTo>
                    <a:pt x="54611" y="1823178"/>
                  </a:lnTo>
                  <a:lnTo>
                    <a:pt x="46356" y="1826189"/>
                  </a:lnTo>
                  <a:lnTo>
                    <a:pt x="50479" y="1795559"/>
                  </a:lnTo>
                  <a:cubicBezTo>
                    <a:pt x="56838" y="1737870"/>
                    <a:pt x="62535" y="1677217"/>
                    <a:pt x="67504" y="1614008"/>
                  </a:cubicBezTo>
                  <a:lnTo>
                    <a:pt x="68762" y="1594436"/>
                  </a:lnTo>
                  <a:lnTo>
                    <a:pt x="47208" y="1633156"/>
                  </a:lnTo>
                  <a:cubicBezTo>
                    <a:pt x="34710" y="1650985"/>
                    <a:pt x="21690" y="1665064"/>
                    <a:pt x="8255" y="1675009"/>
                  </a:cubicBezTo>
                  <a:lnTo>
                    <a:pt x="0" y="1678020"/>
                  </a:lnTo>
                  <a:lnTo>
                    <a:pt x="4123" y="1647390"/>
                  </a:lnTo>
                  <a:cubicBezTo>
                    <a:pt x="29557" y="1416634"/>
                    <a:pt x="44408" y="1138453"/>
                    <a:pt x="44408" y="839009"/>
                  </a:cubicBezTo>
                  <a:cubicBezTo>
                    <a:pt x="44408" y="539568"/>
                    <a:pt x="29557" y="261387"/>
                    <a:pt x="4123" y="30630"/>
                  </a:cubicBezTo>
                  <a:lnTo>
                    <a:pt x="0" y="0"/>
                  </a:lnTo>
                  <a:lnTo>
                    <a:pt x="8254" y="3010"/>
                  </a:lnTo>
                  <a:cubicBezTo>
                    <a:pt x="28408" y="17929"/>
                    <a:pt x="47626" y="42147"/>
                    <a:pt x="65550" y="74370"/>
                  </a:cubicBezTo>
                  <a:lnTo>
                    <a:pt x="114279" y="191824"/>
                  </a:lnTo>
                  <a:lnTo>
                    <a:pt x="101364" y="67595"/>
                  </a:lnTo>
                  <a:lnTo>
                    <a:pt x="95017" y="32020"/>
                  </a:lnTo>
                  <a:lnTo>
                    <a:pt x="107724" y="35515"/>
                  </a:lnTo>
                  <a:cubicBezTo>
                    <a:pt x="169780" y="70172"/>
                    <a:pt x="226071" y="148026"/>
                    <a:pt x="272193" y="257064"/>
                  </a:cubicBezTo>
                  <a:lnTo>
                    <a:pt x="309546" y="361470"/>
                  </a:lnTo>
                  <a:lnTo>
                    <a:pt x="343560" y="429154"/>
                  </a:lnTo>
                  <a:cubicBezTo>
                    <a:pt x="374309" y="501846"/>
                    <a:pt x="400538" y="588397"/>
                    <a:pt x="420943" y="685247"/>
                  </a:cubicBezTo>
                  <a:cubicBezTo>
                    <a:pt x="451551" y="830522"/>
                    <a:pt x="469057" y="998971"/>
                    <a:pt x="469057" y="1178577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7" name="フリーフォーム: 図形 906">
              <a:extLst>
                <a:ext uri="{FF2B5EF4-FFF2-40B4-BE49-F238E27FC236}">
                  <a16:creationId xmlns:a16="http://schemas.microsoft.com/office/drawing/2014/main" id="{E2AA3677-2854-486F-B5D8-7690A736D7B1}"/>
                </a:ext>
              </a:extLst>
            </p:cNvPr>
            <p:cNvSpPr/>
            <p:nvPr/>
          </p:nvSpPr>
          <p:spPr>
            <a:xfrm>
              <a:off x="728473" y="5019444"/>
              <a:ext cx="3589362" cy="1114656"/>
            </a:xfrm>
            <a:custGeom>
              <a:avLst/>
              <a:gdLst>
                <a:gd name="connsiteX0" fmla="*/ 350235 w 3589362"/>
                <a:gd name="connsiteY0" fmla="*/ 230 h 1114656"/>
                <a:gd name="connsiteX1" fmla="*/ 594137 w 3589362"/>
                <a:gd name="connsiteY1" fmla="*/ 107476 h 1114656"/>
                <a:gd name="connsiteX2" fmla="*/ 640707 w 3589362"/>
                <a:gd name="connsiteY2" fmla="*/ 160047 h 1114656"/>
                <a:gd name="connsiteX3" fmla="*/ 720784 w 3589362"/>
                <a:gd name="connsiteY3" fmla="*/ 145105 h 1114656"/>
                <a:gd name="connsiteX4" fmla="*/ 971289 w 3589362"/>
                <a:gd name="connsiteY4" fmla="*/ 130404 h 1114656"/>
                <a:gd name="connsiteX5" fmla="*/ 1099580 w 3589362"/>
                <a:gd name="connsiteY5" fmla="*/ 134172 h 1114656"/>
                <a:gd name="connsiteX6" fmla="*/ 1201768 w 3589362"/>
                <a:gd name="connsiteY6" fmla="*/ 143313 h 1114656"/>
                <a:gd name="connsiteX7" fmla="*/ 1351744 w 3589362"/>
                <a:gd name="connsiteY7" fmla="*/ 118173 h 1114656"/>
                <a:gd name="connsiteX8" fmla="*/ 2371020 w 3589362"/>
                <a:gd name="connsiteY8" fmla="*/ 109415 h 1114656"/>
                <a:gd name="connsiteX9" fmla="*/ 3589362 w 3589362"/>
                <a:gd name="connsiteY9" fmla="*/ 391901 h 1114656"/>
                <a:gd name="connsiteX10" fmla="*/ 2366257 w 3589362"/>
                <a:gd name="connsiteY10" fmla="*/ 1112537 h 1114656"/>
                <a:gd name="connsiteX11" fmla="*/ 1161737 w 3589362"/>
                <a:gd name="connsiteY11" fmla="*/ 440864 h 1114656"/>
                <a:gd name="connsiteX12" fmla="*/ 1126225 w 3589362"/>
                <a:gd name="connsiteY12" fmla="*/ 397007 h 1114656"/>
                <a:gd name="connsiteX13" fmla="*/ 971289 w 3589362"/>
                <a:gd name="connsiteY13" fmla="*/ 394129 h 1114656"/>
                <a:gd name="connsiteX14" fmla="*/ 755557 w 3589362"/>
                <a:gd name="connsiteY14" fmla="*/ 398137 h 1114656"/>
                <a:gd name="connsiteX15" fmla="*/ 654595 w 3589362"/>
                <a:gd name="connsiteY15" fmla="*/ 403794 h 1114656"/>
                <a:gd name="connsiteX16" fmla="*/ 603760 w 3589362"/>
                <a:gd name="connsiteY16" fmla="*/ 448544 h 1114656"/>
                <a:gd name="connsiteX17" fmla="*/ 293878 w 3589362"/>
                <a:gd name="connsiteY17" fmla="*/ 498243 h 1114656"/>
                <a:gd name="connsiteX18" fmla="*/ 24285 w 3589362"/>
                <a:gd name="connsiteY18" fmla="*/ 288924 h 1114656"/>
                <a:gd name="connsiteX19" fmla="*/ 350235 w 3589362"/>
                <a:gd name="connsiteY19" fmla="*/ 230 h 1114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589362" h="1114656">
                  <a:moveTo>
                    <a:pt x="350235" y="230"/>
                  </a:moveTo>
                  <a:cubicBezTo>
                    <a:pt x="435913" y="4331"/>
                    <a:pt x="525735" y="49191"/>
                    <a:pt x="594137" y="107476"/>
                  </a:cubicBezTo>
                  <a:lnTo>
                    <a:pt x="640707" y="160047"/>
                  </a:lnTo>
                  <a:lnTo>
                    <a:pt x="720784" y="145105"/>
                  </a:lnTo>
                  <a:cubicBezTo>
                    <a:pt x="799918" y="135551"/>
                    <a:pt x="884055" y="130404"/>
                    <a:pt x="971289" y="130404"/>
                  </a:cubicBezTo>
                  <a:cubicBezTo>
                    <a:pt x="1014906" y="130404"/>
                    <a:pt x="1057749" y="131691"/>
                    <a:pt x="1099580" y="134172"/>
                  </a:cubicBezTo>
                  <a:lnTo>
                    <a:pt x="1201768" y="143313"/>
                  </a:lnTo>
                  <a:lnTo>
                    <a:pt x="1351744" y="118173"/>
                  </a:lnTo>
                  <a:cubicBezTo>
                    <a:pt x="1653704" y="83016"/>
                    <a:pt x="2105789" y="93540"/>
                    <a:pt x="2371020" y="109415"/>
                  </a:cubicBezTo>
                  <a:cubicBezTo>
                    <a:pt x="2795390" y="134815"/>
                    <a:pt x="3589362" y="159611"/>
                    <a:pt x="3589362" y="391901"/>
                  </a:cubicBezTo>
                  <a:cubicBezTo>
                    <a:pt x="3589362" y="624191"/>
                    <a:pt x="2990652" y="1152224"/>
                    <a:pt x="2366257" y="1112537"/>
                  </a:cubicBezTo>
                  <a:cubicBezTo>
                    <a:pt x="1897961" y="1082772"/>
                    <a:pt x="1387409" y="700615"/>
                    <a:pt x="1161737" y="440864"/>
                  </a:cubicBezTo>
                  <a:lnTo>
                    <a:pt x="1126225" y="397007"/>
                  </a:lnTo>
                  <a:lnTo>
                    <a:pt x="971289" y="394129"/>
                  </a:lnTo>
                  <a:cubicBezTo>
                    <a:pt x="899131" y="394129"/>
                    <a:pt x="827139" y="395471"/>
                    <a:pt x="755557" y="398137"/>
                  </a:cubicBezTo>
                  <a:lnTo>
                    <a:pt x="654595" y="403794"/>
                  </a:lnTo>
                  <a:lnTo>
                    <a:pt x="603760" y="448544"/>
                  </a:lnTo>
                  <a:cubicBezTo>
                    <a:pt x="533870" y="487646"/>
                    <a:pt x="429959" y="509488"/>
                    <a:pt x="293878" y="498243"/>
                  </a:cubicBezTo>
                  <a:cubicBezTo>
                    <a:pt x="21716" y="475754"/>
                    <a:pt x="-42258" y="371926"/>
                    <a:pt x="24285" y="288924"/>
                  </a:cubicBezTo>
                  <a:cubicBezTo>
                    <a:pt x="90828" y="205922"/>
                    <a:pt x="178879" y="-7971"/>
                    <a:pt x="350235" y="23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8" name="フリーフォーム: 図形 907">
              <a:extLst>
                <a:ext uri="{FF2B5EF4-FFF2-40B4-BE49-F238E27FC236}">
                  <a16:creationId xmlns:a16="http://schemas.microsoft.com/office/drawing/2014/main" id="{1E9C7261-1007-4340-934E-1E453FB20CDF}"/>
                </a:ext>
              </a:extLst>
            </p:cNvPr>
            <p:cNvSpPr/>
            <p:nvPr/>
          </p:nvSpPr>
          <p:spPr>
            <a:xfrm>
              <a:off x="728474" y="5019445"/>
              <a:ext cx="1248745" cy="501192"/>
            </a:xfrm>
            <a:custGeom>
              <a:avLst/>
              <a:gdLst>
                <a:gd name="connsiteX0" fmla="*/ 350235 w 1248745"/>
                <a:gd name="connsiteY0" fmla="*/ 230 h 501192"/>
                <a:gd name="connsiteX1" fmla="*/ 594137 w 1248745"/>
                <a:gd name="connsiteY1" fmla="*/ 107476 h 501192"/>
                <a:gd name="connsiteX2" fmla="*/ 640707 w 1248745"/>
                <a:gd name="connsiteY2" fmla="*/ 160047 h 501192"/>
                <a:gd name="connsiteX3" fmla="*/ 720784 w 1248745"/>
                <a:gd name="connsiteY3" fmla="*/ 145105 h 501192"/>
                <a:gd name="connsiteX4" fmla="*/ 971289 w 1248745"/>
                <a:gd name="connsiteY4" fmla="*/ 130404 h 501192"/>
                <a:gd name="connsiteX5" fmla="*/ 1099580 w 1248745"/>
                <a:gd name="connsiteY5" fmla="*/ 134172 h 501192"/>
                <a:gd name="connsiteX6" fmla="*/ 1201768 w 1248745"/>
                <a:gd name="connsiteY6" fmla="*/ 143313 h 501192"/>
                <a:gd name="connsiteX7" fmla="*/ 1248745 w 1248745"/>
                <a:gd name="connsiteY7" fmla="*/ 135439 h 501192"/>
                <a:gd name="connsiteX8" fmla="*/ 1219638 w 1248745"/>
                <a:gd name="connsiteY8" fmla="*/ 182079 h 501192"/>
                <a:gd name="connsiteX9" fmla="*/ 1167806 w 1248745"/>
                <a:gd name="connsiteY9" fmla="*/ 300298 h 501192"/>
                <a:gd name="connsiteX10" fmla="*/ 1138647 w 1248745"/>
                <a:gd name="connsiteY10" fmla="*/ 412348 h 501192"/>
                <a:gd name="connsiteX11" fmla="*/ 1126225 w 1248745"/>
                <a:gd name="connsiteY11" fmla="*/ 397007 h 501192"/>
                <a:gd name="connsiteX12" fmla="*/ 971289 w 1248745"/>
                <a:gd name="connsiteY12" fmla="*/ 394129 h 501192"/>
                <a:gd name="connsiteX13" fmla="*/ 755557 w 1248745"/>
                <a:gd name="connsiteY13" fmla="*/ 398137 h 501192"/>
                <a:gd name="connsiteX14" fmla="*/ 654595 w 1248745"/>
                <a:gd name="connsiteY14" fmla="*/ 403794 h 501192"/>
                <a:gd name="connsiteX15" fmla="*/ 603760 w 1248745"/>
                <a:gd name="connsiteY15" fmla="*/ 448544 h 501192"/>
                <a:gd name="connsiteX16" fmla="*/ 293878 w 1248745"/>
                <a:gd name="connsiteY16" fmla="*/ 498243 h 501192"/>
                <a:gd name="connsiteX17" fmla="*/ 24285 w 1248745"/>
                <a:gd name="connsiteY17" fmla="*/ 288924 h 501192"/>
                <a:gd name="connsiteX18" fmla="*/ 350235 w 1248745"/>
                <a:gd name="connsiteY18" fmla="*/ 230 h 50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48745" h="501192">
                  <a:moveTo>
                    <a:pt x="350235" y="230"/>
                  </a:moveTo>
                  <a:cubicBezTo>
                    <a:pt x="435913" y="4331"/>
                    <a:pt x="525735" y="49191"/>
                    <a:pt x="594137" y="107476"/>
                  </a:cubicBezTo>
                  <a:lnTo>
                    <a:pt x="640707" y="160047"/>
                  </a:lnTo>
                  <a:lnTo>
                    <a:pt x="720784" y="145105"/>
                  </a:lnTo>
                  <a:cubicBezTo>
                    <a:pt x="799918" y="135551"/>
                    <a:pt x="884055" y="130404"/>
                    <a:pt x="971289" y="130404"/>
                  </a:cubicBezTo>
                  <a:cubicBezTo>
                    <a:pt x="1014906" y="130404"/>
                    <a:pt x="1057749" y="131691"/>
                    <a:pt x="1099580" y="134172"/>
                  </a:cubicBezTo>
                  <a:lnTo>
                    <a:pt x="1201768" y="143313"/>
                  </a:lnTo>
                  <a:lnTo>
                    <a:pt x="1248745" y="135439"/>
                  </a:lnTo>
                  <a:lnTo>
                    <a:pt x="1219638" y="182079"/>
                  </a:lnTo>
                  <a:cubicBezTo>
                    <a:pt x="1199152" y="220706"/>
                    <a:pt x="1181816" y="260147"/>
                    <a:pt x="1167806" y="300298"/>
                  </a:cubicBezTo>
                  <a:lnTo>
                    <a:pt x="1138647" y="412348"/>
                  </a:lnTo>
                  <a:lnTo>
                    <a:pt x="1126225" y="397007"/>
                  </a:lnTo>
                  <a:lnTo>
                    <a:pt x="971289" y="394129"/>
                  </a:lnTo>
                  <a:cubicBezTo>
                    <a:pt x="899131" y="394129"/>
                    <a:pt x="827139" y="395471"/>
                    <a:pt x="755557" y="398137"/>
                  </a:cubicBezTo>
                  <a:lnTo>
                    <a:pt x="654595" y="403794"/>
                  </a:lnTo>
                  <a:lnTo>
                    <a:pt x="603760" y="448544"/>
                  </a:lnTo>
                  <a:cubicBezTo>
                    <a:pt x="533870" y="487646"/>
                    <a:pt x="429959" y="509488"/>
                    <a:pt x="293878" y="498243"/>
                  </a:cubicBezTo>
                  <a:cubicBezTo>
                    <a:pt x="21716" y="475754"/>
                    <a:pt x="-42258" y="371926"/>
                    <a:pt x="24285" y="288924"/>
                  </a:cubicBezTo>
                  <a:cubicBezTo>
                    <a:pt x="90828" y="205922"/>
                    <a:pt x="178879" y="-7971"/>
                    <a:pt x="350235" y="23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9" name="フリーフォーム: 図形 908">
              <a:extLst>
                <a:ext uri="{FF2B5EF4-FFF2-40B4-BE49-F238E27FC236}">
                  <a16:creationId xmlns:a16="http://schemas.microsoft.com/office/drawing/2014/main" id="{B8B3ED92-EAB3-4D58-9AB7-48D016EA65E6}"/>
                </a:ext>
              </a:extLst>
            </p:cNvPr>
            <p:cNvSpPr/>
            <p:nvPr/>
          </p:nvSpPr>
          <p:spPr>
            <a:xfrm>
              <a:off x="892729" y="5204632"/>
              <a:ext cx="349081" cy="316005"/>
            </a:xfrm>
            <a:custGeom>
              <a:avLst/>
              <a:gdLst>
                <a:gd name="connsiteX0" fmla="*/ 244737 w 349081"/>
                <a:gd name="connsiteY0" fmla="*/ 99 h 316005"/>
                <a:gd name="connsiteX1" fmla="*/ 281558 w 349081"/>
                <a:gd name="connsiteY1" fmla="*/ 9639 h 316005"/>
                <a:gd name="connsiteX2" fmla="*/ 317934 w 349081"/>
                <a:gd name="connsiteY2" fmla="*/ 59490 h 316005"/>
                <a:gd name="connsiteX3" fmla="*/ 334180 w 349081"/>
                <a:gd name="connsiteY3" fmla="*/ 102203 h 316005"/>
                <a:gd name="connsiteX4" fmla="*/ 347394 w 349081"/>
                <a:gd name="connsiteY4" fmla="*/ 236460 h 316005"/>
                <a:gd name="connsiteX5" fmla="*/ 332474 w 349081"/>
                <a:gd name="connsiteY5" fmla="*/ 301299 h 316005"/>
                <a:gd name="connsiteX6" fmla="*/ 309386 w 349081"/>
                <a:gd name="connsiteY6" fmla="*/ 307087 h 316005"/>
                <a:gd name="connsiteX7" fmla="*/ 129623 w 349081"/>
                <a:gd name="connsiteY7" fmla="*/ 313056 h 316005"/>
                <a:gd name="connsiteX8" fmla="*/ 37169 w 349081"/>
                <a:gd name="connsiteY8" fmla="*/ 301010 h 316005"/>
                <a:gd name="connsiteX9" fmla="*/ 0 w 349081"/>
                <a:gd name="connsiteY9" fmla="*/ 291711 h 316005"/>
                <a:gd name="connsiteX10" fmla="*/ 114648 w 349081"/>
                <a:gd name="connsiteY10" fmla="*/ 107703 h 316005"/>
                <a:gd name="connsiteX11" fmla="*/ 244737 w 349081"/>
                <a:gd name="connsiteY11" fmla="*/ 99 h 316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9081" h="316005">
                  <a:moveTo>
                    <a:pt x="244737" y="99"/>
                  </a:moveTo>
                  <a:cubicBezTo>
                    <a:pt x="258016" y="-614"/>
                    <a:pt x="270443" y="2530"/>
                    <a:pt x="281558" y="9639"/>
                  </a:cubicBezTo>
                  <a:cubicBezTo>
                    <a:pt x="296378" y="19119"/>
                    <a:pt x="308867" y="35650"/>
                    <a:pt x="317934" y="59490"/>
                  </a:cubicBezTo>
                  <a:lnTo>
                    <a:pt x="334180" y="102203"/>
                  </a:lnTo>
                  <a:cubicBezTo>
                    <a:pt x="347781" y="137962"/>
                    <a:pt x="351751" y="185088"/>
                    <a:pt x="347394" y="236460"/>
                  </a:cubicBezTo>
                  <a:lnTo>
                    <a:pt x="332474" y="301299"/>
                  </a:lnTo>
                  <a:lnTo>
                    <a:pt x="309386" y="307087"/>
                  </a:lnTo>
                  <a:cubicBezTo>
                    <a:pt x="257662" y="316030"/>
                    <a:pt x="197664" y="318679"/>
                    <a:pt x="129623" y="313056"/>
                  </a:cubicBezTo>
                  <a:cubicBezTo>
                    <a:pt x="95603" y="310245"/>
                    <a:pt x="64836" y="306163"/>
                    <a:pt x="37169" y="301010"/>
                  </a:cubicBezTo>
                  <a:lnTo>
                    <a:pt x="0" y="291711"/>
                  </a:lnTo>
                  <a:lnTo>
                    <a:pt x="114648" y="107703"/>
                  </a:lnTo>
                  <a:cubicBezTo>
                    <a:pt x="157400" y="39087"/>
                    <a:pt x="204901" y="2237"/>
                    <a:pt x="244737" y="9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0" name="フリーフォーム: 図形 909">
              <a:extLst>
                <a:ext uri="{FF2B5EF4-FFF2-40B4-BE49-F238E27FC236}">
                  <a16:creationId xmlns:a16="http://schemas.microsoft.com/office/drawing/2014/main" id="{141EB115-F307-417B-ADB0-EE681A66C268}"/>
                </a:ext>
              </a:extLst>
            </p:cNvPr>
            <p:cNvSpPr/>
            <p:nvPr/>
          </p:nvSpPr>
          <p:spPr>
            <a:xfrm rot="9540701" flipH="1">
              <a:off x="3601298" y="5857058"/>
              <a:ext cx="653785" cy="223997"/>
            </a:xfrm>
            <a:custGeom>
              <a:avLst/>
              <a:gdLst>
                <a:gd name="connsiteX0" fmla="*/ 508591 w 653143"/>
                <a:gd name="connsiteY0" fmla="*/ 619459 h 619459"/>
                <a:gd name="connsiteX1" fmla="*/ 602860 w 653143"/>
                <a:gd name="connsiteY1" fmla="*/ 619459 h 619459"/>
                <a:gd name="connsiteX2" fmla="*/ 581651 w 653143"/>
                <a:gd name="connsiteY2" fmla="*/ 157555 h 619459"/>
                <a:gd name="connsiteX3" fmla="*/ 601208 w 653143"/>
                <a:gd name="connsiteY3" fmla="*/ 152088 h 619459"/>
                <a:gd name="connsiteX4" fmla="*/ 609400 w 653143"/>
                <a:gd name="connsiteY4" fmla="*/ 51217 h 619459"/>
                <a:gd name="connsiteX5" fmla="*/ 27652 w 653143"/>
                <a:gd name="connsiteY5" fmla="*/ 0 h 619459"/>
                <a:gd name="connsiteX6" fmla="*/ 66012 w 653143"/>
                <a:gd name="connsiteY6" fmla="*/ 88557 h 619459"/>
                <a:gd name="connsiteX7" fmla="*/ 66605 w 653143"/>
                <a:gd name="connsiteY7" fmla="*/ 96278 h 619459"/>
                <a:gd name="connsiteX8" fmla="*/ 0 w 653143"/>
                <a:gd name="connsiteY8" fmla="*/ 126806 h 619459"/>
                <a:gd name="connsiteX9" fmla="*/ 67258 w 653143"/>
                <a:gd name="connsiteY9" fmla="*/ 157632 h 619459"/>
                <a:gd name="connsiteX10" fmla="*/ 63119 w 653143"/>
                <a:gd name="connsiteY10" fmla="*/ 171390 h 619459"/>
                <a:gd name="connsiteX11" fmla="*/ 27652 w 653143"/>
                <a:gd name="connsiteY11" fmla="*/ 221583 h 619459"/>
                <a:gd name="connsiteX12" fmla="*/ 520233 w 653143"/>
                <a:gd name="connsiteY12" fmla="*/ 169563 h 619459"/>
                <a:gd name="connsiteX13" fmla="*/ 529318 w 653143"/>
                <a:gd name="connsiteY13" fmla="*/ 168054 h 619459"/>
                <a:gd name="connsiteX0" fmla="*/ 529318 w 653143"/>
                <a:gd name="connsiteY0" fmla="*/ 168054 h 619459"/>
                <a:gd name="connsiteX1" fmla="*/ 602860 w 653143"/>
                <a:gd name="connsiteY1" fmla="*/ 619459 h 619459"/>
                <a:gd name="connsiteX2" fmla="*/ 581651 w 653143"/>
                <a:gd name="connsiteY2" fmla="*/ 157555 h 619459"/>
                <a:gd name="connsiteX3" fmla="*/ 601208 w 653143"/>
                <a:gd name="connsiteY3" fmla="*/ 152088 h 619459"/>
                <a:gd name="connsiteX4" fmla="*/ 609400 w 653143"/>
                <a:gd name="connsiteY4" fmla="*/ 51217 h 619459"/>
                <a:gd name="connsiteX5" fmla="*/ 27652 w 653143"/>
                <a:gd name="connsiteY5" fmla="*/ 0 h 619459"/>
                <a:gd name="connsiteX6" fmla="*/ 66012 w 653143"/>
                <a:gd name="connsiteY6" fmla="*/ 88557 h 619459"/>
                <a:gd name="connsiteX7" fmla="*/ 66605 w 653143"/>
                <a:gd name="connsiteY7" fmla="*/ 96278 h 619459"/>
                <a:gd name="connsiteX8" fmla="*/ 0 w 653143"/>
                <a:gd name="connsiteY8" fmla="*/ 126806 h 619459"/>
                <a:gd name="connsiteX9" fmla="*/ 67258 w 653143"/>
                <a:gd name="connsiteY9" fmla="*/ 157632 h 619459"/>
                <a:gd name="connsiteX10" fmla="*/ 63119 w 653143"/>
                <a:gd name="connsiteY10" fmla="*/ 171390 h 619459"/>
                <a:gd name="connsiteX11" fmla="*/ 27652 w 653143"/>
                <a:gd name="connsiteY11" fmla="*/ 221583 h 619459"/>
                <a:gd name="connsiteX12" fmla="*/ 520233 w 653143"/>
                <a:gd name="connsiteY12" fmla="*/ 169563 h 619459"/>
                <a:gd name="connsiteX13" fmla="*/ 529318 w 653143"/>
                <a:gd name="connsiteY13" fmla="*/ 168054 h 619459"/>
                <a:gd name="connsiteX0" fmla="*/ 529318 w 653143"/>
                <a:gd name="connsiteY0" fmla="*/ 168054 h 605172"/>
                <a:gd name="connsiteX1" fmla="*/ 602860 w 653143"/>
                <a:gd name="connsiteY1" fmla="*/ 605172 h 605172"/>
                <a:gd name="connsiteX2" fmla="*/ 581651 w 653143"/>
                <a:gd name="connsiteY2" fmla="*/ 157555 h 605172"/>
                <a:gd name="connsiteX3" fmla="*/ 601208 w 653143"/>
                <a:gd name="connsiteY3" fmla="*/ 152088 h 605172"/>
                <a:gd name="connsiteX4" fmla="*/ 609400 w 653143"/>
                <a:gd name="connsiteY4" fmla="*/ 51217 h 605172"/>
                <a:gd name="connsiteX5" fmla="*/ 27652 w 653143"/>
                <a:gd name="connsiteY5" fmla="*/ 0 h 605172"/>
                <a:gd name="connsiteX6" fmla="*/ 66012 w 653143"/>
                <a:gd name="connsiteY6" fmla="*/ 88557 h 605172"/>
                <a:gd name="connsiteX7" fmla="*/ 66605 w 653143"/>
                <a:gd name="connsiteY7" fmla="*/ 96278 h 605172"/>
                <a:gd name="connsiteX8" fmla="*/ 0 w 653143"/>
                <a:gd name="connsiteY8" fmla="*/ 126806 h 605172"/>
                <a:gd name="connsiteX9" fmla="*/ 67258 w 653143"/>
                <a:gd name="connsiteY9" fmla="*/ 157632 h 605172"/>
                <a:gd name="connsiteX10" fmla="*/ 63119 w 653143"/>
                <a:gd name="connsiteY10" fmla="*/ 171390 h 605172"/>
                <a:gd name="connsiteX11" fmla="*/ 27652 w 653143"/>
                <a:gd name="connsiteY11" fmla="*/ 221583 h 605172"/>
                <a:gd name="connsiteX12" fmla="*/ 520233 w 653143"/>
                <a:gd name="connsiteY12" fmla="*/ 169563 h 605172"/>
                <a:gd name="connsiteX13" fmla="*/ 529318 w 653143"/>
                <a:gd name="connsiteY13" fmla="*/ 168054 h 605172"/>
                <a:gd name="connsiteX0" fmla="*/ 529318 w 653143"/>
                <a:gd name="connsiteY0" fmla="*/ 168054 h 221583"/>
                <a:gd name="connsiteX1" fmla="*/ 581651 w 653143"/>
                <a:gd name="connsiteY1" fmla="*/ 157555 h 221583"/>
                <a:gd name="connsiteX2" fmla="*/ 601208 w 653143"/>
                <a:gd name="connsiteY2" fmla="*/ 152088 h 221583"/>
                <a:gd name="connsiteX3" fmla="*/ 609400 w 653143"/>
                <a:gd name="connsiteY3" fmla="*/ 51217 h 221583"/>
                <a:gd name="connsiteX4" fmla="*/ 27652 w 653143"/>
                <a:gd name="connsiteY4" fmla="*/ 0 h 221583"/>
                <a:gd name="connsiteX5" fmla="*/ 66012 w 653143"/>
                <a:gd name="connsiteY5" fmla="*/ 88557 h 221583"/>
                <a:gd name="connsiteX6" fmla="*/ 66605 w 653143"/>
                <a:gd name="connsiteY6" fmla="*/ 96278 h 221583"/>
                <a:gd name="connsiteX7" fmla="*/ 0 w 653143"/>
                <a:gd name="connsiteY7" fmla="*/ 126806 h 221583"/>
                <a:gd name="connsiteX8" fmla="*/ 67258 w 653143"/>
                <a:gd name="connsiteY8" fmla="*/ 157632 h 221583"/>
                <a:gd name="connsiteX9" fmla="*/ 63119 w 653143"/>
                <a:gd name="connsiteY9" fmla="*/ 171390 h 221583"/>
                <a:gd name="connsiteX10" fmla="*/ 27652 w 653143"/>
                <a:gd name="connsiteY10" fmla="*/ 221583 h 221583"/>
                <a:gd name="connsiteX11" fmla="*/ 520233 w 653143"/>
                <a:gd name="connsiteY11" fmla="*/ 169563 h 221583"/>
                <a:gd name="connsiteX12" fmla="*/ 529318 w 653143"/>
                <a:gd name="connsiteY12" fmla="*/ 168054 h 221583"/>
                <a:gd name="connsiteX0" fmla="*/ 520233 w 653143"/>
                <a:gd name="connsiteY0" fmla="*/ 169563 h 221583"/>
                <a:gd name="connsiteX1" fmla="*/ 581651 w 653143"/>
                <a:gd name="connsiteY1" fmla="*/ 157555 h 221583"/>
                <a:gd name="connsiteX2" fmla="*/ 601208 w 653143"/>
                <a:gd name="connsiteY2" fmla="*/ 152088 h 221583"/>
                <a:gd name="connsiteX3" fmla="*/ 609400 w 653143"/>
                <a:gd name="connsiteY3" fmla="*/ 51217 h 221583"/>
                <a:gd name="connsiteX4" fmla="*/ 27652 w 653143"/>
                <a:gd name="connsiteY4" fmla="*/ 0 h 221583"/>
                <a:gd name="connsiteX5" fmla="*/ 66012 w 653143"/>
                <a:gd name="connsiteY5" fmla="*/ 88557 h 221583"/>
                <a:gd name="connsiteX6" fmla="*/ 66605 w 653143"/>
                <a:gd name="connsiteY6" fmla="*/ 96278 h 221583"/>
                <a:gd name="connsiteX7" fmla="*/ 0 w 653143"/>
                <a:gd name="connsiteY7" fmla="*/ 126806 h 221583"/>
                <a:gd name="connsiteX8" fmla="*/ 67258 w 653143"/>
                <a:gd name="connsiteY8" fmla="*/ 157632 h 221583"/>
                <a:gd name="connsiteX9" fmla="*/ 63119 w 653143"/>
                <a:gd name="connsiteY9" fmla="*/ 171390 h 221583"/>
                <a:gd name="connsiteX10" fmla="*/ 27652 w 653143"/>
                <a:gd name="connsiteY10" fmla="*/ 221583 h 221583"/>
                <a:gd name="connsiteX11" fmla="*/ 520233 w 653143"/>
                <a:gd name="connsiteY11" fmla="*/ 169563 h 221583"/>
                <a:gd name="connsiteX0" fmla="*/ 27652 w 653143"/>
                <a:gd name="connsiteY0" fmla="*/ 221583 h 221583"/>
                <a:gd name="connsiteX1" fmla="*/ 581651 w 653143"/>
                <a:gd name="connsiteY1" fmla="*/ 157555 h 221583"/>
                <a:gd name="connsiteX2" fmla="*/ 601208 w 653143"/>
                <a:gd name="connsiteY2" fmla="*/ 152088 h 221583"/>
                <a:gd name="connsiteX3" fmla="*/ 609400 w 653143"/>
                <a:gd name="connsiteY3" fmla="*/ 51217 h 221583"/>
                <a:gd name="connsiteX4" fmla="*/ 27652 w 653143"/>
                <a:gd name="connsiteY4" fmla="*/ 0 h 221583"/>
                <a:gd name="connsiteX5" fmla="*/ 66012 w 653143"/>
                <a:gd name="connsiteY5" fmla="*/ 88557 h 221583"/>
                <a:gd name="connsiteX6" fmla="*/ 66605 w 653143"/>
                <a:gd name="connsiteY6" fmla="*/ 96278 h 221583"/>
                <a:gd name="connsiteX7" fmla="*/ 0 w 653143"/>
                <a:gd name="connsiteY7" fmla="*/ 126806 h 221583"/>
                <a:gd name="connsiteX8" fmla="*/ 67258 w 653143"/>
                <a:gd name="connsiteY8" fmla="*/ 157632 h 221583"/>
                <a:gd name="connsiteX9" fmla="*/ 63119 w 653143"/>
                <a:gd name="connsiteY9" fmla="*/ 171390 h 221583"/>
                <a:gd name="connsiteX10" fmla="*/ 27652 w 653143"/>
                <a:gd name="connsiteY10" fmla="*/ 221583 h 221583"/>
                <a:gd name="connsiteX0" fmla="*/ 27652 w 653143"/>
                <a:gd name="connsiteY0" fmla="*/ 221583 h 221583"/>
                <a:gd name="connsiteX1" fmla="*/ 601208 w 653143"/>
                <a:gd name="connsiteY1" fmla="*/ 152088 h 221583"/>
                <a:gd name="connsiteX2" fmla="*/ 609400 w 653143"/>
                <a:gd name="connsiteY2" fmla="*/ 51217 h 221583"/>
                <a:gd name="connsiteX3" fmla="*/ 27652 w 653143"/>
                <a:gd name="connsiteY3" fmla="*/ 0 h 221583"/>
                <a:gd name="connsiteX4" fmla="*/ 66012 w 653143"/>
                <a:gd name="connsiteY4" fmla="*/ 88557 h 221583"/>
                <a:gd name="connsiteX5" fmla="*/ 66605 w 653143"/>
                <a:gd name="connsiteY5" fmla="*/ 96278 h 221583"/>
                <a:gd name="connsiteX6" fmla="*/ 0 w 653143"/>
                <a:gd name="connsiteY6" fmla="*/ 126806 h 221583"/>
                <a:gd name="connsiteX7" fmla="*/ 67258 w 653143"/>
                <a:gd name="connsiteY7" fmla="*/ 157632 h 221583"/>
                <a:gd name="connsiteX8" fmla="*/ 63119 w 653143"/>
                <a:gd name="connsiteY8" fmla="*/ 171390 h 221583"/>
                <a:gd name="connsiteX9" fmla="*/ 27652 w 653143"/>
                <a:gd name="connsiteY9" fmla="*/ 221583 h 221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3143" h="221583">
                  <a:moveTo>
                    <a:pt x="27652" y="221583"/>
                  </a:moveTo>
                  <a:cubicBezTo>
                    <a:pt x="117333" y="218366"/>
                    <a:pt x="504250" y="180482"/>
                    <a:pt x="601208" y="152088"/>
                  </a:cubicBezTo>
                  <a:cubicBezTo>
                    <a:pt x="672599" y="123866"/>
                    <a:pt x="665577" y="63870"/>
                    <a:pt x="609400" y="51217"/>
                  </a:cubicBezTo>
                  <a:cubicBezTo>
                    <a:pt x="545199" y="36755"/>
                    <a:pt x="237341" y="18466"/>
                    <a:pt x="27652" y="0"/>
                  </a:cubicBezTo>
                  <a:cubicBezTo>
                    <a:pt x="45389" y="24035"/>
                    <a:pt x="59704" y="48845"/>
                    <a:pt x="66012" y="88557"/>
                  </a:cubicBezTo>
                  <a:cubicBezTo>
                    <a:pt x="66210" y="91131"/>
                    <a:pt x="66407" y="93704"/>
                    <a:pt x="66605" y="96278"/>
                  </a:cubicBezTo>
                  <a:lnTo>
                    <a:pt x="0" y="126806"/>
                  </a:lnTo>
                  <a:lnTo>
                    <a:pt x="67258" y="157632"/>
                  </a:lnTo>
                  <a:lnTo>
                    <a:pt x="63119" y="171390"/>
                  </a:lnTo>
                  <a:cubicBezTo>
                    <a:pt x="51297" y="197526"/>
                    <a:pt x="27191" y="195447"/>
                    <a:pt x="27652" y="221583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11" name="グループ化 910">
              <a:extLst>
                <a:ext uri="{FF2B5EF4-FFF2-40B4-BE49-F238E27FC236}">
                  <a16:creationId xmlns:a16="http://schemas.microsoft.com/office/drawing/2014/main" id="{3F6B39A1-110C-4E8D-9E72-BB7E9A38CA02}"/>
                </a:ext>
              </a:extLst>
            </p:cNvPr>
            <p:cNvGrpSpPr/>
            <p:nvPr/>
          </p:nvGrpSpPr>
          <p:grpSpPr>
            <a:xfrm>
              <a:off x="864335" y="5101357"/>
              <a:ext cx="170974" cy="170974"/>
              <a:chOff x="1389970" y="4934997"/>
              <a:chExt cx="170974" cy="170974"/>
            </a:xfrm>
          </p:grpSpPr>
          <p:sp>
            <p:nvSpPr>
              <p:cNvPr id="912" name="楕円 911">
                <a:extLst>
                  <a:ext uri="{FF2B5EF4-FFF2-40B4-BE49-F238E27FC236}">
                    <a16:creationId xmlns:a16="http://schemas.microsoft.com/office/drawing/2014/main" id="{3C7C2539-6FDB-4071-A74D-9687B1978D63}"/>
                  </a:ext>
                </a:extLst>
              </p:cNvPr>
              <p:cNvSpPr/>
              <p:nvPr/>
            </p:nvSpPr>
            <p:spPr>
              <a:xfrm>
                <a:off x="1389970" y="4934997"/>
                <a:ext cx="170974" cy="17097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楕円 912">
                <a:extLst>
                  <a:ext uri="{FF2B5EF4-FFF2-40B4-BE49-F238E27FC236}">
                    <a16:creationId xmlns:a16="http://schemas.microsoft.com/office/drawing/2014/main" id="{41BE2166-4155-4CCE-B73B-1E5CF7070760}"/>
                  </a:ext>
                </a:extLst>
              </p:cNvPr>
              <p:cNvSpPr/>
              <p:nvPr/>
            </p:nvSpPr>
            <p:spPr>
              <a:xfrm>
                <a:off x="1414914" y="4967071"/>
                <a:ext cx="106825" cy="106825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14" name="フリーフォーム: 図形 913">
              <a:extLst>
                <a:ext uri="{FF2B5EF4-FFF2-40B4-BE49-F238E27FC236}">
                  <a16:creationId xmlns:a16="http://schemas.microsoft.com/office/drawing/2014/main" id="{C1C94791-4037-4576-B05A-35F45D2814DD}"/>
                </a:ext>
              </a:extLst>
            </p:cNvPr>
            <p:cNvSpPr/>
            <p:nvPr/>
          </p:nvSpPr>
          <p:spPr>
            <a:xfrm>
              <a:off x="1802988" y="5186843"/>
              <a:ext cx="1675058" cy="2016530"/>
            </a:xfrm>
            <a:custGeom>
              <a:avLst/>
              <a:gdLst>
                <a:gd name="connsiteX0" fmla="*/ 412971 w 781074"/>
                <a:gd name="connsiteY0" fmla="*/ 20164 h 1036374"/>
                <a:gd name="connsiteX1" fmla="*/ 355821 w 781074"/>
                <a:gd name="connsiteY1" fmla="*/ 20164 h 1036374"/>
                <a:gd name="connsiteX2" fmla="*/ 57371 w 781074"/>
                <a:gd name="connsiteY2" fmla="*/ 229714 h 1036374"/>
                <a:gd name="connsiteX3" fmla="*/ 95471 w 781074"/>
                <a:gd name="connsiteY3" fmla="*/ 712314 h 1036374"/>
                <a:gd name="connsiteX4" fmla="*/ 221 w 781074"/>
                <a:gd name="connsiteY4" fmla="*/ 940914 h 1036374"/>
                <a:gd name="connsiteX5" fmla="*/ 127221 w 781074"/>
                <a:gd name="connsiteY5" fmla="*/ 877414 h 1036374"/>
                <a:gd name="connsiteX6" fmla="*/ 171671 w 781074"/>
                <a:gd name="connsiteY6" fmla="*/ 1036164 h 1036374"/>
                <a:gd name="connsiteX7" fmla="*/ 254221 w 781074"/>
                <a:gd name="connsiteY7" fmla="*/ 902814 h 1036374"/>
                <a:gd name="connsiteX8" fmla="*/ 336771 w 781074"/>
                <a:gd name="connsiteY8" fmla="*/ 1036164 h 1036374"/>
                <a:gd name="connsiteX9" fmla="*/ 343121 w 781074"/>
                <a:gd name="connsiteY9" fmla="*/ 864714 h 1036374"/>
                <a:gd name="connsiteX10" fmla="*/ 412971 w 781074"/>
                <a:gd name="connsiteY10" fmla="*/ 648814 h 1036374"/>
                <a:gd name="connsiteX11" fmla="*/ 482821 w 781074"/>
                <a:gd name="connsiteY11" fmla="*/ 324964 h 1036374"/>
                <a:gd name="connsiteX12" fmla="*/ 647921 w 781074"/>
                <a:gd name="connsiteY12" fmla="*/ 204314 h 1036374"/>
                <a:gd name="connsiteX13" fmla="*/ 774921 w 781074"/>
                <a:gd name="connsiteY13" fmla="*/ 102714 h 1036374"/>
                <a:gd name="connsiteX14" fmla="*/ 749521 w 781074"/>
                <a:gd name="connsiteY14" fmla="*/ 51914 h 1036374"/>
                <a:gd name="connsiteX0" fmla="*/ 463763 w 781074"/>
                <a:gd name="connsiteY0" fmla="*/ 10267 h 1050757"/>
                <a:gd name="connsiteX1" fmla="*/ 355821 w 781074"/>
                <a:gd name="connsiteY1" fmla="*/ 34547 h 1050757"/>
                <a:gd name="connsiteX2" fmla="*/ 57371 w 781074"/>
                <a:gd name="connsiteY2" fmla="*/ 244097 h 1050757"/>
                <a:gd name="connsiteX3" fmla="*/ 95471 w 781074"/>
                <a:gd name="connsiteY3" fmla="*/ 726697 h 1050757"/>
                <a:gd name="connsiteX4" fmla="*/ 221 w 781074"/>
                <a:gd name="connsiteY4" fmla="*/ 955297 h 1050757"/>
                <a:gd name="connsiteX5" fmla="*/ 127221 w 781074"/>
                <a:gd name="connsiteY5" fmla="*/ 891797 h 1050757"/>
                <a:gd name="connsiteX6" fmla="*/ 171671 w 781074"/>
                <a:gd name="connsiteY6" fmla="*/ 1050547 h 1050757"/>
                <a:gd name="connsiteX7" fmla="*/ 254221 w 781074"/>
                <a:gd name="connsiteY7" fmla="*/ 917197 h 1050757"/>
                <a:gd name="connsiteX8" fmla="*/ 336771 w 781074"/>
                <a:gd name="connsiteY8" fmla="*/ 1050547 h 1050757"/>
                <a:gd name="connsiteX9" fmla="*/ 343121 w 781074"/>
                <a:gd name="connsiteY9" fmla="*/ 879097 h 1050757"/>
                <a:gd name="connsiteX10" fmla="*/ 412971 w 781074"/>
                <a:gd name="connsiteY10" fmla="*/ 663197 h 1050757"/>
                <a:gd name="connsiteX11" fmla="*/ 482821 w 781074"/>
                <a:gd name="connsiteY11" fmla="*/ 339347 h 1050757"/>
                <a:gd name="connsiteX12" fmla="*/ 647921 w 781074"/>
                <a:gd name="connsiteY12" fmla="*/ 218697 h 1050757"/>
                <a:gd name="connsiteX13" fmla="*/ 774921 w 781074"/>
                <a:gd name="connsiteY13" fmla="*/ 117097 h 1050757"/>
                <a:gd name="connsiteX14" fmla="*/ 749521 w 781074"/>
                <a:gd name="connsiteY14" fmla="*/ 66297 h 1050757"/>
                <a:gd name="connsiteX0" fmla="*/ 463763 w 781074"/>
                <a:gd name="connsiteY0" fmla="*/ 21883 h 1062373"/>
                <a:gd name="connsiteX1" fmla="*/ 277940 w 781074"/>
                <a:gd name="connsiteY1" fmla="*/ 21883 h 1062373"/>
                <a:gd name="connsiteX2" fmla="*/ 57371 w 781074"/>
                <a:gd name="connsiteY2" fmla="*/ 255713 h 1062373"/>
                <a:gd name="connsiteX3" fmla="*/ 95471 w 781074"/>
                <a:gd name="connsiteY3" fmla="*/ 738313 h 1062373"/>
                <a:gd name="connsiteX4" fmla="*/ 221 w 781074"/>
                <a:gd name="connsiteY4" fmla="*/ 966913 h 1062373"/>
                <a:gd name="connsiteX5" fmla="*/ 127221 w 781074"/>
                <a:gd name="connsiteY5" fmla="*/ 903413 h 1062373"/>
                <a:gd name="connsiteX6" fmla="*/ 171671 w 781074"/>
                <a:gd name="connsiteY6" fmla="*/ 1062163 h 1062373"/>
                <a:gd name="connsiteX7" fmla="*/ 254221 w 781074"/>
                <a:gd name="connsiteY7" fmla="*/ 928813 h 1062373"/>
                <a:gd name="connsiteX8" fmla="*/ 336771 w 781074"/>
                <a:gd name="connsiteY8" fmla="*/ 1062163 h 1062373"/>
                <a:gd name="connsiteX9" fmla="*/ 343121 w 781074"/>
                <a:gd name="connsiteY9" fmla="*/ 890713 h 1062373"/>
                <a:gd name="connsiteX10" fmla="*/ 412971 w 781074"/>
                <a:gd name="connsiteY10" fmla="*/ 674813 h 1062373"/>
                <a:gd name="connsiteX11" fmla="*/ 482821 w 781074"/>
                <a:gd name="connsiteY11" fmla="*/ 350963 h 1062373"/>
                <a:gd name="connsiteX12" fmla="*/ 647921 w 781074"/>
                <a:gd name="connsiteY12" fmla="*/ 230313 h 1062373"/>
                <a:gd name="connsiteX13" fmla="*/ 774921 w 781074"/>
                <a:gd name="connsiteY13" fmla="*/ 128713 h 1062373"/>
                <a:gd name="connsiteX14" fmla="*/ 749521 w 781074"/>
                <a:gd name="connsiteY14" fmla="*/ 77913 h 1062373"/>
                <a:gd name="connsiteX0" fmla="*/ 463763 w 778273"/>
                <a:gd name="connsiteY0" fmla="*/ 21883 h 1062373"/>
                <a:gd name="connsiteX1" fmla="*/ 277940 w 778273"/>
                <a:gd name="connsiteY1" fmla="*/ 21883 h 1062373"/>
                <a:gd name="connsiteX2" fmla="*/ 57371 w 778273"/>
                <a:gd name="connsiteY2" fmla="*/ 255713 h 1062373"/>
                <a:gd name="connsiteX3" fmla="*/ 95471 w 778273"/>
                <a:gd name="connsiteY3" fmla="*/ 738313 h 1062373"/>
                <a:gd name="connsiteX4" fmla="*/ 221 w 778273"/>
                <a:gd name="connsiteY4" fmla="*/ 966913 h 1062373"/>
                <a:gd name="connsiteX5" fmla="*/ 127221 w 778273"/>
                <a:gd name="connsiteY5" fmla="*/ 903413 h 1062373"/>
                <a:gd name="connsiteX6" fmla="*/ 171671 w 778273"/>
                <a:gd name="connsiteY6" fmla="*/ 1062163 h 1062373"/>
                <a:gd name="connsiteX7" fmla="*/ 254221 w 778273"/>
                <a:gd name="connsiteY7" fmla="*/ 928813 h 1062373"/>
                <a:gd name="connsiteX8" fmla="*/ 336771 w 778273"/>
                <a:gd name="connsiteY8" fmla="*/ 1062163 h 1062373"/>
                <a:gd name="connsiteX9" fmla="*/ 343121 w 778273"/>
                <a:gd name="connsiteY9" fmla="*/ 890713 h 1062373"/>
                <a:gd name="connsiteX10" fmla="*/ 412971 w 778273"/>
                <a:gd name="connsiteY10" fmla="*/ 674813 h 1062373"/>
                <a:gd name="connsiteX11" fmla="*/ 482821 w 778273"/>
                <a:gd name="connsiteY11" fmla="*/ 350963 h 1062373"/>
                <a:gd name="connsiteX12" fmla="*/ 647921 w 778273"/>
                <a:gd name="connsiteY12" fmla="*/ 230313 h 1062373"/>
                <a:gd name="connsiteX13" fmla="*/ 774921 w 778273"/>
                <a:gd name="connsiteY13" fmla="*/ 128713 h 1062373"/>
                <a:gd name="connsiteX14" fmla="*/ 719046 w 778273"/>
                <a:gd name="connsiteY14" fmla="*/ 21260 h 1062373"/>
                <a:gd name="connsiteX0" fmla="*/ 463763 w 788086"/>
                <a:gd name="connsiteY0" fmla="*/ 21883 h 1062373"/>
                <a:gd name="connsiteX1" fmla="*/ 277940 w 788086"/>
                <a:gd name="connsiteY1" fmla="*/ 21883 h 1062373"/>
                <a:gd name="connsiteX2" fmla="*/ 57371 w 788086"/>
                <a:gd name="connsiteY2" fmla="*/ 255713 h 1062373"/>
                <a:gd name="connsiteX3" fmla="*/ 95471 w 788086"/>
                <a:gd name="connsiteY3" fmla="*/ 738313 h 1062373"/>
                <a:gd name="connsiteX4" fmla="*/ 221 w 788086"/>
                <a:gd name="connsiteY4" fmla="*/ 966913 h 1062373"/>
                <a:gd name="connsiteX5" fmla="*/ 127221 w 788086"/>
                <a:gd name="connsiteY5" fmla="*/ 903413 h 1062373"/>
                <a:gd name="connsiteX6" fmla="*/ 171671 w 788086"/>
                <a:gd name="connsiteY6" fmla="*/ 1062163 h 1062373"/>
                <a:gd name="connsiteX7" fmla="*/ 254221 w 788086"/>
                <a:gd name="connsiteY7" fmla="*/ 928813 h 1062373"/>
                <a:gd name="connsiteX8" fmla="*/ 336771 w 788086"/>
                <a:gd name="connsiteY8" fmla="*/ 1062163 h 1062373"/>
                <a:gd name="connsiteX9" fmla="*/ 343121 w 788086"/>
                <a:gd name="connsiteY9" fmla="*/ 890713 h 1062373"/>
                <a:gd name="connsiteX10" fmla="*/ 412971 w 788086"/>
                <a:gd name="connsiteY10" fmla="*/ 674813 h 1062373"/>
                <a:gd name="connsiteX11" fmla="*/ 482821 w 788086"/>
                <a:gd name="connsiteY11" fmla="*/ 350963 h 1062373"/>
                <a:gd name="connsiteX12" fmla="*/ 647921 w 788086"/>
                <a:gd name="connsiteY12" fmla="*/ 230313 h 1062373"/>
                <a:gd name="connsiteX13" fmla="*/ 774921 w 788086"/>
                <a:gd name="connsiteY13" fmla="*/ 128713 h 1062373"/>
                <a:gd name="connsiteX14" fmla="*/ 719046 w 788086"/>
                <a:gd name="connsiteY14" fmla="*/ 21260 h 1062373"/>
                <a:gd name="connsiteX0" fmla="*/ 426516 w 788086"/>
                <a:gd name="connsiteY0" fmla="*/ 19706 h 1064242"/>
                <a:gd name="connsiteX1" fmla="*/ 277940 w 788086"/>
                <a:gd name="connsiteY1" fmla="*/ 23752 h 1064242"/>
                <a:gd name="connsiteX2" fmla="*/ 57371 w 788086"/>
                <a:gd name="connsiteY2" fmla="*/ 257582 h 1064242"/>
                <a:gd name="connsiteX3" fmla="*/ 95471 w 788086"/>
                <a:gd name="connsiteY3" fmla="*/ 740182 h 1064242"/>
                <a:gd name="connsiteX4" fmla="*/ 221 w 788086"/>
                <a:gd name="connsiteY4" fmla="*/ 968782 h 1064242"/>
                <a:gd name="connsiteX5" fmla="*/ 127221 w 788086"/>
                <a:gd name="connsiteY5" fmla="*/ 905282 h 1064242"/>
                <a:gd name="connsiteX6" fmla="*/ 171671 w 788086"/>
                <a:gd name="connsiteY6" fmla="*/ 1064032 h 1064242"/>
                <a:gd name="connsiteX7" fmla="*/ 254221 w 788086"/>
                <a:gd name="connsiteY7" fmla="*/ 930682 h 1064242"/>
                <a:gd name="connsiteX8" fmla="*/ 336771 w 788086"/>
                <a:gd name="connsiteY8" fmla="*/ 1064032 h 1064242"/>
                <a:gd name="connsiteX9" fmla="*/ 343121 w 788086"/>
                <a:gd name="connsiteY9" fmla="*/ 892582 h 1064242"/>
                <a:gd name="connsiteX10" fmla="*/ 412971 w 788086"/>
                <a:gd name="connsiteY10" fmla="*/ 676682 h 1064242"/>
                <a:gd name="connsiteX11" fmla="*/ 482821 w 788086"/>
                <a:gd name="connsiteY11" fmla="*/ 352832 h 1064242"/>
                <a:gd name="connsiteX12" fmla="*/ 647921 w 788086"/>
                <a:gd name="connsiteY12" fmla="*/ 232182 h 1064242"/>
                <a:gd name="connsiteX13" fmla="*/ 774921 w 788086"/>
                <a:gd name="connsiteY13" fmla="*/ 130582 h 1064242"/>
                <a:gd name="connsiteX14" fmla="*/ 719046 w 788086"/>
                <a:gd name="connsiteY14" fmla="*/ 23129 h 1064242"/>
                <a:gd name="connsiteX0" fmla="*/ 426516 w 788086"/>
                <a:gd name="connsiteY0" fmla="*/ 4540 h 1049076"/>
                <a:gd name="connsiteX1" fmla="*/ 258187 w 788086"/>
                <a:gd name="connsiteY1" fmla="*/ 62541 h 1049076"/>
                <a:gd name="connsiteX2" fmla="*/ 57371 w 788086"/>
                <a:gd name="connsiteY2" fmla="*/ 242416 h 1049076"/>
                <a:gd name="connsiteX3" fmla="*/ 95471 w 788086"/>
                <a:gd name="connsiteY3" fmla="*/ 725016 h 1049076"/>
                <a:gd name="connsiteX4" fmla="*/ 221 w 788086"/>
                <a:gd name="connsiteY4" fmla="*/ 953616 h 1049076"/>
                <a:gd name="connsiteX5" fmla="*/ 127221 w 788086"/>
                <a:gd name="connsiteY5" fmla="*/ 890116 h 1049076"/>
                <a:gd name="connsiteX6" fmla="*/ 171671 w 788086"/>
                <a:gd name="connsiteY6" fmla="*/ 1048866 h 1049076"/>
                <a:gd name="connsiteX7" fmla="*/ 254221 w 788086"/>
                <a:gd name="connsiteY7" fmla="*/ 915516 h 1049076"/>
                <a:gd name="connsiteX8" fmla="*/ 336771 w 788086"/>
                <a:gd name="connsiteY8" fmla="*/ 1048866 h 1049076"/>
                <a:gd name="connsiteX9" fmla="*/ 343121 w 788086"/>
                <a:gd name="connsiteY9" fmla="*/ 877416 h 1049076"/>
                <a:gd name="connsiteX10" fmla="*/ 412971 w 788086"/>
                <a:gd name="connsiteY10" fmla="*/ 661516 h 1049076"/>
                <a:gd name="connsiteX11" fmla="*/ 482821 w 788086"/>
                <a:gd name="connsiteY11" fmla="*/ 337666 h 1049076"/>
                <a:gd name="connsiteX12" fmla="*/ 647921 w 788086"/>
                <a:gd name="connsiteY12" fmla="*/ 217016 h 1049076"/>
                <a:gd name="connsiteX13" fmla="*/ 774921 w 788086"/>
                <a:gd name="connsiteY13" fmla="*/ 115416 h 1049076"/>
                <a:gd name="connsiteX14" fmla="*/ 719046 w 788086"/>
                <a:gd name="connsiteY14" fmla="*/ 7963 h 1049076"/>
                <a:gd name="connsiteX0" fmla="*/ 385600 w 788086"/>
                <a:gd name="connsiteY0" fmla="*/ 3739 h 1061764"/>
                <a:gd name="connsiteX1" fmla="*/ 258187 w 788086"/>
                <a:gd name="connsiteY1" fmla="*/ 75229 h 1061764"/>
                <a:gd name="connsiteX2" fmla="*/ 57371 w 788086"/>
                <a:gd name="connsiteY2" fmla="*/ 255104 h 1061764"/>
                <a:gd name="connsiteX3" fmla="*/ 95471 w 788086"/>
                <a:gd name="connsiteY3" fmla="*/ 737704 h 1061764"/>
                <a:gd name="connsiteX4" fmla="*/ 221 w 788086"/>
                <a:gd name="connsiteY4" fmla="*/ 966304 h 1061764"/>
                <a:gd name="connsiteX5" fmla="*/ 127221 w 788086"/>
                <a:gd name="connsiteY5" fmla="*/ 902804 h 1061764"/>
                <a:gd name="connsiteX6" fmla="*/ 171671 w 788086"/>
                <a:gd name="connsiteY6" fmla="*/ 1061554 h 1061764"/>
                <a:gd name="connsiteX7" fmla="*/ 254221 w 788086"/>
                <a:gd name="connsiteY7" fmla="*/ 928204 h 1061764"/>
                <a:gd name="connsiteX8" fmla="*/ 336771 w 788086"/>
                <a:gd name="connsiteY8" fmla="*/ 1061554 h 1061764"/>
                <a:gd name="connsiteX9" fmla="*/ 343121 w 788086"/>
                <a:gd name="connsiteY9" fmla="*/ 890104 h 1061764"/>
                <a:gd name="connsiteX10" fmla="*/ 412971 w 788086"/>
                <a:gd name="connsiteY10" fmla="*/ 674204 h 1061764"/>
                <a:gd name="connsiteX11" fmla="*/ 482821 w 788086"/>
                <a:gd name="connsiteY11" fmla="*/ 350354 h 1061764"/>
                <a:gd name="connsiteX12" fmla="*/ 647921 w 788086"/>
                <a:gd name="connsiteY12" fmla="*/ 229704 h 1061764"/>
                <a:gd name="connsiteX13" fmla="*/ 774921 w 788086"/>
                <a:gd name="connsiteY13" fmla="*/ 128104 h 1061764"/>
                <a:gd name="connsiteX14" fmla="*/ 719046 w 788086"/>
                <a:gd name="connsiteY14" fmla="*/ 20651 h 1061764"/>
                <a:gd name="connsiteX0" fmla="*/ 385600 w 788086"/>
                <a:gd name="connsiteY0" fmla="*/ 7239 h 1065264"/>
                <a:gd name="connsiteX1" fmla="*/ 258187 w 788086"/>
                <a:gd name="connsiteY1" fmla="*/ 78729 h 1065264"/>
                <a:gd name="connsiteX2" fmla="*/ 57371 w 788086"/>
                <a:gd name="connsiteY2" fmla="*/ 258604 h 1065264"/>
                <a:gd name="connsiteX3" fmla="*/ 95471 w 788086"/>
                <a:gd name="connsiteY3" fmla="*/ 741204 h 1065264"/>
                <a:gd name="connsiteX4" fmla="*/ 221 w 788086"/>
                <a:gd name="connsiteY4" fmla="*/ 969804 h 1065264"/>
                <a:gd name="connsiteX5" fmla="*/ 127221 w 788086"/>
                <a:gd name="connsiteY5" fmla="*/ 906304 h 1065264"/>
                <a:gd name="connsiteX6" fmla="*/ 171671 w 788086"/>
                <a:gd name="connsiteY6" fmla="*/ 1065054 h 1065264"/>
                <a:gd name="connsiteX7" fmla="*/ 254221 w 788086"/>
                <a:gd name="connsiteY7" fmla="*/ 931704 h 1065264"/>
                <a:gd name="connsiteX8" fmla="*/ 336771 w 788086"/>
                <a:gd name="connsiteY8" fmla="*/ 1065054 h 1065264"/>
                <a:gd name="connsiteX9" fmla="*/ 343121 w 788086"/>
                <a:gd name="connsiteY9" fmla="*/ 893604 h 1065264"/>
                <a:gd name="connsiteX10" fmla="*/ 412971 w 788086"/>
                <a:gd name="connsiteY10" fmla="*/ 677704 h 1065264"/>
                <a:gd name="connsiteX11" fmla="*/ 482821 w 788086"/>
                <a:gd name="connsiteY11" fmla="*/ 353854 h 1065264"/>
                <a:gd name="connsiteX12" fmla="*/ 647921 w 788086"/>
                <a:gd name="connsiteY12" fmla="*/ 233204 h 1065264"/>
                <a:gd name="connsiteX13" fmla="*/ 774921 w 788086"/>
                <a:gd name="connsiteY13" fmla="*/ 131604 h 1065264"/>
                <a:gd name="connsiteX14" fmla="*/ 719046 w 788086"/>
                <a:gd name="connsiteY14" fmla="*/ 24151 h 1065264"/>
                <a:gd name="connsiteX0" fmla="*/ 385600 w 821530"/>
                <a:gd name="connsiteY0" fmla="*/ 7239 h 1065264"/>
                <a:gd name="connsiteX1" fmla="*/ 258187 w 821530"/>
                <a:gd name="connsiteY1" fmla="*/ 78729 h 1065264"/>
                <a:gd name="connsiteX2" fmla="*/ 57371 w 821530"/>
                <a:gd name="connsiteY2" fmla="*/ 258604 h 1065264"/>
                <a:gd name="connsiteX3" fmla="*/ 95471 w 821530"/>
                <a:gd name="connsiteY3" fmla="*/ 741204 h 1065264"/>
                <a:gd name="connsiteX4" fmla="*/ 221 w 821530"/>
                <a:gd name="connsiteY4" fmla="*/ 969804 h 1065264"/>
                <a:gd name="connsiteX5" fmla="*/ 127221 w 821530"/>
                <a:gd name="connsiteY5" fmla="*/ 906304 h 1065264"/>
                <a:gd name="connsiteX6" fmla="*/ 171671 w 821530"/>
                <a:gd name="connsiteY6" fmla="*/ 1065054 h 1065264"/>
                <a:gd name="connsiteX7" fmla="*/ 254221 w 821530"/>
                <a:gd name="connsiteY7" fmla="*/ 931704 h 1065264"/>
                <a:gd name="connsiteX8" fmla="*/ 336771 w 821530"/>
                <a:gd name="connsiteY8" fmla="*/ 1065054 h 1065264"/>
                <a:gd name="connsiteX9" fmla="*/ 343121 w 821530"/>
                <a:gd name="connsiteY9" fmla="*/ 893604 h 1065264"/>
                <a:gd name="connsiteX10" fmla="*/ 412971 w 821530"/>
                <a:gd name="connsiteY10" fmla="*/ 677704 h 1065264"/>
                <a:gd name="connsiteX11" fmla="*/ 482821 w 821530"/>
                <a:gd name="connsiteY11" fmla="*/ 353854 h 1065264"/>
                <a:gd name="connsiteX12" fmla="*/ 647921 w 821530"/>
                <a:gd name="connsiteY12" fmla="*/ 233204 h 1065264"/>
                <a:gd name="connsiteX13" fmla="*/ 811604 w 821530"/>
                <a:gd name="connsiteY13" fmla="*/ 175443 h 1065264"/>
                <a:gd name="connsiteX14" fmla="*/ 719046 w 821530"/>
                <a:gd name="connsiteY14" fmla="*/ 24151 h 1065264"/>
                <a:gd name="connsiteX0" fmla="*/ 385600 w 819940"/>
                <a:gd name="connsiteY0" fmla="*/ 7239 h 1065264"/>
                <a:gd name="connsiteX1" fmla="*/ 258187 w 819940"/>
                <a:gd name="connsiteY1" fmla="*/ 78729 h 1065264"/>
                <a:gd name="connsiteX2" fmla="*/ 57371 w 819940"/>
                <a:gd name="connsiteY2" fmla="*/ 258604 h 1065264"/>
                <a:gd name="connsiteX3" fmla="*/ 95471 w 819940"/>
                <a:gd name="connsiteY3" fmla="*/ 741204 h 1065264"/>
                <a:gd name="connsiteX4" fmla="*/ 221 w 819940"/>
                <a:gd name="connsiteY4" fmla="*/ 969804 h 1065264"/>
                <a:gd name="connsiteX5" fmla="*/ 127221 w 819940"/>
                <a:gd name="connsiteY5" fmla="*/ 906304 h 1065264"/>
                <a:gd name="connsiteX6" fmla="*/ 171671 w 819940"/>
                <a:gd name="connsiteY6" fmla="*/ 1065054 h 1065264"/>
                <a:gd name="connsiteX7" fmla="*/ 254221 w 819940"/>
                <a:gd name="connsiteY7" fmla="*/ 931704 h 1065264"/>
                <a:gd name="connsiteX8" fmla="*/ 336771 w 819940"/>
                <a:gd name="connsiteY8" fmla="*/ 1065054 h 1065264"/>
                <a:gd name="connsiteX9" fmla="*/ 343121 w 819940"/>
                <a:gd name="connsiteY9" fmla="*/ 893604 h 1065264"/>
                <a:gd name="connsiteX10" fmla="*/ 412971 w 819940"/>
                <a:gd name="connsiteY10" fmla="*/ 677704 h 1065264"/>
                <a:gd name="connsiteX11" fmla="*/ 482821 w 819940"/>
                <a:gd name="connsiteY11" fmla="*/ 353854 h 1065264"/>
                <a:gd name="connsiteX12" fmla="*/ 647921 w 819940"/>
                <a:gd name="connsiteY12" fmla="*/ 233204 h 1065264"/>
                <a:gd name="connsiteX13" fmla="*/ 811604 w 819940"/>
                <a:gd name="connsiteY13" fmla="*/ 175443 h 1065264"/>
                <a:gd name="connsiteX14" fmla="*/ 690828 w 819940"/>
                <a:gd name="connsiteY14" fmla="*/ 14034 h 1065264"/>
                <a:gd name="connsiteX0" fmla="*/ 385600 w 824905"/>
                <a:gd name="connsiteY0" fmla="*/ 7239 h 1065264"/>
                <a:gd name="connsiteX1" fmla="*/ 258187 w 824905"/>
                <a:gd name="connsiteY1" fmla="*/ 78729 h 1065264"/>
                <a:gd name="connsiteX2" fmla="*/ 57371 w 824905"/>
                <a:gd name="connsiteY2" fmla="*/ 258604 h 1065264"/>
                <a:gd name="connsiteX3" fmla="*/ 95471 w 824905"/>
                <a:gd name="connsiteY3" fmla="*/ 741204 h 1065264"/>
                <a:gd name="connsiteX4" fmla="*/ 221 w 824905"/>
                <a:gd name="connsiteY4" fmla="*/ 969804 h 1065264"/>
                <a:gd name="connsiteX5" fmla="*/ 127221 w 824905"/>
                <a:gd name="connsiteY5" fmla="*/ 906304 h 1065264"/>
                <a:gd name="connsiteX6" fmla="*/ 171671 w 824905"/>
                <a:gd name="connsiteY6" fmla="*/ 1065054 h 1065264"/>
                <a:gd name="connsiteX7" fmla="*/ 254221 w 824905"/>
                <a:gd name="connsiteY7" fmla="*/ 931704 h 1065264"/>
                <a:gd name="connsiteX8" fmla="*/ 336771 w 824905"/>
                <a:gd name="connsiteY8" fmla="*/ 1065054 h 1065264"/>
                <a:gd name="connsiteX9" fmla="*/ 343121 w 824905"/>
                <a:gd name="connsiteY9" fmla="*/ 893604 h 1065264"/>
                <a:gd name="connsiteX10" fmla="*/ 412971 w 824905"/>
                <a:gd name="connsiteY10" fmla="*/ 677704 h 1065264"/>
                <a:gd name="connsiteX11" fmla="*/ 482821 w 824905"/>
                <a:gd name="connsiteY11" fmla="*/ 353854 h 1065264"/>
                <a:gd name="connsiteX12" fmla="*/ 647921 w 824905"/>
                <a:gd name="connsiteY12" fmla="*/ 233204 h 1065264"/>
                <a:gd name="connsiteX13" fmla="*/ 811604 w 824905"/>
                <a:gd name="connsiteY13" fmla="*/ 175443 h 1065264"/>
                <a:gd name="connsiteX14" fmla="*/ 690828 w 824905"/>
                <a:gd name="connsiteY14" fmla="*/ 14034 h 1065264"/>
                <a:gd name="connsiteX0" fmla="*/ 385600 w 794921"/>
                <a:gd name="connsiteY0" fmla="*/ 7239 h 1065264"/>
                <a:gd name="connsiteX1" fmla="*/ 258187 w 794921"/>
                <a:gd name="connsiteY1" fmla="*/ 78729 h 1065264"/>
                <a:gd name="connsiteX2" fmla="*/ 57371 w 794921"/>
                <a:gd name="connsiteY2" fmla="*/ 258604 h 1065264"/>
                <a:gd name="connsiteX3" fmla="*/ 95471 w 794921"/>
                <a:gd name="connsiteY3" fmla="*/ 741204 h 1065264"/>
                <a:gd name="connsiteX4" fmla="*/ 221 w 794921"/>
                <a:gd name="connsiteY4" fmla="*/ 969804 h 1065264"/>
                <a:gd name="connsiteX5" fmla="*/ 127221 w 794921"/>
                <a:gd name="connsiteY5" fmla="*/ 906304 h 1065264"/>
                <a:gd name="connsiteX6" fmla="*/ 171671 w 794921"/>
                <a:gd name="connsiteY6" fmla="*/ 1065054 h 1065264"/>
                <a:gd name="connsiteX7" fmla="*/ 254221 w 794921"/>
                <a:gd name="connsiteY7" fmla="*/ 931704 h 1065264"/>
                <a:gd name="connsiteX8" fmla="*/ 336771 w 794921"/>
                <a:gd name="connsiteY8" fmla="*/ 1065054 h 1065264"/>
                <a:gd name="connsiteX9" fmla="*/ 343121 w 794921"/>
                <a:gd name="connsiteY9" fmla="*/ 893604 h 1065264"/>
                <a:gd name="connsiteX10" fmla="*/ 412971 w 794921"/>
                <a:gd name="connsiteY10" fmla="*/ 677704 h 1065264"/>
                <a:gd name="connsiteX11" fmla="*/ 482821 w 794921"/>
                <a:gd name="connsiteY11" fmla="*/ 353854 h 1065264"/>
                <a:gd name="connsiteX12" fmla="*/ 647921 w 794921"/>
                <a:gd name="connsiteY12" fmla="*/ 233204 h 1065264"/>
                <a:gd name="connsiteX13" fmla="*/ 776332 w 794921"/>
                <a:gd name="connsiteY13" fmla="*/ 161954 h 1065264"/>
                <a:gd name="connsiteX14" fmla="*/ 690828 w 794921"/>
                <a:gd name="connsiteY14" fmla="*/ 14034 h 1065264"/>
                <a:gd name="connsiteX0" fmla="*/ 343407 w 752728"/>
                <a:gd name="connsiteY0" fmla="*/ 7239 h 1065264"/>
                <a:gd name="connsiteX1" fmla="*/ 215994 w 752728"/>
                <a:gd name="connsiteY1" fmla="*/ 78729 h 1065264"/>
                <a:gd name="connsiteX2" fmla="*/ 15178 w 752728"/>
                <a:gd name="connsiteY2" fmla="*/ 258604 h 1065264"/>
                <a:gd name="connsiteX3" fmla="*/ 53278 w 752728"/>
                <a:gd name="connsiteY3" fmla="*/ 741204 h 1065264"/>
                <a:gd name="connsiteX4" fmla="*/ 355 w 752728"/>
                <a:gd name="connsiteY4" fmla="*/ 991723 h 1065264"/>
                <a:gd name="connsiteX5" fmla="*/ 85028 w 752728"/>
                <a:gd name="connsiteY5" fmla="*/ 906304 h 1065264"/>
                <a:gd name="connsiteX6" fmla="*/ 129478 w 752728"/>
                <a:gd name="connsiteY6" fmla="*/ 1065054 h 1065264"/>
                <a:gd name="connsiteX7" fmla="*/ 212028 w 752728"/>
                <a:gd name="connsiteY7" fmla="*/ 931704 h 1065264"/>
                <a:gd name="connsiteX8" fmla="*/ 294578 w 752728"/>
                <a:gd name="connsiteY8" fmla="*/ 1065054 h 1065264"/>
                <a:gd name="connsiteX9" fmla="*/ 300928 w 752728"/>
                <a:gd name="connsiteY9" fmla="*/ 893604 h 1065264"/>
                <a:gd name="connsiteX10" fmla="*/ 370778 w 752728"/>
                <a:gd name="connsiteY10" fmla="*/ 677704 h 1065264"/>
                <a:gd name="connsiteX11" fmla="*/ 440628 w 752728"/>
                <a:gd name="connsiteY11" fmla="*/ 353854 h 1065264"/>
                <a:gd name="connsiteX12" fmla="*/ 605728 w 752728"/>
                <a:gd name="connsiteY12" fmla="*/ 233204 h 1065264"/>
                <a:gd name="connsiteX13" fmla="*/ 734139 w 752728"/>
                <a:gd name="connsiteY13" fmla="*/ 161954 h 1065264"/>
                <a:gd name="connsiteX14" fmla="*/ 648635 w 752728"/>
                <a:gd name="connsiteY14" fmla="*/ 14034 h 1065264"/>
                <a:gd name="connsiteX0" fmla="*/ 352431 w 761752"/>
                <a:gd name="connsiteY0" fmla="*/ 7239 h 1065264"/>
                <a:gd name="connsiteX1" fmla="*/ 225018 w 761752"/>
                <a:gd name="connsiteY1" fmla="*/ 78729 h 1065264"/>
                <a:gd name="connsiteX2" fmla="*/ 24202 w 761752"/>
                <a:gd name="connsiteY2" fmla="*/ 258604 h 1065264"/>
                <a:gd name="connsiteX3" fmla="*/ 62302 w 761752"/>
                <a:gd name="connsiteY3" fmla="*/ 741204 h 1065264"/>
                <a:gd name="connsiteX4" fmla="*/ 9379 w 761752"/>
                <a:gd name="connsiteY4" fmla="*/ 991723 h 1065264"/>
                <a:gd name="connsiteX5" fmla="*/ 94052 w 761752"/>
                <a:gd name="connsiteY5" fmla="*/ 906304 h 1065264"/>
                <a:gd name="connsiteX6" fmla="*/ 138502 w 761752"/>
                <a:gd name="connsiteY6" fmla="*/ 1065054 h 1065264"/>
                <a:gd name="connsiteX7" fmla="*/ 221052 w 761752"/>
                <a:gd name="connsiteY7" fmla="*/ 931704 h 1065264"/>
                <a:gd name="connsiteX8" fmla="*/ 303602 w 761752"/>
                <a:gd name="connsiteY8" fmla="*/ 1065054 h 1065264"/>
                <a:gd name="connsiteX9" fmla="*/ 309952 w 761752"/>
                <a:gd name="connsiteY9" fmla="*/ 893604 h 1065264"/>
                <a:gd name="connsiteX10" fmla="*/ 379802 w 761752"/>
                <a:gd name="connsiteY10" fmla="*/ 677704 h 1065264"/>
                <a:gd name="connsiteX11" fmla="*/ 449652 w 761752"/>
                <a:gd name="connsiteY11" fmla="*/ 353854 h 1065264"/>
                <a:gd name="connsiteX12" fmla="*/ 614752 w 761752"/>
                <a:gd name="connsiteY12" fmla="*/ 233204 h 1065264"/>
                <a:gd name="connsiteX13" fmla="*/ 743163 w 761752"/>
                <a:gd name="connsiteY13" fmla="*/ 161954 h 1065264"/>
                <a:gd name="connsiteX14" fmla="*/ 657659 w 761752"/>
                <a:gd name="connsiteY14" fmla="*/ 14034 h 1065264"/>
                <a:gd name="connsiteX0" fmla="*/ 352431 w 761752"/>
                <a:gd name="connsiteY0" fmla="*/ 7239 h 1065267"/>
                <a:gd name="connsiteX1" fmla="*/ 225018 w 761752"/>
                <a:gd name="connsiteY1" fmla="*/ 78729 h 1065267"/>
                <a:gd name="connsiteX2" fmla="*/ 24202 w 761752"/>
                <a:gd name="connsiteY2" fmla="*/ 258604 h 1065267"/>
                <a:gd name="connsiteX3" fmla="*/ 62302 w 761752"/>
                <a:gd name="connsiteY3" fmla="*/ 741204 h 1065267"/>
                <a:gd name="connsiteX4" fmla="*/ 9379 w 761752"/>
                <a:gd name="connsiteY4" fmla="*/ 991723 h 1065267"/>
                <a:gd name="connsiteX5" fmla="*/ 94052 w 761752"/>
                <a:gd name="connsiteY5" fmla="*/ 906304 h 1065267"/>
                <a:gd name="connsiteX6" fmla="*/ 104641 w 761752"/>
                <a:gd name="connsiteY6" fmla="*/ 1049879 h 1065267"/>
                <a:gd name="connsiteX7" fmla="*/ 221052 w 761752"/>
                <a:gd name="connsiteY7" fmla="*/ 931704 h 1065267"/>
                <a:gd name="connsiteX8" fmla="*/ 303602 w 761752"/>
                <a:gd name="connsiteY8" fmla="*/ 1065054 h 1065267"/>
                <a:gd name="connsiteX9" fmla="*/ 309952 w 761752"/>
                <a:gd name="connsiteY9" fmla="*/ 893604 h 1065267"/>
                <a:gd name="connsiteX10" fmla="*/ 379802 w 761752"/>
                <a:gd name="connsiteY10" fmla="*/ 677704 h 1065267"/>
                <a:gd name="connsiteX11" fmla="*/ 449652 w 761752"/>
                <a:gd name="connsiteY11" fmla="*/ 353854 h 1065267"/>
                <a:gd name="connsiteX12" fmla="*/ 614752 w 761752"/>
                <a:gd name="connsiteY12" fmla="*/ 233204 h 1065267"/>
                <a:gd name="connsiteX13" fmla="*/ 743163 w 761752"/>
                <a:gd name="connsiteY13" fmla="*/ 161954 h 1065267"/>
                <a:gd name="connsiteX14" fmla="*/ 657659 w 761752"/>
                <a:gd name="connsiteY14" fmla="*/ 14034 h 1065267"/>
                <a:gd name="connsiteX0" fmla="*/ 352431 w 761752"/>
                <a:gd name="connsiteY0" fmla="*/ 7239 h 1065267"/>
                <a:gd name="connsiteX1" fmla="*/ 225018 w 761752"/>
                <a:gd name="connsiteY1" fmla="*/ 78729 h 1065267"/>
                <a:gd name="connsiteX2" fmla="*/ 24202 w 761752"/>
                <a:gd name="connsiteY2" fmla="*/ 258604 h 1065267"/>
                <a:gd name="connsiteX3" fmla="*/ 62302 w 761752"/>
                <a:gd name="connsiteY3" fmla="*/ 741204 h 1065267"/>
                <a:gd name="connsiteX4" fmla="*/ 9379 w 761752"/>
                <a:gd name="connsiteY4" fmla="*/ 991723 h 1065267"/>
                <a:gd name="connsiteX5" fmla="*/ 94052 w 761752"/>
                <a:gd name="connsiteY5" fmla="*/ 906304 h 1065267"/>
                <a:gd name="connsiteX6" fmla="*/ 104641 w 761752"/>
                <a:gd name="connsiteY6" fmla="*/ 1049879 h 1065267"/>
                <a:gd name="connsiteX7" fmla="*/ 221052 w 761752"/>
                <a:gd name="connsiteY7" fmla="*/ 931704 h 1065267"/>
                <a:gd name="connsiteX8" fmla="*/ 303602 w 761752"/>
                <a:gd name="connsiteY8" fmla="*/ 1065054 h 1065267"/>
                <a:gd name="connsiteX9" fmla="*/ 309952 w 761752"/>
                <a:gd name="connsiteY9" fmla="*/ 893604 h 1065267"/>
                <a:gd name="connsiteX10" fmla="*/ 379802 w 761752"/>
                <a:gd name="connsiteY10" fmla="*/ 677704 h 1065267"/>
                <a:gd name="connsiteX11" fmla="*/ 449652 w 761752"/>
                <a:gd name="connsiteY11" fmla="*/ 353854 h 1065267"/>
                <a:gd name="connsiteX12" fmla="*/ 614752 w 761752"/>
                <a:gd name="connsiteY12" fmla="*/ 233204 h 1065267"/>
                <a:gd name="connsiteX13" fmla="*/ 743163 w 761752"/>
                <a:gd name="connsiteY13" fmla="*/ 161954 h 1065267"/>
                <a:gd name="connsiteX14" fmla="*/ 657659 w 761752"/>
                <a:gd name="connsiteY14" fmla="*/ 14034 h 1065267"/>
                <a:gd name="connsiteX0" fmla="*/ 352431 w 761752"/>
                <a:gd name="connsiteY0" fmla="*/ 7239 h 1070319"/>
                <a:gd name="connsiteX1" fmla="*/ 225018 w 761752"/>
                <a:gd name="connsiteY1" fmla="*/ 78729 h 1070319"/>
                <a:gd name="connsiteX2" fmla="*/ 24202 w 761752"/>
                <a:gd name="connsiteY2" fmla="*/ 258604 h 1070319"/>
                <a:gd name="connsiteX3" fmla="*/ 62302 w 761752"/>
                <a:gd name="connsiteY3" fmla="*/ 741204 h 1070319"/>
                <a:gd name="connsiteX4" fmla="*/ 9379 w 761752"/>
                <a:gd name="connsiteY4" fmla="*/ 991723 h 1070319"/>
                <a:gd name="connsiteX5" fmla="*/ 94052 w 761752"/>
                <a:gd name="connsiteY5" fmla="*/ 906304 h 1070319"/>
                <a:gd name="connsiteX6" fmla="*/ 104641 w 761752"/>
                <a:gd name="connsiteY6" fmla="*/ 1049879 h 1070319"/>
                <a:gd name="connsiteX7" fmla="*/ 221052 w 761752"/>
                <a:gd name="connsiteY7" fmla="*/ 931704 h 1070319"/>
                <a:gd name="connsiteX8" fmla="*/ 227414 w 761752"/>
                <a:gd name="connsiteY8" fmla="*/ 1070112 h 1070319"/>
                <a:gd name="connsiteX9" fmla="*/ 309952 w 761752"/>
                <a:gd name="connsiteY9" fmla="*/ 893604 h 1070319"/>
                <a:gd name="connsiteX10" fmla="*/ 379802 w 761752"/>
                <a:gd name="connsiteY10" fmla="*/ 677704 h 1070319"/>
                <a:gd name="connsiteX11" fmla="*/ 449652 w 761752"/>
                <a:gd name="connsiteY11" fmla="*/ 353854 h 1070319"/>
                <a:gd name="connsiteX12" fmla="*/ 614752 w 761752"/>
                <a:gd name="connsiteY12" fmla="*/ 233204 h 1070319"/>
                <a:gd name="connsiteX13" fmla="*/ 743163 w 761752"/>
                <a:gd name="connsiteY13" fmla="*/ 161954 h 1070319"/>
                <a:gd name="connsiteX14" fmla="*/ 657659 w 761752"/>
                <a:gd name="connsiteY14" fmla="*/ 14034 h 1070319"/>
                <a:gd name="connsiteX0" fmla="*/ 352431 w 761752"/>
                <a:gd name="connsiteY0" fmla="*/ 7239 h 1070121"/>
                <a:gd name="connsiteX1" fmla="*/ 225018 w 761752"/>
                <a:gd name="connsiteY1" fmla="*/ 78729 h 1070121"/>
                <a:gd name="connsiteX2" fmla="*/ 24202 w 761752"/>
                <a:gd name="connsiteY2" fmla="*/ 258604 h 1070121"/>
                <a:gd name="connsiteX3" fmla="*/ 62302 w 761752"/>
                <a:gd name="connsiteY3" fmla="*/ 741204 h 1070121"/>
                <a:gd name="connsiteX4" fmla="*/ 9379 w 761752"/>
                <a:gd name="connsiteY4" fmla="*/ 991723 h 1070121"/>
                <a:gd name="connsiteX5" fmla="*/ 94052 w 761752"/>
                <a:gd name="connsiteY5" fmla="*/ 906304 h 1070121"/>
                <a:gd name="connsiteX6" fmla="*/ 104641 w 761752"/>
                <a:gd name="connsiteY6" fmla="*/ 1049879 h 1070121"/>
                <a:gd name="connsiteX7" fmla="*/ 221052 w 761752"/>
                <a:gd name="connsiteY7" fmla="*/ 931704 h 1070121"/>
                <a:gd name="connsiteX8" fmla="*/ 227414 w 761752"/>
                <a:gd name="connsiteY8" fmla="*/ 1070112 h 1070121"/>
                <a:gd name="connsiteX9" fmla="*/ 309952 w 761752"/>
                <a:gd name="connsiteY9" fmla="*/ 893604 h 1070121"/>
                <a:gd name="connsiteX10" fmla="*/ 379802 w 761752"/>
                <a:gd name="connsiteY10" fmla="*/ 677704 h 1070121"/>
                <a:gd name="connsiteX11" fmla="*/ 449652 w 761752"/>
                <a:gd name="connsiteY11" fmla="*/ 353854 h 1070121"/>
                <a:gd name="connsiteX12" fmla="*/ 614752 w 761752"/>
                <a:gd name="connsiteY12" fmla="*/ 233204 h 1070121"/>
                <a:gd name="connsiteX13" fmla="*/ 743163 w 761752"/>
                <a:gd name="connsiteY13" fmla="*/ 161954 h 1070121"/>
                <a:gd name="connsiteX14" fmla="*/ 657659 w 761752"/>
                <a:gd name="connsiteY14" fmla="*/ 14034 h 1070121"/>
                <a:gd name="connsiteX0" fmla="*/ 352431 w 761752"/>
                <a:gd name="connsiteY0" fmla="*/ 7239 h 1070121"/>
                <a:gd name="connsiteX1" fmla="*/ 225018 w 761752"/>
                <a:gd name="connsiteY1" fmla="*/ 78729 h 1070121"/>
                <a:gd name="connsiteX2" fmla="*/ 24202 w 761752"/>
                <a:gd name="connsiteY2" fmla="*/ 258604 h 1070121"/>
                <a:gd name="connsiteX3" fmla="*/ 62302 w 761752"/>
                <a:gd name="connsiteY3" fmla="*/ 741204 h 1070121"/>
                <a:gd name="connsiteX4" fmla="*/ 9379 w 761752"/>
                <a:gd name="connsiteY4" fmla="*/ 991723 h 1070121"/>
                <a:gd name="connsiteX5" fmla="*/ 94052 w 761752"/>
                <a:gd name="connsiteY5" fmla="*/ 906304 h 1070121"/>
                <a:gd name="connsiteX6" fmla="*/ 104641 w 761752"/>
                <a:gd name="connsiteY6" fmla="*/ 1049879 h 1070121"/>
                <a:gd name="connsiteX7" fmla="*/ 221052 w 761752"/>
                <a:gd name="connsiteY7" fmla="*/ 931704 h 1070121"/>
                <a:gd name="connsiteX8" fmla="*/ 227414 w 761752"/>
                <a:gd name="connsiteY8" fmla="*/ 1070112 h 1070121"/>
                <a:gd name="connsiteX9" fmla="*/ 309952 w 761752"/>
                <a:gd name="connsiteY9" fmla="*/ 893604 h 1070121"/>
                <a:gd name="connsiteX10" fmla="*/ 379802 w 761752"/>
                <a:gd name="connsiteY10" fmla="*/ 677704 h 1070121"/>
                <a:gd name="connsiteX11" fmla="*/ 449652 w 761752"/>
                <a:gd name="connsiteY11" fmla="*/ 353854 h 1070121"/>
                <a:gd name="connsiteX12" fmla="*/ 614752 w 761752"/>
                <a:gd name="connsiteY12" fmla="*/ 233204 h 1070121"/>
                <a:gd name="connsiteX13" fmla="*/ 743163 w 761752"/>
                <a:gd name="connsiteY13" fmla="*/ 161954 h 1070121"/>
                <a:gd name="connsiteX14" fmla="*/ 657659 w 761752"/>
                <a:gd name="connsiteY14" fmla="*/ 14034 h 1070121"/>
                <a:gd name="connsiteX0" fmla="*/ 352431 w 761752"/>
                <a:gd name="connsiteY0" fmla="*/ 7239 h 1070142"/>
                <a:gd name="connsiteX1" fmla="*/ 225018 w 761752"/>
                <a:gd name="connsiteY1" fmla="*/ 78729 h 1070142"/>
                <a:gd name="connsiteX2" fmla="*/ 24202 w 761752"/>
                <a:gd name="connsiteY2" fmla="*/ 258604 h 1070142"/>
                <a:gd name="connsiteX3" fmla="*/ 62302 w 761752"/>
                <a:gd name="connsiteY3" fmla="*/ 741204 h 1070142"/>
                <a:gd name="connsiteX4" fmla="*/ 9379 w 761752"/>
                <a:gd name="connsiteY4" fmla="*/ 991723 h 1070142"/>
                <a:gd name="connsiteX5" fmla="*/ 94052 w 761752"/>
                <a:gd name="connsiteY5" fmla="*/ 906304 h 1070142"/>
                <a:gd name="connsiteX6" fmla="*/ 104641 w 761752"/>
                <a:gd name="connsiteY6" fmla="*/ 1049879 h 1070142"/>
                <a:gd name="connsiteX7" fmla="*/ 221052 w 761752"/>
                <a:gd name="connsiteY7" fmla="*/ 931704 h 1070142"/>
                <a:gd name="connsiteX8" fmla="*/ 227414 w 761752"/>
                <a:gd name="connsiteY8" fmla="*/ 1070112 h 1070142"/>
                <a:gd name="connsiteX9" fmla="*/ 309952 w 761752"/>
                <a:gd name="connsiteY9" fmla="*/ 893604 h 1070142"/>
                <a:gd name="connsiteX10" fmla="*/ 379802 w 761752"/>
                <a:gd name="connsiteY10" fmla="*/ 677704 h 1070142"/>
                <a:gd name="connsiteX11" fmla="*/ 449652 w 761752"/>
                <a:gd name="connsiteY11" fmla="*/ 353854 h 1070142"/>
                <a:gd name="connsiteX12" fmla="*/ 614752 w 761752"/>
                <a:gd name="connsiteY12" fmla="*/ 233204 h 1070142"/>
                <a:gd name="connsiteX13" fmla="*/ 743163 w 761752"/>
                <a:gd name="connsiteY13" fmla="*/ 161954 h 1070142"/>
                <a:gd name="connsiteX14" fmla="*/ 657659 w 761752"/>
                <a:gd name="connsiteY14" fmla="*/ 14034 h 1070142"/>
                <a:gd name="connsiteX0" fmla="*/ 352431 w 761752"/>
                <a:gd name="connsiteY0" fmla="*/ 7239 h 1070142"/>
                <a:gd name="connsiteX1" fmla="*/ 225018 w 761752"/>
                <a:gd name="connsiteY1" fmla="*/ 78729 h 1070142"/>
                <a:gd name="connsiteX2" fmla="*/ 24202 w 761752"/>
                <a:gd name="connsiteY2" fmla="*/ 258604 h 1070142"/>
                <a:gd name="connsiteX3" fmla="*/ 62302 w 761752"/>
                <a:gd name="connsiteY3" fmla="*/ 741204 h 1070142"/>
                <a:gd name="connsiteX4" fmla="*/ 9379 w 761752"/>
                <a:gd name="connsiteY4" fmla="*/ 991723 h 1070142"/>
                <a:gd name="connsiteX5" fmla="*/ 94052 w 761752"/>
                <a:gd name="connsiteY5" fmla="*/ 906304 h 1070142"/>
                <a:gd name="connsiteX6" fmla="*/ 122983 w 761752"/>
                <a:gd name="connsiteY6" fmla="*/ 1061682 h 1070142"/>
                <a:gd name="connsiteX7" fmla="*/ 221052 w 761752"/>
                <a:gd name="connsiteY7" fmla="*/ 931704 h 1070142"/>
                <a:gd name="connsiteX8" fmla="*/ 227414 w 761752"/>
                <a:gd name="connsiteY8" fmla="*/ 1070112 h 1070142"/>
                <a:gd name="connsiteX9" fmla="*/ 309952 w 761752"/>
                <a:gd name="connsiteY9" fmla="*/ 893604 h 1070142"/>
                <a:gd name="connsiteX10" fmla="*/ 379802 w 761752"/>
                <a:gd name="connsiteY10" fmla="*/ 677704 h 1070142"/>
                <a:gd name="connsiteX11" fmla="*/ 449652 w 761752"/>
                <a:gd name="connsiteY11" fmla="*/ 353854 h 1070142"/>
                <a:gd name="connsiteX12" fmla="*/ 614752 w 761752"/>
                <a:gd name="connsiteY12" fmla="*/ 233204 h 1070142"/>
                <a:gd name="connsiteX13" fmla="*/ 743163 w 761752"/>
                <a:gd name="connsiteY13" fmla="*/ 161954 h 1070142"/>
                <a:gd name="connsiteX14" fmla="*/ 657659 w 761752"/>
                <a:gd name="connsiteY14" fmla="*/ 14034 h 1070142"/>
                <a:gd name="connsiteX0" fmla="*/ 335034 w 744355"/>
                <a:gd name="connsiteY0" fmla="*/ 7239 h 1070142"/>
                <a:gd name="connsiteX1" fmla="*/ 207621 w 744355"/>
                <a:gd name="connsiteY1" fmla="*/ 78729 h 1070142"/>
                <a:gd name="connsiteX2" fmla="*/ 6805 w 744355"/>
                <a:gd name="connsiteY2" fmla="*/ 258604 h 1070142"/>
                <a:gd name="connsiteX3" fmla="*/ 44905 w 744355"/>
                <a:gd name="connsiteY3" fmla="*/ 741204 h 1070142"/>
                <a:gd name="connsiteX4" fmla="*/ 23022 w 744355"/>
                <a:gd name="connsiteY4" fmla="*/ 1027131 h 1070142"/>
                <a:gd name="connsiteX5" fmla="*/ 76655 w 744355"/>
                <a:gd name="connsiteY5" fmla="*/ 906304 h 1070142"/>
                <a:gd name="connsiteX6" fmla="*/ 105586 w 744355"/>
                <a:gd name="connsiteY6" fmla="*/ 1061682 h 1070142"/>
                <a:gd name="connsiteX7" fmla="*/ 203655 w 744355"/>
                <a:gd name="connsiteY7" fmla="*/ 931704 h 1070142"/>
                <a:gd name="connsiteX8" fmla="*/ 210017 w 744355"/>
                <a:gd name="connsiteY8" fmla="*/ 1070112 h 1070142"/>
                <a:gd name="connsiteX9" fmla="*/ 292555 w 744355"/>
                <a:gd name="connsiteY9" fmla="*/ 893604 h 1070142"/>
                <a:gd name="connsiteX10" fmla="*/ 362405 w 744355"/>
                <a:gd name="connsiteY10" fmla="*/ 677704 h 1070142"/>
                <a:gd name="connsiteX11" fmla="*/ 432255 w 744355"/>
                <a:gd name="connsiteY11" fmla="*/ 353854 h 1070142"/>
                <a:gd name="connsiteX12" fmla="*/ 597355 w 744355"/>
                <a:gd name="connsiteY12" fmla="*/ 233204 h 1070142"/>
                <a:gd name="connsiteX13" fmla="*/ 725766 w 744355"/>
                <a:gd name="connsiteY13" fmla="*/ 161954 h 1070142"/>
                <a:gd name="connsiteX14" fmla="*/ 640262 w 744355"/>
                <a:gd name="connsiteY14" fmla="*/ 14034 h 1070142"/>
                <a:gd name="connsiteX0" fmla="*/ 335034 w 744355"/>
                <a:gd name="connsiteY0" fmla="*/ 7239 h 1070142"/>
                <a:gd name="connsiteX1" fmla="*/ 207621 w 744355"/>
                <a:gd name="connsiteY1" fmla="*/ 78729 h 1070142"/>
                <a:gd name="connsiteX2" fmla="*/ 6805 w 744355"/>
                <a:gd name="connsiteY2" fmla="*/ 258604 h 1070142"/>
                <a:gd name="connsiteX3" fmla="*/ 44905 w 744355"/>
                <a:gd name="connsiteY3" fmla="*/ 741204 h 1070142"/>
                <a:gd name="connsiteX4" fmla="*/ 23022 w 744355"/>
                <a:gd name="connsiteY4" fmla="*/ 1027131 h 1070142"/>
                <a:gd name="connsiteX5" fmla="*/ 76655 w 744355"/>
                <a:gd name="connsiteY5" fmla="*/ 906304 h 1070142"/>
                <a:gd name="connsiteX6" fmla="*/ 105586 w 744355"/>
                <a:gd name="connsiteY6" fmla="*/ 1061682 h 1070142"/>
                <a:gd name="connsiteX7" fmla="*/ 203655 w 744355"/>
                <a:gd name="connsiteY7" fmla="*/ 931704 h 1070142"/>
                <a:gd name="connsiteX8" fmla="*/ 210017 w 744355"/>
                <a:gd name="connsiteY8" fmla="*/ 1070112 h 1070142"/>
                <a:gd name="connsiteX9" fmla="*/ 292555 w 744355"/>
                <a:gd name="connsiteY9" fmla="*/ 893604 h 1070142"/>
                <a:gd name="connsiteX10" fmla="*/ 362405 w 744355"/>
                <a:gd name="connsiteY10" fmla="*/ 677704 h 1070142"/>
                <a:gd name="connsiteX11" fmla="*/ 432255 w 744355"/>
                <a:gd name="connsiteY11" fmla="*/ 353854 h 1070142"/>
                <a:gd name="connsiteX12" fmla="*/ 597355 w 744355"/>
                <a:gd name="connsiteY12" fmla="*/ 233204 h 1070142"/>
                <a:gd name="connsiteX13" fmla="*/ 725766 w 744355"/>
                <a:gd name="connsiteY13" fmla="*/ 161954 h 1070142"/>
                <a:gd name="connsiteX14" fmla="*/ 640262 w 744355"/>
                <a:gd name="connsiteY14" fmla="*/ 14034 h 1070142"/>
                <a:gd name="connsiteX0" fmla="*/ 335034 w 744355"/>
                <a:gd name="connsiteY0" fmla="*/ 7239 h 1070142"/>
                <a:gd name="connsiteX1" fmla="*/ 207621 w 744355"/>
                <a:gd name="connsiteY1" fmla="*/ 78729 h 1070142"/>
                <a:gd name="connsiteX2" fmla="*/ 6805 w 744355"/>
                <a:gd name="connsiteY2" fmla="*/ 258604 h 1070142"/>
                <a:gd name="connsiteX3" fmla="*/ 44905 w 744355"/>
                <a:gd name="connsiteY3" fmla="*/ 741204 h 1070142"/>
                <a:gd name="connsiteX4" fmla="*/ 23022 w 744355"/>
                <a:gd name="connsiteY4" fmla="*/ 1027131 h 1070142"/>
                <a:gd name="connsiteX5" fmla="*/ 99229 w 744355"/>
                <a:gd name="connsiteY5" fmla="*/ 913048 h 1070142"/>
                <a:gd name="connsiteX6" fmla="*/ 105586 w 744355"/>
                <a:gd name="connsiteY6" fmla="*/ 1061682 h 1070142"/>
                <a:gd name="connsiteX7" fmla="*/ 203655 w 744355"/>
                <a:gd name="connsiteY7" fmla="*/ 931704 h 1070142"/>
                <a:gd name="connsiteX8" fmla="*/ 210017 w 744355"/>
                <a:gd name="connsiteY8" fmla="*/ 1070112 h 1070142"/>
                <a:gd name="connsiteX9" fmla="*/ 292555 w 744355"/>
                <a:gd name="connsiteY9" fmla="*/ 893604 h 1070142"/>
                <a:gd name="connsiteX10" fmla="*/ 362405 w 744355"/>
                <a:gd name="connsiteY10" fmla="*/ 677704 h 1070142"/>
                <a:gd name="connsiteX11" fmla="*/ 432255 w 744355"/>
                <a:gd name="connsiteY11" fmla="*/ 353854 h 1070142"/>
                <a:gd name="connsiteX12" fmla="*/ 597355 w 744355"/>
                <a:gd name="connsiteY12" fmla="*/ 233204 h 1070142"/>
                <a:gd name="connsiteX13" fmla="*/ 725766 w 744355"/>
                <a:gd name="connsiteY13" fmla="*/ 161954 h 1070142"/>
                <a:gd name="connsiteX14" fmla="*/ 640262 w 744355"/>
                <a:gd name="connsiteY14" fmla="*/ 14034 h 1070142"/>
                <a:gd name="connsiteX0" fmla="*/ 335034 w 744355"/>
                <a:gd name="connsiteY0" fmla="*/ 7239 h 1070888"/>
                <a:gd name="connsiteX1" fmla="*/ 207621 w 744355"/>
                <a:gd name="connsiteY1" fmla="*/ 78729 h 1070888"/>
                <a:gd name="connsiteX2" fmla="*/ 6805 w 744355"/>
                <a:gd name="connsiteY2" fmla="*/ 258604 h 1070888"/>
                <a:gd name="connsiteX3" fmla="*/ 44905 w 744355"/>
                <a:gd name="connsiteY3" fmla="*/ 741204 h 1070888"/>
                <a:gd name="connsiteX4" fmla="*/ 23022 w 744355"/>
                <a:gd name="connsiteY4" fmla="*/ 1027131 h 1070888"/>
                <a:gd name="connsiteX5" fmla="*/ 99229 w 744355"/>
                <a:gd name="connsiteY5" fmla="*/ 913048 h 1070888"/>
                <a:gd name="connsiteX6" fmla="*/ 105586 w 744355"/>
                <a:gd name="connsiteY6" fmla="*/ 1061682 h 1070888"/>
                <a:gd name="connsiteX7" fmla="*/ 192368 w 744355"/>
                <a:gd name="connsiteY7" fmla="*/ 962054 h 1070888"/>
                <a:gd name="connsiteX8" fmla="*/ 210017 w 744355"/>
                <a:gd name="connsiteY8" fmla="*/ 1070112 h 1070888"/>
                <a:gd name="connsiteX9" fmla="*/ 292555 w 744355"/>
                <a:gd name="connsiteY9" fmla="*/ 893604 h 1070888"/>
                <a:gd name="connsiteX10" fmla="*/ 362405 w 744355"/>
                <a:gd name="connsiteY10" fmla="*/ 677704 h 1070888"/>
                <a:gd name="connsiteX11" fmla="*/ 432255 w 744355"/>
                <a:gd name="connsiteY11" fmla="*/ 353854 h 1070888"/>
                <a:gd name="connsiteX12" fmla="*/ 597355 w 744355"/>
                <a:gd name="connsiteY12" fmla="*/ 233204 h 1070888"/>
                <a:gd name="connsiteX13" fmla="*/ 725766 w 744355"/>
                <a:gd name="connsiteY13" fmla="*/ 161954 h 1070888"/>
                <a:gd name="connsiteX14" fmla="*/ 640262 w 744355"/>
                <a:gd name="connsiteY14" fmla="*/ 14034 h 1070888"/>
                <a:gd name="connsiteX0" fmla="*/ 335034 w 744355"/>
                <a:gd name="connsiteY0" fmla="*/ 7239 h 1070888"/>
                <a:gd name="connsiteX1" fmla="*/ 207621 w 744355"/>
                <a:gd name="connsiteY1" fmla="*/ 78729 h 1070888"/>
                <a:gd name="connsiteX2" fmla="*/ 6805 w 744355"/>
                <a:gd name="connsiteY2" fmla="*/ 258604 h 1070888"/>
                <a:gd name="connsiteX3" fmla="*/ 44905 w 744355"/>
                <a:gd name="connsiteY3" fmla="*/ 741204 h 1070888"/>
                <a:gd name="connsiteX4" fmla="*/ 23022 w 744355"/>
                <a:gd name="connsiteY4" fmla="*/ 1027131 h 1070888"/>
                <a:gd name="connsiteX5" fmla="*/ 99229 w 744355"/>
                <a:gd name="connsiteY5" fmla="*/ 913048 h 1070888"/>
                <a:gd name="connsiteX6" fmla="*/ 105586 w 744355"/>
                <a:gd name="connsiteY6" fmla="*/ 1061682 h 1070888"/>
                <a:gd name="connsiteX7" fmla="*/ 192368 w 744355"/>
                <a:gd name="connsiteY7" fmla="*/ 962054 h 1070888"/>
                <a:gd name="connsiteX8" fmla="*/ 210017 w 744355"/>
                <a:gd name="connsiteY8" fmla="*/ 1070112 h 1070888"/>
                <a:gd name="connsiteX9" fmla="*/ 292555 w 744355"/>
                <a:gd name="connsiteY9" fmla="*/ 893604 h 1070888"/>
                <a:gd name="connsiteX10" fmla="*/ 362405 w 744355"/>
                <a:gd name="connsiteY10" fmla="*/ 677704 h 1070888"/>
                <a:gd name="connsiteX11" fmla="*/ 432255 w 744355"/>
                <a:gd name="connsiteY11" fmla="*/ 353854 h 1070888"/>
                <a:gd name="connsiteX12" fmla="*/ 597355 w 744355"/>
                <a:gd name="connsiteY12" fmla="*/ 233204 h 1070888"/>
                <a:gd name="connsiteX13" fmla="*/ 725766 w 744355"/>
                <a:gd name="connsiteY13" fmla="*/ 161954 h 1070888"/>
                <a:gd name="connsiteX14" fmla="*/ 640262 w 744355"/>
                <a:gd name="connsiteY14" fmla="*/ 14034 h 1070888"/>
                <a:gd name="connsiteX0" fmla="*/ 335034 w 744355"/>
                <a:gd name="connsiteY0" fmla="*/ 7239 h 1070888"/>
                <a:gd name="connsiteX1" fmla="*/ 207621 w 744355"/>
                <a:gd name="connsiteY1" fmla="*/ 78729 h 1070888"/>
                <a:gd name="connsiteX2" fmla="*/ 6805 w 744355"/>
                <a:gd name="connsiteY2" fmla="*/ 258604 h 1070888"/>
                <a:gd name="connsiteX3" fmla="*/ 44905 w 744355"/>
                <a:gd name="connsiteY3" fmla="*/ 741204 h 1070888"/>
                <a:gd name="connsiteX4" fmla="*/ 23022 w 744355"/>
                <a:gd name="connsiteY4" fmla="*/ 1027131 h 1070888"/>
                <a:gd name="connsiteX5" fmla="*/ 99229 w 744355"/>
                <a:gd name="connsiteY5" fmla="*/ 913048 h 1070888"/>
                <a:gd name="connsiteX6" fmla="*/ 105586 w 744355"/>
                <a:gd name="connsiteY6" fmla="*/ 1061682 h 1070888"/>
                <a:gd name="connsiteX7" fmla="*/ 192368 w 744355"/>
                <a:gd name="connsiteY7" fmla="*/ 962054 h 1070888"/>
                <a:gd name="connsiteX8" fmla="*/ 210017 w 744355"/>
                <a:gd name="connsiteY8" fmla="*/ 1070112 h 1070888"/>
                <a:gd name="connsiteX9" fmla="*/ 292555 w 744355"/>
                <a:gd name="connsiteY9" fmla="*/ 893604 h 1070888"/>
                <a:gd name="connsiteX10" fmla="*/ 362405 w 744355"/>
                <a:gd name="connsiteY10" fmla="*/ 677704 h 1070888"/>
                <a:gd name="connsiteX11" fmla="*/ 432255 w 744355"/>
                <a:gd name="connsiteY11" fmla="*/ 353854 h 1070888"/>
                <a:gd name="connsiteX12" fmla="*/ 597355 w 744355"/>
                <a:gd name="connsiteY12" fmla="*/ 233204 h 1070888"/>
                <a:gd name="connsiteX13" fmla="*/ 725766 w 744355"/>
                <a:gd name="connsiteY13" fmla="*/ 161954 h 1070888"/>
                <a:gd name="connsiteX14" fmla="*/ 640262 w 744355"/>
                <a:gd name="connsiteY14" fmla="*/ 14034 h 1070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44355" h="1070888">
                  <a:moveTo>
                    <a:pt x="335034" y="7239"/>
                  </a:moveTo>
                  <a:cubicBezTo>
                    <a:pt x="265547" y="-20341"/>
                    <a:pt x="262326" y="36835"/>
                    <a:pt x="207621" y="78729"/>
                  </a:cubicBezTo>
                  <a:cubicBezTo>
                    <a:pt x="152916" y="120623"/>
                    <a:pt x="33924" y="148192"/>
                    <a:pt x="6805" y="258604"/>
                  </a:cubicBezTo>
                  <a:cubicBezTo>
                    <a:pt x="-20314" y="369016"/>
                    <a:pt x="42202" y="613116"/>
                    <a:pt x="44905" y="741204"/>
                  </a:cubicBezTo>
                  <a:cubicBezTo>
                    <a:pt x="47608" y="869292"/>
                    <a:pt x="13968" y="998490"/>
                    <a:pt x="23022" y="1027131"/>
                  </a:cubicBezTo>
                  <a:cubicBezTo>
                    <a:pt x="32076" y="1055772"/>
                    <a:pt x="85468" y="907290"/>
                    <a:pt x="99229" y="913048"/>
                  </a:cubicBezTo>
                  <a:cubicBezTo>
                    <a:pt x="112990" y="918806"/>
                    <a:pt x="90063" y="1053514"/>
                    <a:pt x="105586" y="1061682"/>
                  </a:cubicBezTo>
                  <a:cubicBezTo>
                    <a:pt x="121109" y="1069850"/>
                    <a:pt x="174963" y="960649"/>
                    <a:pt x="192368" y="962054"/>
                  </a:cubicBezTo>
                  <a:cubicBezTo>
                    <a:pt x="209773" y="963459"/>
                    <a:pt x="193319" y="1081520"/>
                    <a:pt x="210017" y="1070112"/>
                  </a:cubicBezTo>
                  <a:cubicBezTo>
                    <a:pt x="226715" y="1058704"/>
                    <a:pt x="285499" y="982611"/>
                    <a:pt x="292555" y="893604"/>
                  </a:cubicBezTo>
                  <a:cubicBezTo>
                    <a:pt x="299611" y="804597"/>
                    <a:pt x="329246" y="801384"/>
                    <a:pt x="362405" y="677704"/>
                  </a:cubicBezTo>
                  <a:cubicBezTo>
                    <a:pt x="395564" y="554024"/>
                    <a:pt x="393097" y="427937"/>
                    <a:pt x="432255" y="353854"/>
                  </a:cubicBezTo>
                  <a:cubicBezTo>
                    <a:pt x="471413" y="279771"/>
                    <a:pt x="548437" y="265187"/>
                    <a:pt x="597355" y="233204"/>
                  </a:cubicBezTo>
                  <a:cubicBezTo>
                    <a:pt x="646273" y="201221"/>
                    <a:pt x="708833" y="187354"/>
                    <a:pt x="725766" y="161954"/>
                  </a:cubicBezTo>
                  <a:cubicBezTo>
                    <a:pt x="769788" y="132507"/>
                    <a:pt x="733384" y="16617"/>
                    <a:pt x="640262" y="14034"/>
                  </a:cubicBezTo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536CC4E-7F27-43C7-9EC7-0235E0B1D653}"/>
              </a:ext>
            </a:extLst>
          </p:cNvPr>
          <p:cNvGrpSpPr/>
          <p:nvPr/>
        </p:nvGrpSpPr>
        <p:grpSpPr>
          <a:xfrm>
            <a:off x="742281" y="3851856"/>
            <a:ext cx="2584202" cy="2584202"/>
            <a:chOff x="742281" y="3851856"/>
            <a:chExt cx="2584202" cy="2584202"/>
          </a:xfrm>
        </p:grpSpPr>
        <p:sp>
          <p:nvSpPr>
            <p:cNvPr id="284" name="楕円 283">
              <a:extLst>
                <a:ext uri="{FF2B5EF4-FFF2-40B4-BE49-F238E27FC236}">
                  <a16:creationId xmlns:a16="http://schemas.microsoft.com/office/drawing/2014/main" id="{79D5F9A1-8983-416F-A871-3EE88184F065}"/>
                </a:ext>
              </a:extLst>
            </p:cNvPr>
            <p:cNvSpPr/>
            <p:nvPr/>
          </p:nvSpPr>
          <p:spPr>
            <a:xfrm>
              <a:off x="742281" y="3851856"/>
              <a:ext cx="2584202" cy="258420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62" name="グループ化 2061">
              <a:extLst>
                <a:ext uri="{FF2B5EF4-FFF2-40B4-BE49-F238E27FC236}">
                  <a16:creationId xmlns:a16="http://schemas.microsoft.com/office/drawing/2014/main" id="{B457CD03-FB9E-4C5B-B1EC-698B3CC7A7B6}"/>
                </a:ext>
              </a:extLst>
            </p:cNvPr>
            <p:cNvGrpSpPr/>
            <p:nvPr/>
          </p:nvGrpSpPr>
          <p:grpSpPr>
            <a:xfrm>
              <a:off x="801781" y="4031942"/>
              <a:ext cx="2158302" cy="2004126"/>
              <a:chOff x="372889" y="3699694"/>
              <a:chExt cx="2782946" cy="2584149"/>
            </a:xfrm>
          </p:grpSpPr>
          <p:grpSp>
            <p:nvGrpSpPr>
              <p:cNvPr id="918" name="グループ化 917">
                <a:extLst>
                  <a:ext uri="{FF2B5EF4-FFF2-40B4-BE49-F238E27FC236}">
                    <a16:creationId xmlns:a16="http://schemas.microsoft.com/office/drawing/2014/main" id="{AA176145-541F-4180-9322-3A927DB3BE5A}"/>
                  </a:ext>
                </a:extLst>
              </p:cNvPr>
              <p:cNvGrpSpPr/>
              <p:nvPr/>
            </p:nvGrpSpPr>
            <p:grpSpPr>
              <a:xfrm>
                <a:off x="372889" y="5184217"/>
                <a:ext cx="593236" cy="250350"/>
                <a:chOff x="426394" y="5019444"/>
                <a:chExt cx="4967966" cy="2096517"/>
              </a:xfrm>
            </p:grpSpPr>
            <p:sp>
              <p:nvSpPr>
                <p:cNvPr id="919" name="フリーフォーム: 図形 918">
                  <a:extLst>
                    <a:ext uri="{FF2B5EF4-FFF2-40B4-BE49-F238E27FC236}">
                      <a16:creationId xmlns:a16="http://schemas.microsoft.com/office/drawing/2014/main" id="{D6C8732D-EAE8-4834-8C2B-B93CAE489BB3}"/>
                    </a:ext>
                  </a:extLst>
                </p:cNvPr>
                <p:cNvSpPr/>
                <p:nvPr/>
              </p:nvSpPr>
              <p:spPr>
                <a:xfrm rot="9540701" flipH="1">
                  <a:off x="3710398" y="5739429"/>
                  <a:ext cx="591106" cy="188299"/>
                </a:xfrm>
                <a:custGeom>
                  <a:avLst/>
                  <a:gdLst>
                    <a:gd name="connsiteX0" fmla="*/ 508591 w 653143"/>
                    <a:gd name="connsiteY0" fmla="*/ 619459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05172"/>
                    <a:gd name="connsiteX1" fmla="*/ 602860 w 653143"/>
                    <a:gd name="connsiteY1" fmla="*/ 605172 h 605172"/>
                    <a:gd name="connsiteX2" fmla="*/ 581651 w 653143"/>
                    <a:gd name="connsiteY2" fmla="*/ 157555 h 605172"/>
                    <a:gd name="connsiteX3" fmla="*/ 601208 w 653143"/>
                    <a:gd name="connsiteY3" fmla="*/ 152088 h 605172"/>
                    <a:gd name="connsiteX4" fmla="*/ 609400 w 653143"/>
                    <a:gd name="connsiteY4" fmla="*/ 51217 h 605172"/>
                    <a:gd name="connsiteX5" fmla="*/ 27652 w 653143"/>
                    <a:gd name="connsiteY5" fmla="*/ 0 h 605172"/>
                    <a:gd name="connsiteX6" fmla="*/ 66012 w 653143"/>
                    <a:gd name="connsiteY6" fmla="*/ 88557 h 605172"/>
                    <a:gd name="connsiteX7" fmla="*/ 66605 w 653143"/>
                    <a:gd name="connsiteY7" fmla="*/ 96278 h 605172"/>
                    <a:gd name="connsiteX8" fmla="*/ 0 w 653143"/>
                    <a:gd name="connsiteY8" fmla="*/ 126806 h 605172"/>
                    <a:gd name="connsiteX9" fmla="*/ 67258 w 653143"/>
                    <a:gd name="connsiteY9" fmla="*/ 157632 h 605172"/>
                    <a:gd name="connsiteX10" fmla="*/ 63119 w 653143"/>
                    <a:gd name="connsiteY10" fmla="*/ 171390 h 605172"/>
                    <a:gd name="connsiteX11" fmla="*/ 27652 w 653143"/>
                    <a:gd name="connsiteY11" fmla="*/ 221583 h 605172"/>
                    <a:gd name="connsiteX12" fmla="*/ 520233 w 653143"/>
                    <a:gd name="connsiteY12" fmla="*/ 169563 h 605172"/>
                    <a:gd name="connsiteX13" fmla="*/ 529318 w 653143"/>
                    <a:gd name="connsiteY13" fmla="*/ 168054 h 605172"/>
                    <a:gd name="connsiteX0" fmla="*/ 529318 w 653143"/>
                    <a:gd name="connsiteY0" fmla="*/ 168054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12" fmla="*/ 529318 w 653143"/>
                    <a:gd name="connsiteY12" fmla="*/ 168054 h 221583"/>
                    <a:gd name="connsiteX0" fmla="*/ 520233 w 653143"/>
                    <a:gd name="connsiteY0" fmla="*/ 16956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0" fmla="*/ 27652 w 653143"/>
                    <a:gd name="connsiteY0" fmla="*/ 22158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0" fmla="*/ 27652 w 653143"/>
                    <a:gd name="connsiteY0" fmla="*/ 221583 h 221583"/>
                    <a:gd name="connsiteX1" fmla="*/ 601208 w 653143"/>
                    <a:gd name="connsiteY1" fmla="*/ 152088 h 221583"/>
                    <a:gd name="connsiteX2" fmla="*/ 609400 w 653143"/>
                    <a:gd name="connsiteY2" fmla="*/ 51217 h 221583"/>
                    <a:gd name="connsiteX3" fmla="*/ 27652 w 653143"/>
                    <a:gd name="connsiteY3" fmla="*/ 0 h 221583"/>
                    <a:gd name="connsiteX4" fmla="*/ 66012 w 653143"/>
                    <a:gd name="connsiteY4" fmla="*/ 88557 h 221583"/>
                    <a:gd name="connsiteX5" fmla="*/ 66605 w 653143"/>
                    <a:gd name="connsiteY5" fmla="*/ 96278 h 221583"/>
                    <a:gd name="connsiteX6" fmla="*/ 0 w 653143"/>
                    <a:gd name="connsiteY6" fmla="*/ 126806 h 221583"/>
                    <a:gd name="connsiteX7" fmla="*/ 67258 w 653143"/>
                    <a:gd name="connsiteY7" fmla="*/ 157632 h 221583"/>
                    <a:gd name="connsiteX8" fmla="*/ 63119 w 653143"/>
                    <a:gd name="connsiteY8" fmla="*/ 171390 h 221583"/>
                    <a:gd name="connsiteX9" fmla="*/ 27652 w 653143"/>
                    <a:gd name="connsiteY9" fmla="*/ 221583 h 221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3143" h="221583">
                      <a:moveTo>
                        <a:pt x="27652" y="221583"/>
                      </a:moveTo>
                      <a:cubicBezTo>
                        <a:pt x="117333" y="218366"/>
                        <a:pt x="504250" y="180482"/>
                        <a:pt x="601208" y="152088"/>
                      </a:cubicBezTo>
                      <a:cubicBezTo>
                        <a:pt x="672599" y="123866"/>
                        <a:pt x="665577" y="63870"/>
                        <a:pt x="609400" y="51217"/>
                      </a:cubicBezTo>
                      <a:cubicBezTo>
                        <a:pt x="545199" y="36755"/>
                        <a:pt x="237341" y="18466"/>
                        <a:pt x="27652" y="0"/>
                      </a:cubicBezTo>
                      <a:cubicBezTo>
                        <a:pt x="45389" y="24035"/>
                        <a:pt x="59704" y="48845"/>
                        <a:pt x="66012" y="88557"/>
                      </a:cubicBezTo>
                      <a:cubicBezTo>
                        <a:pt x="66210" y="91131"/>
                        <a:pt x="66407" y="93704"/>
                        <a:pt x="66605" y="96278"/>
                      </a:cubicBezTo>
                      <a:lnTo>
                        <a:pt x="0" y="126806"/>
                      </a:lnTo>
                      <a:lnTo>
                        <a:pt x="67258" y="157632"/>
                      </a:lnTo>
                      <a:lnTo>
                        <a:pt x="63119" y="171390"/>
                      </a:lnTo>
                      <a:cubicBezTo>
                        <a:pt x="51297" y="197526"/>
                        <a:pt x="27191" y="195447"/>
                        <a:pt x="27652" y="221583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0" name="フリーフォーム: 図形 919">
                  <a:extLst>
                    <a:ext uri="{FF2B5EF4-FFF2-40B4-BE49-F238E27FC236}">
                      <a16:creationId xmlns:a16="http://schemas.microsoft.com/office/drawing/2014/main" id="{5D612DBD-6CA1-4AAB-8B6E-377D5B89C8F6}"/>
                    </a:ext>
                  </a:extLst>
                </p:cNvPr>
                <p:cNvSpPr/>
                <p:nvPr/>
              </p:nvSpPr>
              <p:spPr>
                <a:xfrm>
                  <a:off x="507126" y="5385790"/>
                  <a:ext cx="442696" cy="72544"/>
                </a:xfrm>
                <a:custGeom>
                  <a:avLst/>
                  <a:gdLst>
                    <a:gd name="connsiteX0" fmla="*/ 0 w 442696"/>
                    <a:gd name="connsiteY0" fmla="*/ 0 h 72544"/>
                    <a:gd name="connsiteX1" fmla="*/ 5748 w 442696"/>
                    <a:gd name="connsiteY1" fmla="*/ 658 h 72544"/>
                    <a:gd name="connsiteX2" fmla="*/ 284086 w 442696"/>
                    <a:gd name="connsiteY2" fmla="*/ 14198 h 72544"/>
                    <a:gd name="connsiteX3" fmla="*/ 402013 w 442696"/>
                    <a:gd name="connsiteY3" fmla="*/ 15125 h 72544"/>
                    <a:gd name="connsiteX4" fmla="*/ 441526 w 442696"/>
                    <a:gd name="connsiteY4" fmla="*/ 59716 h 72544"/>
                    <a:gd name="connsiteX5" fmla="*/ 442696 w 442696"/>
                    <a:gd name="connsiteY5" fmla="*/ 72544 h 72544"/>
                    <a:gd name="connsiteX6" fmla="*/ 409712 w 442696"/>
                    <a:gd name="connsiteY6" fmla="*/ 70337 h 72544"/>
                    <a:gd name="connsiteX7" fmla="*/ 7189 w 442696"/>
                    <a:gd name="connsiteY7" fmla="*/ 3235 h 72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42696" h="72544">
                      <a:moveTo>
                        <a:pt x="0" y="0"/>
                      </a:moveTo>
                      <a:lnTo>
                        <a:pt x="5748" y="658"/>
                      </a:lnTo>
                      <a:cubicBezTo>
                        <a:pt x="76441" y="7492"/>
                        <a:pt x="170644" y="12274"/>
                        <a:pt x="284086" y="14198"/>
                      </a:cubicBezTo>
                      <a:lnTo>
                        <a:pt x="402013" y="15125"/>
                      </a:lnTo>
                      <a:lnTo>
                        <a:pt x="441526" y="59716"/>
                      </a:lnTo>
                      <a:lnTo>
                        <a:pt x="442696" y="72544"/>
                      </a:lnTo>
                      <a:lnTo>
                        <a:pt x="409712" y="70337"/>
                      </a:lnTo>
                      <a:cubicBezTo>
                        <a:pt x="213595" y="53045"/>
                        <a:pt x="70221" y="27283"/>
                        <a:pt x="7189" y="3235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21" name="フリーフォーム: 図形 920">
                  <a:extLst>
                    <a:ext uri="{FF2B5EF4-FFF2-40B4-BE49-F238E27FC236}">
                      <a16:creationId xmlns:a16="http://schemas.microsoft.com/office/drawing/2014/main" id="{5D3674E2-3CA1-4D00-94DB-C07119A8D6CF}"/>
                    </a:ext>
                  </a:extLst>
                </p:cNvPr>
                <p:cNvSpPr/>
                <p:nvPr/>
              </p:nvSpPr>
              <p:spPr>
                <a:xfrm>
                  <a:off x="426394" y="5241864"/>
                  <a:ext cx="435431" cy="164761"/>
                </a:xfrm>
                <a:custGeom>
                  <a:avLst/>
                  <a:gdLst>
                    <a:gd name="connsiteX0" fmla="*/ 381765 w 435431"/>
                    <a:gd name="connsiteY0" fmla="*/ 0 h 164761"/>
                    <a:gd name="connsiteX1" fmla="*/ 378140 w 435431"/>
                    <a:gd name="connsiteY1" fmla="*/ 27357 h 164761"/>
                    <a:gd name="connsiteX2" fmla="*/ 405686 w 435431"/>
                    <a:gd name="connsiteY2" fmla="*/ 131169 h 164761"/>
                    <a:gd name="connsiteX3" fmla="*/ 435431 w 435431"/>
                    <a:gd name="connsiteY3" fmla="*/ 164737 h 164761"/>
                    <a:gd name="connsiteX4" fmla="*/ 432166 w 435431"/>
                    <a:gd name="connsiteY4" fmla="*/ 164760 h 164761"/>
                    <a:gd name="connsiteX5" fmla="*/ 34129 w 435431"/>
                    <a:gd name="connsiteY5" fmla="*/ 150279 h 164761"/>
                    <a:gd name="connsiteX6" fmla="*/ 28381 w 435431"/>
                    <a:gd name="connsiteY6" fmla="*/ 149621 h 164761"/>
                    <a:gd name="connsiteX7" fmla="*/ 15753 w 435431"/>
                    <a:gd name="connsiteY7" fmla="*/ 143938 h 164761"/>
                    <a:gd name="connsiteX8" fmla="*/ 115107 w 435431"/>
                    <a:gd name="connsiteY8" fmla="*/ 96045 h 164761"/>
                    <a:gd name="connsiteX9" fmla="*/ 337638 w 435431"/>
                    <a:gd name="connsiteY9" fmla="*/ 28367 h 164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431" h="164761">
                      <a:moveTo>
                        <a:pt x="381765" y="0"/>
                      </a:moveTo>
                      <a:lnTo>
                        <a:pt x="378140" y="27357"/>
                      </a:lnTo>
                      <a:cubicBezTo>
                        <a:pt x="378140" y="64181"/>
                        <a:pt x="387948" y="99261"/>
                        <a:pt x="405686" y="131169"/>
                      </a:cubicBezTo>
                      <a:lnTo>
                        <a:pt x="435431" y="164737"/>
                      </a:lnTo>
                      <a:lnTo>
                        <a:pt x="432166" y="164760"/>
                      </a:lnTo>
                      <a:cubicBezTo>
                        <a:pt x="264438" y="164856"/>
                        <a:pt x="128387" y="159390"/>
                        <a:pt x="34129" y="150279"/>
                      </a:cubicBezTo>
                      <a:lnTo>
                        <a:pt x="28381" y="149621"/>
                      </a:lnTo>
                      <a:lnTo>
                        <a:pt x="15753" y="143938"/>
                      </a:lnTo>
                      <a:cubicBezTo>
                        <a:pt x="-21447" y="123412"/>
                        <a:pt x="5508" y="105172"/>
                        <a:pt x="115107" y="96045"/>
                      </a:cubicBezTo>
                      <a:cubicBezTo>
                        <a:pt x="249310" y="84868"/>
                        <a:pt x="298938" y="55944"/>
                        <a:pt x="337638" y="28367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2" name="フリーフォーム: 図形 921">
                  <a:extLst>
                    <a:ext uri="{FF2B5EF4-FFF2-40B4-BE49-F238E27FC236}">
                      <a16:creationId xmlns:a16="http://schemas.microsoft.com/office/drawing/2014/main" id="{BD97C949-469A-4B87-8FF5-1377266643B8}"/>
                    </a:ext>
                  </a:extLst>
                </p:cNvPr>
                <p:cNvSpPr/>
                <p:nvPr/>
              </p:nvSpPr>
              <p:spPr>
                <a:xfrm rot="16200000">
                  <a:off x="4083308" y="4388956"/>
                  <a:ext cx="469057" cy="2153046"/>
                </a:xfrm>
                <a:custGeom>
                  <a:avLst/>
                  <a:gdLst>
                    <a:gd name="connsiteX0" fmla="*/ 469057 w 469057"/>
                    <a:gd name="connsiteY0" fmla="*/ 1178577 h 2153046"/>
                    <a:gd name="connsiteX1" fmla="*/ 179092 w 469057"/>
                    <a:gd name="connsiteY1" fmla="*/ 2149549 h 2153046"/>
                    <a:gd name="connsiteX2" fmla="*/ 166384 w 469057"/>
                    <a:gd name="connsiteY2" fmla="*/ 2153046 h 2153046"/>
                    <a:gd name="connsiteX3" fmla="*/ 172732 w 469057"/>
                    <a:gd name="connsiteY3" fmla="*/ 2117471 h 2153046"/>
                    <a:gd name="connsiteX4" fmla="*/ 198942 w 469057"/>
                    <a:gd name="connsiteY4" fmla="*/ 1906609 h 2153046"/>
                    <a:gd name="connsiteX5" fmla="*/ 200879 w 469057"/>
                    <a:gd name="connsiteY5" fmla="*/ 1883876 h 2153046"/>
                    <a:gd name="connsiteX6" fmla="*/ 167696 w 469057"/>
                    <a:gd name="connsiteY6" fmla="*/ 1928847 h 2153046"/>
                    <a:gd name="connsiteX7" fmla="*/ 107725 w 469057"/>
                    <a:gd name="connsiteY7" fmla="*/ 1977458 h 2153046"/>
                    <a:gd name="connsiteX8" fmla="*/ 95017 w 469057"/>
                    <a:gd name="connsiteY8" fmla="*/ 1980955 h 2153046"/>
                    <a:gd name="connsiteX9" fmla="*/ 101364 w 469057"/>
                    <a:gd name="connsiteY9" fmla="*/ 1945380 h 2153046"/>
                    <a:gd name="connsiteX10" fmla="*/ 124369 w 469057"/>
                    <a:gd name="connsiteY10" fmla="*/ 1724100 h 2153046"/>
                    <a:gd name="connsiteX11" fmla="*/ 54611 w 469057"/>
                    <a:gd name="connsiteY11" fmla="*/ 1823178 h 2153046"/>
                    <a:gd name="connsiteX12" fmla="*/ 46356 w 469057"/>
                    <a:gd name="connsiteY12" fmla="*/ 1826189 h 2153046"/>
                    <a:gd name="connsiteX13" fmla="*/ 50479 w 469057"/>
                    <a:gd name="connsiteY13" fmla="*/ 1795559 h 2153046"/>
                    <a:gd name="connsiteX14" fmla="*/ 67504 w 469057"/>
                    <a:gd name="connsiteY14" fmla="*/ 1614008 h 2153046"/>
                    <a:gd name="connsiteX15" fmla="*/ 68762 w 469057"/>
                    <a:gd name="connsiteY15" fmla="*/ 1594436 h 2153046"/>
                    <a:gd name="connsiteX16" fmla="*/ 47208 w 469057"/>
                    <a:gd name="connsiteY16" fmla="*/ 1633156 h 2153046"/>
                    <a:gd name="connsiteX17" fmla="*/ 8255 w 469057"/>
                    <a:gd name="connsiteY17" fmla="*/ 1675009 h 2153046"/>
                    <a:gd name="connsiteX18" fmla="*/ 0 w 469057"/>
                    <a:gd name="connsiteY18" fmla="*/ 1678020 h 2153046"/>
                    <a:gd name="connsiteX19" fmla="*/ 4123 w 469057"/>
                    <a:gd name="connsiteY19" fmla="*/ 1647390 h 2153046"/>
                    <a:gd name="connsiteX20" fmla="*/ 44408 w 469057"/>
                    <a:gd name="connsiteY20" fmla="*/ 839009 h 2153046"/>
                    <a:gd name="connsiteX21" fmla="*/ 4123 w 469057"/>
                    <a:gd name="connsiteY21" fmla="*/ 30630 h 2153046"/>
                    <a:gd name="connsiteX22" fmla="*/ 0 w 469057"/>
                    <a:gd name="connsiteY22" fmla="*/ 0 h 2153046"/>
                    <a:gd name="connsiteX23" fmla="*/ 8254 w 469057"/>
                    <a:gd name="connsiteY23" fmla="*/ 3010 h 2153046"/>
                    <a:gd name="connsiteX24" fmla="*/ 65550 w 469057"/>
                    <a:gd name="connsiteY24" fmla="*/ 74370 h 2153046"/>
                    <a:gd name="connsiteX25" fmla="*/ 114279 w 469057"/>
                    <a:gd name="connsiteY25" fmla="*/ 191824 h 2153046"/>
                    <a:gd name="connsiteX26" fmla="*/ 101364 w 469057"/>
                    <a:gd name="connsiteY26" fmla="*/ 67595 h 2153046"/>
                    <a:gd name="connsiteX27" fmla="*/ 95017 w 469057"/>
                    <a:gd name="connsiteY27" fmla="*/ 32020 h 2153046"/>
                    <a:gd name="connsiteX28" fmla="*/ 107724 w 469057"/>
                    <a:gd name="connsiteY28" fmla="*/ 35515 h 2153046"/>
                    <a:gd name="connsiteX29" fmla="*/ 272193 w 469057"/>
                    <a:gd name="connsiteY29" fmla="*/ 257064 h 2153046"/>
                    <a:gd name="connsiteX30" fmla="*/ 309546 w 469057"/>
                    <a:gd name="connsiteY30" fmla="*/ 361470 h 2153046"/>
                    <a:gd name="connsiteX31" fmla="*/ 343560 w 469057"/>
                    <a:gd name="connsiteY31" fmla="*/ 429154 h 2153046"/>
                    <a:gd name="connsiteX32" fmla="*/ 420943 w 469057"/>
                    <a:gd name="connsiteY32" fmla="*/ 685247 h 2153046"/>
                    <a:gd name="connsiteX33" fmla="*/ 469057 w 469057"/>
                    <a:gd name="connsiteY33" fmla="*/ 1178577 h 2153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469057" h="2153046">
                      <a:moveTo>
                        <a:pt x="469057" y="1178577"/>
                      </a:moveTo>
                      <a:cubicBezTo>
                        <a:pt x="469057" y="1657529"/>
                        <a:pt x="344575" y="2057132"/>
                        <a:pt x="179092" y="2149549"/>
                      </a:cubicBezTo>
                      <a:lnTo>
                        <a:pt x="166384" y="2153046"/>
                      </a:lnTo>
                      <a:lnTo>
                        <a:pt x="172732" y="2117471"/>
                      </a:lnTo>
                      <a:cubicBezTo>
                        <a:pt x="182521" y="2050468"/>
                        <a:pt x="191292" y="1980022"/>
                        <a:pt x="198942" y="1906609"/>
                      </a:cubicBezTo>
                      <a:lnTo>
                        <a:pt x="200879" y="1883876"/>
                      </a:lnTo>
                      <a:lnTo>
                        <a:pt x="167696" y="1928847"/>
                      </a:lnTo>
                      <a:cubicBezTo>
                        <a:pt x="148454" y="1949555"/>
                        <a:pt x="128410" y="1965906"/>
                        <a:pt x="107725" y="1977458"/>
                      </a:cubicBezTo>
                      <a:lnTo>
                        <a:pt x="95017" y="1980955"/>
                      </a:lnTo>
                      <a:lnTo>
                        <a:pt x="101364" y="1945380"/>
                      </a:lnTo>
                      <a:lnTo>
                        <a:pt x="124369" y="1724100"/>
                      </a:lnTo>
                      <a:lnTo>
                        <a:pt x="54611" y="1823178"/>
                      </a:lnTo>
                      <a:lnTo>
                        <a:pt x="46356" y="1826189"/>
                      </a:lnTo>
                      <a:lnTo>
                        <a:pt x="50479" y="1795559"/>
                      </a:lnTo>
                      <a:cubicBezTo>
                        <a:pt x="56838" y="1737870"/>
                        <a:pt x="62535" y="1677217"/>
                        <a:pt x="67504" y="1614008"/>
                      </a:cubicBezTo>
                      <a:lnTo>
                        <a:pt x="68762" y="1594436"/>
                      </a:lnTo>
                      <a:lnTo>
                        <a:pt x="47208" y="1633156"/>
                      </a:lnTo>
                      <a:cubicBezTo>
                        <a:pt x="34710" y="1650985"/>
                        <a:pt x="21690" y="1665064"/>
                        <a:pt x="8255" y="1675009"/>
                      </a:cubicBezTo>
                      <a:lnTo>
                        <a:pt x="0" y="1678020"/>
                      </a:lnTo>
                      <a:lnTo>
                        <a:pt x="4123" y="1647390"/>
                      </a:lnTo>
                      <a:cubicBezTo>
                        <a:pt x="29557" y="1416634"/>
                        <a:pt x="44408" y="1138453"/>
                        <a:pt x="44408" y="839009"/>
                      </a:cubicBezTo>
                      <a:cubicBezTo>
                        <a:pt x="44408" y="539568"/>
                        <a:pt x="29557" y="261387"/>
                        <a:pt x="4123" y="30630"/>
                      </a:cubicBezTo>
                      <a:lnTo>
                        <a:pt x="0" y="0"/>
                      </a:lnTo>
                      <a:lnTo>
                        <a:pt x="8254" y="3010"/>
                      </a:lnTo>
                      <a:cubicBezTo>
                        <a:pt x="28408" y="17929"/>
                        <a:pt x="47626" y="42147"/>
                        <a:pt x="65550" y="74370"/>
                      </a:cubicBezTo>
                      <a:lnTo>
                        <a:pt x="114279" y="191824"/>
                      </a:lnTo>
                      <a:lnTo>
                        <a:pt x="101364" y="67595"/>
                      </a:lnTo>
                      <a:lnTo>
                        <a:pt x="95017" y="32020"/>
                      </a:lnTo>
                      <a:lnTo>
                        <a:pt x="107724" y="35515"/>
                      </a:lnTo>
                      <a:cubicBezTo>
                        <a:pt x="169780" y="70172"/>
                        <a:pt x="226071" y="148026"/>
                        <a:pt x="272193" y="257064"/>
                      </a:cubicBezTo>
                      <a:lnTo>
                        <a:pt x="309546" y="361470"/>
                      </a:lnTo>
                      <a:lnTo>
                        <a:pt x="343560" y="429154"/>
                      </a:lnTo>
                      <a:cubicBezTo>
                        <a:pt x="374309" y="501846"/>
                        <a:pt x="400538" y="588397"/>
                        <a:pt x="420943" y="685247"/>
                      </a:cubicBezTo>
                      <a:cubicBezTo>
                        <a:pt x="451551" y="830522"/>
                        <a:pt x="469057" y="998971"/>
                        <a:pt x="469057" y="1178577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3" name="フリーフォーム: 図形 922">
                  <a:extLst>
                    <a:ext uri="{FF2B5EF4-FFF2-40B4-BE49-F238E27FC236}">
                      <a16:creationId xmlns:a16="http://schemas.microsoft.com/office/drawing/2014/main" id="{A98D6547-54EA-40C8-A9E3-E43DD272ED6A}"/>
                    </a:ext>
                  </a:extLst>
                </p:cNvPr>
                <p:cNvSpPr/>
                <p:nvPr/>
              </p:nvSpPr>
              <p:spPr>
                <a:xfrm>
                  <a:off x="728473" y="5019444"/>
                  <a:ext cx="3589362" cy="1114656"/>
                </a:xfrm>
                <a:custGeom>
                  <a:avLst/>
                  <a:gdLst>
                    <a:gd name="connsiteX0" fmla="*/ 350235 w 3589362"/>
                    <a:gd name="connsiteY0" fmla="*/ 230 h 1114656"/>
                    <a:gd name="connsiteX1" fmla="*/ 594137 w 3589362"/>
                    <a:gd name="connsiteY1" fmla="*/ 107476 h 1114656"/>
                    <a:gd name="connsiteX2" fmla="*/ 640707 w 3589362"/>
                    <a:gd name="connsiteY2" fmla="*/ 160047 h 1114656"/>
                    <a:gd name="connsiteX3" fmla="*/ 720784 w 3589362"/>
                    <a:gd name="connsiteY3" fmla="*/ 145105 h 1114656"/>
                    <a:gd name="connsiteX4" fmla="*/ 971289 w 3589362"/>
                    <a:gd name="connsiteY4" fmla="*/ 130404 h 1114656"/>
                    <a:gd name="connsiteX5" fmla="*/ 1099580 w 3589362"/>
                    <a:gd name="connsiteY5" fmla="*/ 134172 h 1114656"/>
                    <a:gd name="connsiteX6" fmla="*/ 1201768 w 3589362"/>
                    <a:gd name="connsiteY6" fmla="*/ 143313 h 1114656"/>
                    <a:gd name="connsiteX7" fmla="*/ 1351744 w 3589362"/>
                    <a:gd name="connsiteY7" fmla="*/ 118173 h 1114656"/>
                    <a:gd name="connsiteX8" fmla="*/ 2371020 w 3589362"/>
                    <a:gd name="connsiteY8" fmla="*/ 109415 h 1114656"/>
                    <a:gd name="connsiteX9" fmla="*/ 3589362 w 3589362"/>
                    <a:gd name="connsiteY9" fmla="*/ 391901 h 1114656"/>
                    <a:gd name="connsiteX10" fmla="*/ 2366257 w 3589362"/>
                    <a:gd name="connsiteY10" fmla="*/ 1112537 h 1114656"/>
                    <a:gd name="connsiteX11" fmla="*/ 1161737 w 3589362"/>
                    <a:gd name="connsiteY11" fmla="*/ 440864 h 1114656"/>
                    <a:gd name="connsiteX12" fmla="*/ 1126225 w 3589362"/>
                    <a:gd name="connsiteY12" fmla="*/ 397007 h 1114656"/>
                    <a:gd name="connsiteX13" fmla="*/ 971289 w 3589362"/>
                    <a:gd name="connsiteY13" fmla="*/ 394129 h 1114656"/>
                    <a:gd name="connsiteX14" fmla="*/ 755557 w 3589362"/>
                    <a:gd name="connsiteY14" fmla="*/ 398137 h 1114656"/>
                    <a:gd name="connsiteX15" fmla="*/ 654595 w 3589362"/>
                    <a:gd name="connsiteY15" fmla="*/ 403794 h 1114656"/>
                    <a:gd name="connsiteX16" fmla="*/ 603760 w 3589362"/>
                    <a:gd name="connsiteY16" fmla="*/ 448544 h 1114656"/>
                    <a:gd name="connsiteX17" fmla="*/ 293878 w 3589362"/>
                    <a:gd name="connsiteY17" fmla="*/ 498243 h 1114656"/>
                    <a:gd name="connsiteX18" fmla="*/ 24285 w 3589362"/>
                    <a:gd name="connsiteY18" fmla="*/ 288924 h 1114656"/>
                    <a:gd name="connsiteX19" fmla="*/ 350235 w 3589362"/>
                    <a:gd name="connsiteY19" fmla="*/ 230 h 1114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589362" h="1114656">
                      <a:moveTo>
                        <a:pt x="350235" y="230"/>
                      </a:moveTo>
                      <a:cubicBezTo>
                        <a:pt x="435913" y="4331"/>
                        <a:pt x="525735" y="49191"/>
                        <a:pt x="594137" y="107476"/>
                      </a:cubicBezTo>
                      <a:lnTo>
                        <a:pt x="640707" y="160047"/>
                      </a:lnTo>
                      <a:lnTo>
                        <a:pt x="720784" y="145105"/>
                      </a:lnTo>
                      <a:cubicBezTo>
                        <a:pt x="799918" y="135551"/>
                        <a:pt x="884055" y="130404"/>
                        <a:pt x="971289" y="130404"/>
                      </a:cubicBezTo>
                      <a:cubicBezTo>
                        <a:pt x="1014906" y="130404"/>
                        <a:pt x="1057749" y="131691"/>
                        <a:pt x="1099580" y="134172"/>
                      </a:cubicBezTo>
                      <a:lnTo>
                        <a:pt x="1201768" y="143313"/>
                      </a:lnTo>
                      <a:lnTo>
                        <a:pt x="1351744" y="118173"/>
                      </a:lnTo>
                      <a:cubicBezTo>
                        <a:pt x="1653704" y="83016"/>
                        <a:pt x="2105789" y="93540"/>
                        <a:pt x="2371020" y="109415"/>
                      </a:cubicBezTo>
                      <a:cubicBezTo>
                        <a:pt x="2795390" y="134815"/>
                        <a:pt x="3589362" y="159611"/>
                        <a:pt x="3589362" y="391901"/>
                      </a:cubicBezTo>
                      <a:cubicBezTo>
                        <a:pt x="3589362" y="624191"/>
                        <a:pt x="2990652" y="1152224"/>
                        <a:pt x="2366257" y="1112537"/>
                      </a:cubicBezTo>
                      <a:cubicBezTo>
                        <a:pt x="1897961" y="1082772"/>
                        <a:pt x="1387409" y="700615"/>
                        <a:pt x="1161737" y="440864"/>
                      </a:cubicBezTo>
                      <a:lnTo>
                        <a:pt x="1126225" y="397007"/>
                      </a:lnTo>
                      <a:lnTo>
                        <a:pt x="971289" y="394129"/>
                      </a:lnTo>
                      <a:cubicBezTo>
                        <a:pt x="899131" y="394129"/>
                        <a:pt x="827139" y="395471"/>
                        <a:pt x="755557" y="398137"/>
                      </a:cubicBezTo>
                      <a:lnTo>
                        <a:pt x="654595" y="403794"/>
                      </a:lnTo>
                      <a:lnTo>
                        <a:pt x="603760" y="448544"/>
                      </a:lnTo>
                      <a:cubicBezTo>
                        <a:pt x="533870" y="487646"/>
                        <a:pt x="429959" y="509488"/>
                        <a:pt x="293878" y="498243"/>
                      </a:cubicBezTo>
                      <a:cubicBezTo>
                        <a:pt x="21716" y="475754"/>
                        <a:pt x="-42258" y="371926"/>
                        <a:pt x="24285" y="288924"/>
                      </a:cubicBezTo>
                      <a:cubicBezTo>
                        <a:pt x="90828" y="205922"/>
                        <a:pt x="178879" y="-7971"/>
                        <a:pt x="350235" y="23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4" name="フリーフォーム: 図形 923">
                  <a:extLst>
                    <a:ext uri="{FF2B5EF4-FFF2-40B4-BE49-F238E27FC236}">
                      <a16:creationId xmlns:a16="http://schemas.microsoft.com/office/drawing/2014/main" id="{EE258828-BA2A-4BE4-8757-1CFE0AC170FB}"/>
                    </a:ext>
                  </a:extLst>
                </p:cNvPr>
                <p:cNvSpPr/>
                <p:nvPr/>
              </p:nvSpPr>
              <p:spPr>
                <a:xfrm>
                  <a:off x="728474" y="5019445"/>
                  <a:ext cx="1248745" cy="501192"/>
                </a:xfrm>
                <a:custGeom>
                  <a:avLst/>
                  <a:gdLst>
                    <a:gd name="connsiteX0" fmla="*/ 350235 w 1248745"/>
                    <a:gd name="connsiteY0" fmla="*/ 230 h 501192"/>
                    <a:gd name="connsiteX1" fmla="*/ 594137 w 1248745"/>
                    <a:gd name="connsiteY1" fmla="*/ 107476 h 501192"/>
                    <a:gd name="connsiteX2" fmla="*/ 640707 w 1248745"/>
                    <a:gd name="connsiteY2" fmla="*/ 160047 h 501192"/>
                    <a:gd name="connsiteX3" fmla="*/ 720784 w 1248745"/>
                    <a:gd name="connsiteY3" fmla="*/ 145105 h 501192"/>
                    <a:gd name="connsiteX4" fmla="*/ 971289 w 1248745"/>
                    <a:gd name="connsiteY4" fmla="*/ 130404 h 501192"/>
                    <a:gd name="connsiteX5" fmla="*/ 1099580 w 1248745"/>
                    <a:gd name="connsiteY5" fmla="*/ 134172 h 501192"/>
                    <a:gd name="connsiteX6" fmla="*/ 1201768 w 1248745"/>
                    <a:gd name="connsiteY6" fmla="*/ 143313 h 501192"/>
                    <a:gd name="connsiteX7" fmla="*/ 1248745 w 1248745"/>
                    <a:gd name="connsiteY7" fmla="*/ 135439 h 501192"/>
                    <a:gd name="connsiteX8" fmla="*/ 1219638 w 1248745"/>
                    <a:gd name="connsiteY8" fmla="*/ 182079 h 501192"/>
                    <a:gd name="connsiteX9" fmla="*/ 1167806 w 1248745"/>
                    <a:gd name="connsiteY9" fmla="*/ 300298 h 501192"/>
                    <a:gd name="connsiteX10" fmla="*/ 1138647 w 1248745"/>
                    <a:gd name="connsiteY10" fmla="*/ 412348 h 501192"/>
                    <a:gd name="connsiteX11" fmla="*/ 1126225 w 1248745"/>
                    <a:gd name="connsiteY11" fmla="*/ 397007 h 501192"/>
                    <a:gd name="connsiteX12" fmla="*/ 971289 w 1248745"/>
                    <a:gd name="connsiteY12" fmla="*/ 394129 h 501192"/>
                    <a:gd name="connsiteX13" fmla="*/ 755557 w 1248745"/>
                    <a:gd name="connsiteY13" fmla="*/ 398137 h 501192"/>
                    <a:gd name="connsiteX14" fmla="*/ 654595 w 1248745"/>
                    <a:gd name="connsiteY14" fmla="*/ 403794 h 501192"/>
                    <a:gd name="connsiteX15" fmla="*/ 603760 w 1248745"/>
                    <a:gd name="connsiteY15" fmla="*/ 448544 h 501192"/>
                    <a:gd name="connsiteX16" fmla="*/ 293878 w 1248745"/>
                    <a:gd name="connsiteY16" fmla="*/ 498243 h 501192"/>
                    <a:gd name="connsiteX17" fmla="*/ 24285 w 1248745"/>
                    <a:gd name="connsiteY17" fmla="*/ 288924 h 501192"/>
                    <a:gd name="connsiteX18" fmla="*/ 350235 w 1248745"/>
                    <a:gd name="connsiteY18" fmla="*/ 230 h 501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48745" h="501192">
                      <a:moveTo>
                        <a:pt x="350235" y="230"/>
                      </a:moveTo>
                      <a:cubicBezTo>
                        <a:pt x="435913" y="4331"/>
                        <a:pt x="525735" y="49191"/>
                        <a:pt x="594137" y="107476"/>
                      </a:cubicBezTo>
                      <a:lnTo>
                        <a:pt x="640707" y="160047"/>
                      </a:lnTo>
                      <a:lnTo>
                        <a:pt x="720784" y="145105"/>
                      </a:lnTo>
                      <a:cubicBezTo>
                        <a:pt x="799918" y="135551"/>
                        <a:pt x="884055" y="130404"/>
                        <a:pt x="971289" y="130404"/>
                      </a:cubicBezTo>
                      <a:cubicBezTo>
                        <a:pt x="1014906" y="130404"/>
                        <a:pt x="1057749" y="131691"/>
                        <a:pt x="1099580" y="134172"/>
                      </a:cubicBezTo>
                      <a:lnTo>
                        <a:pt x="1201768" y="143313"/>
                      </a:lnTo>
                      <a:lnTo>
                        <a:pt x="1248745" y="135439"/>
                      </a:lnTo>
                      <a:lnTo>
                        <a:pt x="1219638" y="182079"/>
                      </a:lnTo>
                      <a:cubicBezTo>
                        <a:pt x="1199152" y="220706"/>
                        <a:pt x="1181816" y="260147"/>
                        <a:pt x="1167806" y="300298"/>
                      </a:cubicBezTo>
                      <a:lnTo>
                        <a:pt x="1138647" y="412348"/>
                      </a:lnTo>
                      <a:lnTo>
                        <a:pt x="1126225" y="397007"/>
                      </a:lnTo>
                      <a:lnTo>
                        <a:pt x="971289" y="394129"/>
                      </a:lnTo>
                      <a:cubicBezTo>
                        <a:pt x="899131" y="394129"/>
                        <a:pt x="827139" y="395471"/>
                        <a:pt x="755557" y="398137"/>
                      </a:cubicBezTo>
                      <a:lnTo>
                        <a:pt x="654595" y="403794"/>
                      </a:lnTo>
                      <a:lnTo>
                        <a:pt x="603760" y="448544"/>
                      </a:lnTo>
                      <a:cubicBezTo>
                        <a:pt x="533870" y="487646"/>
                        <a:pt x="429959" y="509488"/>
                        <a:pt x="293878" y="498243"/>
                      </a:cubicBezTo>
                      <a:cubicBezTo>
                        <a:pt x="21716" y="475754"/>
                        <a:pt x="-42258" y="371926"/>
                        <a:pt x="24285" y="288924"/>
                      </a:cubicBezTo>
                      <a:cubicBezTo>
                        <a:pt x="90828" y="205922"/>
                        <a:pt x="178879" y="-7971"/>
                        <a:pt x="350235" y="23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5" name="フリーフォーム: 図形 924">
                  <a:extLst>
                    <a:ext uri="{FF2B5EF4-FFF2-40B4-BE49-F238E27FC236}">
                      <a16:creationId xmlns:a16="http://schemas.microsoft.com/office/drawing/2014/main" id="{5D937D9F-E48C-4357-AC8B-7AF4720192D0}"/>
                    </a:ext>
                  </a:extLst>
                </p:cNvPr>
                <p:cNvSpPr/>
                <p:nvPr/>
              </p:nvSpPr>
              <p:spPr>
                <a:xfrm>
                  <a:off x="892729" y="5204632"/>
                  <a:ext cx="349081" cy="316005"/>
                </a:xfrm>
                <a:custGeom>
                  <a:avLst/>
                  <a:gdLst>
                    <a:gd name="connsiteX0" fmla="*/ 244737 w 349081"/>
                    <a:gd name="connsiteY0" fmla="*/ 99 h 316005"/>
                    <a:gd name="connsiteX1" fmla="*/ 281558 w 349081"/>
                    <a:gd name="connsiteY1" fmla="*/ 9639 h 316005"/>
                    <a:gd name="connsiteX2" fmla="*/ 317934 w 349081"/>
                    <a:gd name="connsiteY2" fmla="*/ 59490 h 316005"/>
                    <a:gd name="connsiteX3" fmla="*/ 334180 w 349081"/>
                    <a:gd name="connsiteY3" fmla="*/ 102203 h 316005"/>
                    <a:gd name="connsiteX4" fmla="*/ 347394 w 349081"/>
                    <a:gd name="connsiteY4" fmla="*/ 236460 h 316005"/>
                    <a:gd name="connsiteX5" fmla="*/ 332474 w 349081"/>
                    <a:gd name="connsiteY5" fmla="*/ 301299 h 316005"/>
                    <a:gd name="connsiteX6" fmla="*/ 309386 w 349081"/>
                    <a:gd name="connsiteY6" fmla="*/ 307087 h 316005"/>
                    <a:gd name="connsiteX7" fmla="*/ 129623 w 349081"/>
                    <a:gd name="connsiteY7" fmla="*/ 313056 h 316005"/>
                    <a:gd name="connsiteX8" fmla="*/ 37169 w 349081"/>
                    <a:gd name="connsiteY8" fmla="*/ 301010 h 316005"/>
                    <a:gd name="connsiteX9" fmla="*/ 0 w 349081"/>
                    <a:gd name="connsiteY9" fmla="*/ 291711 h 316005"/>
                    <a:gd name="connsiteX10" fmla="*/ 114648 w 349081"/>
                    <a:gd name="connsiteY10" fmla="*/ 107703 h 316005"/>
                    <a:gd name="connsiteX11" fmla="*/ 244737 w 349081"/>
                    <a:gd name="connsiteY11" fmla="*/ 99 h 3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49081" h="316005">
                      <a:moveTo>
                        <a:pt x="244737" y="99"/>
                      </a:moveTo>
                      <a:cubicBezTo>
                        <a:pt x="258016" y="-614"/>
                        <a:pt x="270443" y="2530"/>
                        <a:pt x="281558" y="9639"/>
                      </a:cubicBezTo>
                      <a:cubicBezTo>
                        <a:pt x="296378" y="19119"/>
                        <a:pt x="308867" y="35650"/>
                        <a:pt x="317934" y="59490"/>
                      </a:cubicBezTo>
                      <a:lnTo>
                        <a:pt x="334180" y="102203"/>
                      </a:lnTo>
                      <a:cubicBezTo>
                        <a:pt x="347781" y="137962"/>
                        <a:pt x="351751" y="185088"/>
                        <a:pt x="347394" y="236460"/>
                      </a:cubicBezTo>
                      <a:lnTo>
                        <a:pt x="332474" y="301299"/>
                      </a:lnTo>
                      <a:lnTo>
                        <a:pt x="309386" y="307087"/>
                      </a:lnTo>
                      <a:cubicBezTo>
                        <a:pt x="257662" y="316030"/>
                        <a:pt x="197664" y="318679"/>
                        <a:pt x="129623" y="313056"/>
                      </a:cubicBezTo>
                      <a:cubicBezTo>
                        <a:pt x="95603" y="310245"/>
                        <a:pt x="64836" y="306163"/>
                        <a:pt x="37169" y="301010"/>
                      </a:cubicBezTo>
                      <a:lnTo>
                        <a:pt x="0" y="291711"/>
                      </a:lnTo>
                      <a:lnTo>
                        <a:pt x="114648" y="107703"/>
                      </a:lnTo>
                      <a:cubicBezTo>
                        <a:pt x="157400" y="39087"/>
                        <a:pt x="204901" y="2237"/>
                        <a:pt x="244737" y="99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6" name="フリーフォーム: 図形 925">
                  <a:extLst>
                    <a:ext uri="{FF2B5EF4-FFF2-40B4-BE49-F238E27FC236}">
                      <a16:creationId xmlns:a16="http://schemas.microsoft.com/office/drawing/2014/main" id="{B03BC11D-A3D2-45DF-A4A3-8612C17D98AE}"/>
                    </a:ext>
                  </a:extLst>
                </p:cNvPr>
                <p:cNvSpPr/>
                <p:nvPr/>
              </p:nvSpPr>
              <p:spPr>
                <a:xfrm rot="9540701" flipH="1">
                  <a:off x="3601298" y="5857058"/>
                  <a:ext cx="653785" cy="223997"/>
                </a:xfrm>
                <a:custGeom>
                  <a:avLst/>
                  <a:gdLst>
                    <a:gd name="connsiteX0" fmla="*/ 508591 w 653143"/>
                    <a:gd name="connsiteY0" fmla="*/ 619459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05172"/>
                    <a:gd name="connsiteX1" fmla="*/ 602860 w 653143"/>
                    <a:gd name="connsiteY1" fmla="*/ 605172 h 605172"/>
                    <a:gd name="connsiteX2" fmla="*/ 581651 w 653143"/>
                    <a:gd name="connsiteY2" fmla="*/ 157555 h 605172"/>
                    <a:gd name="connsiteX3" fmla="*/ 601208 w 653143"/>
                    <a:gd name="connsiteY3" fmla="*/ 152088 h 605172"/>
                    <a:gd name="connsiteX4" fmla="*/ 609400 w 653143"/>
                    <a:gd name="connsiteY4" fmla="*/ 51217 h 605172"/>
                    <a:gd name="connsiteX5" fmla="*/ 27652 w 653143"/>
                    <a:gd name="connsiteY5" fmla="*/ 0 h 605172"/>
                    <a:gd name="connsiteX6" fmla="*/ 66012 w 653143"/>
                    <a:gd name="connsiteY6" fmla="*/ 88557 h 605172"/>
                    <a:gd name="connsiteX7" fmla="*/ 66605 w 653143"/>
                    <a:gd name="connsiteY7" fmla="*/ 96278 h 605172"/>
                    <a:gd name="connsiteX8" fmla="*/ 0 w 653143"/>
                    <a:gd name="connsiteY8" fmla="*/ 126806 h 605172"/>
                    <a:gd name="connsiteX9" fmla="*/ 67258 w 653143"/>
                    <a:gd name="connsiteY9" fmla="*/ 157632 h 605172"/>
                    <a:gd name="connsiteX10" fmla="*/ 63119 w 653143"/>
                    <a:gd name="connsiteY10" fmla="*/ 171390 h 605172"/>
                    <a:gd name="connsiteX11" fmla="*/ 27652 w 653143"/>
                    <a:gd name="connsiteY11" fmla="*/ 221583 h 605172"/>
                    <a:gd name="connsiteX12" fmla="*/ 520233 w 653143"/>
                    <a:gd name="connsiteY12" fmla="*/ 169563 h 605172"/>
                    <a:gd name="connsiteX13" fmla="*/ 529318 w 653143"/>
                    <a:gd name="connsiteY13" fmla="*/ 168054 h 605172"/>
                    <a:gd name="connsiteX0" fmla="*/ 529318 w 653143"/>
                    <a:gd name="connsiteY0" fmla="*/ 168054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12" fmla="*/ 529318 w 653143"/>
                    <a:gd name="connsiteY12" fmla="*/ 168054 h 221583"/>
                    <a:gd name="connsiteX0" fmla="*/ 520233 w 653143"/>
                    <a:gd name="connsiteY0" fmla="*/ 16956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0" fmla="*/ 27652 w 653143"/>
                    <a:gd name="connsiteY0" fmla="*/ 22158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0" fmla="*/ 27652 w 653143"/>
                    <a:gd name="connsiteY0" fmla="*/ 221583 h 221583"/>
                    <a:gd name="connsiteX1" fmla="*/ 601208 w 653143"/>
                    <a:gd name="connsiteY1" fmla="*/ 152088 h 221583"/>
                    <a:gd name="connsiteX2" fmla="*/ 609400 w 653143"/>
                    <a:gd name="connsiteY2" fmla="*/ 51217 h 221583"/>
                    <a:gd name="connsiteX3" fmla="*/ 27652 w 653143"/>
                    <a:gd name="connsiteY3" fmla="*/ 0 h 221583"/>
                    <a:gd name="connsiteX4" fmla="*/ 66012 w 653143"/>
                    <a:gd name="connsiteY4" fmla="*/ 88557 h 221583"/>
                    <a:gd name="connsiteX5" fmla="*/ 66605 w 653143"/>
                    <a:gd name="connsiteY5" fmla="*/ 96278 h 221583"/>
                    <a:gd name="connsiteX6" fmla="*/ 0 w 653143"/>
                    <a:gd name="connsiteY6" fmla="*/ 126806 h 221583"/>
                    <a:gd name="connsiteX7" fmla="*/ 67258 w 653143"/>
                    <a:gd name="connsiteY7" fmla="*/ 157632 h 221583"/>
                    <a:gd name="connsiteX8" fmla="*/ 63119 w 653143"/>
                    <a:gd name="connsiteY8" fmla="*/ 171390 h 221583"/>
                    <a:gd name="connsiteX9" fmla="*/ 27652 w 653143"/>
                    <a:gd name="connsiteY9" fmla="*/ 221583 h 221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3143" h="221583">
                      <a:moveTo>
                        <a:pt x="27652" y="221583"/>
                      </a:moveTo>
                      <a:cubicBezTo>
                        <a:pt x="117333" y="218366"/>
                        <a:pt x="504250" y="180482"/>
                        <a:pt x="601208" y="152088"/>
                      </a:cubicBezTo>
                      <a:cubicBezTo>
                        <a:pt x="672599" y="123866"/>
                        <a:pt x="665577" y="63870"/>
                        <a:pt x="609400" y="51217"/>
                      </a:cubicBezTo>
                      <a:cubicBezTo>
                        <a:pt x="545199" y="36755"/>
                        <a:pt x="237341" y="18466"/>
                        <a:pt x="27652" y="0"/>
                      </a:cubicBezTo>
                      <a:cubicBezTo>
                        <a:pt x="45389" y="24035"/>
                        <a:pt x="59704" y="48845"/>
                        <a:pt x="66012" y="88557"/>
                      </a:cubicBezTo>
                      <a:cubicBezTo>
                        <a:pt x="66210" y="91131"/>
                        <a:pt x="66407" y="93704"/>
                        <a:pt x="66605" y="96278"/>
                      </a:cubicBezTo>
                      <a:lnTo>
                        <a:pt x="0" y="126806"/>
                      </a:lnTo>
                      <a:lnTo>
                        <a:pt x="67258" y="157632"/>
                      </a:lnTo>
                      <a:lnTo>
                        <a:pt x="63119" y="171390"/>
                      </a:lnTo>
                      <a:cubicBezTo>
                        <a:pt x="51297" y="197526"/>
                        <a:pt x="27191" y="195447"/>
                        <a:pt x="27652" y="221583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27" name="グループ化 926">
                  <a:extLst>
                    <a:ext uri="{FF2B5EF4-FFF2-40B4-BE49-F238E27FC236}">
                      <a16:creationId xmlns:a16="http://schemas.microsoft.com/office/drawing/2014/main" id="{F9898C76-B2C3-4661-823E-751FFC371D6D}"/>
                    </a:ext>
                  </a:extLst>
                </p:cNvPr>
                <p:cNvGrpSpPr/>
                <p:nvPr/>
              </p:nvGrpSpPr>
              <p:grpSpPr>
                <a:xfrm>
                  <a:off x="864335" y="5101357"/>
                  <a:ext cx="170974" cy="170974"/>
                  <a:chOff x="1389970" y="4934997"/>
                  <a:chExt cx="170974" cy="170974"/>
                </a:xfrm>
              </p:grpSpPr>
              <p:sp>
                <p:nvSpPr>
                  <p:cNvPr id="929" name="楕円 928">
                    <a:extLst>
                      <a:ext uri="{FF2B5EF4-FFF2-40B4-BE49-F238E27FC236}">
                        <a16:creationId xmlns:a16="http://schemas.microsoft.com/office/drawing/2014/main" id="{DD6660A1-0EC8-4908-B98D-063D97044804}"/>
                      </a:ext>
                    </a:extLst>
                  </p:cNvPr>
                  <p:cNvSpPr/>
                  <p:nvPr/>
                </p:nvSpPr>
                <p:spPr>
                  <a:xfrm>
                    <a:off x="1389970" y="4934997"/>
                    <a:ext cx="170974" cy="170974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0" name="楕円 929">
                    <a:extLst>
                      <a:ext uri="{FF2B5EF4-FFF2-40B4-BE49-F238E27FC236}">
                        <a16:creationId xmlns:a16="http://schemas.microsoft.com/office/drawing/2014/main" id="{00F041BA-4657-4259-A5CA-A687A414F55E}"/>
                      </a:ext>
                    </a:extLst>
                  </p:cNvPr>
                  <p:cNvSpPr/>
                  <p:nvPr/>
                </p:nvSpPr>
                <p:spPr>
                  <a:xfrm>
                    <a:off x="1414914" y="4967071"/>
                    <a:ext cx="106825" cy="106825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28" name="フリーフォーム: 図形 927">
                  <a:extLst>
                    <a:ext uri="{FF2B5EF4-FFF2-40B4-BE49-F238E27FC236}">
                      <a16:creationId xmlns:a16="http://schemas.microsoft.com/office/drawing/2014/main" id="{BC090572-15BB-4E53-885A-48959E0B8AA8}"/>
                    </a:ext>
                  </a:extLst>
                </p:cNvPr>
                <p:cNvSpPr/>
                <p:nvPr/>
              </p:nvSpPr>
              <p:spPr>
                <a:xfrm>
                  <a:off x="1802988" y="5099432"/>
                  <a:ext cx="1675058" cy="2016529"/>
                </a:xfrm>
                <a:custGeom>
                  <a:avLst/>
                  <a:gdLst>
                    <a:gd name="connsiteX0" fmla="*/ 412971 w 781074"/>
                    <a:gd name="connsiteY0" fmla="*/ 20164 h 1036374"/>
                    <a:gd name="connsiteX1" fmla="*/ 355821 w 781074"/>
                    <a:gd name="connsiteY1" fmla="*/ 20164 h 1036374"/>
                    <a:gd name="connsiteX2" fmla="*/ 57371 w 781074"/>
                    <a:gd name="connsiteY2" fmla="*/ 229714 h 1036374"/>
                    <a:gd name="connsiteX3" fmla="*/ 95471 w 781074"/>
                    <a:gd name="connsiteY3" fmla="*/ 712314 h 1036374"/>
                    <a:gd name="connsiteX4" fmla="*/ 221 w 781074"/>
                    <a:gd name="connsiteY4" fmla="*/ 940914 h 1036374"/>
                    <a:gd name="connsiteX5" fmla="*/ 127221 w 781074"/>
                    <a:gd name="connsiteY5" fmla="*/ 877414 h 1036374"/>
                    <a:gd name="connsiteX6" fmla="*/ 171671 w 781074"/>
                    <a:gd name="connsiteY6" fmla="*/ 1036164 h 1036374"/>
                    <a:gd name="connsiteX7" fmla="*/ 254221 w 781074"/>
                    <a:gd name="connsiteY7" fmla="*/ 902814 h 1036374"/>
                    <a:gd name="connsiteX8" fmla="*/ 336771 w 781074"/>
                    <a:gd name="connsiteY8" fmla="*/ 1036164 h 1036374"/>
                    <a:gd name="connsiteX9" fmla="*/ 343121 w 781074"/>
                    <a:gd name="connsiteY9" fmla="*/ 864714 h 1036374"/>
                    <a:gd name="connsiteX10" fmla="*/ 412971 w 781074"/>
                    <a:gd name="connsiteY10" fmla="*/ 648814 h 1036374"/>
                    <a:gd name="connsiteX11" fmla="*/ 482821 w 781074"/>
                    <a:gd name="connsiteY11" fmla="*/ 324964 h 1036374"/>
                    <a:gd name="connsiteX12" fmla="*/ 647921 w 781074"/>
                    <a:gd name="connsiteY12" fmla="*/ 204314 h 1036374"/>
                    <a:gd name="connsiteX13" fmla="*/ 774921 w 781074"/>
                    <a:gd name="connsiteY13" fmla="*/ 102714 h 1036374"/>
                    <a:gd name="connsiteX14" fmla="*/ 749521 w 781074"/>
                    <a:gd name="connsiteY14" fmla="*/ 51914 h 1036374"/>
                    <a:gd name="connsiteX0" fmla="*/ 463763 w 781074"/>
                    <a:gd name="connsiteY0" fmla="*/ 10267 h 1050757"/>
                    <a:gd name="connsiteX1" fmla="*/ 355821 w 781074"/>
                    <a:gd name="connsiteY1" fmla="*/ 34547 h 1050757"/>
                    <a:gd name="connsiteX2" fmla="*/ 57371 w 781074"/>
                    <a:gd name="connsiteY2" fmla="*/ 244097 h 1050757"/>
                    <a:gd name="connsiteX3" fmla="*/ 95471 w 781074"/>
                    <a:gd name="connsiteY3" fmla="*/ 726697 h 1050757"/>
                    <a:gd name="connsiteX4" fmla="*/ 221 w 781074"/>
                    <a:gd name="connsiteY4" fmla="*/ 955297 h 1050757"/>
                    <a:gd name="connsiteX5" fmla="*/ 127221 w 781074"/>
                    <a:gd name="connsiteY5" fmla="*/ 891797 h 1050757"/>
                    <a:gd name="connsiteX6" fmla="*/ 171671 w 781074"/>
                    <a:gd name="connsiteY6" fmla="*/ 1050547 h 1050757"/>
                    <a:gd name="connsiteX7" fmla="*/ 254221 w 781074"/>
                    <a:gd name="connsiteY7" fmla="*/ 917197 h 1050757"/>
                    <a:gd name="connsiteX8" fmla="*/ 336771 w 781074"/>
                    <a:gd name="connsiteY8" fmla="*/ 1050547 h 1050757"/>
                    <a:gd name="connsiteX9" fmla="*/ 343121 w 781074"/>
                    <a:gd name="connsiteY9" fmla="*/ 879097 h 1050757"/>
                    <a:gd name="connsiteX10" fmla="*/ 412971 w 781074"/>
                    <a:gd name="connsiteY10" fmla="*/ 663197 h 1050757"/>
                    <a:gd name="connsiteX11" fmla="*/ 482821 w 781074"/>
                    <a:gd name="connsiteY11" fmla="*/ 339347 h 1050757"/>
                    <a:gd name="connsiteX12" fmla="*/ 647921 w 781074"/>
                    <a:gd name="connsiteY12" fmla="*/ 218697 h 1050757"/>
                    <a:gd name="connsiteX13" fmla="*/ 774921 w 781074"/>
                    <a:gd name="connsiteY13" fmla="*/ 117097 h 1050757"/>
                    <a:gd name="connsiteX14" fmla="*/ 749521 w 781074"/>
                    <a:gd name="connsiteY14" fmla="*/ 66297 h 1050757"/>
                    <a:gd name="connsiteX0" fmla="*/ 463763 w 781074"/>
                    <a:gd name="connsiteY0" fmla="*/ 21883 h 1062373"/>
                    <a:gd name="connsiteX1" fmla="*/ 277940 w 781074"/>
                    <a:gd name="connsiteY1" fmla="*/ 21883 h 1062373"/>
                    <a:gd name="connsiteX2" fmla="*/ 57371 w 781074"/>
                    <a:gd name="connsiteY2" fmla="*/ 255713 h 1062373"/>
                    <a:gd name="connsiteX3" fmla="*/ 95471 w 781074"/>
                    <a:gd name="connsiteY3" fmla="*/ 738313 h 1062373"/>
                    <a:gd name="connsiteX4" fmla="*/ 221 w 781074"/>
                    <a:gd name="connsiteY4" fmla="*/ 966913 h 1062373"/>
                    <a:gd name="connsiteX5" fmla="*/ 127221 w 781074"/>
                    <a:gd name="connsiteY5" fmla="*/ 903413 h 1062373"/>
                    <a:gd name="connsiteX6" fmla="*/ 171671 w 781074"/>
                    <a:gd name="connsiteY6" fmla="*/ 1062163 h 1062373"/>
                    <a:gd name="connsiteX7" fmla="*/ 254221 w 781074"/>
                    <a:gd name="connsiteY7" fmla="*/ 928813 h 1062373"/>
                    <a:gd name="connsiteX8" fmla="*/ 336771 w 781074"/>
                    <a:gd name="connsiteY8" fmla="*/ 1062163 h 1062373"/>
                    <a:gd name="connsiteX9" fmla="*/ 343121 w 781074"/>
                    <a:gd name="connsiteY9" fmla="*/ 890713 h 1062373"/>
                    <a:gd name="connsiteX10" fmla="*/ 412971 w 781074"/>
                    <a:gd name="connsiteY10" fmla="*/ 674813 h 1062373"/>
                    <a:gd name="connsiteX11" fmla="*/ 482821 w 781074"/>
                    <a:gd name="connsiteY11" fmla="*/ 350963 h 1062373"/>
                    <a:gd name="connsiteX12" fmla="*/ 647921 w 781074"/>
                    <a:gd name="connsiteY12" fmla="*/ 230313 h 1062373"/>
                    <a:gd name="connsiteX13" fmla="*/ 774921 w 781074"/>
                    <a:gd name="connsiteY13" fmla="*/ 128713 h 1062373"/>
                    <a:gd name="connsiteX14" fmla="*/ 749521 w 781074"/>
                    <a:gd name="connsiteY14" fmla="*/ 77913 h 1062373"/>
                    <a:gd name="connsiteX0" fmla="*/ 463763 w 778273"/>
                    <a:gd name="connsiteY0" fmla="*/ 21883 h 1062373"/>
                    <a:gd name="connsiteX1" fmla="*/ 277940 w 778273"/>
                    <a:gd name="connsiteY1" fmla="*/ 21883 h 1062373"/>
                    <a:gd name="connsiteX2" fmla="*/ 57371 w 778273"/>
                    <a:gd name="connsiteY2" fmla="*/ 255713 h 1062373"/>
                    <a:gd name="connsiteX3" fmla="*/ 95471 w 778273"/>
                    <a:gd name="connsiteY3" fmla="*/ 738313 h 1062373"/>
                    <a:gd name="connsiteX4" fmla="*/ 221 w 778273"/>
                    <a:gd name="connsiteY4" fmla="*/ 966913 h 1062373"/>
                    <a:gd name="connsiteX5" fmla="*/ 127221 w 778273"/>
                    <a:gd name="connsiteY5" fmla="*/ 903413 h 1062373"/>
                    <a:gd name="connsiteX6" fmla="*/ 171671 w 778273"/>
                    <a:gd name="connsiteY6" fmla="*/ 1062163 h 1062373"/>
                    <a:gd name="connsiteX7" fmla="*/ 254221 w 778273"/>
                    <a:gd name="connsiteY7" fmla="*/ 928813 h 1062373"/>
                    <a:gd name="connsiteX8" fmla="*/ 336771 w 778273"/>
                    <a:gd name="connsiteY8" fmla="*/ 1062163 h 1062373"/>
                    <a:gd name="connsiteX9" fmla="*/ 343121 w 778273"/>
                    <a:gd name="connsiteY9" fmla="*/ 890713 h 1062373"/>
                    <a:gd name="connsiteX10" fmla="*/ 412971 w 778273"/>
                    <a:gd name="connsiteY10" fmla="*/ 674813 h 1062373"/>
                    <a:gd name="connsiteX11" fmla="*/ 482821 w 778273"/>
                    <a:gd name="connsiteY11" fmla="*/ 350963 h 1062373"/>
                    <a:gd name="connsiteX12" fmla="*/ 647921 w 778273"/>
                    <a:gd name="connsiteY12" fmla="*/ 230313 h 1062373"/>
                    <a:gd name="connsiteX13" fmla="*/ 774921 w 778273"/>
                    <a:gd name="connsiteY13" fmla="*/ 128713 h 1062373"/>
                    <a:gd name="connsiteX14" fmla="*/ 719046 w 778273"/>
                    <a:gd name="connsiteY14" fmla="*/ 21260 h 1062373"/>
                    <a:gd name="connsiteX0" fmla="*/ 463763 w 788086"/>
                    <a:gd name="connsiteY0" fmla="*/ 21883 h 1062373"/>
                    <a:gd name="connsiteX1" fmla="*/ 277940 w 788086"/>
                    <a:gd name="connsiteY1" fmla="*/ 21883 h 1062373"/>
                    <a:gd name="connsiteX2" fmla="*/ 57371 w 788086"/>
                    <a:gd name="connsiteY2" fmla="*/ 255713 h 1062373"/>
                    <a:gd name="connsiteX3" fmla="*/ 95471 w 788086"/>
                    <a:gd name="connsiteY3" fmla="*/ 738313 h 1062373"/>
                    <a:gd name="connsiteX4" fmla="*/ 221 w 788086"/>
                    <a:gd name="connsiteY4" fmla="*/ 966913 h 1062373"/>
                    <a:gd name="connsiteX5" fmla="*/ 127221 w 788086"/>
                    <a:gd name="connsiteY5" fmla="*/ 903413 h 1062373"/>
                    <a:gd name="connsiteX6" fmla="*/ 171671 w 788086"/>
                    <a:gd name="connsiteY6" fmla="*/ 1062163 h 1062373"/>
                    <a:gd name="connsiteX7" fmla="*/ 254221 w 788086"/>
                    <a:gd name="connsiteY7" fmla="*/ 928813 h 1062373"/>
                    <a:gd name="connsiteX8" fmla="*/ 336771 w 788086"/>
                    <a:gd name="connsiteY8" fmla="*/ 1062163 h 1062373"/>
                    <a:gd name="connsiteX9" fmla="*/ 343121 w 788086"/>
                    <a:gd name="connsiteY9" fmla="*/ 890713 h 1062373"/>
                    <a:gd name="connsiteX10" fmla="*/ 412971 w 788086"/>
                    <a:gd name="connsiteY10" fmla="*/ 674813 h 1062373"/>
                    <a:gd name="connsiteX11" fmla="*/ 482821 w 788086"/>
                    <a:gd name="connsiteY11" fmla="*/ 350963 h 1062373"/>
                    <a:gd name="connsiteX12" fmla="*/ 647921 w 788086"/>
                    <a:gd name="connsiteY12" fmla="*/ 230313 h 1062373"/>
                    <a:gd name="connsiteX13" fmla="*/ 774921 w 788086"/>
                    <a:gd name="connsiteY13" fmla="*/ 128713 h 1062373"/>
                    <a:gd name="connsiteX14" fmla="*/ 719046 w 788086"/>
                    <a:gd name="connsiteY14" fmla="*/ 21260 h 1062373"/>
                    <a:gd name="connsiteX0" fmla="*/ 426516 w 788086"/>
                    <a:gd name="connsiteY0" fmla="*/ 19706 h 1064242"/>
                    <a:gd name="connsiteX1" fmla="*/ 277940 w 788086"/>
                    <a:gd name="connsiteY1" fmla="*/ 23752 h 1064242"/>
                    <a:gd name="connsiteX2" fmla="*/ 57371 w 788086"/>
                    <a:gd name="connsiteY2" fmla="*/ 257582 h 1064242"/>
                    <a:gd name="connsiteX3" fmla="*/ 95471 w 788086"/>
                    <a:gd name="connsiteY3" fmla="*/ 740182 h 1064242"/>
                    <a:gd name="connsiteX4" fmla="*/ 221 w 788086"/>
                    <a:gd name="connsiteY4" fmla="*/ 968782 h 1064242"/>
                    <a:gd name="connsiteX5" fmla="*/ 127221 w 788086"/>
                    <a:gd name="connsiteY5" fmla="*/ 905282 h 1064242"/>
                    <a:gd name="connsiteX6" fmla="*/ 171671 w 788086"/>
                    <a:gd name="connsiteY6" fmla="*/ 1064032 h 1064242"/>
                    <a:gd name="connsiteX7" fmla="*/ 254221 w 788086"/>
                    <a:gd name="connsiteY7" fmla="*/ 930682 h 1064242"/>
                    <a:gd name="connsiteX8" fmla="*/ 336771 w 788086"/>
                    <a:gd name="connsiteY8" fmla="*/ 1064032 h 1064242"/>
                    <a:gd name="connsiteX9" fmla="*/ 343121 w 788086"/>
                    <a:gd name="connsiteY9" fmla="*/ 892582 h 1064242"/>
                    <a:gd name="connsiteX10" fmla="*/ 412971 w 788086"/>
                    <a:gd name="connsiteY10" fmla="*/ 676682 h 1064242"/>
                    <a:gd name="connsiteX11" fmla="*/ 482821 w 788086"/>
                    <a:gd name="connsiteY11" fmla="*/ 352832 h 1064242"/>
                    <a:gd name="connsiteX12" fmla="*/ 647921 w 788086"/>
                    <a:gd name="connsiteY12" fmla="*/ 232182 h 1064242"/>
                    <a:gd name="connsiteX13" fmla="*/ 774921 w 788086"/>
                    <a:gd name="connsiteY13" fmla="*/ 130582 h 1064242"/>
                    <a:gd name="connsiteX14" fmla="*/ 719046 w 788086"/>
                    <a:gd name="connsiteY14" fmla="*/ 23129 h 1064242"/>
                    <a:gd name="connsiteX0" fmla="*/ 426516 w 788086"/>
                    <a:gd name="connsiteY0" fmla="*/ 4540 h 1049076"/>
                    <a:gd name="connsiteX1" fmla="*/ 258187 w 788086"/>
                    <a:gd name="connsiteY1" fmla="*/ 62541 h 1049076"/>
                    <a:gd name="connsiteX2" fmla="*/ 57371 w 788086"/>
                    <a:gd name="connsiteY2" fmla="*/ 242416 h 1049076"/>
                    <a:gd name="connsiteX3" fmla="*/ 95471 w 788086"/>
                    <a:gd name="connsiteY3" fmla="*/ 725016 h 1049076"/>
                    <a:gd name="connsiteX4" fmla="*/ 221 w 788086"/>
                    <a:gd name="connsiteY4" fmla="*/ 953616 h 1049076"/>
                    <a:gd name="connsiteX5" fmla="*/ 127221 w 788086"/>
                    <a:gd name="connsiteY5" fmla="*/ 890116 h 1049076"/>
                    <a:gd name="connsiteX6" fmla="*/ 171671 w 788086"/>
                    <a:gd name="connsiteY6" fmla="*/ 1048866 h 1049076"/>
                    <a:gd name="connsiteX7" fmla="*/ 254221 w 788086"/>
                    <a:gd name="connsiteY7" fmla="*/ 915516 h 1049076"/>
                    <a:gd name="connsiteX8" fmla="*/ 336771 w 788086"/>
                    <a:gd name="connsiteY8" fmla="*/ 1048866 h 1049076"/>
                    <a:gd name="connsiteX9" fmla="*/ 343121 w 788086"/>
                    <a:gd name="connsiteY9" fmla="*/ 877416 h 1049076"/>
                    <a:gd name="connsiteX10" fmla="*/ 412971 w 788086"/>
                    <a:gd name="connsiteY10" fmla="*/ 661516 h 1049076"/>
                    <a:gd name="connsiteX11" fmla="*/ 482821 w 788086"/>
                    <a:gd name="connsiteY11" fmla="*/ 337666 h 1049076"/>
                    <a:gd name="connsiteX12" fmla="*/ 647921 w 788086"/>
                    <a:gd name="connsiteY12" fmla="*/ 217016 h 1049076"/>
                    <a:gd name="connsiteX13" fmla="*/ 774921 w 788086"/>
                    <a:gd name="connsiteY13" fmla="*/ 115416 h 1049076"/>
                    <a:gd name="connsiteX14" fmla="*/ 719046 w 788086"/>
                    <a:gd name="connsiteY14" fmla="*/ 7963 h 1049076"/>
                    <a:gd name="connsiteX0" fmla="*/ 385600 w 788086"/>
                    <a:gd name="connsiteY0" fmla="*/ 3739 h 1061764"/>
                    <a:gd name="connsiteX1" fmla="*/ 258187 w 788086"/>
                    <a:gd name="connsiteY1" fmla="*/ 75229 h 1061764"/>
                    <a:gd name="connsiteX2" fmla="*/ 57371 w 788086"/>
                    <a:gd name="connsiteY2" fmla="*/ 255104 h 1061764"/>
                    <a:gd name="connsiteX3" fmla="*/ 95471 w 788086"/>
                    <a:gd name="connsiteY3" fmla="*/ 737704 h 1061764"/>
                    <a:gd name="connsiteX4" fmla="*/ 221 w 788086"/>
                    <a:gd name="connsiteY4" fmla="*/ 966304 h 1061764"/>
                    <a:gd name="connsiteX5" fmla="*/ 127221 w 788086"/>
                    <a:gd name="connsiteY5" fmla="*/ 902804 h 1061764"/>
                    <a:gd name="connsiteX6" fmla="*/ 171671 w 788086"/>
                    <a:gd name="connsiteY6" fmla="*/ 1061554 h 1061764"/>
                    <a:gd name="connsiteX7" fmla="*/ 254221 w 788086"/>
                    <a:gd name="connsiteY7" fmla="*/ 928204 h 1061764"/>
                    <a:gd name="connsiteX8" fmla="*/ 336771 w 788086"/>
                    <a:gd name="connsiteY8" fmla="*/ 1061554 h 1061764"/>
                    <a:gd name="connsiteX9" fmla="*/ 343121 w 788086"/>
                    <a:gd name="connsiteY9" fmla="*/ 890104 h 1061764"/>
                    <a:gd name="connsiteX10" fmla="*/ 412971 w 788086"/>
                    <a:gd name="connsiteY10" fmla="*/ 674204 h 1061764"/>
                    <a:gd name="connsiteX11" fmla="*/ 482821 w 788086"/>
                    <a:gd name="connsiteY11" fmla="*/ 350354 h 1061764"/>
                    <a:gd name="connsiteX12" fmla="*/ 647921 w 788086"/>
                    <a:gd name="connsiteY12" fmla="*/ 229704 h 1061764"/>
                    <a:gd name="connsiteX13" fmla="*/ 774921 w 788086"/>
                    <a:gd name="connsiteY13" fmla="*/ 128104 h 1061764"/>
                    <a:gd name="connsiteX14" fmla="*/ 719046 w 788086"/>
                    <a:gd name="connsiteY14" fmla="*/ 20651 h 1061764"/>
                    <a:gd name="connsiteX0" fmla="*/ 385600 w 788086"/>
                    <a:gd name="connsiteY0" fmla="*/ 7239 h 1065264"/>
                    <a:gd name="connsiteX1" fmla="*/ 258187 w 788086"/>
                    <a:gd name="connsiteY1" fmla="*/ 78729 h 1065264"/>
                    <a:gd name="connsiteX2" fmla="*/ 57371 w 788086"/>
                    <a:gd name="connsiteY2" fmla="*/ 258604 h 1065264"/>
                    <a:gd name="connsiteX3" fmla="*/ 95471 w 788086"/>
                    <a:gd name="connsiteY3" fmla="*/ 741204 h 1065264"/>
                    <a:gd name="connsiteX4" fmla="*/ 221 w 788086"/>
                    <a:gd name="connsiteY4" fmla="*/ 969804 h 1065264"/>
                    <a:gd name="connsiteX5" fmla="*/ 127221 w 788086"/>
                    <a:gd name="connsiteY5" fmla="*/ 906304 h 1065264"/>
                    <a:gd name="connsiteX6" fmla="*/ 171671 w 788086"/>
                    <a:gd name="connsiteY6" fmla="*/ 1065054 h 1065264"/>
                    <a:gd name="connsiteX7" fmla="*/ 254221 w 788086"/>
                    <a:gd name="connsiteY7" fmla="*/ 931704 h 1065264"/>
                    <a:gd name="connsiteX8" fmla="*/ 336771 w 788086"/>
                    <a:gd name="connsiteY8" fmla="*/ 1065054 h 1065264"/>
                    <a:gd name="connsiteX9" fmla="*/ 343121 w 788086"/>
                    <a:gd name="connsiteY9" fmla="*/ 893604 h 1065264"/>
                    <a:gd name="connsiteX10" fmla="*/ 412971 w 788086"/>
                    <a:gd name="connsiteY10" fmla="*/ 677704 h 1065264"/>
                    <a:gd name="connsiteX11" fmla="*/ 482821 w 788086"/>
                    <a:gd name="connsiteY11" fmla="*/ 353854 h 1065264"/>
                    <a:gd name="connsiteX12" fmla="*/ 647921 w 788086"/>
                    <a:gd name="connsiteY12" fmla="*/ 233204 h 1065264"/>
                    <a:gd name="connsiteX13" fmla="*/ 774921 w 788086"/>
                    <a:gd name="connsiteY13" fmla="*/ 131604 h 1065264"/>
                    <a:gd name="connsiteX14" fmla="*/ 719046 w 788086"/>
                    <a:gd name="connsiteY14" fmla="*/ 24151 h 1065264"/>
                    <a:gd name="connsiteX0" fmla="*/ 385600 w 821530"/>
                    <a:gd name="connsiteY0" fmla="*/ 7239 h 1065264"/>
                    <a:gd name="connsiteX1" fmla="*/ 258187 w 821530"/>
                    <a:gd name="connsiteY1" fmla="*/ 78729 h 1065264"/>
                    <a:gd name="connsiteX2" fmla="*/ 57371 w 821530"/>
                    <a:gd name="connsiteY2" fmla="*/ 258604 h 1065264"/>
                    <a:gd name="connsiteX3" fmla="*/ 95471 w 821530"/>
                    <a:gd name="connsiteY3" fmla="*/ 741204 h 1065264"/>
                    <a:gd name="connsiteX4" fmla="*/ 221 w 821530"/>
                    <a:gd name="connsiteY4" fmla="*/ 969804 h 1065264"/>
                    <a:gd name="connsiteX5" fmla="*/ 127221 w 821530"/>
                    <a:gd name="connsiteY5" fmla="*/ 906304 h 1065264"/>
                    <a:gd name="connsiteX6" fmla="*/ 171671 w 821530"/>
                    <a:gd name="connsiteY6" fmla="*/ 1065054 h 1065264"/>
                    <a:gd name="connsiteX7" fmla="*/ 254221 w 821530"/>
                    <a:gd name="connsiteY7" fmla="*/ 931704 h 1065264"/>
                    <a:gd name="connsiteX8" fmla="*/ 336771 w 821530"/>
                    <a:gd name="connsiteY8" fmla="*/ 1065054 h 1065264"/>
                    <a:gd name="connsiteX9" fmla="*/ 343121 w 821530"/>
                    <a:gd name="connsiteY9" fmla="*/ 893604 h 1065264"/>
                    <a:gd name="connsiteX10" fmla="*/ 412971 w 821530"/>
                    <a:gd name="connsiteY10" fmla="*/ 677704 h 1065264"/>
                    <a:gd name="connsiteX11" fmla="*/ 482821 w 821530"/>
                    <a:gd name="connsiteY11" fmla="*/ 353854 h 1065264"/>
                    <a:gd name="connsiteX12" fmla="*/ 647921 w 821530"/>
                    <a:gd name="connsiteY12" fmla="*/ 233204 h 1065264"/>
                    <a:gd name="connsiteX13" fmla="*/ 811604 w 821530"/>
                    <a:gd name="connsiteY13" fmla="*/ 175443 h 1065264"/>
                    <a:gd name="connsiteX14" fmla="*/ 719046 w 821530"/>
                    <a:gd name="connsiteY14" fmla="*/ 24151 h 1065264"/>
                    <a:gd name="connsiteX0" fmla="*/ 385600 w 819940"/>
                    <a:gd name="connsiteY0" fmla="*/ 7239 h 1065264"/>
                    <a:gd name="connsiteX1" fmla="*/ 258187 w 819940"/>
                    <a:gd name="connsiteY1" fmla="*/ 78729 h 1065264"/>
                    <a:gd name="connsiteX2" fmla="*/ 57371 w 819940"/>
                    <a:gd name="connsiteY2" fmla="*/ 258604 h 1065264"/>
                    <a:gd name="connsiteX3" fmla="*/ 95471 w 819940"/>
                    <a:gd name="connsiteY3" fmla="*/ 741204 h 1065264"/>
                    <a:gd name="connsiteX4" fmla="*/ 221 w 819940"/>
                    <a:gd name="connsiteY4" fmla="*/ 969804 h 1065264"/>
                    <a:gd name="connsiteX5" fmla="*/ 127221 w 819940"/>
                    <a:gd name="connsiteY5" fmla="*/ 906304 h 1065264"/>
                    <a:gd name="connsiteX6" fmla="*/ 171671 w 819940"/>
                    <a:gd name="connsiteY6" fmla="*/ 1065054 h 1065264"/>
                    <a:gd name="connsiteX7" fmla="*/ 254221 w 819940"/>
                    <a:gd name="connsiteY7" fmla="*/ 931704 h 1065264"/>
                    <a:gd name="connsiteX8" fmla="*/ 336771 w 819940"/>
                    <a:gd name="connsiteY8" fmla="*/ 1065054 h 1065264"/>
                    <a:gd name="connsiteX9" fmla="*/ 343121 w 819940"/>
                    <a:gd name="connsiteY9" fmla="*/ 893604 h 1065264"/>
                    <a:gd name="connsiteX10" fmla="*/ 412971 w 819940"/>
                    <a:gd name="connsiteY10" fmla="*/ 677704 h 1065264"/>
                    <a:gd name="connsiteX11" fmla="*/ 482821 w 819940"/>
                    <a:gd name="connsiteY11" fmla="*/ 353854 h 1065264"/>
                    <a:gd name="connsiteX12" fmla="*/ 647921 w 819940"/>
                    <a:gd name="connsiteY12" fmla="*/ 233204 h 1065264"/>
                    <a:gd name="connsiteX13" fmla="*/ 811604 w 819940"/>
                    <a:gd name="connsiteY13" fmla="*/ 175443 h 1065264"/>
                    <a:gd name="connsiteX14" fmla="*/ 690828 w 819940"/>
                    <a:gd name="connsiteY14" fmla="*/ 14034 h 1065264"/>
                    <a:gd name="connsiteX0" fmla="*/ 385600 w 824905"/>
                    <a:gd name="connsiteY0" fmla="*/ 7239 h 1065264"/>
                    <a:gd name="connsiteX1" fmla="*/ 258187 w 824905"/>
                    <a:gd name="connsiteY1" fmla="*/ 78729 h 1065264"/>
                    <a:gd name="connsiteX2" fmla="*/ 57371 w 824905"/>
                    <a:gd name="connsiteY2" fmla="*/ 258604 h 1065264"/>
                    <a:gd name="connsiteX3" fmla="*/ 95471 w 824905"/>
                    <a:gd name="connsiteY3" fmla="*/ 741204 h 1065264"/>
                    <a:gd name="connsiteX4" fmla="*/ 221 w 824905"/>
                    <a:gd name="connsiteY4" fmla="*/ 969804 h 1065264"/>
                    <a:gd name="connsiteX5" fmla="*/ 127221 w 824905"/>
                    <a:gd name="connsiteY5" fmla="*/ 906304 h 1065264"/>
                    <a:gd name="connsiteX6" fmla="*/ 171671 w 824905"/>
                    <a:gd name="connsiteY6" fmla="*/ 1065054 h 1065264"/>
                    <a:gd name="connsiteX7" fmla="*/ 254221 w 824905"/>
                    <a:gd name="connsiteY7" fmla="*/ 931704 h 1065264"/>
                    <a:gd name="connsiteX8" fmla="*/ 336771 w 824905"/>
                    <a:gd name="connsiteY8" fmla="*/ 1065054 h 1065264"/>
                    <a:gd name="connsiteX9" fmla="*/ 343121 w 824905"/>
                    <a:gd name="connsiteY9" fmla="*/ 893604 h 1065264"/>
                    <a:gd name="connsiteX10" fmla="*/ 412971 w 824905"/>
                    <a:gd name="connsiteY10" fmla="*/ 677704 h 1065264"/>
                    <a:gd name="connsiteX11" fmla="*/ 482821 w 824905"/>
                    <a:gd name="connsiteY11" fmla="*/ 353854 h 1065264"/>
                    <a:gd name="connsiteX12" fmla="*/ 647921 w 824905"/>
                    <a:gd name="connsiteY12" fmla="*/ 233204 h 1065264"/>
                    <a:gd name="connsiteX13" fmla="*/ 811604 w 824905"/>
                    <a:gd name="connsiteY13" fmla="*/ 175443 h 1065264"/>
                    <a:gd name="connsiteX14" fmla="*/ 690828 w 824905"/>
                    <a:gd name="connsiteY14" fmla="*/ 14034 h 1065264"/>
                    <a:gd name="connsiteX0" fmla="*/ 385600 w 794921"/>
                    <a:gd name="connsiteY0" fmla="*/ 7239 h 1065264"/>
                    <a:gd name="connsiteX1" fmla="*/ 258187 w 794921"/>
                    <a:gd name="connsiteY1" fmla="*/ 78729 h 1065264"/>
                    <a:gd name="connsiteX2" fmla="*/ 57371 w 794921"/>
                    <a:gd name="connsiteY2" fmla="*/ 258604 h 1065264"/>
                    <a:gd name="connsiteX3" fmla="*/ 95471 w 794921"/>
                    <a:gd name="connsiteY3" fmla="*/ 741204 h 1065264"/>
                    <a:gd name="connsiteX4" fmla="*/ 221 w 794921"/>
                    <a:gd name="connsiteY4" fmla="*/ 969804 h 1065264"/>
                    <a:gd name="connsiteX5" fmla="*/ 127221 w 794921"/>
                    <a:gd name="connsiteY5" fmla="*/ 906304 h 1065264"/>
                    <a:gd name="connsiteX6" fmla="*/ 171671 w 794921"/>
                    <a:gd name="connsiteY6" fmla="*/ 1065054 h 1065264"/>
                    <a:gd name="connsiteX7" fmla="*/ 254221 w 794921"/>
                    <a:gd name="connsiteY7" fmla="*/ 931704 h 1065264"/>
                    <a:gd name="connsiteX8" fmla="*/ 336771 w 794921"/>
                    <a:gd name="connsiteY8" fmla="*/ 1065054 h 1065264"/>
                    <a:gd name="connsiteX9" fmla="*/ 343121 w 794921"/>
                    <a:gd name="connsiteY9" fmla="*/ 893604 h 1065264"/>
                    <a:gd name="connsiteX10" fmla="*/ 412971 w 794921"/>
                    <a:gd name="connsiteY10" fmla="*/ 677704 h 1065264"/>
                    <a:gd name="connsiteX11" fmla="*/ 482821 w 794921"/>
                    <a:gd name="connsiteY11" fmla="*/ 353854 h 1065264"/>
                    <a:gd name="connsiteX12" fmla="*/ 647921 w 794921"/>
                    <a:gd name="connsiteY12" fmla="*/ 233204 h 1065264"/>
                    <a:gd name="connsiteX13" fmla="*/ 776332 w 794921"/>
                    <a:gd name="connsiteY13" fmla="*/ 161954 h 1065264"/>
                    <a:gd name="connsiteX14" fmla="*/ 690828 w 794921"/>
                    <a:gd name="connsiteY14" fmla="*/ 14034 h 1065264"/>
                    <a:gd name="connsiteX0" fmla="*/ 343407 w 752728"/>
                    <a:gd name="connsiteY0" fmla="*/ 7239 h 1065264"/>
                    <a:gd name="connsiteX1" fmla="*/ 215994 w 752728"/>
                    <a:gd name="connsiteY1" fmla="*/ 78729 h 1065264"/>
                    <a:gd name="connsiteX2" fmla="*/ 15178 w 752728"/>
                    <a:gd name="connsiteY2" fmla="*/ 258604 h 1065264"/>
                    <a:gd name="connsiteX3" fmla="*/ 53278 w 752728"/>
                    <a:gd name="connsiteY3" fmla="*/ 741204 h 1065264"/>
                    <a:gd name="connsiteX4" fmla="*/ 355 w 752728"/>
                    <a:gd name="connsiteY4" fmla="*/ 991723 h 1065264"/>
                    <a:gd name="connsiteX5" fmla="*/ 85028 w 752728"/>
                    <a:gd name="connsiteY5" fmla="*/ 906304 h 1065264"/>
                    <a:gd name="connsiteX6" fmla="*/ 129478 w 752728"/>
                    <a:gd name="connsiteY6" fmla="*/ 1065054 h 1065264"/>
                    <a:gd name="connsiteX7" fmla="*/ 212028 w 752728"/>
                    <a:gd name="connsiteY7" fmla="*/ 931704 h 1065264"/>
                    <a:gd name="connsiteX8" fmla="*/ 294578 w 752728"/>
                    <a:gd name="connsiteY8" fmla="*/ 1065054 h 1065264"/>
                    <a:gd name="connsiteX9" fmla="*/ 300928 w 752728"/>
                    <a:gd name="connsiteY9" fmla="*/ 893604 h 1065264"/>
                    <a:gd name="connsiteX10" fmla="*/ 370778 w 752728"/>
                    <a:gd name="connsiteY10" fmla="*/ 677704 h 1065264"/>
                    <a:gd name="connsiteX11" fmla="*/ 440628 w 752728"/>
                    <a:gd name="connsiteY11" fmla="*/ 353854 h 1065264"/>
                    <a:gd name="connsiteX12" fmla="*/ 605728 w 752728"/>
                    <a:gd name="connsiteY12" fmla="*/ 233204 h 1065264"/>
                    <a:gd name="connsiteX13" fmla="*/ 734139 w 752728"/>
                    <a:gd name="connsiteY13" fmla="*/ 161954 h 1065264"/>
                    <a:gd name="connsiteX14" fmla="*/ 648635 w 752728"/>
                    <a:gd name="connsiteY14" fmla="*/ 14034 h 1065264"/>
                    <a:gd name="connsiteX0" fmla="*/ 352431 w 761752"/>
                    <a:gd name="connsiteY0" fmla="*/ 7239 h 1065264"/>
                    <a:gd name="connsiteX1" fmla="*/ 225018 w 761752"/>
                    <a:gd name="connsiteY1" fmla="*/ 78729 h 1065264"/>
                    <a:gd name="connsiteX2" fmla="*/ 24202 w 761752"/>
                    <a:gd name="connsiteY2" fmla="*/ 258604 h 1065264"/>
                    <a:gd name="connsiteX3" fmla="*/ 62302 w 761752"/>
                    <a:gd name="connsiteY3" fmla="*/ 741204 h 1065264"/>
                    <a:gd name="connsiteX4" fmla="*/ 9379 w 761752"/>
                    <a:gd name="connsiteY4" fmla="*/ 991723 h 1065264"/>
                    <a:gd name="connsiteX5" fmla="*/ 94052 w 761752"/>
                    <a:gd name="connsiteY5" fmla="*/ 906304 h 1065264"/>
                    <a:gd name="connsiteX6" fmla="*/ 138502 w 761752"/>
                    <a:gd name="connsiteY6" fmla="*/ 1065054 h 1065264"/>
                    <a:gd name="connsiteX7" fmla="*/ 221052 w 761752"/>
                    <a:gd name="connsiteY7" fmla="*/ 931704 h 1065264"/>
                    <a:gd name="connsiteX8" fmla="*/ 303602 w 761752"/>
                    <a:gd name="connsiteY8" fmla="*/ 1065054 h 1065264"/>
                    <a:gd name="connsiteX9" fmla="*/ 309952 w 761752"/>
                    <a:gd name="connsiteY9" fmla="*/ 893604 h 1065264"/>
                    <a:gd name="connsiteX10" fmla="*/ 379802 w 761752"/>
                    <a:gd name="connsiteY10" fmla="*/ 677704 h 1065264"/>
                    <a:gd name="connsiteX11" fmla="*/ 449652 w 761752"/>
                    <a:gd name="connsiteY11" fmla="*/ 353854 h 1065264"/>
                    <a:gd name="connsiteX12" fmla="*/ 614752 w 761752"/>
                    <a:gd name="connsiteY12" fmla="*/ 233204 h 1065264"/>
                    <a:gd name="connsiteX13" fmla="*/ 743163 w 761752"/>
                    <a:gd name="connsiteY13" fmla="*/ 161954 h 1065264"/>
                    <a:gd name="connsiteX14" fmla="*/ 657659 w 761752"/>
                    <a:gd name="connsiteY14" fmla="*/ 14034 h 1065264"/>
                    <a:gd name="connsiteX0" fmla="*/ 352431 w 761752"/>
                    <a:gd name="connsiteY0" fmla="*/ 7239 h 1065267"/>
                    <a:gd name="connsiteX1" fmla="*/ 225018 w 761752"/>
                    <a:gd name="connsiteY1" fmla="*/ 78729 h 1065267"/>
                    <a:gd name="connsiteX2" fmla="*/ 24202 w 761752"/>
                    <a:gd name="connsiteY2" fmla="*/ 258604 h 1065267"/>
                    <a:gd name="connsiteX3" fmla="*/ 62302 w 761752"/>
                    <a:gd name="connsiteY3" fmla="*/ 741204 h 1065267"/>
                    <a:gd name="connsiteX4" fmla="*/ 9379 w 761752"/>
                    <a:gd name="connsiteY4" fmla="*/ 991723 h 1065267"/>
                    <a:gd name="connsiteX5" fmla="*/ 94052 w 761752"/>
                    <a:gd name="connsiteY5" fmla="*/ 906304 h 1065267"/>
                    <a:gd name="connsiteX6" fmla="*/ 104641 w 761752"/>
                    <a:gd name="connsiteY6" fmla="*/ 1049879 h 1065267"/>
                    <a:gd name="connsiteX7" fmla="*/ 221052 w 761752"/>
                    <a:gd name="connsiteY7" fmla="*/ 931704 h 1065267"/>
                    <a:gd name="connsiteX8" fmla="*/ 303602 w 761752"/>
                    <a:gd name="connsiteY8" fmla="*/ 1065054 h 1065267"/>
                    <a:gd name="connsiteX9" fmla="*/ 309952 w 761752"/>
                    <a:gd name="connsiteY9" fmla="*/ 893604 h 1065267"/>
                    <a:gd name="connsiteX10" fmla="*/ 379802 w 761752"/>
                    <a:gd name="connsiteY10" fmla="*/ 677704 h 1065267"/>
                    <a:gd name="connsiteX11" fmla="*/ 449652 w 761752"/>
                    <a:gd name="connsiteY11" fmla="*/ 353854 h 1065267"/>
                    <a:gd name="connsiteX12" fmla="*/ 614752 w 761752"/>
                    <a:gd name="connsiteY12" fmla="*/ 233204 h 1065267"/>
                    <a:gd name="connsiteX13" fmla="*/ 743163 w 761752"/>
                    <a:gd name="connsiteY13" fmla="*/ 161954 h 1065267"/>
                    <a:gd name="connsiteX14" fmla="*/ 657659 w 761752"/>
                    <a:gd name="connsiteY14" fmla="*/ 14034 h 1065267"/>
                    <a:gd name="connsiteX0" fmla="*/ 352431 w 761752"/>
                    <a:gd name="connsiteY0" fmla="*/ 7239 h 1065267"/>
                    <a:gd name="connsiteX1" fmla="*/ 225018 w 761752"/>
                    <a:gd name="connsiteY1" fmla="*/ 78729 h 1065267"/>
                    <a:gd name="connsiteX2" fmla="*/ 24202 w 761752"/>
                    <a:gd name="connsiteY2" fmla="*/ 258604 h 1065267"/>
                    <a:gd name="connsiteX3" fmla="*/ 62302 w 761752"/>
                    <a:gd name="connsiteY3" fmla="*/ 741204 h 1065267"/>
                    <a:gd name="connsiteX4" fmla="*/ 9379 w 761752"/>
                    <a:gd name="connsiteY4" fmla="*/ 991723 h 1065267"/>
                    <a:gd name="connsiteX5" fmla="*/ 94052 w 761752"/>
                    <a:gd name="connsiteY5" fmla="*/ 906304 h 1065267"/>
                    <a:gd name="connsiteX6" fmla="*/ 104641 w 761752"/>
                    <a:gd name="connsiteY6" fmla="*/ 1049879 h 1065267"/>
                    <a:gd name="connsiteX7" fmla="*/ 221052 w 761752"/>
                    <a:gd name="connsiteY7" fmla="*/ 931704 h 1065267"/>
                    <a:gd name="connsiteX8" fmla="*/ 303602 w 761752"/>
                    <a:gd name="connsiteY8" fmla="*/ 1065054 h 1065267"/>
                    <a:gd name="connsiteX9" fmla="*/ 309952 w 761752"/>
                    <a:gd name="connsiteY9" fmla="*/ 893604 h 1065267"/>
                    <a:gd name="connsiteX10" fmla="*/ 379802 w 761752"/>
                    <a:gd name="connsiteY10" fmla="*/ 677704 h 1065267"/>
                    <a:gd name="connsiteX11" fmla="*/ 449652 w 761752"/>
                    <a:gd name="connsiteY11" fmla="*/ 353854 h 1065267"/>
                    <a:gd name="connsiteX12" fmla="*/ 614752 w 761752"/>
                    <a:gd name="connsiteY12" fmla="*/ 233204 h 1065267"/>
                    <a:gd name="connsiteX13" fmla="*/ 743163 w 761752"/>
                    <a:gd name="connsiteY13" fmla="*/ 161954 h 1065267"/>
                    <a:gd name="connsiteX14" fmla="*/ 657659 w 761752"/>
                    <a:gd name="connsiteY14" fmla="*/ 14034 h 1065267"/>
                    <a:gd name="connsiteX0" fmla="*/ 352431 w 761752"/>
                    <a:gd name="connsiteY0" fmla="*/ 7239 h 1070319"/>
                    <a:gd name="connsiteX1" fmla="*/ 225018 w 761752"/>
                    <a:gd name="connsiteY1" fmla="*/ 78729 h 1070319"/>
                    <a:gd name="connsiteX2" fmla="*/ 24202 w 761752"/>
                    <a:gd name="connsiteY2" fmla="*/ 258604 h 1070319"/>
                    <a:gd name="connsiteX3" fmla="*/ 62302 w 761752"/>
                    <a:gd name="connsiteY3" fmla="*/ 741204 h 1070319"/>
                    <a:gd name="connsiteX4" fmla="*/ 9379 w 761752"/>
                    <a:gd name="connsiteY4" fmla="*/ 991723 h 1070319"/>
                    <a:gd name="connsiteX5" fmla="*/ 94052 w 761752"/>
                    <a:gd name="connsiteY5" fmla="*/ 906304 h 1070319"/>
                    <a:gd name="connsiteX6" fmla="*/ 104641 w 761752"/>
                    <a:gd name="connsiteY6" fmla="*/ 1049879 h 1070319"/>
                    <a:gd name="connsiteX7" fmla="*/ 221052 w 761752"/>
                    <a:gd name="connsiteY7" fmla="*/ 931704 h 1070319"/>
                    <a:gd name="connsiteX8" fmla="*/ 227414 w 761752"/>
                    <a:gd name="connsiteY8" fmla="*/ 1070112 h 1070319"/>
                    <a:gd name="connsiteX9" fmla="*/ 309952 w 761752"/>
                    <a:gd name="connsiteY9" fmla="*/ 893604 h 1070319"/>
                    <a:gd name="connsiteX10" fmla="*/ 379802 w 761752"/>
                    <a:gd name="connsiteY10" fmla="*/ 677704 h 1070319"/>
                    <a:gd name="connsiteX11" fmla="*/ 449652 w 761752"/>
                    <a:gd name="connsiteY11" fmla="*/ 353854 h 1070319"/>
                    <a:gd name="connsiteX12" fmla="*/ 614752 w 761752"/>
                    <a:gd name="connsiteY12" fmla="*/ 233204 h 1070319"/>
                    <a:gd name="connsiteX13" fmla="*/ 743163 w 761752"/>
                    <a:gd name="connsiteY13" fmla="*/ 161954 h 1070319"/>
                    <a:gd name="connsiteX14" fmla="*/ 657659 w 761752"/>
                    <a:gd name="connsiteY14" fmla="*/ 14034 h 1070319"/>
                    <a:gd name="connsiteX0" fmla="*/ 352431 w 761752"/>
                    <a:gd name="connsiteY0" fmla="*/ 7239 h 1070121"/>
                    <a:gd name="connsiteX1" fmla="*/ 225018 w 761752"/>
                    <a:gd name="connsiteY1" fmla="*/ 78729 h 1070121"/>
                    <a:gd name="connsiteX2" fmla="*/ 24202 w 761752"/>
                    <a:gd name="connsiteY2" fmla="*/ 258604 h 1070121"/>
                    <a:gd name="connsiteX3" fmla="*/ 62302 w 761752"/>
                    <a:gd name="connsiteY3" fmla="*/ 741204 h 1070121"/>
                    <a:gd name="connsiteX4" fmla="*/ 9379 w 761752"/>
                    <a:gd name="connsiteY4" fmla="*/ 991723 h 1070121"/>
                    <a:gd name="connsiteX5" fmla="*/ 94052 w 761752"/>
                    <a:gd name="connsiteY5" fmla="*/ 906304 h 1070121"/>
                    <a:gd name="connsiteX6" fmla="*/ 104641 w 761752"/>
                    <a:gd name="connsiteY6" fmla="*/ 1049879 h 1070121"/>
                    <a:gd name="connsiteX7" fmla="*/ 221052 w 761752"/>
                    <a:gd name="connsiteY7" fmla="*/ 931704 h 1070121"/>
                    <a:gd name="connsiteX8" fmla="*/ 227414 w 761752"/>
                    <a:gd name="connsiteY8" fmla="*/ 1070112 h 1070121"/>
                    <a:gd name="connsiteX9" fmla="*/ 309952 w 761752"/>
                    <a:gd name="connsiteY9" fmla="*/ 893604 h 1070121"/>
                    <a:gd name="connsiteX10" fmla="*/ 379802 w 761752"/>
                    <a:gd name="connsiteY10" fmla="*/ 677704 h 1070121"/>
                    <a:gd name="connsiteX11" fmla="*/ 449652 w 761752"/>
                    <a:gd name="connsiteY11" fmla="*/ 353854 h 1070121"/>
                    <a:gd name="connsiteX12" fmla="*/ 614752 w 761752"/>
                    <a:gd name="connsiteY12" fmla="*/ 233204 h 1070121"/>
                    <a:gd name="connsiteX13" fmla="*/ 743163 w 761752"/>
                    <a:gd name="connsiteY13" fmla="*/ 161954 h 1070121"/>
                    <a:gd name="connsiteX14" fmla="*/ 657659 w 761752"/>
                    <a:gd name="connsiteY14" fmla="*/ 14034 h 1070121"/>
                    <a:gd name="connsiteX0" fmla="*/ 352431 w 761752"/>
                    <a:gd name="connsiteY0" fmla="*/ 7239 h 1070121"/>
                    <a:gd name="connsiteX1" fmla="*/ 225018 w 761752"/>
                    <a:gd name="connsiteY1" fmla="*/ 78729 h 1070121"/>
                    <a:gd name="connsiteX2" fmla="*/ 24202 w 761752"/>
                    <a:gd name="connsiteY2" fmla="*/ 258604 h 1070121"/>
                    <a:gd name="connsiteX3" fmla="*/ 62302 w 761752"/>
                    <a:gd name="connsiteY3" fmla="*/ 741204 h 1070121"/>
                    <a:gd name="connsiteX4" fmla="*/ 9379 w 761752"/>
                    <a:gd name="connsiteY4" fmla="*/ 991723 h 1070121"/>
                    <a:gd name="connsiteX5" fmla="*/ 94052 w 761752"/>
                    <a:gd name="connsiteY5" fmla="*/ 906304 h 1070121"/>
                    <a:gd name="connsiteX6" fmla="*/ 104641 w 761752"/>
                    <a:gd name="connsiteY6" fmla="*/ 1049879 h 1070121"/>
                    <a:gd name="connsiteX7" fmla="*/ 221052 w 761752"/>
                    <a:gd name="connsiteY7" fmla="*/ 931704 h 1070121"/>
                    <a:gd name="connsiteX8" fmla="*/ 227414 w 761752"/>
                    <a:gd name="connsiteY8" fmla="*/ 1070112 h 1070121"/>
                    <a:gd name="connsiteX9" fmla="*/ 309952 w 761752"/>
                    <a:gd name="connsiteY9" fmla="*/ 893604 h 1070121"/>
                    <a:gd name="connsiteX10" fmla="*/ 379802 w 761752"/>
                    <a:gd name="connsiteY10" fmla="*/ 677704 h 1070121"/>
                    <a:gd name="connsiteX11" fmla="*/ 449652 w 761752"/>
                    <a:gd name="connsiteY11" fmla="*/ 353854 h 1070121"/>
                    <a:gd name="connsiteX12" fmla="*/ 614752 w 761752"/>
                    <a:gd name="connsiteY12" fmla="*/ 233204 h 1070121"/>
                    <a:gd name="connsiteX13" fmla="*/ 743163 w 761752"/>
                    <a:gd name="connsiteY13" fmla="*/ 161954 h 1070121"/>
                    <a:gd name="connsiteX14" fmla="*/ 657659 w 761752"/>
                    <a:gd name="connsiteY14" fmla="*/ 14034 h 1070121"/>
                    <a:gd name="connsiteX0" fmla="*/ 352431 w 761752"/>
                    <a:gd name="connsiteY0" fmla="*/ 7239 h 1070142"/>
                    <a:gd name="connsiteX1" fmla="*/ 225018 w 761752"/>
                    <a:gd name="connsiteY1" fmla="*/ 78729 h 1070142"/>
                    <a:gd name="connsiteX2" fmla="*/ 24202 w 761752"/>
                    <a:gd name="connsiteY2" fmla="*/ 258604 h 1070142"/>
                    <a:gd name="connsiteX3" fmla="*/ 62302 w 761752"/>
                    <a:gd name="connsiteY3" fmla="*/ 741204 h 1070142"/>
                    <a:gd name="connsiteX4" fmla="*/ 9379 w 761752"/>
                    <a:gd name="connsiteY4" fmla="*/ 991723 h 1070142"/>
                    <a:gd name="connsiteX5" fmla="*/ 94052 w 761752"/>
                    <a:gd name="connsiteY5" fmla="*/ 906304 h 1070142"/>
                    <a:gd name="connsiteX6" fmla="*/ 104641 w 761752"/>
                    <a:gd name="connsiteY6" fmla="*/ 1049879 h 1070142"/>
                    <a:gd name="connsiteX7" fmla="*/ 221052 w 761752"/>
                    <a:gd name="connsiteY7" fmla="*/ 931704 h 1070142"/>
                    <a:gd name="connsiteX8" fmla="*/ 227414 w 761752"/>
                    <a:gd name="connsiteY8" fmla="*/ 1070112 h 1070142"/>
                    <a:gd name="connsiteX9" fmla="*/ 309952 w 761752"/>
                    <a:gd name="connsiteY9" fmla="*/ 893604 h 1070142"/>
                    <a:gd name="connsiteX10" fmla="*/ 379802 w 761752"/>
                    <a:gd name="connsiteY10" fmla="*/ 677704 h 1070142"/>
                    <a:gd name="connsiteX11" fmla="*/ 449652 w 761752"/>
                    <a:gd name="connsiteY11" fmla="*/ 353854 h 1070142"/>
                    <a:gd name="connsiteX12" fmla="*/ 614752 w 761752"/>
                    <a:gd name="connsiteY12" fmla="*/ 233204 h 1070142"/>
                    <a:gd name="connsiteX13" fmla="*/ 743163 w 761752"/>
                    <a:gd name="connsiteY13" fmla="*/ 161954 h 1070142"/>
                    <a:gd name="connsiteX14" fmla="*/ 657659 w 761752"/>
                    <a:gd name="connsiteY14" fmla="*/ 14034 h 1070142"/>
                    <a:gd name="connsiteX0" fmla="*/ 352431 w 761752"/>
                    <a:gd name="connsiteY0" fmla="*/ 7239 h 1070142"/>
                    <a:gd name="connsiteX1" fmla="*/ 225018 w 761752"/>
                    <a:gd name="connsiteY1" fmla="*/ 78729 h 1070142"/>
                    <a:gd name="connsiteX2" fmla="*/ 24202 w 761752"/>
                    <a:gd name="connsiteY2" fmla="*/ 258604 h 1070142"/>
                    <a:gd name="connsiteX3" fmla="*/ 62302 w 761752"/>
                    <a:gd name="connsiteY3" fmla="*/ 741204 h 1070142"/>
                    <a:gd name="connsiteX4" fmla="*/ 9379 w 761752"/>
                    <a:gd name="connsiteY4" fmla="*/ 991723 h 1070142"/>
                    <a:gd name="connsiteX5" fmla="*/ 94052 w 761752"/>
                    <a:gd name="connsiteY5" fmla="*/ 906304 h 1070142"/>
                    <a:gd name="connsiteX6" fmla="*/ 122983 w 761752"/>
                    <a:gd name="connsiteY6" fmla="*/ 1061682 h 1070142"/>
                    <a:gd name="connsiteX7" fmla="*/ 221052 w 761752"/>
                    <a:gd name="connsiteY7" fmla="*/ 931704 h 1070142"/>
                    <a:gd name="connsiteX8" fmla="*/ 227414 w 761752"/>
                    <a:gd name="connsiteY8" fmla="*/ 1070112 h 1070142"/>
                    <a:gd name="connsiteX9" fmla="*/ 309952 w 761752"/>
                    <a:gd name="connsiteY9" fmla="*/ 893604 h 1070142"/>
                    <a:gd name="connsiteX10" fmla="*/ 379802 w 761752"/>
                    <a:gd name="connsiteY10" fmla="*/ 677704 h 1070142"/>
                    <a:gd name="connsiteX11" fmla="*/ 449652 w 761752"/>
                    <a:gd name="connsiteY11" fmla="*/ 353854 h 1070142"/>
                    <a:gd name="connsiteX12" fmla="*/ 614752 w 761752"/>
                    <a:gd name="connsiteY12" fmla="*/ 233204 h 1070142"/>
                    <a:gd name="connsiteX13" fmla="*/ 743163 w 761752"/>
                    <a:gd name="connsiteY13" fmla="*/ 161954 h 1070142"/>
                    <a:gd name="connsiteX14" fmla="*/ 657659 w 761752"/>
                    <a:gd name="connsiteY14" fmla="*/ 14034 h 1070142"/>
                    <a:gd name="connsiteX0" fmla="*/ 335034 w 744355"/>
                    <a:gd name="connsiteY0" fmla="*/ 7239 h 1070142"/>
                    <a:gd name="connsiteX1" fmla="*/ 207621 w 744355"/>
                    <a:gd name="connsiteY1" fmla="*/ 78729 h 1070142"/>
                    <a:gd name="connsiteX2" fmla="*/ 6805 w 744355"/>
                    <a:gd name="connsiteY2" fmla="*/ 258604 h 1070142"/>
                    <a:gd name="connsiteX3" fmla="*/ 44905 w 744355"/>
                    <a:gd name="connsiteY3" fmla="*/ 741204 h 1070142"/>
                    <a:gd name="connsiteX4" fmla="*/ 23022 w 744355"/>
                    <a:gd name="connsiteY4" fmla="*/ 1027131 h 1070142"/>
                    <a:gd name="connsiteX5" fmla="*/ 76655 w 744355"/>
                    <a:gd name="connsiteY5" fmla="*/ 906304 h 1070142"/>
                    <a:gd name="connsiteX6" fmla="*/ 105586 w 744355"/>
                    <a:gd name="connsiteY6" fmla="*/ 1061682 h 1070142"/>
                    <a:gd name="connsiteX7" fmla="*/ 203655 w 744355"/>
                    <a:gd name="connsiteY7" fmla="*/ 931704 h 1070142"/>
                    <a:gd name="connsiteX8" fmla="*/ 210017 w 744355"/>
                    <a:gd name="connsiteY8" fmla="*/ 1070112 h 1070142"/>
                    <a:gd name="connsiteX9" fmla="*/ 292555 w 744355"/>
                    <a:gd name="connsiteY9" fmla="*/ 893604 h 1070142"/>
                    <a:gd name="connsiteX10" fmla="*/ 362405 w 744355"/>
                    <a:gd name="connsiteY10" fmla="*/ 677704 h 1070142"/>
                    <a:gd name="connsiteX11" fmla="*/ 432255 w 744355"/>
                    <a:gd name="connsiteY11" fmla="*/ 353854 h 1070142"/>
                    <a:gd name="connsiteX12" fmla="*/ 597355 w 744355"/>
                    <a:gd name="connsiteY12" fmla="*/ 233204 h 1070142"/>
                    <a:gd name="connsiteX13" fmla="*/ 725766 w 744355"/>
                    <a:gd name="connsiteY13" fmla="*/ 161954 h 1070142"/>
                    <a:gd name="connsiteX14" fmla="*/ 640262 w 744355"/>
                    <a:gd name="connsiteY14" fmla="*/ 14034 h 1070142"/>
                    <a:gd name="connsiteX0" fmla="*/ 335034 w 744355"/>
                    <a:gd name="connsiteY0" fmla="*/ 7239 h 1070142"/>
                    <a:gd name="connsiteX1" fmla="*/ 207621 w 744355"/>
                    <a:gd name="connsiteY1" fmla="*/ 78729 h 1070142"/>
                    <a:gd name="connsiteX2" fmla="*/ 6805 w 744355"/>
                    <a:gd name="connsiteY2" fmla="*/ 258604 h 1070142"/>
                    <a:gd name="connsiteX3" fmla="*/ 44905 w 744355"/>
                    <a:gd name="connsiteY3" fmla="*/ 741204 h 1070142"/>
                    <a:gd name="connsiteX4" fmla="*/ 23022 w 744355"/>
                    <a:gd name="connsiteY4" fmla="*/ 1027131 h 1070142"/>
                    <a:gd name="connsiteX5" fmla="*/ 76655 w 744355"/>
                    <a:gd name="connsiteY5" fmla="*/ 906304 h 1070142"/>
                    <a:gd name="connsiteX6" fmla="*/ 105586 w 744355"/>
                    <a:gd name="connsiteY6" fmla="*/ 1061682 h 1070142"/>
                    <a:gd name="connsiteX7" fmla="*/ 203655 w 744355"/>
                    <a:gd name="connsiteY7" fmla="*/ 931704 h 1070142"/>
                    <a:gd name="connsiteX8" fmla="*/ 210017 w 744355"/>
                    <a:gd name="connsiteY8" fmla="*/ 1070112 h 1070142"/>
                    <a:gd name="connsiteX9" fmla="*/ 292555 w 744355"/>
                    <a:gd name="connsiteY9" fmla="*/ 893604 h 1070142"/>
                    <a:gd name="connsiteX10" fmla="*/ 362405 w 744355"/>
                    <a:gd name="connsiteY10" fmla="*/ 677704 h 1070142"/>
                    <a:gd name="connsiteX11" fmla="*/ 432255 w 744355"/>
                    <a:gd name="connsiteY11" fmla="*/ 353854 h 1070142"/>
                    <a:gd name="connsiteX12" fmla="*/ 597355 w 744355"/>
                    <a:gd name="connsiteY12" fmla="*/ 233204 h 1070142"/>
                    <a:gd name="connsiteX13" fmla="*/ 725766 w 744355"/>
                    <a:gd name="connsiteY13" fmla="*/ 161954 h 1070142"/>
                    <a:gd name="connsiteX14" fmla="*/ 640262 w 744355"/>
                    <a:gd name="connsiteY14" fmla="*/ 14034 h 1070142"/>
                    <a:gd name="connsiteX0" fmla="*/ 335034 w 744355"/>
                    <a:gd name="connsiteY0" fmla="*/ 7239 h 1070142"/>
                    <a:gd name="connsiteX1" fmla="*/ 207621 w 744355"/>
                    <a:gd name="connsiteY1" fmla="*/ 78729 h 1070142"/>
                    <a:gd name="connsiteX2" fmla="*/ 6805 w 744355"/>
                    <a:gd name="connsiteY2" fmla="*/ 258604 h 1070142"/>
                    <a:gd name="connsiteX3" fmla="*/ 44905 w 744355"/>
                    <a:gd name="connsiteY3" fmla="*/ 741204 h 1070142"/>
                    <a:gd name="connsiteX4" fmla="*/ 23022 w 744355"/>
                    <a:gd name="connsiteY4" fmla="*/ 1027131 h 1070142"/>
                    <a:gd name="connsiteX5" fmla="*/ 99229 w 744355"/>
                    <a:gd name="connsiteY5" fmla="*/ 913048 h 1070142"/>
                    <a:gd name="connsiteX6" fmla="*/ 105586 w 744355"/>
                    <a:gd name="connsiteY6" fmla="*/ 1061682 h 1070142"/>
                    <a:gd name="connsiteX7" fmla="*/ 203655 w 744355"/>
                    <a:gd name="connsiteY7" fmla="*/ 931704 h 1070142"/>
                    <a:gd name="connsiteX8" fmla="*/ 210017 w 744355"/>
                    <a:gd name="connsiteY8" fmla="*/ 1070112 h 1070142"/>
                    <a:gd name="connsiteX9" fmla="*/ 292555 w 744355"/>
                    <a:gd name="connsiteY9" fmla="*/ 893604 h 1070142"/>
                    <a:gd name="connsiteX10" fmla="*/ 362405 w 744355"/>
                    <a:gd name="connsiteY10" fmla="*/ 677704 h 1070142"/>
                    <a:gd name="connsiteX11" fmla="*/ 432255 w 744355"/>
                    <a:gd name="connsiteY11" fmla="*/ 353854 h 1070142"/>
                    <a:gd name="connsiteX12" fmla="*/ 597355 w 744355"/>
                    <a:gd name="connsiteY12" fmla="*/ 233204 h 1070142"/>
                    <a:gd name="connsiteX13" fmla="*/ 725766 w 744355"/>
                    <a:gd name="connsiteY13" fmla="*/ 161954 h 1070142"/>
                    <a:gd name="connsiteX14" fmla="*/ 640262 w 744355"/>
                    <a:gd name="connsiteY14" fmla="*/ 14034 h 1070142"/>
                    <a:gd name="connsiteX0" fmla="*/ 335034 w 744355"/>
                    <a:gd name="connsiteY0" fmla="*/ 7239 h 1070888"/>
                    <a:gd name="connsiteX1" fmla="*/ 207621 w 744355"/>
                    <a:gd name="connsiteY1" fmla="*/ 78729 h 1070888"/>
                    <a:gd name="connsiteX2" fmla="*/ 6805 w 744355"/>
                    <a:gd name="connsiteY2" fmla="*/ 258604 h 1070888"/>
                    <a:gd name="connsiteX3" fmla="*/ 44905 w 744355"/>
                    <a:gd name="connsiteY3" fmla="*/ 741204 h 1070888"/>
                    <a:gd name="connsiteX4" fmla="*/ 23022 w 744355"/>
                    <a:gd name="connsiteY4" fmla="*/ 1027131 h 1070888"/>
                    <a:gd name="connsiteX5" fmla="*/ 99229 w 744355"/>
                    <a:gd name="connsiteY5" fmla="*/ 913048 h 1070888"/>
                    <a:gd name="connsiteX6" fmla="*/ 105586 w 744355"/>
                    <a:gd name="connsiteY6" fmla="*/ 1061682 h 1070888"/>
                    <a:gd name="connsiteX7" fmla="*/ 192368 w 744355"/>
                    <a:gd name="connsiteY7" fmla="*/ 962054 h 1070888"/>
                    <a:gd name="connsiteX8" fmla="*/ 210017 w 744355"/>
                    <a:gd name="connsiteY8" fmla="*/ 1070112 h 1070888"/>
                    <a:gd name="connsiteX9" fmla="*/ 292555 w 744355"/>
                    <a:gd name="connsiteY9" fmla="*/ 893604 h 1070888"/>
                    <a:gd name="connsiteX10" fmla="*/ 362405 w 744355"/>
                    <a:gd name="connsiteY10" fmla="*/ 677704 h 1070888"/>
                    <a:gd name="connsiteX11" fmla="*/ 432255 w 744355"/>
                    <a:gd name="connsiteY11" fmla="*/ 353854 h 1070888"/>
                    <a:gd name="connsiteX12" fmla="*/ 597355 w 744355"/>
                    <a:gd name="connsiteY12" fmla="*/ 233204 h 1070888"/>
                    <a:gd name="connsiteX13" fmla="*/ 725766 w 744355"/>
                    <a:gd name="connsiteY13" fmla="*/ 161954 h 1070888"/>
                    <a:gd name="connsiteX14" fmla="*/ 640262 w 744355"/>
                    <a:gd name="connsiteY14" fmla="*/ 14034 h 1070888"/>
                    <a:gd name="connsiteX0" fmla="*/ 335034 w 744355"/>
                    <a:gd name="connsiteY0" fmla="*/ 7239 h 1070888"/>
                    <a:gd name="connsiteX1" fmla="*/ 207621 w 744355"/>
                    <a:gd name="connsiteY1" fmla="*/ 78729 h 1070888"/>
                    <a:gd name="connsiteX2" fmla="*/ 6805 w 744355"/>
                    <a:gd name="connsiteY2" fmla="*/ 258604 h 1070888"/>
                    <a:gd name="connsiteX3" fmla="*/ 44905 w 744355"/>
                    <a:gd name="connsiteY3" fmla="*/ 741204 h 1070888"/>
                    <a:gd name="connsiteX4" fmla="*/ 23022 w 744355"/>
                    <a:gd name="connsiteY4" fmla="*/ 1027131 h 1070888"/>
                    <a:gd name="connsiteX5" fmla="*/ 99229 w 744355"/>
                    <a:gd name="connsiteY5" fmla="*/ 913048 h 1070888"/>
                    <a:gd name="connsiteX6" fmla="*/ 105586 w 744355"/>
                    <a:gd name="connsiteY6" fmla="*/ 1061682 h 1070888"/>
                    <a:gd name="connsiteX7" fmla="*/ 192368 w 744355"/>
                    <a:gd name="connsiteY7" fmla="*/ 962054 h 1070888"/>
                    <a:gd name="connsiteX8" fmla="*/ 210017 w 744355"/>
                    <a:gd name="connsiteY8" fmla="*/ 1070112 h 1070888"/>
                    <a:gd name="connsiteX9" fmla="*/ 292555 w 744355"/>
                    <a:gd name="connsiteY9" fmla="*/ 893604 h 1070888"/>
                    <a:gd name="connsiteX10" fmla="*/ 362405 w 744355"/>
                    <a:gd name="connsiteY10" fmla="*/ 677704 h 1070888"/>
                    <a:gd name="connsiteX11" fmla="*/ 432255 w 744355"/>
                    <a:gd name="connsiteY11" fmla="*/ 353854 h 1070888"/>
                    <a:gd name="connsiteX12" fmla="*/ 597355 w 744355"/>
                    <a:gd name="connsiteY12" fmla="*/ 233204 h 1070888"/>
                    <a:gd name="connsiteX13" fmla="*/ 725766 w 744355"/>
                    <a:gd name="connsiteY13" fmla="*/ 161954 h 1070888"/>
                    <a:gd name="connsiteX14" fmla="*/ 640262 w 744355"/>
                    <a:gd name="connsiteY14" fmla="*/ 14034 h 1070888"/>
                    <a:gd name="connsiteX0" fmla="*/ 335034 w 744355"/>
                    <a:gd name="connsiteY0" fmla="*/ 7239 h 1070888"/>
                    <a:gd name="connsiteX1" fmla="*/ 207621 w 744355"/>
                    <a:gd name="connsiteY1" fmla="*/ 78729 h 1070888"/>
                    <a:gd name="connsiteX2" fmla="*/ 6805 w 744355"/>
                    <a:gd name="connsiteY2" fmla="*/ 258604 h 1070888"/>
                    <a:gd name="connsiteX3" fmla="*/ 44905 w 744355"/>
                    <a:gd name="connsiteY3" fmla="*/ 741204 h 1070888"/>
                    <a:gd name="connsiteX4" fmla="*/ 23022 w 744355"/>
                    <a:gd name="connsiteY4" fmla="*/ 1027131 h 1070888"/>
                    <a:gd name="connsiteX5" fmla="*/ 99229 w 744355"/>
                    <a:gd name="connsiteY5" fmla="*/ 913048 h 1070888"/>
                    <a:gd name="connsiteX6" fmla="*/ 105586 w 744355"/>
                    <a:gd name="connsiteY6" fmla="*/ 1061682 h 1070888"/>
                    <a:gd name="connsiteX7" fmla="*/ 192368 w 744355"/>
                    <a:gd name="connsiteY7" fmla="*/ 962054 h 1070888"/>
                    <a:gd name="connsiteX8" fmla="*/ 210017 w 744355"/>
                    <a:gd name="connsiteY8" fmla="*/ 1070112 h 1070888"/>
                    <a:gd name="connsiteX9" fmla="*/ 292555 w 744355"/>
                    <a:gd name="connsiteY9" fmla="*/ 893604 h 1070888"/>
                    <a:gd name="connsiteX10" fmla="*/ 362405 w 744355"/>
                    <a:gd name="connsiteY10" fmla="*/ 677704 h 1070888"/>
                    <a:gd name="connsiteX11" fmla="*/ 432255 w 744355"/>
                    <a:gd name="connsiteY11" fmla="*/ 353854 h 1070888"/>
                    <a:gd name="connsiteX12" fmla="*/ 597355 w 744355"/>
                    <a:gd name="connsiteY12" fmla="*/ 233204 h 1070888"/>
                    <a:gd name="connsiteX13" fmla="*/ 725766 w 744355"/>
                    <a:gd name="connsiteY13" fmla="*/ 161954 h 1070888"/>
                    <a:gd name="connsiteX14" fmla="*/ 640262 w 744355"/>
                    <a:gd name="connsiteY14" fmla="*/ 14034 h 1070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44355" h="1070888">
                      <a:moveTo>
                        <a:pt x="335034" y="7239"/>
                      </a:moveTo>
                      <a:cubicBezTo>
                        <a:pt x="265547" y="-20341"/>
                        <a:pt x="262326" y="36835"/>
                        <a:pt x="207621" y="78729"/>
                      </a:cubicBezTo>
                      <a:cubicBezTo>
                        <a:pt x="152916" y="120623"/>
                        <a:pt x="33924" y="148192"/>
                        <a:pt x="6805" y="258604"/>
                      </a:cubicBezTo>
                      <a:cubicBezTo>
                        <a:pt x="-20314" y="369016"/>
                        <a:pt x="42202" y="613116"/>
                        <a:pt x="44905" y="741204"/>
                      </a:cubicBezTo>
                      <a:cubicBezTo>
                        <a:pt x="47608" y="869292"/>
                        <a:pt x="13968" y="998490"/>
                        <a:pt x="23022" y="1027131"/>
                      </a:cubicBezTo>
                      <a:cubicBezTo>
                        <a:pt x="32076" y="1055772"/>
                        <a:pt x="85468" y="907290"/>
                        <a:pt x="99229" y="913048"/>
                      </a:cubicBezTo>
                      <a:cubicBezTo>
                        <a:pt x="112990" y="918806"/>
                        <a:pt x="90063" y="1053514"/>
                        <a:pt x="105586" y="1061682"/>
                      </a:cubicBezTo>
                      <a:cubicBezTo>
                        <a:pt x="121109" y="1069850"/>
                        <a:pt x="174963" y="960649"/>
                        <a:pt x="192368" y="962054"/>
                      </a:cubicBezTo>
                      <a:cubicBezTo>
                        <a:pt x="209773" y="963459"/>
                        <a:pt x="193319" y="1081520"/>
                        <a:pt x="210017" y="1070112"/>
                      </a:cubicBezTo>
                      <a:cubicBezTo>
                        <a:pt x="226715" y="1058704"/>
                        <a:pt x="285499" y="982611"/>
                        <a:pt x="292555" y="893604"/>
                      </a:cubicBezTo>
                      <a:cubicBezTo>
                        <a:pt x="299611" y="804597"/>
                        <a:pt x="329246" y="801384"/>
                        <a:pt x="362405" y="677704"/>
                      </a:cubicBezTo>
                      <a:cubicBezTo>
                        <a:pt x="395564" y="554024"/>
                        <a:pt x="393097" y="427937"/>
                        <a:pt x="432255" y="353854"/>
                      </a:cubicBezTo>
                      <a:cubicBezTo>
                        <a:pt x="471413" y="279771"/>
                        <a:pt x="548437" y="265187"/>
                        <a:pt x="597355" y="233204"/>
                      </a:cubicBezTo>
                      <a:cubicBezTo>
                        <a:pt x="646273" y="201221"/>
                        <a:pt x="708833" y="187354"/>
                        <a:pt x="725766" y="161954"/>
                      </a:cubicBezTo>
                      <a:cubicBezTo>
                        <a:pt x="769788" y="132507"/>
                        <a:pt x="733384" y="16617"/>
                        <a:pt x="640262" y="14034"/>
                      </a:cubicBezTo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31" name="グループ化 930">
                <a:extLst>
                  <a:ext uri="{FF2B5EF4-FFF2-40B4-BE49-F238E27FC236}">
                    <a16:creationId xmlns:a16="http://schemas.microsoft.com/office/drawing/2014/main" id="{F83FE9AF-FE5F-44AE-8CA1-8BD907797A69}"/>
                  </a:ext>
                </a:extLst>
              </p:cNvPr>
              <p:cNvGrpSpPr/>
              <p:nvPr/>
            </p:nvGrpSpPr>
            <p:grpSpPr>
              <a:xfrm>
                <a:off x="975733" y="4499648"/>
                <a:ext cx="593237" cy="436172"/>
                <a:chOff x="426394" y="-357004"/>
                <a:chExt cx="4967966" cy="3652654"/>
              </a:xfrm>
            </p:grpSpPr>
            <p:sp>
              <p:nvSpPr>
                <p:cNvPr id="932" name="フリーフォーム: 図形 931">
                  <a:extLst>
                    <a:ext uri="{FF2B5EF4-FFF2-40B4-BE49-F238E27FC236}">
                      <a16:creationId xmlns:a16="http://schemas.microsoft.com/office/drawing/2014/main" id="{8149FF2F-6FEF-4027-B1F8-FC7239B0B7BE}"/>
                    </a:ext>
                  </a:extLst>
                </p:cNvPr>
                <p:cNvSpPr/>
                <p:nvPr/>
              </p:nvSpPr>
              <p:spPr>
                <a:xfrm rot="9540701" flipH="1">
                  <a:off x="3710398" y="2900979"/>
                  <a:ext cx="591106" cy="188299"/>
                </a:xfrm>
                <a:custGeom>
                  <a:avLst/>
                  <a:gdLst>
                    <a:gd name="connsiteX0" fmla="*/ 508591 w 653143"/>
                    <a:gd name="connsiteY0" fmla="*/ 619459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05172"/>
                    <a:gd name="connsiteX1" fmla="*/ 602860 w 653143"/>
                    <a:gd name="connsiteY1" fmla="*/ 605172 h 605172"/>
                    <a:gd name="connsiteX2" fmla="*/ 581651 w 653143"/>
                    <a:gd name="connsiteY2" fmla="*/ 157555 h 605172"/>
                    <a:gd name="connsiteX3" fmla="*/ 601208 w 653143"/>
                    <a:gd name="connsiteY3" fmla="*/ 152088 h 605172"/>
                    <a:gd name="connsiteX4" fmla="*/ 609400 w 653143"/>
                    <a:gd name="connsiteY4" fmla="*/ 51217 h 605172"/>
                    <a:gd name="connsiteX5" fmla="*/ 27652 w 653143"/>
                    <a:gd name="connsiteY5" fmla="*/ 0 h 605172"/>
                    <a:gd name="connsiteX6" fmla="*/ 66012 w 653143"/>
                    <a:gd name="connsiteY6" fmla="*/ 88557 h 605172"/>
                    <a:gd name="connsiteX7" fmla="*/ 66605 w 653143"/>
                    <a:gd name="connsiteY7" fmla="*/ 96278 h 605172"/>
                    <a:gd name="connsiteX8" fmla="*/ 0 w 653143"/>
                    <a:gd name="connsiteY8" fmla="*/ 126806 h 605172"/>
                    <a:gd name="connsiteX9" fmla="*/ 67258 w 653143"/>
                    <a:gd name="connsiteY9" fmla="*/ 157632 h 605172"/>
                    <a:gd name="connsiteX10" fmla="*/ 63119 w 653143"/>
                    <a:gd name="connsiteY10" fmla="*/ 171390 h 605172"/>
                    <a:gd name="connsiteX11" fmla="*/ 27652 w 653143"/>
                    <a:gd name="connsiteY11" fmla="*/ 221583 h 605172"/>
                    <a:gd name="connsiteX12" fmla="*/ 520233 w 653143"/>
                    <a:gd name="connsiteY12" fmla="*/ 169563 h 605172"/>
                    <a:gd name="connsiteX13" fmla="*/ 529318 w 653143"/>
                    <a:gd name="connsiteY13" fmla="*/ 168054 h 605172"/>
                    <a:gd name="connsiteX0" fmla="*/ 529318 w 653143"/>
                    <a:gd name="connsiteY0" fmla="*/ 168054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12" fmla="*/ 529318 w 653143"/>
                    <a:gd name="connsiteY12" fmla="*/ 168054 h 221583"/>
                    <a:gd name="connsiteX0" fmla="*/ 520233 w 653143"/>
                    <a:gd name="connsiteY0" fmla="*/ 16956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0" fmla="*/ 27652 w 653143"/>
                    <a:gd name="connsiteY0" fmla="*/ 22158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0" fmla="*/ 27652 w 653143"/>
                    <a:gd name="connsiteY0" fmla="*/ 221583 h 221583"/>
                    <a:gd name="connsiteX1" fmla="*/ 601208 w 653143"/>
                    <a:gd name="connsiteY1" fmla="*/ 152088 h 221583"/>
                    <a:gd name="connsiteX2" fmla="*/ 609400 w 653143"/>
                    <a:gd name="connsiteY2" fmla="*/ 51217 h 221583"/>
                    <a:gd name="connsiteX3" fmla="*/ 27652 w 653143"/>
                    <a:gd name="connsiteY3" fmla="*/ 0 h 221583"/>
                    <a:gd name="connsiteX4" fmla="*/ 66012 w 653143"/>
                    <a:gd name="connsiteY4" fmla="*/ 88557 h 221583"/>
                    <a:gd name="connsiteX5" fmla="*/ 66605 w 653143"/>
                    <a:gd name="connsiteY5" fmla="*/ 96278 h 221583"/>
                    <a:gd name="connsiteX6" fmla="*/ 0 w 653143"/>
                    <a:gd name="connsiteY6" fmla="*/ 126806 h 221583"/>
                    <a:gd name="connsiteX7" fmla="*/ 67258 w 653143"/>
                    <a:gd name="connsiteY7" fmla="*/ 157632 h 221583"/>
                    <a:gd name="connsiteX8" fmla="*/ 63119 w 653143"/>
                    <a:gd name="connsiteY8" fmla="*/ 171390 h 221583"/>
                    <a:gd name="connsiteX9" fmla="*/ 27652 w 653143"/>
                    <a:gd name="connsiteY9" fmla="*/ 221583 h 221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3143" h="221583">
                      <a:moveTo>
                        <a:pt x="27652" y="221583"/>
                      </a:moveTo>
                      <a:cubicBezTo>
                        <a:pt x="117333" y="218366"/>
                        <a:pt x="504250" y="180482"/>
                        <a:pt x="601208" y="152088"/>
                      </a:cubicBezTo>
                      <a:cubicBezTo>
                        <a:pt x="672599" y="123866"/>
                        <a:pt x="665577" y="63870"/>
                        <a:pt x="609400" y="51217"/>
                      </a:cubicBezTo>
                      <a:cubicBezTo>
                        <a:pt x="545199" y="36755"/>
                        <a:pt x="237341" y="18466"/>
                        <a:pt x="27652" y="0"/>
                      </a:cubicBezTo>
                      <a:cubicBezTo>
                        <a:pt x="45389" y="24035"/>
                        <a:pt x="59704" y="48845"/>
                        <a:pt x="66012" y="88557"/>
                      </a:cubicBezTo>
                      <a:cubicBezTo>
                        <a:pt x="66210" y="91131"/>
                        <a:pt x="66407" y="93704"/>
                        <a:pt x="66605" y="96278"/>
                      </a:cubicBezTo>
                      <a:lnTo>
                        <a:pt x="0" y="126806"/>
                      </a:lnTo>
                      <a:lnTo>
                        <a:pt x="67258" y="157632"/>
                      </a:lnTo>
                      <a:lnTo>
                        <a:pt x="63119" y="171390"/>
                      </a:lnTo>
                      <a:cubicBezTo>
                        <a:pt x="51297" y="197526"/>
                        <a:pt x="27191" y="195447"/>
                        <a:pt x="27652" y="221583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3" name="フリーフォーム: 図形 932">
                  <a:extLst>
                    <a:ext uri="{FF2B5EF4-FFF2-40B4-BE49-F238E27FC236}">
                      <a16:creationId xmlns:a16="http://schemas.microsoft.com/office/drawing/2014/main" id="{CBA05E04-3881-43B5-9D1A-1507695E3205}"/>
                    </a:ext>
                  </a:extLst>
                </p:cNvPr>
                <p:cNvSpPr/>
                <p:nvPr/>
              </p:nvSpPr>
              <p:spPr>
                <a:xfrm>
                  <a:off x="507126" y="2547340"/>
                  <a:ext cx="442696" cy="72544"/>
                </a:xfrm>
                <a:custGeom>
                  <a:avLst/>
                  <a:gdLst>
                    <a:gd name="connsiteX0" fmla="*/ 0 w 442696"/>
                    <a:gd name="connsiteY0" fmla="*/ 0 h 72544"/>
                    <a:gd name="connsiteX1" fmla="*/ 5748 w 442696"/>
                    <a:gd name="connsiteY1" fmla="*/ 658 h 72544"/>
                    <a:gd name="connsiteX2" fmla="*/ 284086 w 442696"/>
                    <a:gd name="connsiteY2" fmla="*/ 14198 h 72544"/>
                    <a:gd name="connsiteX3" fmla="*/ 402013 w 442696"/>
                    <a:gd name="connsiteY3" fmla="*/ 15125 h 72544"/>
                    <a:gd name="connsiteX4" fmla="*/ 441526 w 442696"/>
                    <a:gd name="connsiteY4" fmla="*/ 59716 h 72544"/>
                    <a:gd name="connsiteX5" fmla="*/ 442696 w 442696"/>
                    <a:gd name="connsiteY5" fmla="*/ 72544 h 72544"/>
                    <a:gd name="connsiteX6" fmla="*/ 409712 w 442696"/>
                    <a:gd name="connsiteY6" fmla="*/ 70337 h 72544"/>
                    <a:gd name="connsiteX7" fmla="*/ 7189 w 442696"/>
                    <a:gd name="connsiteY7" fmla="*/ 3235 h 72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42696" h="72544">
                      <a:moveTo>
                        <a:pt x="0" y="0"/>
                      </a:moveTo>
                      <a:lnTo>
                        <a:pt x="5748" y="658"/>
                      </a:lnTo>
                      <a:cubicBezTo>
                        <a:pt x="76441" y="7492"/>
                        <a:pt x="170644" y="12274"/>
                        <a:pt x="284086" y="14198"/>
                      </a:cubicBezTo>
                      <a:lnTo>
                        <a:pt x="402013" y="15125"/>
                      </a:lnTo>
                      <a:lnTo>
                        <a:pt x="441526" y="59716"/>
                      </a:lnTo>
                      <a:lnTo>
                        <a:pt x="442696" y="72544"/>
                      </a:lnTo>
                      <a:lnTo>
                        <a:pt x="409712" y="70337"/>
                      </a:lnTo>
                      <a:cubicBezTo>
                        <a:pt x="213595" y="53045"/>
                        <a:pt x="70221" y="27283"/>
                        <a:pt x="7189" y="3235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34" name="フリーフォーム: 図形 933">
                  <a:extLst>
                    <a:ext uri="{FF2B5EF4-FFF2-40B4-BE49-F238E27FC236}">
                      <a16:creationId xmlns:a16="http://schemas.microsoft.com/office/drawing/2014/main" id="{3F7E0525-BB9B-42CC-B0A0-B1B43D35268E}"/>
                    </a:ext>
                  </a:extLst>
                </p:cNvPr>
                <p:cNvSpPr/>
                <p:nvPr/>
              </p:nvSpPr>
              <p:spPr>
                <a:xfrm>
                  <a:off x="426394" y="2403414"/>
                  <a:ext cx="435431" cy="164761"/>
                </a:xfrm>
                <a:custGeom>
                  <a:avLst/>
                  <a:gdLst>
                    <a:gd name="connsiteX0" fmla="*/ 381765 w 435431"/>
                    <a:gd name="connsiteY0" fmla="*/ 0 h 164761"/>
                    <a:gd name="connsiteX1" fmla="*/ 378140 w 435431"/>
                    <a:gd name="connsiteY1" fmla="*/ 27357 h 164761"/>
                    <a:gd name="connsiteX2" fmla="*/ 405686 w 435431"/>
                    <a:gd name="connsiteY2" fmla="*/ 131169 h 164761"/>
                    <a:gd name="connsiteX3" fmla="*/ 435431 w 435431"/>
                    <a:gd name="connsiteY3" fmla="*/ 164737 h 164761"/>
                    <a:gd name="connsiteX4" fmla="*/ 432166 w 435431"/>
                    <a:gd name="connsiteY4" fmla="*/ 164760 h 164761"/>
                    <a:gd name="connsiteX5" fmla="*/ 34129 w 435431"/>
                    <a:gd name="connsiteY5" fmla="*/ 150279 h 164761"/>
                    <a:gd name="connsiteX6" fmla="*/ 28381 w 435431"/>
                    <a:gd name="connsiteY6" fmla="*/ 149621 h 164761"/>
                    <a:gd name="connsiteX7" fmla="*/ 15753 w 435431"/>
                    <a:gd name="connsiteY7" fmla="*/ 143938 h 164761"/>
                    <a:gd name="connsiteX8" fmla="*/ 115107 w 435431"/>
                    <a:gd name="connsiteY8" fmla="*/ 96045 h 164761"/>
                    <a:gd name="connsiteX9" fmla="*/ 337638 w 435431"/>
                    <a:gd name="connsiteY9" fmla="*/ 28367 h 164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431" h="164761">
                      <a:moveTo>
                        <a:pt x="381765" y="0"/>
                      </a:moveTo>
                      <a:lnTo>
                        <a:pt x="378140" y="27357"/>
                      </a:lnTo>
                      <a:cubicBezTo>
                        <a:pt x="378140" y="64181"/>
                        <a:pt x="387948" y="99261"/>
                        <a:pt x="405686" y="131169"/>
                      </a:cubicBezTo>
                      <a:lnTo>
                        <a:pt x="435431" y="164737"/>
                      </a:lnTo>
                      <a:lnTo>
                        <a:pt x="432166" y="164760"/>
                      </a:lnTo>
                      <a:cubicBezTo>
                        <a:pt x="264438" y="164856"/>
                        <a:pt x="128387" y="159390"/>
                        <a:pt x="34129" y="150279"/>
                      </a:cubicBezTo>
                      <a:lnTo>
                        <a:pt x="28381" y="149621"/>
                      </a:lnTo>
                      <a:lnTo>
                        <a:pt x="15753" y="143938"/>
                      </a:lnTo>
                      <a:cubicBezTo>
                        <a:pt x="-21447" y="123412"/>
                        <a:pt x="5508" y="105172"/>
                        <a:pt x="115107" y="96045"/>
                      </a:cubicBezTo>
                      <a:cubicBezTo>
                        <a:pt x="249310" y="84868"/>
                        <a:pt x="298938" y="55944"/>
                        <a:pt x="337638" y="28367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5" name="フリーフォーム: 図形 934">
                  <a:extLst>
                    <a:ext uri="{FF2B5EF4-FFF2-40B4-BE49-F238E27FC236}">
                      <a16:creationId xmlns:a16="http://schemas.microsoft.com/office/drawing/2014/main" id="{EAAE1CCA-1D42-4424-A9EF-45D69865DC1C}"/>
                    </a:ext>
                  </a:extLst>
                </p:cNvPr>
                <p:cNvSpPr/>
                <p:nvPr/>
              </p:nvSpPr>
              <p:spPr>
                <a:xfrm rot="16200000">
                  <a:off x="4083308" y="1550506"/>
                  <a:ext cx="469057" cy="2153046"/>
                </a:xfrm>
                <a:custGeom>
                  <a:avLst/>
                  <a:gdLst>
                    <a:gd name="connsiteX0" fmla="*/ 469057 w 469057"/>
                    <a:gd name="connsiteY0" fmla="*/ 1178577 h 2153046"/>
                    <a:gd name="connsiteX1" fmla="*/ 179092 w 469057"/>
                    <a:gd name="connsiteY1" fmla="*/ 2149549 h 2153046"/>
                    <a:gd name="connsiteX2" fmla="*/ 166384 w 469057"/>
                    <a:gd name="connsiteY2" fmla="*/ 2153046 h 2153046"/>
                    <a:gd name="connsiteX3" fmla="*/ 172732 w 469057"/>
                    <a:gd name="connsiteY3" fmla="*/ 2117471 h 2153046"/>
                    <a:gd name="connsiteX4" fmla="*/ 198942 w 469057"/>
                    <a:gd name="connsiteY4" fmla="*/ 1906609 h 2153046"/>
                    <a:gd name="connsiteX5" fmla="*/ 200879 w 469057"/>
                    <a:gd name="connsiteY5" fmla="*/ 1883876 h 2153046"/>
                    <a:gd name="connsiteX6" fmla="*/ 167696 w 469057"/>
                    <a:gd name="connsiteY6" fmla="*/ 1928847 h 2153046"/>
                    <a:gd name="connsiteX7" fmla="*/ 107725 w 469057"/>
                    <a:gd name="connsiteY7" fmla="*/ 1977458 h 2153046"/>
                    <a:gd name="connsiteX8" fmla="*/ 95017 w 469057"/>
                    <a:gd name="connsiteY8" fmla="*/ 1980955 h 2153046"/>
                    <a:gd name="connsiteX9" fmla="*/ 101364 w 469057"/>
                    <a:gd name="connsiteY9" fmla="*/ 1945380 h 2153046"/>
                    <a:gd name="connsiteX10" fmla="*/ 124369 w 469057"/>
                    <a:gd name="connsiteY10" fmla="*/ 1724100 h 2153046"/>
                    <a:gd name="connsiteX11" fmla="*/ 54611 w 469057"/>
                    <a:gd name="connsiteY11" fmla="*/ 1823178 h 2153046"/>
                    <a:gd name="connsiteX12" fmla="*/ 46356 w 469057"/>
                    <a:gd name="connsiteY12" fmla="*/ 1826189 h 2153046"/>
                    <a:gd name="connsiteX13" fmla="*/ 50479 w 469057"/>
                    <a:gd name="connsiteY13" fmla="*/ 1795559 h 2153046"/>
                    <a:gd name="connsiteX14" fmla="*/ 67504 w 469057"/>
                    <a:gd name="connsiteY14" fmla="*/ 1614008 h 2153046"/>
                    <a:gd name="connsiteX15" fmla="*/ 68762 w 469057"/>
                    <a:gd name="connsiteY15" fmla="*/ 1594436 h 2153046"/>
                    <a:gd name="connsiteX16" fmla="*/ 47208 w 469057"/>
                    <a:gd name="connsiteY16" fmla="*/ 1633156 h 2153046"/>
                    <a:gd name="connsiteX17" fmla="*/ 8255 w 469057"/>
                    <a:gd name="connsiteY17" fmla="*/ 1675009 h 2153046"/>
                    <a:gd name="connsiteX18" fmla="*/ 0 w 469057"/>
                    <a:gd name="connsiteY18" fmla="*/ 1678020 h 2153046"/>
                    <a:gd name="connsiteX19" fmla="*/ 4123 w 469057"/>
                    <a:gd name="connsiteY19" fmla="*/ 1647390 h 2153046"/>
                    <a:gd name="connsiteX20" fmla="*/ 44408 w 469057"/>
                    <a:gd name="connsiteY20" fmla="*/ 839009 h 2153046"/>
                    <a:gd name="connsiteX21" fmla="*/ 4123 w 469057"/>
                    <a:gd name="connsiteY21" fmla="*/ 30630 h 2153046"/>
                    <a:gd name="connsiteX22" fmla="*/ 0 w 469057"/>
                    <a:gd name="connsiteY22" fmla="*/ 0 h 2153046"/>
                    <a:gd name="connsiteX23" fmla="*/ 8254 w 469057"/>
                    <a:gd name="connsiteY23" fmla="*/ 3010 h 2153046"/>
                    <a:gd name="connsiteX24" fmla="*/ 65550 w 469057"/>
                    <a:gd name="connsiteY24" fmla="*/ 74370 h 2153046"/>
                    <a:gd name="connsiteX25" fmla="*/ 114279 w 469057"/>
                    <a:gd name="connsiteY25" fmla="*/ 191824 h 2153046"/>
                    <a:gd name="connsiteX26" fmla="*/ 101364 w 469057"/>
                    <a:gd name="connsiteY26" fmla="*/ 67595 h 2153046"/>
                    <a:gd name="connsiteX27" fmla="*/ 95017 w 469057"/>
                    <a:gd name="connsiteY27" fmla="*/ 32020 h 2153046"/>
                    <a:gd name="connsiteX28" fmla="*/ 107724 w 469057"/>
                    <a:gd name="connsiteY28" fmla="*/ 35515 h 2153046"/>
                    <a:gd name="connsiteX29" fmla="*/ 272193 w 469057"/>
                    <a:gd name="connsiteY29" fmla="*/ 257064 h 2153046"/>
                    <a:gd name="connsiteX30" fmla="*/ 309546 w 469057"/>
                    <a:gd name="connsiteY30" fmla="*/ 361470 h 2153046"/>
                    <a:gd name="connsiteX31" fmla="*/ 343560 w 469057"/>
                    <a:gd name="connsiteY31" fmla="*/ 429154 h 2153046"/>
                    <a:gd name="connsiteX32" fmla="*/ 420943 w 469057"/>
                    <a:gd name="connsiteY32" fmla="*/ 685247 h 2153046"/>
                    <a:gd name="connsiteX33" fmla="*/ 469057 w 469057"/>
                    <a:gd name="connsiteY33" fmla="*/ 1178577 h 2153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469057" h="2153046">
                      <a:moveTo>
                        <a:pt x="469057" y="1178577"/>
                      </a:moveTo>
                      <a:cubicBezTo>
                        <a:pt x="469057" y="1657529"/>
                        <a:pt x="344575" y="2057132"/>
                        <a:pt x="179092" y="2149549"/>
                      </a:cubicBezTo>
                      <a:lnTo>
                        <a:pt x="166384" y="2153046"/>
                      </a:lnTo>
                      <a:lnTo>
                        <a:pt x="172732" y="2117471"/>
                      </a:lnTo>
                      <a:cubicBezTo>
                        <a:pt x="182521" y="2050468"/>
                        <a:pt x="191292" y="1980022"/>
                        <a:pt x="198942" y="1906609"/>
                      </a:cubicBezTo>
                      <a:lnTo>
                        <a:pt x="200879" y="1883876"/>
                      </a:lnTo>
                      <a:lnTo>
                        <a:pt x="167696" y="1928847"/>
                      </a:lnTo>
                      <a:cubicBezTo>
                        <a:pt x="148454" y="1949555"/>
                        <a:pt x="128410" y="1965906"/>
                        <a:pt x="107725" y="1977458"/>
                      </a:cubicBezTo>
                      <a:lnTo>
                        <a:pt x="95017" y="1980955"/>
                      </a:lnTo>
                      <a:lnTo>
                        <a:pt x="101364" y="1945380"/>
                      </a:lnTo>
                      <a:lnTo>
                        <a:pt x="124369" y="1724100"/>
                      </a:lnTo>
                      <a:lnTo>
                        <a:pt x="54611" y="1823178"/>
                      </a:lnTo>
                      <a:lnTo>
                        <a:pt x="46356" y="1826189"/>
                      </a:lnTo>
                      <a:lnTo>
                        <a:pt x="50479" y="1795559"/>
                      </a:lnTo>
                      <a:cubicBezTo>
                        <a:pt x="56838" y="1737870"/>
                        <a:pt x="62535" y="1677217"/>
                        <a:pt x="67504" y="1614008"/>
                      </a:cubicBezTo>
                      <a:lnTo>
                        <a:pt x="68762" y="1594436"/>
                      </a:lnTo>
                      <a:lnTo>
                        <a:pt x="47208" y="1633156"/>
                      </a:lnTo>
                      <a:cubicBezTo>
                        <a:pt x="34710" y="1650985"/>
                        <a:pt x="21690" y="1665064"/>
                        <a:pt x="8255" y="1675009"/>
                      </a:cubicBezTo>
                      <a:lnTo>
                        <a:pt x="0" y="1678020"/>
                      </a:lnTo>
                      <a:lnTo>
                        <a:pt x="4123" y="1647390"/>
                      </a:lnTo>
                      <a:cubicBezTo>
                        <a:pt x="29557" y="1416634"/>
                        <a:pt x="44408" y="1138453"/>
                        <a:pt x="44408" y="839009"/>
                      </a:cubicBezTo>
                      <a:cubicBezTo>
                        <a:pt x="44408" y="539568"/>
                        <a:pt x="29557" y="261387"/>
                        <a:pt x="4123" y="30630"/>
                      </a:cubicBezTo>
                      <a:lnTo>
                        <a:pt x="0" y="0"/>
                      </a:lnTo>
                      <a:lnTo>
                        <a:pt x="8254" y="3010"/>
                      </a:lnTo>
                      <a:cubicBezTo>
                        <a:pt x="28408" y="17929"/>
                        <a:pt x="47626" y="42147"/>
                        <a:pt x="65550" y="74370"/>
                      </a:cubicBezTo>
                      <a:lnTo>
                        <a:pt x="114279" y="191824"/>
                      </a:lnTo>
                      <a:lnTo>
                        <a:pt x="101364" y="67595"/>
                      </a:lnTo>
                      <a:lnTo>
                        <a:pt x="95017" y="32020"/>
                      </a:lnTo>
                      <a:lnTo>
                        <a:pt x="107724" y="35515"/>
                      </a:lnTo>
                      <a:cubicBezTo>
                        <a:pt x="169780" y="70172"/>
                        <a:pt x="226071" y="148026"/>
                        <a:pt x="272193" y="257064"/>
                      </a:cubicBezTo>
                      <a:lnTo>
                        <a:pt x="309546" y="361470"/>
                      </a:lnTo>
                      <a:lnTo>
                        <a:pt x="343560" y="429154"/>
                      </a:lnTo>
                      <a:cubicBezTo>
                        <a:pt x="374309" y="501846"/>
                        <a:pt x="400538" y="588397"/>
                        <a:pt x="420943" y="685247"/>
                      </a:cubicBezTo>
                      <a:cubicBezTo>
                        <a:pt x="451551" y="830522"/>
                        <a:pt x="469057" y="998971"/>
                        <a:pt x="469057" y="1178577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6" name="フリーフォーム: 図形 935">
                  <a:extLst>
                    <a:ext uri="{FF2B5EF4-FFF2-40B4-BE49-F238E27FC236}">
                      <a16:creationId xmlns:a16="http://schemas.microsoft.com/office/drawing/2014/main" id="{B074C0B2-7A74-46D1-A471-B3358E76E829}"/>
                    </a:ext>
                  </a:extLst>
                </p:cNvPr>
                <p:cNvSpPr/>
                <p:nvPr/>
              </p:nvSpPr>
              <p:spPr>
                <a:xfrm>
                  <a:off x="728473" y="2180994"/>
                  <a:ext cx="3589362" cy="1114656"/>
                </a:xfrm>
                <a:custGeom>
                  <a:avLst/>
                  <a:gdLst>
                    <a:gd name="connsiteX0" fmla="*/ 350235 w 3589362"/>
                    <a:gd name="connsiteY0" fmla="*/ 230 h 1114656"/>
                    <a:gd name="connsiteX1" fmla="*/ 594137 w 3589362"/>
                    <a:gd name="connsiteY1" fmla="*/ 107476 h 1114656"/>
                    <a:gd name="connsiteX2" fmla="*/ 640707 w 3589362"/>
                    <a:gd name="connsiteY2" fmla="*/ 160047 h 1114656"/>
                    <a:gd name="connsiteX3" fmla="*/ 720784 w 3589362"/>
                    <a:gd name="connsiteY3" fmla="*/ 145105 h 1114656"/>
                    <a:gd name="connsiteX4" fmla="*/ 971289 w 3589362"/>
                    <a:gd name="connsiteY4" fmla="*/ 130404 h 1114656"/>
                    <a:gd name="connsiteX5" fmla="*/ 1099580 w 3589362"/>
                    <a:gd name="connsiteY5" fmla="*/ 134172 h 1114656"/>
                    <a:gd name="connsiteX6" fmla="*/ 1201768 w 3589362"/>
                    <a:gd name="connsiteY6" fmla="*/ 143313 h 1114656"/>
                    <a:gd name="connsiteX7" fmla="*/ 1351744 w 3589362"/>
                    <a:gd name="connsiteY7" fmla="*/ 118173 h 1114656"/>
                    <a:gd name="connsiteX8" fmla="*/ 2371020 w 3589362"/>
                    <a:gd name="connsiteY8" fmla="*/ 109415 h 1114656"/>
                    <a:gd name="connsiteX9" fmla="*/ 3589362 w 3589362"/>
                    <a:gd name="connsiteY9" fmla="*/ 391901 h 1114656"/>
                    <a:gd name="connsiteX10" fmla="*/ 2366257 w 3589362"/>
                    <a:gd name="connsiteY10" fmla="*/ 1112537 h 1114656"/>
                    <a:gd name="connsiteX11" fmla="*/ 1161737 w 3589362"/>
                    <a:gd name="connsiteY11" fmla="*/ 440864 h 1114656"/>
                    <a:gd name="connsiteX12" fmla="*/ 1126225 w 3589362"/>
                    <a:gd name="connsiteY12" fmla="*/ 397007 h 1114656"/>
                    <a:gd name="connsiteX13" fmla="*/ 971289 w 3589362"/>
                    <a:gd name="connsiteY13" fmla="*/ 394129 h 1114656"/>
                    <a:gd name="connsiteX14" fmla="*/ 755557 w 3589362"/>
                    <a:gd name="connsiteY14" fmla="*/ 398137 h 1114656"/>
                    <a:gd name="connsiteX15" fmla="*/ 654595 w 3589362"/>
                    <a:gd name="connsiteY15" fmla="*/ 403794 h 1114656"/>
                    <a:gd name="connsiteX16" fmla="*/ 603760 w 3589362"/>
                    <a:gd name="connsiteY16" fmla="*/ 448544 h 1114656"/>
                    <a:gd name="connsiteX17" fmla="*/ 293878 w 3589362"/>
                    <a:gd name="connsiteY17" fmla="*/ 498243 h 1114656"/>
                    <a:gd name="connsiteX18" fmla="*/ 24285 w 3589362"/>
                    <a:gd name="connsiteY18" fmla="*/ 288924 h 1114656"/>
                    <a:gd name="connsiteX19" fmla="*/ 350235 w 3589362"/>
                    <a:gd name="connsiteY19" fmla="*/ 230 h 1114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589362" h="1114656">
                      <a:moveTo>
                        <a:pt x="350235" y="230"/>
                      </a:moveTo>
                      <a:cubicBezTo>
                        <a:pt x="435913" y="4331"/>
                        <a:pt x="525735" y="49191"/>
                        <a:pt x="594137" y="107476"/>
                      </a:cubicBezTo>
                      <a:lnTo>
                        <a:pt x="640707" y="160047"/>
                      </a:lnTo>
                      <a:lnTo>
                        <a:pt x="720784" y="145105"/>
                      </a:lnTo>
                      <a:cubicBezTo>
                        <a:pt x="799918" y="135551"/>
                        <a:pt x="884055" y="130404"/>
                        <a:pt x="971289" y="130404"/>
                      </a:cubicBezTo>
                      <a:cubicBezTo>
                        <a:pt x="1014906" y="130404"/>
                        <a:pt x="1057749" y="131691"/>
                        <a:pt x="1099580" y="134172"/>
                      </a:cubicBezTo>
                      <a:lnTo>
                        <a:pt x="1201768" y="143313"/>
                      </a:lnTo>
                      <a:lnTo>
                        <a:pt x="1351744" y="118173"/>
                      </a:lnTo>
                      <a:cubicBezTo>
                        <a:pt x="1653704" y="83016"/>
                        <a:pt x="2105789" y="93540"/>
                        <a:pt x="2371020" y="109415"/>
                      </a:cubicBezTo>
                      <a:cubicBezTo>
                        <a:pt x="2795390" y="134815"/>
                        <a:pt x="3589362" y="159611"/>
                        <a:pt x="3589362" y="391901"/>
                      </a:cubicBezTo>
                      <a:cubicBezTo>
                        <a:pt x="3589362" y="624191"/>
                        <a:pt x="2990652" y="1152224"/>
                        <a:pt x="2366257" y="1112537"/>
                      </a:cubicBezTo>
                      <a:cubicBezTo>
                        <a:pt x="1897961" y="1082772"/>
                        <a:pt x="1387409" y="700615"/>
                        <a:pt x="1161737" y="440864"/>
                      </a:cubicBezTo>
                      <a:lnTo>
                        <a:pt x="1126225" y="397007"/>
                      </a:lnTo>
                      <a:lnTo>
                        <a:pt x="971289" y="394129"/>
                      </a:lnTo>
                      <a:cubicBezTo>
                        <a:pt x="899131" y="394129"/>
                        <a:pt x="827139" y="395471"/>
                        <a:pt x="755557" y="398137"/>
                      </a:cubicBezTo>
                      <a:lnTo>
                        <a:pt x="654595" y="403794"/>
                      </a:lnTo>
                      <a:lnTo>
                        <a:pt x="603760" y="448544"/>
                      </a:lnTo>
                      <a:cubicBezTo>
                        <a:pt x="533870" y="487646"/>
                        <a:pt x="429959" y="509488"/>
                        <a:pt x="293878" y="498243"/>
                      </a:cubicBezTo>
                      <a:cubicBezTo>
                        <a:pt x="21716" y="475754"/>
                        <a:pt x="-42258" y="371926"/>
                        <a:pt x="24285" y="288924"/>
                      </a:cubicBezTo>
                      <a:cubicBezTo>
                        <a:pt x="90828" y="205922"/>
                        <a:pt x="178879" y="-7971"/>
                        <a:pt x="350235" y="23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7" name="フリーフォーム: 図形 936">
                  <a:extLst>
                    <a:ext uri="{FF2B5EF4-FFF2-40B4-BE49-F238E27FC236}">
                      <a16:creationId xmlns:a16="http://schemas.microsoft.com/office/drawing/2014/main" id="{332F3F76-1920-4455-B7A8-8B0442D44769}"/>
                    </a:ext>
                  </a:extLst>
                </p:cNvPr>
                <p:cNvSpPr/>
                <p:nvPr/>
              </p:nvSpPr>
              <p:spPr>
                <a:xfrm>
                  <a:off x="728474" y="2180995"/>
                  <a:ext cx="1248745" cy="501192"/>
                </a:xfrm>
                <a:custGeom>
                  <a:avLst/>
                  <a:gdLst>
                    <a:gd name="connsiteX0" fmla="*/ 350235 w 1248745"/>
                    <a:gd name="connsiteY0" fmla="*/ 230 h 501192"/>
                    <a:gd name="connsiteX1" fmla="*/ 594137 w 1248745"/>
                    <a:gd name="connsiteY1" fmla="*/ 107476 h 501192"/>
                    <a:gd name="connsiteX2" fmla="*/ 640707 w 1248745"/>
                    <a:gd name="connsiteY2" fmla="*/ 160047 h 501192"/>
                    <a:gd name="connsiteX3" fmla="*/ 720784 w 1248745"/>
                    <a:gd name="connsiteY3" fmla="*/ 145105 h 501192"/>
                    <a:gd name="connsiteX4" fmla="*/ 971289 w 1248745"/>
                    <a:gd name="connsiteY4" fmla="*/ 130404 h 501192"/>
                    <a:gd name="connsiteX5" fmla="*/ 1099580 w 1248745"/>
                    <a:gd name="connsiteY5" fmla="*/ 134172 h 501192"/>
                    <a:gd name="connsiteX6" fmla="*/ 1201768 w 1248745"/>
                    <a:gd name="connsiteY6" fmla="*/ 143313 h 501192"/>
                    <a:gd name="connsiteX7" fmla="*/ 1248745 w 1248745"/>
                    <a:gd name="connsiteY7" fmla="*/ 135439 h 501192"/>
                    <a:gd name="connsiteX8" fmla="*/ 1219638 w 1248745"/>
                    <a:gd name="connsiteY8" fmla="*/ 182079 h 501192"/>
                    <a:gd name="connsiteX9" fmla="*/ 1167806 w 1248745"/>
                    <a:gd name="connsiteY9" fmla="*/ 300298 h 501192"/>
                    <a:gd name="connsiteX10" fmla="*/ 1138647 w 1248745"/>
                    <a:gd name="connsiteY10" fmla="*/ 412348 h 501192"/>
                    <a:gd name="connsiteX11" fmla="*/ 1126225 w 1248745"/>
                    <a:gd name="connsiteY11" fmla="*/ 397007 h 501192"/>
                    <a:gd name="connsiteX12" fmla="*/ 971289 w 1248745"/>
                    <a:gd name="connsiteY12" fmla="*/ 394129 h 501192"/>
                    <a:gd name="connsiteX13" fmla="*/ 755557 w 1248745"/>
                    <a:gd name="connsiteY13" fmla="*/ 398137 h 501192"/>
                    <a:gd name="connsiteX14" fmla="*/ 654595 w 1248745"/>
                    <a:gd name="connsiteY14" fmla="*/ 403794 h 501192"/>
                    <a:gd name="connsiteX15" fmla="*/ 603760 w 1248745"/>
                    <a:gd name="connsiteY15" fmla="*/ 448544 h 501192"/>
                    <a:gd name="connsiteX16" fmla="*/ 293878 w 1248745"/>
                    <a:gd name="connsiteY16" fmla="*/ 498243 h 501192"/>
                    <a:gd name="connsiteX17" fmla="*/ 24285 w 1248745"/>
                    <a:gd name="connsiteY17" fmla="*/ 288924 h 501192"/>
                    <a:gd name="connsiteX18" fmla="*/ 350235 w 1248745"/>
                    <a:gd name="connsiteY18" fmla="*/ 230 h 501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48745" h="501192">
                      <a:moveTo>
                        <a:pt x="350235" y="230"/>
                      </a:moveTo>
                      <a:cubicBezTo>
                        <a:pt x="435913" y="4331"/>
                        <a:pt x="525735" y="49191"/>
                        <a:pt x="594137" y="107476"/>
                      </a:cubicBezTo>
                      <a:lnTo>
                        <a:pt x="640707" y="160047"/>
                      </a:lnTo>
                      <a:lnTo>
                        <a:pt x="720784" y="145105"/>
                      </a:lnTo>
                      <a:cubicBezTo>
                        <a:pt x="799918" y="135551"/>
                        <a:pt x="884055" y="130404"/>
                        <a:pt x="971289" y="130404"/>
                      </a:cubicBezTo>
                      <a:cubicBezTo>
                        <a:pt x="1014906" y="130404"/>
                        <a:pt x="1057749" y="131691"/>
                        <a:pt x="1099580" y="134172"/>
                      </a:cubicBezTo>
                      <a:lnTo>
                        <a:pt x="1201768" y="143313"/>
                      </a:lnTo>
                      <a:lnTo>
                        <a:pt x="1248745" y="135439"/>
                      </a:lnTo>
                      <a:lnTo>
                        <a:pt x="1219638" y="182079"/>
                      </a:lnTo>
                      <a:cubicBezTo>
                        <a:pt x="1199152" y="220706"/>
                        <a:pt x="1181816" y="260147"/>
                        <a:pt x="1167806" y="300298"/>
                      </a:cubicBezTo>
                      <a:lnTo>
                        <a:pt x="1138647" y="412348"/>
                      </a:lnTo>
                      <a:lnTo>
                        <a:pt x="1126225" y="397007"/>
                      </a:lnTo>
                      <a:lnTo>
                        <a:pt x="971289" y="394129"/>
                      </a:lnTo>
                      <a:cubicBezTo>
                        <a:pt x="899131" y="394129"/>
                        <a:pt x="827139" y="395471"/>
                        <a:pt x="755557" y="398137"/>
                      </a:cubicBezTo>
                      <a:lnTo>
                        <a:pt x="654595" y="403794"/>
                      </a:lnTo>
                      <a:lnTo>
                        <a:pt x="603760" y="448544"/>
                      </a:lnTo>
                      <a:cubicBezTo>
                        <a:pt x="533870" y="487646"/>
                        <a:pt x="429959" y="509488"/>
                        <a:pt x="293878" y="498243"/>
                      </a:cubicBezTo>
                      <a:cubicBezTo>
                        <a:pt x="21716" y="475754"/>
                        <a:pt x="-42258" y="371926"/>
                        <a:pt x="24285" y="288924"/>
                      </a:cubicBezTo>
                      <a:cubicBezTo>
                        <a:pt x="90828" y="205922"/>
                        <a:pt x="178879" y="-7971"/>
                        <a:pt x="350235" y="23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8" name="フリーフォーム: 図形 937">
                  <a:extLst>
                    <a:ext uri="{FF2B5EF4-FFF2-40B4-BE49-F238E27FC236}">
                      <a16:creationId xmlns:a16="http://schemas.microsoft.com/office/drawing/2014/main" id="{19F0BA21-1375-47F6-8C01-464E85D82373}"/>
                    </a:ext>
                  </a:extLst>
                </p:cNvPr>
                <p:cNvSpPr/>
                <p:nvPr/>
              </p:nvSpPr>
              <p:spPr>
                <a:xfrm>
                  <a:off x="892729" y="2366182"/>
                  <a:ext cx="349081" cy="316005"/>
                </a:xfrm>
                <a:custGeom>
                  <a:avLst/>
                  <a:gdLst>
                    <a:gd name="connsiteX0" fmla="*/ 244737 w 349081"/>
                    <a:gd name="connsiteY0" fmla="*/ 99 h 316005"/>
                    <a:gd name="connsiteX1" fmla="*/ 281558 w 349081"/>
                    <a:gd name="connsiteY1" fmla="*/ 9639 h 316005"/>
                    <a:gd name="connsiteX2" fmla="*/ 317934 w 349081"/>
                    <a:gd name="connsiteY2" fmla="*/ 59490 h 316005"/>
                    <a:gd name="connsiteX3" fmla="*/ 334180 w 349081"/>
                    <a:gd name="connsiteY3" fmla="*/ 102203 h 316005"/>
                    <a:gd name="connsiteX4" fmla="*/ 347394 w 349081"/>
                    <a:gd name="connsiteY4" fmla="*/ 236460 h 316005"/>
                    <a:gd name="connsiteX5" fmla="*/ 332474 w 349081"/>
                    <a:gd name="connsiteY5" fmla="*/ 301299 h 316005"/>
                    <a:gd name="connsiteX6" fmla="*/ 309386 w 349081"/>
                    <a:gd name="connsiteY6" fmla="*/ 307087 h 316005"/>
                    <a:gd name="connsiteX7" fmla="*/ 129623 w 349081"/>
                    <a:gd name="connsiteY7" fmla="*/ 313056 h 316005"/>
                    <a:gd name="connsiteX8" fmla="*/ 37169 w 349081"/>
                    <a:gd name="connsiteY8" fmla="*/ 301010 h 316005"/>
                    <a:gd name="connsiteX9" fmla="*/ 0 w 349081"/>
                    <a:gd name="connsiteY9" fmla="*/ 291711 h 316005"/>
                    <a:gd name="connsiteX10" fmla="*/ 114648 w 349081"/>
                    <a:gd name="connsiteY10" fmla="*/ 107703 h 316005"/>
                    <a:gd name="connsiteX11" fmla="*/ 244737 w 349081"/>
                    <a:gd name="connsiteY11" fmla="*/ 99 h 3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49081" h="316005">
                      <a:moveTo>
                        <a:pt x="244737" y="99"/>
                      </a:moveTo>
                      <a:cubicBezTo>
                        <a:pt x="258016" y="-614"/>
                        <a:pt x="270443" y="2530"/>
                        <a:pt x="281558" y="9639"/>
                      </a:cubicBezTo>
                      <a:cubicBezTo>
                        <a:pt x="296378" y="19119"/>
                        <a:pt x="308867" y="35650"/>
                        <a:pt x="317934" y="59490"/>
                      </a:cubicBezTo>
                      <a:lnTo>
                        <a:pt x="334180" y="102203"/>
                      </a:lnTo>
                      <a:cubicBezTo>
                        <a:pt x="347781" y="137962"/>
                        <a:pt x="351751" y="185088"/>
                        <a:pt x="347394" y="236460"/>
                      </a:cubicBezTo>
                      <a:lnTo>
                        <a:pt x="332474" y="301299"/>
                      </a:lnTo>
                      <a:lnTo>
                        <a:pt x="309386" y="307087"/>
                      </a:lnTo>
                      <a:cubicBezTo>
                        <a:pt x="257662" y="316030"/>
                        <a:pt x="197664" y="318679"/>
                        <a:pt x="129623" y="313056"/>
                      </a:cubicBezTo>
                      <a:cubicBezTo>
                        <a:pt x="95603" y="310245"/>
                        <a:pt x="64836" y="306163"/>
                        <a:pt x="37169" y="301010"/>
                      </a:cubicBezTo>
                      <a:lnTo>
                        <a:pt x="0" y="291711"/>
                      </a:lnTo>
                      <a:lnTo>
                        <a:pt x="114648" y="107703"/>
                      </a:lnTo>
                      <a:cubicBezTo>
                        <a:pt x="157400" y="39087"/>
                        <a:pt x="204901" y="2237"/>
                        <a:pt x="244737" y="99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9" name="フリーフォーム: 図形 938">
                  <a:extLst>
                    <a:ext uri="{FF2B5EF4-FFF2-40B4-BE49-F238E27FC236}">
                      <a16:creationId xmlns:a16="http://schemas.microsoft.com/office/drawing/2014/main" id="{941F8115-3FF6-4824-A659-E7EDFB0C0CCC}"/>
                    </a:ext>
                  </a:extLst>
                </p:cNvPr>
                <p:cNvSpPr/>
                <p:nvPr/>
              </p:nvSpPr>
              <p:spPr>
                <a:xfrm rot="9540701" flipH="1">
                  <a:off x="3601298" y="3018608"/>
                  <a:ext cx="653785" cy="223997"/>
                </a:xfrm>
                <a:custGeom>
                  <a:avLst/>
                  <a:gdLst>
                    <a:gd name="connsiteX0" fmla="*/ 508591 w 653143"/>
                    <a:gd name="connsiteY0" fmla="*/ 619459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05172"/>
                    <a:gd name="connsiteX1" fmla="*/ 602860 w 653143"/>
                    <a:gd name="connsiteY1" fmla="*/ 605172 h 605172"/>
                    <a:gd name="connsiteX2" fmla="*/ 581651 w 653143"/>
                    <a:gd name="connsiteY2" fmla="*/ 157555 h 605172"/>
                    <a:gd name="connsiteX3" fmla="*/ 601208 w 653143"/>
                    <a:gd name="connsiteY3" fmla="*/ 152088 h 605172"/>
                    <a:gd name="connsiteX4" fmla="*/ 609400 w 653143"/>
                    <a:gd name="connsiteY4" fmla="*/ 51217 h 605172"/>
                    <a:gd name="connsiteX5" fmla="*/ 27652 w 653143"/>
                    <a:gd name="connsiteY5" fmla="*/ 0 h 605172"/>
                    <a:gd name="connsiteX6" fmla="*/ 66012 w 653143"/>
                    <a:gd name="connsiteY6" fmla="*/ 88557 h 605172"/>
                    <a:gd name="connsiteX7" fmla="*/ 66605 w 653143"/>
                    <a:gd name="connsiteY7" fmla="*/ 96278 h 605172"/>
                    <a:gd name="connsiteX8" fmla="*/ 0 w 653143"/>
                    <a:gd name="connsiteY8" fmla="*/ 126806 h 605172"/>
                    <a:gd name="connsiteX9" fmla="*/ 67258 w 653143"/>
                    <a:gd name="connsiteY9" fmla="*/ 157632 h 605172"/>
                    <a:gd name="connsiteX10" fmla="*/ 63119 w 653143"/>
                    <a:gd name="connsiteY10" fmla="*/ 171390 h 605172"/>
                    <a:gd name="connsiteX11" fmla="*/ 27652 w 653143"/>
                    <a:gd name="connsiteY11" fmla="*/ 221583 h 605172"/>
                    <a:gd name="connsiteX12" fmla="*/ 520233 w 653143"/>
                    <a:gd name="connsiteY12" fmla="*/ 169563 h 605172"/>
                    <a:gd name="connsiteX13" fmla="*/ 529318 w 653143"/>
                    <a:gd name="connsiteY13" fmla="*/ 168054 h 605172"/>
                    <a:gd name="connsiteX0" fmla="*/ 529318 w 653143"/>
                    <a:gd name="connsiteY0" fmla="*/ 168054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12" fmla="*/ 529318 w 653143"/>
                    <a:gd name="connsiteY12" fmla="*/ 168054 h 221583"/>
                    <a:gd name="connsiteX0" fmla="*/ 520233 w 653143"/>
                    <a:gd name="connsiteY0" fmla="*/ 16956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0" fmla="*/ 27652 w 653143"/>
                    <a:gd name="connsiteY0" fmla="*/ 22158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0" fmla="*/ 27652 w 653143"/>
                    <a:gd name="connsiteY0" fmla="*/ 221583 h 221583"/>
                    <a:gd name="connsiteX1" fmla="*/ 601208 w 653143"/>
                    <a:gd name="connsiteY1" fmla="*/ 152088 h 221583"/>
                    <a:gd name="connsiteX2" fmla="*/ 609400 w 653143"/>
                    <a:gd name="connsiteY2" fmla="*/ 51217 h 221583"/>
                    <a:gd name="connsiteX3" fmla="*/ 27652 w 653143"/>
                    <a:gd name="connsiteY3" fmla="*/ 0 h 221583"/>
                    <a:gd name="connsiteX4" fmla="*/ 66012 w 653143"/>
                    <a:gd name="connsiteY4" fmla="*/ 88557 h 221583"/>
                    <a:gd name="connsiteX5" fmla="*/ 66605 w 653143"/>
                    <a:gd name="connsiteY5" fmla="*/ 96278 h 221583"/>
                    <a:gd name="connsiteX6" fmla="*/ 0 w 653143"/>
                    <a:gd name="connsiteY6" fmla="*/ 126806 h 221583"/>
                    <a:gd name="connsiteX7" fmla="*/ 67258 w 653143"/>
                    <a:gd name="connsiteY7" fmla="*/ 157632 h 221583"/>
                    <a:gd name="connsiteX8" fmla="*/ 63119 w 653143"/>
                    <a:gd name="connsiteY8" fmla="*/ 171390 h 221583"/>
                    <a:gd name="connsiteX9" fmla="*/ 27652 w 653143"/>
                    <a:gd name="connsiteY9" fmla="*/ 221583 h 221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3143" h="221583">
                      <a:moveTo>
                        <a:pt x="27652" y="221583"/>
                      </a:moveTo>
                      <a:cubicBezTo>
                        <a:pt x="117333" y="218366"/>
                        <a:pt x="504250" y="180482"/>
                        <a:pt x="601208" y="152088"/>
                      </a:cubicBezTo>
                      <a:cubicBezTo>
                        <a:pt x="672599" y="123866"/>
                        <a:pt x="665577" y="63870"/>
                        <a:pt x="609400" y="51217"/>
                      </a:cubicBezTo>
                      <a:cubicBezTo>
                        <a:pt x="545199" y="36755"/>
                        <a:pt x="237341" y="18466"/>
                        <a:pt x="27652" y="0"/>
                      </a:cubicBezTo>
                      <a:cubicBezTo>
                        <a:pt x="45389" y="24035"/>
                        <a:pt x="59704" y="48845"/>
                        <a:pt x="66012" y="88557"/>
                      </a:cubicBezTo>
                      <a:cubicBezTo>
                        <a:pt x="66210" y="91131"/>
                        <a:pt x="66407" y="93704"/>
                        <a:pt x="66605" y="96278"/>
                      </a:cubicBezTo>
                      <a:lnTo>
                        <a:pt x="0" y="126806"/>
                      </a:lnTo>
                      <a:lnTo>
                        <a:pt x="67258" y="157632"/>
                      </a:lnTo>
                      <a:lnTo>
                        <a:pt x="63119" y="171390"/>
                      </a:lnTo>
                      <a:cubicBezTo>
                        <a:pt x="51297" y="197526"/>
                        <a:pt x="27191" y="195447"/>
                        <a:pt x="27652" y="221583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0" name="フリーフォーム: 図形 939">
                  <a:extLst>
                    <a:ext uri="{FF2B5EF4-FFF2-40B4-BE49-F238E27FC236}">
                      <a16:creationId xmlns:a16="http://schemas.microsoft.com/office/drawing/2014/main" id="{C6947D1B-EFBF-4D09-8C9A-B49F4E531CBE}"/>
                    </a:ext>
                  </a:extLst>
                </p:cNvPr>
                <p:cNvSpPr/>
                <p:nvPr/>
              </p:nvSpPr>
              <p:spPr>
                <a:xfrm>
                  <a:off x="2005634" y="-357004"/>
                  <a:ext cx="1727111" cy="3008451"/>
                </a:xfrm>
                <a:custGeom>
                  <a:avLst/>
                  <a:gdLst>
                    <a:gd name="connsiteX0" fmla="*/ 112323 w 705180"/>
                    <a:gd name="connsiteY0" fmla="*/ 1302675 h 1302675"/>
                    <a:gd name="connsiteX1" fmla="*/ 146829 w 705180"/>
                    <a:gd name="connsiteY1" fmla="*/ 974871 h 1302675"/>
                    <a:gd name="connsiteX2" fmla="*/ 180 w 705180"/>
                    <a:gd name="connsiteY2" fmla="*/ 741958 h 1302675"/>
                    <a:gd name="connsiteX3" fmla="*/ 181334 w 705180"/>
                    <a:gd name="connsiteY3" fmla="*/ 25965 h 1302675"/>
                    <a:gd name="connsiteX4" fmla="*/ 250346 w 705180"/>
                    <a:gd name="connsiteY4" fmla="*/ 155361 h 1302675"/>
                    <a:gd name="connsiteX5" fmla="*/ 345236 w 705180"/>
                    <a:gd name="connsiteY5" fmla="*/ 138109 h 1302675"/>
                    <a:gd name="connsiteX6" fmla="*/ 362489 w 705180"/>
                    <a:gd name="connsiteY6" fmla="*/ 232999 h 1302675"/>
                    <a:gd name="connsiteX7" fmla="*/ 440127 w 705180"/>
                    <a:gd name="connsiteY7" fmla="*/ 258878 h 1302675"/>
                    <a:gd name="connsiteX8" fmla="*/ 440127 w 705180"/>
                    <a:gd name="connsiteY8" fmla="*/ 431407 h 1302675"/>
                    <a:gd name="connsiteX9" fmla="*/ 491885 w 705180"/>
                    <a:gd name="connsiteY9" fmla="*/ 440033 h 1302675"/>
                    <a:gd name="connsiteX10" fmla="*/ 474632 w 705180"/>
                    <a:gd name="connsiteY10" fmla="*/ 560803 h 1302675"/>
                    <a:gd name="connsiteX11" fmla="*/ 552270 w 705180"/>
                    <a:gd name="connsiteY11" fmla="*/ 586682 h 1302675"/>
                    <a:gd name="connsiteX12" fmla="*/ 552270 w 705180"/>
                    <a:gd name="connsiteY12" fmla="*/ 690199 h 1302675"/>
                    <a:gd name="connsiteX13" fmla="*/ 698919 w 705180"/>
                    <a:gd name="connsiteY13" fmla="*/ 905859 h 1302675"/>
                    <a:gd name="connsiteX14" fmla="*/ 664414 w 705180"/>
                    <a:gd name="connsiteY14" fmla="*/ 1250916 h 1302675"/>
                    <a:gd name="connsiteX0" fmla="*/ 112323 w 701679"/>
                    <a:gd name="connsiteY0" fmla="*/ 1302675 h 1436352"/>
                    <a:gd name="connsiteX1" fmla="*/ 146829 w 701679"/>
                    <a:gd name="connsiteY1" fmla="*/ 974871 h 1436352"/>
                    <a:gd name="connsiteX2" fmla="*/ 180 w 701679"/>
                    <a:gd name="connsiteY2" fmla="*/ 741958 h 1436352"/>
                    <a:gd name="connsiteX3" fmla="*/ 181334 w 701679"/>
                    <a:gd name="connsiteY3" fmla="*/ 25965 h 1436352"/>
                    <a:gd name="connsiteX4" fmla="*/ 250346 w 701679"/>
                    <a:gd name="connsiteY4" fmla="*/ 155361 h 1436352"/>
                    <a:gd name="connsiteX5" fmla="*/ 345236 w 701679"/>
                    <a:gd name="connsiteY5" fmla="*/ 138109 h 1436352"/>
                    <a:gd name="connsiteX6" fmla="*/ 362489 w 701679"/>
                    <a:gd name="connsiteY6" fmla="*/ 232999 h 1436352"/>
                    <a:gd name="connsiteX7" fmla="*/ 440127 w 701679"/>
                    <a:gd name="connsiteY7" fmla="*/ 258878 h 1436352"/>
                    <a:gd name="connsiteX8" fmla="*/ 440127 w 701679"/>
                    <a:gd name="connsiteY8" fmla="*/ 431407 h 1436352"/>
                    <a:gd name="connsiteX9" fmla="*/ 491885 w 701679"/>
                    <a:gd name="connsiteY9" fmla="*/ 440033 h 1436352"/>
                    <a:gd name="connsiteX10" fmla="*/ 474632 w 701679"/>
                    <a:gd name="connsiteY10" fmla="*/ 560803 h 1436352"/>
                    <a:gd name="connsiteX11" fmla="*/ 552270 w 701679"/>
                    <a:gd name="connsiteY11" fmla="*/ 586682 h 1436352"/>
                    <a:gd name="connsiteX12" fmla="*/ 552270 w 701679"/>
                    <a:gd name="connsiteY12" fmla="*/ 690199 h 1436352"/>
                    <a:gd name="connsiteX13" fmla="*/ 698919 w 701679"/>
                    <a:gd name="connsiteY13" fmla="*/ 905859 h 1436352"/>
                    <a:gd name="connsiteX14" fmla="*/ 609626 w 701679"/>
                    <a:gd name="connsiteY14" fmla="*/ 1436352 h 1436352"/>
                    <a:gd name="connsiteX0" fmla="*/ 112323 w 793037"/>
                    <a:gd name="connsiteY0" fmla="*/ 1302675 h 1436352"/>
                    <a:gd name="connsiteX1" fmla="*/ 146829 w 793037"/>
                    <a:gd name="connsiteY1" fmla="*/ 974871 h 1436352"/>
                    <a:gd name="connsiteX2" fmla="*/ 180 w 793037"/>
                    <a:gd name="connsiteY2" fmla="*/ 741958 h 1436352"/>
                    <a:gd name="connsiteX3" fmla="*/ 181334 w 793037"/>
                    <a:gd name="connsiteY3" fmla="*/ 25965 h 1436352"/>
                    <a:gd name="connsiteX4" fmla="*/ 250346 w 793037"/>
                    <a:gd name="connsiteY4" fmla="*/ 155361 h 1436352"/>
                    <a:gd name="connsiteX5" fmla="*/ 345236 w 793037"/>
                    <a:gd name="connsiteY5" fmla="*/ 138109 h 1436352"/>
                    <a:gd name="connsiteX6" fmla="*/ 362489 w 793037"/>
                    <a:gd name="connsiteY6" fmla="*/ 232999 h 1436352"/>
                    <a:gd name="connsiteX7" fmla="*/ 440127 w 793037"/>
                    <a:gd name="connsiteY7" fmla="*/ 258878 h 1436352"/>
                    <a:gd name="connsiteX8" fmla="*/ 440127 w 793037"/>
                    <a:gd name="connsiteY8" fmla="*/ 431407 h 1436352"/>
                    <a:gd name="connsiteX9" fmla="*/ 491885 w 793037"/>
                    <a:gd name="connsiteY9" fmla="*/ 440033 h 1436352"/>
                    <a:gd name="connsiteX10" fmla="*/ 474632 w 793037"/>
                    <a:gd name="connsiteY10" fmla="*/ 560803 h 1436352"/>
                    <a:gd name="connsiteX11" fmla="*/ 552270 w 793037"/>
                    <a:gd name="connsiteY11" fmla="*/ 586682 h 1436352"/>
                    <a:gd name="connsiteX12" fmla="*/ 552270 w 793037"/>
                    <a:gd name="connsiteY12" fmla="*/ 690199 h 1436352"/>
                    <a:gd name="connsiteX13" fmla="*/ 791637 w 793037"/>
                    <a:gd name="connsiteY13" fmla="*/ 1061794 h 1436352"/>
                    <a:gd name="connsiteX14" fmla="*/ 609626 w 793037"/>
                    <a:gd name="connsiteY14" fmla="*/ 1436352 h 1436352"/>
                    <a:gd name="connsiteX0" fmla="*/ 112323 w 793663"/>
                    <a:gd name="connsiteY0" fmla="*/ 1302675 h 1436352"/>
                    <a:gd name="connsiteX1" fmla="*/ 146829 w 793663"/>
                    <a:gd name="connsiteY1" fmla="*/ 974871 h 1436352"/>
                    <a:gd name="connsiteX2" fmla="*/ 180 w 793663"/>
                    <a:gd name="connsiteY2" fmla="*/ 741958 h 1436352"/>
                    <a:gd name="connsiteX3" fmla="*/ 181334 w 793663"/>
                    <a:gd name="connsiteY3" fmla="*/ 25965 h 1436352"/>
                    <a:gd name="connsiteX4" fmla="*/ 250346 w 793663"/>
                    <a:gd name="connsiteY4" fmla="*/ 155361 h 1436352"/>
                    <a:gd name="connsiteX5" fmla="*/ 345236 w 793663"/>
                    <a:gd name="connsiteY5" fmla="*/ 138109 h 1436352"/>
                    <a:gd name="connsiteX6" fmla="*/ 362489 w 793663"/>
                    <a:gd name="connsiteY6" fmla="*/ 232999 h 1436352"/>
                    <a:gd name="connsiteX7" fmla="*/ 440127 w 793663"/>
                    <a:gd name="connsiteY7" fmla="*/ 258878 h 1436352"/>
                    <a:gd name="connsiteX8" fmla="*/ 440127 w 793663"/>
                    <a:gd name="connsiteY8" fmla="*/ 431407 h 1436352"/>
                    <a:gd name="connsiteX9" fmla="*/ 491885 w 793663"/>
                    <a:gd name="connsiteY9" fmla="*/ 440033 h 1436352"/>
                    <a:gd name="connsiteX10" fmla="*/ 474632 w 793663"/>
                    <a:gd name="connsiteY10" fmla="*/ 560803 h 1436352"/>
                    <a:gd name="connsiteX11" fmla="*/ 552270 w 793663"/>
                    <a:gd name="connsiteY11" fmla="*/ 586682 h 1436352"/>
                    <a:gd name="connsiteX12" fmla="*/ 552270 w 793663"/>
                    <a:gd name="connsiteY12" fmla="*/ 690199 h 1436352"/>
                    <a:gd name="connsiteX13" fmla="*/ 791637 w 793663"/>
                    <a:gd name="connsiteY13" fmla="*/ 1061794 h 1436352"/>
                    <a:gd name="connsiteX14" fmla="*/ 609626 w 793663"/>
                    <a:gd name="connsiteY14" fmla="*/ 1436352 h 1436352"/>
                    <a:gd name="connsiteX0" fmla="*/ 112323 w 793663"/>
                    <a:gd name="connsiteY0" fmla="*/ 1302675 h 1436352"/>
                    <a:gd name="connsiteX1" fmla="*/ 146829 w 793663"/>
                    <a:gd name="connsiteY1" fmla="*/ 974871 h 1436352"/>
                    <a:gd name="connsiteX2" fmla="*/ 180 w 793663"/>
                    <a:gd name="connsiteY2" fmla="*/ 741958 h 1436352"/>
                    <a:gd name="connsiteX3" fmla="*/ 181334 w 793663"/>
                    <a:gd name="connsiteY3" fmla="*/ 25965 h 1436352"/>
                    <a:gd name="connsiteX4" fmla="*/ 250346 w 793663"/>
                    <a:gd name="connsiteY4" fmla="*/ 155361 h 1436352"/>
                    <a:gd name="connsiteX5" fmla="*/ 345236 w 793663"/>
                    <a:gd name="connsiteY5" fmla="*/ 138109 h 1436352"/>
                    <a:gd name="connsiteX6" fmla="*/ 362489 w 793663"/>
                    <a:gd name="connsiteY6" fmla="*/ 232999 h 1436352"/>
                    <a:gd name="connsiteX7" fmla="*/ 440127 w 793663"/>
                    <a:gd name="connsiteY7" fmla="*/ 258878 h 1436352"/>
                    <a:gd name="connsiteX8" fmla="*/ 440127 w 793663"/>
                    <a:gd name="connsiteY8" fmla="*/ 431407 h 1436352"/>
                    <a:gd name="connsiteX9" fmla="*/ 508743 w 793663"/>
                    <a:gd name="connsiteY9" fmla="*/ 452677 h 1436352"/>
                    <a:gd name="connsiteX10" fmla="*/ 474632 w 793663"/>
                    <a:gd name="connsiteY10" fmla="*/ 560803 h 1436352"/>
                    <a:gd name="connsiteX11" fmla="*/ 552270 w 793663"/>
                    <a:gd name="connsiteY11" fmla="*/ 586682 h 1436352"/>
                    <a:gd name="connsiteX12" fmla="*/ 552270 w 793663"/>
                    <a:gd name="connsiteY12" fmla="*/ 690199 h 1436352"/>
                    <a:gd name="connsiteX13" fmla="*/ 791637 w 793663"/>
                    <a:gd name="connsiteY13" fmla="*/ 1061794 h 1436352"/>
                    <a:gd name="connsiteX14" fmla="*/ 609626 w 793663"/>
                    <a:gd name="connsiteY14" fmla="*/ 1436352 h 1436352"/>
                    <a:gd name="connsiteX0" fmla="*/ 112323 w 793663"/>
                    <a:gd name="connsiteY0" fmla="*/ 1302675 h 1436352"/>
                    <a:gd name="connsiteX1" fmla="*/ 146829 w 793663"/>
                    <a:gd name="connsiteY1" fmla="*/ 974871 h 1436352"/>
                    <a:gd name="connsiteX2" fmla="*/ 180 w 793663"/>
                    <a:gd name="connsiteY2" fmla="*/ 741958 h 1436352"/>
                    <a:gd name="connsiteX3" fmla="*/ 181334 w 793663"/>
                    <a:gd name="connsiteY3" fmla="*/ 25965 h 1436352"/>
                    <a:gd name="connsiteX4" fmla="*/ 250346 w 793663"/>
                    <a:gd name="connsiteY4" fmla="*/ 155361 h 1436352"/>
                    <a:gd name="connsiteX5" fmla="*/ 345236 w 793663"/>
                    <a:gd name="connsiteY5" fmla="*/ 138109 h 1436352"/>
                    <a:gd name="connsiteX6" fmla="*/ 362489 w 793663"/>
                    <a:gd name="connsiteY6" fmla="*/ 232999 h 1436352"/>
                    <a:gd name="connsiteX7" fmla="*/ 423269 w 793663"/>
                    <a:gd name="connsiteY7" fmla="*/ 250449 h 1436352"/>
                    <a:gd name="connsiteX8" fmla="*/ 440127 w 793663"/>
                    <a:gd name="connsiteY8" fmla="*/ 431407 h 1436352"/>
                    <a:gd name="connsiteX9" fmla="*/ 508743 w 793663"/>
                    <a:gd name="connsiteY9" fmla="*/ 452677 h 1436352"/>
                    <a:gd name="connsiteX10" fmla="*/ 474632 w 793663"/>
                    <a:gd name="connsiteY10" fmla="*/ 560803 h 1436352"/>
                    <a:gd name="connsiteX11" fmla="*/ 552270 w 793663"/>
                    <a:gd name="connsiteY11" fmla="*/ 586682 h 1436352"/>
                    <a:gd name="connsiteX12" fmla="*/ 552270 w 793663"/>
                    <a:gd name="connsiteY12" fmla="*/ 690199 h 1436352"/>
                    <a:gd name="connsiteX13" fmla="*/ 791637 w 793663"/>
                    <a:gd name="connsiteY13" fmla="*/ 1061794 h 1436352"/>
                    <a:gd name="connsiteX14" fmla="*/ 609626 w 793663"/>
                    <a:gd name="connsiteY14" fmla="*/ 1436352 h 1436352"/>
                    <a:gd name="connsiteX0" fmla="*/ 112323 w 793663"/>
                    <a:gd name="connsiteY0" fmla="*/ 1302675 h 1436352"/>
                    <a:gd name="connsiteX1" fmla="*/ 146829 w 793663"/>
                    <a:gd name="connsiteY1" fmla="*/ 974871 h 1436352"/>
                    <a:gd name="connsiteX2" fmla="*/ 180 w 793663"/>
                    <a:gd name="connsiteY2" fmla="*/ 741958 h 1436352"/>
                    <a:gd name="connsiteX3" fmla="*/ 181334 w 793663"/>
                    <a:gd name="connsiteY3" fmla="*/ 25965 h 1436352"/>
                    <a:gd name="connsiteX4" fmla="*/ 250346 w 793663"/>
                    <a:gd name="connsiteY4" fmla="*/ 155361 h 1436352"/>
                    <a:gd name="connsiteX5" fmla="*/ 345236 w 793663"/>
                    <a:gd name="connsiteY5" fmla="*/ 138109 h 1436352"/>
                    <a:gd name="connsiteX6" fmla="*/ 362489 w 793663"/>
                    <a:gd name="connsiteY6" fmla="*/ 232999 h 1436352"/>
                    <a:gd name="connsiteX7" fmla="*/ 423269 w 793663"/>
                    <a:gd name="connsiteY7" fmla="*/ 250449 h 1436352"/>
                    <a:gd name="connsiteX8" fmla="*/ 444341 w 793663"/>
                    <a:gd name="connsiteY8" fmla="*/ 406121 h 1436352"/>
                    <a:gd name="connsiteX9" fmla="*/ 508743 w 793663"/>
                    <a:gd name="connsiteY9" fmla="*/ 452677 h 1436352"/>
                    <a:gd name="connsiteX10" fmla="*/ 474632 w 793663"/>
                    <a:gd name="connsiteY10" fmla="*/ 560803 h 1436352"/>
                    <a:gd name="connsiteX11" fmla="*/ 552270 w 793663"/>
                    <a:gd name="connsiteY11" fmla="*/ 586682 h 1436352"/>
                    <a:gd name="connsiteX12" fmla="*/ 552270 w 793663"/>
                    <a:gd name="connsiteY12" fmla="*/ 690199 h 1436352"/>
                    <a:gd name="connsiteX13" fmla="*/ 791637 w 793663"/>
                    <a:gd name="connsiteY13" fmla="*/ 1061794 h 1436352"/>
                    <a:gd name="connsiteX14" fmla="*/ 609626 w 793663"/>
                    <a:gd name="connsiteY14" fmla="*/ 1436352 h 1436352"/>
                    <a:gd name="connsiteX0" fmla="*/ 112323 w 792356"/>
                    <a:gd name="connsiteY0" fmla="*/ 1302675 h 1537499"/>
                    <a:gd name="connsiteX1" fmla="*/ 146829 w 792356"/>
                    <a:gd name="connsiteY1" fmla="*/ 974871 h 1537499"/>
                    <a:gd name="connsiteX2" fmla="*/ 180 w 792356"/>
                    <a:gd name="connsiteY2" fmla="*/ 741958 h 1537499"/>
                    <a:gd name="connsiteX3" fmla="*/ 181334 w 792356"/>
                    <a:gd name="connsiteY3" fmla="*/ 25965 h 1537499"/>
                    <a:gd name="connsiteX4" fmla="*/ 250346 w 792356"/>
                    <a:gd name="connsiteY4" fmla="*/ 155361 h 1537499"/>
                    <a:gd name="connsiteX5" fmla="*/ 345236 w 792356"/>
                    <a:gd name="connsiteY5" fmla="*/ 138109 h 1537499"/>
                    <a:gd name="connsiteX6" fmla="*/ 362489 w 792356"/>
                    <a:gd name="connsiteY6" fmla="*/ 232999 h 1537499"/>
                    <a:gd name="connsiteX7" fmla="*/ 423269 w 792356"/>
                    <a:gd name="connsiteY7" fmla="*/ 250449 h 1537499"/>
                    <a:gd name="connsiteX8" fmla="*/ 444341 w 792356"/>
                    <a:gd name="connsiteY8" fmla="*/ 406121 h 1537499"/>
                    <a:gd name="connsiteX9" fmla="*/ 508743 w 792356"/>
                    <a:gd name="connsiteY9" fmla="*/ 452677 h 1537499"/>
                    <a:gd name="connsiteX10" fmla="*/ 474632 w 792356"/>
                    <a:gd name="connsiteY10" fmla="*/ 560803 h 1537499"/>
                    <a:gd name="connsiteX11" fmla="*/ 552270 w 792356"/>
                    <a:gd name="connsiteY11" fmla="*/ 586682 h 1537499"/>
                    <a:gd name="connsiteX12" fmla="*/ 552270 w 792356"/>
                    <a:gd name="connsiteY12" fmla="*/ 690199 h 1537499"/>
                    <a:gd name="connsiteX13" fmla="*/ 791637 w 792356"/>
                    <a:gd name="connsiteY13" fmla="*/ 1061794 h 1537499"/>
                    <a:gd name="connsiteX14" fmla="*/ 626484 w 792356"/>
                    <a:gd name="connsiteY14" fmla="*/ 1537499 h 1537499"/>
                    <a:gd name="connsiteX0" fmla="*/ 112323 w 805272"/>
                    <a:gd name="connsiteY0" fmla="*/ 1302675 h 1538127"/>
                    <a:gd name="connsiteX1" fmla="*/ 146829 w 805272"/>
                    <a:gd name="connsiteY1" fmla="*/ 974871 h 1538127"/>
                    <a:gd name="connsiteX2" fmla="*/ 180 w 805272"/>
                    <a:gd name="connsiteY2" fmla="*/ 741958 h 1538127"/>
                    <a:gd name="connsiteX3" fmla="*/ 181334 w 805272"/>
                    <a:gd name="connsiteY3" fmla="*/ 25965 h 1538127"/>
                    <a:gd name="connsiteX4" fmla="*/ 250346 w 805272"/>
                    <a:gd name="connsiteY4" fmla="*/ 155361 h 1538127"/>
                    <a:gd name="connsiteX5" fmla="*/ 345236 w 805272"/>
                    <a:gd name="connsiteY5" fmla="*/ 138109 h 1538127"/>
                    <a:gd name="connsiteX6" fmla="*/ 362489 w 805272"/>
                    <a:gd name="connsiteY6" fmla="*/ 232999 h 1538127"/>
                    <a:gd name="connsiteX7" fmla="*/ 423269 w 805272"/>
                    <a:gd name="connsiteY7" fmla="*/ 250449 h 1538127"/>
                    <a:gd name="connsiteX8" fmla="*/ 444341 w 805272"/>
                    <a:gd name="connsiteY8" fmla="*/ 406121 h 1538127"/>
                    <a:gd name="connsiteX9" fmla="*/ 508743 w 805272"/>
                    <a:gd name="connsiteY9" fmla="*/ 452677 h 1538127"/>
                    <a:gd name="connsiteX10" fmla="*/ 474632 w 805272"/>
                    <a:gd name="connsiteY10" fmla="*/ 560803 h 1538127"/>
                    <a:gd name="connsiteX11" fmla="*/ 552270 w 805272"/>
                    <a:gd name="connsiteY11" fmla="*/ 586682 h 1538127"/>
                    <a:gd name="connsiteX12" fmla="*/ 552270 w 805272"/>
                    <a:gd name="connsiteY12" fmla="*/ 690199 h 1538127"/>
                    <a:gd name="connsiteX13" fmla="*/ 791637 w 805272"/>
                    <a:gd name="connsiteY13" fmla="*/ 1061794 h 1538127"/>
                    <a:gd name="connsiteX14" fmla="*/ 626484 w 805272"/>
                    <a:gd name="connsiteY14" fmla="*/ 1537499 h 1538127"/>
                    <a:gd name="connsiteX0" fmla="*/ 112323 w 791761"/>
                    <a:gd name="connsiteY0" fmla="*/ 1302675 h 1542335"/>
                    <a:gd name="connsiteX1" fmla="*/ 146829 w 791761"/>
                    <a:gd name="connsiteY1" fmla="*/ 974871 h 1542335"/>
                    <a:gd name="connsiteX2" fmla="*/ 180 w 791761"/>
                    <a:gd name="connsiteY2" fmla="*/ 741958 h 1542335"/>
                    <a:gd name="connsiteX3" fmla="*/ 181334 w 791761"/>
                    <a:gd name="connsiteY3" fmla="*/ 25965 h 1542335"/>
                    <a:gd name="connsiteX4" fmla="*/ 250346 w 791761"/>
                    <a:gd name="connsiteY4" fmla="*/ 155361 h 1542335"/>
                    <a:gd name="connsiteX5" fmla="*/ 345236 w 791761"/>
                    <a:gd name="connsiteY5" fmla="*/ 138109 h 1542335"/>
                    <a:gd name="connsiteX6" fmla="*/ 362489 w 791761"/>
                    <a:gd name="connsiteY6" fmla="*/ 232999 h 1542335"/>
                    <a:gd name="connsiteX7" fmla="*/ 423269 w 791761"/>
                    <a:gd name="connsiteY7" fmla="*/ 250449 h 1542335"/>
                    <a:gd name="connsiteX8" fmla="*/ 444341 w 791761"/>
                    <a:gd name="connsiteY8" fmla="*/ 406121 h 1542335"/>
                    <a:gd name="connsiteX9" fmla="*/ 508743 w 791761"/>
                    <a:gd name="connsiteY9" fmla="*/ 452677 h 1542335"/>
                    <a:gd name="connsiteX10" fmla="*/ 474632 w 791761"/>
                    <a:gd name="connsiteY10" fmla="*/ 560803 h 1542335"/>
                    <a:gd name="connsiteX11" fmla="*/ 552270 w 791761"/>
                    <a:gd name="connsiteY11" fmla="*/ 586682 h 1542335"/>
                    <a:gd name="connsiteX12" fmla="*/ 552270 w 791761"/>
                    <a:gd name="connsiteY12" fmla="*/ 690199 h 1542335"/>
                    <a:gd name="connsiteX13" fmla="*/ 791637 w 791761"/>
                    <a:gd name="connsiteY13" fmla="*/ 1061794 h 1542335"/>
                    <a:gd name="connsiteX14" fmla="*/ 516908 w 791761"/>
                    <a:gd name="connsiteY14" fmla="*/ 1541713 h 1542335"/>
                    <a:gd name="connsiteX0" fmla="*/ 112323 w 803617"/>
                    <a:gd name="connsiteY0" fmla="*/ 1302675 h 1545043"/>
                    <a:gd name="connsiteX1" fmla="*/ 146829 w 803617"/>
                    <a:gd name="connsiteY1" fmla="*/ 974871 h 1545043"/>
                    <a:gd name="connsiteX2" fmla="*/ 180 w 803617"/>
                    <a:gd name="connsiteY2" fmla="*/ 741958 h 1545043"/>
                    <a:gd name="connsiteX3" fmla="*/ 181334 w 803617"/>
                    <a:gd name="connsiteY3" fmla="*/ 25965 h 1545043"/>
                    <a:gd name="connsiteX4" fmla="*/ 250346 w 803617"/>
                    <a:gd name="connsiteY4" fmla="*/ 155361 h 1545043"/>
                    <a:gd name="connsiteX5" fmla="*/ 345236 w 803617"/>
                    <a:gd name="connsiteY5" fmla="*/ 138109 h 1545043"/>
                    <a:gd name="connsiteX6" fmla="*/ 362489 w 803617"/>
                    <a:gd name="connsiteY6" fmla="*/ 232999 h 1545043"/>
                    <a:gd name="connsiteX7" fmla="*/ 423269 w 803617"/>
                    <a:gd name="connsiteY7" fmla="*/ 250449 h 1545043"/>
                    <a:gd name="connsiteX8" fmla="*/ 444341 w 803617"/>
                    <a:gd name="connsiteY8" fmla="*/ 406121 h 1545043"/>
                    <a:gd name="connsiteX9" fmla="*/ 508743 w 803617"/>
                    <a:gd name="connsiteY9" fmla="*/ 452677 h 1545043"/>
                    <a:gd name="connsiteX10" fmla="*/ 474632 w 803617"/>
                    <a:gd name="connsiteY10" fmla="*/ 560803 h 1545043"/>
                    <a:gd name="connsiteX11" fmla="*/ 552270 w 803617"/>
                    <a:gd name="connsiteY11" fmla="*/ 586682 h 1545043"/>
                    <a:gd name="connsiteX12" fmla="*/ 552270 w 803617"/>
                    <a:gd name="connsiteY12" fmla="*/ 690199 h 1545043"/>
                    <a:gd name="connsiteX13" fmla="*/ 791637 w 803617"/>
                    <a:gd name="connsiteY13" fmla="*/ 1061794 h 1545043"/>
                    <a:gd name="connsiteX14" fmla="*/ 516908 w 803617"/>
                    <a:gd name="connsiteY14" fmla="*/ 1541713 h 1545043"/>
                    <a:gd name="connsiteX0" fmla="*/ 112323 w 834607"/>
                    <a:gd name="connsiteY0" fmla="*/ 1302675 h 1490669"/>
                    <a:gd name="connsiteX1" fmla="*/ 146829 w 834607"/>
                    <a:gd name="connsiteY1" fmla="*/ 974871 h 1490669"/>
                    <a:gd name="connsiteX2" fmla="*/ 180 w 834607"/>
                    <a:gd name="connsiteY2" fmla="*/ 741958 h 1490669"/>
                    <a:gd name="connsiteX3" fmla="*/ 181334 w 834607"/>
                    <a:gd name="connsiteY3" fmla="*/ 25965 h 1490669"/>
                    <a:gd name="connsiteX4" fmla="*/ 250346 w 834607"/>
                    <a:gd name="connsiteY4" fmla="*/ 155361 h 1490669"/>
                    <a:gd name="connsiteX5" fmla="*/ 345236 w 834607"/>
                    <a:gd name="connsiteY5" fmla="*/ 138109 h 1490669"/>
                    <a:gd name="connsiteX6" fmla="*/ 362489 w 834607"/>
                    <a:gd name="connsiteY6" fmla="*/ 232999 h 1490669"/>
                    <a:gd name="connsiteX7" fmla="*/ 423269 w 834607"/>
                    <a:gd name="connsiteY7" fmla="*/ 250449 h 1490669"/>
                    <a:gd name="connsiteX8" fmla="*/ 444341 w 834607"/>
                    <a:gd name="connsiteY8" fmla="*/ 406121 h 1490669"/>
                    <a:gd name="connsiteX9" fmla="*/ 508743 w 834607"/>
                    <a:gd name="connsiteY9" fmla="*/ 452677 h 1490669"/>
                    <a:gd name="connsiteX10" fmla="*/ 474632 w 834607"/>
                    <a:gd name="connsiteY10" fmla="*/ 560803 h 1490669"/>
                    <a:gd name="connsiteX11" fmla="*/ 552270 w 834607"/>
                    <a:gd name="connsiteY11" fmla="*/ 586682 h 1490669"/>
                    <a:gd name="connsiteX12" fmla="*/ 552270 w 834607"/>
                    <a:gd name="connsiteY12" fmla="*/ 690199 h 1490669"/>
                    <a:gd name="connsiteX13" fmla="*/ 791637 w 834607"/>
                    <a:gd name="connsiteY13" fmla="*/ 1061794 h 1490669"/>
                    <a:gd name="connsiteX14" fmla="*/ 584339 w 834607"/>
                    <a:gd name="connsiteY14" fmla="*/ 1486925 h 1490669"/>
                    <a:gd name="connsiteX0" fmla="*/ 82816 w 834601"/>
                    <a:gd name="connsiteY0" fmla="*/ 1353249 h 1490669"/>
                    <a:gd name="connsiteX1" fmla="*/ 146823 w 834601"/>
                    <a:gd name="connsiteY1" fmla="*/ 974871 h 1490669"/>
                    <a:gd name="connsiteX2" fmla="*/ 174 w 834601"/>
                    <a:gd name="connsiteY2" fmla="*/ 741958 h 1490669"/>
                    <a:gd name="connsiteX3" fmla="*/ 181328 w 834601"/>
                    <a:gd name="connsiteY3" fmla="*/ 25965 h 1490669"/>
                    <a:gd name="connsiteX4" fmla="*/ 250340 w 834601"/>
                    <a:gd name="connsiteY4" fmla="*/ 155361 h 1490669"/>
                    <a:gd name="connsiteX5" fmla="*/ 345230 w 834601"/>
                    <a:gd name="connsiteY5" fmla="*/ 138109 h 1490669"/>
                    <a:gd name="connsiteX6" fmla="*/ 362483 w 834601"/>
                    <a:gd name="connsiteY6" fmla="*/ 232999 h 1490669"/>
                    <a:gd name="connsiteX7" fmla="*/ 423263 w 834601"/>
                    <a:gd name="connsiteY7" fmla="*/ 250449 h 1490669"/>
                    <a:gd name="connsiteX8" fmla="*/ 444335 w 834601"/>
                    <a:gd name="connsiteY8" fmla="*/ 406121 h 1490669"/>
                    <a:gd name="connsiteX9" fmla="*/ 508737 w 834601"/>
                    <a:gd name="connsiteY9" fmla="*/ 452677 h 1490669"/>
                    <a:gd name="connsiteX10" fmla="*/ 474626 w 834601"/>
                    <a:gd name="connsiteY10" fmla="*/ 560803 h 1490669"/>
                    <a:gd name="connsiteX11" fmla="*/ 552264 w 834601"/>
                    <a:gd name="connsiteY11" fmla="*/ 586682 h 1490669"/>
                    <a:gd name="connsiteX12" fmla="*/ 552264 w 834601"/>
                    <a:gd name="connsiteY12" fmla="*/ 690199 h 1490669"/>
                    <a:gd name="connsiteX13" fmla="*/ 791631 w 834601"/>
                    <a:gd name="connsiteY13" fmla="*/ 1061794 h 1490669"/>
                    <a:gd name="connsiteX14" fmla="*/ 584333 w 834601"/>
                    <a:gd name="connsiteY14" fmla="*/ 1486925 h 1490669"/>
                    <a:gd name="connsiteX0" fmla="*/ 82816 w 834601"/>
                    <a:gd name="connsiteY0" fmla="*/ 1353249 h 1490669"/>
                    <a:gd name="connsiteX1" fmla="*/ 146823 w 834601"/>
                    <a:gd name="connsiteY1" fmla="*/ 974871 h 1490669"/>
                    <a:gd name="connsiteX2" fmla="*/ 174 w 834601"/>
                    <a:gd name="connsiteY2" fmla="*/ 741958 h 1490669"/>
                    <a:gd name="connsiteX3" fmla="*/ 181328 w 834601"/>
                    <a:gd name="connsiteY3" fmla="*/ 25965 h 1490669"/>
                    <a:gd name="connsiteX4" fmla="*/ 250340 w 834601"/>
                    <a:gd name="connsiteY4" fmla="*/ 155361 h 1490669"/>
                    <a:gd name="connsiteX5" fmla="*/ 345230 w 834601"/>
                    <a:gd name="connsiteY5" fmla="*/ 138109 h 1490669"/>
                    <a:gd name="connsiteX6" fmla="*/ 362483 w 834601"/>
                    <a:gd name="connsiteY6" fmla="*/ 232999 h 1490669"/>
                    <a:gd name="connsiteX7" fmla="*/ 423263 w 834601"/>
                    <a:gd name="connsiteY7" fmla="*/ 250449 h 1490669"/>
                    <a:gd name="connsiteX8" fmla="*/ 444335 w 834601"/>
                    <a:gd name="connsiteY8" fmla="*/ 406121 h 1490669"/>
                    <a:gd name="connsiteX9" fmla="*/ 508737 w 834601"/>
                    <a:gd name="connsiteY9" fmla="*/ 452677 h 1490669"/>
                    <a:gd name="connsiteX10" fmla="*/ 474626 w 834601"/>
                    <a:gd name="connsiteY10" fmla="*/ 560803 h 1490669"/>
                    <a:gd name="connsiteX11" fmla="*/ 552264 w 834601"/>
                    <a:gd name="connsiteY11" fmla="*/ 586682 h 1490669"/>
                    <a:gd name="connsiteX12" fmla="*/ 552264 w 834601"/>
                    <a:gd name="connsiteY12" fmla="*/ 690199 h 1490669"/>
                    <a:gd name="connsiteX13" fmla="*/ 791631 w 834601"/>
                    <a:gd name="connsiteY13" fmla="*/ 1061794 h 1490669"/>
                    <a:gd name="connsiteX14" fmla="*/ 584333 w 834601"/>
                    <a:gd name="connsiteY14" fmla="*/ 1486925 h 1490669"/>
                    <a:gd name="connsiteX0" fmla="*/ 82816 w 843783"/>
                    <a:gd name="connsiteY0" fmla="*/ 1353249 h 1469784"/>
                    <a:gd name="connsiteX1" fmla="*/ 146823 w 843783"/>
                    <a:gd name="connsiteY1" fmla="*/ 974871 h 1469784"/>
                    <a:gd name="connsiteX2" fmla="*/ 174 w 843783"/>
                    <a:gd name="connsiteY2" fmla="*/ 741958 h 1469784"/>
                    <a:gd name="connsiteX3" fmla="*/ 181328 w 843783"/>
                    <a:gd name="connsiteY3" fmla="*/ 25965 h 1469784"/>
                    <a:gd name="connsiteX4" fmla="*/ 250340 w 843783"/>
                    <a:gd name="connsiteY4" fmla="*/ 155361 h 1469784"/>
                    <a:gd name="connsiteX5" fmla="*/ 345230 w 843783"/>
                    <a:gd name="connsiteY5" fmla="*/ 138109 h 1469784"/>
                    <a:gd name="connsiteX6" fmla="*/ 362483 w 843783"/>
                    <a:gd name="connsiteY6" fmla="*/ 232999 h 1469784"/>
                    <a:gd name="connsiteX7" fmla="*/ 423263 w 843783"/>
                    <a:gd name="connsiteY7" fmla="*/ 250449 h 1469784"/>
                    <a:gd name="connsiteX8" fmla="*/ 444335 w 843783"/>
                    <a:gd name="connsiteY8" fmla="*/ 406121 h 1469784"/>
                    <a:gd name="connsiteX9" fmla="*/ 508737 w 843783"/>
                    <a:gd name="connsiteY9" fmla="*/ 452677 h 1469784"/>
                    <a:gd name="connsiteX10" fmla="*/ 474626 w 843783"/>
                    <a:gd name="connsiteY10" fmla="*/ 560803 h 1469784"/>
                    <a:gd name="connsiteX11" fmla="*/ 552264 w 843783"/>
                    <a:gd name="connsiteY11" fmla="*/ 586682 h 1469784"/>
                    <a:gd name="connsiteX12" fmla="*/ 552264 w 843783"/>
                    <a:gd name="connsiteY12" fmla="*/ 690199 h 1469784"/>
                    <a:gd name="connsiteX13" fmla="*/ 791631 w 843783"/>
                    <a:gd name="connsiteY13" fmla="*/ 1061794 h 1469784"/>
                    <a:gd name="connsiteX14" fmla="*/ 601191 w 843783"/>
                    <a:gd name="connsiteY14" fmla="*/ 1465853 h 1469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843783" h="1469784">
                      <a:moveTo>
                        <a:pt x="82816" y="1353249"/>
                      </a:moveTo>
                      <a:cubicBezTo>
                        <a:pt x="159987" y="1206572"/>
                        <a:pt x="160597" y="1076753"/>
                        <a:pt x="146823" y="974871"/>
                      </a:cubicBezTo>
                      <a:cubicBezTo>
                        <a:pt x="133049" y="872989"/>
                        <a:pt x="-5577" y="900109"/>
                        <a:pt x="174" y="741958"/>
                      </a:cubicBezTo>
                      <a:cubicBezTo>
                        <a:pt x="5925" y="583807"/>
                        <a:pt x="139634" y="123731"/>
                        <a:pt x="181328" y="25965"/>
                      </a:cubicBezTo>
                      <a:cubicBezTo>
                        <a:pt x="223022" y="-71801"/>
                        <a:pt x="223023" y="136670"/>
                        <a:pt x="250340" y="155361"/>
                      </a:cubicBezTo>
                      <a:cubicBezTo>
                        <a:pt x="277657" y="174052"/>
                        <a:pt x="326540" y="125169"/>
                        <a:pt x="345230" y="138109"/>
                      </a:cubicBezTo>
                      <a:cubicBezTo>
                        <a:pt x="363920" y="151049"/>
                        <a:pt x="349478" y="214276"/>
                        <a:pt x="362483" y="232999"/>
                      </a:cubicBezTo>
                      <a:cubicBezTo>
                        <a:pt x="375488" y="251722"/>
                        <a:pt x="409621" y="221595"/>
                        <a:pt x="423263" y="250449"/>
                      </a:cubicBezTo>
                      <a:cubicBezTo>
                        <a:pt x="436905" y="279303"/>
                        <a:pt x="430089" y="372416"/>
                        <a:pt x="444335" y="406121"/>
                      </a:cubicBezTo>
                      <a:cubicBezTo>
                        <a:pt x="458581" y="439826"/>
                        <a:pt x="503689" y="426897"/>
                        <a:pt x="508737" y="452677"/>
                      </a:cubicBezTo>
                      <a:cubicBezTo>
                        <a:pt x="513786" y="478457"/>
                        <a:pt x="467372" y="538469"/>
                        <a:pt x="474626" y="560803"/>
                      </a:cubicBezTo>
                      <a:cubicBezTo>
                        <a:pt x="481880" y="583137"/>
                        <a:pt x="539324" y="565116"/>
                        <a:pt x="552264" y="586682"/>
                      </a:cubicBezTo>
                      <a:cubicBezTo>
                        <a:pt x="565204" y="608248"/>
                        <a:pt x="512370" y="611014"/>
                        <a:pt x="552264" y="690199"/>
                      </a:cubicBezTo>
                      <a:cubicBezTo>
                        <a:pt x="592158" y="769384"/>
                        <a:pt x="783477" y="932518"/>
                        <a:pt x="791631" y="1061794"/>
                      </a:cubicBezTo>
                      <a:cubicBezTo>
                        <a:pt x="799785" y="1191070"/>
                        <a:pt x="986018" y="1508629"/>
                        <a:pt x="601191" y="1465853"/>
                      </a:cubicBezTo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41" name="グループ化 940">
                  <a:extLst>
                    <a:ext uri="{FF2B5EF4-FFF2-40B4-BE49-F238E27FC236}">
                      <a16:creationId xmlns:a16="http://schemas.microsoft.com/office/drawing/2014/main" id="{CF85038B-CE99-4B02-A2FB-37CE341770B5}"/>
                    </a:ext>
                  </a:extLst>
                </p:cNvPr>
                <p:cNvGrpSpPr/>
                <p:nvPr/>
              </p:nvGrpSpPr>
              <p:grpSpPr>
                <a:xfrm>
                  <a:off x="864335" y="2262907"/>
                  <a:ext cx="170974" cy="170974"/>
                  <a:chOff x="1389970" y="4934997"/>
                  <a:chExt cx="170974" cy="170974"/>
                </a:xfrm>
              </p:grpSpPr>
              <p:sp>
                <p:nvSpPr>
                  <p:cNvPr id="942" name="楕円 941">
                    <a:extLst>
                      <a:ext uri="{FF2B5EF4-FFF2-40B4-BE49-F238E27FC236}">
                        <a16:creationId xmlns:a16="http://schemas.microsoft.com/office/drawing/2014/main" id="{4DFECDAB-7AF9-493B-907A-22C4BCBB502D}"/>
                      </a:ext>
                    </a:extLst>
                  </p:cNvPr>
                  <p:cNvSpPr/>
                  <p:nvPr/>
                </p:nvSpPr>
                <p:spPr>
                  <a:xfrm>
                    <a:off x="1389970" y="4934997"/>
                    <a:ext cx="170974" cy="170974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3" name="楕円 942">
                    <a:extLst>
                      <a:ext uri="{FF2B5EF4-FFF2-40B4-BE49-F238E27FC236}">
                        <a16:creationId xmlns:a16="http://schemas.microsoft.com/office/drawing/2014/main" id="{64993977-13E8-4196-A742-203CB5B09B12}"/>
                      </a:ext>
                    </a:extLst>
                  </p:cNvPr>
                  <p:cNvSpPr/>
                  <p:nvPr/>
                </p:nvSpPr>
                <p:spPr>
                  <a:xfrm>
                    <a:off x="1414914" y="4967071"/>
                    <a:ext cx="106825" cy="106825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944" name="グループ化 943">
                <a:extLst>
                  <a:ext uri="{FF2B5EF4-FFF2-40B4-BE49-F238E27FC236}">
                    <a16:creationId xmlns:a16="http://schemas.microsoft.com/office/drawing/2014/main" id="{5F532746-1315-4D1C-A6BC-A365175F72FB}"/>
                  </a:ext>
                </a:extLst>
              </p:cNvPr>
              <p:cNvGrpSpPr/>
              <p:nvPr/>
            </p:nvGrpSpPr>
            <p:grpSpPr>
              <a:xfrm>
                <a:off x="1113360" y="5330086"/>
                <a:ext cx="593237" cy="436172"/>
                <a:chOff x="426394" y="-357004"/>
                <a:chExt cx="4967966" cy="3652654"/>
              </a:xfrm>
            </p:grpSpPr>
            <p:sp>
              <p:nvSpPr>
                <p:cNvPr id="945" name="フリーフォーム: 図形 944">
                  <a:extLst>
                    <a:ext uri="{FF2B5EF4-FFF2-40B4-BE49-F238E27FC236}">
                      <a16:creationId xmlns:a16="http://schemas.microsoft.com/office/drawing/2014/main" id="{B4D008F1-E550-4F8C-B33E-CD8ED83A1ED9}"/>
                    </a:ext>
                  </a:extLst>
                </p:cNvPr>
                <p:cNvSpPr/>
                <p:nvPr/>
              </p:nvSpPr>
              <p:spPr>
                <a:xfrm rot="9540701" flipH="1">
                  <a:off x="3710398" y="2900979"/>
                  <a:ext cx="591106" cy="188299"/>
                </a:xfrm>
                <a:custGeom>
                  <a:avLst/>
                  <a:gdLst>
                    <a:gd name="connsiteX0" fmla="*/ 508591 w 653143"/>
                    <a:gd name="connsiteY0" fmla="*/ 619459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05172"/>
                    <a:gd name="connsiteX1" fmla="*/ 602860 w 653143"/>
                    <a:gd name="connsiteY1" fmla="*/ 605172 h 605172"/>
                    <a:gd name="connsiteX2" fmla="*/ 581651 w 653143"/>
                    <a:gd name="connsiteY2" fmla="*/ 157555 h 605172"/>
                    <a:gd name="connsiteX3" fmla="*/ 601208 w 653143"/>
                    <a:gd name="connsiteY3" fmla="*/ 152088 h 605172"/>
                    <a:gd name="connsiteX4" fmla="*/ 609400 w 653143"/>
                    <a:gd name="connsiteY4" fmla="*/ 51217 h 605172"/>
                    <a:gd name="connsiteX5" fmla="*/ 27652 w 653143"/>
                    <a:gd name="connsiteY5" fmla="*/ 0 h 605172"/>
                    <a:gd name="connsiteX6" fmla="*/ 66012 w 653143"/>
                    <a:gd name="connsiteY6" fmla="*/ 88557 h 605172"/>
                    <a:gd name="connsiteX7" fmla="*/ 66605 w 653143"/>
                    <a:gd name="connsiteY7" fmla="*/ 96278 h 605172"/>
                    <a:gd name="connsiteX8" fmla="*/ 0 w 653143"/>
                    <a:gd name="connsiteY8" fmla="*/ 126806 h 605172"/>
                    <a:gd name="connsiteX9" fmla="*/ 67258 w 653143"/>
                    <a:gd name="connsiteY9" fmla="*/ 157632 h 605172"/>
                    <a:gd name="connsiteX10" fmla="*/ 63119 w 653143"/>
                    <a:gd name="connsiteY10" fmla="*/ 171390 h 605172"/>
                    <a:gd name="connsiteX11" fmla="*/ 27652 w 653143"/>
                    <a:gd name="connsiteY11" fmla="*/ 221583 h 605172"/>
                    <a:gd name="connsiteX12" fmla="*/ 520233 w 653143"/>
                    <a:gd name="connsiteY12" fmla="*/ 169563 h 605172"/>
                    <a:gd name="connsiteX13" fmla="*/ 529318 w 653143"/>
                    <a:gd name="connsiteY13" fmla="*/ 168054 h 605172"/>
                    <a:gd name="connsiteX0" fmla="*/ 529318 w 653143"/>
                    <a:gd name="connsiteY0" fmla="*/ 168054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12" fmla="*/ 529318 w 653143"/>
                    <a:gd name="connsiteY12" fmla="*/ 168054 h 221583"/>
                    <a:gd name="connsiteX0" fmla="*/ 520233 w 653143"/>
                    <a:gd name="connsiteY0" fmla="*/ 16956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0" fmla="*/ 27652 w 653143"/>
                    <a:gd name="connsiteY0" fmla="*/ 22158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0" fmla="*/ 27652 w 653143"/>
                    <a:gd name="connsiteY0" fmla="*/ 221583 h 221583"/>
                    <a:gd name="connsiteX1" fmla="*/ 601208 w 653143"/>
                    <a:gd name="connsiteY1" fmla="*/ 152088 h 221583"/>
                    <a:gd name="connsiteX2" fmla="*/ 609400 w 653143"/>
                    <a:gd name="connsiteY2" fmla="*/ 51217 h 221583"/>
                    <a:gd name="connsiteX3" fmla="*/ 27652 w 653143"/>
                    <a:gd name="connsiteY3" fmla="*/ 0 h 221583"/>
                    <a:gd name="connsiteX4" fmla="*/ 66012 w 653143"/>
                    <a:gd name="connsiteY4" fmla="*/ 88557 h 221583"/>
                    <a:gd name="connsiteX5" fmla="*/ 66605 w 653143"/>
                    <a:gd name="connsiteY5" fmla="*/ 96278 h 221583"/>
                    <a:gd name="connsiteX6" fmla="*/ 0 w 653143"/>
                    <a:gd name="connsiteY6" fmla="*/ 126806 h 221583"/>
                    <a:gd name="connsiteX7" fmla="*/ 67258 w 653143"/>
                    <a:gd name="connsiteY7" fmla="*/ 157632 h 221583"/>
                    <a:gd name="connsiteX8" fmla="*/ 63119 w 653143"/>
                    <a:gd name="connsiteY8" fmla="*/ 171390 h 221583"/>
                    <a:gd name="connsiteX9" fmla="*/ 27652 w 653143"/>
                    <a:gd name="connsiteY9" fmla="*/ 221583 h 221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3143" h="221583">
                      <a:moveTo>
                        <a:pt x="27652" y="221583"/>
                      </a:moveTo>
                      <a:cubicBezTo>
                        <a:pt x="117333" y="218366"/>
                        <a:pt x="504250" y="180482"/>
                        <a:pt x="601208" y="152088"/>
                      </a:cubicBezTo>
                      <a:cubicBezTo>
                        <a:pt x="672599" y="123866"/>
                        <a:pt x="665577" y="63870"/>
                        <a:pt x="609400" y="51217"/>
                      </a:cubicBezTo>
                      <a:cubicBezTo>
                        <a:pt x="545199" y="36755"/>
                        <a:pt x="237341" y="18466"/>
                        <a:pt x="27652" y="0"/>
                      </a:cubicBezTo>
                      <a:cubicBezTo>
                        <a:pt x="45389" y="24035"/>
                        <a:pt x="59704" y="48845"/>
                        <a:pt x="66012" y="88557"/>
                      </a:cubicBezTo>
                      <a:cubicBezTo>
                        <a:pt x="66210" y="91131"/>
                        <a:pt x="66407" y="93704"/>
                        <a:pt x="66605" y="96278"/>
                      </a:cubicBezTo>
                      <a:lnTo>
                        <a:pt x="0" y="126806"/>
                      </a:lnTo>
                      <a:lnTo>
                        <a:pt x="67258" y="157632"/>
                      </a:lnTo>
                      <a:lnTo>
                        <a:pt x="63119" y="171390"/>
                      </a:lnTo>
                      <a:cubicBezTo>
                        <a:pt x="51297" y="197526"/>
                        <a:pt x="27191" y="195447"/>
                        <a:pt x="27652" y="221583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6" name="フリーフォーム: 図形 945">
                  <a:extLst>
                    <a:ext uri="{FF2B5EF4-FFF2-40B4-BE49-F238E27FC236}">
                      <a16:creationId xmlns:a16="http://schemas.microsoft.com/office/drawing/2014/main" id="{5C8CAF95-A6CF-4EE3-80B6-5E00F389BA9D}"/>
                    </a:ext>
                  </a:extLst>
                </p:cNvPr>
                <p:cNvSpPr/>
                <p:nvPr/>
              </p:nvSpPr>
              <p:spPr>
                <a:xfrm>
                  <a:off x="507126" y="2547340"/>
                  <a:ext cx="442696" cy="72544"/>
                </a:xfrm>
                <a:custGeom>
                  <a:avLst/>
                  <a:gdLst>
                    <a:gd name="connsiteX0" fmla="*/ 0 w 442696"/>
                    <a:gd name="connsiteY0" fmla="*/ 0 h 72544"/>
                    <a:gd name="connsiteX1" fmla="*/ 5748 w 442696"/>
                    <a:gd name="connsiteY1" fmla="*/ 658 h 72544"/>
                    <a:gd name="connsiteX2" fmla="*/ 284086 w 442696"/>
                    <a:gd name="connsiteY2" fmla="*/ 14198 h 72544"/>
                    <a:gd name="connsiteX3" fmla="*/ 402013 w 442696"/>
                    <a:gd name="connsiteY3" fmla="*/ 15125 h 72544"/>
                    <a:gd name="connsiteX4" fmla="*/ 441526 w 442696"/>
                    <a:gd name="connsiteY4" fmla="*/ 59716 h 72544"/>
                    <a:gd name="connsiteX5" fmla="*/ 442696 w 442696"/>
                    <a:gd name="connsiteY5" fmla="*/ 72544 h 72544"/>
                    <a:gd name="connsiteX6" fmla="*/ 409712 w 442696"/>
                    <a:gd name="connsiteY6" fmla="*/ 70337 h 72544"/>
                    <a:gd name="connsiteX7" fmla="*/ 7189 w 442696"/>
                    <a:gd name="connsiteY7" fmla="*/ 3235 h 72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42696" h="72544">
                      <a:moveTo>
                        <a:pt x="0" y="0"/>
                      </a:moveTo>
                      <a:lnTo>
                        <a:pt x="5748" y="658"/>
                      </a:lnTo>
                      <a:cubicBezTo>
                        <a:pt x="76441" y="7492"/>
                        <a:pt x="170644" y="12274"/>
                        <a:pt x="284086" y="14198"/>
                      </a:cubicBezTo>
                      <a:lnTo>
                        <a:pt x="402013" y="15125"/>
                      </a:lnTo>
                      <a:lnTo>
                        <a:pt x="441526" y="59716"/>
                      </a:lnTo>
                      <a:lnTo>
                        <a:pt x="442696" y="72544"/>
                      </a:lnTo>
                      <a:lnTo>
                        <a:pt x="409712" y="70337"/>
                      </a:lnTo>
                      <a:cubicBezTo>
                        <a:pt x="213595" y="53045"/>
                        <a:pt x="70221" y="27283"/>
                        <a:pt x="7189" y="3235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47" name="フリーフォーム: 図形 946">
                  <a:extLst>
                    <a:ext uri="{FF2B5EF4-FFF2-40B4-BE49-F238E27FC236}">
                      <a16:creationId xmlns:a16="http://schemas.microsoft.com/office/drawing/2014/main" id="{C16A8934-6F6E-4674-BE8A-4E9743B56223}"/>
                    </a:ext>
                  </a:extLst>
                </p:cNvPr>
                <p:cNvSpPr/>
                <p:nvPr/>
              </p:nvSpPr>
              <p:spPr>
                <a:xfrm>
                  <a:off x="426394" y="2403414"/>
                  <a:ext cx="435431" cy="164761"/>
                </a:xfrm>
                <a:custGeom>
                  <a:avLst/>
                  <a:gdLst>
                    <a:gd name="connsiteX0" fmla="*/ 381765 w 435431"/>
                    <a:gd name="connsiteY0" fmla="*/ 0 h 164761"/>
                    <a:gd name="connsiteX1" fmla="*/ 378140 w 435431"/>
                    <a:gd name="connsiteY1" fmla="*/ 27357 h 164761"/>
                    <a:gd name="connsiteX2" fmla="*/ 405686 w 435431"/>
                    <a:gd name="connsiteY2" fmla="*/ 131169 h 164761"/>
                    <a:gd name="connsiteX3" fmla="*/ 435431 w 435431"/>
                    <a:gd name="connsiteY3" fmla="*/ 164737 h 164761"/>
                    <a:gd name="connsiteX4" fmla="*/ 432166 w 435431"/>
                    <a:gd name="connsiteY4" fmla="*/ 164760 h 164761"/>
                    <a:gd name="connsiteX5" fmla="*/ 34129 w 435431"/>
                    <a:gd name="connsiteY5" fmla="*/ 150279 h 164761"/>
                    <a:gd name="connsiteX6" fmla="*/ 28381 w 435431"/>
                    <a:gd name="connsiteY6" fmla="*/ 149621 h 164761"/>
                    <a:gd name="connsiteX7" fmla="*/ 15753 w 435431"/>
                    <a:gd name="connsiteY7" fmla="*/ 143938 h 164761"/>
                    <a:gd name="connsiteX8" fmla="*/ 115107 w 435431"/>
                    <a:gd name="connsiteY8" fmla="*/ 96045 h 164761"/>
                    <a:gd name="connsiteX9" fmla="*/ 337638 w 435431"/>
                    <a:gd name="connsiteY9" fmla="*/ 28367 h 164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431" h="164761">
                      <a:moveTo>
                        <a:pt x="381765" y="0"/>
                      </a:moveTo>
                      <a:lnTo>
                        <a:pt x="378140" y="27357"/>
                      </a:lnTo>
                      <a:cubicBezTo>
                        <a:pt x="378140" y="64181"/>
                        <a:pt x="387948" y="99261"/>
                        <a:pt x="405686" y="131169"/>
                      </a:cubicBezTo>
                      <a:lnTo>
                        <a:pt x="435431" y="164737"/>
                      </a:lnTo>
                      <a:lnTo>
                        <a:pt x="432166" y="164760"/>
                      </a:lnTo>
                      <a:cubicBezTo>
                        <a:pt x="264438" y="164856"/>
                        <a:pt x="128387" y="159390"/>
                        <a:pt x="34129" y="150279"/>
                      </a:cubicBezTo>
                      <a:lnTo>
                        <a:pt x="28381" y="149621"/>
                      </a:lnTo>
                      <a:lnTo>
                        <a:pt x="15753" y="143938"/>
                      </a:lnTo>
                      <a:cubicBezTo>
                        <a:pt x="-21447" y="123412"/>
                        <a:pt x="5508" y="105172"/>
                        <a:pt x="115107" y="96045"/>
                      </a:cubicBezTo>
                      <a:cubicBezTo>
                        <a:pt x="249310" y="84868"/>
                        <a:pt x="298938" y="55944"/>
                        <a:pt x="337638" y="28367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8" name="フリーフォーム: 図形 947">
                  <a:extLst>
                    <a:ext uri="{FF2B5EF4-FFF2-40B4-BE49-F238E27FC236}">
                      <a16:creationId xmlns:a16="http://schemas.microsoft.com/office/drawing/2014/main" id="{DBEAEAFB-1D98-4EB3-9A79-9B82D82A9E13}"/>
                    </a:ext>
                  </a:extLst>
                </p:cNvPr>
                <p:cNvSpPr/>
                <p:nvPr/>
              </p:nvSpPr>
              <p:spPr>
                <a:xfrm rot="16200000">
                  <a:off x="4083308" y="1550506"/>
                  <a:ext cx="469057" cy="2153046"/>
                </a:xfrm>
                <a:custGeom>
                  <a:avLst/>
                  <a:gdLst>
                    <a:gd name="connsiteX0" fmla="*/ 469057 w 469057"/>
                    <a:gd name="connsiteY0" fmla="*/ 1178577 h 2153046"/>
                    <a:gd name="connsiteX1" fmla="*/ 179092 w 469057"/>
                    <a:gd name="connsiteY1" fmla="*/ 2149549 h 2153046"/>
                    <a:gd name="connsiteX2" fmla="*/ 166384 w 469057"/>
                    <a:gd name="connsiteY2" fmla="*/ 2153046 h 2153046"/>
                    <a:gd name="connsiteX3" fmla="*/ 172732 w 469057"/>
                    <a:gd name="connsiteY3" fmla="*/ 2117471 h 2153046"/>
                    <a:gd name="connsiteX4" fmla="*/ 198942 w 469057"/>
                    <a:gd name="connsiteY4" fmla="*/ 1906609 h 2153046"/>
                    <a:gd name="connsiteX5" fmla="*/ 200879 w 469057"/>
                    <a:gd name="connsiteY5" fmla="*/ 1883876 h 2153046"/>
                    <a:gd name="connsiteX6" fmla="*/ 167696 w 469057"/>
                    <a:gd name="connsiteY6" fmla="*/ 1928847 h 2153046"/>
                    <a:gd name="connsiteX7" fmla="*/ 107725 w 469057"/>
                    <a:gd name="connsiteY7" fmla="*/ 1977458 h 2153046"/>
                    <a:gd name="connsiteX8" fmla="*/ 95017 w 469057"/>
                    <a:gd name="connsiteY8" fmla="*/ 1980955 h 2153046"/>
                    <a:gd name="connsiteX9" fmla="*/ 101364 w 469057"/>
                    <a:gd name="connsiteY9" fmla="*/ 1945380 h 2153046"/>
                    <a:gd name="connsiteX10" fmla="*/ 124369 w 469057"/>
                    <a:gd name="connsiteY10" fmla="*/ 1724100 h 2153046"/>
                    <a:gd name="connsiteX11" fmla="*/ 54611 w 469057"/>
                    <a:gd name="connsiteY11" fmla="*/ 1823178 h 2153046"/>
                    <a:gd name="connsiteX12" fmla="*/ 46356 w 469057"/>
                    <a:gd name="connsiteY12" fmla="*/ 1826189 h 2153046"/>
                    <a:gd name="connsiteX13" fmla="*/ 50479 w 469057"/>
                    <a:gd name="connsiteY13" fmla="*/ 1795559 h 2153046"/>
                    <a:gd name="connsiteX14" fmla="*/ 67504 w 469057"/>
                    <a:gd name="connsiteY14" fmla="*/ 1614008 h 2153046"/>
                    <a:gd name="connsiteX15" fmla="*/ 68762 w 469057"/>
                    <a:gd name="connsiteY15" fmla="*/ 1594436 h 2153046"/>
                    <a:gd name="connsiteX16" fmla="*/ 47208 w 469057"/>
                    <a:gd name="connsiteY16" fmla="*/ 1633156 h 2153046"/>
                    <a:gd name="connsiteX17" fmla="*/ 8255 w 469057"/>
                    <a:gd name="connsiteY17" fmla="*/ 1675009 h 2153046"/>
                    <a:gd name="connsiteX18" fmla="*/ 0 w 469057"/>
                    <a:gd name="connsiteY18" fmla="*/ 1678020 h 2153046"/>
                    <a:gd name="connsiteX19" fmla="*/ 4123 w 469057"/>
                    <a:gd name="connsiteY19" fmla="*/ 1647390 h 2153046"/>
                    <a:gd name="connsiteX20" fmla="*/ 44408 w 469057"/>
                    <a:gd name="connsiteY20" fmla="*/ 839009 h 2153046"/>
                    <a:gd name="connsiteX21" fmla="*/ 4123 w 469057"/>
                    <a:gd name="connsiteY21" fmla="*/ 30630 h 2153046"/>
                    <a:gd name="connsiteX22" fmla="*/ 0 w 469057"/>
                    <a:gd name="connsiteY22" fmla="*/ 0 h 2153046"/>
                    <a:gd name="connsiteX23" fmla="*/ 8254 w 469057"/>
                    <a:gd name="connsiteY23" fmla="*/ 3010 h 2153046"/>
                    <a:gd name="connsiteX24" fmla="*/ 65550 w 469057"/>
                    <a:gd name="connsiteY24" fmla="*/ 74370 h 2153046"/>
                    <a:gd name="connsiteX25" fmla="*/ 114279 w 469057"/>
                    <a:gd name="connsiteY25" fmla="*/ 191824 h 2153046"/>
                    <a:gd name="connsiteX26" fmla="*/ 101364 w 469057"/>
                    <a:gd name="connsiteY26" fmla="*/ 67595 h 2153046"/>
                    <a:gd name="connsiteX27" fmla="*/ 95017 w 469057"/>
                    <a:gd name="connsiteY27" fmla="*/ 32020 h 2153046"/>
                    <a:gd name="connsiteX28" fmla="*/ 107724 w 469057"/>
                    <a:gd name="connsiteY28" fmla="*/ 35515 h 2153046"/>
                    <a:gd name="connsiteX29" fmla="*/ 272193 w 469057"/>
                    <a:gd name="connsiteY29" fmla="*/ 257064 h 2153046"/>
                    <a:gd name="connsiteX30" fmla="*/ 309546 w 469057"/>
                    <a:gd name="connsiteY30" fmla="*/ 361470 h 2153046"/>
                    <a:gd name="connsiteX31" fmla="*/ 343560 w 469057"/>
                    <a:gd name="connsiteY31" fmla="*/ 429154 h 2153046"/>
                    <a:gd name="connsiteX32" fmla="*/ 420943 w 469057"/>
                    <a:gd name="connsiteY32" fmla="*/ 685247 h 2153046"/>
                    <a:gd name="connsiteX33" fmla="*/ 469057 w 469057"/>
                    <a:gd name="connsiteY33" fmla="*/ 1178577 h 2153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469057" h="2153046">
                      <a:moveTo>
                        <a:pt x="469057" y="1178577"/>
                      </a:moveTo>
                      <a:cubicBezTo>
                        <a:pt x="469057" y="1657529"/>
                        <a:pt x="344575" y="2057132"/>
                        <a:pt x="179092" y="2149549"/>
                      </a:cubicBezTo>
                      <a:lnTo>
                        <a:pt x="166384" y="2153046"/>
                      </a:lnTo>
                      <a:lnTo>
                        <a:pt x="172732" y="2117471"/>
                      </a:lnTo>
                      <a:cubicBezTo>
                        <a:pt x="182521" y="2050468"/>
                        <a:pt x="191292" y="1980022"/>
                        <a:pt x="198942" y="1906609"/>
                      </a:cubicBezTo>
                      <a:lnTo>
                        <a:pt x="200879" y="1883876"/>
                      </a:lnTo>
                      <a:lnTo>
                        <a:pt x="167696" y="1928847"/>
                      </a:lnTo>
                      <a:cubicBezTo>
                        <a:pt x="148454" y="1949555"/>
                        <a:pt x="128410" y="1965906"/>
                        <a:pt x="107725" y="1977458"/>
                      </a:cubicBezTo>
                      <a:lnTo>
                        <a:pt x="95017" y="1980955"/>
                      </a:lnTo>
                      <a:lnTo>
                        <a:pt x="101364" y="1945380"/>
                      </a:lnTo>
                      <a:lnTo>
                        <a:pt x="124369" y="1724100"/>
                      </a:lnTo>
                      <a:lnTo>
                        <a:pt x="54611" y="1823178"/>
                      </a:lnTo>
                      <a:lnTo>
                        <a:pt x="46356" y="1826189"/>
                      </a:lnTo>
                      <a:lnTo>
                        <a:pt x="50479" y="1795559"/>
                      </a:lnTo>
                      <a:cubicBezTo>
                        <a:pt x="56838" y="1737870"/>
                        <a:pt x="62535" y="1677217"/>
                        <a:pt x="67504" y="1614008"/>
                      </a:cubicBezTo>
                      <a:lnTo>
                        <a:pt x="68762" y="1594436"/>
                      </a:lnTo>
                      <a:lnTo>
                        <a:pt x="47208" y="1633156"/>
                      </a:lnTo>
                      <a:cubicBezTo>
                        <a:pt x="34710" y="1650985"/>
                        <a:pt x="21690" y="1665064"/>
                        <a:pt x="8255" y="1675009"/>
                      </a:cubicBezTo>
                      <a:lnTo>
                        <a:pt x="0" y="1678020"/>
                      </a:lnTo>
                      <a:lnTo>
                        <a:pt x="4123" y="1647390"/>
                      </a:lnTo>
                      <a:cubicBezTo>
                        <a:pt x="29557" y="1416634"/>
                        <a:pt x="44408" y="1138453"/>
                        <a:pt x="44408" y="839009"/>
                      </a:cubicBezTo>
                      <a:cubicBezTo>
                        <a:pt x="44408" y="539568"/>
                        <a:pt x="29557" y="261387"/>
                        <a:pt x="4123" y="30630"/>
                      </a:cubicBezTo>
                      <a:lnTo>
                        <a:pt x="0" y="0"/>
                      </a:lnTo>
                      <a:lnTo>
                        <a:pt x="8254" y="3010"/>
                      </a:lnTo>
                      <a:cubicBezTo>
                        <a:pt x="28408" y="17929"/>
                        <a:pt x="47626" y="42147"/>
                        <a:pt x="65550" y="74370"/>
                      </a:cubicBezTo>
                      <a:lnTo>
                        <a:pt x="114279" y="191824"/>
                      </a:lnTo>
                      <a:lnTo>
                        <a:pt x="101364" y="67595"/>
                      </a:lnTo>
                      <a:lnTo>
                        <a:pt x="95017" y="32020"/>
                      </a:lnTo>
                      <a:lnTo>
                        <a:pt x="107724" y="35515"/>
                      </a:lnTo>
                      <a:cubicBezTo>
                        <a:pt x="169780" y="70172"/>
                        <a:pt x="226071" y="148026"/>
                        <a:pt x="272193" y="257064"/>
                      </a:cubicBezTo>
                      <a:lnTo>
                        <a:pt x="309546" y="361470"/>
                      </a:lnTo>
                      <a:lnTo>
                        <a:pt x="343560" y="429154"/>
                      </a:lnTo>
                      <a:cubicBezTo>
                        <a:pt x="374309" y="501846"/>
                        <a:pt x="400538" y="588397"/>
                        <a:pt x="420943" y="685247"/>
                      </a:cubicBezTo>
                      <a:cubicBezTo>
                        <a:pt x="451551" y="830522"/>
                        <a:pt x="469057" y="998971"/>
                        <a:pt x="469057" y="1178577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9" name="フリーフォーム: 図形 948">
                  <a:extLst>
                    <a:ext uri="{FF2B5EF4-FFF2-40B4-BE49-F238E27FC236}">
                      <a16:creationId xmlns:a16="http://schemas.microsoft.com/office/drawing/2014/main" id="{3F89DF23-7A6A-40E9-B190-ACAB46579010}"/>
                    </a:ext>
                  </a:extLst>
                </p:cNvPr>
                <p:cNvSpPr/>
                <p:nvPr/>
              </p:nvSpPr>
              <p:spPr>
                <a:xfrm>
                  <a:off x="728473" y="2180994"/>
                  <a:ext cx="3589362" cy="1114656"/>
                </a:xfrm>
                <a:custGeom>
                  <a:avLst/>
                  <a:gdLst>
                    <a:gd name="connsiteX0" fmla="*/ 350235 w 3589362"/>
                    <a:gd name="connsiteY0" fmla="*/ 230 h 1114656"/>
                    <a:gd name="connsiteX1" fmla="*/ 594137 w 3589362"/>
                    <a:gd name="connsiteY1" fmla="*/ 107476 h 1114656"/>
                    <a:gd name="connsiteX2" fmla="*/ 640707 w 3589362"/>
                    <a:gd name="connsiteY2" fmla="*/ 160047 h 1114656"/>
                    <a:gd name="connsiteX3" fmla="*/ 720784 w 3589362"/>
                    <a:gd name="connsiteY3" fmla="*/ 145105 h 1114656"/>
                    <a:gd name="connsiteX4" fmla="*/ 971289 w 3589362"/>
                    <a:gd name="connsiteY4" fmla="*/ 130404 h 1114656"/>
                    <a:gd name="connsiteX5" fmla="*/ 1099580 w 3589362"/>
                    <a:gd name="connsiteY5" fmla="*/ 134172 h 1114656"/>
                    <a:gd name="connsiteX6" fmla="*/ 1201768 w 3589362"/>
                    <a:gd name="connsiteY6" fmla="*/ 143313 h 1114656"/>
                    <a:gd name="connsiteX7" fmla="*/ 1351744 w 3589362"/>
                    <a:gd name="connsiteY7" fmla="*/ 118173 h 1114656"/>
                    <a:gd name="connsiteX8" fmla="*/ 2371020 w 3589362"/>
                    <a:gd name="connsiteY8" fmla="*/ 109415 h 1114656"/>
                    <a:gd name="connsiteX9" fmla="*/ 3589362 w 3589362"/>
                    <a:gd name="connsiteY9" fmla="*/ 391901 h 1114656"/>
                    <a:gd name="connsiteX10" fmla="*/ 2366257 w 3589362"/>
                    <a:gd name="connsiteY10" fmla="*/ 1112537 h 1114656"/>
                    <a:gd name="connsiteX11" fmla="*/ 1161737 w 3589362"/>
                    <a:gd name="connsiteY11" fmla="*/ 440864 h 1114656"/>
                    <a:gd name="connsiteX12" fmla="*/ 1126225 w 3589362"/>
                    <a:gd name="connsiteY12" fmla="*/ 397007 h 1114656"/>
                    <a:gd name="connsiteX13" fmla="*/ 971289 w 3589362"/>
                    <a:gd name="connsiteY13" fmla="*/ 394129 h 1114656"/>
                    <a:gd name="connsiteX14" fmla="*/ 755557 w 3589362"/>
                    <a:gd name="connsiteY14" fmla="*/ 398137 h 1114656"/>
                    <a:gd name="connsiteX15" fmla="*/ 654595 w 3589362"/>
                    <a:gd name="connsiteY15" fmla="*/ 403794 h 1114656"/>
                    <a:gd name="connsiteX16" fmla="*/ 603760 w 3589362"/>
                    <a:gd name="connsiteY16" fmla="*/ 448544 h 1114656"/>
                    <a:gd name="connsiteX17" fmla="*/ 293878 w 3589362"/>
                    <a:gd name="connsiteY17" fmla="*/ 498243 h 1114656"/>
                    <a:gd name="connsiteX18" fmla="*/ 24285 w 3589362"/>
                    <a:gd name="connsiteY18" fmla="*/ 288924 h 1114656"/>
                    <a:gd name="connsiteX19" fmla="*/ 350235 w 3589362"/>
                    <a:gd name="connsiteY19" fmla="*/ 230 h 1114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589362" h="1114656">
                      <a:moveTo>
                        <a:pt x="350235" y="230"/>
                      </a:moveTo>
                      <a:cubicBezTo>
                        <a:pt x="435913" y="4331"/>
                        <a:pt x="525735" y="49191"/>
                        <a:pt x="594137" y="107476"/>
                      </a:cubicBezTo>
                      <a:lnTo>
                        <a:pt x="640707" y="160047"/>
                      </a:lnTo>
                      <a:lnTo>
                        <a:pt x="720784" y="145105"/>
                      </a:lnTo>
                      <a:cubicBezTo>
                        <a:pt x="799918" y="135551"/>
                        <a:pt x="884055" y="130404"/>
                        <a:pt x="971289" y="130404"/>
                      </a:cubicBezTo>
                      <a:cubicBezTo>
                        <a:pt x="1014906" y="130404"/>
                        <a:pt x="1057749" y="131691"/>
                        <a:pt x="1099580" y="134172"/>
                      </a:cubicBezTo>
                      <a:lnTo>
                        <a:pt x="1201768" y="143313"/>
                      </a:lnTo>
                      <a:lnTo>
                        <a:pt x="1351744" y="118173"/>
                      </a:lnTo>
                      <a:cubicBezTo>
                        <a:pt x="1653704" y="83016"/>
                        <a:pt x="2105789" y="93540"/>
                        <a:pt x="2371020" y="109415"/>
                      </a:cubicBezTo>
                      <a:cubicBezTo>
                        <a:pt x="2795390" y="134815"/>
                        <a:pt x="3589362" y="159611"/>
                        <a:pt x="3589362" y="391901"/>
                      </a:cubicBezTo>
                      <a:cubicBezTo>
                        <a:pt x="3589362" y="624191"/>
                        <a:pt x="2990652" y="1152224"/>
                        <a:pt x="2366257" y="1112537"/>
                      </a:cubicBezTo>
                      <a:cubicBezTo>
                        <a:pt x="1897961" y="1082772"/>
                        <a:pt x="1387409" y="700615"/>
                        <a:pt x="1161737" y="440864"/>
                      </a:cubicBezTo>
                      <a:lnTo>
                        <a:pt x="1126225" y="397007"/>
                      </a:lnTo>
                      <a:lnTo>
                        <a:pt x="971289" y="394129"/>
                      </a:lnTo>
                      <a:cubicBezTo>
                        <a:pt x="899131" y="394129"/>
                        <a:pt x="827139" y="395471"/>
                        <a:pt x="755557" y="398137"/>
                      </a:cubicBezTo>
                      <a:lnTo>
                        <a:pt x="654595" y="403794"/>
                      </a:lnTo>
                      <a:lnTo>
                        <a:pt x="603760" y="448544"/>
                      </a:lnTo>
                      <a:cubicBezTo>
                        <a:pt x="533870" y="487646"/>
                        <a:pt x="429959" y="509488"/>
                        <a:pt x="293878" y="498243"/>
                      </a:cubicBezTo>
                      <a:cubicBezTo>
                        <a:pt x="21716" y="475754"/>
                        <a:pt x="-42258" y="371926"/>
                        <a:pt x="24285" y="288924"/>
                      </a:cubicBezTo>
                      <a:cubicBezTo>
                        <a:pt x="90828" y="205922"/>
                        <a:pt x="178879" y="-7971"/>
                        <a:pt x="350235" y="23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0" name="フリーフォーム: 図形 949">
                  <a:extLst>
                    <a:ext uri="{FF2B5EF4-FFF2-40B4-BE49-F238E27FC236}">
                      <a16:creationId xmlns:a16="http://schemas.microsoft.com/office/drawing/2014/main" id="{606123AE-6DBA-4BA1-A835-08B9AE4D6501}"/>
                    </a:ext>
                  </a:extLst>
                </p:cNvPr>
                <p:cNvSpPr/>
                <p:nvPr/>
              </p:nvSpPr>
              <p:spPr>
                <a:xfrm>
                  <a:off x="728474" y="2180995"/>
                  <a:ext cx="1248745" cy="501192"/>
                </a:xfrm>
                <a:custGeom>
                  <a:avLst/>
                  <a:gdLst>
                    <a:gd name="connsiteX0" fmla="*/ 350235 w 1248745"/>
                    <a:gd name="connsiteY0" fmla="*/ 230 h 501192"/>
                    <a:gd name="connsiteX1" fmla="*/ 594137 w 1248745"/>
                    <a:gd name="connsiteY1" fmla="*/ 107476 h 501192"/>
                    <a:gd name="connsiteX2" fmla="*/ 640707 w 1248745"/>
                    <a:gd name="connsiteY2" fmla="*/ 160047 h 501192"/>
                    <a:gd name="connsiteX3" fmla="*/ 720784 w 1248745"/>
                    <a:gd name="connsiteY3" fmla="*/ 145105 h 501192"/>
                    <a:gd name="connsiteX4" fmla="*/ 971289 w 1248745"/>
                    <a:gd name="connsiteY4" fmla="*/ 130404 h 501192"/>
                    <a:gd name="connsiteX5" fmla="*/ 1099580 w 1248745"/>
                    <a:gd name="connsiteY5" fmla="*/ 134172 h 501192"/>
                    <a:gd name="connsiteX6" fmla="*/ 1201768 w 1248745"/>
                    <a:gd name="connsiteY6" fmla="*/ 143313 h 501192"/>
                    <a:gd name="connsiteX7" fmla="*/ 1248745 w 1248745"/>
                    <a:gd name="connsiteY7" fmla="*/ 135439 h 501192"/>
                    <a:gd name="connsiteX8" fmla="*/ 1219638 w 1248745"/>
                    <a:gd name="connsiteY8" fmla="*/ 182079 h 501192"/>
                    <a:gd name="connsiteX9" fmla="*/ 1167806 w 1248745"/>
                    <a:gd name="connsiteY9" fmla="*/ 300298 h 501192"/>
                    <a:gd name="connsiteX10" fmla="*/ 1138647 w 1248745"/>
                    <a:gd name="connsiteY10" fmla="*/ 412348 h 501192"/>
                    <a:gd name="connsiteX11" fmla="*/ 1126225 w 1248745"/>
                    <a:gd name="connsiteY11" fmla="*/ 397007 h 501192"/>
                    <a:gd name="connsiteX12" fmla="*/ 971289 w 1248745"/>
                    <a:gd name="connsiteY12" fmla="*/ 394129 h 501192"/>
                    <a:gd name="connsiteX13" fmla="*/ 755557 w 1248745"/>
                    <a:gd name="connsiteY13" fmla="*/ 398137 h 501192"/>
                    <a:gd name="connsiteX14" fmla="*/ 654595 w 1248745"/>
                    <a:gd name="connsiteY14" fmla="*/ 403794 h 501192"/>
                    <a:gd name="connsiteX15" fmla="*/ 603760 w 1248745"/>
                    <a:gd name="connsiteY15" fmla="*/ 448544 h 501192"/>
                    <a:gd name="connsiteX16" fmla="*/ 293878 w 1248745"/>
                    <a:gd name="connsiteY16" fmla="*/ 498243 h 501192"/>
                    <a:gd name="connsiteX17" fmla="*/ 24285 w 1248745"/>
                    <a:gd name="connsiteY17" fmla="*/ 288924 h 501192"/>
                    <a:gd name="connsiteX18" fmla="*/ 350235 w 1248745"/>
                    <a:gd name="connsiteY18" fmla="*/ 230 h 501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48745" h="501192">
                      <a:moveTo>
                        <a:pt x="350235" y="230"/>
                      </a:moveTo>
                      <a:cubicBezTo>
                        <a:pt x="435913" y="4331"/>
                        <a:pt x="525735" y="49191"/>
                        <a:pt x="594137" y="107476"/>
                      </a:cubicBezTo>
                      <a:lnTo>
                        <a:pt x="640707" y="160047"/>
                      </a:lnTo>
                      <a:lnTo>
                        <a:pt x="720784" y="145105"/>
                      </a:lnTo>
                      <a:cubicBezTo>
                        <a:pt x="799918" y="135551"/>
                        <a:pt x="884055" y="130404"/>
                        <a:pt x="971289" y="130404"/>
                      </a:cubicBezTo>
                      <a:cubicBezTo>
                        <a:pt x="1014906" y="130404"/>
                        <a:pt x="1057749" y="131691"/>
                        <a:pt x="1099580" y="134172"/>
                      </a:cubicBezTo>
                      <a:lnTo>
                        <a:pt x="1201768" y="143313"/>
                      </a:lnTo>
                      <a:lnTo>
                        <a:pt x="1248745" y="135439"/>
                      </a:lnTo>
                      <a:lnTo>
                        <a:pt x="1219638" y="182079"/>
                      </a:lnTo>
                      <a:cubicBezTo>
                        <a:pt x="1199152" y="220706"/>
                        <a:pt x="1181816" y="260147"/>
                        <a:pt x="1167806" y="300298"/>
                      </a:cubicBezTo>
                      <a:lnTo>
                        <a:pt x="1138647" y="412348"/>
                      </a:lnTo>
                      <a:lnTo>
                        <a:pt x="1126225" y="397007"/>
                      </a:lnTo>
                      <a:lnTo>
                        <a:pt x="971289" y="394129"/>
                      </a:lnTo>
                      <a:cubicBezTo>
                        <a:pt x="899131" y="394129"/>
                        <a:pt x="827139" y="395471"/>
                        <a:pt x="755557" y="398137"/>
                      </a:cubicBezTo>
                      <a:lnTo>
                        <a:pt x="654595" y="403794"/>
                      </a:lnTo>
                      <a:lnTo>
                        <a:pt x="603760" y="448544"/>
                      </a:lnTo>
                      <a:cubicBezTo>
                        <a:pt x="533870" y="487646"/>
                        <a:pt x="429959" y="509488"/>
                        <a:pt x="293878" y="498243"/>
                      </a:cubicBezTo>
                      <a:cubicBezTo>
                        <a:pt x="21716" y="475754"/>
                        <a:pt x="-42258" y="371926"/>
                        <a:pt x="24285" y="288924"/>
                      </a:cubicBezTo>
                      <a:cubicBezTo>
                        <a:pt x="90828" y="205922"/>
                        <a:pt x="178879" y="-7971"/>
                        <a:pt x="350235" y="23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1" name="フリーフォーム: 図形 950">
                  <a:extLst>
                    <a:ext uri="{FF2B5EF4-FFF2-40B4-BE49-F238E27FC236}">
                      <a16:creationId xmlns:a16="http://schemas.microsoft.com/office/drawing/2014/main" id="{2BE16BA1-E0B3-40E3-B732-D64AD690C1C6}"/>
                    </a:ext>
                  </a:extLst>
                </p:cNvPr>
                <p:cNvSpPr/>
                <p:nvPr/>
              </p:nvSpPr>
              <p:spPr>
                <a:xfrm>
                  <a:off x="892729" y="2366182"/>
                  <a:ext cx="349081" cy="316005"/>
                </a:xfrm>
                <a:custGeom>
                  <a:avLst/>
                  <a:gdLst>
                    <a:gd name="connsiteX0" fmla="*/ 244737 w 349081"/>
                    <a:gd name="connsiteY0" fmla="*/ 99 h 316005"/>
                    <a:gd name="connsiteX1" fmla="*/ 281558 w 349081"/>
                    <a:gd name="connsiteY1" fmla="*/ 9639 h 316005"/>
                    <a:gd name="connsiteX2" fmla="*/ 317934 w 349081"/>
                    <a:gd name="connsiteY2" fmla="*/ 59490 h 316005"/>
                    <a:gd name="connsiteX3" fmla="*/ 334180 w 349081"/>
                    <a:gd name="connsiteY3" fmla="*/ 102203 h 316005"/>
                    <a:gd name="connsiteX4" fmla="*/ 347394 w 349081"/>
                    <a:gd name="connsiteY4" fmla="*/ 236460 h 316005"/>
                    <a:gd name="connsiteX5" fmla="*/ 332474 w 349081"/>
                    <a:gd name="connsiteY5" fmla="*/ 301299 h 316005"/>
                    <a:gd name="connsiteX6" fmla="*/ 309386 w 349081"/>
                    <a:gd name="connsiteY6" fmla="*/ 307087 h 316005"/>
                    <a:gd name="connsiteX7" fmla="*/ 129623 w 349081"/>
                    <a:gd name="connsiteY7" fmla="*/ 313056 h 316005"/>
                    <a:gd name="connsiteX8" fmla="*/ 37169 w 349081"/>
                    <a:gd name="connsiteY8" fmla="*/ 301010 h 316005"/>
                    <a:gd name="connsiteX9" fmla="*/ 0 w 349081"/>
                    <a:gd name="connsiteY9" fmla="*/ 291711 h 316005"/>
                    <a:gd name="connsiteX10" fmla="*/ 114648 w 349081"/>
                    <a:gd name="connsiteY10" fmla="*/ 107703 h 316005"/>
                    <a:gd name="connsiteX11" fmla="*/ 244737 w 349081"/>
                    <a:gd name="connsiteY11" fmla="*/ 99 h 3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49081" h="316005">
                      <a:moveTo>
                        <a:pt x="244737" y="99"/>
                      </a:moveTo>
                      <a:cubicBezTo>
                        <a:pt x="258016" y="-614"/>
                        <a:pt x="270443" y="2530"/>
                        <a:pt x="281558" y="9639"/>
                      </a:cubicBezTo>
                      <a:cubicBezTo>
                        <a:pt x="296378" y="19119"/>
                        <a:pt x="308867" y="35650"/>
                        <a:pt x="317934" y="59490"/>
                      </a:cubicBezTo>
                      <a:lnTo>
                        <a:pt x="334180" y="102203"/>
                      </a:lnTo>
                      <a:cubicBezTo>
                        <a:pt x="347781" y="137962"/>
                        <a:pt x="351751" y="185088"/>
                        <a:pt x="347394" y="236460"/>
                      </a:cubicBezTo>
                      <a:lnTo>
                        <a:pt x="332474" y="301299"/>
                      </a:lnTo>
                      <a:lnTo>
                        <a:pt x="309386" y="307087"/>
                      </a:lnTo>
                      <a:cubicBezTo>
                        <a:pt x="257662" y="316030"/>
                        <a:pt x="197664" y="318679"/>
                        <a:pt x="129623" y="313056"/>
                      </a:cubicBezTo>
                      <a:cubicBezTo>
                        <a:pt x="95603" y="310245"/>
                        <a:pt x="64836" y="306163"/>
                        <a:pt x="37169" y="301010"/>
                      </a:cubicBezTo>
                      <a:lnTo>
                        <a:pt x="0" y="291711"/>
                      </a:lnTo>
                      <a:lnTo>
                        <a:pt x="114648" y="107703"/>
                      </a:lnTo>
                      <a:cubicBezTo>
                        <a:pt x="157400" y="39087"/>
                        <a:pt x="204901" y="2237"/>
                        <a:pt x="244737" y="99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2" name="フリーフォーム: 図形 951">
                  <a:extLst>
                    <a:ext uri="{FF2B5EF4-FFF2-40B4-BE49-F238E27FC236}">
                      <a16:creationId xmlns:a16="http://schemas.microsoft.com/office/drawing/2014/main" id="{0BB95627-FEBB-4ACF-A757-26251A31D2BB}"/>
                    </a:ext>
                  </a:extLst>
                </p:cNvPr>
                <p:cNvSpPr/>
                <p:nvPr/>
              </p:nvSpPr>
              <p:spPr>
                <a:xfrm rot="9540701" flipH="1">
                  <a:off x="3601298" y="3018608"/>
                  <a:ext cx="653785" cy="223997"/>
                </a:xfrm>
                <a:custGeom>
                  <a:avLst/>
                  <a:gdLst>
                    <a:gd name="connsiteX0" fmla="*/ 508591 w 653143"/>
                    <a:gd name="connsiteY0" fmla="*/ 619459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05172"/>
                    <a:gd name="connsiteX1" fmla="*/ 602860 w 653143"/>
                    <a:gd name="connsiteY1" fmla="*/ 605172 h 605172"/>
                    <a:gd name="connsiteX2" fmla="*/ 581651 w 653143"/>
                    <a:gd name="connsiteY2" fmla="*/ 157555 h 605172"/>
                    <a:gd name="connsiteX3" fmla="*/ 601208 w 653143"/>
                    <a:gd name="connsiteY3" fmla="*/ 152088 h 605172"/>
                    <a:gd name="connsiteX4" fmla="*/ 609400 w 653143"/>
                    <a:gd name="connsiteY4" fmla="*/ 51217 h 605172"/>
                    <a:gd name="connsiteX5" fmla="*/ 27652 w 653143"/>
                    <a:gd name="connsiteY5" fmla="*/ 0 h 605172"/>
                    <a:gd name="connsiteX6" fmla="*/ 66012 w 653143"/>
                    <a:gd name="connsiteY6" fmla="*/ 88557 h 605172"/>
                    <a:gd name="connsiteX7" fmla="*/ 66605 w 653143"/>
                    <a:gd name="connsiteY7" fmla="*/ 96278 h 605172"/>
                    <a:gd name="connsiteX8" fmla="*/ 0 w 653143"/>
                    <a:gd name="connsiteY8" fmla="*/ 126806 h 605172"/>
                    <a:gd name="connsiteX9" fmla="*/ 67258 w 653143"/>
                    <a:gd name="connsiteY9" fmla="*/ 157632 h 605172"/>
                    <a:gd name="connsiteX10" fmla="*/ 63119 w 653143"/>
                    <a:gd name="connsiteY10" fmla="*/ 171390 h 605172"/>
                    <a:gd name="connsiteX11" fmla="*/ 27652 w 653143"/>
                    <a:gd name="connsiteY11" fmla="*/ 221583 h 605172"/>
                    <a:gd name="connsiteX12" fmla="*/ 520233 w 653143"/>
                    <a:gd name="connsiteY12" fmla="*/ 169563 h 605172"/>
                    <a:gd name="connsiteX13" fmla="*/ 529318 w 653143"/>
                    <a:gd name="connsiteY13" fmla="*/ 168054 h 605172"/>
                    <a:gd name="connsiteX0" fmla="*/ 529318 w 653143"/>
                    <a:gd name="connsiteY0" fmla="*/ 168054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12" fmla="*/ 529318 w 653143"/>
                    <a:gd name="connsiteY12" fmla="*/ 168054 h 221583"/>
                    <a:gd name="connsiteX0" fmla="*/ 520233 w 653143"/>
                    <a:gd name="connsiteY0" fmla="*/ 16956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0" fmla="*/ 27652 w 653143"/>
                    <a:gd name="connsiteY0" fmla="*/ 22158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0" fmla="*/ 27652 w 653143"/>
                    <a:gd name="connsiteY0" fmla="*/ 221583 h 221583"/>
                    <a:gd name="connsiteX1" fmla="*/ 601208 w 653143"/>
                    <a:gd name="connsiteY1" fmla="*/ 152088 h 221583"/>
                    <a:gd name="connsiteX2" fmla="*/ 609400 w 653143"/>
                    <a:gd name="connsiteY2" fmla="*/ 51217 h 221583"/>
                    <a:gd name="connsiteX3" fmla="*/ 27652 w 653143"/>
                    <a:gd name="connsiteY3" fmla="*/ 0 h 221583"/>
                    <a:gd name="connsiteX4" fmla="*/ 66012 w 653143"/>
                    <a:gd name="connsiteY4" fmla="*/ 88557 h 221583"/>
                    <a:gd name="connsiteX5" fmla="*/ 66605 w 653143"/>
                    <a:gd name="connsiteY5" fmla="*/ 96278 h 221583"/>
                    <a:gd name="connsiteX6" fmla="*/ 0 w 653143"/>
                    <a:gd name="connsiteY6" fmla="*/ 126806 h 221583"/>
                    <a:gd name="connsiteX7" fmla="*/ 67258 w 653143"/>
                    <a:gd name="connsiteY7" fmla="*/ 157632 h 221583"/>
                    <a:gd name="connsiteX8" fmla="*/ 63119 w 653143"/>
                    <a:gd name="connsiteY8" fmla="*/ 171390 h 221583"/>
                    <a:gd name="connsiteX9" fmla="*/ 27652 w 653143"/>
                    <a:gd name="connsiteY9" fmla="*/ 221583 h 221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3143" h="221583">
                      <a:moveTo>
                        <a:pt x="27652" y="221583"/>
                      </a:moveTo>
                      <a:cubicBezTo>
                        <a:pt x="117333" y="218366"/>
                        <a:pt x="504250" y="180482"/>
                        <a:pt x="601208" y="152088"/>
                      </a:cubicBezTo>
                      <a:cubicBezTo>
                        <a:pt x="672599" y="123866"/>
                        <a:pt x="665577" y="63870"/>
                        <a:pt x="609400" y="51217"/>
                      </a:cubicBezTo>
                      <a:cubicBezTo>
                        <a:pt x="545199" y="36755"/>
                        <a:pt x="237341" y="18466"/>
                        <a:pt x="27652" y="0"/>
                      </a:cubicBezTo>
                      <a:cubicBezTo>
                        <a:pt x="45389" y="24035"/>
                        <a:pt x="59704" y="48845"/>
                        <a:pt x="66012" y="88557"/>
                      </a:cubicBezTo>
                      <a:cubicBezTo>
                        <a:pt x="66210" y="91131"/>
                        <a:pt x="66407" y="93704"/>
                        <a:pt x="66605" y="96278"/>
                      </a:cubicBezTo>
                      <a:lnTo>
                        <a:pt x="0" y="126806"/>
                      </a:lnTo>
                      <a:lnTo>
                        <a:pt x="67258" y="157632"/>
                      </a:lnTo>
                      <a:lnTo>
                        <a:pt x="63119" y="171390"/>
                      </a:lnTo>
                      <a:cubicBezTo>
                        <a:pt x="51297" y="197526"/>
                        <a:pt x="27191" y="195447"/>
                        <a:pt x="27652" y="221583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3" name="フリーフォーム: 図形 952">
                  <a:extLst>
                    <a:ext uri="{FF2B5EF4-FFF2-40B4-BE49-F238E27FC236}">
                      <a16:creationId xmlns:a16="http://schemas.microsoft.com/office/drawing/2014/main" id="{9C08EC25-B418-4AFD-BE46-E62B35E9F792}"/>
                    </a:ext>
                  </a:extLst>
                </p:cNvPr>
                <p:cNvSpPr/>
                <p:nvPr/>
              </p:nvSpPr>
              <p:spPr>
                <a:xfrm>
                  <a:off x="2005634" y="-357004"/>
                  <a:ext cx="1727111" cy="3008451"/>
                </a:xfrm>
                <a:custGeom>
                  <a:avLst/>
                  <a:gdLst>
                    <a:gd name="connsiteX0" fmla="*/ 112323 w 705180"/>
                    <a:gd name="connsiteY0" fmla="*/ 1302675 h 1302675"/>
                    <a:gd name="connsiteX1" fmla="*/ 146829 w 705180"/>
                    <a:gd name="connsiteY1" fmla="*/ 974871 h 1302675"/>
                    <a:gd name="connsiteX2" fmla="*/ 180 w 705180"/>
                    <a:gd name="connsiteY2" fmla="*/ 741958 h 1302675"/>
                    <a:gd name="connsiteX3" fmla="*/ 181334 w 705180"/>
                    <a:gd name="connsiteY3" fmla="*/ 25965 h 1302675"/>
                    <a:gd name="connsiteX4" fmla="*/ 250346 w 705180"/>
                    <a:gd name="connsiteY4" fmla="*/ 155361 h 1302675"/>
                    <a:gd name="connsiteX5" fmla="*/ 345236 w 705180"/>
                    <a:gd name="connsiteY5" fmla="*/ 138109 h 1302675"/>
                    <a:gd name="connsiteX6" fmla="*/ 362489 w 705180"/>
                    <a:gd name="connsiteY6" fmla="*/ 232999 h 1302675"/>
                    <a:gd name="connsiteX7" fmla="*/ 440127 w 705180"/>
                    <a:gd name="connsiteY7" fmla="*/ 258878 h 1302675"/>
                    <a:gd name="connsiteX8" fmla="*/ 440127 w 705180"/>
                    <a:gd name="connsiteY8" fmla="*/ 431407 h 1302675"/>
                    <a:gd name="connsiteX9" fmla="*/ 491885 w 705180"/>
                    <a:gd name="connsiteY9" fmla="*/ 440033 h 1302675"/>
                    <a:gd name="connsiteX10" fmla="*/ 474632 w 705180"/>
                    <a:gd name="connsiteY10" fmla="*/ 560803 h 1302675"/>
                    <a:gd name="connsiteX11" fmla="*/ 552270 w 705180"/>
                    <a:gd name="connsiteY11" fmla="*/ 586682 h 1302675"/>
                    <a:gd name="connsiteX12" fmla="*/ 552270 w 705180"/>
                    <a:gd name="connsiteY12" fmla="*/ 690199 h 1302675"/>
                    <a:gd name="connsiteX13" fmla="*/ 698919 w 705180"/>
                    <a:gd name="connsiteY13" fmla="*/ 905859 h 1302675"/>
                    <a:gd name="connsiteX14" fmla="*/ 664414 w 705180"/>
                    <a:gd name="connsiteY14" fmla="*/ 1250916 h 1302675"/>
                    <a:gd name="connsiteX0" fmla="*/ 112323 w 701679"/>
                    <a:gd name="connsiteY0" fmla="*/ 1302675 h 1436352"/>
                    <a:gd name="connsiteX1" fmla="*/ 146829 w 701679"/>
                    <a:gd name="connsiteY1" fmla="*/ 974871 h 1436352"/>
                    <a:gd name="connsiteX2" fmla="*/ 180 w 701679"/>
                    <a:gd name="connsiteY2" fmla="*/ 741958 h 1436352"/>
                    <a:gd name="connsiteX3" fmla="*/ 181334 w 701679"/>
                    <a:gd name="connsiteY3" fmla="*/ 25965 h 1436352"/>
                    <a:gd name="connsiteX4" fmla="*/ 250346 w 701679"/>
                    <a:gd name="connsiteY4" fmla="*/ 155361 h 1436352"/>
                    <a:gd name="connsiteX5" fmla="*/ 345236 w 701679"/>
                    <a:gd name="connsiteY5" fmla="*/ 138109 h 1436352"/>
                    <a:gd name="connsiteX6" fmla="*/ 362489 w 701679"/>
                    <a:gd name="connsiteY6" fmla="*/ 232999 h 1436352"/>
                    <a:gd name="connsiteX7" fmla="*/ 440127 w 701679"/>
                    <a:gd name="connsiteY7" fmla="*/ 258878 h 1436352"/>
                    <a:gd name="connsiteX8" fmla="*/ 440127 w 701679"/>
                    <a:gd name="connsiteY8" fmla="*/ 431407 h 1436352"/>
                    <a:gd name="connsiteX9" fmla="*/ 491885 w 701679"/>
                    <a:gd name="connsiteY9" fmla="*/ 440033 h 1436352"/>
                    <a:gd name="connsiteX10" fmla="*/ 474632 w 701679"/>
                    <a:gd name="connsiteY10" fmla="*/ 560803 h 1436352"/>
                    <a:gd name="connsiteX11" fmla="*/ 552270 w 701679"/>
                    <a:gd name="connsiteY11" fmla="*/ 586682 h 1436352"/>
                    <a:gd name="connsiteX12" fmla="*/ 552270 w 701679"/>
                    <a:gd name="connsiteY12" fmla="*/ 690199 h 1436352"/>
                    <a:gd name="connsiteX13" fmla="*/ 698919 w 701679"/>
                    <a:gd name="connsiteY13" fmla="*/ 905859 h 1436352"/>
                    <a:gd name="connsiteX14" fmla="*/ 609626 w 701679"/>
                    <a:gd name="connsiteY14" fmla="*/ 1436352 h 1436352"/>
                    <a:gd name="connsiteX0" fmla="*/ 112323 w 793037"/>
                    <a:gd name="connsiteY0" fmla="*/ 1302675 h 1436352"/>
                    <a:gd name="connsiteX1" fmla="*/ 146829 w 793037"/>
                    <a:gd name="connsiteY1" fmla="*/ 974871 h 1436352"/>
                    <a:gd name="connsiteX2" fmla="*/ 180 w 793037"/>
                    <a:gd name="connsiteY2" fmla="*/ 741958 h 1436352"/>
                    <a:gd name="connsiteX3" fmla="*/ 181334 w 793037"/>
                    <a:gd name="connsiteY3" fmla="*/ 25965 h 1436352"/>
                    <a:gd name="connsiteX4" fmla="*/ 250346 w 793037"/>
                    <a:gd name="connsiteY4" fmla="*/ 155361 h 1436352"/>
                    <a:gd name="connsiteX5" fmla="*/ 345236 w 793037"/>
                    <a:gd name="connsiteY5" fmla="*/ 138109 h 1436352"/>
                    <a:gd name="connsiteX6" fmla="*/ 362489 w 793037"/>
                    <a:gd name="connsiteY6" fmla="*/ 232999 h 1436352"/>
                    <a:gd name="connsiteX7" fmla="*/ 440127 w 793037"/>
                    <a:gd name="connsiteY7" fmla="*/ 258878 h 1436352"/>
                    <a:gd name="connsiteX8" fmla="*/ 440127 w 793037"/>
                    <a:gd name="connsiteY8" fmla="*/ 431407 h 1436352"/>
                    <a:gd name="connsiteX9" fmla="*/ 491885 w 793037"/>
                    <a:gd name="connsiteY9" fmla="*/ 440033 h 1436352"/>
                    <a:gd name="connsiteX10" fmla="*/ 474632 w 793037"/>
                    <a:gd name="connsiteY10" fmla="*/ 560803 h 1436352"/>
                    <a:gd name="connsiteX11" fmla="*/ 552270 w 793037"/>
                    <a:gd name="connsiteY11" fmla="*/ 586682 h 1436352"/>
                    <a:gd name="connsiteX12" fmla="*/ 552270 w 793037"/>
                    <a:gd name="connsiteY12" fmla="*/ 690199 h 1436352"/>
                    <a:gd name="connsiteX13" fmla="*/ 791637 w 793037"/>
                    <a:gd name="connsiteY13" fmla="*/ 1061794 h 1436352"/>
                    <a:gd name="connsiteX14" fmla="*/ 609626 w 793037"/>
                    <a:gd name="connsiteY14" fmla="*/ 1436352 h 1436352"/>
                    <a:gd name="connsiteX0" fmla="*/ 112323 w 793663"/>
                    <a:gd name="connsiteY0" fmla="*/ 1302675 h 1436352"/>
                    <a:gd name="connsiteX1" fmla="*/ 146829 w 793663"/>
                    <a:gd name="connsiteY1" fmla="*/ 974871 h 1436352"/>
                    <a:gd name="connsiteX2" fmla="*/ 180 w 793663"/>
                    <a:gd name="connsiteY2" fmla="*/ 741958 h 1436352"/>
                    <a:gd name="connsiteX3" fmla="*/ 181334 w 793663"/>
                    <a:gd name="connsiteY3" fmla="*/ 25965 h 1436352"/>
                    <a:gd name="connsiteX4" fmla="*/ 250346 w 793663"/>
                    <a:gd name="connsiteY4" fmla="*/ 155361 h 1436352"/>
                    <a:gd name="connsiteX5" fmla="*/ 345236 w 793663"/>
                    <a:gd name="connsiteY5" fmla="*/ 138109 h 1436352"/>
                    <a:gd name="connsiteX6" fmla="*/ 362489 w 793663"/>
                    <a:gd name="connsiteY6" fmla="*/ 232999 h 1436352"/>
                    <a:gd name="connsiteX7" fmla="*/ 440127 w 793663"/>
                    <a:gd name="connsiteY7" fmla="*/ 258878 h 1436352"/>
                    <a:gd name="connsiteX8" fmla="*/ 440127 w 793663"/>
                    <a:gd name="connsiteY8" fmla="*/ 431407 h 1436352"/>
                    <a:gd name="connsiteX9" fmla="*/ 491885 w 793663"/>
                    <a:gd name="connsiteY9" fmla="*/ 440033 h 1436352"/>
                    <a:gd name="connsiteX10" fmla="*/ 474632 w 793663"/>
                    <a:gd name="connsiteY10" fmla="*/ 560803 h 1436352"/>
                    <a:gd name="connsiteX11" fmla="*/ 552270 w 793663"/>
                    <a:gd name="connsiteY11" fmla="*/ 586682 h 1436352"/>
                    <a:gd name="connsiteX12" fmla="*/ 552270 w 793663"/>
                    <a:gd name="connsiteY12" fmla="*/ 690199 h 1436352"/>
                    <a:gd name="connsiteX13" fmla="*/ 791637 w 793663"/>
                    <a:gd name="connsiteY13" fmla="*/ 1061794 h 1436352"/>
                    <a:gd name="connsiteX14" fmla="*/ 609626 w 793663"/>
                    <a:gd name="connsiteY14" fmla="*/ 1436352 h 1436352"/>
                    <a:gd name="connsiteX0" fmla="*/ 112323 w 793663"/>
                    <a:gd name="connsiteY0" fmla="*/ 1302675 h 1436352"/>
                    <a:gd name="connsiteX1" fmla="*/ 146829 w 793663"/>
                    <a:gd name="connsiteY1" fmla="*/ 974871 h 1436352"/>
                    <a:gd name="connsiteX2" fmla="*/ 180 w 793663"/>
                    <a:gd name="connsiteY2" fmla="*/ 741958 h 1436352"/>
                    <a:gd name="connsiteX3" fmla="*/ 181334 w 793663"/>
                    <a:gd name="connsiteY3" fmla="*/ 25965 h 1436352"/>
                    <a:gd name="connsiteX4" fmla="*/ 250346 w 793663"/>
                    <a:gd name="connsiteY4" fmla="*/ 155361 h 1436352"/>
                    <a:gd name="connsiteX5" fmla="*/ 345236 w 793663"/>
                    <a:gd name="connsiteY5" fmla="*/ 138109 h 1436352"/>
                    <a:gd name="connsiteX6" fmla="*/ 362489 w 793663"/>
                    <a:gd name="connsiteY6" fmla="*/ 232999 h 1436352"/>
                    <a:gd name="connsiteX7" fmla="*/ 440127 w 793663"/>
                    <a:gd name="connsiteY7" fmla="*/ 258878 h 1436352"/>
                    <a:gd name="connsiteX8" fmla="*/ 440127 w 793663"/>
                    <a:gd name="connsiteY8" fmla="*/ 431407 h 1436352"/>
                    <a:gd name="connsiteX9" fmla="*/ 508743 w 793663"/>
                    <a:gd name="connsiteY9" fmla="*/ 452677 h 1436352"/>
                    <a:gd name="connsiteX10" fmla="*/ 474632 w 793663"/>
                    <a:gd name="connsiteY10" fmla="*/ 560803 h 1436352"/>
                    <a:gd name="connsiteX11" fmla="*/ 552270 w 793663"/>
                    <a:gd name="connsiteY11" fmla="*/ 586682 h 1436352"/>
                    <a:gd name="connsiteX12" fmla="*/ 552270 w 793663"/>
                    <a:gd name="connsiteY12" fmla="*/ 690199 h 1436352"/>
                    <a:gd name="connsiteX13" fmla="*/ 791637 w 793663"/>
                    <a:gd name="connsiteY13" fmla="*/ 1061794 h 1436352"/>
                    <a:gd name="connsiteX14" fmla="*/ 609626 w 793663"/>
                    <a:gd name="connsiteY14" fmla="*/ 1436352 h 1436352"/>
                    <a:gd name="connsiteX0" fmla="*/ 112323 w 793663"/>
                    <a:gd name="connsiteY0" fmla="*/ 1302675 h 1436352"/>
                    <a:gd name="connsiteX1" fmla="*/ 146829 w 793663"/>
                    <a:gd name="connsiteY1" fmla="*/ 974871 h 1436352"/>
                    <a:gd name="connsiteX2" fmla="*/ 180 w 793663"/>
                    <a:gd name="connsiteY2" fmla="*/ 741958 h 1436352"/>
                    <a:gd name="connsiteX3" fmla="*/ 181334 w 793663"/>
                    <a:gd name="connsiteY3" fmla="*/ 25965 h 1436352"/>
                    <a:gd name="connsiteX4" fmla="*/ 250346 w 793663"/>
                    <a:gd name="connsiteY4" fmla="*/ 155361 h 1436352"/>
                    <a:gd name="connsiteX5" fmla="*/ 345236 w 793663"/>
                    <a:gd name="connsiteY5" fmla="*/ 138109 h 1436352"/>
                    <a:gd name="connsiteX6" fmla="*/ 362489 w 793663"/>
                    <a:gd name="connsiteY6" fmla="*/ 232999 h 1436352"/>
                    <a:gd name="connsiteX7" fmla="*/ 423269 w 793663"/>
                    <a:gd name="connsiteY7" fmla="*/ 250449 h 1436352"/>
                    <a:gd name="connsiteX8" fmla="*/ 440127 w 793663"/>
                    <a:gd name="connsiteY8" fmla="*/ 431407 h 1436352"/>
                    <a:gd name="connsiteX9" fmla="*/ 508743 w 793663"/>
                    <a:gd name="connsiteY9" fmla="*/ 452677 h 1436352"/>
                    <a:gd name="connsiteX10" fmla="*/ 474632 w 793663"/>
                    <a:gd name="connsiteY10" fmla="*/ 560803 h 1436352"/>
                    <a:gd name="connsiteX11" fmla="*/ 552270 w 793663"/>
                    <a:gd name="connsiteY11" fmla="*/ 586682 h 1436352"/>
                    <a:gd name="connsiteX12" fmla="*/ 552270 w 793663"/>
                    <a:gd name="connsiteY12" fmla="*/ 690199 h 1436352"/>
                    <a:gd name="connsiteX13" fmla="*/ 791637 w 793663"/>
                    <a:gd name="connsiteY13" fmla="*/ 1061794 h 1436352"/>
                    <a:gd name="connsiteX14" fmla="*/ 609626 w 793663"/>
                    <a:gd name="connsiteY14" fmla="*/ 1436352 h 1436352"/>
                    <a:gd name="connsiteX0" fmla="*/ 112323 w 793663"/>
                    <a:gd name="connsiteY0" fmla="*/ 1302675 h 1436352"/>
                    <a:gd name="connsiteX1" fmla="*/ 146829 w 793663"/>
                    <a:gd name="connsiteY1" fmla="*/ 974871 h 1436352"/>
                    <a:gd name="connsiteX2" fmla="*/ 180 w 793663"/>
                    <a:gd name="connsiteY2" fmla="*/ 741958 h 1436352"/>
                    <a:gd name="connsiteX3" fmla="*/ 181334 w 793663"/>
                    <a:gd name="connsiteY3" fmla="*/ 25965 h 1436352"/>
                    <a:gd name="connsiteX4" fmla="*/ 250346 w 793663"/>
                    <a:gd name="connsiteY4" fmla="*/ 155361 h 1436352"/>
                    <a:gd name="connsiteX5" fmla="*/ 345236 w 793663"/>
                    <a:gd name="connsiteY5" fmla="*/ 138109 h 1436352"/>
                    <a:gd name="connsiteX6" fmla="*/ 362489 w 793663"/>
                    <a:gd name="connsiteY6" fmla="*/ 232999 h 1436352"/>
                    <a:gd name="connsiteX7" fmla="*/ 423269 w 793663"/>
                    <a:gd name="connsiteY7" fmla="*/ 250449 h 1436352"/>
                    <a:gd name="connsiteX8" fmla="*/ 444341 w 793663"/>
                    <a:gd name="connsiteY8" fmla="*/ 406121 h 1436352"/>
                    <a:gd name="connsiteX9" fmla="*/ 508743 w 793663"/>
                    <a:gd name="connsiteY9" fmla="*/ 452677 h 1436352"/>
                    <a:gd name="connsiteX10" fmla="*/ 474632 w 793663"/>
                    <a:gd name="connsiteY10" fmla="*/ 560803 h 1436352"/>
                    <a:gd name="connsiteX11" fmla="*/ 552270 w 793663"/>
                    <a:gd name="connsiteY11" fmla="*/ 586682 h 1436352"/>
                    <a:gd name="connsiteX12" fmla="*/ 552270 w 793663"/>
                    <a:gd name="connsiteY12" fmla="*/ 690199 h 1436352"/>
                    <a:gd name="connsiteX13" fmla="*/ 791637 w 793663"/>
                    <a:gd name="connsiteY13" fmla="*/ 1061794 h 1436352"/>
                    <a:gd name="connsiteX14" fmla="*/ 609626 w 793663"/>
                    <a:gd name="connsiteY14" fmla="*/ 1436352 h 1436352"/>
                    <a:gd name="connsiteX0" fmla="*/ 112323 w 792356"/>
                    <a:gd name="connsiteY0" fmla="*/ 1302675 h 1537499"/>
                    <a:gd name="connsiteX1" fmla="*/ 146829 w 792356"/>
                    <a:gd name="connsiteY1" fmla="*/ 974871 h 1537499"/>
                    <a:gd name="connsiteX2" fmla="*/ 180 w 792356"/>
                    <a:gd name="connsiteY2" fmla="*/ 741958 h 1537499"/>
                    <a:gd name="connsiteX3" fmla="*/ 181334 w 792356"/>
                    <a:gd name="connsiteY3" fmla="*/ 25965 h 1537499"/>
                    <a:gd name="connsiteX4" fmla="*/ 250346 w 792356"/>
                    <a:gd name="connsiteY4" fmla="*/ 155361 h 1537499"/>
                    <a:gd name="connsiteX5" fmla="*/ 345236 w 792356"/>
                    <a:gd name="connsiteY5" fmla="*/ 138109 h 1537499"/>
                    <a:gd name="connsiteX6" fmla="*/ 362489 w 792356"/>
                    <a:gd name="connsiteY6" fmla="*/ 232999 h 1537499"/>
                    <a:gd name="connsiteX7" fmla="*/ 423269 w 792356"/>
                    <a:gd name="connsiteY7" fmla="*/ 250449 h 1537499"/>
                    <a:gd name="connsiteX8" fmla="*/ 444341 w 792356"/>
                    <a:gd name="connsiteY8" fmla="*/ 406121 h 1537499"/>
                    <a:gd name="connsiteX9" fmla="*/ 508743 w 792356"/>
                    <a:gd name="connsiteY9" fmla="*/ 452677 h 1537499"/>
                    <a:gd name="connsiteX10" fmla="*/ 474632 w 792356"/>
                    <a:gd name="connsiteY10" fmla="*/ 560803 h 1537499"/>
                    <a:gd name="connsiteX11" fmla="*/ 552270 w 792356"/>
                    <a:gd name="connsiteY11" fmla="*/ 586682 h 1537499"/>
                    <a:gd name="connsiteX12" fmla="*/ 552270 w 792356"/>
                    <a:gd name="connsiteY12" fmla="*/ 690199 h 1537499"/>
                    <a:gd name="connsiteX13" fmla="*/ 791637 w 792356"/>
                    <a:gd name="connsiteY13" fmla="*/ 1061794 h 1537499"/>
                    <a:gd name="connsiteX14" fmla="*/ 626484 w 792356"/>
                    <a:gd name="connsiteY14" fmla="*/ 1537499 h 1537499"/>
                    <a:gd name="connsiteX0" fmla="*/ 112323 w 805272"/>
                    <a:gd name="connsiteY0" fmla="*/ 1302675 h 1538127"/>
                    <a:gd name="connsiteX1" fmla="*/ 146829 w 805272"/>
                    <a:gd name="connsiteY1" fmla="*/ 974871 h 1538127"/>
                    <a:gd name="connsiteX2" fmla="*/ 180 w 805272"/>
                    <a:gd name="connsiteY2" fmla="*/ 741958 h 1538127"/>
                    <a:gd name="connsiteX3" fmla="*/ 181334 w 805272"/>
                    <a:gd name="connsiteY3" fmla="*/ 25965 h 1538127"/>
                    <a:gd name="connsiteX4" fmla="*/ 250346 w 805272"/>
                    <a:gd name="connsiteY4" fmla="*/ 155361 h 1538127"/>
                    <a:gd name="connsiteX5" fmla="*/ 345236 w 805272"/>
                    <a:gd name="connsiteY5" fmla="*/ 138109 h 1538127"/>
                    <a:gd name="connsiteX6" fmla="*/ 362489 w 805272"/>
                    <a:gd name="connsiteY6" fmla="*/ 232999 h 1538127"/>
                    <a:gd name="connsiteX7" fmla="*/ 423269 w 805272"/>
                    <a:gd name="connsiteY7" fmla="*/ 250449 h 1538127"/>
                    <a:gd name="connsiteX8" fmla="*/ 444341 w 805272"/>
                    <a:gd name="connsiteY8" fmla="*/ 406121 h 1538127"/>
                    <a:gd name="connsiteX9" fmla="*/ 508743 w 805272"/>
                    <a:gd name="connsiteY9" fmla="*/ 452677 h 1538127"/>
                    <a:gd name="connsiteX10" fmla="*/ 474632 w 805272"/>
                    <a:gd name="connsiteY10" fmla="*/ 560803 h 1538127"/>
                    <a:gd name="connsiteX11" fmla="*/ 552270 w 805272"/>
                    <a:gd name="connsiteY11" fmla="*/ 586682 h 1538127"/>
                    <a:gd name="connsiteX12" fmla="*/ 552270 w 805272"/>
                    <a:gd name="connsiteY12" fmla="*/ 690199 h 1538127"/>
                    <a:gd name="connsiteX13" fmla="*/ 791637 w 805272"/>
                    <a:gd name="connsiteY13" fmla="*/ 1061794 h 1538127"/>
                    <a:gd name="connsiteX14" fmla="*/ 626484 w 805272"/>
                    <a:gd name="connsiteY14" fmla="*/ 1537499 h 1538127"/>
                    <a:gd name="connsiteX0" fmla="*/ 112323 w 791761"/>
                    <a:gd name="connsiteY0" fmla="*/ 1302675 h 1542335"/>
                    <a:gd name="connsiteX1" fmla="*/ 146829 w 791761"/>
                    <a:gd name="connsiteY1" fmla="*/ 974871 h 1542335"/>
                    <a:gd name="connsiteX2" fmla="*/ 180 w 791761"/>
                    <a:gd name="connsiteY2" fmla="*/ 741958 h 1542335"/>
                    <a:gd name="connsiteX3" fmla="*/ 181334 w 791761"/>
                    <a:gd name="connsiteY3" fmla="*/ 25965 h 1542335"/>
                    <a:gd name="connsiteX4" fmla="*/ 250346 w 791761"/>
                    <a:gd name="connsiteY4" fmla="*/ 155361 h 1542335"/>
                    <a:gd name="connsiteX5" fmla="*/ 345236 w 791761"/>
                    <a:gd name="connsiteY5" fmla="*/ 138109 h 1542335"/>
                    <a:gd name="connsiteX6" fmla="*/ 362489 w 791761"/>
                    <a:gd name="connsiteY6" fmla="*/ 232999 h 1542335"/>
                    <a:gd name="connsiteX7" fmla="*/ 423269 w 791761"/>
                    <a:gd name="connsiteY7" fmla="*/ 250449 h 1542335"/>
                    <a:gd name="connsiteX8" fmla="*/ 444341 w 791761"/>
                    <a:gd name="connsiteY8" fmla="*/ 406121 h 1542335"/>
                    <a:gd name="connsiteX9" fmla="*/ 508743 w 791761"/>
                    <a:gd name="connsiteY9" fmla="*/ 452677 h 1542335"/>
                    <a:gd name="connsiteX10" fmla="*/ 474632 w 791761"/>
                    <a:gd name="connsiteY10" fmla="*/ 560803 h 1542335"/>
                    <a:gd name="connsiteX11" fmla="*/ 552270 w 791761"/>
                    <a:gd name="connsiteY11" fmla="*/ 586682 h 1542335"/>
                    <a:gd name="connsiteX12" fmla="*/ 552270 w 791761"/>
                    <a:gd name="connsiteY12" fmla="*/ 690199 h 1542335"/>
                    <a:gd name="connsiteX13" fmla="*/ 791637 w 791761"/>
                    <a:gd name="connsiteY13" fmla="*/ 1061794 h 1542335"/>
                    <a:gd name="connsiteX14" fmla="*/ 516908 w 791761"/>
                    <a:gd name="connsiteY14" fmla="*/ 1541713 h 1542335"/>
                    <a:gd name="connsiteX0" fmla="*/ 112323 w 803617"/>
                    <a:gd name="connsiteY0" fmla="*/ 1302675 h 1545043"/>
                    <a:gd name="connsiteX1" fmla="*/ 146829 w 803617"/>
                    <a:gd name="connsiteY1" fmla="*/ 974871 h 1545043"/>
                    <a:gd name="connsiteX2" fmla="*/ 180 w 803617"/>
                    <a:gd name="connsiteY2" fmla="*/ 741958 h 1545043"/>
                    <a:gd name="connsiteX3" fmla="*/ 181334 w 803617"/>
                    <a:gd name="connsiteY3" fmla="*/ 25965 h 1545043"/>
                    <a:gd name="connsiteX4" fmla="*/ 250346 w 803617"/>
                    <a:gd name="connsiteY4" fmla="*/ 155361 h 1545043"/>
                    <a:gd name="connsiteX5" fmla="*/ 345236 w 803617"/>
                    <a:gd name="connsiteY5" fmla="*/ 138109 h 1545043"/>
                    <a:gd name="connsiteX6" fmla="*/ 362489 w 803617"/>
                    <a:gd name="connsiteY6" fmla="*/ 232999 h 1545043"/>
                    <a:gd name="connsiteX7" fmla="*/ 423269 w 803617"/>
                    <a:gd name="connsiteY7" fmla="*/ 250449 h 1545043"/>
                    <a:gd name="connsiteX8" fmla="*/ 444341 w 803617"/>
                    <a:gd name="connsiteY8" fmla="*/ 406121 h 1545043"/>
                    <a:gd name="connsiteX9" fmla="*/ 508743 w 803617"/>
                    <a:gd name="connsiteY9" fmla="*/ 452677 h 1545043"/>
                    <a:gd name="connsiteX10" fmla="*/ 474632 w 803617"/>
                    <a:gd name="connsiteY10" fmla="*/ 560803 h 1545043"/>
                    <a:gd name="connsiteX11" fmla="*/ 552270 w 803617"/>
                    <a:gd name="connsiteY11" fmla="*/ 586682 h 1545043"/>
                    <a:gd name="connsiteX12" fmla="*/ 552270 w 803617"/>
                    <a:gd name="connsiteY12" fmla="*/ 690199 h 1545043"/>
                    <a:gd name="connsiteX13" fmla="*/ 791637 w 803617"/>
                    <a:gd name="connsiteY13" fmla="*/ 1061794 h 1545043"/>
                    <a:gd name="connsiteX14" fmla="*/ 516908 w 803617"/>
                    <a:gd name="connsiteY14" fmla="*/ 1541713 h 1545043"/>
                    <a:gd name="connsiteX0" fmla="*/ 112323 w 834607"/>
                    <a:gd name="connsiteY0" fmla="*/ 1302675 h 1490669"/>
                    <a:gd name="connsiteX1" fmla="*/ 146829 w 834607"/>
                    <a:gd name="connsiteY1" fmla="*/ 974871 h 1490669"/>
                    <a:gd name="connsiteX2" fmla="*/ 180 w 834607"/>
                    <a:gd name="connsiteY2" fmla="*/ 741958 h 1490669"/>
                    <a:gd name="connsiteX3" fmla="*/ 181334 w 834607"/>
                    <a:gd name="connsiteY3" fmla="*/ 25965 h 1490669"/>
                    <a:gd name="connsiteX4" fmla="*/ 250346 w 834607"/>
                    <a:gd name="connsiteY4" fmla="*/ 155361 h 1490669"/>
                    <a:gd name="connsiteX5" fmla="*/ 345236 w 834607"/>
                    <a:gd name="connsiteY5" fmla="*/ 138109 h 1490669"/>
                    <a:gd name="connsiteX6" fmla="*/ 362489 w 834607"/>
                    <a:gd name="connsiteY6" fmla="*/ 232999 h 1490669"/>
                    <a:gd name="connsiteX7" fmla="*/ 423269 w 834607"/>
                    <a:gd name="connsiteY7" fmla="*/ 250449 h 1490669"/>
                    <a:gd name="connsiteX8" fmla="*/ 444341 w 834607"/>
                    <a:gd name="connsiteY8" fmla="*/ 406121 h 1490669"/>
                    <a:gd name="connsiteX9" fmla="*/ 508743 w 834607"/>
                    <a:gd name="connsiteY9" fmla="*/ 452677 h 1490669"/>
                    <a:gd name="connsiteX10" fmla="*/ 474632 w 834607"/>
                    <a:gd name="connsiteY10" fmla="*/ 560803 h 1490669"/>
                    <a:gd name="connsiteX11" fmla="*/ 552270 w 834607"/>
                    <a:gd name="connsiteY11" fmla="*/ 586682 h 1490669"/>
                    <a:gd name="connsiteX12" fmla="*/ 552270 w 834607"/>
                    <a:gd name="connsiteY12" fmla="*/ 690199 h 1490669"/>
                    <a:gd name="connsiteX13" fmla="*/ 791637 w 834607"/>
                    <a:gd name="connsiteY13" fmla="*/ 1061794 h 1490669"/>
                    <a:gd name="connsiteX14" fmla="*/ 584339 w 834607"/>
                    <a:gd name="connsiteY14" fmla="*/ 1486925 h 1490669"/>
                    <a:gd name="connsiteX0" fmla="*/ 82816 w 834601"/>
                    <a:gd name="connsiteY0" fmla="*/ 1353249 h 1490669"/>
                    <a:gd name="connsiteX1" fmla="*/ 146823 w 834601"/>
                    <a:gd name="connsiteY1" fmla="*/ 974871 h 1490669"/>
                    <a:gd name="connsiteX2" fmla="*/ 174 w 834601"/>
                    <a:gd name="connsiteY2" fmla="*/ 741958 h 1490669"/>
                    <a:gd name="connsiteX3" fmla="*/ 181328 w 834601"/>
                    <a:gd name="connsiteY3" fmla="*/ 25965 h 1490669"/>
                    <a:gd name="connsiteX4" fmla="*/ 250340 w 834601"/>
                    <a:gd name="connsiteY4" fmla="*/ 155361 h 1490669"/>
                    <a:gd name="connsiteX5" fmla="*/ 345230 w 834601"/>
                    <a:gd name="connsiteY5" fmla="*/ 138109 h 1490669"/>
                    <a:gd name="connsiteX6" fmla="*/ 362483 w 834601"/>
                    <a:gd name="connsiteY6" fmla="*/ 232999 h 1490669"/>
                    <a:gd name="connsiteX7" fmla="*/ 423263 w 834601"/>
                    <a:gd name="connsiteY7" fmla="*/ 250449 h 1490669"/>
                    <a:gd name="connsiteX8" fmla="*/ 444335 w 834601"/>
                    <a:gd name="connsiteY8" fmla="*/ 406121 h 1490669"/>
                    <a:gd name="connsiteX9" fmla="*/ 508737 w 834601"/>
                    <a:gd name="connsiteY9" fmla="*/ 452677 h 1490669"/>
                    <a:gd name="connsiteX10" fmla="*/ 474626 w 834601"/>
                    <a:gd name="connsiteY10" fmla="*/ 560803 h 1490669"/>
                    <a:gd name="connsiteX11" fmla="*/ 552264 w 834601"/>
                    <a:gd name="connsiteY11" fmla="*/ 586682 h 1490669"/>
                    <a:gd name="connsiteX12" fmla="*/ 552264 w 834601"/>
                    <a:gd name="connsiteY12" fmla="*/ 690199 h 1490669"/>
                    <a:gd name="connsiteX13" fmla="*/ 791631 w 834601"/>
                    <a:gd name="connsiteY13" fmla="*/ 1061794 h 1490669"/>
                    <a:gd name="connsiteX14" fmla="*/ 584333 w 834601"/>
                    <a:gd name="connsiteY14" fmla="*/ 1486925 h 1490669"/>
                    <a:gd name="connsiteX0" fmla="*/ 82816 w 834601"/>
                    <a:gd name="connsiteY0" fmla="*/ 1353249 h 1490669"/>
                    <a:gd name="connsiteX1" fmla="*/ 146823 w 834601"/>
                    <a:gd name="connsiteY1" fmla="*/ 974871 h 1490669"/>
                    <a:gd name="connsiteX2" fmla="*/ 174 w 834601"/>
                    <a:gd name="connsiteY2" fmla="*/ 741958 h 1490669"/>
                    <a:gd name="connsiteX3" fmla="*/ 181328 w 834601"/>
                    <a:gd name="connsiteY3" fmla="*/ 25965 h 1490669"/>
                    <a:gd name="connsiteX4" fmla="*/ 250340 w 834601"/>
                    <a:gd name="connsiteY4" fmla="*/ 155361 h 1490669"/>
                    <a:gd name="connsiteX5" fmla="*/ 345230 w 834601"/>
                    <a:gd name="connsiteY5" fmla="*/ 138109 h 1490669"/>
                    <a:gd name="connsiteX6" fmla="*/ 362483 w 834601"/>
                    <a:gd name="connsiteY6" fmla="*/ 232999 h 1490669"/>
                    <a:gd name="connsiteX7" fmla="*/ 423263 w 834601"/>
                    <a:gd name="connsiteY7" fmla="*/ 250449 h 1490669"/>
                    <a:gd name="connsiteX8" fmla="*/ 444335 w 834601"/>
                    <a:gd name="connsiteY8" fmla="*/ 406121 h 1490669"/>
                    <a:gd name="connsiteX9" fmla="*/ 508737 w 834601"/>
                    <a:gd name="connsiteY9" fmla="*/ 452677 h 1490669"/>
                    <a:gd name="connsiteX10" fmla="*/ 474626 w 834601"/>
                    <a:gd name="connsiteY10" fmla="*/ 560803 h 1490669"/>
                    <a:gd name="connsiteX11" fmla="*/ 552264 w 834601"/>
                    <a:gd name="connsiteY11" fmla="*/ 586682 h 1490669"/>
                    <a:gd name="connsiteX12" fmla="*/ 552264 w 834601"/>
                    <a:gd name="connsiteY12" fmla="*/ 690199 h 1490669"/>
                    <a:gd name="connsiteX13" fmla="*/ 791631 w 834601"/>
                    <a:gd name="connsiteY13" fmla="*/ 1061794 h 1490669"/>
                    <a:gd name="connsiteX14" fmla="*/ 584333 w 834601"/>
                    <a:gd name="connsiteY14" fmla="*/ 1486925 h 1490669"/>
                    <a:gd name="connsiteX0" fmla="*/ 82816 w 843783"/>
                    <a:gd name="connsiteY0" fmla="*/ 1353249 h 1469784"/>
                    <a:gd name="connsiteX1" fmla="*/ 146823 w 843783"/>
                    <a:gd name="connsiteY1" fmla="*/ 974871 h 1469784"/>
                    <a:gd name="connsiteX2" fmla="*/ 174 w 843783"/>
                    <a:gd name="connsiteY2" fmla="*/ 741958 h 1469784"/>
                    <a:gd name="connsiteX3" fmla="*/ 181328 w 843783"/>
                    <a:gd name="connsiteY3" fmla="*/ 25965 h 1469784"/>
                    <a:gd name="connsiteX4" fmla="*/ 250340 w 843783"/>
                    <a:gd name="connsiteY4" fmla="*/ 155361 h 1469784"/>
                    <a:gd name="connsiteX5" fmla="*/ 345230 w 843783"/>
                    <a:gd name="connsiteY5" fmla="*/ 138109 h 1469784"/>
                    <a:gd name="connsiteX6" fmla="*/ 362483 w 843783"/>
                    <a:gd name="connsiteY6" fmla="*/ 232999 h 1469784"/>
                    <a:gd name="connsiteX7" fmla="*/ 423263 w 843783"/>
                    <a:gd name="connsiteY7" fmla="*/ 250449 h 1469784"/>
                    <a:gd name="connsiteX8" fmla="*/ 444335 w 843783"/>
                    <a:gd name="connsiteY8" fmla="*/ 406121 h 1469784"/>
                    <a:gd name="connsiteX9" fmla="*/ 508737 w 843783"/>
                    <a:gd name="connsiteY9" fmla="*/ 452677 h 1469784"/>
                    <a:gd name="connsiteX10" fmla="*/ 474626 w 843783"/>
                    <a:gd name="connsiteY10" fmla="*/ 560803 h 1469784"/>
                    <a:gd name="connsiteX11" fmla="*/ 552264 w 843783"/>
                    <a:gd name="connsiteY11" fmla="*/ 586682 h 1469784"/>
                    <a:gd name="connsiteX12" fmla="*/ 552264 w 843783"/>
                    <a:gd name="connsiteY12" fmla="*/ 690199 h 1469784"/>
                    <a:gd name="connsiteX13" fmla="*/ 791631 w 843783"/>
                    <a:gd name="connsiteY13" fmla="*/ 1061794 h 1469784"/>
                    <a:gd name="connsiteX14" fmla="*/ 601191 w 843783"/>
                    <a:gd name="connsiteY14" fmla="*/ 1465853 h 1469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843783" h="1469784">
                      <a:moveTo>
                        <a:pt x="82816" y="1353249"/>
                      </a:moveTo>
                      <a:cubicBezTo>
                        <a:pt x="159987" y="1206572"/>
                        <a:pt x="160597" y="1076753"/>
                        <a:pt x="146823" y="974871"/>
                      </a:cubicBezTo>
                      <a:cubicBezTo>
                        <a:pt x="133049" y="872989"/>
                        <a:pt x="-5577" y="900109"/>
                        <a:pt x="174" y="741958"/>
                      </a:cubicBezTo>
                      <a:cubicBezTo>
                        <a:pt x="5925" y="583807"/>
                        <a:pt x="139634" y="123731"/>
                        <a:pt x="181328" y="25965"/>
                      </a:cubicBezTo>
                      <a:cubicBezTo>
                        <a:pt x="223022" y="-71801"/>
                        <a:pt x="223023" y="136670"/>
                        <a:pt x="250340" y="155361"/>
                      </a:cubicBezTo>
                      <a:cubicBezTo>
                        <a:pt x="277657" y="174052"/>
                        <a:pt x="326540" y="125169"/>
                        <a:pt x="345230" y="138109"/>
                      </a:cubicBezTo>
                      <a:cubicBezTo>
                        <a:pt x="363920" y="151049"/>
                        <a:pt x="349478" y="214276"/>
                        <a:pt x="362483" y="232999"/>
                      </a:cubicBezTo>
                      <a:cubicBezTo>
                        <a:pt x="375488" y="251722"/>
                        <a:pt x="409621" y="221595"/>
                        <a:pt x="423263" y="250449"/>
                      </a:cubicBezTo>
                      <a:cubicBezTo>
                        <a:pt x="436905" y="279303"/>
                        <a:pt x="430089" y="372416"/>
                        <a:pt x="444335" y="406121"/>
                      </a:cubicBezTo>
                      <a:cubicBezTo>
                        <a:pt x="458581" y="439826"/>
                        <a:pt x="503689" y="426897"/>
                        <a:pt x="508737" y="452677"/>
                      </a:cubicBezTo>
                      <a:cubicBezTo>
                        <a:pt x="513786" y="478457"/>
                        <a:pt x="467372" y="538469"/>
                        <a:pt x="474626" y="560803"/>
                      </a:cubicBezTo>
                      <a:cubicBezTo>
                        <a:pt x="481880" y="583137"/>
                        <a:pt x="539324" y="565116"/>
                        <a:pt x="552264" y="586682"/>
                      </a:cubicBezTo>
                      <a:cubicBezTo>
                        <a:pt x="565204" y="608248"/>
                        <a:pt x="512370" y="611014"/>
                        <a:pt x="552264" y="690199"/>
                      </a:cubicBezTo>
                      <a:cubicBezTo>
                        <a:pt x="592158" y="769384"/>
                        <a:pt x="783477" y="932518"/>
                        <a:pt x="791631" y="1061794"/>
                      </a:cubicBezTo>
                      <a:cubicBezTo>
                        <a:pt x="799785" y="1191070"/>
                        <a:pt x="986018" y="1508629"/>
                        <a:pt x="601191" y="1465853"/>
                      </a:cubicBezTo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54" name="グループ化 953">
                  <a:extLst>
                    <a:ext uri="{FF2B5EF4-FFF2-40B4-BE49-F238E27FC236}">
                      <a16:creationId xmlns:a16="http://schemas.microsoft.com/office/drawing/2014/main" id="{7567A762-E417-4F5A-8B63-6E1A2E751ED3}"/>
                    </a:ext>
                  </a:extLst>
                </p:cNvPr>
                <p:cNvGrpSpPr/>
                <p:nvPr/>
              </p:nvGrpSpPr>
              <p:grpSpPr>
                <a:xfrm>
                  <a:off x="864335" y="2262907"/>
                  <a:ext cx="170974" cy="170974"/>
                  <a:chOff x="1389970" y="4934997"/>
                  <a:chExt cx="170974" cy="170974"/>
                </a:xfrm>
              </p:grpSpPr>
              <p:sp>
                <p:nvSpPr>
                  <p:cNvPr id="955" name="楕円 954">
                    <a:extLst>
                      <a:ext uri="{FF2B5EF4-FFF2-40B4-BE49-F238E27FC236}">
                        <a16:creationId xmlns:a16="http://schemas.microsoft.com/office/drawing/2014/main" id="{1C05A197-FF98-4FDF-9202-BF4E128D7158}"/>
                      </a:ext>
                    </a:extLst>
                  </p:cNvPr>
                  <p:cNvSpPr/>
                  <p:nvPr/>
                </p:nvSpPr>
                <p:spPr>
                  <a:xfrm>
                    <a:off x="1389970" y="4934997"/>
                    <a:ext cx="170974" cy="170974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6" name="楕円 955">
                    <a:extLst>
                      <a:ext uri="{FF2B5EF4-FFF2-40B4-BE49-F238E27FC236}">
                        <a16:creationId xmlns:a16="http://schemas.microsoft.com/office/drawing/2014/main" id="{2BDBE56C-CFFE-47E6-8562-3EED37DE87D2}"/>
                      </a:ext>
                    </a:extLst>
                  </p:cNvPr>
                  <p:cNvSpPr/>
                  <p:nvPr/>
                </p:nvSpPr>
                <p:spPr>
                  <a:xfrm>
                    <a:off x="1414914" y="4967071"/>
                    <a:ext cx="106825" cy="106825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970" name="グループ化 969">
                <a:extLst>
                  <a:ext uri="{FF2B5EF4-FFF2-40B4-BE49-F238E27FC236}">
                    <a16:creationId xmlns:a16="http://schemas.microsoft.com/office/drawing/2014/main" id="{1D2250A6-74DC-4EFD-BAB4-75DB53E5C623}"/>
                  </a:ext>
                </a:extLst>
              </p:cNvPr>
              <p:cNvGrpSpPr/>
              <p:nvPr/>
            </p:nvGrpSpPr>
            <p:grpSpPr>
              <a:xfrm>
                <a:off x="1649598" y="4261191"/>
                <a:ext cx="593236" cy="250350"/>
                <a:chOff x="426394" y="5019444"/>
                <a:chExt cx="4967966" cy="2096517"/>
              </a:xfrm>
            </p:grpSpPr>
            <p:sp>
              <p:nvSpPr>
                <p:cNvPr id="971" name="フリーフォーム: 図形 970">
                  <a:extLst>
                    <a:ext uri="{FF2B5EF4-FFF2-40B4-BE49-F238E27FC236}">
                      <a16:creationId xmlns:a16="http://schemas.microsoft.com/office/drawing/2014/main" id="{797D605A-D09A-408B-B872-BBF7A1CAF629}"/>
                    </a:ext>
                  </a:extLst>
                </p:cNvPr>
                <p:cNvSpPr/>
                <p:nvPr/>
              </p:nvSpPr>
              <p:spPr>
                <a:xfrm rot="9540701" flipH="1">
                  <a:off x="3710398" y="5739429"/>
                  <a:ext cx="591106" cy="188299"/>
                </a:xfrm>
                <a:custGeom>
                  <a:avLst/>
                  <a:gdLst>
                    <a:gd name="connsiteX0" fmla="*/ 508591 w 653143"/>
                    <a:gd name="connsiteY0" fmla="*/ 619459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05172"/>
                    <a:gd name="connsiteX1" fmla="*/ 602860 w 653143"/>
                    <a:gd name="connsiteY1" fmla="*/ 605172 h 605172"/>
                    <a:gd name="connsiteX2" fmla="*/ 581651 w 653143"/>
                    <a:gd name="connsiteY2" fmla="*/ 157555 h 605172"/>
                    <a:gd name="connsiteX3" fmla="*/ 601208 w 653143"/>
                    <a:gd name="connsiteY3" fmla="*/ 152088 h 605172"/>
                    <a:gd name="connsiteX4" fmla="*/ 609400 w 653143"/>
                    <a:gd name="connsiteY4" fmla="*/ 51217 h 605172"/>
                    <a:gd name="connsiteX5" fmla="*/ 27652 w 653143"/>
                    <a:gd name="connsiteY5" fmla="*/ 0 h 605172"/>
                    <a:gd name="connsiteX6" fmla="*/ 66012 w 653143"/>
                    <a:gd name="connsiteY6" fmla="*/ 88557 h 605172"/>
                    <a:gd name="connsiteX7" fmla="*/ 66605 w 653143"/>
                    <a:gd name="connsiteY7" fmla="*/ 96278 h 605172"/>
                    <a:gd name="connsiteX8" fmla="*/ 0 w 653143"/>
                    <a:gd name="connsiteY8" fmla="*/ 126806 h 605172"/>
                    <a:gd name="connsiteX9" fmla="*/ 67258 w 653143"/>
                    <a:gd name="connsiteY9" fmla="*/ 157632 h 605172"/>
                    <a:gd name="connsiteX10" fmla="*/ 63119 w 653143"/>
                    <a:gd name="connsiteY10" fmla="*/ 171390 h 605172"/>
                    <a:gd name="connsiteX11" fmla="*/ 27652 w 653143"/>
                    <a:gd name="connsiteY11" fmla="*/ 221583 h 605172"/>
                    <a:gd name="connsiteX12" fmla="*/ 520233 w 653143"/>
                    <a:gd name="connsiteY12" fmla="*/ 169563 h 605172"/>
                    <a:gd name="connsiteX13" fmla="*/ 529318 w 653143"/>
                    <a:gd name="connsiteY13" fmla="*/ 168054 h 605172"/>
                    <a:gd name="connsiteX0" fmla="*/ 529318 w 653143"/>
                    <a:gd name="connsiteY0" fmla="*/ 168054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12" fmla="*/ 529318 w 653143"/>
                    <a:gd name="connsiteY12" fmla="*/ 168054 h 221583"/>
                    <a:gd name="connsiteX0" fmla="*/ 520233 w 653143"/>
                    <a:gd name="connsiteY0" fmla="*/ 16956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0" fmla="*/ 27652 w 653143"/>
                    <a:gd name="connsiteY0" fmla="*/ 22158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0" fmla="*/ 27652 w 653143"/>
                    <a:gd name="connsiteY0" fmla="*/ 221583 h 221583"/>
                    <a:gd name="connsiteX1" fmla="*/ 601208 w 653143"/>
                    <a:gd name="connsiteY1" fmla="*/ 152088 h 221583"/>
                    <a:gd name="connsiteX2" fmla="*/ 609400 w 653143"/>
                    <a:gd name="connsiteY2" fmla="*/ 51217 h 221583"/>
                    <a:gd name="connsiteX3" fmla="*/ 27652 w 653143"/>
                    <a:gd name="connsiteY3" fmla="*/ 0 h 221583"/>
                    <a:gd name="connsiteX4" fmla="*/ 66012 w 653143"/>
                    <a:gd name="connsiteY4" fmla="*/ 88557 h 221583"/>
                    <a:gd name="connsiteX5" fmla="*/ 66605 w 653143"/>
                    <a:gd name="connsiteY5" fmla="*/ 96278 h 221583"/>
                    <a:gd name="connsiteX6" fmla="*/ 0 w 653143"/>
                    <a:gd name="connsiteY6" fmla="*/ 126806 h 221583"/>
                    <a:gd name="connsiteX7" fmla="*/ 67258 w 653143"/>
                    <a:gd name="connsiteY7" fmla="*/ 157632 h 221583"/>
                    <a:gd name="connsiteX8" fmla="*/ 63119 w 653143"/>
                    <a:gd name="connsiteY8" fmla="*/ 171390 h 221583"/>
                    <a:gd name="connsiteX9" fmla="*/ 27652 w 653143"/>
                    <a:gd name="connsiteY9" fmla="*/ 221583 h 221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3143" h="221583">
                      <a:moveTo>
                        <a:pt x="27652" y="221583"/>
                      </a:moveTo>
                      <a:cubicBezTo>
                        <a:pt x="117333" y="218366"/>
                        <a:pt x="504250" y="180482"/>
                        <a:pt x="601208" y="152088"/>
                      </a:cubicBezTo>
                      <a:cubicBezTo>
                        <a:pt x="672599" y="123866"/>
                        <a:pt x="665577" y="63870"/>
                        <a:pt x="609400" y="51217"/>
                      </a:cubicBezTo>
                      <a:cubicBezTo>
                        <a:pt x="545199" y="36755"/>
                        <a:pt x="237341" y="18466"/>
                        <a:pt x="27652" y="0"/>
                      </a:cubicBezTo>
                      <a:cubicBezTo>
                        <a:pt x="45389" y="24035"/>
                        <a:pt x="59704" y="48845"/>
                        <a:pt x="66012" y="88557"/>
                      </a:cubicBezTo>
                      <a:cubicBezTo>
                        <a:pt x="66210" y="91131"/>
                        <a:pt x="66407" y="93704"/>
                        <a:pt x="66605" y="96278"/>
                      </a:cubicBezTo>
                      <a:lnTo>
                        <a:pt x="0" y="126806"/>
                      </a:lnTo>
                      <a:lnTo>
                        <a:pt x="67258" y="157632"/>
                      </a:lnTo>
                      <a:lnTo>
                        <a:pt x="63119" y="171390"/>
                      </a:lnTo>
                      <a:cubicBezTo>
                        <a:pt x="51297" y="197526"/>
                        <a:pt x="27191" y="195447"/>
                        <a:pt x="27652" y="221583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2" name="フリーフォーム: 図形 971">
                  <a:extLst>
                    <a:ext uri="{FF2B5EF4-FFF2-40B4-BE49-F238E27FC236}">
                      <a16:creationId xmlns:a16="http://schemas.microsoft.com/office/drawing/2014/main" id="{492205C4-99DA-4F59-B83B-69F0D6E45C0D}"/>
                    </a:ext>
                  </a:extLst>
                </p:cNvPr>
                <p:cNvSpPr/>
                <p:nvPr/>
              </p:nvSpPr>
              <p:spPr>
                <a:xfrm>
                  <a:off x="507126" y="5385790"/>
                  <a:ext cx="442696" cy="72544"/>
                </a:xfrm>
                <a:custGeom>
                  <a:avLst/>
                  <a:gdLst>
                    <a:gd name="connsiteX0" fmla="*/ 0 w 442696"/>
                    <a:gd name="connsiteY0" fmla="*/ 0 h 72544"/>
                    <a:gd name="connsiteX1" fmla="*/ 5748 w 442696"/>
                    <a:gd name="connsiteY1" fmla="*/ 658 h 72544"/>
                    <a:gd name="connsiteX2" fmla="*/ 284086 w 442696"/>
                    <a:gd name="connsiteY2" fmla="*/ 14198 h 72544"/>
                    <a:gd name="connsiteX3" fmla="*/ 402013 w 442696"/>
                    <a:gd name="connsiteY3" fmla="*/ 15125 h 72544"/>
                    <a:gd name="connsiteX4" fmla="*/ 441526 w 442696"/>
                    <a:gd name="connsiteY4" fmla="*/ 59716 h 72544"/>
                    <a:gd name="connsiteX5" fmla="*/ 442696 w 442696"/>
                    <a:gd name="connsiteY5" fmla="*/ 72544 h 72544"/>
                    <a:gd name="connsiteX6" fmla="*/ 409712 w 442696"/>
                    <a:gd name="connsiteY6" fmla="*/ 70337 h 72544"/>
                    <a:gd name="connsiteX7" fmla="*/ 7189 w 442696"/>
                    <a:gd name="connsiteY7" fmla="*/ 3235 h 72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42696" h="72544">
                      <a:moveTo>
                        <a:pt x="0" y="0"/>
                      </a:moveTo>
                      <a:lnTo>
                        <a:pt x="5748" y="658"/>
                      </a:lnTo>
                      <a:cubicBezTo>
                        <a:pt x="76441" y="7492"/>
                        <a:pt x="170644" y="12274"/>
                        <a:pt x="284086" y="14198"/>
                      </a:cubicBezTo>
                      <a:lnTo>
                        <a:pt x="402013" y="15125"/>
                      </a:lnTo>
                      <a:lnTo>
                        <a:pt x="441526" y="59716"/>
                      </a:lnTo>
                      <a:lnTo>
                        <a:pt x="442696" y="72544"/>
                      </a:lnTo>
                      <a:lnTo>
                        <a:pt x="409712" y="70337"/>
                      </a:lnTo>
                      <a:cubicBezTo>
                        <a:pt x="213595" y="53045"/>
                        <a:pt x="70221" y="27283"/>
                        <a:pt x="7189" y="3235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73" name="フリーフォーム: 図形 972">
                  <a:extLst>
                    <a:ext uri="{FF2B5EF4-FFF2-40B4-BE49-F238E27FC236}">
                      <a16:creationId xmlns:a16="http://schemas.microsoft.com/office/drawing/2014/main" id="{1FC95379-49FB-4D28-BB37-A423EEB99953}"/>
                    </a:ext>
                  </a:extLst>
                </p:cNvPr>
                <p:cNvSpPr/>
                <p:nvPr/>
              </p:nvSpPr>
              <p:spPr>
                <a:xfrm>
                  <a:off x="426394" y="5241864"/>
                  <a:ext cx="435431" cy="164761"/>
                </a:xfrm>
                <a:custGeom>
                  <a:avLst/>
                  <a:gdLst>
                    <a:gd name="connsiteX0" fmla="*/ 381765 w 435431"/>
                    <a:gd name="connsiteY0" fmla="*/ 0 h 164761"/>
                    <a:gd name="connsiteX1" fmla="*/ 378140 w 435431"/>
                    <a:gd name="connsiteY1" fmla="*/ 27357 h 164761"/>
                    <a:gd name="connsiteX2" fmla="*/ 405686 w 435431"/>
                    <a:gd name="connsiteY2" fmla="*/ 131169 h 164761"/>
                    <a:gd name="connsiteX3" fmla="*/ 435431 w 435431"/>
                    <a:gd name="connsiteY3" fmla="*/ 164737 h 164761"/>
                    <a:gd name="connsiteX4" fmla="*/ 432166 w 435431"/>
                    <a:gd name="connsiteY4" fmla="*/ 164760 h 164761"/>
                    <a:gd name="connsiteX5" fmla="*/ 34129 w 435431"/>
                    <a:gd name="connsiteY5" fmla="*/ 150279 h 164761"/>
                    <a:gd name="connsiteX6" fmla="*/ 28381 w 435431"/>
                    <a:gd name="connsiteY6" fmla="*/ 149621 h 164761"/>
                    <a:gd name="connsiteX7" fmla="*/ 15753 w 435431"/>
                    <a:gd name="connsiteY7" fmla="*/ 143938 h 164761"/>
                    <a:gd name="connsiteX8" fmla="*/ 115107 w 435431"/>
                    <a:gd name="connsiteY8" fmla="*/ 96045 h 164761"/>
                    <a:gd name="connsiteX9" fmla="*/ 337638 w 435431"/>
                    <a:gd name="connsiteY9" fmla="*/ 28367 h 164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431" h="164761">
                      <a:moveTo>
                        <a:pt x="381765" y="0"/>
                      </a:moveTo>
                      <a:lnTo>
                        <a:pt x="378140" y="27357"/>
                      </a:lnTo>
                      <a:cubicBezTo>
                        <a:pt x="378140" y="64181"/>
                        <a:pt x="387948" y="99261"/>
                        <a:pt x="405686" y="131169"/>
                      </a:cubicBezTo>
                      <a:lnTo>
                        <a:pt x="435431" y="164737"/>
                      </a:lnTo>
                      <a:lnTo>
                        <a:pt x="432166" y="164760"/>
                      </a:lnTo>
                      <a:cubicBezTo>
                        <a:pt x="264438" y="164856"/>
                        <a:pt x="128387" y="159390"/>
                        <a:pt x="34129" y="150279"/>
                      </a:cubicBezTo>
                      <a:lnTo>
                        <a:pt x="28381" y="149621"/>
                      </a:lnTo>
                      <a:lnTo>
                        <a:pt x="15753" y="143938"/>
                      </a:lnTo>
                      <a:cubicBezTo>
                        <a:pt x="-21447" y="123412"/>
                        <a:pt x="5508" y="105172"/>
                        <a:pt x="115107" y="96045"/>
                      </a:cubicBezTo>
                      <a:cubicBezTo>
                        <a:pt x="249310" y="84868"/>
                        <a:pt x="298938" y="55944"/>
                        <a:pt x="337638" y="28367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4" name="フリーフォーム: 図形 973">
                  <a:extLst>
                    <a:ext uri="{FF2B5EF4-FFF2-40B4-BE49-F238E27FC236}">
                      <a16:creationId xmlns:a16="http://schemas.microsoft.com/office/drawing/2014/main" id="{46E3D5F3-A674-4590-B3D3-0031EE62FC3C}"/>
                    </a:ext>
                  </a:extLst>
                </p:cNvPr>
                <p:cNvSpPr/>
                <p:nvPr/>
              </p:nvSpPr>
              <p:spPr>
                <a:xfrm rot="16200000">
                  <a:off x="4083308" y="4388956"/>
                  <a:ext cx="469057" cy="2153046"/>
                </a:xfrm>
                <a:custGeom>
                  <a:avLst/>
                  <a:gdLst>
                    <a:gd name="connsiteX0" fmla="*/ 469057 w 469057"/>
                    <a:gd name="connsiteY0" fmla="*/ 1178577 h 2153046"/>
                    <a:gd name="connsiteX1" fmla="*/ 179092 w 469057"/>
                    <a:gd name="connsiteY1" fmla="*/ 2149549 h 2153046"/>
                    <a:gd name="connsiteX2" fmla="*/ 166384 w 469057"/>
                    <a:gd name="connsiteY2" fmla="*/ 2153046 h 2153046"/>
                    <a:gd name="connsiteX3" fmla="*/ 172732 w 469057"/>
                    <a:gd name="connsiteY3" fmla="*/ 2117471 h 2153046"/>
                    <a:gd name="connsiteX4" fmla="*/ 198942 w 469057"/>
                    <a:gd name="connsiteY4" fmla="*/ 1906609 h 2153046"/>
                    <a:gd name="connsiteX5" fmla="*/ 200879 w 469057"/>
                    <a:gd name="connsiteY5" fmla="*/ 1883876 h 2153046"/>
                    <a:gd name="connsiteX6" fmla="*/ 167696 w 469057"/>
                    <a:gd name="connsiteY6" fmla="*/ 1928847 h 2153046"/>
                    <a:gd name="connsiteX7" fmla="*/ 107725 w 469057"/>
                    <a:gd name="connsiteY7" fmla="*/ 1977458 h 2153046"/>
                    <a:gd name="connsiteX8" fmla="*/ 95017 w 469057"/>
                    <a:gd name="connsiteY8" fmla="*/ 1980955 h 2153046"/>
                    <a:gd name="connsiteX9" fmla="*/ 101364 w 469057"/>
                    <a:gd name="connsiteY9" fmla="*/ 1945380 h 2153046"/>
                    <a:gd name="connsiteX10" fmla="*/ 124369 w 469057"/>
                    <a:gd name="connsiteY10" fmla="*/ 1724100 h 2153046"/>
                    <a:gd name="connsiteX11" fmla="*/ 54611 w 469057"/>
                    <a:gd name="connsiteY11" fmla="*/ 1823178 h 2153046"/>
                    <a:gd name="connsiteX12" fmla="*/ 46356 w 469057"/>
                    <a:gd name="connsiteY12" fmla="*/ 1826189 h 2153046"/>
                    <a:gd name="connsiteX13" fmla="*/ 50479 w 469057"/>
                    <a:gd name="connsiteY13" fmla="*/ 1795559 h 2153046"/>
                    <a:gd name="connsiteX14" fmla="*/ 67504 w 469057"/>
                    <a:gd name="connsiteY14" fmla="*/ 1614008 h 2153046"/>
                    <a:gd name="connsiteX15" fmla="*/ 68762 w 469057"/>
                    <a:gd name="connsiteY15" fmla="*/ 1594436 h 2153046"/>
                    <a:gd name="connsiteX16" fmla="*/ 47208 w 469057"/>
                    <a:gd name="connsiteY16" fmla="*/ 1633156 h 2153046"/>
                    <a:gd name="connsiteX17" fmla="*/ 8255 w 469057"/>
                    <a:gd name="connsiteY17" fmla="*/ 1675009 h 2153046"/>
                    <a:gd name="connsiteX18" fmla="*/ 0 w 469057"/>
                    <a:gd name="connsiteY18" fmla="*/ 1678020 h 2153046"/>
                    <a:gd name="connsiteX19" fmla="*/ 4123 w 469057"/>
                    <a:gd name="connsiteY19" fmla="*/ 1647390 h 2153046"/>
                    <a:gd name="connsiteX20" fmla="*/ 44408 w 469057"/>
                    <a:gd name="connsiteY20" fmla="*/ 839009 h 2153046"/>
                    <a:gd name="connsiteX21" fmla="*/ 4123 w 469057"/>
                    <a:gd name="connsiteY21" fmla="*/ 30630 h 2153046"/>
                    <a:gd name="connsiteX22" fmla="*/ 0 w 469057"/>
                    <a:gd name="connsiteY22" fmla="*/ 0 h 2153046"/>
                    <a:gd name="connsiteX23" fmla="*/ 8254 w 469057"/>
                    <a:gd name="connsiteY23" fmla="*/ 3010 h 2153046"/>
                    <a:gd name="connsiteX24" fmla="*/ 65550 w 469057"/>
                    <a:gd name="connsiteY24" fmla="*/ 74370 h 2153046"/>
                    <a:gd name="connsiteX25" fmla="*/ 114279 w 469057"/>
                    <a:gd name="connsiteY25" fmla="*/ 191824 h 2153046"/>
                    <a:gd name="connsiteX26" fmla="*/ 101364 w 469057"/>
                    <a:gd name="connsiteY26" fmla="*/ 67595 h 2153046"/>
                    <a:gd name="connsiteX27" fmla="*/ 95017 w 469057"/>
                    <a:gd name="connsiteY27" fmla="*/ 32020 h 2153046"/>
                    <a:gd name="connsiteX28" fmla="*/ 107724 w 469057"/>
                    <a:gd name="connsiteY28" fmla="*/ 35515 h 2153046"/>
                    <a:gd name="connsiteX29" fmla="*/ 272193 w 469057"/>
                    <a:gd name="connsiteY29" fmla="*/ 257064 h 2153046"/>
                    <a:gd name="connsiteX30" fmla="*/ 309546 w 469057"/>
                    <a:gd name="connsiteY30" fmla="*/ 361470 h 2153046"/>
                    <a:gd name="connsiteX31" fmla="*/ 343560 w 469057"/>
                    <a:gd name="connsiteY31" fmla="*/ 429154 h 2153046"/>
                    <a:gd name="connsiteX32" fmla="*/ 420943 w 469057"/>
                    <a:gd name="connsiteY32" fmla="*/ 685247 h 2153046"/>
                    <a:gd name="connsiteX33" fmla="*/ 469057 w 469057"/>
                    <a:gd name="connsiteY33" fmla="*/ 1178577 h 2153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469057" h="2153046">
                      <a:moveTo>
                        <a:pt x="469057" y="1178577"/>
                      </a:moveTo>
                      <a:cubicBezTo>
                        <a:pt x="469057" y="1657529"/>
                        <a:pt x="344575" y="2057132"/>
                        <a:pt x="179092" y="2149549"/>
                      </a:cubicBezTo>
                      <a:lnTo>
                        <a:pt x="166384" y="2153046"/>
                      </a:lnTo>
                      <a:lnTo>
                        <a:pt x="172732" y="2117471"/>
                      </a:lnTo>
                      <a:cubicBezTo>
                        <a:pt x="182521" y="2050468"/>
                        <a:pt x="191292" y="1980022"/>
                        <a:pt x="198942" y="1906609"/>
                      </a:cubicBezTo>
                      <a:lnTo>
                        <a:pt x="200879" y="1883876"/>
                      </a:lnTo>
                      <a:lnTo>
                        <a:pt x="167696" y="1928847"/>
                      </a:lnTo>
                      <a:cubicBezTo>
                        <a:pt x="148454" y="1949555"/>
                        <a:pt x="128410" y="1965906"/>
                        <a:pt x="107725" y="1977458"/>
                      </a:cubicBezTo>
                      <a:lnTo>
                        <a:pt x="95017" y="1980955"/>
                      </a:lnTo>
                      <a:lnTo>
                        <a:pt x="101364" y="1945380"/>
                      </a:lnTo>
                      <a:lnTo>
                        <a:pt x="124369" y="1724100"/>
                      </a:lnTo>
                      <a:lnTo>
                        <a:pt x="54611" y="1823178"/>
                      </a:lnTo>
                      <a:lnTo>
                        <a:pt x="46356" y="1826189"/>
                      </a:lnTo>
                      <a:lnTo>
                        <a:pt x="50479" y="1795559"/>
                      </a:lnTo>
                      <a:cubicBezTo>
                        <a:pt x="56838" y="1737870"/>
                        <a:pt x="62535" y="1677217"/>
                        <a:pt x="67504" y="1614008"/>
                      </a:cubicBezTo>
                      <a:lnTo>
                        <a:pt x="68762" y="1594436"/>
                      </a:lnTo>
                      <a:lnTo>
                        <a:pt x="47208" y="1633156"/>
                      </a:lnTo>
                      <a:cubicBezTo>
                        <a:pt x="34710" y="1650985"/>
                        <a:pt x="21690" y="1665064"/>
                        <a:pt x="8255" y="1675009"/>
                      </a:cubicBezTo>
                      <a:lnTo>
                        <a:pt x="0" y="1678020"/>
                      </a:lnTo>
                      <a:lnTo>
                        <a:pt x="4123" y="1647390"/>
                      </a:lnTo>
                      <a:cubicBezTo>
                        <a:pt x="29557" y="1416634"/>
                        <a:pt x="44408" y="1138453"/>
                        <a:pt x="44408" y="839009"/>
                      </a:cubicBezTo>
                      <a:cubicBezTo>
                        <a:pt x="44408" y="539568"/>
                        <a:pt x="29557" y="261387"/>
                        <a:pt x="4123" y="30630"/>
                      </a:cubicBezTo>
                      <a:lnTo>
                        <a:pt x="0" y="0"/>
                      </a:lnTo>
                      <a:lnTo>
                        <a:pt x="8254" y="3010"/>
                      </a:lnTo>
                      <a:cubicBezTo>
                        <a:pt x="28408" y="17929"/>
                        <a:pt x="47626" y="42147"/>
                        <a:pt x="65550" y="74370"/>
                      </a:cubicBezTo>
                      <a:lnTo>
                        <a:pt x="114279" y="191824"/>
                      </a:lnTo>
                      <a:lnTo>
                        <a:pt x="101364" y="67595"/>
                      </a:lnTo>
                      <a:lnTo>
                        <a:pt x="95017" y="32020"/>
                      </a:lnTo>
                      <a:lnTo>
                        <a:pt x="107724" y="35515"/>
                      </a:lnTo>
                      <a:cubicBezTo>
                        <a:pt x="169780" y="70172"/>
                        <a:pt x="226071" y="148026"/>
                        <a:pt x="272193" y="257064"/>
                      </a:cubicBezTo>
                      <a:lnTo>
                        <a:pt x="309546" y="361470"/>
                      </a:lnTo>
                      <a:lnTo>
                        <a:pt x="343560" y="429154"/>
                      </a:lnTo>
                      <a:cubicBezTo>
                        <a:pt x="374309" y="501846"/>
                        <a:pt x="400538" y="588397"/>
                        <a:pt x="420943" y="685247"/>
                      </a:cubicBezTo>
                      <a:cubicBezTo>
                        <a:pt x="451551" y="830522"/>
                        <a:pt x="469057" y="998971"/>
                        <a:pt x="469057" y="1178577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5" name="フリーフォーム: 図形 974">
                  <a:extLst>
                    <a:ext uri="{FF2B5EF4-FFF2-40B4-BE49-F238E27FC236}">
                      <a16:creationId xmlns:a16="http://schemas.microsoft.com/office/drawing/2014/main" id="{DB48EF84-D037-45F6-80A6-576B986BF42F}"/>
                    </a:ext>
                  </a:extLst>
                </p:cNvPr>
                <p:cNvSpPr/>
                <p:nvPr/>
              </p:nvSpPr>
              <p:spPr>
                <a:xfrm>
                  <a:off x="728473" y="5019444"/>
                  <a:ext cx="3589362" cy="1114656"/>
                </a:xfrm>
                <a:custGeom>
                  <a:avLst/>
                  <a:gdLst>
                    <a:gd name="connsiteX0" fmla="*/ 350235 w 3589362"/>
                    <a:gd name="connsiteY0" fmla="*/ 230 h 1114656"/>
                    <a:gd name="connsiteX1" fmla="*/ 594137 w 3589362"/>
                    <a:gd name="connsiteY1" fmla="*/ 107476 h 1114656"/>
                    <a:gd name="connsiteX2" fmla="*/ 640707 w 3589362"/>
                    <a:gd name="connsiteY2" fmla="*/ 160047 h 1114656"/>
                    <a:gd name="connsiteX3" fmla="*/ 720784 w 3589362"/>
                    <a:gd name="connsiteY3" fmla="*/ 145105 h 1114656"/>
                    <a:gd name="connsiteX4" fmla="*/ 971289 w 3589362"/>
                    <a:gd name="connsiteY4" fmla="*/ 130404 h 1114656"/>
                    <a:gd name="connsiteX5" fmla="*/ 1099580 w 3589362"/>
                    <a:gd name="connsiteY5" fmla="*/ 134172 h 1114656"/>
                    <a:gd name="connsiteX6" fmla="*/ 1201768 w 3589362"/>
                    <a:gd name="connsiteY6" fmla="*/ 143313 h 1114656"/>
                    <a:gd name="connsiteX7" fmla="*/ 1351744 w 3589362"/>
                    <a:gd name="connsiteY7" fmla="*/ 118173 h 1114656"/>
                    <a:gd name="connsiteX8" fmla="*/ 2371020 w 3589362"/>
                    <a:gd name="connsiteY8" fmla="*/ 109415 h 1114656"/>
                    <a:gd name="connsiteX9" fmla="*/ 3589362 w 3589362"/>
                    <a:gd name="connsiteY9" fmla="*/ 391901 h 1114656"/>
                    <a:gd name="connsiteX10" fmla="*/ 2366257 w 3589362"/>
                    <a:gd name="connsiteY10" fmla="*/ 1112537 h 1114656"/>
                    <a:gd name="connsiteX11" fmla="*/ 1161737 w 3589362"/>
                    <a:gd name="connsiteY11" fmla="*/ 440864 h 1114656"/>
                    <a:gd name="connsiteX12" fmla="*/ 1126225 w 3589362"/>
                    <a:gd name="connsiteY12" fmla="*/ 397007 h 1114656"/>
                    <a:gd name="connsiteX13" fmla="*/ 971289 w 3589362"/>
                    <a:gd name="connsiteY13" fmla="*/ 394129 h 1114656"/>
                    <a:gd name="connsiteX14" fmla="*/ 755557 w 3589362"/>
                    <a:gd name="connsiteY14" fmla="*/ 398137 h 1114656"/>
                    <a:gd name="connsiteX15" fmla="*/ 654595 w 3589362"/>
                    <a:gd name="connsiteY15" fmla="*/ 403794 h 1114656"/>
                    <a:gd name="connsiteX16" fmla="*/ 603760 w 3589362"/>
                    <a:gd name="connsiteY16" fmla="*/ 448544 h 1114656"/>
                    <a:gd name="connsiteX17" fmla="*/ 293878 w 3589362"/>
                    <a:gd name="connsiteY17" fmla="*/ 498243 h 1114656"/>
                    <a:gd name="connsiteX18" fmla="*/ 24285 w 3589362"/>
                    <a:gd name="connsiteY18" fmla="*/ 288924 h 1114656"/>
                    <a:gd name="connsiteX19" fmla="*/ 350235 w 3589362"/>
                    <a:gd name="connsiteY19" fmla="*/ 230 h 1114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589362" h="1114656">
                      <a:moveTo>
                        <a:pt x="350235" y="230"/>
                      </a:moveTo>
                      <a:cubicBezTo>
                        <a:pt x="435913" y="4331"/>
                        <a:pt x="525735" y="49191"/>
                        <a:pt x="594137" y="107476"/>
                      </a:cubicBezTo>
                      <a:lnTo>
                        <a:pt x="640707" y="160047"/>
                      </a:lnTo>
                      <a:lnTo>
                        <a:pt x="720784" y="145105"/>
                      </a:lnTo>
                      <a:cubicBezTo>
                        <a:pt x="799918" y="135551"/>
                        <a:pt x="884055" y="130404"/>
                        <a:pt x="971289" y="130404"/>
                      </a:cubicBezTo>
                      <a:cubicBezTo>
                        <a:pt x="1014906" y="130404"/>
                        <a:pt x="1057749" y="131691"/>
                        <a:pt x="1099580" y="134172"/>
                      </a:cubicBezTo>
                      <a:lnTo>
                        <a:pt x="1201768" y="143313"/>
                      </a:lnTo>
                      <a:lnTo>
                        <a:pt x="1351744" y="118173"/>
                      </a:lnTo>
                      <a:cubicBezTo>
                        <a:pt x="1653704" y="83016"/>
                        <a:pt x="2105789" y="93540"/>
                        <a:pt x="2371020" y="109415"/>
                      </a:cubicBezTo>
                      <a:cubicBezTo>
                        <a:pt x="2795390" y="134815"/>
                        <a:pt x="3589362" y="159611"/>
                        <a:pt x="3589362" y="391901"/>
                      </a:cubicBezTo>
                      <a:cubicBezTo>
                        <a:pt x="3589362" y="624191"/>
                        <a:pt x="2990652" y="1152224"/>
                        <a:pt x="2366257" y="1112537"/>
                      </a:cubicBezTo>
                      <a:cubicBezTo>
                        <a:pt x="1897961" y="1082772"/>
                        <a:pt x="1387409" y="700615"/>
                        <a:pt x="1161737" y="440864"/>
                      </a:cubicBezTo>
                      <a:lnTo>
                        <a:pt x="1126225" y="397007"/>
                      </a:lnTo>
                      <a:lnTo>
                        <a:pt x="971289" y="394129"/>
                      </a:lnTo>
                      <a:cubicBezTo>
                        <a:pt x="899131" y="394129"/>
                        <a:pt x="827139" y="395471"/>
                        <a:pt x="755557" y="398137"/>
                      </a:cubicBezTo>
                      <a:lnTo>
                        <a:pt x="654595" y="403794"/>
                      </a:lnTo>
                      <a:lnTo>
                        <a:pt x="603760" y="448544"/>
                      </a:lnTo>
                      <a:cubicBezTo>
                        <a:pt x="533870" y="487646"/>
                        <a:pt x="429959" y="509488"/>
                        <a:pt x="293878" y="498243"/>
                      </a:cubicBezTo>
                      <a:cubicBezTo>
                        <a:pt x="21716" y="475754"/>
                        <a:pt x="-42258" y="371926"/>
                        <a:pt x="24285" y="288924"/>
                      </a:cubicBezTo>
                      <a:cubicBezTo>
                        <a:pt x="90828" y="205922"/>
                        <a:pt x="178879" y="-7971"/>
                        <a:pt x="350235" y="23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6" name="フリーフォーム: 図形 975">
                  <a:extLst>
                    <a:ext uri="{FF2B5EF4-FFF2-40B4-BE49-F238E27FC236}">
                      <a16:creationId xmlns:a16="http://schemas.microsoft.com/office/drawing/2014/main" id="{4F1E114C-258C-4469-8E9D-0F1EE251949C}"/>
                    </a:ext>
                  </a:extLst>
                </p:cNvPr>
                <p:cNvSpPr/>
                <p:nvPr/>
              </p:nvSpPr>
              <p:spPr>
                <a:xfrm>
                  <a:off x="728474" y="5019445"/>
                  <a:ext cx="1248745" cy="501192"/>
                </a:xfrm>
                <a:custGeom>
                  <a:avLst/>
                  <a:gdLst>
                    <a:gd name="connsiteX0" fmla="*/ 350235 w 1248745"/>
                    <a:gd name="connsiteY0" fmla="*/ 230 h 501192"/>
                    <a:gd name="connsiteX1" fmla="*/ 594137 w 1248745"/>
                    <a:gd name="connsiteY1" fmla="*/ 107476 h 501192"/>
                    <a:gd name="connsiteX2" fmla="*/ 640707 w 1248745"/>
                    <a:gd name="connsiteY2" fmla="*/ 160047 h 501192"/>
                    <a:gd name="connsiteX3" fmla="*/ 720784 w 1248745"/>
                    <a:gd name="connsiteY3" fmla="*/ 145105 h 501192"/>
                    <a:gd name="connsiteX4" fmla="*/ 971289 w 1248745"/>
                    <a:gd name="connsiteY4" fmla="*/ 130404 h 501192"/>
                    <a:gd name="connsiteX5" fmla="*/ 1099580 w 1248745"/>
                    <a:gd name="connsiteY5" fmla="*/ 134172 h 501192"/>
                    <a:gd name="connsiteX6" fmla="*/ 1201768 w 1248745"/>
                    <a:gd name="connsiteY6" fmla="*/ 143313 h 501192"/>
                    <a:gd name="connsiteX7" fmla="*/ 1248745 w 1248745"/>
                    <a:gd name="connsiteY7" fmla="*/ 135439 h 501192"/>
                    <a:gd name="connsiteX8" fmla="*/ 1219638 w 1248745"/>
                    <a:gd name="connsiteY8" fmla="*/ 182079 h 501192"/>
                    <a:gd name="connsiteX9" fmla="*/ 1167806 w 1248745"/>
                    <a:gd name="connsiteY9" fmla="*/ 300298 h 501192"/>
                    <a:gd name="connsiteX10" fmla="*/ 1138647 w 1248745"/>
                    <a:gd name="connsiteY10" fmla="*/ 412348 h 501192"/>
                    <a:gd name="connsiteX11" fmla="*/ 1126225 w 1248745"/>
                    <a:gd name="connsiteY11" fmla="*/ 397007 h 501192"/>
                    <a:gd name="connsiteX12" fmla="*/ 971289 w 1248745"/>
                    <a:gd name="connsiteY12" fmla="*/ 394129 h 501192"/>
                    <a:gd name="connsiteX13" fmla="*/ 755557 w 1248745"/>
                    <a:gd name="connsiteY13" fmla="*/ 398137 h 501192"/>
                    <a:gd name="connsiteX14" fmla="*/ 654595 w 1248745"/>
                    <a:gd name="connsiteY14" fmla="*/ 403794 h 501192"/>
                    <a:gd name="connsiteX15" fmla="*/ 603760 w 1248745"/>
                    <a:gd name="connsiteY15" fmla="*/ 448544 h 501192"/>
                    <a:gd name="connsiteX16" fmla="*/ 293878 w 1248745"/>
                    <a:gd name="connsiteY16" fmla="*/ 498243 h 501192"/>
                    <a:gd name="connsiteX17" fmla="*/ 24285 w 1248745"/>
                    <a:gd name="connsiteY17" fmla="*/ 288924 h 501192"/>
                    <a:gd name="connsiteX18" fmla="*/ 350235 w 1248745"/>
                    <a:gd name="connsiteY18" fmla="*/ 230 h 501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48745" h="501192">
                      <a:moveTo>
                        <a:pt x="350235" y="230"/>
                      </a:moveTo>
                      <a:cubicBezTo>
                        <a:pt x="435913" y="4331"/>
                        <a:pt x="525735" y="49191"/>
                        <a:pt x="594137" y="107476"/>
                      </a:cubicBezTo>
                      <a:lnTo>
                        <a:pt x="640707" y="160047"/>
                      </a:lnTo>
                      <a:lnTo>
                        <a:pt x="720784" y="145105"/>
                      </a:lnTo>
                      <a:cubicBezTo>
                        <a:pt x="799918" y="135551"/>
                        <a:pt x="884055" y="130404"/>
                        <a:pt x="971289" y="130404"/>
                      </a:cubicBezTo>
                      <a:cubicBezTo>
                        <a:pt x="1014906" y="130404"/>
                        <a:pt x="1057749" y="131691"/>
                        <a:pt x="1099580" y="134172"/>
                      </a:cubicBezTo>
                      <a:lnTo>
                        <a:pt x="1201768" y="143313"/>
                      </a:lnTo>
                      <a:lnTo>
                        <a:pt x="1248745" y="135439"/>
                      </a:lnTo>
                      <a:lnTo>
                        <a:pt x="1219638" y="182079"/>
                      </a:lnTo>
                      <a:cubicBezTo>
                        <a:pt x="1199152" y="220706"/>
                        <a:pt x="1181816" y="260147"/>
                        <a:pt x="1167806" y="300298"/>
                      </a:cubicBezTo>
                      <a:lnTo>
                        <a:pt x="1138647" y="412348"/>
                      </a:lnTo>
                      <a:lnTo>
                        <a:pt x="1126225" y="397007"/>
                      </a:lnTo>
                      <a:lnTo>
                        <a:pt x="971289" y="394129"/>
                      </a:lnTo>
                      <a:cubicBezTo>
                        <a:pt x="899131" y="394129"/>
                        <a:pt x="827139" y="395471"/>
                        <a:pt x="755557" y="398137"/>
                      </a:cubicBezTo>
                      <a:lnTo>
                        <a:pt x="654595" y="403794"/>
                      </a:lnTo>
                      <a:lnTo>
                        <a:pt x="603760" y="448544"/>
                      </a:lnTo>
                      <a:cubicBezTo>
                        <a:pt x="533870" y="487646"/>
                        <a:pt x="429959" y="509488"/>
                        <a:pt x="293878" y="498243"/>
                      </a:cubicBezTo>
                      <a:cubicBezTo>
                        <a:pt x="21716" y="475754"/>
                        <a:pt x="-42258" y="371926"/>
                        <a:pt x="24285" y="288924"/>
                      </a:cubicBezTo>
                      <a:cubicBezTo>
                        <a:pt x="90828" y="205922"/>
                        <a:pt x="178879" y="-7971"/>
                        <a:pt x="350235" y="23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7" name="フリーフォーム: 図形 976">
                  <a:extLst>
                    <a:ext uri="{FF2B5EF4-FFF2-40B4-BE49-F238E27FC236}">
                      <a16:creationId xmlns:a16="http://schemas.microsoft.com/office/drawing/2014/main" id="{5C114B3A-873C-4717-9003-9F93325617E2}"/>
                    </a:ext>
                  </a:extLst>
                </p:cNvPr>
                <p:cNvSpPr/>
                <p:nvPr/>
              </p:nvSpPr>
              <p:spPr>
                <a:xfrm>
                  <a:off x="892729" y="5204632"/>
                  <a:ext cx="349081" cy="316005"/>
                </a:xfrm>
                <a:custGeom>
                  <a:avLst/>
                  <a:gdLst>
                    <a:gd name="connsiteX0" fmla="*/ 244737 w 349081"/>
                    <a:gd name="connsiteY0" fmla="*/ 99 h 316005"/>
                    <a:gd name="connsiteX1" fmla="*/ 281558 w 349081"/>
                    <a:gd name="connsiteY1" fmla="*/ 9639 h 316005"/>
                    <a:gd name="connsiteX2" fmla="*/ 317934 w 349081"/>
                    <a:gd name="connsiteY2" fmla="*/ 59490 h 316005"/>
                    <a:gd name="connsiteX3" fmla="*/ 334180 w 349081"/>
                    <a:gd name="connsiteY3" fmla="*/ 102203 h 316005"/>
                    <a:gd name="connsiteX4" fmla="*/ 347394 w 349081"/>
                    <a:gd name="connsiteY4" fmla="*/ 236460 h 316005"/>
                    <a:gd name="connsiteX5" fmla="*/ 332474 w 349081"/>
                    <a:gd name="connsiteY5" fmla="*/ 301299 h 316005"/>
                    <a:gd name="connsiteX6" fmla="*/ 309386 w 349081"/>
                    <a:gd name="connsiteY6" fmla="*/ 307087 h 316005"/>
                    <a:gd name="connsiteX7" fmla="*/ 129623 w 349081"/>
                    <a:gd name="connsiteY7" fmla="*/ 313056 h 316005"/>
                    <a:gd name="connsiteX8" fmla="*/ 37169 w 349081"/>
                    <a:gd name="connsiteY8" fmla="*/ 301010 h 316005"/>
                    <a:gd name="connsiteX9" fmla="*/ 0 w 349081"/>
                    <a:gd name="connsiteY9" fmla="*/ 291711 h 316005"/>
                    <a:gd name="connsiteX10" fmla="*/ 114648 w 349081"/>
                    <a:gd name="connsiteY10" fmla="*/ 107703 h 316005"/>
                    <a:gd name="connsiteX11" fmla="*/ 244737 w 349081"/>
                    <a:gd name="connsiteY11" fmla="*/ 99 h 3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49081" h="316005">
                      <a:moveTo>
                        <a:pt x="244737" y="99"/>
                      </a:moveTo>
                      <a:cubicBezTo>
                        <a:pt x="258016" y="-614"/>
                        <a:pt x="270443" y="2530"/>
                        <a:pt x="281558" y="9639"/>
                      </a:cubicBezTo>
                      <a:cubicBezTo>
                        <a:pt x="296378" y="19119"/>
                        <a:pt x="308867" y="35650"/>
                        <a:pt x="317934" y="59490"/>
                      </a:cubicBezTo>
                      <a:lnTo>
                        <a:pt x="334180" y="102203"/>
                      </a:lnTo>
                      <a:cubicBezTo>
                        <a:pt x="347781" y="137962"/>
                        <a:pt x="351751" y="185088"/>
                        <a:pt x="347394" y="236460"/>
                      </a:cubicBezTo>
                      <a:lnTo>
                        <a:pt x="332474" y="301299"/>
                      </a:lnTo>
                      <a:lnTo>
                        <a:pt x="309386" y="307087"/>
                      </a:lnTo>
                      <a:cubicBezTo>
                        <a:pt x="257662" y="316030"/>
                        <a:pt x="197664" y="318679"/>
                        <a:pt x="129623" y="313056"/>
                      </a:cubicBezTo>
                      <a:cubicBezTo>
                        <a:pt x="95603" y="310245"/>
                        <a:pt x="64836" y="306163"/>
                        <a:pt x="37169" y="301010"/>
                      </a:cubicBezTo>
                      <a:lnTo>
                        <a:pt x="0" y="291711"/>
                      </a:lnTo>
                      <a:lnTo>
                        <a:pt x="114648" y="107703"/>
                      </a:lnTo>
                      <a:cubicBezTo>
                        <a:pt x="157400" y="39087"/>
                        <a:pt x="204901" y="2237"/>
                        <a:pt x="244737" y="99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8" name="フリーフォーム: 図形 977">
                  <a:extLst>
                    <a:ext uri="{FF2B5EF4-FFF2-40B4-BE49-F238E27FC236}">
                      <a16:creationId xmlns:a16="http://schemas.microsoft.com/office/drawing/2014/main" id="{98B7EDC5-0A8A-44C4-9CDD-18AB6AD8A02F}"/>
                    </a:ext>
                  </a:extLst>
                </p:cNvPr>
                <p:cNvSpPr/>
                <p:nvPr/>
              </p:nvSpPr>
              <p:spPr>
                <a:xfrm rot="9540701" flipH="1">
                  <a:off x="3601298" y="5857058"/>
                  <a:ext cx="653785" cy="223997"/>
                </a:xfrm>
                <a:custGeom>
                  <a:avLst/>
                  <a:gdLst>
                    <a:gd name="connsiteX0" fmla="*/ 508591 w 653143"/>
                    <a:gd name="connsiteY0" fmla="*/ 619459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05172"/>
                    <a:gd name="connsiteX1" fmla="*/ 602860 w 653143"/>
                    <a:gd name="connsiteY1" fmla="*/ 605172 h 605172"/>
                    <a:gd name="connsiteX2" fmla="*/ 581651 w 653143"/>
                    <a:gd name="connsiteY2" fmla="*/ 157555 h 605172"/>
                    <a:gd name="connsiteX3" fmla="*/ 601208 w 653143"/>
                    <a:gd name="connsiteY3" fmla="*/ 152088 h 605172"/>
                    <a:gd name="connsiteX4" fmla="*/ 609400 w 653143"/>
                    <a:gd name="connsiteY4" fmla="*/ 51217 h 605172"/>
                    <a:gd name="connsiteX5" fmla="*/ 27652 w 653143"/>
                    <a:gd name="connsiteY5" fmla="*/ 0 h 605172"/>
                    <a:gd name="connsiteX6" fmla="*/ 66012 w 653143"/>
                    <a:gd name="connsiteY6" fmla="*/ 88557 h 605172"/>
                    <a:gd name="connsiteX7" fmla="*/ 66605 w 653143"/>
                    <a:gd name="connsiteY7" fmla="*/ 96278 h 605172"/>
                    <a:gd name="connsiteX8" fmla="*/ 0 w 653143"/>
                    <a:gd name="connsiteY8" fmla="*/ 126806 h 605172"/>
                    <a:gd name="connsiteX9" fmla="*/ 67258 w 653143"/>
                    <a:gd name="connsiteY9" fmla="*/ 157632 h 605172"/>
                    <a:gd name="connsiteX10" fmla="*/ 63119 w 653143"/>
                    <a:gd name="connsiteY10" fmla="*/ 171390 h 605172"/>
                    <a:gd name="connsiteX11" fmla="*/ 27652 w 653143"/>
                    <a:gd name="connsiteY11" fmla="*/ 221583 h 605172"/>
                    <a:gd name="connsiteX12" fmla="*/ 520233 w 653143"/>
                    <a:gd name="connsiteY12" fmla="*/ 169563 h 605172"/>
                    <a:gd name="connsiteX13" fmla="*/ 529318 w 653143"/>
                    <a:gd name="connsiteY13" fmla="*/ 168054 h 605172"/>
                    <a:gd name="connsiteX0" fmla="*/ 529318 w 653143"/>
                    <a:gd name="connsiteY0" fmla="*/ 168054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12" fmla="*/ 529318 w 653143"/>
                    <a:gd name="connsiteY12" fmla="*/ 168054 h 221583"/>
                    <a:gd name="connsiteX0" fmla="*/ 520233 w 653143"/>
                    <a:gd name="connsiteY0" fmla="*/ 16956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0" fmla="*/ 27652 w 653143"/>
                    <a:gd name="connsiteY0" fmla="*/ 22158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0" fmla="*/ 27652 w 653143"/>
                    <a:gd name="connsiteY0" fmla="*/ 221583 h 221583"/>
                    <a:gd name="connsiteX1" fmla="*/ 601208 w 653143"/>
                    <a:gd name="connsiteY1" fmla="*/ 152088 h 221583"/>
                    <a:gd name="connsiteX2" fmla="*/ 609400 w 653143"/>
                    <a:gd name="connsiteY2" fmla="*/ 51217 h 221583"/>
                    <a:gd name="connsiteX3" fmla="*/ 27652 w 653143"/>
                    <a:gd name="connsiteY3" fmla="*/ 0 h 221583"/>
                    <a:gd name="connsiteX4" fmla="*/ 66012 w 653143"/>
                    <a:gd name="connsiteY4" fmla="*/ 88557 h 221583"/>
                    <a:gd name="connsiteX5" fmla="*/ 66605 w 653143"/>
                    <a:gd name="connsiteY5" fmla="*/ 96278 h 221583"/>
                    <a:gd name="connsiteX6" fmla="*/ 0 w 653143"/>
                    <a:gd name="connsiteY6" fmla="*/ 126806 h 221583"/>
                    <a:gd name="connsiteX7" fmla="*/ 67258 w 653143"/>
                    <a:gd name="connsiteY7" fmla="*/ 157632 h 221583"/>
                    <a:gd name="connsiteX8" fmla="*/ 63119 w 653143"/>
                    <a:gd name="connsiteY8" fmla="*/ 171390 h 221583"/>
                    <a:gd name="connsiteX9" fmla="*/ 27652 w 653143"/>
                    <a:gd name="connsiteY9" fmla="*/ 221583 h 221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3143" h="221583">
                      <a:moveTo>
                        <a:pt x="27652" y="221583"/>
                      </a:moveTo>
                      <a:cubicBezTo>
                        <a:pt x="117333" y="218366"/>
                        <a:pt x="504250" y="180482"/>
                        <a:pt x="601208" y="152088"/>
                      </a:cubicBezTo>
                      <a:cubicBezTo>
                        <a:pt x="672599" y="123866"/>
                        <a:pt x="665577" y="63870"/>
                        <a:pt x="609400" y="51217"/>
                      </a:cubicBezTo>
                      <a:cubicBezTo>
                        <a:pt x="545199" y="36755"/>
                        <a:pt x="237341" y="18466"/>
                        <a:pt x="27652" y="0"/>
                      </a:cubicBezTo>
                      <a:cubicBezTo>
                        <a:pt x="45389" y="24035"/>
                        <a:pt x="59704" y="48845"/>
                        <a:pt x="66012" y="88557"/>
                      </a:cubicBezTo>
                      <a:cubicBezTo>
                        <a:pt x="66210" y="91131"/>
                        <a:pt x="66407" y="93704"/>
                        <a:pt x="66605" y="96278"/>
                      </a:cubicBezTo>
                      <a:lnTo>
                        <a:pt x="0" y="126806"/>
                      </a:lnTo>
                      <a:lnTo>
                        <a:pt x="67258" y="157632"/>
                      </a:lnTo>
                      <a:lnTo>
                        <a:pt x="63119" y="171390"/>
                      </a:lnTo>
                      <a:cubicBezTo>
                        <a:pt x="51297" y="197526"/>
                        <a:pt x="27191" y="195447"/>
                        <a:pt x="27652" y="221583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79" name="グループ化 978">
                  <a:extLst>
                    <a:ext uri="{FF2B5EF4-FFF2-40B4-BE49-F238E27FC236}">
                      <a16:creationId xmlns:a16="http://schemas.microsoft.com/office/drawing/2014/main" id="{7EF32C43-E651-4242-ABA3-0FC8A3AC6C73}"/>
                    </a:ext>
                  </a:extLst>
                </p:cNvPr>
                <p:cNvGrpSpPr/>
                <p:nvPr/>
              </p:nvGrpSpPr>
              <p:grpSpPr>
                <a:xfrm>
                  <a:off x="864335" y="5101357"/>
                  <a:ext cx="170974" cy="170974"/>
                  <a:chOff x="1389970" y="4934997"/>
                  <a:chExt cx="170974" cy="170974"/>
                </a:xfrm>
              </p:grpSpPr>
              <p:sp>
                <p:nvSpPr>
                  <p:cNvPr id="981" name="楕円 980">
                    <a:extLst>
                      <a:ext uri="{FF2B5EF4-FFF2-40B4-BE49-F238E27FC236}">
                        <a16:creationId xmlns:a16="http://schemas.microsoft.com/office/drawing/2014/main" id="{A9148A3E-C534-4F22-BC28-FE055AD55808}"/>
                      </a:ext>
                    </a:extLst>
                  </p:cNvPr>
                  <p:cNvSpPr/>
                  <p:nvPr/>
                </p:nvSpPr>
                <p:spPr>
                  <a:xfrm>
                    <a:off x="1389970" y="4934997"/>
                    <a:ext cx="170974" cy="170974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2" name="楕円 981">
                    <a:extLst>
                      <a:ext uri="{FF2B5EF4-FFF2-40B4-BE49-F238E27FC236}">
                        <a16:creationId xmlns:a16="http://schemas.microsoft.com/office/drawing/2014/main" id="{A26855A0-7567-4A81-80BA-EF33EFBEFC29}"/>
                      </a:ext>
                    </a:extLst>
                  </p:cNvPr>
                  <p:cNvSpPr/>
                  <p:nvPr/>
                </p:nvSpPr>
                <p:spPr>
                  <a:xfrm>
                    <a:off x="1414914" y="4967071"/>
                    <a:ext cx="106825" cy="106825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80" name="フリーフォーム: 図形 979">
                  <a:extLst>
                    <a:ext uri="{FF2B5EF4-FFF2-40B4-BE49-F238E27FC236}">
                      <a16:creationId xmlns:a16="http://schemas.microsoft.com/office/drawing/2014/main" id="{E6A69B20-31C3-4723-85AD-EF63CD39A511}"/>
                    </a:ext>
                  </a:extLst>
                </p:cNvPr>
                <p:cNvSpPr/>
                <p:nvPr/>
              </p:nvSpPr>
              <p:spPr>
                <a:xfrm>
                  <a:off x="1802988" y="5099432"/>
                  <a:ext cx="1675058" cy="2016529"/>
                </a:xfrm>
                <a:custGeom>
                  <a:avLst/>
                  <a:gdLst>
                    <a:gd name="connsiteX0" fmla="*/ 412971 w 781074"/>
                    <a:gd name="connsiteY0" fmla="*/ 20164 h 1036374"/>
                    <a:gd name="connsiteX1" fmla="*/ 355821 w 781074"/>
                    <a:gd name="connsiteY1" fmla="*/ 20164 h 1036374"/>
                    <a:gd name="connsiteX2" fmla="*/ 57371 w 781074"/>
                    <a:gd name="connsiteY2" fmla="*/ 229714 h 1036374"/>
                    <a:gd name="connsiteX3" fmla="*/ 95471 w 781074"/>
                    <a:gd name="connsiteY3" fmla="*/ 712314 h 1036374"/>
                    <a:gd name="connsiteX4" fmla="*/ 221 w 781074"/>
                    <a:gd name="connsiteY4" fmla="*/ 940914 h 1036374"/>
                    <a:gd name="connsiteX5" fmla="*/ 127221 w 781074"/>
                    <a:gd name="connsiteY5" fmla="*/ 877414 h 1036374"/>
                    <a:gd name="connsiteX6" fmla="*/ 171671 w 781074"/>
                    <a:gd name="connsiteY6" fmla="*/ 1036164 h 1036374"/>
                    <a:gd name="connsiteX7" fmla="*/ 254221 w 781074"/>
                    <a:gd name="connsiteY7" fmla="*/ 902814 h 1036374"/>
                    <a:gd name="connsiteX8" fmla="*/ 336771 w 781074"/>
                    <a:gd name="connsiteY8" fmla="*/ 1036164 h 1036374"/>
                    <a:gd name="connsiteX9" fmla="*/ 343121 w 781074"/>
                    <a:gd name="connsiteY9" fmla="*/ 864714 h 1036374"/>
                    <a:gd name="connsiteX10" fmla="*/ 412971 w 781074"/>
                    <a:gd name="connsiteY10" fmla="*/ 648814 h 1036374"/>
                    <a:gd name="connsiteX11" fmla="*/ 482821 w 781074"/>
                    <a:gd name="connsiteY11" fmla="*/ 324964 h 1036374"/>
                    <a:gd name="connsiteX12" fmla="*/ 647921 w 781074"/>
                    <a:gd name="connsiteY12" fmla="*/ 204314 h 1036374"/>
                    <a:gd name="connsiteX13" fmla="*/ 774921 w 781074"/>
                    <a:gd name="connsiteY13" fmla="*/ 102714 h 1036374"/>
                    <a:gd name="connsiteX14" fmla="*/ 749521 w 781074"/>
                    <a:gd name="connsiteY14" fmla="*/ 51914 h 1036374"/>
                    <a:gd name="connsiteX0" fmla="*/ 463763 w 781074"/>
                    <a:gd name="connsiteY0" fmla="*/ 10267 h 1050757"/>
                    <a:gd name="connsiteX1" fmla="*/ 355821 w 781074"/>
                    <a:gd name="connsiteY1" fmla="*/ 34547 h 1050757"/>
                    <a:gd name="connsiteX2" fmla="*/ 57371 w 781074"/>
                    <a:gd name="connsiteY2" fmla="*/ 244097 h 1050757"/>
                    <a:gd name="connsiteX3" fmla="*/ 95471 w 781074"/>
                    <a:gd name="connsiteY3" fmla="*/ 726697 h 1050757"/>
                    <a:gd name="connsiteX4" fmla="*/ 221 w 781074"/>
                    <a:gd name="connsiteY4" fmla="*/ 955297 h 1050757"/>
                    <a:gd name="connsiteX5" fmla="*/ 127221 w 781074"/>
                    <a:gd name="connsiteY5" fmla="*/ 891797 h 1050757"/>
                    <a:gd name="connsiteX6" fmla="*/ 171671 w 781074"/>
                    <a:gd name="connsiteY6" fmla="*/ 1050547 h 1050757"/>
                    <a:gd name="connsiteX7" fmla="*/ 254221 w 781074"/>
                    <a:gd name="connsiteY7" fmla="*/ 917197 h 1050757"/>
                    <a:gd name="connsiteX8" fmla="*/ 336771 w 781074"/>
                    <a:gd name="connsiteY8" fmla="*/ 1050547 h 1050757"/>
                    <a:gd name="connsiteX9" fmla="*/ 343121 w 781074"/>
                    <a:gd name="connsiteY9" fmla="*/ 879097 h 1050757"/>
                    <a:gd name="connsiteX10" fmla="*/ 412971 w 781074"/>
                    <a:gd name="connsiteY10" fmla="*/ 663197 h 1050757"/>
                    <a:gd name="connsiteX11" fmla="*/ 482821 w 781074"/>
                    <a:gd name="connsiteY11" fmla="*/ 339347 h 1050757"/>
                    <a:gd name="connsiteX12" fmla="*/ 647921 w 781074"/>
                    <a:gd name="connsiteY12" fmla="*/ 218697 h 1050757"/>
                    <a:gd name="connsiteX13" fmla="*/ 774921 w 781074"/>
                    <a:gd name="connsiteY13" fmla="*/ 117097 h 1050757"/>
                    <a:gd name="connsiteX14" fmla="*/ 749521 w 781074"/>
                    <a:gd name="connsiteY14" fmla="*/ 66297 h 1050757"/>
                    <a:gd name="connsiteX0" fmla="*/ 463763 w 781074"/>
                    <a:gd name="connsiteY0" fmla="*/ 21883 h 1062373"/>
                    <a:gd name="connsiteX1" fmla="*/ 277940 w 781074"/>
                    <a:gd name="connsiteY1" fmla="*/ 21883 h 1062373"/>
                    <a:gd name="connsiteX2" fmla="*/ 57371 w 781074"/>
                    <a:gd name="connsiteY2" fmla="*/ 255713 h 1062373"/>
                    <a:gd name="connsiteX3" fmla="*/ 95471 w 781074"/>
                    <a:gd name="connsiteY3" fmla="*/ 738313 h 1062373"/>
                    <a:gd name="connsiteX4" fmla="*/ 221 w 781074"/>
                    <a:gd name="connsiteY4" fmla="*/ 966913 h 1062373"/>
                    <a:gd name="connsiteX5" fmla="*/ 127221 w 781074"/>
                    <a:gd name="connsiteY5" fmla="*/ 903413 h 1062373"/>
                    <a:gd name="connsiteX6" fmla="*/ 171671 w 781074"/>
                    <a:gd name="connsiteY6" fmla="*/ 1062163 h 1062373"/>
                    <a:gd name="connsiteX7" fmla="*/ 254221 w 781074"/>
                    <a:gd name="connsiteY7" fmla="*/ 928813 h 1062373"/>
                    <a:gd name="connsiteX8" fmla="*/ 336771 w 781074"/>
                    <a:gd name="connsiteY8" fmla="*/ 1062163 h 1062373"/>
                    <a:gd name="connsiteX9" fmla="*/ 343121 w 781074"/>
                    <a:gd name="connsiteY9" fmla="*/ 890713 h 1062373"/>
                    <a:gd name="connsiteX10" fmla="*/ 412971 w 781074"/>
                    <a:gd name="connsiteY10" fmla="*/ 674813 h 1062373"/>
                    <a:gd name="connsiteX11" fmla="*/ 482821 w 781074"/>
                    <a:gd name="connsiteY11" fmla="*/ 350963 h 1062373"/>
                    <a:gd name="connsiteX12" fmla="*/ 647921 w 781074"/>
                    <a:gd name="connsiteY12" fmla="*/ 230313 h 1062373"/>
                    <a:gd name="connsiteX13" fmla="*/ 774921 w 781074"/>
                    <a:gd name="connsiteY13" fmla="*/ 128713 h 1062373"/>
                    <a:gd name="connsiteX14" fmla="*/ 749521 w 781074"/>
                    <a:gd name="connsiteY14" fmla="*/ 77913 h 1062373"/>
                    <a:gd name="connsiteX0" fmla="*/ 463763 w 778273"/>
                    <a:gd name="connsiteY0" fmla="*/ 21883 h 1062373"/>
                    <a:gd name="connsiteX1" fmla="*/ 277940 w 778273"/>
                    <a:gd name="connsiteY1" fmla="*/ 21883 h 1062373"/>
                    <a:gd name="connsiteX2" fmla="*/ 57371 w 778273"/>
                    <a:gd name="connsiteY2" fmla="*/ 255713 h 1062373"/>
                    <a:gd name="connsiteX3" fmla="*/ 95471 w 778273"/>
                    <a:gd name="connsiteY3" fmla="*/ 738313 h 1062373"/>
                    <a:gd name="connsiteX4" fmla="*/ 221 w 778273"/>
                    <a:gd name="connsiteY4" fmla="*/ 966913 h 1062373"/>
                    <a:gd name="connsiteX5" fmla="*/ 127221 w 778273"/>
                    <a:gd name="connsiteY5" fmla="*/ 903413 h 1062373"/>
                    <a:gd name="connsiteX6" fmla="*/ 171671 w 778273"/>
                    <a:gd name="connsiteY6" fmla="*/ 1062163 h 1062373"/>
                    <a:gd name="connsiteX7" fmla="*/ 254221 w 778273"/>
                    <a:gd name="connsiteY7" fmla="*/ 928813 h 1062373"/>
                    <a:gd name="connsiteX8" fmla="*/ 336771 w 778273"/>
                    <a:gd name="connsiteY8" fmla="*/ 1062163 h 1062373"/>
                    <a:gd name="connsiteX9" fmla="*/ 343121 w 778273"/>
                    <a:gd name="connsiteY9" fmla="*/ 890713 h 1062373"/>
                    <a:gd name="connsiteX10" fmla="*/ 412971 w 778273"/>
                    <a:gd name="connsiteY10" fmla="*/ 674813 h 1062373"/>
                    <a:gd name="connsiteX11" fmla="*/ 482821 w 778273"/>
                    <a:gd name="connsiteY11" fmla="*/ 350963 h 1062373"/>
                    <a:gd name="connsiteX12" fmla="*/ 647921 w 778273"/>
                    <a:gd name="connsiteY12" fmla="*/ 230313 h 1062373"/>
                    <a:gd name="connsiteX13" fmla="*/ 774921 w 778273"/>
                    <a:gd name="connsiteY13" fmla="*/ 128713 h 1062373"/>
                    <a:gd name="connsiteX14" fmla="*/ 719046 w 778273"/>
                    <a:gd name="connsiteY14" fmla="*/ 21260 h 1062373"/>
                    <a:gd name="connsiteX0" fmla="*/ 463763 w 788086"/>
                    <a:gd name="connsiteY0" fmla="*/ 21883 h 1062373"/>
                    <a:gd name="connsiteX1" fmla="*/ 277940 w 788086"/>
                    <a:gd name="connsiteY1" fmla="*/ 21883 h 1062373"/>
                    <a:gd name="connsiteX2" fmla="*/ 57371 w 788086"/>
                    <a:gd name="connsiteY2" fmla="*/ 255713 h 1062373"/>
                    <a:gd name="connsiteX3" fmla="*/ 95471 w 788086"/>
                    <a:gd name="connsiteY3" fmla="*/ 738313 h 1062373"/>
                    <a:gd name="connsiteX4" fmla="*/ 221 w 788086"/>
                    <a:gd name="connsiteY4" fmla="*/ 966913 h 1062373"/>
                    <a:gd name="connsiteX5" fmla="*/ 127221 w 788086"/>
                    <a:gd name="connsiteY5" fmla="*/ 903413 h 1062373"/>
                    <a:gd name="connsiteX6" fmla="*/ 171671 w 788086"/>
                    <a:gd name="connsiteY6" fmla="*/ 1062163 h 1062373"/>
                    <a:gd name="connsiteX7" fmla="*/ 254221 w 788086"/>
                    <a:gd name="connsiteY7" fmla="*/ 928813 h 1062373"/>
                    <a:gd name="connsiteX8" fmla="*/ 336771 w 788086"/>
                    <a:gd name="connsiteY8" fmla="*/ 1062163 h 1062373"/>
                    <a:gd name="connsiteX9" fmla="*/ 343121 w 788086"/>
                    <a:gd name="connsiteY9" fmla="*/ 890713 h 1062373"/>
                    <a:gd name="connsiteX10" fmla="*/ 412971 w 788086"/>
                    <a:gd name="connsiteY10" fmla="*/ 674813 h 1062373"/>
                    <a:gd name="connsiteX11" fmla="*/ 482821 w 788086"/>
                    <a:gd name="connsiteY11" fmla="*/ 350963 h 1062373"/>
                    <a:gd name="connsiteX12" fmla="*/ 647921 w 788086"/>
                    <a:gd name="connsiteY12" fmla="*/ 230313 h 1062373"/>
                    <a:gd name="connsiteX13" fmla="*/ 774921 w 788086"/>
                    <a:gd name="connsiteY13" fmla="*/ 128713 h 1062373"/>
                    <a:gd name="connsiteX14" fmla="*/ 719046 w 788086"/>
                    <a:gd name="connsiteY14" fmla="*/ 21260 h 1062373"/>
                    <a:gd name="connsiteX0" fmla="*/ 426516 w 788086"/>
                    <a:gd name="connsiteY0" fmla="*/ 19706 h 1064242"/>
                    <a:gd name="connsiteX1" fmla="*/ 277940 w 788086"/>
                    <a:gd name="connsiteY1" fmla="*/ 23752 h 1064242"/>
                    <a:gd name="connsiteX2" fmla="*/ 57371 w 788086"/>
                    <a:gd name="connsiteY2" fmla="*/ 257582 h 1064242"/>
                    <a:gd name="connsiteX3" fmla="*/ 95471 w 788086"/>
                    <a:gd name="connsiteY3" fmla="*/ 740182 h 1064242"/>
                    <a:gd name="connsiteX4" fmla="*/ 221 w 788086"/>
                    <a:gd name="connsiteY4" fmla="*/ 968782 h 1064242"/>
                    <a:gd name="connsiteX5" fmla="*/ 127221 w 788086"/>
                    <a:gd name="connsiteY5" fmla="*/ 905282 h 1064242"/>
                    <a:gd name="connsiteX6" fmla="*/ 171671 w 788086"/>
                    <a:gd name="connsiteY6" fmla="*/ 1064032 h 1064242"/>
                    <a:gd name="connsiteX7" fmla="*/ 254221 w 788086"/>
                    <a:gd name="connsiteY7" fmla="*/ 930682 h 1064242"/>
                    <a:gd name="connsiteX8" fmla="*/ 336771 w 788086"/>
                    <a:gd name="connsiteY8" fmla="*/ 1064032 h 1064242"/>
                    <a:gd name="connsiteX9" fmla="*/ 343121 w 788086"/>
                    <a:gd name="connsiteY9" fmla="*/ 892582 h 1064242"/>
                    <a:gd name="connsiteX10" fmla="*/ 412971 w 788086"/>
                    <a:gd name="connsiteY10" fmla="*/ 676682 h 1064242"/>
                    <a:gd name="connsiteX11" fmla="*/ 482821 w 788086"/>
                    <a:gd name="connsiteY11" fmla="*/ 352832 h 1064242"/>
                    <a:gd name="connsiteX12" fmla="*/ 647921 w 788086"/>
                    <a:gd name="connsiteY12" fmla="*/ 232182 h 1064242"/>
                    <a:gd name="connsiteX13" fmla="*/ 774921 w 788086"/>
                    <a:gd name="connsiteY13" fmla="*/ 130582 h 1064242"/>
                    <a:gd name="connsiteX14" fmla="*/ 719046 w 788086"/>
                    <a:gd name="connsiteY14" fmla="*/ 23129 h 1064242"/>
                    <a:gd name="connsiteX0" fmla="*/ 426516 w 788086"/>
                    <a:gd name="connsiteY0" fmla="*/ 4540 h 1049076"/>
                    <a:gd name="connsiteX1" fmla="*/ 258187 w 788086"/>
                    <a:gd name="connsiteY1" fmla="*/ 62541 h 1049076"/>
                    <a:gd name="connsiteX2" fmla="*/ 57371 w 788086"/>
                    <a:gd name="connsiteY2" fmla="*/ 242416 h 1049076"/>
                    <a:gd name="connsiteX3" fmla="*/ 95471 w 788086"/>
                    <a:gd name="connsiteY3" fmla="*/ 725016 h 1049076"/>
                    <a:gd name="connsiteX4" fmla="*/ 221 w 788086"/>
                    <a:gd name="connsiteY4" fmla="*/ 953616 h 1049076"/>
                    <a:gd name="connsiteX5" fmla="*/ 127221 w 788086"/>
                    <a:gd name="connsiteY5" fmla="*/ 890116 h 1049076"/>
                    <a:gd name="connsiteX6" fmla="*/ 171671 w 788086"/>
                    <a:gd name="connsiteY6" fmla="*/ 1048866 h 1049076"/>
                    <a:gd name="connsiteX7" fmla="*/ 254221 w 788086"/>
                    <a:gd name="connsiteY7" fmla="*/ 915516 h 1049076"/>
                    <a:gd name="connsiteX8" fmla="*/ 336771 w 788086"/>
                    <a:gd name="connsiteY8" fmla="*/ 1048866 h 1049076"/>
                    <a:gd name="connsiteX9" fmla="*/ 343121 w 788086"/>
                    <a:gd name="connsiteY9" fmla="*/ 877416 h 1049076"/>
                    <a:gd name="connsiteX10" fmla="*/ 412971 w 788086"/>
                    <a:gd name="connsiteY10" fmla="*/ 661516 h 1049076"/>
                    <a:gd name="connsiteX11" fmla="*/ 482821 w 788086"/>
                    <a:gd name="connsiteY11" fmla="*/ 337666 h 1049076"/>
                    <a:gd name="connsiteX12" fmla="*/ 647921 w 788086"/>
                    <a:gd name="connsiteY12" fmla="*/ 217016 h 1049076"/>
                    <a:gd name="connsiteX13" fmla="*/ 774921 w 788086"/>
                    <a:gd name="connsiteY13" fmla="*/ 115416 h 1049076"/>
                    <a:gd name="connsiteX14" fmla="*/ 719046 w 788086"/>
                    <a:gd name="connsiteY14" fmla="*/ 7963 h 1049076"/>
                    <a:gd name="connsiteX0" fmla="*/ 385600 w 788086"/>
                    <a:gd name="connsiteY0" fmla="*/ 3739 h 1061764"/>
                    <a:gd name="connsiteX1" fmla="*/ 258187 w 788086"/>
                    <a:gd name="connsiteY1" fmla="*/ 75229 h 1061764"/>
                    <a:gd name="connsiteX2" fmla="*/ 57371 w 788086"/>
                    <a:gd name="connsiteY2" fmla="*/ 255104 h 1061764"/>
                    <a:gd name="connsiteX3" fmla="*/ 95471 w 788086"/>
                    <a:gd name="connsiteY3" fmla="*/ 737704 h 1061764"/>
                    <a:gd name="connsiteX4" fmla="*/ 221 w 788086"/>
                    <a:gd name="connsiteY4" fmla="*/ 966304 h 1061764"/>
                    <a:gd name="connsiteX5" fmla="*/ 127221 w 788086"/>
                    <a:gd name="connsiteY5" fmla="*/ 902804 h 1061764"/>
                    <a:gd name="connsiteX6" fmla="*/ 171671 w 788086"/>
                    <a:gd name="connsiteY6" fmla="*/ 1061554 h 1061764"/>
                    <a:gd name="connsiteX7" fmla="*/ 254221 w 788086"/>
                    <a:gd name="connsiteY7" fmla="*/ 928204 h 1061764"/>
                    <a:gd name="connsiteX8" fmla="*/ 336771 w 788086"/>
                    <a:gd name="connsiteY8" fmla="*/ 1061554 h 1061764"/>
                    <a:gd name="connsiteX9" fmla="*/ 343121 w 788086"/>
                    <a:gd name="connsiteY9" fmla="*/ 890104 h 1061764"/>
                    <a:gd name="connsiteX10" fmla="*/ 412971 w 788086"/>
                    <a:gd name="connsiteY10" fmla="*/ 674204 h 1061764"/>
                    <a:gd name="connsiteX11" fmla="*/ 482821 w 788086"/>
                    <a:gd name="connsiteY11" fmla="*/ 350354 h 1061764"/>
                    <a:gd name="connsiteX12" fmla="*/ 647921 w 788086"/>
                    <a:gd name="connsiteY12" fmla="*/ 229704 h 1061764"/>
                    <a:gd name="connsiteX13" fmla="*/ 774921 w 788086"/>
                    <a:gd name="connsiteY13" fmla="*/ 128104 h 1061764"/>
                    <a:gd name="connsiteX14" fmla="*/ 719046 w 788086"/>
                    <a:gd name="connsiteY14" fmla="*/ 20651 h 1061764"/>
                    <a:gd name="connsiteX0" fmla="*/ 385600 w 788086"/>
                    <a:gd name="connsiteY0" fmla="*/ 7239 h 1065264"/>
                    <a:gd name="connsiteX1" fmla="*/ 258187 w 788086"/>
                    <a:gd name="connsiteY1" fmla="*/ 78729 h 1065264"/>
                    <a:gd name="connsiteX2" fmla="*/ 57371 w 788086"/>
                    <a:gd name="connsiteY2" fmla="*/ 258604 h 1065264"/>
                    <a:gd name="connsiteX3" fmla="*/ 95471 w 788086"/>
                    <a:gd name="connsiteY3" fmla="*/ 741204 h 1065264"/>
                    <a:gd name="connsiteX4" fmla="*/ 221 w 788086"/>
                    <a:gd name="connsiteY4" fmla="*/ 969804 h 1065264"/>
                    <a:gd name="connsiteX5" fmla="*/ 127221 w 788086"/>
                    <a:gd name="connsiteY5" fmla="*/ 906304 h 1065264"/>
                    <a:gd name="connsiteX6" fmla="*/ 171671 w 788086"/>
                    <a:gd name="connsiteY6" fmla="*/ 1065054 h 1065264"/>
                    <a:gd name="connsiteX7" fmla="*/ 254221 w 788086"/>
                    <a:gd name="connsiteY7" fmla="*/ 931704 h 1065264"/>
                    <a:gd name="connsiteX8" fmla="*/ 336771 w 788086"/>
                    <a:gd name="connsiteY8" fmla="*/ 1065054 h 1065264"/>
                    <a:gd name="connsiteX9" fmla="*/ 343121 w 788086"/>
                    <a:gd name="connsiteY9" fmla="*/ 893604 h 1065264"/>
                    <a:gd name="connsiteX10" fmla="*/ 412971 w 788086"/>
                    <a:gd name="connsiteY10" fmla="*/ 677704 h 1065264"/>
                    <a:gd name="connsiteX11" fmla="*/ 482821 w 788086"/>
                    <a:gd name="connsiteY11" fmla="*/ 353854 h 1065264"/>
                    <a:gd name="connsiteX12" fmla="*/ 647921 w 788086"/>
                    <a:gd name="connsiteY12" fmla="*/ 233204 h 1065264"/>
                    <a:gd name="connsiteX13" fmla="*/ 774921 w 788086"/>
                    <a:gd name="connsiteY13" fmla="*/ 131604 h 1065264"/>
                    <a:gd name="connsiteX14" fmla="*/ 719046 w 788086"/>
                    <a:gd name="connsiteY14" fmla="*/ 24151 h 1065264"/>
                    <a:gd name="connsiteX0" fmla="*/ 385600 w 821530"/>
                    <a:gd name="connsiteY0" fmla="*/ 7239 h 1065264"/>
                    <a:gd name="connsiteX1" fmla="*/ 258187 w 821530"/>
                    <a:gd name="connsiteY1" fmla="*/ 78729 h 1065264"/>
                    <a:gd name="connsiteX2" fmla="*/ 57371 w 821530"/>
                    <a:gd name="connsiteY2" fmla="*/ 258604 h 1065264"/>
                    <a:gd name="connsiteX3" fmla="*/ 95471 w 821530"/>
                    <a:gd name="connsiteY3" fmla="*/ 741204 h 1065264"/>
                    <a:gd name="connsiteX4" fmla="*/ 221 w 821530"/>
                    <a:gd name="connsiteY4" fmla="*/ 969804 h 1065264"/>
                    <a:gd name="connsiteX5" fmla="*/ 127221 w 821530"/>
                    <a:gd name="connsiteY5" fmla="*/ 906304 h 1065264"/>
                    <a:gd name="connsiteX6" fmla="*/ 171671 w 821530"/>
                    <a:gd name="connsiteY6" fmla="*/ 1065054 h 1065264"/>
                    <a:gd name="connsiteX7" fmla="*/ 254221 w 821530"/>
                    <a:gd name="connsiteY7" fmla="*/ 931704 h 1065264"/>
                    <a:gd name="connsiteX8" fmla="*/ 336771 w 821530"/>
                    <a:gd name="connsiteY8" fmla="*/ 1065054 h 1065264"/>
                    <a:gd name="connsiteX9" fmla="*/ 343121 w 821530"/>
                    <a:gd name="connsiteY9" fmla="*/ 893604 h 1065264"/>
                    <a:gd name="connsiteX10" fmla="*/ 412971 w 821530"/>
                    <a:gd name="connsiteY10" fmla="*/ 677704 h 1065264"/>
                    <a:gd name="connsiteX11" fmla="*/ 482821 w 821530"/>
                    <a:gd name="connsiteY11" fmla="*/ 353854 h 1065264"/>
                    <a:gd name="connsiteX12" fmla="*/ 647921 w 821530"/>
                    <a:gd name="connsiteY12" fmla="*/ 233204 h 1065264"/>
                    <a:gd name="connsiteX13" fmla="*/ 811604 w 821530"/>
                    <a:gd name="connsiteY13" fmla="*/ 175443 h 1065264"/>
                    <a:gd name="connsiteX14" fmla="*/ 719046 w 821530"/>
                    <a:gd name="connsiteY14" fmla="*/ 24151 h 1065264"/>
                    <a:gd name="connsiteX0" fmla="*/ 385600 w 819940"/>
                    <a:gd name="connsiteY0" fmla="*/ 7239 h 1065264"/>
                    <a:gd name="connsiteX1" fmla="*/ 258187 w 819940"/>
                    <a:gd name="connsiteY1" fmla="*/ 78729 h 1065264"/>
                    <a:gd name="connsiteX2" fmla="*/ 57371 w 819940"/>
                    <a:gd name="connsiteY2" fmla="*/ 258604 h 1065264"/>
                    <a:gd name="connsiteX3" fmla="*/ 95471 w 819940"/>
                    <a:gd name="connsiteY3" fmla="*/ 741204 h 1065264"/>
                    <a:gd name="connsiteX4" fmla="*/ 221 w 819940"/>
                    <a:gd name="connsiteY4" fmla="*/ 969804 h 1065264"/>
                    <a:gd name="connsiteX5" fmla="*/ 127221 w 819940"/>
                    <a:gd name="connsiteY5" fmla="*/ 906304 h 1065264"/>
                    <a:gd name="connsiteX6" fmla="*/ 171671 w 819940"/>
                    <a:gd name="connsiteY6" fmla="*/ 1065054 h 1065264"/>
                    <a:gd name="connsiteX7" fmla="*/ 254221 w 819940"/>
                    <a:gd name="connsiteY7" fmla="*/ 931704 h 1065264"/>
                    <a:gd name="connsiteX8" fmla="*/ 336771 w 819940"/>
                    <a:gd name="connsiteY8" fmla="*/ 1065054 h 1065264"/>
                    <a:gd name="connsiteX9" fmla="*/ 343121 w 819940"/>
                    <a:gd name="connsiteY9" fmla="*/ 893604 h 1065264"/>
                    <a:gd name="connsiteX10" fmla="*/ 412971 w 819940"/>
                    <a:gd name="connsiteY10" fmla="*/ 677704 h 1065264"/>
                    <a:gd name="connsiteX11" fmla="*/ 482821 w 819940"/>
                    <a:gd name="connsiteY11" fmla="*/ 353854 h 1065264"/>
                    <a:gd name="connsiteX12" fmla="*/ 647921 w 819940"/>
                    <a:gd name="connsiteY12" fmla="*/ 233204 h 1065264"/>
                    <a:gd name="connsiteX13" fmla="*/ 811604 w 819940"/>
                    <a:gd name="connsiteY13" fmla="*/ 175443 h 1065264"/>
                    <a:gd name="connsiteX14" fmla="*/ 690828 w 819940"/>
                    <a:gd name="connsiteY14" fmla="*/ 14034 h 1065264"/>
                    <a:gd name="connsiteX0" fmla="*/ 385600 w 824905"/>
                    <a:gd name="connsiteY0" fmla="*/ 7239 h 1065264"/>
                    <a:gd name="connsiteX1" fmla="*/ 258187 w 824905"/>
                    <a:gd name="connsiteY1" fmla="*/ 78729 h 1065264"/>
                    <a:gd name="connsiteX2" fmla="*/ 57371 w 824905"/>
                    <a:gd name="connsiteY2" fmla="*/ 258604 h 1065264"/>
                    <a:gd name="connsiteX3" fmla="*/ 95471 w 824905"/>
                    <a:gd name="connsiteY3" fmla="*/ 741204 h 1065264"/>
                    <a:gd name="connsiteX4" fmla="*/ 221 w 824905"/>
                    <a:gd name="connsiteY4" fmla="*/ 969804 h 1065264"/>
                    <a:gd name="connsiteX5" fmla="*/ 127221 w 824905"/>
                    <a:gd name="connsiteY5" fmla="*/ 906304 h 1065264"/>
                    <a:gd name="connsiteX6" fmla="*/ 171671 w 824905"/>
                    <a:gd name="connsiteY6" fmla="*/ 1065054 h 1065264"/>
                    <a:gd name="connsiteX7" fmla="*/ 254221 w 824905"/>
                    <a:gd name="connsiteY7" fmla="*/ 931704 h 1065264"/>
                    <a:gd name="connsiteX8" fmla="*/ 336771 w 824905"/>
                    <a:gd name="connsiteY8" fmla="*/ 1065054 h 1065264"/>
                    <a:gd name="connsiteX9" fmla="*/ 343121 w 824905"/>
                    <a:gd name="connsiteY9" fmla="*/ 893604 h 1065264"/>
                    <a:gd name="connsiteX10" fmla="*/ 412971 w 824905"/>
                    <a:gd name="connsiteY10" fmla="*/ 677704 h 1065264"/>
                    <a:gd name="connsiteX11" fmla="*/ 482821 w 824905"/>
                    <a:gd name="connsiteY11" fmla="*/ 353854 h 1065264"/>
                    <a:gd name="connsiteX12" fmla="*/ 647921 w 824905"/>
                    <a:gd name="connsiteY12" fmla="*/ 233204 h 1065264"/>
                    <a:gd name="connsiteX13" fmla="*/ 811604 w 824905"/>
                    <a:gd name="connsiteY13" fmla="*/ 175443 h 1065264"/>
                    <a:gd name="connsiteX14" fmla="*/ 690828 w 824905"/>
                    <a:gd name="connsiteY14" fmla="*/ 14034 h 1065264"/>
                    <a:gd name="connsiteX0" fmla="*/ 385600 w 794921"/>
                    <a:gd name="connsiteY0" fmla="*/ 7239 h 1065264"/>
                    <a:gd name="connsiteX1" fmla="*/ 258187 w 794921"/>
                    <a:gd name="connsiteY1" fmla="*/ 78729 h 1065264"/>
                    <a:gd name="connsiteX2" fmla="*/ 57371 w 794921"/>
                    <a:gd name="connsiteY2" fmla="*/ 258604 h 1065264"/>
                    <a:gd name="connsiteX3" fmla="*/ 95471 w 794921"/>
                    <a:gd name="connsiteY3" fmla="*/ 741204 h 1065264"/>
                    <a:gd name="connsiteX4" fmla="*/ 221 w 794921"/>
                    <a:gd name="connsiteY4" fmla="*/ 969804 h 1065264"/>
                    <a:gd name="connsiteX5" fmla="*/ 127221 w 794921"/>
                    <a:gd name="connsiteY5" fmla="*/ 906304 h 1065264"/>
                    <a:gd name="connsiteX6" fmla="*/ 171671 w 794921"/>
                    <a:gd name="connsiteY6" fmla="*/ 1065054 h 1065264"/>
                    <a:gd name="connsiteX7" fmla="*/ 254221 w 794921"/>
                    <a:gd name="connsiteY7" fmla="*/ 931704 h 1065264"/>
                    <a:gd name="connsiteX8" fmla="*/ 336771 w 794921"/>
                    <a:gd name="connsiteY8" fmla="*/ 1065054 h 1065264"/>
                    <a:gd name="connsiteX9" fmla="*/ 343121 w 794921"/>
                    <a:gd name="connsiteY9" fmla="*/ 893604 h 1065264"/>
                    <a:gd name="connsiteX10" fmla="*/ 412971 w 794921"/>
                    <a:gd name="connsiteY10" fmla="*/ 677704 h 1065264"/>
                    <a:gd name="connsiteX11" fmla="*/ 482821 w 794921"/>
                    <a:gd name="connsiteY11" fmla="*/ 353854 h 1065264"/>
                    <a:gd name="connsiteX12" fmla="*/ 647921 w 794921"/>
                    <a:gd name="connsiteY12" fmla="*/ 233204 h 1065264"/>
                    <a:gd name="connsiteX13" fmla="*/ 776332 w 794921"/>
                    <a:gd name="connsiteY13" fmla="*/ 161954 h 1065264"/>
                    <a:gd name="connsiteX14" fmla="*/ 690828 w 794921"/>
                    <a:gd name="connsiteY14" fmla="*/ 14034 h 1065264"/>
                    <a:gd name="connsiteX0" fmla="*/ 343407 w 752728"/>
                    <a:gd name="connsiteY0" fmla="*/ 7239 h 1065264"/>
                    <a:gd name="connsiteX1" fmla="*/ 215994 w 752728"/>
                    <a:gd name="connsiteY1" fmla="*/ 78729 h 1065264"/>
                    <a:gd name="connsiteX2" fmla="*/ 15178 w 752728"/>
                    <a:gd name="connsiteY2" fmla="*/ 258604 h 1065264"/>
                    <a:gd name="connsiteX3" fmla="*/ 53278 w 752728"/>
                    <a:gd name="connsiteY3" fmla="*/ 741204 h 1065264"/>
                    <a:gd name="connsiteX4" fmla="*/ 355 w 752728"/>
                    <a:gd name="connsiteY4" fmla="*/ 991723 h 1065264"/>
                    <a:gd name="connsiteX5" fmla="*/ 85028 w 752728"/>
                    <a:gd name="connsiteY5" fmla="*/ 906304 h 1065264"/>
                    <a:gd name="connsiteX6" fmla="*/ 129478 w 752728"/>
                    <a:gd name="connsiteY6" fmla="*/ 1065054 h 1065264"/>
                    <a:gd name="connsiteX7" fmla="*/ 212028 w 752728"/>
                    <a:gd name="connsiteY7" fmla="*/ 931704 h 1065264"/>
                    <a:gd name="connsiteX8" fmla="*/ 294578 w 752728"/>
                    <a:gd name="connsiteY8" fmla="*/ 1065054 h 1065264"/>
                    <a:gd name="connsiteX9" fmla="*/ 300928 w 752728"/>
                    <a:gd name="connsiteY9" fmla="*/ 893604 h 1065264"/>
                    <a:gd name="connsiteX10" fmla="*/ 370778 w 752728"/>
                    <a:gd name="connsiteY10" fmla="*/ 677704 h 1065264"/>
                    <a:gd name="connsiteX11" fmla="*/ 440628 w 752728"/>
                    <a:gd name="connsiteY11" fmla="*/ 353854 h 1065264"/>
                    <a:gd name="connsiteX12" fmla="*/ 605728 w 752728"/>
                    <a:gd name="connsiteY12" fmla="*/ 233204 h 1065264"/>
                    <a:gd name="connsiteX13" fmla="*/ 734139 w 752728"/>
                    <a:gd name="connsiteY13" fmla="*/ 161954 h 1065264"/>
                    <a:gd name="connsiteX14" fmla="*/ 648635 w 752728"/>
                    <a:gd name="connsiteY14" fmla="*/ 14034 h 1065264"/>
                    <a:gd name="connsiteX0" fmla="*/ 352431 w 761752"/>
                    <a:gd name="connsiteY0" fmla="*/ 7239 h 1065264"/>
                    <a:gd name="connsiteX1" fmla="*/ 225018 w 761752"/>
                    <a:gd name="connsiteY1" fmla="*/ 78729 h 1065264"/>
                    <a:gd name="connsiteX2" fmla="*/ 24202 w 761752"/>
                    <a:gd name="connsiteY2" fmla="*/ 258604 h 1065264"/>
                    <a:gd name="connsiteX3" fmla="*/ 62302 w 761752"/>
                    <a:gd name="connsiteY3" fmla="*/ 741204 h 1065264"/>
                    <a:gd name="connsiteX4" fmla="*/ 9379 w 761752"/>
                    <a:gd name="connsiteY4" fmla="*/ 991723 h 1065264"/>
                    <a:gd name="connsiteX5" fmla="*/ 94052 w 761752"/>
                    <a:gd name="connsiteY5" fmla="*/ 906304 h 1065264"/>
                    <a:gd name="connsiteX6" fmla="*/ 138502 w 761752"/>
                    <a:gd name="connsiteY6" fmla="*/ 1065054 h 1065264"/>
                    <a:gd name="connsiteX7" fmla="*/ 221052 w 761752"/>
                    <a:gd name="connsiteY7" fmla="*/ 931704 h 1065264"/>
                    <a:gd name="connsiteX8" fmla="*/ 303602 w 761752"/>
                    <a:gd name="connsiteY8" fmla="*/ 1065054 h 1065264"/>
                    <a:gd name="connsiteX9" fmla="*/ 309952 w 761752"/>
                    <a:gd name="connsiteY9" fmla="*/ 893604 h 1065264"/>
                    <a:gd name="connsiteX10" fmla="*/ 379802 w 761752"/>
                    <a:gd name="connsiteY10" fmla="*/ 677704 h 1065264"/>
                    <a:gd name="connsiteX11" fmla="*/ 449652 w 761752"/>
                    <a:gd name="connsiteY11" fmla="*/ 353854 h 1065264"/>
                    <a:gd name="connsiteX12" fmla="*/ 614752 w 761752"/>
                    <a:gd name="connsiteY12" fmla="*/ 233204 h 1065264"/>
                    <a:gd name="connsiteX13" fmla="*/ 743163 w 761752"/>
                    <a:gd name="connsiteY13" fmla="*/ 161954 h 1065264"/>
                    <a:gd name="connsiteX14" fmla="*/ 657659 w 761752"/>
                    <a:gd name="connsiteY14" fmla="*/ 14034 h 1065264"/>
                    <a:gd name="connsiteX0" fmla="*/ 352431 w 761752"/>
                    <a:gd name="connsiteY0" fmla="*/ 7239 h 1065267"/>
                    <a:gd name="connsiteX1" fmla="*/ 225018 w 761752"/>
                    <a:gd name="connsiteY1" fmla="*/ 78729 h 1065267"/>
                    <a:gd name="connsiteX2" fmla="*/ 24202 w 761752"/>
                    <a:gd name="connsiteY2" fmla="*/ 258604 h 1065267"/>
                    <a:gd name="connsiteX3" fmla="*/ 62302 w 761752"/>
                    <a:gd name="connsiteY3" fmla="*/ 741204 h 1065267"/>
                    <a:gd name="connsiteX4" fmla="*/ 9379 w 761752"/>
                    <a:gd name="connsiteY4" fmla="*/ 991723 h 1065267"/>
                    <a:gd name="connsiteX5" fmla="*/ 94052 w 761752"/>
                    <a:gd name="connsiteY5" fmla="*/ 906304 h 1065267"/>
                    <a:gd name="connsiteX6" fmla="*/ 104641 w 761752"/>
                    <a:gd name="connsiteY6" fmla="*/ 1049879 h 1065267"/>
                    <a:gd name="connsiteX7" fmla="*/ 221052 w 761752"/>
                    <a:gd name="connsiteY7" fmla="*/ 931704 h 1065267"/>
                    <a:gd name="connsiteX8" fmla="*/ 303602 w 761752"/>
                    <a:gd name="connsiteY8" fmla="*/ 1065054 h 1065267"/>
                    <a:gd name="connsiteX9" fmla="*/ 309952 w 761752"/>
                    <a:gd name="connsiteY9" fmla="*/ 893604 h 1065267"/>
                    <a:gd name="connsiteX10" fmla="*/ 379802 w 761752"/>
                    <a:gd name="connsiteY10" fmla="*/ 677704 h 1065267"/>
                    <a:gd name="connsiteX11" fmla="*/ 449652 w 761752"/>
                    <a:gd name="connsiteY11" fmla="*/ 353854 h 1065267"/>
                    <a:gd name="connsiteX12" fmla="*/ 614752 w 761752"/>
                    <a:gd name="connsiteY12" fmla="*/ 233204 h 1065267"/>
                    <a:gd name="connsiteX13" fmla="*/ 743163 w 761752"/>
                    <a:gd name="connsiteY13" fmla="*/ 161954 h 1065267"/>
                    <a:gd name="connsiteX14" fmla="*/ 657659 w 761752"/>
                    <a:gd name="connsiteY14" fmla="*/ 14034 h 1065267"/>
                    <a:gd name="connsiteX0" fmla="*/ 352431 w 761752"/>
                    <a:gd name="connsiteY0" fmla="*/ 7239 h 1065267"/>
                    <a:gd name="connsiteX1" fmla="*/ 225018 w 761752"/>
                    <a:gd name="connsiteY1" fmla="*/ 78729 h 1065267"/>
                    <a:gd name="connsiteX2" fmla="*/ 24202 w 761752"/>
                    <a:gd name="connsiteY2" fmla="*/ 258604 h 1065267"/>
                    <a:gd name="connsiteX3" fmla="*/ 62302 w 761752"/>
                    <a:gd name="connsiteY3" fmla="*/ 741204 h 1065267"/>
                    <a:gd name="connsiteX4" fmla="*/ 9379 w 761752"/>
                    <a:gd name="connsiteY4" fmla="*/ 991723 h 1065267"/>
                    <a:gd name="connsiteX5" fmla="*/ 94052 w 761752"/>
                    <a:gd name="connsiteY5" fmla="*/ 906304 h 1065267"/>
                    <a:gd name="connsiteX6" fmla="*/ 104641 w 761752"/>
                    <a:gd name="connsiteY6" fmla="*/ 1049879 h 1065267"/>
                    <a:gd name="connsiteX7" fmla="*/ 221052 w 761752"/>
                    <a:gd name="connsiteY7" fmla="*/ 931704 h 1065267"/>
                    <a:gd name="connsiteX8" fmla="*/ 303602 w 761752"/>
                    <a:gd name="connsiteY8" fmla="*/ 1065054 h 1065267"/>
                    <a:gd name="connsiteX9" fmla="*/ 309952 w 761752"/>
                    <a:gd name="connsiteY9" fmla="*/ 893604 h 1065267"/>
                    <a:gd name="connsiteX10" fmla="*/ 379802 w 761752"/>
                    <a:gd name="connsiteY10" fmla="*/ 677704 h 1065267"/>
                    <a:gd name="connsiteX11" fmla="*/ 449652 w 761752"/>
                    <a:gd name="connsiteY11" fmla="*/ 353854 h 1065267"/>
                    <a:gd name="connsiteX12" fmla="*/ 614752 w 761752"/>
                    <a:gd name="connsiteY12" fmla="*/ 233204 h 1065267"/>
                    <a:gd name="connsiteX13" fmla="*/ 743163 w 761752"/>
                    <a:gd name="connsiteY13" fmla="*/ 161954 h 1065267"/>
                    <a:gd name="connsiteX14" fmla="*/ 657659 w 761752"/>
                    <a:gd name="connsiteY14" fmla="*/ 14034 h 1065267"/>
                    <a:gd name="connsiteX0" fmla="*/ 352431 w 761752"/>
                    <a:gd name="connsiteY0" fmla="*/ 7239 h 1070319"/>
                    <a:gd name="connsiteX1" fmla="*/ 225018 w 761752"/>
                    <a:gd name="connsiteY1" fmla="*/ 78729 h 1070319"/>
                    <a:gd name="connsiteX2" fmla="*/ 24202 w 761752"/>
                    <a:gd name="connsiteY2" fmla="*/ 258604 h 1070319"/>
                    <a:gd name="connsiteX3" fmla="*/ 62302 w 761752"/>
                    <a:gd name="connsiteY3" fmla="*/ 741204 h 1070319"/>
                    <a:gd name="connsiteX4" fmla="*/ 9379 w 761752"/>
                    <a:gd name="connsiteY4" fmla="*/ 991723 h 1070319"/>
                    <a:gd name="connsiteX5" fmla="*/ 94052 w 761752"/>
                    <a:gd name="connsiteY5" fmla="*/ 906304 h 1070319"/>
                    <a:gd name="connsiteX6" fmla="*/ 104641 w 761752"/>
                    <a:gd name="connsiteY6" fmla="*/ 1049879 h 1070319"/>
                    <a:gd name="connsiteX7" fmla="*/ 221052 w 761752"/>
                    <a:gd name="connsiteY7" fmla="*/ 931704 h 1070319"/>
                    <a:gd name="connsiteX8" fmla="*/ 227414 w 761752"/>
                    <a:gd name="connsiteY8" fmla="*/ 1070112 h 1070319"/>
                    <a:gd name="connsiteX9" fmla="*/ 309952 w 761752"/>
                    <a:gd name="connsiteY9" fmla="*/ 893604 h 1070319"/>
                    <a:gd name="connsiteX10" fmla="*/ 379802 w 761752"/>
                    <a:gd name="connsiteY10" fmla="*/ 677704 h 1070319"/>
                    <a:gd name="connsiteX11" fmla="*/ 449652 w 761752"/>
                    <a:gd name="connsiteY11" fmla="*/ 353854 h 1070319"/>
                    <a:gd name="connsiteX12" fmla="*/ 614752 w 761752"/>
                    <a:gd name="connsiteY12" fmla="*/ 233204 h 1070319"/>
                    <a:gd name="connsiteX13" fmla="*/ 743163 w 761752"/>
                    <a:gd name="connsiteY13" fmla="*/ 161954 h 1070319"/>
                    <a:gd name="connsiteX14" fmla="*/ 657659 w 761752"/>
                    <a:gd name="connsiteY14" fmla="*/ 14034 h 1070319"/>
                    <a:gd name="connsiteX0" fmla="*/ 352431 w 761752"/>
                    <a:gd name="connsiteY0" fmla="*/ 7239 h 1070121"/>
                    <a:gd name="connsiteX1" fmla="*/ 225018 w 761752"/>
                    <a:gd name="connsiteY1" fmla="*/ 78729 h 1070121"/>
                    <a:gd name="connsiteX2" fmla="*/ 24202 w 761752"/>
                    <a:gd name="connsiteY2" fmla="*/ 258604 h 1070121"/>
                    <a:gd name="connsiteX3" fmla="*/ 62302 w 761752"/>
                    <a:gd name="connsiteY3" fmla="*/ 741204 h 1070121"/>
                    <a:gd name="connsiteX4" fmla="*/ 9379 w 761752"/>
                    <a:gd name="connsiteY4" fmla="*/ 991723 h 1070121"/>
                    <a:gd name="connsiteX5" fmla="*/ 94052 w 761752"/>
                    <a:gd name="connsiteY5" fmla="*/ 906304 h 1070121"/>
                    <a:gd name="connsiteX6" fmla="*/ 104641 w 761752"/>
                    <a:gd name="connsiteY6" fmla="*/ 1049879 h 1070121"/>
                    <a:gd name="connsiteX7" fmla="*/ 221052 w 761752"/>
                    <a:gd name="connsiteY7" fmla="*/ 931704 h 1070121"/>
                    <a:gd name="connsiteX8" fmla="*/ 227414 w 761752"/>
                    <a:gd name="connsiteY8" fmla="*/ 1070112 h 1070121"/>
                    <a:gd name="connsiteX9" fmla="*/ 309952 w 761752"/>
                    <a:gd name="connsiteY9" fmla="*/ 893604 h 1070121"/>
                    <a:gd name="connsiteX10" fmla="*/ 379802 w 761752"/>
                    <a:gd name="connsiteY10" fmla="*/ 677704 h 1070121"/>
                    <a:gd name="connsiteX11" fmla="*/ 449652 w 761752"/>
                    <a:gd name="connsiteY11" fmla="*/ 353854 h 1070121"/>
                    <a:gd name="connsiteX12" fmla="*/ 614752 w 761752"/>
                    <a:gd name="connsiteY12" fmla="*/ 233204 h 1070121"/>
                    <a:gd name="connsiteX13" fmla="*/ 743163 w 761752"/>
                    <a:gd name="connsiteY13" fmla="*/ 161954 h 1070121"/>
                    <a:gd name="connsiteX14" fmla="*/ 657659 w 761752"/>
                    <a:gd name="connsiteY14" fmla="*/ 14034 h 1070121"/>
                    <a:gd name="connsiteX0" fmla="*/ 352431 w 761752"/>
                    <a:gd name="connsiteY0" fmla="*/ 7239 h 1070121"/>
                    <a:gd name="connsiteX1" fmla="*/ 225018 w 761752"/>
                    <a:gd name="connsiteY1" fmla="*/ 78729 h 1070121"/>
                    <a:gd name="connsiteX2" fmla="*/ 24202 w 761752"/>
                    <a:gd name="connsiteY2" fmla="*/ 258604 h 1070121"/>
                    <a:gd name="connsiteX3" fmla="*/ 62302 w 761752"/>
                    <a:gd name="connsiteY3" fmla="*/ 741204 h 1070121"/>
                    <a:gd name="connsiteX4" fmla="*/ 9379 w 761752"/>
                    <a:gd name="connsiteY4" fmla="*/ 991723 h 1070121"/>
                    <a:gd name="connsiteX5" fmla="*/ 94052 w 761752"/>
                    <a:gd name="connsiteY5" fmla="*/ 906304 h 1070121"/>
                    <a:gd name="connsiteX6" fmla="*/ 104641 w 761752"/>
                    <a:gd name="connsiteY6" fmla="*/ 1049879 h 1070121"/>
                    <a:gd name="connsiteX7" fmla="*/ 221052 w 761752"/>
                    <a:gd name="connsiteY7" fmla="*/ 931704 h 1070121"/>
                    <a:gd name="connsiteX8" fmla="*/ 227414 w 761752"/>
                    <a:gd name="connsiteY8" fmla="*/ 1070112 h 1070121"/>
                    <a:gd name="connsiteX9" fmla="*/ 309952 w 761752"/>
                    <a:gd name="connsiteY9" fmla="*/ 893604 h 1070121"/>
                    <a:gd name="connsiteX10" fmla="*/ 379802 w 761752"/>
                    <a:gd name="connsiteY10" fmla="*/ 677704 h 1070121"/>
                    <a:gd name="connsiteX11" fmla="*/ 449652 w 761752"/>
                    <a:gd name="connsiteY11" fmla="*/ 353854 h 1070121"/>
                    <a:gd name="connsiteX12" fmla="*/ 614752 w 761752"/>
                    <a:gd name="connsiteY12" fmla="*/ 233204 h 1070121"/>
                    <a:gd name="connsiteX13" fmla="*/ 743163 w 761752"/>
                    <a:gd name="connsiteY13" fmla="*/ 161954 h 1070121"/>
                    <a:gd name="connsiteX14" fmla="*/ 657659 w 761752"/>
                    <a:gd name="connsiteY14" fmla="*/ 14034 h 1070121"/>
                    <a:gd name="connsiteX0" fmla="*/ 352431 w 761752"/>
                    <a:gd name="connsiteY0" fmla="*/ 7239 h 1070142"/>
                    <a:gd name="connsiteX1" fmla="*/ 225018 w 761752"/>
                    <a:gd name="connsiteY1" fmla="*/ 78729 h 1070142"/>
                    <a:gd name="connsiteX2" fmla="*/ 24202 w 761752"/>
                    <a:gd name="connsiteY2" fmla="*/ 258604 h 1070142"/>
                    <a:gd name="connsiteX3" fmla="*/ 62302 w 761752"/>
                    <a:gd name="connsiteY3" fmla="*/ 741204 h 1070142"/>
                    <a:gd name="connsiteX4" fmla="*/ 9379 w 761752"/>
                    <a:gd name="connsiteY4" fmla="*/ 991723 h 1070142"/>
                    <a:gd name="connsiteX5" fmla="*/ 94052 w 761752"/>
                    <a:gd name="connsiteY5" fmla="*/ 906304 h 1070142"/>
                    <a:gd name="connsiteX6" fmla="*/ 104641 w 761752"/>
                    <a:gd name="connsiteY6" fmla="*/ 1049879 h 1070142"/>
                    <a:gd name="connsiteX7" fmla="*/ 221052 w 761752"/>
                    <a:gd name="connsiteY7" fmla="*/ 931704 h 1070142"/>
                    <a:gd name="connsiteX8" fmla="*/ 227414 w 761752"/>
                    <a:gd name="connsiteY8" fmla="*/ 1070112 h 1070142"/>
                    <a:gd name="connsiteX9" fmla="*/ 309952 w 761752"/>
                    <a:gd name="connsiteY9" fmla="*/ 893604 h 1070142"/>
                    <a:gd name="connsiteX10" fmla="*/ 379802 w 761752"/>
                    <a:gd name="connsiteY10" fmla="*/ 677704 h 1070142"/>
                    <a:gd name="connsiteX11" fmla="*/ 449652 w 761752"/>
                    <a:gd name="connsiteY11" fmla="*/ 353854 h 1070142"/>
                    <a:gd name="connsiteX12" fmla="*/ 614752 w 761752"/>
                    <a:gd name="connsiteY12" fmla="*/ 233204 h 1070142"/>
                    <a:gd name="connsiteX13" fmla="*/ 743163 w 761752"/>
                    <a:gd name="connsiteY13" fmla="*/ 161954 h 1070142"/>
                    <a:gd name="connsiteX14" fmla="*/ 657659 w 761752"/>
                    <a:gd name="connsiteY14" fmla="*/ 14034 h 1070142"/>
                    <a:gd name="connsiteX0" fmla="*/ 352431 w 761752"/>
                    <a:gd name="connsiteY0" fmla="*/ 7239 h 1070142"/>
                    <a:gd name="connsiteX1" fmla="*/ 225018 w 761752"/>
                    <a:gd name="connsiteY1" fmla="*/ 78729 h 1070142"/>
                    <a:gd name="connsiteX2" fmla="*/ 24202 w 761752"/>
                    <a:gd name="connsiteY2" fmla="*/ 258604 h 1070142"/>
                    <a:gd name="connsiteX3" fmla="*/ 62302 w 761752"/>
                    <a:gd name="connsiteY3" fmla="*/ 741204 h 1070142"/>
                    <a:gd name="connsiteX4" fmla="*/ 9379 w 761752"/>
                    <a:gd name="connsiteY4" fmla="*/ 991723 h 1070142"/>
                    <a:gd name="connsiteX5" fmla="*/ 94052 w 761752"/>
                    <a:gd name="connsiteY5" fmla="*/ 906304 h 1070142"/>
                    <a:gd name="connsiteX6" fmla="*/ 122983 w 761752"/>
                    <a:gd name="connsiteY6" fmla="*/ 1061682 h 1070142"/>
                    <a:gd name="connsiteX7" fmla="*/ 221052 w 761752"/>
                    <a:gd name="connsiteY7" fmla="*/ 931704 h 1070142"/>
                    <a:gd name="connsiteX8" fmla="*/ 227414 w 761752"/>
                    <a:gd name="connsiteY8" fmla="*/ 1070112 h 1070142"/>
                    <a:gd name="connsiteX9" fmla="*/ 309952 w 761752"/>
                    <a:gd name="connsiteY9" fmla="*/ 893604 h 1070142"/>
                    <a:gd name="connsiteX10" fmla="*/ 379802 w 761752"/>
                    <a:gd name="connsiteY10" fmla="*/ 677704 h 1070142"/>
                    <a:gd name="connsiteX11" fmla="*/ 449652 w 761752"/>
                    <a:gd name="connsiteY11" fmla="*/ 353854 h 1070142"/>
                    <a:gd name="connsiteX12" fmla="*/ 614752 w 761752"/>
                    <a:gd name="connsiteY12" fmla="*/ 233204 h 1070142"/>
                    <a:gd name="connsiteX13" fmla="*/ 743163 w 761752"/>
                    <a:gd name="connsiteY13" fmla="*/ 161954 h 1070142"/>
                    <a:gd name="connsiteX14" fmla="*/ 657659 w 761752"/>
                    <a:gd name="connsiteY14" fmla="*/ 14034 h 1070142"/>
                    <a:gd name="connsiteX0" fmla="*/ 335034 w 744355"/>
                    <a:gd name="connsiteY0" fmla="*/ 7239 h 1070142"/>
                    <a:gd name="connsiteX1" fmla="*/ 207621 w 744355"/>
                    <a:gd name="connsiteY1" fmla="*/ 78729 h 1070142"/>
                    <a:gd name="connsiteX2" fmla="*/ 6805 w 744355"/>
                    <a:gd name="connsiteY2" fmla="*/ 258604 h 1070142"/>
                    <a:gd name="connsiteX3" fmla="*/ 44905 w 744355"/>
                    <a:gd name="connsiteY3" fmla="*/ 741204 h 1070142"/>
                    <a:gd name="connsiteX4" fmla="*/ 23022 w 744355"/>
                    <a:gd name="connsiteY4" fmla="*/ 1027131 h 1070142"/>
                    <a:gd name="connsiteX5" fmla="*/ 76655 w 744355"/>
                    <a:gd name="connsiteY5" fmla="*/ 906304 h 1070142"/>
                    <a:gd name="connsiteX6" fmla="*/ 105586 w 744355"/>
                    <a:gd name="connsiteY6" fmla="*/ 1061682 h 1070142"/>
                    <a:gd name="connsiteX7" fmla="*/ 203655 w 744355"/>
                    <a:gd name="connsiteY7" fmla="*/ 931704 h 1070142"/>
                    <a:gd name="connsiteX8" fmla="*/ 210017 w 744355"/>
                    <a:gd name="connsiteY8" fmla="*/ 1070112 h 1070142"/>
                    <a:gd name="connsiteX9" fmla="*/ 292555 w 744355"/>
                    <a:gd name="connsiteY9" fmla="*/ 893604 h 1070142"/>
                    <a:gd name="connsiteX10" fmla="*/ 362405 w 744355"/>
                    <a:gd name="connsiteY10" fmla="*/ 677704 h 1070142"/>
                    <a:gd name="connsiteX11" fmla="*/ 432255 w 744355"/>
                    <a:gd name="connsiteY11" fmla="*/ 353854 h 1070142"/>
                    <a:gd name="connsiteX12" fmla="*/ 597355 w 744355"/>
                    <a:gd name="connsiteY12" fmla="*/ 233204 h 1070142"/>
                    <a:gd name="connsiteX13" fmla="*/ 725766 w 744355"/>
                    <a:gd name="connsiteY13" fmla="*/ 161954 h 1070142"/>
                    <a:gd name="connsiteX14" fmla="*/ 640262 w 744355"/>
                    <a:gd name="connsiteY14" fmla="*/ 14034 h 1070142"/>
                    <a:gd name="connsiteX0" fmla="*/ 335034 w 744355"/>
                    <a:gd name="connsiteY0" fmla="*/ 7239 h 1070142"/>
                    <a:gd name="connsiteX1" fmla="*/ 207621 w 744355"/>
                    <a:gd name="connsiteY1" fmla="*/ 78729 h 1070142"/>
                    <a:gd name="connsiteX2" fmla="*/ 6805 w 744355"/>
                    <a:gd name="connsiteY2" fmla="*/ 258604 h 1070142"/>
                    <a:gd name="connsiteX3" fmla="*/ 44905 w 744355"/>
                    <a:gd name="connsiteY3" fmla="*/ 741204 h 1070142"/>
                    <a:gd name="connsiteX4" fmla="*/ 23022 w 744355"/>
                    <a:gd name="connsiteY4" fmla="*/ 1027131 h 1070142"/>
                    <a:gd name="connsiteX5" fmla="*/ 76655 w 744355"/>
                    <a:gd name="connsiteY5" fmla="*/ 906304 h 1070142"/>
                    <a:gd name="connsiteX6" fmla="*/ 105586 w 744355"/>
                    <a:gd name="connsiteY6" fmla="*/ 1061682 h 1070142"/>
                    <a:gd name="connsiteX7" fmla="*/ 203655 w 744355"/>
                    <a:gd name="connsiteY7" fmla="*/ 931704 h 1070142"/>
                    <a:gd name="connsiteX8" fmla="*/ 210017 w 744355"/>
                    <a:gd name="connsiteY8" fmla="*/ 1070112 h 1070142"/>
                    <a:gd name="connsiteX9" fmla="*/ 292555 w 744355"/>
                    <a:gd name="connsiteY9" fmla="*/ 893604 h 1070142"/>
                    <a:gd name="connsiteX10" fmla="*/ 362405 w 744355"/>
                    <a:gd name="connsiteY10" fmla="*/ 677704 h 1070142"/>
                    <a:gd name="connsiteX11" fmla="*/ 432255 w 744355"/>
                    <a:gd name="connsiteY11" fmla="*/ 353854 h 1070142"/>
                    <a:gd name="connsiteX12" fmla="*/ 597355 w 744355"/>
                    <a:gd name="connsiteY12" fmla="*/ 233204 h 1070142"/>
                    <a:gd name="connsiteX13" fmla="*/ 725766 w 744355"/>
                    <a:gd name="connsiteY13" fmla="*/ 161954 h 1070142"/>
                    <a:gd name="connsiteX14" fmla="*/ 640262 w 744355"/>
                    <a:gd name="connsiteY14" fmla="*/ 14034 h 1070142"/>
                    <a:gd name="connsiteX0" fmla="*/ 335034 w 744355"/>
                    <a:gd name="connsiteY0" fmla="*/ 7239 h 1070142"/>
                    <a:gd name="connsiteX1" fmla="*/ 207621 w 744355"/>
                    <a:gd name="connsiteY1" fmla="*/ 78729 h 1070142"/>
                    <a:gd name="connsiteX2" fmla="*/ 6805 w 744355"/>
                    <a:gd name="connsiteY2" fmla="*/ 258604 h 1070142"/>
                    <a:gd name="connsiteX3" fmla="*/ 44905 w 744355"/>
                    <a:gd name="connsiteY3" fmla="*/ 741204 h 1070142"/>
                    <a:gd name="connsiteX4" fmla="*/ 23022 w 744355"/>
                    <a:gd name="connsiteY4" fmla="*/ 1027131 h 1070142"/>
                    <a:gd name="connsiteX5" fmla="*/ 99229 w 744355"/>
                    <a:gd name="connsiteY5" fmla="*/ 913048 h 1070142"/>
                    <a:gd name="connsiteX6" fmla="*/ 105586 w 744355"/>
                    <a:gd name="connsiteY6" fmla="*/ 1061682 h 1070142"/>
                    <a:gd name="connsiteX7" fmla="*/ 203655 w 744355"/>
                    <a:gd name="connsiteY7" fmla="*/ 931704 h 1070142"/>
                    <a:gd name="connsiteX8" fmla="*/ 210017 w 744355"/>
                    <a:gd name="connsiteY8" fmla="*/ 1070112 h 1070142"/>
                    <a:gd name="connsiteX9" fmla="*/ 292555 w 744355"/>
                    <a:gd name="connsiteY9" fmla="*/ 893604 h 1070142"/>
                    <a:gd name="connsiteX10" fmla="*/ 362405 w 744355"/>
                    <a:gd name="connsiteY10" fmla="*/ 677704 h 1070142"/>
                    <a:gd name="connsiteX11" fmla="*/ 432255 w 744355"/>
                    <a:gd name="connsiteY11" fmla="*/ 353854 h 1070142"/>
                    <a:gd name="connsiteX12" fmla="*/ 597355 w 744355"/>
                    <a:gd name="connsiteY12" fmla="*/ 233204 h 1070142"/>
                    <a:gd name="connsiteX13" fmla="*/ 725766 w 744355"/>
                    <a:gd name="connsiteY13" fmla="*/ 161954 h 1070142"/>
                    <a:gd name="connsiteX14" fmla="*/ 640262 w 744355"/>
                    <a:gd name="connsiteY14" fmla="*/ 14034 h 1070142"/>
                    <a:gd name="connsiteX0" fmla="*/ 335034 w 744355"/>
                    <a:gd name="connsiteY0" fmla="*/ 7239 h 1070888"/>
                    <a:gd name="connsiteX1" fmla="*/ 207621 w 744355"/>
                    <a:gd name="connsiteY1" fmla="*/ 78729 h 1070888"/>
                    <a:gd name="connsiteX2" fmla="*/ 6805 w 744355"/>
                    <a:gd name="connsiteY2" fmla="*/ 258604 h 1070888"/>
                    <a:gd name="connsiteX3" fmla="*/ 44905 w 744355"/>
                    <a:gd name="connsiteY3" fmla="*/ 741204 h 1070888"/>
                    <a:gd name="connsiteX4" fmla="*/ 23022 w 744355"/>
                    <a:gd name="connsiteY4" fmla="*/ 1027131 h 1070888"/>
                    <a:gd name="connsiteX5" fmla="*/ 99229 w 744355"/>
                    <a:gd name="connsiteY5" fmla="*/ 913048 h 1070888"/>
                    <a:gd name="connsiteX6" fmla="*/ 105586 w 744355"/>
                    <a:gd name="connsiteY6" fmla="*/ 1061682 h 1070888"/>
                    <a:gd name="connsiteX7" fmla="*/ 192368 w 744355"/>
                    <a:gd name="connsiteY7" fmla="*/ 962054 h 1070888"/>
                    <a:gd name="connsiteX8" fmla="*/ 210017 w 744355"/>
                    <a:gd name="connsiteY8" fmla="*/ 1070112 h 1070888"/>
                    <a:gd name="connsiteX9" fmla="*/ 292555 w 744355"/>
                    <a:gd name="connsiteY9" fmla="*/ 893604 h 1070888"/>
                    <a:gd name="connsiteX10" fmla="*/ 362405 w 744355"/>
                    <a:gd name="connsiteY10" fmla="*/ 677704 h 1070888"/>
                    <a:gd name="connsiteX11" fmla="*/ 432255 w 744355"/>
                    <a:gd name="connsiteY11" fmla="*/ 353854 h 1070888"/>
                    <a:gd name="connsiteX12" fmla="*/ 597355 w 744355"/>
                    <a:gd name="connsiteY12" fmla="*/ 233204 h 1070888"/>
                    <a:gd name="connsiteX13" fmla="*/ 725766 w 744355"/>
                    <a:gd name="connsiteY13" fmla="*/ 161954 h 1070888"/>
                    <a:gd name="connsiteX14" fmla="*/ 640262 w 744355"/>
                    <a:gd name="connsiteY14" fmla="*/ 14034 h 1070888"/>
                    <a:gd name="connsiteX0" fmla="*/ 335034 w 744355"/>
                    <a:gd name="connsiteY0" fmla="*/ 7239 h 1070888"/>
                    <a:gd name="connsiteX1" fmla="*/ 207621 w 744355"/>
                    <a:gd name="connsiteY1" fmla="*/ 78729 h 1070888"/>
                    <a:gd name="connsiteX2" fmla="*/ 6805 w 744355"/>
                    <a:gd name="connsiteY2" fmla="*/ 258604 h 1070888"/>
                    <a:gd name="connsiteX3" fmla="*/ 44905 w 744355"/>
                    <a:gd name="connsiteY3" fmla="*/ 741204 h 1070888"/>
                    <a:gd name="connsiteX4" fmla="*/ 23022 w 744355"/>
                    <a:gd name="connsiteY4" fmla="*/ 1027131 h 1070888"/>
                    <a:gd name="connsiteX5" fmla="*/ 99229 w 744355"/>
                    <a:gd name="connsiteY5" fmla="*/ 913048 h 1070888"/>
                    <a:gd name="connsiteX6" fmla="*/ 105586 w 744355"/>
                    <a:gd name="connsiteY6" fmla="*/ 1061682 h 1070888"/>
                    <a:gd name="connsiteX7" fmla="*/ 192368 w 744355"/>
                    <a:gd name="connsiteY7" fmla="*/ 962054 h 1070888"/>
                    <a:gd name="connsiteX8" fmla="*/ 210017 w 744355"/>
                    <a:gd name="connsiteY8" fmla="*/ 1070112 h 1070888"/>
                    <a:gd name="connsiteX9" fmla="*/ 292555 w 744355"/>
                    <a:gd name="connsiteY9" fmla="*/ 893604 h 1070888"/>
                    <a:gd name="connsiteX10" fmla="*/ 362405 w 744355"/>
                    <a:gd name="connsiteY10" fmla="*/ 677704 h 1070888"/>
                    <a:gd name="connsiteX11" fmla="*/ 432255 w 744355"/>
                    <a:gd name="connsiteY11" fmla="*/ 353854 h 1070888"/>
                    <a:gd name="connsiteX12" fmla="*/ 597355 w 744355"/>
                    <a:gd name="connsiteY12" fmla="*/ 233204 h 1070888"/>
                    <a:gd name="connsiteX13" fmla="*/ 725766 w 744355"/>
                    <a:gd name="connsiteY13" fmla="*/ 161954 h 1070888"/>
                    <a:gd name="connsiteX14" fmla="*/ 640262 w 744355"/>
                    <a:gd name="connsiteY14" fmla="*/ 14034 h 1070888"/>
                    <a:gd name="connsiteX0" fmla="*/ 335034 w 744355"/>
                    <a:gd name="connsiteY0" fmla="*/ 7239 h 1070888"/>
                    <a:gd name="connsiteX1" fmla="*/ 207621 w 744355"/>
                    <a:gd name="connsiteY1" fmla="*/ 78729 h 1070888"/>
                    <a:gd name="connsiteX2" fmla="*/ 6805 w 744355"/>
                    <a:gd name="connsiteY2" fmla="*/ 258604 h 1070888"/>
                    <a:gd name="connsiteX3" fmla="*/ 44905 w 744355"/>
                    <a:gd name="connsiteY3" fmla="*/ 741204 h 1070888"/>
                    <a:gd name="connsiteX4" fmla="*/ 23022 w 744355"/>
                    <a:gd name="connsiteY4" fmla="*/ 1027131 h 1070888"/>
                    <a:gd name="connsiteX5" fmla="*/ 99229 w 744355"/>
                    <a:gd name="connsiteY5" fmla="*/ 913048 h 1070888"/>
                    <a:gd name="connsiteX6" fmla="*/ 105586 w 744355"/>
                    <a:gd name="connsiteY6" fmla="*/ 1061682 h 1070888"/>
                    <a:gd name="connsiteX7" fmla="*/ 192368 w 744355"/>
                    <a:gd name="connsiteY7" fmla="*/ 962054 h 1070888"/>
                    <a:gd name="connsiteX8" fmla="*/ 210017 w 744355"/>
                    <a:gd name="connsiteY8" fmla="*/ 1070112 h 1070888"/>
                    <a:gd name="connsiteX9" fmla="*/ 292555 w 744355"/>
                    <a:gd name="connsiteY9" fmla="*/ 893604 h 1070888"/>
                    <a:gd name="connsiteX10" fmla="*/ 362405 w 744355"/>
                    <a:gd name="connsiteY10" fmla="*/ 677704 h 1070888"/>
                    <a:gd name="connsiteX11" fmla="*/ 432255 w 744355"/>
                    <a:gd name="connsiteY11" fmla="*/ 353854 h 1070888"/>
                    <a:gd name="connsiteX12" fmla="*/ 597355 w 744355"/>
                    <a:gd name="connsiteY12" fmla="*/ 233204 h 1070888"/>
                    <a:gd name="connsiteX13" fmla="*/ 725766 w 744355"/>
                    <a:gd name="connsiteY13" fmla="*/ 161954 h 1070888"/>
                    <a:gd name="connsiteX14" fmla="*/ 640262 w 744355"/>
                    <a:gd name="connsiteY14" fmla="*/ 14034 h 1070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44355" h="1070888">
                      <a:moveTo>
                        <a:pt x="335034" y="7239"/>
                      </a:moveTo>
                      <a:cubicBezTo>
                        <a:pt x="265547" y="-20341"/>
                        <a:pt x="262326" y="36835"/>
                        <a:pt x="207621" y="78729"/>
                      </a:cubicBezTo>
                      <a:cubicBezTo>
                        <a:pt x="152916" y="120623"/>
                        <a:pt x="33924" y="148192"/>
                        <a:pt x="6805" y="258604"/>
                      </a:cubicBezTo>
                      <a:cubicBezTo>
                        <a:pt x="-20314" y="369016"/>
                        <a:pt x="42202" y="613116"/>
                        <a:pt x="44905" y="741204"/>
                      </a:cubicBezTo>
                      <a:cubicBezTo>
                        <a:pt x="47608" y="869292"/>
                        <a:pt x="13968" y="998490"/>
                        <a:pt x="23022" y="1027131"/>
                      </a:cubicBezTo>
                      <a:cubicBezTo>
                        <a:pt x="32076" y="1055772"/>
                        <a:pt x="85468" y="907290"/>
                        <a:pt x="99229" y="913048"/>
                      </a:cubicBezTo>
                      <a:cubicBezTo>
                        <a:pt x="112990" y="918806"/>
                        <a:pt x="90063" y="1053514"/>
                        <a:pt x="105586" y="1061682"/>
                      </a:cubicBezTo>
                      <a:cubicBezTo>
                        <a:pt x="121109" y="1069850"/>
                        <a:pt x="174963" y="960649"/>
                        <a:pt x="192368" y="962054"/>
                      </a:cubicBezTo>
                      <a:cubicBezTo>
                        <a:pt x="209773" y="963459"/>
                        <a:pt x="193319" y="1081520"/>
                        <a:pt x="210017" y="1070112"/>
                      </a:cubicBezTo>
                      <a:cubicBezTo>
                        <a:pt x="226715" y="1058704"/>
                        <a:pt x="285499" y="982611"/>
                        <a:pt x="292555" y="893604"/>
                      </a:cubicBezTo>
                      <a:cubicBezTo>
                        <a:pt x="299611" y="804597"/>
                        <a:pt x="329246" y="801384"/>
                        <a:pt x="362405" y="677704"/>
                      </a:cubicBezTo>
                      <a:cubicBezTo>
                        <a:pt x="395564" y="554024"/>
                        <a:pt x="393097" y="427937"/>
                        <a:pt x="432255" y="353854"/>
                      </a:cubicBezTo>
                      <a:cubicBezTo>
                        <a:pt x="471413" y="279771"/>
                        <a:pt x="548437" y="265187"/>
                        <a:pt x="597355" y="233204"/>
                      </a:cubicBezTo>
                      <a:cubicBezTo>
                        <a:pt x="646273" y="201221"/>
                        <a:pt x="708833" y="187354"/>
                        <a:pt x="725766" y="161954"/>
                      </a:cubicBezTo>
                      <a:cubicBezTo>
                        <a:pt x="769788" y="132507"/>
                        <a:pt x="733384" y="16617"/>
                        <a:pt x="640262" y="14034"/>
                      </a:cubicBezTo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83" name="グループ化 982">
                <a:extLst>
                  <a:ext uri="{FF2B5EF4-FFF2-40B4-BE49-F238E27FC236}">
                    <a16:creationId xmlns:a16="http://schemas.microsoft.com/office/drawing/2014/main" id="{5FFACDAD-3790-4DDF-A0CB-73F5AE3F856B}"/>
                  </a:ext>
                </a:extLst>
              </p:cNvPr>
              <p:cNvGrpSpPr/>
              <p:nvPr/>
            </p:nvGrpSpPr>
            <p:grpSpPr>
              <a:xfrm>
                <a:off x="1891137" y="5813945"/>
                <a:ext cx="593236" cy="250350"/>
                <a:chOff x="426394" y="5019444"/>
                <a:chExt cx="4967966" cy="2096517"/>
              </a:xfrm>
            </p:grpSpPr>
            <p:sp>
              <p:nvSpPr>
                <p:cNvPr id="984" name="フリーフォーム: 図形 983">
                  <a:extLst>
                    <a:ext uri="{FF2B5EF4-FFF2-40B4-BE49-F238E27FC236}">
                      <a16:creationId xmlns:a16="http://schemas.microsoft.com/office/drawing/2014/main" id="{2A610F76-646A-4D87-9318-B716E85FB8C1}"/>
                    </a:ext>
                  </a:extLst>
                </p:cNvPr>
                <p:cNvSpPr/>
                <p:nvPr/>
              </p:nvSpPr>
              <p:spPr>
                <a:xfrm rot="9540701" flipH="1">
                  <a:off x="3710398" y="5739429"/>
                  <a:ext cx="591106" cy="188299"/>
                </a:xfrm>
                <a:custGeom>
                  <a:avLst/>
                  <a:gdLst>
                    <a:gd name="connsiteX0" fmla="*/ 508591 w 653143"/>
                    <a:gd name="connsiteY0" fmla="*/ 619459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05172"/>
                    <a:gd name="connsiteX1" fmla="*/ 602860 w 653143"/>
                    <a:gd name="connsiteY1" fmla="*/ 605172 h 605172"/>
                    <a:gd name="connsiteX2" fmla="*/ 581651 w 653143"/>
                    <a:gd name="connsiteY2" fmla="*/ 157555 h 605172"/>
                    <a:gd name="connsiteX3" fmla="*/ 601208 w 653143"/>
                    <a:gd name="connsiteY3" fmla="*/ 152088 h 605172"/>
                    <a:gd name="connsiteX4" fmla="*/ 609400 w 653143"/>
                    <a:gd name="connsiteY4" fmla="*/ 51217 h 605172"/>
                    <a:gd name="connsiteX5" fmla="*/ 27652 w 653143"/>
                    <a:gd name="connsiteY5" fmla="*/ 0 h 605172"/>
                    <a:gd name="connsiteX6" fmla="*/ 66012 w 653143"/>
                    <a:gd name="connsiteY6" fmla="*/ 88557 h 605172"/>
                    <a:gd name="connsiteX7" fmla="*/ 66605 w 653143"/>
                    <a:gd name="connsiteY7" fmla="*/ 96278 h 605172"/>
                    <a:gd name="connsiteX8" fmla="*/ 0 w 653143"/>
                    <a:gd name="connsiteY8" fmla="*/ 126806 h 605172"/>
                    <a:gd name="connsiteX9" fmla="*/ 67258 w 653143"/>
                    <a:gd name="connsiteY9" fmla="*/ 157632 h 605172"/>
                    <a:gd name="connsiteX10" fmla="*/ 63119 w 653143"/>
                    <a:gd name="connsiteY10" fmla="*/ 171390 h 605172"/>
                    <a:gd name="connsiteX11" fmla="*/ 27652 w 653143"/>
                    <a:gd name="connsiteY11" fmla="*/ 221583 h 605172"/>
                    <a:gd name="connsiteX12" fmla="*/ 520233 w 653143"/>
                    <a:gd name="connsiteY12" fmla="*/ 169563 h 605172"/>
                    <a:gd name="connsiteX13" fmla="*/ 529318 w 653143"/>
                    <a:gd name="connsiteY13" fmla="*/ 168054 h 605172"/>
                    <a:gd name="connsiteX0" fmla="*/ 529318 w 653143"/>
                    <a:gd name="connsiteY0" fmla="*/ 168054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12" fmla="*/ 529318 w 653143"/>
                    <a:gd name="connsiteY12" fmla="*/ 168054 h 221583"/>
                    <a:gd name="connsiteX0" fmla="*/ 520233 w 653143"/>
                    <a:gd name="connsiteY0" fmla="*/ 16956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0" fmla="*/ 27652 w 653143"/>
                    <a:gd name="connsiteY0" fmla="*/ 22158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0" fmla="*/ 27652 w 653143"/>
                    <a:gd name="connsiteY0" fmla="*/ 221583 h 221583"/>
                    <a:gd name="connsiteX1" fmla="*/ 601208 w 653143"/>
                    <a:gd name="connsiteY1" fmla="*/ 152088 h 221583"/>
                    <a:gd name="connsiteX2" fmla="*/ 609400 w 653143"/>
                    <a:gd name="connsiteY2" fmla="*/ 51217 h 221583"/>
                    <a:gd name="connsiteX3" fmla="*/ 27652 w 653143"/>
                    <a:gd name="connsiteY3" fmla="*/ 0 h 221583"/>
                    <a:gd name="connsiteX4" fmla="*/ 66012 w 653143"/>
                    <a:gd name="connsiteY4" fmla="*/ 88557 h 221583"/>
                    <a:gd name="connsiteX5" fmla="*/ 66605 w 653143"/>
                    <a:gd name="connsiteY5" fmla="*/ 96278 h 221583"/>
                    <a:gd name="connsiteX6" fmla="*/ 0 w 653143"/>
                    <a:gd name="connsiteY6" fmla="*/ 126806 h 221583"/>
                    <a:gd name="connsiteX7" fmla="*/ 67258 w 653143"/>
                    <a:gd name="connsiteY7" fmla="*/ 157632 h 221583"/>
                    <a:gd name="connsiteX8" fmla="*/ 63119 w 653143"/>
                    <a:gd name="connsiteY8" fmla="*/ 171390 h 221583"/>
                    <a:gd name="connsiteX9" fmla="*/ 27652 w 653143"/>
                    <a:gd name="connsiteY9" fmla="*/ 221583 h 221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3143" h="221583">
                      <a:moveTo>
                        <a:pt x="27652" y="221583"/>
                      </a:moveTo>
                      <a:cubicBezTo>
                        <a:pt x="117333" y="218366"/>
                        <a:pt x="504250" y="180482"/>
                        <a:pt x="601208" y="152088"/>
                      </a:cubicBezTo>
                      <a:cubicBezTo>
                        <a:pt x="672599" y="123866"/>
                        <a:pt x="665577" y="63870"/>
                        <a:pt x="609400" y="51217"/>
                      </a:cubicBezTo>
                      <a:cubicBezTo>
                        <a:pt x="545199" y="36755"/>
                        <a:pt x="237341" y="18466"/>
                        <a:pt x="27652" y="0"/>
                      </a:cubicBezTo>
                      <a:cubicBezTo>
                        <a:pt x="45389" y="24035"/>
                        <a:pt x="59704" y="48845"/>
                        <a:pt x="66012" y="88557"/>
                      </a:cubicBezTo>
                      <a:cubicBezTo>
                        <a:pt x="66210" y="91131"/>
                        <a:pt x="66407" y="93704"/>
                        <a:pt x="66605" y="96278"/>
                      </a:cubicBezTo>
                      <a:lnTo>
                        <a:pt x="0" y="126806"/>
                      </a:lnTo>
                      <a:lnTo>
                        <a:pt x="67258" y="157632"/>
                      </a:lnTo>
                      <a:lnTo>
                        <a:pt x="63119" y="171390"/>
                      </a:lnTo>
                      <a:cubicBezTo>
                        <a:pt x="51297" y="197526"/>
                        <a:pt x="27191" y="195447"/>
                        <a:pt x="27652" y="221583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5" name="フリーフォーム: 図形 984">
                  <a:extLst>
                    <a:ext uri="{FF2B5EF4-FFF2-40B4-BE49-F238E27FC236}">
                      <a16:creationId xmlns:a16="http://schemas.microsoft.com/office/drawing/2014/main" id="{3454735D-9FCA-4711-BEE0-C591CEEF91E0}"/>
                    </a:ext>
                  </a:extLst>
                </p:cNvPr>
                <p:cNvSpPr/>
                <p:nvPr/>
              </p:nvSpPr>
              <p:spPr>
                <a:xfrm>
                  <a:off x="507126" y="5385790"/>
                  <a:ext cx="442696" cy="72544"/>
                </a:xfrm>
                <a:custGeom>
                  <a:avLst/>
                  <a:gdLst>
                    <a:gd name="connsiteX0" fmla="*/ 0 w 442696"/>
                    <a:gd name="connsiteY0" fmla="*/ 0 h 72544"/>
                    <a:gd name="connsiteX1" fmla="*/ 5748 w 442696"/>
                    <a:gd name="connsiteY1" fmla="*/ 658 h 72544"/>
                    <a:gd name="connsiteX2" fmla="*/ 284086 w 442696"/>
                    <a:gd name="connsiteY2" fmla="*/ 14198 h 72544"/>
                    <a:gd name="connsiteX3" fmla="*/ 402013 w 442696"/>
                    <a:gd name="connsiteY3" fmla="*/ 15125 h 72544"/>
                    <a:gd name="connsiteX4" fmla="*/ 441526 w 442696"/>
                    <a:gd name="connsiteY4" fmla="*/ 59716 h 72544"/>
                    <a:gd name="connsiteX5" fmla="*/ 442696 w 442696"/>
                    <a:gd name="connsiteY5" fmla="*/ 72544 h 72544"/>
                    <a:gd name="connsiteX6" fmla="*/ 409712 w 442696"/>
                    <a:gd name="connsiteY6" fmla="*/ 70337 h 72544"/>
                    <a:gd name="connsiteX7" fmla="*/ 7189 w 442696"/>
                    <a:gd name="connsiteY7" fmla="*/ 3235 h 72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42696" h="72544">
                      <a:moveTo>
                        <a:pt x="0" y="0"/>
                      </a:moveTo>
                      <a:lnTo>
                        <a:pt x="5748" y="658"/>
                      </a:lnTo>
                      <a:cubicBezTo>
                        <a:pt x="76441" y="7492"/>
                        <a:pt x="170644" y="12274"/>
                        <a:pt x="284086" y="14198"/>
                      </a:cubicBezTo>
                      <a:lnTo>
                        <a:pt x="402013" y="15125"/>
                      </a:lnTo>
                      <a:lnTo>
                        <a:pt x="441526" y="59716"/>
                      </a:lnTo>
                      <a:lnTo>
                        <a:pt x="442696" y="72544"/>
                      </a:lnTo>
                      <a:lnTo>
                        <a:pt x="409712" y="70337"/>
                      </a:lnTo>
                      <a:cubicBezTo>
                        <a:pt x="213595" y="53045"/>
                        <a:pt x="70221" y="27283"/>
                        <a:pt x="7189" y="3235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86" name="フリーフォーム: 図形 985">
                  <a:extLst>
                    <a:ext uri="{FF2B5EF4-FFF2-40B4-BE49-F238E27FC236}">
                      <a16:creationId xmlns:a16="http://schemas.microsoft.com/office/drawing/2014/main" id="{2BE2D6F3-E013-4B62-83CC-D53EC38FABDE}"/>
                    </a:ext>
                  </a:extLst>
                </p:cNvPr>
                <p:cNvSpPr/>
                <p:nvPr/>
              </p:nvSpPr>
              <p:spPr>
                <a:xfrm>
                  <a:off x="426394" y="5241864"/>
                  <a:ext cx="435431" cy="164761"/>
                </a:xfrm>
                <a:custGeom>
                  <a:avLst/>
                  <a:gdLst>
                    <a:gd name="connsiteX0" fmla="*/ 381765 w 435431"/>
                    <a:gd name="connsiteY0" fmla="*/ 0 h 164761"/>
                    <a:gd name="connsiteX1" fmla="*/ 378140 w 435431"/>
                    <a:gd name="connsiteY1" fmla="*/ 27357 h 164761"/>
                    <a:gd name="connsiteX2" fmla="*/ 405686 w 435431"/>
                    <a:gd name="connsiteY2" fmla="*/ 131169 h 164761"/>
                    <a:gd name="connsiteX3" fmla="*/ 435431 w 435431"/>
                    <a:gd name="connsiteY3" fmla="*/ 164737 h 164761"/>
                    <a:gd name="connsiteX4" fmla="*/ 432166 w 435431"/>
                    <a:gd name="connsiteY4" fmla="*/ 164760 h 164761"/>
                    <a:gd name="connsiteX5" fmla="*/ 34129 w 435431"/>
                    <a:gd name="connsiteY5" fmla="*/ 150279 h 164761"/>
                    <a:gd name="connsiteX6" fmla="*/ 28381 w 435431"/>
                    <a:gd name="connsiteY6" fmla="*/ 149621 h 164761"/>
                    <a:gd name="connsiteX7" fmla="*/ 15753 w 435431"/>
                    <a:gd name="connsiteY7" fmla="*/ 143938 h 164761"/>
                    <a:gd name="connsiteX8" fmla="*/ 115107 w 435431"/>
                    <a:gd name="connsiteY8" fmla="*/ 96045 h 164761"/>
                    <a:gd name="connsiteX9" fmla="*/ 337638 w 435431"/>
                    <a:gd name="connsiteY9" fmla="*/ 28367 h 164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431" h="164761">
                      <a:moveTo>
                        <a:pt x="381765" y="0"/>
                      </a:moveTo>
                      <a:lnTo>
                        <a:pt x="378140" y="27357"/>
                      </a:lnTo>
                      <a:cubicBezTo>
                        <a:pt x="378140" y="64181"/>
                        <a:pt x="387948" y="99261"/>
                        <a:pt x="405686" y="131169"/>
                      </a:cubicBezTo>
                      <a:lnTo>
                        <a:pt x="435431" y="164737"/>
                      </a:lnTo>
                      <a:lnTo>
                        <a:pt x="432166" y="164760"/>
                      </a:lnTo>
                      <a:cubicBezTo>
                        <a:pt x="264438" y="164856"/>
                        <a:pt x="128387" y="159390"/>
                        <a:pt x="34129" y="150279"/>
                      </a:cubicBezTo>
                      <a:lnTo>
                        <a:pt x="28381" y="149621"/>
                      </a:lnTo>
                      <a:lnTo>
                        <a:pt x="15753" y="143938"/>
                      </a:lnTo>
                      <a:cubicBezTo>
                        <a:pt x="-21447" y="123412"/>
                        <a:pt x="5508" y="105172"/>
                        <a:pt x="115107" y="96045"/>
                      </a:cubicBezTo>
                      <a:cubicBezTo>
                        <a:pt x="249310" y="84868"/>
                        <a:pt x="298938" y="55944"/>
                        <a:pt x="337638" y="28367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7" name="フリーフォーム: 図形 986">
                  <a:extLst>
                    <a:ext uri="{FF2B5EF4-FFF2-40B4-BE49-F238E27FC236}">
                      <a16:creationId xmlns:a16="http://schemas.microsoft.com/office/drawing/2014/main" id="{BA7C297F-7D71-4849-B99E-69007104D4A4}"/>
                    </a:ext>
                  </a:extLst>
                </p:cNvPr>
                <p:cNvSpPr/>
                <p:nvPr/>
              </p:nvSpPr>
              <p:spPr>
                <a:xfrm rot="16200000">
                  <a:off x="4083308" y="4388956"/>
                  <a:ext cx="469057" cy="2153046"/>
                </a:xfrm>
                <a:custGeom>
                  <a:avLst/>
                  <a:gdLst>
                    <a:gd name="connsiteX0" fmla="*/ 469057 w 469057"/>
                    <a:gd name="connsiteY0" fmla="*/ 1178577 h 2153046"/>
                    <a:gd name="connsiteX1" fmla="*/ 179092 w 469057"/>
                    <a:gd name="connsiteY1" fmla="*/ 2149549 h 2153046"/>
                    <a:gd name="connsiteX2" fmla="*/ 166384 w 469057"/>
                    <a:gd name="connsiteY2" fmla="*/ 2153046 h 2153046"/>
                    <a:gd name="connsiteX3" fmla="*/ 172732 w 469057"/>
                    <a:gd name="connsiteY3" fmla="*/ 2117471 h 2153046"/>
                    <a:gd name="connsiteX4" fmla="*/ 198942 w 469057"/>
                    <a:gd name="connsiteY4" fmla="*/ 1906609 h 2153046"/>
                    <a:gd name="connsiteX5" fmla="*/ 200879 w 469057"/>
                    <a:gd name="connsiteY5" fmla="*/ 1883876 h 2153046"/>
                    <a:gd name="connsiteX6" fmla="*/ 167696 w 469057"/>
                    <a:gd name="connsiteY6" fmla="*/ 1928847 h 2153046"/>
                    <a:gd name="connsiteX7" fmla="*/ 107725 w 469057"/>
                    <a:gd name="connsiteY7" fmla="*/ 1977458 h 2153046"/>
                    <a:gd name="connsiteX8" fmla="*/ 95017 w 469057"/>
                    <a:gd name="connsiteY8" fmla="*/ 1980955 h 2153046"/>
                    <a:gd name="connsiteX9" fmla="*/ 101364 w 469057"/>
                    <a:gd name="connsiteY9" fmla="*/ 1945380 h 2153046"/>
                    <a:gd name="connsiteX10" fmla="*/ 124369 w 469057"/>
                    <a:gd name="connsiteY10" fmla="*/ 1724100 h 2153046"/>
                    <a:gd name="connsiteX11" fmla="*/ 54611 w 469057"/>
                    <a:gd name="connsiteY11" fmla="*/ 1823178 h 2153046"/>
                    <a:gd name="connsiteX12" fmla="*/ 46356 w 469057"/>
                    <a:gd name="connsiteY12" fmla="*/ 1826189 h 2153046"/>
                    <a:gd name="connsiteX13" fmla="*/ 50479 w 469057"/>
                    <a:gd name="connsiteY13" fmla="*/ 1795559 h 2153046"/>
                    <a:gd name="connsiteX14" fmla="*/ 67504 w 469057"/>
                    <a:gd name="connsiteY14" fmla="*/ 1614008 h 2153046"/>
                    <a:gd name="connsiteX15" fmla="*/ 68762 w 469057"/>
                    <a:gd name="connsiteY15" fmla="*/ 1594436 h 2153046"/>
                    <a:gd name="connsiteX16" fmla="*/ 47208 w 469057"/>
                    <a:gd name="connsiteY16" fmla="*/ 1633156 h 2153046"/>
                    <a:gd name="connsiteX17" fmla="*/ 8255 w 469057"/>
                    <a:gd name="connsiteY17" fmla="*/ 1675009 h 2153046"/>
                    <a:gd name="connsiteX18" fmla="*/ 0 w 469057"/>
                    <a:gd name="connsiteY18" fmla="*/ 1678020 h 2153046"/>
                    <a:gd name="connsiteX19" fmla="*/ 4123 w 469057"/>
                    <a:gd name="connsiteY19" fmla="*/ 1647390 h 2153046"/>
                    <a:gd name="connsiteX20" fmla="*/ 44408 w 469057"/>
                    <a:gd name="connsiteY20" fmla="*/ 839009 h 2153046"/>
                    <a:gd name="connsiteX21" fmla="*/ 4123 w 469057"/>
                    <a:gd name="connsiteY21" fmla="*/ 30630 h 2153046"/>
                    <a:gd name="connsiteX22" fmla="*/ 0 w 469057"/>
                    <a:gd name="connsiteY22" fmla="*/ 0 h 2153046"/>
                    <a:gd name="connsiteX23" fmla="*/ 8254 w 469057"/>
                    <a:gd name="connsiteY23" fmla="*/ 3010 h 2153046"/>
                    <a:gd name="connsiteX24" fmla="*/ 65550 w 469057"/>
                    <a:gd name="connsiteY24" fmla="*/ 74370 h 2153046"/>
                    <a:gd name="connsiteX25" fmla="*/ 114279 w 469057"/>
                    <a:gd name="connsiteY25" fmla="*/ 191824 h 2153046"/>
                    <a:gd name="connsiteX26" fmla="*/ 101364 w 469057"/>
                    <a:gd name="connsiteY26" fmla="*/ 67595 h 2153046"/>
                    <a:gd name="connsiteX27" fmla="*/ 95017 w 469057"/>
                    <a:gd name="connsiteY27" fmla="*/ 32020 h 2153046"/>
                    <a:gd name="connsiteX28" fmla="*/ 107724 w 469057"/>
                    <a:gd name="connsiteY28" fmla="*/ 35515 h 2153046"/>
                    <a:gd name="connsiteX29" fmla="*/ 272193 w 469057"/>
                    <a:gd name="connsiteY29" fmla="*/ 257064 h 2153046"/>
                    <a:gd name="connsiteX30" fmla="*/ 309546 w 469057"/>
                    <a:gd name="connsiteY30" fmla="*/ 361470 h 2153046"/>
                    <a:gd name="connsiteX31" fmla="*/ 343560 w 469057"/>
                    <a:gd name="connsiteY31" fmla="*/ 429154 h 2153046"/>
                    <a:gd name="connsiteX32" fmla="*/ 420943 w 469057"/>
                    <a:gd name="connsiteY32" fmla="*/ 685247 h 2153046"/>
                    <a:gd name="connsiteX33" fmla="*/ 469057 w 469057"/>
                    <a:gd name="connsiteY33" fmla="*/ 1178577 h 2153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469057" h="2153046">
                      <a:moveTo>
                        <a:pt x="469057" y="1178577"/>
                      </a:moveTo>
                      <a:cubicBezTo>
                        <a:pt x="469057" y="1657529"/>
                        <a:pt x="344575" y="2057132"/>
                        <a:pt x="179092" y="2149549"/>
                      </a:cubicBezTo>
                      <a:lnTo>
                        <a:pt x="166384" y="2153046"/>
                      </a:lnTo>
                      <a:lnTo>
                        <a:pt x="172732" y="2117471"/>
                      </a:lnTo>
                      <a:cubicBezTo>
                        <a:pt x="182521" y="2050468"/>
                        <a:pt x="191292" y="1980022"/>
                        <a:pt x="198942" y="1906609"/>
                      </a:cubicBezTo>
                      <a:lnTo>
                        <a:pt x="200879" y="1883876"/>
                      </a:lnTo>
                      <a:lnTo>
                        <a:pt x="167696" y="1928847"/>
                      </a:lnTo>
                      <a:cubicBezTo>
                        <a:pt x="148454" y="1949555"/>
                        <a:pt x="128410" y="1965906"/>
                        <a:pt x="107725" y="1977458"/>
                      </a:cubicBezTo>
                      <a:lnTo>
                        <a:pt x="95017" y="1980955"/>
                      </a:lnTo>
                      <a:lnTo>
                        <a:pt x="101364" y="1945380"/>
                      </a:lnTo>
                      <a:lnTo>
                        <a:pt x="124369" y="1724100"/>
                      </a:lnTo>
                      <a:lnTo>
                        <a:pt x="54611" y="1823178"/>
                      </a:lnTo>
                      <a:lnTo>
                        <a:pt x="46356" y="1826189"/>
                      </a:lnTo>
                      <a:lnTo>
                        <a:pt x="50479" y="1795559"/>
                      </a:lnTo>
                      <a:cubicBezTo>
                        <a:pt x="56838" y="1737870"/>
                        <a:pt x="62535" y="1677217"/>
                        <a:pt x="67504" y="1614008"/>
                      </a:cubicBezTo>
                      <a:lnTo>
                        <a:pt x="68762" y="1594436"/>
                      </a:lnTo>
                      <a:lnTo>
                        <a:pt x="47208" y="1633156"/>
                      </a:lnTo>
                      <a:cubicBezTo>
                        <a:pt x="34710" y="1650985"/>
                        <a:pt x="21690" y="1665064"/>
                        <a:pt x="8255" y="1675009"/>
                      </a:cubicBezTo>
                      <a:lnTo>
                        <a:pt x="0" y="1678020"/>
                      </a:lnTo>
                      <a:lnTo>
                        <a:pt x="4123" y="1647390"/>
                      </a:lnTo>
                      <a:cubicBezTo>
                        <a:pt x="29557" y="1416634"/>
                        <a:pt x="44408" y="1138453"/>
                        <a:pt x="44408" y="839009"/>
                      </a:cubicBezTo>
                      <a:cubicBezTo>
                        <a:pt x="44408" y="539568"/>
                        <a:pt x="29557" y="261387"/>
                        <a:pt x="4123" y="30630"/>
                      </a:cubicBezTo>
                      <a:lnTo>
                        <a:pt x="0" y="0"/>
                      </a:lnTo>
                      <a:lnTo>
                        <a:pt x="8254" y="3010"/>
                      </a:lnTo>
                      <a:cubicBezTo>
                        <a:pt x="28408" y="17929"/>
                        <a:pt x="47626" y="42147"/>
                        <a:pt x="65550" y="74370"/>
                      </a:cubicBezTo>
                      <a:lnTo>
                        <a:pt x="114279" y="191824"/>
                      </a:lnTo>
                      <a:lnTo>
                        <a:pt x="101364" y="67595"/>
                      </a:lnTo>
                      <a:lnTo>
                        <a:pt x="95017" y="32020"/>
                      </a:lnTo>
                      <a:lnTo>
                        <a:pt x="107724" y="35515"/>
                      </a:lnTo>
                      <a:cubicBezTo>
                        <a:pt x="169780" y="70172"/>
                        <a:pt x="226071" y="148026"/>
                        <a:pt x="272193" y="257064"/>
                      </a:cubicBezTo>
                      <a:lnTo>
                        <a:pt x="309546" y="361470"/>
                      </a:lnTo>
                      <a:lnTo>
                        <a:pt x="343560" y="429154"/>
                      </a:lnTo>
                      <a:cubicBezTo>
                        <a:pt x="374309" y="501846"/>
                        <a:pt x="400538" y="588397"/>
                        <a:pt x="420943" y="685247"/>
                      </a:cubicBezTo>
                      <a:cubicBezTo>
                        <a:pt x="451551" y="830522"/>
                        <a:pt x="469057" y="998971"/>
                        <a:pt x="469057" y="1178577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8" name="フリーフォーム: 図形 987">
                  <a:extLst>
                    <a:ext uri="{FF2B5EF4-FFF2-40B4-BE49-F238E27FC236}">
                      <a16:creationId xmlns:a16="http://schemas.microsoft.com/office/drawing/2014/main" id="{E5373108-4EB4-45D7-BDA7-3F08F2CF7000}"/>
                    </a:ext>
                  </a:extLst>
                </p:cNvPr>
                <p:cNvSpPr/>
                <p:nvPr/>
              </p:nvSpPr>
              <p:spPr>
                <a:xfrm>
                  <a:off x="728473" y="5019444"/>
                  <a:ext cx="3589362" cy="1114656"/>
                </a:xfrm>
                <a:custGeom>
                  <a:avLst/>
                  <a:gdLst>
                    <a:gd name="connsiteX0" fmla="*/ 350235 w 3589362"/>
                    <a:gd name="connsiteY0" fmla="*/ 230 h 1114656"/>
                    <a:gd name="connsiteX1" fmla="*/ 594137 w 3589362"/>
                    <a:gd name="connsiteY1" fmla="*/ 107476 h 1114656"/>
                    <a:gd name="connsiteX2" fmla="*/ 640707 w 3589362"/>
                    <a:gd name="connsiteY2" fmla="*/ 160047 h 1114656"/>
                    <a:gd name="connsiteX3" fmla="*/ 720784 w 3589362"/>
                    <a:gd name="connsiteY3" fmla="*/ 145105 h 1114656"/>
                    <a:gd name="connsiteX4" fmla="*/ 971289 w 3589362"/>
                    <a:gd name="connsiteY4" fmla="*/ 130404 h 1114656"/>
                    <a:gd name="connsiteX5" fmla="*/ 1099580 w 3589362"/>
                    <a:gd name="connsiteY5" fmla="*/ 134172 h 1114656"/>
                    <a:gd name="connsiteX6" fmla="*/ 1201768 w 3589362"/>
                    <a:gd name="connsiteY6" fmla="*/ 143313 h 1114656"/>
                    <a:gd name="connsiteX7" fmla="*/ 1351744 w 3589362"/>
                    <a:gd name="connsiteY7" fmla="*/ 118173 h 1114656"/>
                    <a:gd name="connsiteX8" fmla="*/ 2371020 w 3589362"/>
                    <a:gd name="connsiteY8" fmla="*/ 109415 h 1114656"/>
                    <a:gd name="connsiteX9" fmla="*/ 3589362 w 3589362"/>
                    <a:gd name="connsiteY9" fmla="*/ 391901 h 1114656"/>
                    <a:gd name="connsiteX10" fmla="*/ 2366257 w 3589362"/>
                    <a:gd name="connsiteY10" fmla="*/ 1112537 h 1114656"/>
                    <a:gd name="connsiteX11" fmla="*/ 1161737 w 3589362"/>
                    <a:gd name="connsiteY11" fmla="*/ 440864 h 1114656"/>
                    <a:gd name="connsiteX12" fmla="*/ 1126225 w 3589362"/>
                    <a:gd name="connsiteY12" fmla="*/ 397007 h 1114656"/>
                    <a:gd name="connsiteX13" fmla="*/ 971289 w 3589362"/>
                    <a:gd name="connsiteY13" fmla="*/ 394129 h 1114656"/>
                    <a:gd name="connsiteX14" fmla="*/ 755557 w 3589362"/>
                    <a:gd name="connsiteY14" fmla="*/ 398137 h 1114656"/>
                    <a:gd name="connsiteX15" fmla="*/ 654595 w 3589362"/>
                    <a:gd name="connsiteY15" fmla="*/ 403794 h 1114656"/>
                    <a:gd name="connsiteX16" fmla="*/ 603760 w 3589362"/>
                    <a:gd name="connsiteY16" fmla="*/ 448544 h 1114656"/>
                    <a:gd name="connsiteX17" fmla="*/ 293878 w 3589362"/>
                    <a:gd name="connsiteY17" fmla="*/ 498243 h 1114656"/>
                    <a:gd name="connsiteX18" fmla="*/ 24285 w 3589362"/>
                    <a:gd name="connsiteY18" fmla="*/ 288924 h 1114656"/>
                    <a:gd name="connsiteX19" fmla="*/ 350235 w 3589362"/>
                    <a:gd name="connsiteY19" fmla="*/ 230 h 1114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589362" h="1114656">
                      <a:moveTo>
                        <a:pt x="350235" y="230"/>
                      </a:moveTo>
                      <a:cubicBezTo>
                        <a:pt x="435913" y="4331"/>
                        <a:pt x="525735" y="49191"/>
                        <a:pt x="594137" y="107476"/>
                      </a:cubicBezTo>
                      <a:lnTo>
                        <a:pt x="640707" y="160047"/>
                      </a:lnTo>
                      <a:lnTo>
                        <a:pt x="720784" y="145105"/>
                      </a:lnTo>
                      <a:cubicBezTo>
                        <a:pt x="799918" y="135551"/>
                        <a:pt x="884055" y="130404"/>
                        <a:pt x="971289" y="130404"/>
                      </a:cubicBezTo>
                      <a:cubicBezTo>
                        <a:pt x="1014906" y="130404"/>
                        <a:pt x="1057749" y="131691"/>
                        <a:pt x="1099580" y="134172"/>
                      </a:cubicBezTo>
                      <a:lnTo>
                        <a:pt x="1201768" y="143313"/>
                      </a:lnTo>
                      <a:lnTo>
                        <a:pt x="1351744" y="118173"/>
                      </a:lnTo>
                      <a:cubicBezTo>
                        <a:pt x="1653704" y="83016"/>
                        <a:pt x="2105789" y="93540"/>
                        <a:pt x="2371020" y="109415"/>
                      </a:cubicBezTo>
                      <a:cubicBezTo>
                        <a:pt x="2795390" y="134815"/>
                        <a:pt x="3589362" y="159611"/>
                        <a:pt x="3589362" y="391901"/>
                      </a:cubicBezTo>
                      <a:cubicBezTo>
                        <a:pt x="3589362" y="624191"/>
                        <a:pt x="2990652" y="1152224"/>
                        <a:pt x="2366257" y="1112537"/>
                      </a:cubicBezTo>
                      <a:cubicBezTo>
                        <a:pt x="1897961" y="1082772"/>
                        <a:pt x="1387409" y="700615"/>
                        <a:pt x="1161737" y="440864"/>
                      </a:cubicBezTo>
                      <a:lnTo>
                        <a:pt x="1126225" y="397007"/>
                      </a:lnTo>
                      <a:lnTo>
                        <a:pt x="971289" y="394129"/>
                      </a:lnTo>
                      <a:cubicBezTo>
                        <a:pt x="899131" y="394129"/>
                        <a:pt x="827139" y="395471"/>
                        <a:pt x="755557" y="398137"/>
                      </a:cubicBezTo>
                      <a:lnTo>
                        <a:pt x="654595" y="403794"/>
                      </a:lnTo>
                      <a:lnTo>
                        <a:pt x="603760" y="448544"/>
                      </a:lnTo>
                      <a:cubicBezTo>
                        <a:pt x="533870" y="487646"/>
                        <a:pt x="429959" y="509488"/>
                        <a:pt x="293878" y="498243"/>
                      </a:cubicBezTo>
                      <a:cubicBezTo>
                        <a:pt x="21716" y="475754"/>
                        <a:pt x="-42258" y="371926"/>
                        <a:pt x="24285" y="288924"/>
                      </a:cubicBezTo>
                      <a:cubicBezTo>
                        <a:pt x="90828" y="205922"/>
                        <a:pt x="178879" y="-7971"/>
                        <a:pt x="350235" y="23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9" name="フリーフォーム: 図形 988">
                  <a:extLst>
                    <a:ext uri="{FF2B5EF4-FFF2-40B4-BE49-F238E27FC236}">
                      <a16:creationId xmlns:a16="http://schemas.microsoft.com/office/drawing/2014/main" id="{B7246AA7-EC5D-4FEF-B5CF-BC2A076E52C1}"/>
                    </a:ext>
                  </a:extLst>
                </p:cNvPr>
                <p:cNvSpPr/>
                <p:nvPr/>
              </p:nvSpPr>
              <p:spPr>
                <a:xfrm>
                  <a:off x="728474" y="5019445"/>
                  <a:ext cx="1248745" cy="501192"/>
                </a:xfrm>
                <a:custGeom>
                  <a:avLst/>
                  <a:gdLst>
                    <a:gd name="connsiteX0" fmla="*/ 350235 w 1248745"/>
                    <a:gd name="connsiteY0" fmla="*/ 230 h 501192"/>
                    <a:gd name="connsiteX1" fmla="*/ 594137 w 1248745"/>
                    <a:gd name="connsiteY1" fmla="*/ 107476 h 501192"/>
                    <a:gd name="connsiteX2" fmla="*/ 640707 w 1248745"/>
                    <a:gd name="connsiteY2" fmla="*/ 160047 h 501192"/>
                    <a:gd name="connsiteX3" fmla="*/ 720784 w 1248745"/>
                    <a:gd name="connsiteY3" fmla="*/ 145105 h 501192"/>
                    <a:gd name="connsiteX4" fmla="*/ 971289 w 1248745"/>
                    <a:gd name="connsiteY4" fmla="*/ 130404 h 501192"/>
                    <a:gd name="connsiteX5" fmla="*/ 1099580 w 1248745"/>
                    <a:gd name="connsiteY5" fmla="*/ 134172 h 501192"/>
                    <a:gd name="connsiteX6" fmla="*/ 1201768 w 1248745"/>
                    <a:gd name="connsiteY6" fmla="*/ 143313 h 501192"/>
                    <a:gd name="connsiteX7" fmla="*/ 1248745 w 1248745"/>
                    <a:gd name="connsiteY7" fmla="*/ 135439 h 501192"/>
                    <a:gd name="connsiteX8" fmla="*/ 1219638 w 1248745"/>
                    <a:gd name="connsiteY8" fmla="*/ 182079 h 501192"/>
                    <a:gd name="connsiteX9" fmla="*/ 1167806 w 1248745"/>
                    <a:gd name="connsiteY9" fmla="*/ 300298 h 501192"/>
                    <a:gd name="connsiteX10" fmla="*/ 1138647 w 1248745"/>
                    <a:gd name="connsiteY10" fmla="*/ 412348 h 501192"/>
                    <a:gd name="connsiteX11" fmla="*/ 1126225 w 1248745"/>
                    <a:gd name="connsiteY11" fmla="*/ 397007 h 501192"/>
                    <a:gd name="connsiteX12" fmla="*/ 971289 w 1248745"/>
                    <a:gd name="connsiteY12" fmla="*/ 394129 h 501192"/>
                    <a:gd name="connsiteX13" fmla="*/ 755557 w 1248745"/>
                    <a:gd name="connsiteY13" fmla="*/ 398137 h 501192"/>
                    <a:gd name="connsiteX14" fmla="*/ 654595 w 1248745"/>
                    <a:gd name="connsiteY14" fmla="*/ 403794 h 501192"/>
                    <a:gd name="connsiteX15" fmla="*/ 603760 w 1248745"/>
                    <a:gd name="connsiteY15" fmla="*/ 448544 h 501192"/>
                    <a:gd name="connsiteX16" fmla="*/ 293878 w 1248745"/>
                    <a:gd name="connsiteY16" fmla="*/ 498243 h 501192"/>
                    <a:gd name="connsiteX17" fmla="*/ 24285 w 1248745"/>
                    <a:gd name="connsiteY17" fmla="*/ 288924 h 501192"/>
                    <a:gd name="connsiteX18" fmla="*/ 350235 w 1248745"/>
                    <a:gd name="connsiteY18" fmla="*/ 230 h 501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48745" h="501192">
                      <a:moveTo>
                        <a:pt x="350235" y="230"/>
                      </a:moveTo>
                      <a:cubicBezTo>
                        <a:pt x="435913" y="4331"/>
                        <a:pt x="525735" y="49191"/>
                        <a:pt x="594137" y="107476"/>
                      </a:cubicBezTo>
                      <a:lnTo>
                        <a:pt x="640707" y="160047"/>
                      </a:lnTo>
                      <a:lnTo>
                        <a:pt x="720784" y="145105"/>
                      </a:lnTo>
                      <a:cubicBezTo>
                        <a:pt x="799918" y="135551"/>
                        <a:pt x="884055" y="130404"/>
                        <a:pt x="971289" y="130404"/>
                      </a:cubicBezTo>
                      <a:cubicBezTo>
                        <a:pt x="1014906" y="130404"/>
                        <a:pt x="1057749" y="131691"/>
                        <a:pt x="1099580" y="134172"/>
                      </a:cubicBezTo>
                      <a:lnTo>
                        <a:pt x="1201768" y="143313"/>
                      </a:lnTo>
                      <a:lnTo>
                        <a:pt x="1248745" y="135439"/>
                      </a:lnTo>
                      <a:lnTo>
                        <a:pt x="1219638" y="182079"/>
                      </a:lnTo>
                      <a:cubicBezTo>
                        <a:pt x="1199152" y="220706"/>
                        <a:pt x="1181816" y="260147"/>
                        <a:pt x="1167806" y="300298"/>
                      </a:cubicBezTo>
                      <a:lnTo>
                        <a:pt x="1138647" y="412348"/>
                      </a:lnTo>
                      <a:lnTo>
                        <a:pt x="1126225" y="397007"/>
                      </a:lnTo>
                      <a:lnTo>
                        <a:pt x="971289" y="394129"/>
                      </a:lnTo>
                      <a:cubicBezTo>
                        <a:pt x="899131" y="394129"/>
                        <a:pt x="827139" y="395471"/>
                        <a:pt x="755557" y="398137"/>
                      </a:cubicBezTo>
                      <a:lnTo>
                        <a:pt x="654595" y="403794"/>
                      </a:lnTo>
                      <a:lnTo>
                        <a:pt x="603760" y="448544"/>
                      </a:lnTo>
                      <a:cubicBezTo>
                        <a:pt x="533870" y="487646"/>
                        <a:pt x="429959" y="509488"/>
                        <a:pt x="293878" y="498243"/>
                      </a:cubicBezTo>
                      <a:cubicBezTo>
                        <a:pt x="21716" y="475754"/>
                        <a:pt x="-42258" y="371926"/>
                        <a:pt x="24285" y="288924"/>
                      </a:cubicBezTo>
                      <a:cubicBezTo>
                        <a:pt x="90828" y="205922"/>
                        <a:pt x="178879" y="-7971"/>
                        <a:pt x="350235" y="23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0" name="フリーフォーム: 図形 989">
                  <a:extLst>
                    <a:ext uri="{FF2B5EF4-FFF2-40B4-BE49-F238E27FC236}">
                      <a16:creationId xmlns:a16="http://schemas.microsoft.com/office/drawing/2014/main" id="{09DBD7D8-2653-4E02-BB01-4572377FEE1E}"/>
                    </a:ext>
                  </a:extLst>
                </p:cNvPr>
                <p:cNvSpPr/>
                <p:nvPr/>
              </p:nvSpPr>
              <p:spPr>
                <a:xfrm>
                  <a:off x="892729" y="5204632"/>
                  <a:ext cx="349081" cy="316005"/>
                </a:xfrm>
                <a:custGeom>
                  <a:avLst/>
                  <a:gdLst>
                    <a:gd name="connsiteX0" fmla="*/ 244737 w 349081"/>
                    <a:gd name="connsiteY0" fmla="*/ 99 h 316005"/>
                    <a:gd name="connsiteX1" fmla="*/ 281558 w 349081"/>
                    <a:gd name="connsiteY1" fmla="*/ 9639 h 316005"/>
                    <a:gd name="connsiteX2" fmla="*/ 317934 w 349081"/>
                    <a:gd name="connsiteY2" fmla="*/ 59490 h 316005"/>
                    <a:gd name="connsiteX3" fmla="*/ 334180 w 349081"/>
                    <a:gd name="connsiteY3" fmla="*/ 102203 h 316005"/>
                    <a:gd name="connsiteX4" fmla="*/ 347394 w 349081"/>
                    <a:gd name="connsiteY4" fmla="*/ 236460 h 316005"/>
                    <a:gd name="connsiteX5" fmla="*/ 332474 w 349081"/>
                    <a:gd name="connsiteY5" fmla="*/ 301299 h 316005"/>
                    <a:gd name="connsiteX6" fmla="*/ 309386 w 349081"/>
                    <a:gd name="connsiteY6" fmla="*/ 307087 h 316005"/>
                    <a:gd name="connsiteX7" fmla="*/ 129623 w 349081"/>
                    <a:gd name="connsiteY7" fmla="*/ 313056 h 316005"/>
                    <a:gd name="connsiteX8" fmla="*/ 37169 w 349081"/>
                    <a:gd name="connsiteY8" fmla="*/ 301010 h 316005"/>
                    <a:gd name="connsiteX9" fmla="*/ 0 w 349081"/>
                    <a:gd name="connsiteY9" fmla="*/ 291711 h 316005"/>
                    <a:gd name="connsiteX10" fmla="*/ 114648 w 349081"/>
                    <a:gd name="connsiteY10" fmla="*/ 107703 h 316005"/>
                    <a:gd name="connsiteX11" fmla="*/ 244737 w 349081"/>
                    <a:gd name="connsiteY11" fmla="*/ 99 h 3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49081" h="316005">
                      <a:moveTo>
                        <a:pt x="244737" y="99"/>
                      </a:moveTo>
                      <a:cubicBezTo>
                        <a:pt x="258016" y="-614"/>
                        <a:pt x="270443" y="2530"/>
                        <a:pt x="281558" y="9639"/>
                      </a:cubicBezTo>
                      <a:cubicBezTo>
                        <a:pt x="296378" y="19119"/>
                        <a:pt x="308867" y="35650"/>
                        <a:pt x="317934" y="59490"/>
                      </a:cubicBezTo>
                      <a:lnTo>
                        <a:pt x="334180" y="102203"/>
                      </a:lnTo>
                      <a:cubicBezTo>
                        <a:pt x="347781" y="137962"/>
                        <a:pt x="351751" y="185088"/>
                        <a:pt x="347394" y="236460"/>
                      </a:cubicBezTo>
                      <a:lnTo>
                        <a:pt x="332474" y="301299"/>
                      </a:lnTo>
                      <a:lnTo>
                        <a:pt x="309386" y="307087"/>
                      </a:lnTo>
                      <a:cubicBezTo>
                        <a:pt x="257662" y="316030"/>
                        <a:pt x="197664" y="318679"/>
                        <a:pt x="129623" y="313056"/>
                      </a:cubicBezTo>
                      <a:cubicBezTo>
                        <a:pt x="95603" y="310245"/>
                        <a:pt x="64836" y="306163"/>
                        <a:pt x="37169" y="301010"/>
                      </a:cubicBezTo>
                      <a:lnTo>
                        <a:pt x="0" y="291711"/>
                      </a:lnTo>
                      <a:lnTo>
                        <a:pt x="114648" y="107703"/>
                      </a:lnTo>
                      <a:cubicBezTo>
                        <a:pt x="157400" y="39087"/>
                        <a:pt x="204901" y="2237"/>
                        <a:pt x="244737" y="99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1" name="フリーフォーム: 図形 990">
                  <a:extLst>
                    <a:ext uri="{FF2B5EF4-FFF2-40B4-BE49-F238E27FC236}">
                      <a16:creationId xmlns:a16="http://schemas.microsoft.com/office/drawing/2014/main" id="{C2255FC8-2F57-40D3-B993-D8EE277B724B}"/>
                    </a:ext>
                  </a:extLst>
                </p:cNvPr>
                <p:cNvSpPr/>
                <p:nvPr/>
              </p:nvSpPr>
              <p:spPr>
                <a:xfrm rot="9540701" flipH="1">
                  <a:off x="3601298" y="5857058"/>
                  <a:ext cx="653785" cy="223997"/>
                </a:xfrm>
                <a:custGeom>
                  <a:avLst/>
                  <a:gdLst>
                    <a:gd name="connsiteX0" fmla="*/ 508591 w 653143"/>
                    <a:gd name="connsiteY0" fmla="*/ 619459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05172"/>
                    <a:gd name="connsiteX1" fmla="*/ 602860 w 653143"/>
                    <a:gd name="connsiteY1" fmla="*/ 605172 h 605172"/>
                    <a:gd name="connsiteX2" fmla="*/ 581651 w 653143"/>
                    <a:gd name="connsiteY2" fmla="*/ 157555 h 605172"/>
                    <a:gd name="connsiteX3" fmla="*/ 601208 w 653143"/>
                    <a:gd name="connsiteY3" fmla="*/ 152088 h 605172"/>
                    <a:gd name="connsiteX4" fmla="*/ 609400 w 653143"/>
                    <a:gd name="connsiteY4" fmla="*/ 51217 h 605172"/>
                    <a:gd name="connsiteX5" fmla="*/ 27652 w 653143"/>
                    <a:gd name="connsiteY5" fmla="*/ 0 h 605172"/>
                    <a:gd name="connsiteX6" fmla="*/ 66012 w 653143"/>
                    <a:gd name="connsiteY6" fmla="*/ 88557 h 605172"/>
                    <a:gd name="connsiteX7" fmla="*/ 66605 w 653143"/>
                    <a:gd name="connsiteY7" fmla="*/ 96278 h 605172"/>
                    <a:gd name="connsiteX8" fmla="*/ 0 w 653143"/>
                    <a:gd name="connsiteY8" fmla="*/ 126806 h 605172"/>
                    <a:gd name="connsiteX9" fmla="*/ 67258 w 653143"/>
                    <a:gd name="connsiteY9" fmla="*/ 157632 h 605172"/>
                    <a:gd name="connsiteX10" fmla="*/ 63119 w 653143"/>
                    <a:gd name="connsiteY10" fmla="*/ 171390 h 605172"/>
                    <a:gd name="connsiteX11" fmla="*/ 27652 w 653143"/>
                    <a:gd name="connsiteY11" fmla="*/ 221583 h 605172"/>
                    <a:gd name="connsiteX12" fmla="*/ 520233 w 653143"/>
                    <a:gd name="connsiteY12" fmla="*/ 169563 h 605172"/>
                    <a:gd name="connsiteX13" fmla="*/ 529318 w 653143"/>
                    <a:gd name="connsiteY13" fmla="*/ 168054 h 605172"/>
                    <a:gd name="connsiteX0" fmla="*/ 529318 w 653143"/>
                    <a:gd name="connsiteY0" fmla="*/ 168054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12" fmla="*/ 529318 w 653143"/>
                    <a:gd name="connsiteY12" fmla="*/ 168054 h 221583"/>
                    <a:gd name="connsiteX0" fmla="*/ 520233 w 653143"/>
                    <a:gd name="connsiteY0" fmla="*/ 16956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0" fmla="*/ 27652 w 653143"/>
                    <a:gd name="connsiteY0" fmla="*/ 22158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0" fmla="*/ 27652 w 653143"/>
                    <a:gd name="connsiteY0" fmla="*/ 221583 h 221583"/>
                    <a:gd name="connsiteX1" fmla="*/ 601208 w 653143"/>
                    <a:gd name="connsiteY1" fmla="*/ 152088 h 221583"/>
                    <a:gd name="connsiteX2" fmla="*/ 609400 w 653143"/>
                    <a:gd name="connsiteY2" fmla="*/ 51217 h 221583"/>
                    <a:gd name="connsiteX3" fmla="*/ 27652 w 653143"/>
                    <a:gd name="connsiteY3" fmla="*/ 0 h 221583"/>
                    <a:gd name="connsiteX4" fmla="*/ 66012 w 653143"/>
                    <a:gd name="connsiteY4" fmla="*/ 88557 h 221583"/>
                    <a:gd name="connsiteX5" fmla="*/ 66605 w 653143"/>
                    <a:gd name="connsiteY5" fmla="*/ 96278 h 221583"/>
                    <a:gd name="connsiteX6" fmla="*/ 0 w 653143"/>
                    <a:gd name="connsiteY6" fmla="*/ 126806 h 221583"/>
                    <a:gd name="connsiteX7" fmla="*/ 67258 w 653143"/>
                    <a:gd name="connsiteY7" fmla="*/ 157632 h 221583"/>
                    <a:gd name="connsiteX8" fmla="*/ 63119 w 653143"/>
                    <a:gd name="connsiteY8" fmla="*/ 171390 h 221583"/>
                    <a:gd name="connsiteX9" fmla="*/ 27652 w 653143"/>
                    <a:gd name="connsiteY9" fmla="*/ 221583 h 221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3143" h="221583">
                      <a:moveTo>
                        <a:pt x="27652" y="221583"/>
                      </a:moveTo>
                      <a:cubicBezTo>
                        <a:pt x="117333" y="218366"/>
                        <a:pt x="504250" y="180482"/>
                        <a:pt x="601208" y="152088"/>
                      </a:cubicBezTo>
                      <a:cubicBezTo>
                        <a:pt x="672599" y="123866"/>
                        <a:pt x="665577" y="63870"/>
                        <a:pt x="609400" y="51217"/>
                      </a:cubicBezTo>
                      <a:cubicBezTo>
                        <a:pt x="545199" y="36755"/>
                        <a:pt x="237341" y="18466"/>
                        <a:pt x="27652" y="0"/>
                      </a:cubicBezTo>
                      <a:cubicBezTo>
                        <a:pt x="45389" y="24035"/>
                        <a:pt x="59704" y="48845"/>
                        <a:pt x="66012" y="88557"/>
                      </a:cubicBezTo>
                      <a:cubicBezTo>
                        <a:pt x="66210" y="91131"/>
                        <a:pt x="66407" y="93704"/>
                        <a:pt x="66605" y="96278"/>
                      </a:cubicBezTo>
                      <a:lnTo>
                        <a:pt x="0" y="126806"/>
                      </a:lnTo>
                      <a:lnTo>
                        <a:pt x="67258" y="157632"/>
                      </a:lnTo>
                      <a:lnTo>
                        <a:pt x="63119" y="171390"/>
                      </a:lnTo>
                      <a:cubicBezTo>
                        <a:pt x="51297" y="197526"/>
                        <a:pt x="27191" y="195447"/>
                        <a:pt x="27652" y="221583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92" name="グループ化 991">
                  <a:extLst>
                    <a:ext uri="{FF2B5EF4-FFF2-40B4-BE49-F238E27FC236}">
                      <a16:creationId xmlns:a16="http://schemas.microsoft.com/office/drawing/2014/main" id="{67444D09-BCA9-41E5-BCA6-91F3F1CC5AE7}"/>
                    </a:ext>
                  </a:extLst>
                </p:cNvPr>
                <p:cNvGrpSpPr/>
                <p:nvPr/>
              </p:nvGrpSpPr>
              <p:grpSpPr>
                <a:xfrm>
                  <a:off x="864335" y="5101357"/>
                  <a:ext cx="170974" cy="170974"/>
                  <a:chOff x="1389970" y="4934997"/>
                  <a:chExt cx="170974" cy="170974"/>
                </a:xfrm>
              </p:grpSpPr>
              <p:sp>
                <p:nvSpPr>
                  <p:cNvPr id="994" name="楕円 993">
                    <a:extLst>
                      <a:ext uri="{FF2B5EF4-FFF2-40B4-BE49-F238E27FC236}">
                        <a16:creationId xmlns:a16="http://schemas.microsoft.com/office/drawing/2014/main" id="{6470F995-59C5-494F-BC75-51B2883A1B88}"/>
                      </a:ext>
                    </a:extLst>
                  </p:cNvPr>
                  <p:cNvSpPr/>
                  <p:nvPr/>
                </p:nvSpPr>
                <p:spPr>
                  <a:xfrm>
                    <a:off x="1389970" y="4934997"/>
                    <a:ext cx="170974" cy="170974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5" name="楕円 994">
                    <a:extLst>
                      <a:ext uri="{FF2B5EF4-FFF2-40B4-BE49-F238E27FC236}">
                        <a16:creationId xmlns:a16="http://schemas.microsoft.com/office/drawing/2014/main" id="{0A07A7F4-AB5E-41DF-91B5-DA9F9B256A94}"/>
                      </a:ext>
                    </a:extLst>
                  </p:cNvPr>
                  <p:cNvSpPr/>
                  <p:nvPr/>
                </p:nvSpPr>
                <p:spPr>
                  <a:xfrm>
                    <a:off x="1414914" y="4967071"/>
                    <a:ext cx="106825" cy="106825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93" name="フリーフォーム: 図形 992">
                  <a:extLst>
                    <a:ext uri="{FF2B5EF4-FFF2-40B4-BE49-F238E27FC236}">
                      <a16:creationId xmlns:a16="http://schemas.microsoft.com/office/drawing/2014/main" id="{1D2B4417-E3E1-45DB-AC68-118C8FB3DC68}"/>
                    </a:ext>
                  </a:extLst>
                </p:cNvPr>
                <p:cNvSpPr/>
                <p:nvPr/>
              </p:nvSpPr>
              <p:spPr>
                <a:xfrm>
                  <a:off x="1802988" y="5099432"/>
                  <a:ext cx="1675058" cy="2016529"/>
                </a:xfrm>
                <a:custGeom>
                  <a:avLst/>
                  <a:gdLst>
                    <a:gd name="connsiteX0" fmla="*/ 412971 w 781074"/>
                    <a:gd name="connsiteY0" fmla="*/ 20164 h 1036374"/>
                    <a:gd name="connsiteX1" fmla="*/ 355821 w 781074"/>
                    <a:gd name="connsiteY1" fmla="*/ 20164 h 1036374"/>
                    <a:gd name="connsiteX2" fmla="*/ 57371 w 781074"/>
                    <a:gd name="connsiteY2" fmla="*/ 229714 h 1036374"/>
                    <a:gd name="connsiteX3" fmla="*/ 95471 w 781074"/>
                    <a:gd name="connsiteY3" fmla="*/ 712314 h 1036374"/>
                    <a:gd name="connsiteX4" fmla="*/ 221 w 781074"/>
                    <a:gd name="connsiteY4" fmla="*/ 940914 h 1036374"/>
                    <a:gd name="connsiteX5" fmla="*/ 127221 w 781074"/>
                    <a:gd name="connsiteY5" fmla="*/ 877414 h 1036374"/>
                    <a:gd name="connsiteX6" fmla="*/ 171671 w 781074"/>
                    <a:gd name="connsiteY6" fmla="*/ 1036164 h 1036374"/>
                    <a:gd name="connsiteX7" fmla="*/ 254221 w 781074"/>
                    <a:gd name="connsiteY7" fmla="*/ 902814 h 1036374"/>
                    <a:gd name="connsiteX8" fmla="*/ 336771 w 781074"/>
                    <a:gd name="connsiteY8" fmla="*/ 1036164 h 1036374"/>
                    <a:gd name="connsiteX9" fmla="*/ 343121 w 781074"/>
                    <a:gd name="connsiteY9" fmla="*/ 864714 h 1036374"/>
                    <a:gd name="connsiteX10" fmla="*/ 412971 w 781074"/>
                    <a:gd name="connsiteY10" fmla="*/ 648814 h 1036374"/>
                    <a:gd name="connsiteX11" fmla="*/ 482821 w 781074"/>
                    <a:gd name="connsiteY11" fmla="*/ 324964 h 1036374"/>
                    <a:gd name="connsiteX12" fmla="*/ 647921 w 781074"/>
                    <a:gd name="connsiteY12" fmla="*/ 204314 h 1036374"/>
                    <a:gd name="connsiteX13" fmla="*/ 774921 w 781074"/>
                    <a:gd name="connsiteY13" fmla="*/ 102714 h 1036374"/>
                    <a:gd name="connsiteX14" fmla="*/ 749521 w 781074"/>
                    <a:gd name="connsiteY14" fmla="*/ 51914 h 1036374"/>
                    <a:gd name="connsiteX0" fmla="*/ 463763 w 781074"/>
                    <a:gd name="connsiteY0" fmla="*/ 10267 h 1050757"/>
                    <a:gd name="connsiteX1" fmla="*/ 355821 w 781074"/>
                    <a:gd name="connsiteY1" fmla="*/ 34547 h 1050757"/>
                    <a:gd name="connsiteX2" fmla="*/ 57371 w 781074"/>
                    <a:gd name="connsiteY2" fmla="*/ 244097 h 1050757"/>
                    <a:gd name="connsiteX3" fmla="*/ 95471 w 781074"/>
                    <a:gd name="connsiteY3" fmla="*/ 726697 h 1050757"/>
                    <a:gd name="connsiteX4" fmla="*/ 221 w 781074"/>
                    <a:gd name="connsiteY4" fmla="*/ 955297 h 1050757"/>
                    <a:gd name="connsiteX5" fmla="*/ 127221 w 781074"/>
                    <a:gd name="connsiteY5" fmla="*/ 891797 h 1050757"/>
                    <a:gd name="connsiteX6" fmla="*/ 171671 w 781074"/>
                    <a:gd name="connsiteY6" fmla="*/ 1050547 h 1050757"/>
                    <a:gd name="connsiteX7" fmla="*/ 254221 w 781074"/>
                    <a:gd name="connsiteY7" fmla="*/ 917197 h 1050757"/>
                    <a:gd name="connsiteX8" fmla="*/ 336771 w 781074"/>
                    <a:gd name="connsiteY8" fmla="*/ 1050547 h 1050757"/>
                    <a:gd name="connsiteX9" fmla="*/ 343121 w 781074"/>
                    <a:gd name="connsiteY9" fmla="*/ 879097 h 1050757"/>
                    <a:gd name="connsiteX10" fmla="*/ 412971 w 781074"/>
                    <a:gd name="connsiteY10" fmla="*/ 663197 h 1050757"/>
                    <a:gd name="connsiteX11" fmla="*/ 482821 w 781074"/>
                    <a:gd name="connsiteY11" fmla="*/ 339347 h 1050757"/>
                    <a:gd name="connsiteX12" fmla="*/ 647921 w 781074"/>
                    <a:gd name="connsiteY12" fmla="*/ 218697 h 1050757"/>
                    <a:gd name="connsiteX13" fmla="*/ 774921 w 781074"/>
                    <a:gd name="connsiteY13" fmla="*/ 117097 h 1050757"/>
                    <a:gd name="connsiteX14" fmla="*/ 749521 w 781074"/>
                    <a:gd name="connsiteY14" fmla="*/ 66297 h 1050757"/>
                    <a:gd name="connsiteX0" fmla="*/ 463763 w 781074"/>
                    <a:gd name="connsiteY0" fmla="*/ 21883 h 1062373"/>
                    <a:gd name="connsiteX1" fmla="*/ 277940 w 781074"/>
                    <a:gd name="connsiteY1" fmla="*/ 21883 h 1062373"/>
                    <a:gd name="connsiteX2" fmla="*/ 57371 w 781074"/>
                    <a:gd name="connsiteY2" fmla="*/ 255713 h 1062373"/>
                    <a:gd name="connsiteX3" fmla="*/ 95471 w 781074"/>
                    <a:gd name="connsiteY3" fmla="*/ 738313 h 1062373"/>
                    <a:gd name="connsiteX4" fmla="*/ 221 w 781074"/>
                    <a:gd name="connsiteY4" fmla="*/ 966913 h 1062373"/>
                    <a:gd name="connsiteX5" fmla="*/ 127221 w 781074"/>
                    <a:gd name="connsiteY5" fmla="*/ 903413 h 1062373"/>
                    <a:gd name="connsiteX6" fmla="*/ 171671 w 781074"/>
                    <a:gd name="connsiteY6" fmla="*/ 1062163 h 1062373"/>
                    <a:gd name="connsiteX7" fmla="*/ 254221 w 781074"/>
                    <a:gd name="connsiteY7" fmla="*/ 928813 h 1062373"/>
                    <a:gd name="connsiteX8" fmla="*/ 336771 w 781074"/>
                    <a:gd name="connsiteY8" fmla="*/ 1062163 h 1062373"/>
                    <a:gd name="connsiteX9" fmla="*/ 343121 w 781074"/>
                    <a:gd name="connsiteY9" fmla="*/ 890713 h 1062373"/>
                    <a:gd name="connsiteX10" fmla="*/ 412971 w 781074"/>
                    <a:gd name="connsiteY10" fmla="*/ 674813 h 1062373"/>
                    <a:gd name="connsiteX11" fmla="*/ 482821 w 781074"/>
                    <a:gd name="connsiteY11" fmla="*/ 350963 h 1062373"/>
                    <a:gd name="connsiteX12" fmla="*/ 647921 w 781074"/>
                    <a:gd name="connsiteY12" fmla="*/ 230313 h 1062373"/>
                    <a:gd name="connsiteX13" fmla="*/ 774921 w 781074"/>
                    <a:gd name="connsiteY13" fmla="*/ 128713 h 1062373"/>
                    <a:gd name="connsiteX14" fmla="*/ 749521 w 781074"/>
                    <a:gd name="connsiteY14" fmla="*/ 77913 h 1062373"/>
                    <a:gd name="connsiteX0" fmla="*/ 463763 w 778273"/>
                    <a:gd name="connsiteY0" fmla="*/ 21883 h 1062373"/>
                    <a:gd name="connsiteX1" fmla="*/ 277940 w 778273"/>
                    <a:gd name="connsiteY1" fmla="*/ 21883 h 1062373"/>
                    <a:gd name="connsiteX2" fmla="*/ 57371 w 778273"/>
                    <a:gd name="connsiteY2" fmla="*/ 255713 h 1062373"/>
                    <a:gd name="connsiteX3" fmla="*/ 95471 w 778273"/>
                    <a:gd name="connsiteY3" fmla="*/ 738313 h 1062373"/>
                    <a:gd name="connsiteX4" fmla="*/ 221 w 778273"/>
                    <a:gd name="connsiteY4" fmla="*/ 966913 h 1062373"/>
                    <a:gd name="connsiteX5" fmla="*/ 127221 w 778273"/>
                    <a:gd name="connsiteY5" fmla="*/ 903413 h 1062373"/>
                    <a:gd name="connsiteX6" fmla="*/ 171671 w 778273"/>
                    <a:gd name="connsiteY6" fmla="*/ 1062163 h 1062373"/>
                    <a:gd name="connsiteX7" fmla="*/ 254221 w 778273"/>
                    <a:gd name="connsiteY7" fmla="*/ 928813 h 1062373"/>
                    <a:gd name="connsiteX8" fmla="*/ 336771 w 778273"/>
                    <a:gd name="connsiteY8" fmla="*/ 1062163 h 1062373"/>
                    <a:gd name="connsiteX9" fmla="*/ 343121 w 778273"/>
                    <a:gd name="connsiteY9" fmla="*/ 890713 h 1062373"/>
                    <a:gd name="connsiteX10" fmla="*/ 412971 w 778273"/>
                    <a:gd name="connsiteY10" fmla="*/ 674813 h 1062373"/>
                    <a:gd name="connsiteX11" fmla="*/ 482821 w 778273"/>
                    <a:gd name="connsiteY11" fmla="*/ 350963 h 1062373"/>
                    <a:gd name="connsiteX12" fmla="*/ 647921 w 778273"/>
                    <a:gd name="connsiteY12" fmla="*/ 230313 h 1062373"/>
                    <a:gd name="connsiteX13" fmla="*/ 774921 w 778273"/>
                    <a:gd name="connsiteY13" fmla="*/ 128713 h 1062373"/>
                    <a:gd name="connsiteX14" fmla="*/ 719046 w 778273"/>
                    <a:gd name="connsiteY14" fmla="*/ 21260 h 1062373"/>
                    <a:gd name="connsiteX0" fmla="*/ 463763 w 788086"/>
                    <a:gd name="connsiteY0" fmla="*/ 21883 h 1062373"/>
                    <a:gd name="connsiteX1" fmla="*/ 277940 w 788086"/>
                    <a:gd name="connsiteY1" fmla="*/ 21883 h 1062373"/>
                    <a:gd name="connsiteX2" fmla="*/ 57371 w 788086"/>
                    <a:gd name="connsiteY2" fmla="*/ 255713 h 1062373"/>
                    <a:gd name="connsiteX3" fmla="*/ 95471 w 788086"/>
                    <a:gd name="connsiteY3" fmla="*/ 738313 h 1062373"/>
                    <a:gd name="connsiteX4" fmla="*/ 221 w 788086"/>
                    <a:gd name="connsiteY4" fmla="*/ 966913 h 1062373"/>
                    <a:gd name="connsiteX5" fmla="*/ 127221 w 788086"/>
                    <a:gd name="connsiteY5" fmla="*/ 903413 h 1062373"/>
                    <a:gd name="connsiteX6" fmla="*/ 171671 w 788086"/>
                    <a:gd name="connsiteY6" fmla="*/ 1062163 h 1062373"/>
                    <a:gd name="connsiteX7" fmla="*/ 254221 w 788086"/>
                    <a:gd name="connsiteY7" fmla="*/ 928813 h 1062373"/>
                    <a:gd name="connsiteX8" fmla="*/ 336771 w 788086"/>
                    <a:gd name="connsiteY8" fmla="*/ 1062163 h 1062373"/>
                    <a:gd name="connsiteX9" fmla="*/ 343121 w 788086"/>
                    <a:gd name="connsiteY9" fmla="*/ 890713 h 1062373"/>
                    <a:gd name="connsiteX10" fmla="*/ 412971 w 788086"/>
                    <a:gd name="connsiteY10" fmla="*/ 674813 h 1062373"/>
                    <a:gd name="connsiteX11" fmla="*/ 482821 w 788086"/>
                    <a:gd name="connsiteY11" fmla="*/ 350963 h 1062373"/>
                    <a:gd name="connsiteX12" fmla="*/ 647921 w 788086"/>
                    <a:gd name="connsiteY12" fmla="*/ 230313 h 1062373"/>
                    <a:gd name="connsiteX13" fmla="*/ 774921 w 788086"/>
                    <a:gd name="connsiteY13" fmla="*/ 128713 h 1062373"/>
                    <a:gd name="connsiteX14" fmla="*/ 719046 w 788086"/>
                    <a:gd name="connsiteY14" fmla="*/ 21260 h 1062373"/>
                    <a:gd name="connsiteX0" fmla="*/ 426516 w 788086"/>
                    <a:gd name="connsiteY0" fmla="*/ 19706 h 1064242"/>
                    <a:gd name="connsiteX1" fmla="*/ 277940 w 788086"/>
                    <a:gd name="connsiteY1" fmla="*/ 23752 h 1064242"/>
                    <a:gd name="connsiteX2" fmla="*/ 57371 w 788086"/>
                    <a:gd name="connsiteY2" fmla="*/ 257582 h 1064242"/>
                    <a:gd name="connsiteX3" fmla="*/ 95471 w 788086"/>
                    <a:gd name="connsiteY3" fmla="*/ 740182 h 1064242"/>
                    <a:gd name="connsiteX4" fmla="*/ 221 w 788086"/>
                    <a:gd name="connsiteY4" fmla="*/ 968782 h 1064242"/>
                    <a:gd name="connsiteX5" fmla="*/ 127221 w 788086"/>
                    <a:gd name="connsiteY5" fmla="*/ 905282 h 1064242"/>
                    <a:gd name="connsiteX6" fmla="*/ 171671 w 788086"/>
                    <a:gd name="connsiteY6" fmla="*/ 1064032 h 1064242"/>
                    <a:gd name="connsiteX7" fmla="*/ 254221 w 788086"/>
                    <a:gd name="connsiteY7" fmla="*/ 930682 h 1064242"/>
                    <a:gd name="connsiteX8" fmla="*/ 336771 w 788086"/>
                    <a:gd name="connsiteY8" fmla="*/ 1064032 h 1064242"/>
                    <a:gd name="connsiteX9" fmla="*/ 343121 w 788086"/>
                    <a:gd name="connsiteY9" fmla="*/ 892582 h 1064242"/>
                    <a:gd name="connsiteX10" fmla="*/ 412971 w 788086"/>
                    <a:gd name="connsiteY10" fmla="*/ 676682 h 1064242"/>
                    <a:gd name="connsiteX11" fmla="*/ 482821 w 788086"/>
                    <a:gd name="connsiteY11" fmla="*/ 352832 h 1064242"/>
                    <a:gd name="connsiteX12" fmla="*/ 647921 w 788086"/>
                    <a:gd name="connsiteY12" fmla="*/ 232182 h 1064242"/>
                    <a:gd name="connsiteX13" fmla="*/ 774921 w 788086"/>
                    <a:gd name="connsiteY13" fmla="*/ 130582 h 1064242"/>
                    <a:gd name="connsiteX14" fmla="*/ 719046 w 788086"/>
                    <a:gd name="connsiteY14" fmla="*/ 23129 h 1064242"/>
                    <a:gd name="connsiteX0" fmla="*/ 426516 w 788086"/>
                    <a:gd name="connsiteY0" fmla="*/ 4540 h 1049076"/>
                    <a:gd name="connsiteX1" fmla="*/ 258187 w 788086"/>
                    <a:gd name="connsiteY1" fmla="*/ 62541 h 1049076"/>
                    <a:gd name="connsiteX2" fmla="*/ 57371 w 788086"/>
                    <a:gd name="connsiteY2" fmla="*/ 242416 h 1049076"/>
                    <a:gd name="connsiteX3" fmla="*/ 95471 w 788086"/>
                    <a:gd name="connsiteY3" fmla="*/ 725016 h 1049076"/>
                    <a:gd name="connsiteX4" fmla="*/ 221 w 788086"/>
                    <a:gd name="connsiteY4" fmla="*/ 953616 h 1049076"/>
                    <a:gd name="connsiteX5" fmla="*/ 127221 w 788086"/>
                    <a:gd name="connsiteY5" fmla="*/ 890116 h 1049076"/>
                    <a:gd name="connsiteX6" fmla="*/ 171671 w 788086"/>
                    <a:gd name="connsiteY6" fmla="*/ 1048866 h 1049076"/>
                    <a:gd name="connsiteX7" fmla="*/ 254221 w 788086"/>
                    <a:gd name="connsiteY7" fmla="*/ 915516 h 1049076"/>
                    <a:gd name="connsiteX8" fmla="*/ 336771 w 788086"/>
                    <a:gd name="connsiteY8" fmla="*/ 1048866 h 1049076"/>
                    <a:gd name="connsiteX9" fmla="*/ 343121 w 788086"/>
                    <a:gd name="connsiteY9" fmla="*/ 877416 h 1049076"/>
                    <a:gd name="connsiteX10" fmla="*/ 412971 w 788086"/>
                    <a:gd name="connsiteY10" fmla="*/ 661516 h 1049076"/>
                    <a:gd name="connsiteX11" fmla="*/ 482821 w 788086"/>
                    <a:gd name="connsiteY11" fmla="*/ 337666 h 1049076"/>
                    <a:gd name="connsiteX12" fmla="*/ 647921 w 788086"/>
                    <a:gd name="connsiteY12" fmla="*/ 217016 h 1049076"/>
                    <a:gd name="connsiteX13" fmla="*/ 774921 w 788086"/>
                    <a:gd name="connsiteY13" fmla="*/ 115416 h 1049076"/>
                    <a:gd name="connsiteX14" fmla="*/ 719046 w 788086"/>
                    <a:gd name="connsiteY14" fmla="*/ 7963 h 1049076"/>
                    <a:gd name="connsiteX0" fmla="*/ 385600 w 788086"/>
                    <a:gd name="connsiteY0" fmla="*/ 3739 h 1061764"/>
                    <a:gd name="connsiteX1" fmla="*/ 258187 w 788086"/>
                    <a:gd name="connsiteY1" fmla="*/ 75229 h 1061764"/>
                    <a:gd name="connsiteX2" fmla="*/ 57371 w 788086"/>
                    <a:gd name="connsiteY2" fmla="*/ 255104 h 1061764"/>
                    <a:gd name="connsiteX3" fmla="*/ 95471 w 788086"/>
                    <a:gd name="connsiteY3" fmla="*/ 737704 h 1061764"/>
                    <a:gd name="connsiteX4" fmla="*/ 221 w 788086"/>
                    <a:gd name="connsiteY4" fmla="*/ 966304 h 1061764"/>
                    <a:gd name="connsiteX5" fmla="*/ 127221 w 788086"/>
                    <a:gd name="connsiteY5" fmla="*/ 902804 h 1061764"/>
                    <a:gd name="connsiteX6" fmla="*/ 171671 w 788086"/>
                    <a:gd name="connsiteY6" fmla="*/ 1061554 h 1061764"/>
                    <a:gd name="connsiteX7" fmla="*/ 254221 w 788086"/>
                    <a:gd name="connsiteY7" fmla="*/ 928204 h 1061764"/>
                    <a:gd name="connsiteX8" fmla="*/ 336771 w 788086"/>
                    <a:gd name="connsiteY8" fmla="*/ 1061554 h 1061764"/>
                    <a:gd name="connsiteX9" fmla="*/ 343121 w 788086"/>
                    <a:gd name="connsiteY9" fmla="*/ 890104 h 1061764"/>
                    <a:gd name="connsiteX10" fmla="*/ 412971 w 788086"/>
                    <a:gd name="connsiteY10" fmla="*/ 674204 h 1061764"/>
                    <a:gd name="connsiteX11" fmla="*/ 482821 w 788086"/>
                    <a:gd name="connsiteY11" fmla="*/ 350354 h 1061764"/>
                    <a:gd name="connsiteX12" fmla="*/ 647921 w 788086"/>
                    <a:gd name="connsiteY12" fmla="*/ 229704 h 1061764"/>
                    <a:gd name="connsiteX13" fmla="*/ 774921 w 788086"/>
                    <a:gd name="connsiteY13" fmla="*/ 128104 h 1061764"/>
                    <a:gd name="connsiteX14" fmla="*/ 719046 w 788086"/>
                    <a:gd name="connsiteY14" fmla="*/ 20651 h 1061764"/>
                    <a:gd name="connsiteX0" fmla="*/ 385600 w 788086"/>
                    <a:gd name="connsiteY0" fmla="*/ 7239 h 1065264"/>
                    <a:gd name="connsiteX1" fmla="*/ 258187 w 788086"/>
                    <a:gd name="connsiteY1" fmla="*/ 78729 h 1065264"/>
                    <a:gd name="connsiteX2" fmla="*/ 57371 w 788086"/>
                    <a:gd name="connsiteY2" fmla="*/ 258604 h 1065264"/>
                    <a:gd name="connsiteX3" fmla="*/ 95471 w 788086"/>
                    <a:gd name="connsiteY3" fmla="*/ 741204 h 1065264"/>
                    <a:gd name="connsiteX4" fmla="*/ 221 w 788086"/>
                    <a:gd name="connsiteY4" fmla="*/ 969804 h 1065264"/>
                    <a:gd name="connsiteX5" fmla="*/ 127221 w 788086"/>
                    <a:gd name="connsiteY5" fmla="*/ 906304 h 1065264"/>
                    <a:gd name="connsiteX6" fmla="*/ 171671 w 788086"/>
                    <a:gd name="connsiteY6" fmla="*/ 1065054 h 1065264"/>
                    <a:gd name="connsiteX7" fmla="*/ 254221 w 788086"/>
                    <a:gd name="connsiteY7" fmla="*/ 931704 h 1065264"/>
                    <a:gd name="connsiteX8" fmla="*/ 336771 w 788086"/>
                    <a:gd name="connsiteY8" fmla="*/ 1065054 h 1065264"/>
                    <a:gd name="connsiteX9" fmla="*/ 343121 w 788086"/>
                    <a:gd name="connsiteY9" fmla="*/ 893604 h 1065264"/>
                    <a:gd name="connsiteX10" fmla="*/ 412971 w 788086"/>
                    <a:gd name="connsiteY10" fmla="*/ 677704 h 1065264"/>
                    <a:gd name="connsiteX11" fmla="*/ 482821 w 788086"/>
                    <a:gd name="connsiteY11" fmla="*/ 353854 h 1065264"/>
                    <a:gd name="connsiteX12" fmla="*/ 647921 w 788086"/>
                    <a:gd name="connsiteY12" fmla="*/ 233204 h 1065264"/>
                    <a:gd name="connsiteX13" fmla="*/ 774921 w 788086"/>
                    <a:gd name="connsiteY13" fmla="*/ 131604 h 1065264"/>
                    <a:gd name="connsiteX14" fmla="*/ 719046 w 788086"/>
                    <a:gd name="connsiteY14" fmla="*/ 24151 h 1065264"/>
                    <a:gd name="connsiteX0" fmla="*/ 385600 w 821530"/>
                    <a:gd name="connsiteY0" fmla="*/ 7239 h 1065264"/>
                    <a:gd name="connsiteX1" fmla="*/ 258187 w 821530"/>
                    <a:gd name="connsiteY1" fmla="*/ 78729 h 1065264"/>
                    <a:gd name="connsiteX2" fmla="*/ 57371 w 821530"/>
                    <a:gd name="connsiteY2" fmla="*/ 258604 h 1065264"/>
                    <a:gd name="connsiteX3" fmla="*/ 95471 w 821530"/>
                    <a:gd name="connsiteY3" fmla="*/ 741204 h 1065264"/>
                    <a:gd name="connsiteX4" fmla="*/ 221 w 821530"/>
                    <a:gd name="connsiteY4" fmla="*/ 969804 h 1065264"/>
                    <a:gd name="connsiteX5" fmla="*/ 127221 w 821530"/>
                    <a:gd name="connsiteY5" fmla="*/ 906304 h 1065264"/>
                    <a:gd name="connsiteX6" fmla="*/ 171671 w 821530"/>
                    <a:gd name="connsiteY6" fmla="*/ 1065054 h 1065264"/>
                    <a:gd name="connsiteX7" fmla="*/ 254221 w 821530"/>
                    <a:gd name="connsiteY7" fmla="*/ 931704 h 1065264"/>
                    <a:gd name="connsiteX8" fmla="*/ 336771 w 821530"/>
                    <a:gd name="connsiteY8" fmla="*/ 1065054 h 1065264"/>
                    <a:gd name="connsiteX9" fmla="*/ 343121 w 821530"/>
                    <a:gd name="connsiteY9" fmla="*/ 893604 h 1065264"/>
                    <a:gd name="connsiteX10" fmla="*/ 412971 w 821530"/>
                    <a:gd name="connsiteY10" fmla="*/ 677704 h 1065264"/>
                    <a:gd name="connsiteX11" fmla="*/ 482821 w 821530"/>
                    <a:gd name="connsiteY11" fmla="*/ 353854 h 1065264"/>
                    <a:gd name="connsiteX12" fmla="*/ 647921 w 821530"/>
                    <a:gd name="connsiteY12" fmla="*/ 233204 h 1065264"/>
                    <a:gd name="connsiteX13" fmla="*/ 811604 w 821530"/>
                    <a:gd name="connsiteY13" fmla="*/ 175443 h 1065264"/>
                    <a:gd name="connsiteX14" fmla="*/ 719046 w 821530"/>
                    <a:gd name="connsiteY14" fmla="*/ 24151 h 1065264"/>
                    <a:gd name="connsiteX0" fmla="*/ 385600 w 819940"/>
                    <a:gd name="connsiteY0" fmla="*/ 7239 h 1065264"/>
                    <a:gd name="connsiteX1" fmla="*/ 258187 w 819940"/>
                    <a:gd name="connsiteY1" fmla="*/ 78729 h 1065264"/>
                    <a:gd name="connsiteX2" fmla="*/ 57371 w 819940"/>
                    <a:gd name="connsiteY2" fmla="*/ 258604 h 1065264"/>
                    <a:gd name="connsiteX3" fmla="*/ 95471 w 819940"/>
                    <a:gd name="connsiteY3" fmla="*/ 741204 h 1065264"/>
                    <a:gd name="connsiteX4" fmla="*/ 221 w 819940"/>
                    <a:gd name="connsiteY4" fmla="*/ 969804 h 1065264"/>
                    <a:gd name="connsiteX5" fmla="*/ 127221 w 819940"/>
                    <a:gd name="connsiteY5" fmla="*/ 906304 h 1065264"/>
                    <a:gd name="connsiteX6" fmla="*/ 171671 w 819940"/>
                    <a:gd name="connsiteY6" fmla="*/ 1065054 h 1065264"/>
                    <a:gd name="connsiteX7" fmla="*/ 254221 w 819940"/>
                    <a:gd name="connsiteY7" fmla="*/ 931704 h 1065264"/>
                    <a:gd name="connsiteX8" fmla="*/ 336771 w 819940"/>
                    <a:gd name="connsiteY8" fmla="*/ 1065054 h 1065264"/>
                    <a:gd name="connsiteX9" fmla="*/ 343121 w 819940"/>
                    <a:gd name="connsiteY9" fmla="*/ 893604 h 1065264"/>
                    <a:gd name="connsiteX10" fmla="*/ 412971 w 819940"/>
                    <a:gd name="connsiteY10" fmla="*/ 677704 h 1065264"/>
                    <a:gd name="connsiteX11" fmla="*/ 482821 w 819940"/>
                    <a:gd name="connsiteY11" fmla="*/ 353854 h 1065264"/>
                    <a:gd name="connsiteX12" fmla="*/ 647921 w 819940"/>
                    <a:gd name="connsiteY12" fmla="*/ 233204 h 1065264"/>
                    <a:gd name="connsiteX13" fmla="*/ 811604 w 819940"/>
                    <a:gd name="connsiteY13" fmla="*/ 175443 h 1065264"/>
                    <a:gd name="connsiteX14" fmla="*/ 690828 w 819940"/>
                    <a:gd name="connsiteY14" fmla="*/ 14034 h 1065264"/>
                    <a:gd name="connsiteX0" fmla="*/ 385600 w 824905"/>
                    <a:gd name="connsiteY0" fmla="*/ 7239 h 1065264"/>
                    <a:gd name="connsiteX1" fmla="*/ 258187 w 824905"/>
                    <a:gd name="connsiteY1" fmla="*/ 78729 h 1065264"/>
                    <a:gd name="connsiteX2" fmla="*/ 57371 w 824905"/>
                    <a:gd name="connsiteY2" fmla="*/ 258604 h 1065264"/>
                    <a:gd name="connsiteX3" fmla="*/ 95471 w 824905"/>
                    <a:gd name="connsiteY3" fmla="*/ 741204 h 1065264"/>
                    <a:gd name="connsiteX4" fmla="*/ 221 w 824905"/>
                    <a:gd name="connsiteY4" fmla="*/ 969804 h 1065264"/>
                    <a:gd name="connsiteX5" fmla="*/ 127221 w 824905"/>
                    <a:gd name="connsiteY5" fmla="*/ 906304 h 1065264"/>
                    <a:gd name="connsiteX6" fmla="*/ 171671 w 824905"/>
                    <a:gd name="connsiteY6" fmla="*/ 1065054 h 1065264"/>
                    <a:gd name="connsiteX7" fmla="*/ 254221 w 824905"/>
                    <a:gd name="connsiteY7" fmla="*/ 931704 h 1065264"/>
                    <a:gd name="connsiteX8" fmla="*/ 336771 w 824905"/>
                    <a:gd name="connsiteY8" fmla="*/ 1065054 h 1065264"/>
                    <a:gd name="connsiteX9" fmla="*/ 343121 w 824905"/>
                    <a:gd name="connsiteY9" fmla="*/ 893604 h 1065264"/>
                    <a:gd name="connsiteX10" fmla="*/ 412971 w 824905"/>
                    <a:gd name="connsiteY10" fmla="*/ 677704 h 1065264"/>
                    <a:gd name="connsiteX11" fmla="*/ 482821 w 824905"/>
                    <a:gd name="connsiteY11" fmla="*/ 353854 h 1065264"/>
                    <a:gd name="connsiteX12" fmla="*/ 647921 w 824905"/>
                    <a:gd name="connsiteY12" fmla="*/ 233204 h 1065264"/>
                    <a:gd name="connsiteX13" fmla="*/ 811604 w 824905"/>
                    <a:gd name="connsiteY13" fmla="*/ 175443 h 1065264"/>
                    <a:gd name="connsiteX14" fmla="*/ 690828 w 824905"/>
                    <a:gd name="connsiteY14" fmla="*/ 14034 h 1065264"/>
                    <a:gd name="connsiteX0" fmla="*/ 385600 w 794921"/>
                    <a:gd name="connsiteY0" fmla="*/ 7239 h 1065264"/>
                    <a:gd name="connsiteX1" fmla="*/ 258187 w 794921"/>
                    <a:gd name="connsiteY1" fmla="*/ 78729 h 1065264"/>
                    <a:gd name="connsiteX2" fmla="*/ 57371 w 794921"/>
                    <a:gd name="connsiteY2" fmla="*/ 258604 h 1065264"/>
                    <a:gd name="connsiteX3" fmla="*/ 95471 w 794921"/>
                    <a:gd name="connsiteY3" fmla="*/ 741204 h 1065264"/>
                    <a:gd name="connsiteX4" fmla="*/ 221 w 794921"/>
                    <a:gd name="connsiteY4" fmla="*/ 969804 h 1065264"/>
                    <a:gd name="connsiteX5" fmla="*/ 127221 w 794921"/>
                    <a:gd name="connsiteY5" fmla="*/ 906304 h 1065264"/>
                    <a:gd name="connsiteX6" fmla="*/ 171671 w 794921"/>
                    <a:gd name="connsiteY6" fmla="*/ 1065054 h 1065264"/>
                    <a:gd name="connsiteX7" fmla="*/ 254221 w 794921"/>
                    <a:gd name="connsiteY7" fmla="*/ 931704 h 1065264"/>
                    <a:gd name="connsiteX8" fmla="*/ 336771 w 794921"/>
                    <a:gd name="connsiteY8" fmla="*/ 1065054 h 1065264"/>
                    <a:gd name="connsiteX9" fmla="*/ 343121 w 794921"/>
                    <a:gd name="connsiteY9" fmla="*/ 893604 h 1065264"/>
                    <a:gd name="connsiteX10" fmla="*/ 412971 w 794921"/>
                    <a:gd name="connsiteY10" fmla="*/ 677704 h 1065264"/>
                    <a:gd name="connsiteX11" fmla="*/ 482821 w 794921"/>
                    <a:gd name="connsiteY11" fmla="*/ 353854 h 1065264"/>
                    <a:gd name="connsiteX12" fmla="*/ 647921 w 794921"/>
                    <a:gd name="connsiteY12" fmla="*/ 233204 h 1065264"/>
                    <a:gd name="connsiteX13" fmla="*/ 776332 w 794921"/>
                    <a:gd name="connsiteY13" fmla="*/ 161954 h 1065264"/>
                    <a:gd name="connsiteX14" fmla="*/ 690828 w 794921"/>
                    <a:gd name="connsiteY14" fmla="*/ 14034 h 1065264"/>
                    <a:gd name="connsiteX0" fmla="*/ 343407 w 752728"/>
                    <a:gd name="connsiteY0" fmla="*/ 7239 h 1065264"/>
                    <a:gd name="connsiteX1" fmla="*/ 215994 w 752728"/>
                    <a:gd name="connsiteY1" fmla="*/ 78729 h 1065264"/>
                    <a:gd name="connsiteX2" fmla="*/ 15178 w 752728"/>
                    <a:gd name="connsiteY2" fmla="*/ 258604 h 1065264"/>
                    <a:gd name="connsiteX3" fmla="*/ 53278 w 752728"/>
                    <a:gd name="connsiteY3" fmla="*/ 741204 h 1065264"/>
                    <a:gd name="connsiteX4" fmla="*/ 355 w 752728"/>
                    <a:gd name="connsiteY4" fmla="*/ 991723 h 1065264"/>
                    <a:gd name="connsiteX5" fmla="*/ 85028 w 752728"/>
                    <a:gd name="connsiteY5" fmla="*/ 906304 h 1065264"/>
                    <a:gd name="connsiteX6" fmla="*/ 129478 w 752728"/>
                    <a:gd name="connsiteY6" fmla="*/ 1065054 h 1065264"/>
                    <a:gd name="connsiteX7" fmla="*/ 212028 w 752728"/>
                    <a:gd name="connsiteY7" fmla="*/ 931704 h 1065264"/>
                    <a:gd name="connsiteX8" fmla="*/ 294578 w 752728"/>
                    <a:gd name="connsiteY8" fmla="*/ 1065054 h 1065264"/>
                    <a:gd name="connsiteX9" fmla="*/ 300928 w 752728"/>
                    <a:gd name="connsiteY9" fmla="*/ 893604 h 1065264"/>
                    <a:gd name="connsiteX10" fmla="*/ 370778 w 752728"/>
                    <a:gd name="connsiteY10" fmla="*/ 677704 h 1065264"/>
                    <a:gd name="connsiteX11" fmla="*/ 440628 w 752728"/>
                    <a:gd name="connsiteY11" fmla="*/ 353854 h 1065264"/>
                    <a:gd name="connsiteX12" fmla="*/ 605728 w 752728"/>
                    <a:gd name="connsiteY12" fmla="*/ 233204 h 1065264"/>
                    <a:gd name="connsiteX13" fmla="*/ 734139 w 752728"/>
                    <a:gd name="connsiteY13" fmla="*/ 161954 h 1065264"/>
                    <a:gd name="connsiteX14" fmla="*/ 648635 w 752728"/>
                    <a:gd name="connsiteY14" fmla="*/ 14034 h 1065264"/>
                    <a:gd name="connsiteX0" fmla="*/ 352431 w 761752"/>
                    <a:gd name="connsiteY0" fmla="*/ 7239 h 1065264"/>
                    <a:gd name="connsiteX1" fmla="*/ 225018 w 761752"/>
                    <a:gd name="connsiteY1" fmla="*/ 78729 h 1065264"/>
                    <a:gd name="connsiteX2" fmla="*/ 24202 w 761752"/>
                    <a:gd name="connsiteY2" fmla="*/ 258604 h 1065264"/>
                    <a:gd name="connsiteX3" fmla="*/ 62302 w 761752"/>
                    <a:gd name="connsiteY3" fmla="*/ 741204 h 1065264"/>
                    <a:gd name="connsiteX4" fmla="*/ 9379 w 761752"/>
                    <a:gd name="connsiteY4" fmla="*/ 991723 h 1065264"/>
                    <a:gd name="connsiteX5" fmla="*/ 94052 w 761752"/>
                    <a:gd name="connsiteY5" fmla="*/ 906304 h 1065264"/>
                    <a:gd name="connsiteX6" fmla="*/ 138502 w 761752"/>
                    <a:gd name="connsiteY6" fmla="*/ 1065054 h 1065264"/>
                    <a:gd name="connsiteX7" fmla="*/ 221052 w 761752"/>
                    <a:gd name="connsiteY7" fmla="*/ 931704 h 1065264"/>
                    <a:gd name="connsiteX8" fmla="*/ 303602 w 761752"/>
                    <a:gd name="connsiteY8" fmla="*/ 1065054 h 1065264"/>
                    <a:gd name="connsiteX9" fmla="*/ 309952 w 761752"/>
                    <a:gd name="connsiteY9" fmla="*/ 893604 h 1065264"/>
                    <a:gd name="connsiteX10" fmla="*/ 379802 w 761752"/>
                    <a:gd name="connsiteY10" fmla="*/ 677704 h 1065264"/>
                    <a:gd name="connsiteX11" fmla="*/ 449652 w 761752"/>
                    <a:gd name="connsiteY11" fmla="*/ 353854 h 1065264"/>
                    <a:gd name="connsiteX12" fmla="*/ 614752 w 761752"/>
                    <a:gd name="connsiteY12" fmla="*/ 233204 h 1065264"/>
                    <a:gd name="connsiteX13" fmla="*/ 743163 w 761752"/>
                    <a:gd name="connsiteY13" fmla="*/ 161954 h 1065264"/>
                    <a:gd name="connsiteX14" fmla="*/ 657659 w 761752"/>
                    <a:gd name="connsiteY14" fmla="*/ 14034 h 1065264"/>
                    <a:gd name="connsiteX0" fmla="*/ 352431 w 761752"/>
                    <a:gd name="connsiteY0" fmla="*/ 7239 h 1065267"/>
                    <a:gd name="connsiteX1" fmla="*/ 225018 w 761752"/>
                    <a:gd name="connsiteY1" fmla="*/ 78729 h 1065267"/>
                    <a:gd name="connsiteX2" fmla="*/ 24202 w 761752"/>
                    <a:gd name="connsiteY2" fmla="*/ 258604 h 1065267"/>
                    <a:gd name="connsiteX3" fmla="*/ 62302 w 761752"/>
                    <a:gd name="connsiteY3" fmla="*/ 741204 h 1065267"/>
                    <a:gd name="connsiteX4" fmla="*/ 9379 w 761752"/>
                    <a:gd name="connsiteY4" fmla="*/ 991723 h 1065267"/>
                    <a:gd name="connsiteX5" fmla="*/ 94052 w 761752"/>
                    <a:gd name="connsiteY5" fmla="*/ 906304 h 1065267"/>
                    <a:gd name="connsiteX6" fmla="*/ 104641 w 761752"/>
                    <a:gd name="connsiteY6" fmla="*/ 1049879 h 1065267"/>
                    <a:gd name="connsiteX7" fmla="*/ 221052 w 761752"/>
                    <a:gd name="connsiteY7" fmla="*/ 931704 h 1065267"/>
                    <a:gd name="connsiteX8" fmla="*/ 303602 w 761752"/>
                    <a:gd name="connsiteY8" fmla="*/ 1065054 h 1065267"/>
                    <a:gd name="connsiteX9" fmla="*/ 309952 w 761752"/>
                    <a:gd name="connsiteY9" fmla="*/ 893604 h 1065267"/>
                    <a:gd name="connsiteX10" fmla="*/ 379802 w 761752"/>
                    <a:gd name="connsiteY10" fmla="*/ 677704 h 1065267"/>
                    <a:gd name="connsiteX11" fmla="*/ 449652 w 761752"/>
                    <a:gd name="connsiteY11" fmla="*/ 353854 h 1065267"/>
                    <a:gd name="connsiteX12" fmla="*/ 614752 w 761752"/>
                    <a:gd name="connsiteY12" fmla="*/ 233204 h 1065267"/>
                    <a:gd name="connsiteX13" fmla="*/ 743163 w 761752"/>
                    <a:gd name="connsiteY13" fmla="*/ 161954 h 1065267"/>
                    <a:gd name="connsiteX14" fmla="*/ 657659 w 761752"/>
                    <a:gd name="connsiteY14" fmla="*/ 14034 h 1065267"/>
                    <a:gd name="connsiteX0" fmla="*/ 352431 w 761752"/>
                    <a:gd name="connsiteY0" fmla="*/ 7239 h 1065267"/>
                    <a:gd name="connsiteX1" fmla="*/ 225018 w 761752"/>
                    <a:gd name="connsiteY1" fmla="*/ 78729 h 1065267"/>
                    <a:gd name="connsiteX2" fmla="*/ 24202 w 761752"/>
                    <a:gd name="connsiteY2" fmla="*/ 258604 h 1065267"/>
                    <a:gd name="connsiteX3" fmla="*/ 62302 w 761752"/>
                    <a:gd name="connsiteY3" fmla="*/ 741204 h 1065267"/>
                    <a:gd name="connsiteX4" fmla="*/ 9379 w 761752"/>
                    <a:gd name="connsiteY4" fmla="*/ 991723 h 1065267"/>
                    <a:gd name="connsiteX5" fmla="*/ 94052 w 761752"/>
                    <a:gd name="connsiteY5" fmla="*/ 906304 h 1065267"/>
                    <a:gd name="connsiteX6" fmla="*/ 104641 w 761752"/>
                    <a:gd name="connsiteY6" fmla="*/ 1049879 h 1065267"/>
                    <a:gd name="connsiteX7" fmla="*/ 221052 w 761752"/>
                    <a:gd name="connsiteY7" fmla="*/ 931704 h 1065267"/>
                    <a:gd name="connsiteX8" fmla="*/ 303602 w 761752"/>
                    <a:gd name="connsiteY8" fmla="*/ 1065054 h 1065267"/>
                    <a:gd name="connsiteX9" fmla="*/ 309952 w 761752"/>
                    <a:gd name="connsiteY9" fmla="*/ 893604 h 1065267"/>
                    <a:gd name="connsiteX10" fmla="*/ 379802 w 761752"/>
                    <a:gd name="connsiteY10" fmla="*/ 677704 h 1065267"/>
                    <a:gd name="connsiteX11" fmla="*/ 449652 w 761752"/>
                    <a:gd name="connsiteY11" fmla="*/ 353854 h 1065267"/>
                    <a:gd name="connsiteX12" fmla="*/ 614752 w 761752"/>
                    <a:gd name="connsiteY12" fmla="*/ 233204 h 1065267"/>
                    <a:gd name="connsiteX13" fmla="*/ 743163 w 761752"/>
                    <a:gd name="connsiteY13" fmla="*/ 161954 h 1065267"/>
                    <a:gd name="connsiteX14" fmla="*/ 657659 w 761752"/>
                    <a:gd name="connsiteY14" fmla="*/ 14034 h 1065267"/>
                    <a:gd name="connsiteX0" fmla="*/ 352431 w 761752"/>
                    <a:gd name="connsiteY0" fmla="*/ 7239 h 1070319"/>
                    <a:gd name="connsiteX1" fmla="*/ 225018 w 761752"/>
                    <a:gd name="connsiteY1" fmla="*/ 78729 h 1070319"/>
                    <a:gd name="connsiteX2" fmla="*/ 24202 w 761752"/>
                    <a:gd name="connsiteY2" fmla="*/ 258604 h 1070319"/>
                    <a:gd name="connsiteX3" fmla="*/ 62302 w 761752"/>
                    <a:gd name="connsiteY3" fmla="*/ 741204 h 1070319"/>
                    <a:gd name="connsiteX4" fmla="*/ 9379 w 761752"/>
                    <a:gd name="connsiteY4" fmla="*/ 991723 h 1070319"/>
                    <a:gd name="connsiteX5" fmla="*/ 94052 w 761752"/>
                    <a:gd name="connsiteY5" fmla="*/ 906304 h 1070319"/>
                    <a:gd name="connsiteX6" fmla="*/ 104641 w 761752"/>
                    <a:gd name="connsiteY6" fmla="*/ 1049879 h 1070319"/>
                    <a:gd name="connsiteX7" fmla="*/ 221052 w 761752"/>
                    <a:gd name="connsiteY7" fmla="*/ 931704 h 1070319"/>
                    <a:gd name="connsiteX8" fmla="*/ 227414 w 761752"/>
                    <a:gd name="connsiteY8" fmla="*/ 1070112 h 1070319"/>
                    <a:gd name="connsiteX9" fmla="*/ 309952 w 761752"/>
                    <a:gd name="connsiteY9" fmla="*/ 893604 h 1070319"/>
                    <a:gd name="connsiteX10" fmla="*/ 379802 w 761752"/>
                    <a:gd name="connsiteY10" fmla="*/ 677704 h 1070319"/>
                    <a:gd name="connsiteX11" fmla="*/ 449652 w 761752"/>
                    <a:gd name="connsiteY11" fmla="*/ 353854 h 1070319"/>
                    <a:gd name="connsiteX12" fmla="*/ 614752 w 761752"/>
                    <a:gd name="connsiteY12" fmla="*/ 233204 h 1070319"/>
                    <a:gd name="connsiteX13" fmla="*/ 743163 w 761752"/>
                    <a:gd name="connsiteY13" fmla="*/ 161954 h 1070319"/>
                    <a:gd name="connsiteX14" fmla="*/ 657659 w 761752"/>
                    <a:gd name="connsiteY14" fmla="*/ 14034 h 1070319"/>
                    <a:gd name="connsiteX0" fmla="*/ 352431 w 761752"/>
                    <a:gd name="connsiteY0" fmla="*/ 7239 h 1070121"/>
                    <a:gd name="connsiteX1" fmla="*/ 225018 w 761752"/>
                    <a:gd name="connsiteY1" fmla="*/ 78729 h 1070121"/>
                    <a:gd name="connsiteX2" fmla="*/ 24202 w 761752"/>
                    <a:gd name="connsiteY2" fmla="*/ 258604 h 1070121"/>
                    <a:gd name="connsiteX3" fmla="*/ 62302 w 761752"/>
                    <a:gd name="connsiteY3" fmla="*/ 741204 h 1070121"/>
                    <a:gd name="connsiteX4" fmla="*/ 9379 w 761752"/>
                    <a:gd name="connsiteY4" fmla="*/ 991723 h 1070121"/>
                    <a:gd name="connsiteX5" fmla="*/ 94052 w 761752"/>
                    <a:gd name="connsiteY5" fmla="*/ 906304 h 1070121"/>
                    <a:gd name="connsiteX6" fmla="*/ 104641 w 761752"/>
                    <a:gd name="connsiteY6" fmla="*/ 1049879 h 1070121"/>
                    <a:gd name="connsiteX7" fmla="*/ 221052 w 761752"/>
                    <a:gd name="connsiteY7" fmla="*/ 931704 h 1070121"/>
                    <a:gd name="connsiteX8" fmla="*/ 227414 w 761752"/>
                    <a:gd name="connsiteY8" fmla="*/ 1070112 h 1070121"/>
                    <a:gd name="connsiteX9" fmla="*/ 309952 w 761752"/>
                    <a:gd name="connsiteY9" fmla="*/ 893604 h 1070121"/>
                    <a:gd name="connsiteX10" fmla="*/ 379802 w 761752"/>
                    <a:gd name="connsiteY10" fmla="*/ 677704 h 1070121"/>
                    <a:gd name="connsiteX11" fmla="*/ 449652 w 761752"/>
                    <a:gd name="connsiteY11" fmla="*/ 353854 h 1070121"/>
                    <a:gd name="connsiteX12" fmla="*/ 614752 w 761752"/>
                    <a:gd name="connsiteY12" fmla="*/ 233204 h 1070121"/>
                    <a:gd name="connsiteX13" fmla="*/ 743163 w 761752"/>
                    <a:gd name="connsiteY13" fmla="*/ 161954 h 1070121"/>
                    <a:gd name="connsiteX14" fmla="*/ 657659 w 761752"/>
                    <a:gd name="connsiteY14" fmla="*/ 14034 h 1070121"/>
                    <a:gd name="connsiteX0" fmla="*/ 352431 w 761752"/>
                    <a:gd name="connsiteY0" fmla="*/ 7239 h 1070121"/>
                    <a:gd name="connsiteX1" fmla="*/ 225018 w 761752"/>
                    <a:gd name="connsiteY1" fmla="*/ 78729 h 1070121"/>
                    <a:gd name="connsiteX2" fmla="*/ 24202 w 761752"/>
                    <a:gd name="connsiteY2" fmla="*/ 258604 h 1070121"/>
                    <a:gd name="connsiteX3" fmla="*/ 62302 w 761752"/>
                    <a:gd name="connsiteY3" fmla="*/ 741204 h 1070121"/>
                    <a:gd name="connsiteX4" fmla="*/ 9379 w 761752"/>
                    <a:gd name="connsiteY4" fmla="*/ 991723 h 1070121"/>
                    <a:gd name="connsiteX5" fmla="*/ 94052 w 761752"/>
                    <a:gd name="connsiteY5" fmla="*/ 906304 h 1070121"/>
                    <a:gd name="connsiteX6" fmla="*/ 104641 w 761752"/>
                    <a:gd name="connsiteY6" fmla="*/ 1049879 h 1070121"/>
                    <a:gd name="connsiteX7" fmla="*/ 221052 w 761752"/>
                    <a:gd name="connsiteY7" fmla="*/ 931704 h 1070121"/>
                    <a:gd name="connsiteX8" fmla="*/ 227414 w 761752"/>
                    <a:gd name="connsiteY8" fmla="*/ 1070112 h 1070121"/>
                    <a:gd name="connsiteX9" fmla="*/ 309952 w 761752"/>
                    <a:gd name="connsiteY9" fmla="*/ 893604 h 1070121"/>
                    <a:gd name="connsiteX10" fmla="*/ 379802 w 761752"/>
                    <a:gd name="connsiteY10" fmla="*/ 677704 h 1070121"/>
                    <a:gd name="connsiteX11" fmla="*/ 449652 w 761752"/>
                    <a:gd name="connsiteY11" fmla="*/ 353854 h 1070121"/>
                    <a:gd name="connsiteX12" fmla="*/ 614752 w 761752"/>
                    <a:gd name="connsiteY12" fmla="*/ 233204 h 1070121"/>
                    <a:gd name="connsiteX13" fmla="*/ 743163 w 761752"/>
                    <a:gd name="connsiteY13" fmla="*/ 161954 h 1070121"/>
                    <a:gd name="connsiteX14" fmla="*/ 657659 w 761752"/>
                    <a:gd name="connsiteY14" fmla="*/ 14034 h 1070121"/>
                    <a:gd name="connsiteX0" fmla="*/ 352431 w 761752"/>
                    <a:gd name="connsiteY0" fmla="*/ 7239 h 1070142"/>
                    <a:gd name="connsiteX1" fmla="*/ 225018 w 761752"/>
                    <a:gd name="connsiteY1" fmla="*/ 78729 h 1070142"/>
                    <a:gd name="connsiteX2" fmla="*/ 24202 w 761752"/>
                    <a:gd name="connsiteY2" fmla="*/ 258604 h 1070142"/>
                    <a:gd name="connsiteX3" fmla="*/ 62302 w 761752"/>
                    <a:gd name="connsiteY3" fmla="*/ 741204 h 1070142"/>
                    <a:gd name="connsiteX4" fmla="*/ 9379 w 761752"/>
                    <a:gd name="connsiteY4" fmla="*/ 991723 h 1070142"/>
                    <a:gd name="connsiteX5" fmla="*/ 94052 w 761752"/>
                    <a:gd name="connsiteY5" fmla="*/ 906304 h 1070142"/>
                    <a:gd name="connsiteX6" fmla="*/ 104641 w 761752"/>
                    <a:gd name="connsiteY6" fmla="*/ 1049879 h 1070142"/>
                    <a:gd name="connsiteX7" fmla="*/ 221052 w 761752"/>
                    <a:gd name="connsiteY7" fmla="*/ 931704 h 1070142"/>
                    <a:gd name="connsiteX8" fmla="*/ 227414 w 761752"/>
                    <a:gd name="connsiteY8" fmla="*/ 1070112 h 1070142"/>
                    <a:gd name="connsiteX9" fmla="*/ 309952 w 761752"/>
                    <a:gd name="connsiteY9" fmla="*/ 893604 h 1070142"/>
                    <a:gd name="connsiteX10" fmla="*/ 379802 w 761752"/>
                    <a:gd name="connsiteY10" fmla="*/ 677704 h 1070142"/>
                    <a:gd name="connsiteX11" fmla="*/ 449652 w 761752"/>
                    <a:gd name="connsiteY11" fmla="*/ 353854 h 1070142"/>
                    <a:gd name="connsiteX12" fmla="*/ 614752 w 761752"/>
                    <a:gd name="connsiteY12" fmla="*/ 233204 h 1070142"/>
                    <a:gd name="connsiteX13" fmla="*/ 743163 w 761752"/>
                    <a:gd name="connsiteY13" fmla="*/ 161954 h 1070142"/>
                    <a:gd name="connsiteX14" fmla="*/ 657659 w 761752"/>
                    <a:gd name="connsiteY14" fmla="*/ 14034 h 1070142"/>
                    <a:gd name="connsiteX0" fmla="*/ 352431 w 761752"/>
                    <a:gd name="connsiteY0" fmla="*/ 7239 h 1070142"/>
                    <a:gd name="connsiteX1" fmla="*/ 225018 w 761752"/>
                    <a:gd name="connsiteY1" fmla="*/ 78729 h 1070142"/>
                    <a:gd name="connsiteX2" fmla="*/ 24202 w 761752"/>
                    <a:gd name="connsiteY2" fmla="*/ 258604 h 1070142"/>
                    <a:gd name="connsiteX3" fmla="*/ 62302 w 761752"/>
                    <a:gd name="connsiteY3" fmla="*/ 741204 h 1070142"/>
                    <a:gd name="connsiteX4" fmla="*/ 9379 w 761752"/>
                    <a:gd name="connsiteY4" fmla="*/ 991723 h 1070142"/>
                    <a:gd name="connsiteX5" fmla="*/ 94052 w 761752"/>
                    <a:gd name="connsiteY5" fmla="*/ 906304 h 1070142"/>
                    <a:gd name="connsiteX6" fmla="*/ 122983 w 761752"/>
                    <a:gd name="connsiteY6" fmla="*/ 1061682 h 1070142"/>
                    <a:gd name="connsiteX7" fmla="*/ 221052 w 761752"/>
                    <a:gd name="connsiteY7" fmla="*/ 931704 h 1070142"/>
                    <a:gd name="connsiteX8" fmla="*/ 227414 w 761752"/>
                    <a:gd name="connsiteY8" fmla="*/ 1070112 h 1070142"/>
                    <a:gd name="connsiteX9" fmla="*/ 309952 w 761752"/>
                    <a:gd name="connsiteY9" fmla="*/ 893604 h 1070142"/>
                    <a:gd name="connsiteX10" fmla="*/ 379802 w 761752"/>
                    <a:gd name="connsiteY10" fmla="*/ 677704 h 1070142"/>
                    <a:gd name="connsiteX11" fmla="*/ 449652 w 761752"/>
                    <a:gd name="connsiteY11" fmla="*/ 353854 h 1070142"/>
                    <a:gd name="connsiteX12" fmla="*/ 614752 w 761752"/>
                    <a:gd name="connsiteY12" fmla="*/ 233204 h 1070142"/>
                    <a:gd name="connsiteX13" fmla="*/ 743163 w 761752"/>
                    <a:gd name="connsiteY13" fmla="*/ 161954 h 1070142"/>
                    <a:gd name="connsiteX14" fmla="*/ 657659 w 761752"/>
                    <a:gd name="connsiteY14" fmla="*/ 14034 h 1070142"/>
                    <a:gd name="connsiteX0" fmla="*/ 335034 w 744355"/>
                    <a:gd name="connsiteY0" fmla="*/ 7239 h 1070142"/>
                    <a:gd name="connsiteX1" fmla="*/ 207621 w 744355"/>
                    <a:gd name="connsiteY1" fmla="*/ 78729 h 1070142"/>
                    <a:gd name="connsiteX2" fmla="*/ 6805 w 744355"/>
                    <a:gd name="connsiteY2" fmla="*/ 258604 h 1070142"/>
                    <a:gd name="connsiteX3" fmla="*/ 44905 w 744355"/>
                    <a:gd name="connsiteY3" fmla="*/ 741204 h 1070142"/>
                    <a:gd name="connsiteX4" fmla="*/ 23022 w 744355"/>
                    <a:gd name="connsiteY4" fmla="*/ 1027131 h 1070142"/>
                    <a:gd name="connsiteX5" fmla="*/ 76655 w 744355"/>
                    <a:gd name="connsiteY5" fmla="*/ 906304 h 1070142"/>
                    <a:gd name="connsiteX6" fmla="*/ 105586 w 744355"/>
                    <a:gd name="connsiteY6" fmla="*/ 1061682 h 1070142"/>
                    <a:gd name="connsiteX7" fmla="*/ 203655 w 744355"/>
                    <a:gd name="connsiteY7" fmla="*/ 931704 h 1070142"/>
                    <a:gd name="connsiteX8" fmla="*/ 210017 w 744355"/>
                    <a:gd name="connsiteY8" fmla="*/ 1070112 h 1070142"/>
                    <a:gd name="connsiteX9" fmla="*/ 292555 w 744355"/>
                    <a:gd name="connsiteY9" fmla="*/ 893604 h 1070142"/>
                    <a:gd name="connsiteX10" fmla="*/ 362405 w 744355"/>
                    <a:gd name="connsiteY10" fmla="*/ 677704 h 1070142"/>
                    <a:gd name="connsiteX11" fmla="*/ 432255 w 744355"/>
                    <a:gd name="connsiteY11" fmla="*/ 353854 h 1070142"/>
                    <a:gd name="connsiteX12" fmla="*/ 597355 w 744355"/>
                    <a:gd name="connsiteY12" fmla="*/ 233204 h 1070142"/>
                    <a:gd name="connsiteX13" fmla="*/ 725766 w 744355"/>
                    <a:gd name="connsiteY13" fmla="*/ 161954 h 1070142"/>
                    <a:gd name="connsiteX14" fmla="*/ 640262 w 744355"/>
                    <a:gd name="connsiteY14" fmla="*/ 14034 h 1070142"/>
                    <a:gd name="connsiteX0" fmla="*/ 335034 w 744355"/>
                    <a:gd name="connsiteY0" fmla="*/ 7239 h 1070142"/>
                    <a:gd name="connsiteX1" fmla="*/ 207621 w 744355"/>
                    <a:gd name="connsiteY1" fmla="*/ 78729 h 1070142"/>
                    <a:gd name="connsiteX2" fmla="*/ 6805 w 744355"/>
                    <a:gd name="connsiteY2" fmla="*/ 258604 h 1070142"/>
                    <a:gd name="connsiteX3" fmla="*/ 44905 w 744355"/>
                    <a:gd name="connsiteY3" fmla="*/ 741204 h 1070142"/>
                    <a:gd name="connsiteX4" fmla="*/ 23022 w 744355"/>
                    <a:gd name="connsiteY4" fmla="*/ 1027131 h 1070142"/>
                    <a:gd name="connsiteX5" fmla="*/ 76655 w 744355"/>
                    <a:gd name="connsiteY5" fmla="*/ 906304 h 1070142"/>
                    <a:gd name="connsiteX6" fmla="*/ 105586 w 744355"/>
                    <a:gd name="connsiteY6" fmla="*/ 1061682 h 1070142"/>
                    <a:gd name="connsiteX7" fmla="*/ 203655 w 744355"/>
                    <a:gd name="connsiteY7" fmla="*/ 931704 h 1070142"/>
                    <a:gd name="connsiteX8" fmla="*/ 210017 w 744355"/>
                    <a:gd name="connsiteY8" fmla="*/ 1070112 h 1070142"/>
                    <a:gd name="connsiteX9" fmla="*/ 292555 w 744355"/>
                    <a:gd name="connsiteY9" fmla="*/ 893604 h 1070142"/>
                    <a:gd name="connsiteX10" fmla="*/ 362405 w 744355"/>
                    <a:gd name="connsiteY10" fmla="*/ 677704 h 1070142"/>
                    <a:gd name="connsiteX11" fmla="*/ 432255 w 744355"/>
                    <a:gd name="connsiteY11" fmla="*/ 353854 h 1070142"/>
                    <a:gd name="connsiteX12" fmla="*/ 597355 w 744355"/>
                    <a:gd name="connsiteY12" fmla="*/ 233204 h 1070142"/>
                    <a:gd name="connsiteX13" fmla="*/ 725766 w 744355"/>
                    <a:gd name="connsiteY13" fmla="*/ 161954 h 1070142"/>
                    <a:gd name="connsiteX14" fmla="*/ 640262 w 744355"/>
                    <a:gd name="connsiteY14" fmla="*/ 14034 h 1070142"/>
                    <a:gd name="connsiteX0" fmla="*/ 335034 w 744355"/>
                    <a:gd name="connsiteY0" fmla="*/ 7239 h 1070142"/>
                    <a:gd name="connsiteX1" fmla="*/ 207621 w 744355"/>
                    <a:gd name="connsiteY1" fmla="*/ 78729 h 1070142"/>
                    <a:gd name="connsiteX2" fmla="*/ 6805 w 744355"/>
                    <a:gd name="connsiteY2" fmla="*/ 258604 h 1070142"/>
                    <a:gd name="connsiteX3" fmla="*/ 44905 w 744355"/>
                    <a:gd name="connsiteY3" fmla="*/ 741204 h 1070142"/>
                    <a:gd name="connsiteX4" fmla="*/ 23022 w 744355"/>
                    <a:gd name="connsiteY4" fmla="*/ 1027131 h 1070142"/>
                    <a:gd name="connsiteX5" fmla="*/ 99229 w 744355"/>
                    <a:gd name="connsiteY5" fmla="*/ 913048 h 1070142"/>
                    <a:gd name="connsiteX6" fmla="*/ 105586 w 744355"/>
                    <a:gd name="connsiteY6" fmla="*/ 1061682 h 1070142"/>
                    <a:gd name="connsiteX7" fmla="*/ 203655 w 744355"/>
                    <a:gd name="connsiteY7" fmla="*/ 931704 h 1070142"/>
                    <a:gd name="connsiteX8" fmla="*/ 210017 w 744355"/>
                    <a:gd name="connsiteY8" fmla="*/ 1070112 h 1070142"/>
                    <a:gd name="connsiteX9" fmla="*/ 292555 w 744355"/>
                    <a:gd name="connsiteY9" fmla="*/ 893604 h 1070142"/>
                    <a:gd name="connsiteX10" fmla="*/ 362405 w 744355"/>
                    <a:gd name="connsiteY10" fmla="*/ 677704 h 1070142"/>
                    <a:gd name="connsiteX11" fmla="*/ 432255 w 744355"/>
                    <a:gd name="connsiteY11" fmla="*/ 353854 h 1070142"/>
                    <a:gd name="connsiteX12" fmla="*/ 597355 w 744355"/>
                    <a:gd name="connsiteY12" fmla="*/ 233204 h 1070142"/>
                    <a:gd name="connsiteX13" fmla="*/ 725766 w 744355"/>
                    <a:gd name="connsiteY13" fmla="*/ 161954 h 1070142"/>
                    <a:gd name="connsiteX14" fmla="*/ 640262 w 744355"/>
                    <a:gd name="connsiteY14" fmla="*/ 14034 h 1070142"/>
                    <a:gd name="connsiteX0" fmla="*/ 335034 w 744355"/>
                    <a:gd name="connsiteY0" fmla="*/ 7239 h 1070888"/>
                    <a:gd name="connsiteX1" fmla="*/ 207621 w 744355"/>
                    <a:gd name="connsiteY1" fmla="*/ 78729 h 1070888"/>
                    <a:gd name="connsiteX2" fmla="*/ 6805 w 744355"/>
                    <a:gd name="connsiteY2" fmla="*/ 258604 h 1070888"/>
                    <a:gd name="connsiteX3" fmla="*/ 44905 w 744355"/>
                    <a:gd name="connsiteY3" fmla="*/ 741204 h 1070888"/>
                    <a:gd name="connsiteX4" fmla="*/ 23022 w 744355"/>
                    <a:gd name="connsiteY4" fmla="*/ 1027131 h 1070888"/>
                    <a:gd name="connsiteX5" fmla="*/ 99229 w 744355"/>
                    <a:gd name="connsiteY5" fmla="*/ 913048 h 1070888"/>
                    <a:gd name="connsiteX6" fmla="*/ 105586 w 744355"/>
                    <a:gd name="connsiteY6" fmla="*/ 1061682 h 1070888"/>
                    <a:gd name="connsiteX7" fmla="*/ 192368 w 744355"/>
                    <a:gd name="connsiteY7" fmla="*/ 962054 h 1070888"/>
                    <a:gd name="connsiteX8" fmla="*/ 210017 w 744355"/>
                    <a:gd name="connsiteY8" fmla="*/ 1070112 h 1070888"/>
                    <a:gd name="connsiteX9" fmla="*/ 292555 w 744355"/>
                    <a:gd name="connsiteY9" fmla="*/ 893604 h 1070888"/>
                    <a:gd name="connsiteX10" fmla="*/ 362405 w 744355"/>
                    <a:gd name="connsiteY10" fmla="*/ 677704 h 1070888"/>
                    <a:gd name="connsiteX11" fmla="*/ 432255 w 744355"/>
                    <a:gd name="connsiteY11" fmla="*/ 353854 h 1070888"/>
                    <a:gd name="connsiteX12" fmla="*/ 597355 w 744355"/>
                    <a:gd name="connsiteY12" fmla="*/ 233204 h 1070888"/>
                    <a:gd name="connsiteX13" fmla="*/ 725766 w 744355"/>
                    <a:gd name="connsiteY13" fmla="*/ 161954 h 1070888"/>
                    <a:gd name="connsiteX14" fmla="*/ 640262 w 744355"/>
                    <a:gd name="connsiteY14" fmla="*/ 14034 h 1070888"/>
                    <a:gd name="connsiteX0" fmla="*/ 335034 w 744355"/>
                    <a:gd name="connsiteY0" fmla="*/ 7239 h 1070888"/>
                    <a:gd name="connsiteX1" fmla="*/ 207621 w 744355"/>
                    <a:gd name="connsiteY1" fmla="*/ 78729 h 1070888"/>
                    <a:gd name="connsiteX2" fmla="*/ 6805 w 744355"/>
                    <a:gd name="connsiteY2" fmla="*/ 258604 h 1070888"/>
                    <a:gd name="connsiteX3" fmla="*/ 44905 w 744355"/>
                    <a:gd name="connsiteY3" fmla="*/ 741204 h 1070888"/>
                    <a:gd name="connsiteX4" fmla="*/ 23022 w 744355"/>
                    <a:gd name="connsiteY4" fmla="*/ 1027131 h 1070888"/>
                    <a:gd name="connsiteX5" fmla="*/ 99229 w 744355"/>
                    <a:gd name="connsiteY5" fmla="*/ 913048 h 1070888"/>
                    <a:gd name="connsiteX6" fmla="*/ 105586 w 744355"/>
                    <a:gd name="connsiteY6" fmla="*/ 1061682 h 1070888"/>
                    <a:gd name="connsiteX7" fmla="*/ 192368 w 744355"/>
                    <a:gd name="connsiteY7" fmla="*/ 962054 h 1070888"/>
                    <a:gd name="connsiteX8" fmla="*/ 210017 w 744355"/>
                    <a:gd name="connsiteY8" fmla="*/ 1070112 h 1070888"/>
                    <a:gd name="connsiteX9" fmla="*/ 292555 w 744355"/>
                    <a:gd name="connsiteY9" fmla="*/ 893604 h 1070888"/>
                    <a:gd name="connsiteX10" fmla="*/ 362405 w 744355"/>
                    <a:gd name="connsiteY10" fmla="*/ 677704 h 1070888"/>
                    <a:gd name="connsiteX11" fmla="*/ 432255 w 744355"/>
                    <a:gd name="connsiteY11" fmla="*/ 353854 h 1070888"/>
                    <a:gd name="connsiteX12" fmla="*/ 597355 w 744355"/>
                    <a:gd name="connsiteY12" fmla="*/ 233204 h 1070888"/>
                    <a:gd name="connsiteX13" fmla="*/ 725766 w 744355"/>
                    <a:gd name="connsiteY13" fmla="*/ 161954 h 1070888"/>
                    <a:gd name="connsiteX14" fmla="*/ 640262 w 744355"/>
                    <a:gd name="connsiteY14" fmla="*/ 14034 h 1070888"/>
                    <a:gd name="connsiteX0" fmla="*/ 335034 w 744355"/>
                    <a:gd name="connsiteY0" fmla="*/ 7239 h 1070888"/>
                    <a:gd name="connsiteX1" fmla="*/ 207621 w 744355"/>
                    <a:gd name="connsiteY1" fmla="*/ 78729 h 1070888"/>
                    <a:gd name="connsiteX2" fmla="*/ 6805 w 744355"/>
                    <a:gd name="connsiteY2" fmla="*/ 258604 h 1070888"/>
                    <a:gd name="connsiteX3" fmla="*/ 44905 w 744355"/>
                    <a:gd name="connsiteY3" fmla="*/ 741204 h 1070888"/>
                    <a:gd name="connsiteX4" fmla="*/ 23022 w 744355"/>
                    <a:gd name="connsiteY4" fmla="*/ 1027131 h 1070888"/>
                    <a:gd name="connsiteX5" fmla="*/ 99229 w 744355"/>
                    <a:gd name="connsiteY5" fmla="*/ 913048 h 1070888"/>
                    <a:gd name="connsiteX6" fmla="*/ 105586 w 744355"/>
                    <a:gd name="connsiteY6" fmla="*/ 1061682 h 1070888"/>
                    <a:gd name="connsiteX7" fmla="*/ 192368 w 744355"/>
                    <a:gd name="connsiteY7" fmla="*/ 962054 h 1070888"/>
                    <a:gd name="connsiteX8" fmla="*/ 210017 w 744355"/>
                    <a:gd name="connsiteY8" fmla="*/ 1070112 h 1070888"/>
                    <a:gd name="connsiteX9" fmla="*/ 292555 w 744355"/>
                    <a:gd name="connsiteY9" fmla="*/ 893604 h 1070888"/>
                    <a:gd name="connsiteX10" fmla="*/ 362405 w 744355"/>
                    <a:gd name="connsiteY10" fmla="*/ 677704 h 1070888"/>
                    <a:gd name="connsiteX11" fmla="*/ 432255 w 744355"/>
                    <a:gd name="connsiteY11" fmla="*/ 353854 h 1070888"/>
                    <a:gd name="connsiteX12" fmla="*/ 597355 w 744355"/>
                    <a:gd name="connsiteY12" fmla="*/ 233204 h 1070888"/>
                    <a:gd name="connsiteX13" fmla="*/ 725766 w 744355"/>
                    <a:gd name="connsiteY13" fmla="*/ 161954 h 1070888"/>
                    <a:gd name="connsiteX14" fmla="*/ 640262 w 744355"/>
                    <a:gd name="connsiteY14" fmla="*/ 14034 h 1070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44355" h="1070888">
                      <a:moveTo>
                        <a:pt x="335034" y="7239"/>
                      </a:moveTo>
                      <a:cubicBezTo>
                        <a:pt x="265547" y="-20341"/>
                        <a:pt x="262326" y="36835"/>
                        <a:pt x="207621" y="78729"/>
                      </a:cubicBezTo>
                      <a:cubicBezTo>
                        <a:pt x="152916" y="120623"/>
                        <a:pt x="33924" y="148192"/>
                        <a:pt x="6805" y="258604"/>
                      </a:cubicBezTo>
                      <a:cubicBezTo>
                        <a:pt x="-20314" y="369016"/>
                        <a:pt x="42202" y="613116"/>
                        <a:pt x="44905" y="741204"/>
                      </a:cubicBezTo>
                      <a:cubicBezTo>
                        <a:pt x="47608" y="869292"/>
                        <a:pt x="13968" y="998490"/>
                        <a:pt x="23022" y="1027131"/>
                      </a:cubicBezTo>
                      <a:cubicBezTo>
                        <a:pt x="32076" y="1055772"/>
                        <a:pt x="85468" y="907290"/>
                        <a:pt x="99229" y="913048"/>
                      </a:cubicBezTo>
                      <a:cubicBezTo>
                        <a:pt x="112990" y="918806"/>
                        <a:pt x="90063" y="1053514"/>
                        <a:pt x="105586" y="1061682"/>
                      </a:cubicBezTo>
                      <a:cubicBezTo>
                        <a:pt x="121109" y="1069850"/>
                        <a:pt x="174963" y="960649"/>
                        <a:pt x="192368" y="962054"/>
                      </a:cubicBezTo>
                      <a:cubicBezTo>
                        <a:pt x="209773" y="963459"/>
                        <a:pt x="193319" y="1081520"/>
                        <a:pt x="210017" y="1070112"/>
                      </a:cubicBezTo>
                      <a:cubicBezTo>
                        <a:pt x="226715" y="1058704"/>
                        <a:pt x="285499" y="982611"/>
                        <a:pt x="292555" y="893604"/>
                      </a:cubicBezTo>
                      <a:cubicBezTo>
                        <a:pt x="299611" y="804597"/>
                        <a:pt x="329246" y="801384"/>
                        <a:pt x="362405" y="677704"/>
                      </a:cubicBezTo>
                      <a:cubicBezTo>
                        <a:pt x="395564" y="554024"/>
                        <a:pt x="393097" y="427937"/>
                        <a:pt x="432255" y="353854"/>
                      </a:cubicBezTo>
                      <a:cubicBezTo>
                        <a:pt x="471413" y="279771"/>
                        <a:pt x="548437" y="265187"/>
                        <a:pt x="597355" y="233204"/>
                      </a:cubicBezTo>
                      <a:cubicBezTo>
                        <a:pt x="646273" y="201221"/>
                        <a:pt x="708833" y="187354"/>
                        <a:pt x="725766" y="161954"/>
                      </a:cubicBezTo>
                      <a:cubicBezTo>
                        <a:pt x="769788" y="132507"/>
                        <a:pt x="733384" y="16617"/>
                        <a:pt x="640262" y="14034"/>
                      </a:cubicBezTo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96" name="グループ化 995">
                <a:extLst>
                  <a:ext uri="{FF2B5EF4-FFF2-40B4-BE49-F238E27FC236}">
                    <a16:creationId xmlns:a16="http://schemas.microsoft.com/office/drawing/2014/main" id="{C44F1D04-33E9-4056-B4F5-9235AD4C2BE5}"/>
                  </a:ext>
                </a:extLst>
              </p:cNvPr>
              <p:cNvGrpSpPr/>
              <p:nvPr/>
            </p:nvGrpSpPr>
            <p:grpSpPr>
              <a:xfrm>
                <a:off x="2321058" y="3699694"/>
                <a:ext cx="593237" cy="436172"/>
                <a:chOff x="426394" y="-357004"/>
                <a:chExt cx="4967966" cy="3652654"/>
              </a:xfrm>
            </p:grpSpPr>
            <p:sp>
              <p:nvSpPr>
                <p:cNvPr id="997" name="フリーフォーム: 図形 996">
                  <a:extLst>
                    <a:ext uri="{FF2B5EF4-FFF2-40B4-BE49-F238E27FC236}">
                      <a16:creationId xmlns:a16="http://schemas.microsoft.com/office/drawing/2014/main" id="{DF3F297E-F35E-460A-B293-03CE76792355}"/>
                    </a:ext>
                  </a:extLst>
                </p:cNvPr>
                <p:cNvSpPr/>
                <p:nvPr/>
              </p:nvSpPr>
              <p:spPr>
                <a:xfrm rot="9540701" flipH="1">
                  <a:off x="3710398" y="2900979"/>
                  <a:ext cx="591106" cy="188299"/>
                </a:xfrm>
                <a:custGeom>
                  <a:avLst/>
                  <a:gdLst>
                    <a:gd name="connsiteX0" fmla="*/ 508591 w 653143"/>
                    <a:gd name="connsiteY0" fmla="*/ 619459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05172"/>
                    <a:gd name="connsiteX1" fmla="*/ 602860 w 653143"/>
                    <a:gd name="connsiteY1" fmla="*/ 605172 h 605172"/>
                    <a:gd name="connsiteX2" fmla="*/ 581651 w 653143"/>
                    <a:gd name="connsiteY2" fmla="*/ 157555 h 605172"/>
                    <a:gd name="connsiteX3" fmla="*/ 601208 w 653143"/>
                    <a:gd name="connsiteY3" fmla="*/ 152088 h 605172"/>
                    <a:gd name="connsiteX4" fmla="*/ 609400 w 653143"/>
                    <a:gd name="connsiteY4" fmla="*/ 51217 h 605172"/>
                    <a:gd name="connsiteX5" fmla="*/ 27652 w 653143"/>
                    <a:gd name="connsiteY5" fmla="*/ 0 h 605172"/>
                    <a:gd name="connsiteX6" fmla="*/ 66012 w 653143"/>
                    <a:gd name="connsiteY6" fmla="*/ 88557 h 605172"/>
                    <a:gd name="connsiteX7" fmla="*/ 66605 w 653143"/>
                    <a:gd name="connsiteY7" fmla="*/ 96278 h 605172"/>
                    <a:gd name="connsiteX8" fmla="*/ 0 w 653143"/>
                    <a:gd name="connsiteY8" fmla="*/ 126806 h 605172"/>
                    <a:gd name="connsiteX9" fmla="*/ 67258 w 653143"/>
                    <a:gd name="connsiteY9" fmla="*/ 157632 h 605172"/>
                    <a:gd name="connsiteX10" fmla="*/ 63119 w 653143"/>
                    <a:gd name="connsiteY10" fmla="*/ 171390 h 605172"/>
                    <a:gd name="connsiteX11" fmla="*/ 27652 w 653143"/>
                    <a:gd name="connsiteY11" fmla="*/ 221583 h 605172"/>
                    <a:gd name="connsiteX12" fmla="*/ 520233 w 653143"/>
                    <a:gd name="connsiteY12" fmla="*/ 169563 h 605172"/>
                    <a:gd name="connsiteX13" fmla="*/ 529318 w 653143"/>
                    <a:gd name="connsiteY13" fmla="*/ 168054 h 605172"/>
                    <a:gd name="connsiteX0" fmla="*/ 529318 w 653143"/>
                    <a:gd name="connsiteY0" fmla="*/ 168054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12" fmla="*/ 529318 w 653143"/>
                    <a:gd name="connsiteY12" fmla="*/ 168054 h 221583"/>
                    <a:gd name="connsiteX0" fmla="*/ 520233 w 653143"/>
                    <a:gd name="connsiteY0" fmla="*/ 16956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0" fmla="*/ 27652 w 653143"/>
                    <a:gd name="connsiteY0" fmla="*/ 22158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0" fmla="*/ 27652 w 653143"/>
                    <a:gd name="connsiteY0" fmla="*/ 221583 h 221583"/>
                    <a:gd name="connsiteX1" fmla="*/ 601208 w 653143"/>
                    <a:gd name="connsiteY1" fmla="*/ 152088 h 221583"/>
                    <a:gd name="connsiteX2" fmla="*/ 609400 w 653143"/>
                    <a:gd name="connsiteY2" fmla="*/ 51217 h 221583"/>
                    <a:gd name="connsiteX3" fmla="*/ 27652 w 653143"/>
                    <a:gd name="connsiteY3" fmla="*/ 0 h 221583"/>
                    <a:gd name="connsiteX4" fmla="*/ 66012 w 653143"/>
                    <a:gd name="connsiteY4" fmla="*/ 88557 h 221583"/>
                    <a:gd name="connsiteX5" fmla="*/ 66605 w 653143"/>
                    <a:gd name="connsiteY5" fmla="*/ 96278 h 221583"/>
                    <a:gd name="connsiteX6" fmla="*/ 0 w 653143"/>
                    <a:gd name="connsiteY6" fmla="*/ 126806 h 221583"/>
                    <a:gd name="connsiteX7" fmla="*/ 67258 w 653143"/>
                    <a:gd name="connsiteY7" fmla="*/ 157632 h 221583"/>
                    <a:gd name="connsiteX8" fmla="*/ 63119 w 653143"/>
                    <a:gd name="connsiteY8" fmla="*/ 171390 h 221583"/>
                    <a:gd name="connsiteX9" fmla="*/ 27652 w 653143"/>
                    <a:gd name="connsiteY9" fmla="*/ 221583 h 221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3143" h="221583">
                      <a:moveTo>
                        <a:pt x="27652" y="221583"/>
                      </a:moveTo>
                      <a:cubicBezTo>
                        <a:pt x="117333" y="218366"/>
                        <a:pt x="504250" y="180482"/>
                        <a:pt x="601208" y="152088"/>
                      </a:cubicBezTo>
                      <a:cubicBezTo>
                        <a:pt x="672599" y="123866"/>
                        <a:pt x="665577" y="63870"/>
                        <a:pt x="609400" y="51217"/>
                      </a:cubicBezTo>
                      <a:cubicBezTo>
                        <a:pt x="545199" y="36755"/>
                        <a:pt x="237341" y="18466"/>
                        <a:pt x="27652" y="0"/>
                      </a:cubicBezTo>
                      <a:cubicBezTo>
                        <a:pt x="45389" y="24035"/>
                        <a:pt x="59704" y="48845"/>
                        <a:pt x="66012" y="88557"/>
                      </a:cubicBezTo>
                      <a:cubicBezTo>
                        <a:pt x="66210" y="91131"/>
                        <a:pt x="66407" y="93704"/>
                        <a:pt x="66605" y="96278"/>
                      </a:cubicBezTo>
                      <a:lnTo>
                        <a:pt x="0" y="126806"/>
                      </a:lnTo>
                      <a:lnTo>
                        <a:pt x="67258" y="157632"/>
                      </a:lnTo>
                      <a:lnTo>
                        <a:pt x="63119" y="171390"/>
                      </a:lnTo>
                      <a:cubicBezTo>
                        <a:pt x="51297" y="197526"/>
                        <a:pt x="27191" y="195447"/>
                        <a:pt x="27652" y="221583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8" name="フリーフォーム: 図形 997">
                  <a:extLst>
                    <a:ext uri="{FF2B5EF4-FFF2-40B4-BE49-F238E27FC236}">
                      <a16:creationId xmlns:a16="http://schemas.microsoft.com/office/drawing/2014/main" id="{23933C0A-253C-42A6-ACB3-0DB2EF529688}"/>
                    </a:ext>
                  </a:extLst>
                </p:cNvPr>
                <p:cNvSpPr/>
                <p:nvPr/>
              </p:nvSpPr>
              <p:spPr>
                <a:xfrm>
                  <a:off x="507126" y="2547340"/>
                  <a:ext cx="442696" cy="72544"/>
                </a:xfrm>
                <a:custGeom>
                  <a:avLst/>
                  <a:gdLst>
                    <a:gd name="connsiteX0" fmla="*/ 0 w 442696"/>
                    <a:gd name="connsiteY0" fmla="*/ 0 h 72544"/>
                    <a:gd name="connsiteX1" fmla="*/ 5748 w 442696"/>
                    <a:gd name="connsiteY1" fmla="*/ 658 h 72544"/>
                    <a:gd name="connsiteX2" fmla="*/ 284086 w 442696"/>
                    <a:gd name="connsiteY2" fmla="*/ 14198 h 72544"/>
                    <a:gd name="connsiteX3" fmla="*/ 402013 w 442696"/>
                    <a:gd name="connsiteY3" fmla="*/ 15125 h 72544"/>
                    <a:gd name="connsiteX4" fmla="*/ 441526 w 442696"/>
                    <a:gd name="connsiteY4" fmla="*/ 59716 h 72544"/>
                    <a:gd name="connsiteX5" fmla="*/ 442696 w 442696"/>
                    <a:gd name="connsiteY5" fmla="*/ 72544 h 72544"/>
                    <a:gd name="connsiteX6" fmla="*/ 409712 w 442696"/>
                    <a:gd name="connsiteY6" fmla="*/ 70337 h 72544"/>
                    <a:gd name="connsiteX7" fmla="*/ 7189 w 442696"/>
                    <a:gd name="connsiteY7" fmla="*/ 3235 h 72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42696" h="72544">
                      <a:moveTo>
                        <a:pt x="0" y="0"/>
                      </a:moveTo>
                      <a:lnTo>
                        <a:pt x="5748" y="658"/>
                      </a:lnTo>
                      <a:cubicBezTo>
                        <a:pt x="76441" y="7492"/>
                        <a:pt x="170644" y="12274"/>
                        <a:pt x="284086" y="14198"/>
                      </a:cubicBezTo>
                      <a:lnTo>
                        <a:pt x="402013" y="15125"/>
                      </a:lnTo>
                      <a:lnTo>
                        <a:pt x="441526" y="59716"/>
                      </a:lnTo>
                      <a:lnTo>
                        <a:pt x="442696" y="72544"/>
                      </a:lnTo>
                      <a:lnTo>
                        <a:pt x="409712" y="70337"/>
                      </a:lnTo>
                      <a:cubicBezTo>
                        <a:pt x="213595" y="53045"/>
                        <a:pt x="70221" y="27283"/>
                        <a:pt x="7189" y="3235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99" name="フリーフォーム: 図形 998">
                  <a:extLst>
                    <a:ext uri="{FF2B5EF4-FFF2-40B4-BE49-F238E27FC236}">
                      <a16:creationId xmlns:a16="http://schemas.microsoft.com/office/drawing/2014/main" id="{BA6606A9-B353-44BE-9876-92C79A361F50}"/>
                    </a:ext>
                  </a:extLst>
                </p:cNvPr>
                <p:cNvSpPr/>
                <p:nvPr/>
              </p:nvSpPr>
              <p:spPr>
                <a:xfrm>
                  <a:off x="426394" y="2403414"/>
                  <a:ext cx="435431" cy="164761"/>
                </a:xfrm>
                <a:custGeom>
                  <a:avLst/>
                  <a:gdLst>
                    <a:gd name="connsiteX0" fmla="*/ 381765 w 435431"/>
                    <a:gd name="connsiteY0" fmla="*/ 0 h 164761"/>
                    <a:gd name="connsiteX1" fmla="*/ 378140 w 435431"/>
                    <a:gd name="connsiteY1" fmla="*/ 27357 h 164761"/>
                    <a:gd name="connsiteX2" fmla="*/ 405686 w 435431"/>
                    <a:gd name="connsiteY2" fmla="*/ 131169 h 164761"/>
                    <a:gd name="connsiteX3" fmla="*/ 435431 w 435431"/>
                    <a:gd name="connsiteY3" fmla="*/ 164737 h 164761"/>
                    <a:gd name="connsiteX4" fmla="*/ 432166 w 435431"/>
                    <a:gd name="connsiteY4" fmla="*/ 164760 h 164761"/>
                    <a:gd name="connsiteX5" fmla="*/ 34129 w 435431"/>
                    <a:gd name="connsiteY5" fmla="*/ 150279 h 164761"/>
                    <a:gd name="connsiteX6" fmla="*/ 28381 w 435431"/>
                    <a:gd name="connsiteY6" fmla="*/ 149621 h 164761"/>
                    <a:gd name="connsiteX7" fmla="*/ 15753 w 435431"/>
                    <a:gd name="connsiteY7" fmla="*/ 143938 h 164761"/>
                    <a:gd name="connsiteX8" fmla="*/ 115107 w 435431"/>
                    <a:gd name="connsiteY8" fmla="*/ 96045 h 164761"/>
                    <a:gd name="connsiteX9" fmla="*/ 337638 w 435431"/>
                    <a:gd name="connsiteY9" fmla="*/ 28367 h 164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431" h="164761">
                      <a:moveTo>
                        <a:pt x="381765" y="0"/>
                      </a:moveTo>
                      <a:lnTo>
                        <a:pt x="378140" y="27357"/>
                      </a:lnTo>
                      <a:cubicBezTo>
                        <a:pt x="378140" y="64181"/>
                        <a:pt x="387948" y="99261"/>
                        <a:pt x="405686" y="131169"/>
                      </a:cubicBezTo>
                      <a:lnTo>
                        <a:pt x="435431" y="164737"/>
                      </a:lnTo>
                      <a:lnTo>
                        <a:pt x="432166" y="164760"/>
                      </a:lnTo>
                      <a:cubicBezTo>
                        <a:pt x="264438" y="164856"/>
                        <a:pt x="128387" y="159390"/>
                        <a:pt x="34129" y="150279"/>
                      </a:cubicBezTo>
                      <a:lnTo>
                        <a:pt x="28381" y="149621"/>
                      </a:lnTo>
                      <a:lnTo>
                        <a:pt x="15753" y="143938"/>
                      </a:lnTo>
                      <a:cubicBezTo>
                        <a:pt x="-21447" y="123412"/>
                        <a:pt x="5508" y="105172"/>
                        <a:pt x="115107" y="96045"/>
                      </a:cubicBezTo>
                      <a:cubicBezTo>
                        <a:pt x="249310" y="84868"/>
                        <a:pt x="298938" y="55944"/>
                        <a:pt x="337638" y="28367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0" name="フリーフォーム: 図形 999">
                  <a:extLst>
                    <a:ext uri="{FF2B5EF4-FFF2-40B4-BE49-F238E27FC236}">
                      <a16:creationId xmlns:a16="http://schemas.microsoft.com/office/drawing/2014/main" id="{D98ECC40-5B4E-4B0A-907C-275DD4BEF903}"/>
                    </a:ext>
                  </a:extLst>
                </p:cNvPr>
                <p:cNvSpPr/>
                <p:nvPr/>
              </p:nvSpPr>
              <p:spPr>
                <a:xfrm rot="16200000">
                  <a:off x="4083308" y="1550506"/>
                  <a:ext cx="469057" cy="2153046"/>
                </a:xfrm>
                <a:custGeom>
                  <a:avLst/>
                  <a:gdLst>
                    <a:gd name="connsiteX0" fmla="*/ 469057 w 469057"/>
                    <a:gd name="connsiteY0" fmla="*/ 1178577 h 2153046"/>
                    <a:gd name="connsiteX1" fmla="*/ 179092 w 469057"/>
                    <a:gd name="connsiteY1" fmla="*/ 2149549 h 2153046"/>
                    <a:gd name="connsiteX2" fmla="*/ 166384 w 469057"/>
                    <a:gd name="connsiteY2" fmla="*/ 2153046 h 2153046"/>
                    <a:gd name="connsiteX3" fmla="*/ 172732 w 469057"/>
                    <a:gd name="connsiteY3" fmla="*/ 2117471 h 2153046"/>
                    <a:gd name="connsiteX4" fmla="*/ 198942 w 469057"/>
                    <a:gd name="connsiteY4" fmla="*/ 1906609 h 2153046"/>
                    <a:gd name="connsiteX5" fmla="*/ 200879 w 469057"/>
                    <a:gd name="connsiteY5" fmla="*/ 1883876 h 2153046"/>
                    <a:gd name="connsiteX6" fmla="*/ 167696 w 469057"/>
                    <a:gd name="connsiteY6" fmla="*/ 1928847 h 2153046"/>
                    <a:gd name="connsiteX7" fmla="*/ 107725 w 469057"/>
                    <a:gd name="connsiteY7" fmla="*/ 1977458 h 2153046"/>
                    <a:gd name="connsiteX8" fmla="*/ 95017 w 469057"/>
                    <a:gd name="connsiteY8" fmla="*/ 1980955 h 2153046"/>
                    <a:gd name="connsiteX9" fmla="*/ 101364 w 469057"/>
                    <a:gd name="connsiteY9" fmla="*/ 1945380 h 2153046"/>
                    <a:gd name="connsiteX10" fmla="*/ 124369 w 469057"/>
                    <a:gd name="connsiteY10" fmla="*/ 1724100 h 2153046"/>
                    <a:gd name="connsiteX11" fmla="*/ 54611 w 469057"/>
                    <a:gd name="connsiteY11" fmla="*/ 1823178 h 2153046"/>
                    <a:gd name="connsiteX12" fmla="*/ 46356 w 469057"/>
                    <a:gd name="connsiteY12" fmla="*/ 1826189 h 2153046"/>
                    <a:gd name="connsiteX13" fmla="*/ 50479 w 469057"/>
                    <a:gd name="connsiteY13" fmla="*/ 1795559 h 2153046"/>
                    <a:gd name="connsiteX14" fmla="*/ 67504 w 469057"/>
                    <a:gd name="connsiteY14" fmla="*/ 1614008 h 2153046"/>
                    <a:gd name="connsiteX15" fmla="*/ 68762 w 469057"/>
                    <a:gd name="connsiteY15" fmla="*/ 1594436 h 2153046"/>
                    <a:gd name="connsiteX16" fmla="*/ 47208 w 469057"/>
                    <a:gd name="connsiteY16" fmla="*/ 1633156 h 2153046"/>
                    <a:gd name="connsiteX17" fmla="*/ 8255 w 469057"/>
                    <a:gd name="connsiteY17" fmla="*/ 1675009 h 2153046"/>
                    <a:gd name="connsiteX18" fmla="*/ 0 w 469057"/>
                    <a:gd name="connsiteY18" fmla="*/ 1678020 h 2153046"/>
                    <a:gd name="connsiteX19" fmla="*/ 4123 w 469057"/>
                    <a:gd name="connsiteY19" fmla="*/ 1647390 h 2153046"/>
                    <a:gd name="connsiteX20" fmla="*/ 44408 w 469057"/>
                    <a:gd name="connsiteY20" fmla="*/ 839009 h 2153046"/>
                    <a:gd name="connsiteX21" fmla="*/ 4123 w 469057"/>
                    <a:gd name="connsiteY21" fmla="*/ 30630 h 2153046"/>
                    <a:gd name="connsiteX22" fmla="*/ 0 w 469057"/>
                    <a:gd name="connsiteY22" fmla="*/ 0 h 2153046"/>
                    <a:gd name="connsiteX23" fmla="*/ 8254 w 469057"/>
                    <a:gd name="connsiteY23" fmla="*/ 3010 h 2153046"/>
                    <a:gd name="connsiteX24" fmla="*/ 65550 w 469057"/>
                    <a:gd name="connsiteY24" fmla="*/ 74370 h 2153046"/>
                    <a:gd name="connsiteX25" fmla="*/ 114279 w 469057"/>
                    <a:gd name="connsiteY25" fmla="*/ 191824 h 2153046"/>
                    <a:gd name="connsiteX26" fmla="*/ 101364 w 469057"/>
                    <a:gd name="connsiteY26" fmla="*/ 67595 h 2153046"/>
                    <a:gd name="connsiteX27" fmla="*/ 95017 w 469057"/>
                    <a:gd name="connsiteY27" fmla="*/ 32020 h 2153046"/>
                    <a:gd name="connsiteX28" fmla="*/ 107724 w 469057"/>
                    <a:gd name="connsiteY28" fmla="*/ 35515 h 2153046"/>
                    <a:gd name="connsiteX29" fmla="*/ 272193 w 469057"/>
                    <a:gd name="connsiteY29" fmla="*/ 257064 h 2153046"/>
                    <a:gd name="connsiteX30" fmla="*/ 309546 w 469057"/>
                    <a:gd name="connsiteY30" fmla="*/ 361470 h 2153046"/>
                    <a:gd name="connsiteX31" fmla="*/ 343560 w 469057"/>
                    <a:gd name="connsiteY31" fmla="*/ 429154 h 2153046"/>
                    <a:gd name="connsiteX32" fmla="*/ 420943 w 469057"/>
                    <a:gd name="connsiteY32" fmla="*/ 685247 h 2153046"/>
                    <a:gd name="connsiteX33" fmla="*/ 469057 w 469057"/>
                    <a:gd name="connsiteY33" fmla="*/ 1178577 h 2153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469057" h="2153046">
                      <a:moveTo>
                        <a:pt x="469057" y="1178577"/>
                      </a:moveTo>
                      <a:cubicBezTo>
                        <a:pt x="469057" y="1657529"/>
                        <a:pt x="344575" y="2057132"/>
                        <a:pt x="179092" y="2149549"/>
                      </a:cubicBezTo>
                      <a:lnTo>
                        <a:pt x="166384" y="2153046"/>
                      </a:lnTo>
                      <a:lnTo>
                        <a:pt x="172732" y="2117471"/>
                      </a:lnTo>
                      <a:cubicBezTo>
                        <a:pt x="182521" y="2050468"/>
                        <a:pt x="191292" y="1980022"/>
                        <a:pt x="198942" y="1906609"/>
                      </a:cubicBezTo>
                      <a:lnTo>
                        <a:pt x="200879" y="1883876"/>
                      </a:lnTo>
                      <a:lnTo>
                        <a:pt x="167696" y="1928847"/>
                      </a:lnTo>
                      <a:cubicBezTo>
                        <a:pt x="148454" y="1949555"/>
                        <a:pt x="128410" y="1965906"/>
                        <a:pt x="107725" y="1977458"/>
                      </a:cubicBezTo>
                      <a:lnTo>
                        <a:pt x="95017" y="1980955"/>
                      </a:lnTo>
                      <a:lnTo>
                        <a:pt x="101364" y="1945380"/>
                      </a:lnTo>
                      <a:lnTo>
                        <a:pt x="124369" y="1724100"/>
                      </a:lnTo>
                      <a:lnTo>
                        <a:pt x="54611" y="1823178"/>
                      </a:lnTo>
                      <a:lnTo>
                        <a:pt x="46356" y="1826189"/>
                      </a:lnTo>
                      <a:lnTo>
                        <a:pt x="50479" y="1795559"/>
                      </a:lnTo>
                      <a:cubicBezTo>
                        <a:pt x="56838" y="1737870"/>
                        <a:pt x="62535" y="1677217"/>
                        <a:pt x="67504" y="1614008"/>
                      </a:cubicBezTo>
                      <a:lnTo>
                        <a:pt x="68762" y="1594436"/>
                      </a:lnTo>
                      <a:lnTo>
                        <a:pt x="47208" y="1633156"/>
                      </a:lnTo>
                      <a:cubicBezTo>
                        <a:pt x="34710" y="1650985"/>
                        <a:pt x="21690" y="1665064"/>
                        <a:pt x="8255" y="1675009"/>
                      </a:cubicBezTo>
                      <a:lnTo>
                        <a:pt x="0" y="1678020"/>
                      </a:lnTo>
                      <a:lnTo>
                        <a:pt x="4123" y="1647390"/>
                      </a:lnTo>
                      <a:cubicBezTo>
                        <a:pt x="29557" y="1416634"/>
                        <a:pt x="44408" y="1138453"/>
                        <a:pt x="44408" y="839009"/>
                      </a:cubicBezTo>
                      <a:cubicBezTo>
                        <a:pt x="44408" y="539568"/>
                        <a:pt x="29557" y="261387"/>
                        <a:pt x="4123" y="30630"/>
                      </a:cubicBezTo>
                      <a:lnTo>
                        <a:pt x="0" y="0"/>
                      </a:lnTo>
                      <a:lnTo>
                        <a:pt x="8254" y="3010"/>
                      </a:lnTo>
                      <a:cubicBezTo>
                        <a:pt x="28408" y="17929"/>
                        <a:pt x="47626" y="42147"/>
                        <a:pt x="65550" y="74370"/>
                      </a:cubicBezTo>
                      <a:lnTo>
                        <a:pt x="114279" y="191824"/>
                      </a:lnTo>
                      <a:lnTo>
                        <a:pt x="101364" y="67595"/>
                      </a:lnTo>
                      <a:lnTo>
                        <a:pt x="95017" y="32020"/>
                      </a:lnTo>
                      <a:lnTo>
                        <a:pt x="107724" y="35515"/>
                      </a:lnTo>
                      <a:cubicBezTo>
                        <a:pt x="169780" y="70172"/>
                        <a:pt x="226071" y="148026"/>
                        <a:pt x="272193" y="257064"/>
                      </a:cubicBezTo>
                      <a:lnTo>
                        <a:pt x="309546" y="361470"/>
                      </a:lnTo>
                      <a:lnTo>
                        <a:pt x="343560" y="429154"/>
                      </a:lnTo>
                      <a:cubicBezTo>
                        <a:pt x="374309" y="501846"/>
                        <a:pt x="400538" y="588397"/>
                        <a:pt x="420943" y="685247"/>
                      </a:cubicBezTo>
                      <a:cubicBezTo>
                        <a:pt x="451551" y="830522"/>
                        <a:pt x="469057" y="998971"/>
                        <a:pt x="469057" y="1178577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1" name="フリーフォーム: 図形 1000">
                  <a:extLst>
                    <a:ext uri="{FF2B5EF4-FFF2-40B4-BE49-F238E27FC236}">
                      <a16:creationId xmlns:a16="http://schemas.microsoft.com/office/drawing/2014/main" id="{BEDD5FF9-0924-4A56-BCE8-233E9A6B0971}"/>
                    </a:ext>
                  </a:extLst>
                </p:cNvPr>
                <p:cNvSpPr/>
                <p:nvPr/>
              </p:nvSpPr>
              <p:spPr>
                <a:xfrm>
                  <a:off x="728473" y="2180994"/>
                  <a:ext cx="3589362" cy="1114656"/>
                </a:xfrm>
                <a:custGeom>
                  <a:avLst/>
                  <a:gdLst>
                    <a:gd name="connsiteX0" fmla="*/ 350235 w 3589362"/>
                    <a:gd name="connsiteY0" fmla="*/ 230 h 1114656"/>
                    <a:gd name="connsiteX1" fmla="*/ 594137 w 3589362"/>
                    <a:gd name="connsiteY1" fmla="*/ 107476 h 1114656"/>
                    <a:gd name="connsiteX2" fmla="*/ 640707 w 3589362"/>
                    <a:gd name="connsiteY2" fmla="*/ 160047 h 1114656"/>
                    <a:gd name="connsiteX3" fmla="*/ 720784 w 3589362"/>
                    <a:gd name="connsiteY3" fmla="*/ 145105 h 1114656"/>
                    <a:gd name="connsiteX4" fmla="*/ 971289 w 3589362"/>
                    <a:gd name="connsiteY4" fmla="*/ 130404 h 1114656"/>
                    <a:gd name="connsiteX5" fmla="*/ 1099580 w 3589362"/>
                    <a:gd name="connsiteY5" fmla="*/ 134172 h 1114656"/>
                    <a:gd name="connsiteX6" fmla="*/ 1201768 w 3589362"/>
                    <a:gd name="connsiteY6" fmla="*/ 143313 h 1114656"/>
                    <a:gd name="connsiteX7" fmla="*/ 1351744 w 3589362"/>
                    <a:gd name="connsiteY7" fmla="*/ 118173 h 1114656"/>
                    <a:gd name="connsiteX8" fmla="*/ 2371020 w 3589362"/>
                    <a:gd name="connsiteY8" fmla="*/ 109415 h 1114656"/>
                    <a:gd name="connsiteX9" fmla="*/ 3589362 w 3589362"/>
                    <a:gd name="connsiteY9" fmla="*/ 391901 h 1114656"/>
                    <a:gd name="connsiteX10" fmla="*/ 2366257 w 3589362"/>
                    <a:gd name="connsiteY10" fmla="*/ 1112537 h 1114656"/>
                    <a:gd name="connsiteX11" fmla="*/ 1161737 w 3589362"/>
                    <a:gd name="connsiteY11" fmla="*/ 440864 h 1114656"/>
                    <a:gd name="connsiteX12" fmla="*/ 1126225 w 3589362"/>
                    <a:gd name="connsiteY12" fmla="*/ 397007 h 1114656"/>
                    <a:gd name="connsiteX13" fmla="*/ 971289 w 3589362"/>
                    <a:gd name="connsiteY13" fmla="*/ 394129 h 1114656"/>
                    <a:gd name="connsiteX14" fmla="*/ 755557 w 3589362"/>
                    <a:gd name="connsiteY14" fmla="*/ 398137 h 1114656"/>
                    <a:gd name="connsiteX15" fmla="*/ 654595 w 3589362"/>
                    <a:gd name="connsiteY15" fmla="*/ 403794 h 1114656"/>
                    <a:gd name="connsiteX16" fmla="*/ 603760 w 3589362"/>
                    <a:gd name="connsiteY16" fmla="*/ 448544 h 1114656"/>
                    <a:gd name="connsiteX17" fmla="*/ 293878 w 3589362"/>
                    <a:gd name="connsiteY17" fmla="*/ 498243 h 1114656"/>
                    <a:gd name="connsiteX18" fmla="*/ 24285 w 3589362"/>
                    <a:gd name="connsiteY18" fmla="*/ 288924 h 1114656"/>
                    <a:gd name="connsiteX19" fmla="*/ 350235 w 3589362"/>
                    <a:gd name="connsiteY19" fmla="*/ 230 h 1114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589362" h="1114656">
                      <a:moveTo>
                        <a:pt x="350235" y="230"/>
                      </a:moveTo>
                      <a:cubicBezTo>
                        <a:pt x="435913" y="4331"/>
                        <a:pt x="525735" y="49191"/>
                        <a:pt x="594137" y="107476"/>
                      </a:cubicBezTo>
                      <a:lnTo>
                        <a:pt x="640707" y="160047"/>
                      </a:lnTo>
                      <a:lnTo>
                        <a:pt x="720784" y="145105"/>
                      </a:lnTo>
                      <a:cubicBezTo>
                        <a:pt x="799918" y="135551"/>
                        <a:pt x="884055" y="130404"/>
                        <a:pt x="971289" y="130404"/>
                      </a:cubicBezTo>
                      <a:cubicBezTo>
                        <a:pt x="1014906" y="130404"/>
                        <a:pt x="1057749" y="131691"/>
                        <a:pt x="1099580" y="134172"/>
                      </a:cubicBezTo>
                      <a:lnTo>
                        <a:pt x="1201768" y="143313"/>
                      </a:lnTo>
                      <a:lnTo>
                        <a:pt x="1351744" y="118173"/>
                      </a:lnTo>
                      <a:cubicBezTo>
                        <a:pt x="1653704" y="83016"/>
                        <a:pt x="2105789" y="93540"/>
                        <a:pt x="2371020" y="109415"/>
                      </a:cubicBezTo>
                      <a:cubicBezTo>
                        <a:pt x="2795390" y="134815"/>
                        <a:pt x="3589362" y="159611"/>
                        <a:pt x="3589362" y="391901"/>
                      </a:cubicBezTo>
                      <a:cubicBezTo>
                        <a:pt x="3589362" y="624191"/>
                        <a:pt x="2990652" y="1152224"/>
                        <a:pt x="2366257" y="1112537"/>
                      </a:cubicBezTo>
                      <a:cubicBezTo>
                        <a:pt x="1897961" y="1082772"/>
                        <a:pt x="1387409" y="700615"/>
                        <a:pt x="1161737" y="440864"/>
                      </a:cubicBezTo>
                      <a:lnTo>
                        <a:pt x="1126225" y="397007"/>
                      </a:lnTo>
                      <a:lnTo>
                        <a:pt x="971289" y="394129"/>
                      </a:lnTo>
                      <a:cubicBezTo>
                        <a:pt x="899131" y="394129"/>
                        <a:pt x="827139" y="395471"/>
                        <a:pt x="755557" y="398137"/>
                      </a:cubicBezTo>
                      <a:lnTo>
                        <a:pt x="654595" y="403794"/>
                      </a:lnTo>
                      <a:lnTo>
                        <a:pt x="603760" y="448544"/>
                      </a:lnTo>
                      <a:cubicBezTo>
                        <a:pt x="533870" y="487646"/>
                        <a:pt x="429959" y="509488"/>
                        <a:pt x="293878" y="498243"/>
                      </a:cubicBezTo>
                      <a:cubicBezTo>
                        <a:pt x="21716" y="475754"/>
                        <a:pt x="-42258" y="371926"/>
                        <a:pt x="24285" y="288924"/>
                      </a:cubicBezTo>
                      <a:cubicBezTo>
                        <a:pt x="90828" y="205922"/>
                        <a:pt x="178879" y="-7971"/>
                        <a:pt x="350235" y="23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2" name="フリーフォーム: 図形 1001">
                  <a:extLst>
                    <a:ext uri="{FF2B5EF4-FFF2-40B4-BE49-F238E27FC236}">
                      <a16:creationId xmlns:a16="http://schemas.microsoft.com/office/drawing/2014/main" id="{AEF9B30B-2459-4682-8467-D940DC38C2B3}"/>
                    </a:ext>
                  </a:extLst>
                </p:cNvPr>
                <p:cNvSpPr/>
                <p:nvPr/>
              </p:nvSpPr>
              <p:spPr>
                <a:xfrm>
                  <a:off x="728474" y="2180995"/>
                  <a:ext cx="1248745" cy="501192"/>
                </a:xfrm>
                <a:custGeom>
                  <a:avLst/>
                  <a:gdLst>
                    <a:gd name="connsiteX0" fmla="*/ 350235 w 1248745"/>
                    <a:gd name="connsiteY0" fmla="*/ 230 h 501192"/>
                    <a:gd name="connsiteX1" fmla="*/ 594137 w 1248745"/>
                    <a:gd name="connsiteY1" fmla="*/ 107476 h 501192"/>
                    <a:gd name="connsiteX2" fmla="*/ 640707 w 1248745"/>
                    <a:gd name="connsiteY2" fmla="*/ 160047 h 501192"/>
                    <a:gd name="connsiteX3" fmla="*/ 720784 w 1248745"/>
                    <a:gd name="connsiteY3" fmla="*/ 145105 h 501192"/>
                    <a:gd name="connsiteX4" fmla="*/ 971289 w 1248745"/>
                    <a:gd name="connsiteY4" fmla="*/ 130404 h 501192"/>
                    <a:gd name="connsiteX5" fmla="*/ 1099580 w 1248745"/>
                    <a:gd name="connsiteY5" fmla="*/ 134172 h 501192"/>
                    <a:gd name="connsiteX6" fmla="*/ 1201768 w 1248745"/>
                    <a:gd name="connsiteY6" fmla="*/ 143313 h 501192"/>
                    <a:gd name="connsiteX7" fmla="*/ 1248745 w 1248745"/>
                    <a:gd name="connsiteY7" fmla="*/ 135439 h 501192"/>
                    <a:gd name="connsiteX8" fmla="*/ 1219638 w 1248745"/>
                    <a:gd name="connsiteY8" fmla="*/ 182079 h 501192"/>
                    <a:gd name="connsiteX9" fmla="*/ 1167806 w 1248745"/>
                    <a:gd name="connsiteY9" fmla="*/ 300298 h 501192"/>
                    <a:gd name="connsiteX10" fmla="*/ 1138647 w 1248745"/>
                    <a:gd name="connsiteY10" fmla="*/ 412348 h 501192"/>
                    <a:gd name="connsiteX11" fmla="*/ 1126225 w 1248745"/>
                    <a:gd name="connsiteY11" fmla="*/ 397007 h 501192"/>
                    <a:gd name="connsiteX12" fmla="*/ 971289 w 1248745"/>
                    <a:gd name="connsiteY12" fmla="*/ 394129 h 501192"/>
                    <a:gd name="connsiteX13" fmla="*/ 755557 w 1248745"/>
                    <a:gd name="connsiteY13" fmla="*/ 398137 h 501192"/>
                    <a:gd name="connsiteX14" fmla="*/ 654595 w 1248745"/>
                    <a:gd name="connsiteY14" fmla="*/ 403794 h 501192"/>
                    <a:gd name="connsiteX15" fmla="*/ 603760 w 1248745"/>
                    <a:gd name="connsiteY15" fmla="*/ 448544 h 501192"/>
                    <a:gd name="connsiteX16" fmla="*/ 293878 w 1248745"/>
                    <a:gd name="connsiteY16" fmla="*/ 498243 h 501192"/>
                    <a:gd name="connsiteX17" fmla="*/ 24285 w 1248745"/>
                    <a:gd name="connsiteY17" fmla="*/ 288924 h 501192"/>
                    <a:gd name="connsiteX18" fmla="*/ 350235 w 1248745"/>
                    <a:gd name="connsiteY18" fmla="*/ 230 h 501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48745" h="501192">
                      <a:moveTo>
                        <a:pt x="350235" y="230"/>
                      </a:moveTo>
                      <a:cubicBezTo>
                        <a:pt x="435913" y="4331"/>
                        <a:pt x="525735" y="49191"/>
                        <a:pt x="594137" y="107476"/>
                      </a:cubicBezTo>
                      <a:lnTo>
                        <a:pt x="640707" y="160047"/>
                      </a:lnTo>
                      <a:lnTo>
                        <a:pt x="720784" y="145105"/>
                      </a:lnTo>
                      <a:cubicBezTo>
                        <a:pt x="799918" y="135551"/>
                        <a:pt x="884055" y="130404"/>
                        <a:pt x="971289" y="130404"/>
                      </a:cubicBezTo>
                      <a:cubicBezTo>
                        <a:pt x="1014906" y="130404"/>
                        <a:pt x="1057749" y="131691"/>
                        <a:pt x="1099580" y="134172"/>
                      </a:cubicBezTo>
                      <a:lnTo>
                        <a:pt x="1201768" y="143313"/>
                      </a:lnTo>
                      <a:lnTo>
                        <a:pt x="1248745" y="135439"/>
                      </a:lnTo>
                      <a:lnTo>
                        <a:pt x="1219638" y="182079"/>
                      </a:lnTo>
                      <a:cubicBezTo>
                        <a:pt x="1199152" y="220706"/>
                        <a:pt x="1181816" y="260147"/>
                        <a:pt x="1167806" y="300298"/>
                      </a:cubicBezTo>
                      <a:lnTo>
                        <a:pt x="1138647" y="412348"/>
                      </a:lnTo>
                      <a:lnTo>
                        <a:pt x="1126225" y="397007"/>
                      </a:lnTo>
                      <a:lnTo>
                        <a:pt x="971289" y="394129"/>
                      </a:lnTo>
                      <a:cubicBezTo>
                        <a:pt x="899131" y="394129"/>
                        <a:pt x="827139" y="395471"/>
                        <a:pt x="755557" y="398137"/>
                      </a:cubicBezTo>
                      <a:lnTo>
                        <a:pt x="654595" y="403794"/>
                      </a:lnTo>
                      <a:lnTo>
                        <a:pt x="603760" y="448544"/>
                      </a:lnTo>
                      <a:cubicBezTo>
                        <a:pt x="533870" y="487646"/>
                        <a:pt x="429959" y="509488"/>
                        <a:pt x="293878" y="498243"/>
                      </a:cubicBezTo>
                      <a:cubicBezTo>
                        <a:pt x="21716" y="475754"/>
                        <a:pt x="-42258" y="371926"/>
                        <a:pt x="24285" y="288924"/>
                      </a:cubicBezTo>
                      <a:cubicBezTo>
                        <a:pt x="90828" y="205922"/>
                        <a:pt x="178879" y="-7971"/>
                        <a:pt x="350235" y="23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3" name="フリーフォーム: 図形 1002">
                  <a:extLst>
                    <a:ext uri="{FF2B5EF4-FFF2-40B4-BE49-F238E27FC236}">
                      <a16:creationId xmlns:a16="http://schemas.microsoft.com/office/drawing/2014/main" id="{82A97E3E-6521-4340-B57C-FE51728190B1}"/>
                    </a:ext>
                  </a:extLst>
                </p:cNvPr>
                <p:cNvSpPr/>
                <p:nvPr/>
              </p:nvSpPr>
              <p:spPr>
                <a:xfrm>
                  <a:off x="892729" y="2366182"/>
                  <a:ext cx="349081" cy="316005"/>
                </a:xfrm>
                <a:custGeom>
                  <a:avLst/>
                  <a:gdLst>
                    <a:gd name="connsiteX0" fmla="*/ 244737 w 349081"/>
                    <a:gd name="connsiteY0" fmla="*/ 99 h 316005"/>
                    <a:gd name="connsiteX1" fmla="*/ 281558 w 349081"/>
                    <a:gd name="connsiteY1" fmla="*/ 9639 h 316005"/>
                    <a:gd name="connsiteX2" fmla="*/ 317934 w 349081"/>
                    <a:gd name="connsiteY2" fmla="*/ 59490 h 316005"/>
                    <a:gd name="connsiteX3" fmla="*/ 334180 w 349081"/>
                    <a:gd name="connsiteY3" fmla="*/ 102203 h 316005"/>
                    <a:gd name="connsiteX4" fmla="*/ 347394 w 349081"/>
                    <a:gd name="connsiteY4" fmla="*/ 236460 h 316005"/>
                    <a:gd name="connsiteX5" fmla="*/ 332474 w 349081"/>
                    <a:gd name="connsiteY5" fmla="*/ 301299 h 316005"/>
                    <a:gd name="connsiteX6" fmla="*/ 309386 w 349081"/>
                    <a:gd name="connsiteY6" fmla="*/ 307087 h 316005"/>
                    <a:gd name="connsiteX7" fmla="*/ 129623 w 349081"/>
                    <a:gd name="connsiteY7" fmla="*/ 313056 h 316005"/>
                    <a:gd name="connsiteX8" fmla="*/ 37169 w 349081"/>
                    <a:gd name="connsiteY8" fmla="*/ 301010 h 316005"/>
                    <a:gd name="connsiteX9" fmla="*/ 0 w 349081"/>
                    <a:gd name="connsiteY9" fmla="*/ 291711 h 316005"/>
                    <a:gd name="connsiteX10" fmla="*/ 114648 w 349081"/>
                    <a:gd name="connsiteY10" fmla="*/ 107703 h 316005"/>
                    <a:gd name="connsiteX11" fmla="*/ 244737 w 349081"/>
                    <a:gd name="connsiteY11" fmla="*/ 99 h 3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49081" h="316005">
                      <a:moveTo>
                        <a:pt x="244737" y="99"/>
                      </a:moveTo>
                      <a:cubicBezTo>
                        <a:pt x="258016" y="-614"/>
                        <a:pt x="270443" y="2530"/>
                        <a:pt x="281558" y="9639"/>
                      </a:cubicBezTo>
                      <a:cubicBezTo>
                        <a:pt x="296378" y="19119"/>
                        <a:pt x="308867" y="35650"/>
                        <a:pt x="317934" y="59490"/>
                      </a:cubicBezTo>
                      <a:lnTo>
                        <a:pt x="334180" y="102203"/>
                      </a:lnTo>
                      <a:cubicBezTo>
                        <a:pt x="347781" y="137962"/>
                        <a:pt x="351751" y="185088"/>
                        <a:pt x="347394" y="236460"/>
                      </a:cubicBezTo>
                      <a:lnTo>
                        <a:pt x="332474" y="301299"/>
                      </a:lnTo>
                      <a:lnTo>
                        <a:pt x="309386" y="307087"/>
                      </a:lnTo>
                      <a:cubicBezTo>
                        <a:pt x="257662" y="316030"/>
                        <a:pt x="197664" y="318679"/>
                        <a:pt x="129623" y="313056"/>
                      </a:cubicBezTo>
                      <a:cubicBezTo>
                        <a:pt x="95603" y="310245"/>
                        <a:pt x="64836" y="306163"/>
                        <a:pt x="37169" y="301010"/>
                      </a:cubicBezTo>
                      <a:lnTo>
                        <a:pt x="0" y="291711"/>
                      </a:lnTo>
                      <a:lnTo>
                        <a:pt x="114648" y="107703"/>
                      </a:lnTo>
                      <a:cubicBezTo>
                        <a:pt x="157400" y="39087"/>
                        <a:pt x="204901" y="2237"/>
                        <a:pt x="244737" y="99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4" name="フリーフォーム: 図形 1003">
                  <a:extLst>
                    <a:ext uri="{FF2B5EF4-FFF2-40B4-BE49-F238E27FC236}">
                      <a16:creationId xmlns:a16="http://schemas.microsoft.com/office/drawing/2014/main" id="{58FB300C-3428-4A10-9120-C5C7DD445E42}"/>
                    </a:ext>
                  </a:extLst>
                </p:cNvPr>
                <p:cNvSpPr/>
                <p:nvPr/>
              </p:nvSpPr>
              <p:spPr>
                <a:xfrm rot="9540701" flipH="1">
                  <a:off x="3601298" y="3018608"/>
                  <a:ext cx="653785" cy="223997"/>
                </a:xfrm>
                <a:custGeom>
                  <a:avLst/>
                  <a:gdLst>
                    <a:gd name="connsiteX0" fmla="*/ 508591 w 653143"/>
                    <a:gd name="connsiteY0" fmla="*/ 619459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05172"/>
                    <a:gd name="connsiteX1" fmla="*/ 602860 w 653143"/>
                    <a:gd name="connsiteY1" fmla="*/ 605172 h 605172"/>
                    <a:gd name="connsiteX2" fmla="*/ 581651 w 653143"/>
                    <a:gd name="connsiteY2" fmla="*/ 157555 h 605172"/>
                    <a:gd name="connsiteX3" fmla="*/ 601208 w 653143"/>
                    <a:gd name="connsiteY3" fmla="*/ 152088 h 605172"/>
                    <a:gd name="connsiteX4" fmla="*/ 609400 w 653143"/>
                    <a:gd name="connsiteY4" fmla="*/ 51217 h 605172"/>
                    <a:gd name="connsiteX5" fmla="*/ 27652 w 653143"/>
                    <a:gd name="connsiteY5" fmla="*/ 0 h 605172"/>
                    <a:gd name="connsiteX6" fmla="*/ 66012 w 653143"/>
                    <a:gd name="connsiteY6" fmla="*/ 88557 h 605172"/>
                    <a:gd name="connsiteX7" fmla="*/ 66605 w 653143"/>
                    <a:gd name="connsiteY7" fmla="*/ 96278 h 605172"/>
                    <a:gd name="connsiteX8" fmla="*/ 0 w 653143"/>
                    <a:gd name="connsiteY8" fmla="*/ 126806 h 605172"/>
                    <a:gd name="connsiteX9" fmla="*/ 67258 w 653143"/>
                    <a:gd name="connsiteY9" fmla="*/ 157632 h 605172"/>
                    <a:gd name="connsiteX10" fmla="*/ 63119 w 653143"/>
                    <a:gd name="connsiteY10" fmla="*/ 171390 h 605172"/>
                    <a:gd name="connsiteX11" fmla="*/ 27652 w 653143"/>
                    <a:gd name="connsiteY11" fmla="*/ 221583 h 605172"/>
                    <a:gd name="connsiteX12" fmla="*/ 520233 w 653143"/>
                    <a:gd name="connsiteY12" fmla="*/ 169563 h 605172"/>
                    <a:gd name="connsiteX13" fmla="*/ 529318 w 653143"/>
                    <a:gd name="connsiteY13" fmla="*/ 168054 h 605172"/>
                    <a:gd name="connsiteX0" fmla="*/ 529318 w 653143"/>
                    <a:gd name="connsiteY0" fmla="*/ 168054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12" fmla="*/ 529318 w 653143"/>
                    <a:gd name="connsiteY12" fmla="*/ 168054 h 221583"/>
                    <a:gd name="connsiteX0" fmla="*/ 520233 w 653143"/>
                    <a:gd name="connsiteY0" fmla="*/ 16956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0" fmla="*/ 27652 w 653143"/>
                    <a:gd name="connsiteY0" fmla="*/ 22158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0" fmla="*/ 27652 w 653143"/>
                    <a:gd name="connsiteY0" fmla="*/ 221583 h 221583"/>
                    <a:gd name="connsiteX1" fmla="*/ 601208 w 653143"/>
                    <a:gd name="connsiteY1" fmla="*/ 152088 h 221583"/>
                    <a:gd name="connsiteX2" fmla="*/ 609400 w 653143"/>
                    <a:gd name="connsiteY2" fmla="*/ 51217 h 221583"/>
                    <a:gd name="connsiteX3" fmla="*/ 27652 w 653143"/>
                    <a:gd name="connsiteY3" fmla="*/ 0 h 221583"/>
                    <a:gd name="connsiteX4" fmla="*/ 66012 w 653143"/>
                    <a:gd name="connsiteY4" fmla="*/ 88557 h 221583"/>
                    <a:gd name="connsiteX5" fmla="*/ 66605 w 653143"/>
                    <a:gd name="connsiteY5" fmla="*/ 96278 h 221583"/>
                    <a:gd name="connsiteX6" fmla="*/ 0 w 653143"/>
                    <a:gd name="connsiteY6" fmla="*/ 126806 h 221583"/>
                    <a:gd name="connsiteX7" fmla="*/ 67258 w 653143"/>
                    <a:gd name="connsiteY7" fmla="*/ 157632 h 221583"/>
                    <a:gd name="connsiteX8" fmla="*/ 63119 w 653143"/>
                    <a:gd name="connsiteY8" fmla="*/ 171390 h 221583"/>
                    <a:gd name="connsiteX9" fmla="*/ 27652 w 653143"/>
                    <a:gd name="connsiteY9" fmla="*/ 221583 h 221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3143" h="221583">
                      <a:moveTo>
                        <a:pt x="27652" y="221583"/>
                      </a:moveTo>
                      <a:cubicBezTo>
                        <a:pt x="117333" y="218366"/>
                        <a:pt x="504250" y="180482"/>
                        <a:pt x="601208" y="152088"/>
                      </a:cubicBezTo>
                      <a:cubicBezTo>
                        <a:pt x="672599" y="123866"/>
                        <a:pt x="665577" y="63870"/>
                        <a:pt x="609400" y="51217"/>
                      </a:cubicBezTo>
                      <a:cubicBezTo>
                        <a:pt x="545199" y="36755"/>
                        <a:pt x="237341" y="18466"/>
                        <a:pt x="27652" y="0"/>
                      </a:cubicBezTo>
                      <a:cubicBezTo>
                        <a:pt x="45389" y="24035"/>
                        <a:pt x="59704" y="48845"/>
                        <a:pt x="66012" y="88557"/>
                      </a:cubicBezTo>
                      <a:cubicBezTo>
                        <a:pt x="66210" y="91131"/>
                        <a:pt x="66407" y="93704"/>
                        <a:pt x="66605" y="96278"/>
                      </a:cubicBezTo>
                      <a:lnTo>
                        <a:pt x="0" y="126806"/>
                      </a:lnTo>
                      <a:lnTo>
                        <a:pt x="67258" y="157632"/>
                      </a:lnTo>
                      <a:lnTo>
                        <a:pt x="63119" y="171390"/>
                      </a:lnTo>
                      <a:cubicBezTo>
                        <a:pt x="51297" y="197526"/>
                        <a:pt x="27191" y="195447"/>
                        <a:pt x="27652" y="221583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5" name="フリーフォーム: 図形 1004">
                  <a:extLst>
                    <a:ext uri="{FF2B5EF4-FFF2-40B4-BE49-F238E27FC236}">
                      <a16:creationId xmlns:a16="http://schemas.microsoft.com/office/drawing/2014/main" id="{1C67FEA1-3107-411A-A9C2-89240AD7F9BE}"/>
                    </a:ext>
                  </a:extLst>
                </p:cNvPr>
                <p:cNvSpPr/>
                <p:nvPr/>
              </p:nvSpPr>
              <p:spPr>
                <a:xfrm>
                  <a:off x="2005634" y="-357004"/>
                  <a:ext cx="1727111" cy="3008451"/>
                </a:xfrm>
                <a:custGeom>
                  <a:avLst/>
                  <a:gdLst>
                    <a:gd name="connsiteX0" fmla="*/ 112323 w 705180"/>
                    <a:gd name="connsiteY0" fmla="*/ 1302675 h 1302675"/>
                    <a:gd name="connsiteX1" fmla="*/ 146829 w 705180"/>
                    <a:gd name="connsiteY1" fmla="*/ 974871 h 1302675"/>
                    <a:gd name="connsiteX2" fmla="*/ 180 w 705180"/>
                    <a:gd name="connsiteY2" fmla="*/ 741958 h 1302675"/>
                    <a:gd name="connsiteX3" fmla="*/ 181334 w 705180"/>
                    <a:gd name="connsiteY3" fmla="*/ 25965 h 1302675"/>
                    <a:gd name="connsiteX4" fmla="*/ 250346 w 705180"/>
                    <a:gd name="connsiteY4" fmla="*/ 155361 h 1302675"/>
                    <a:gd name="connsiteX5" fmla="*/ 345236 w 705180"/>
                    <a:gd name="connsiteY5" fmla="*/ 138109 h 1302675"/>
                    <a:gd name="connsiteX6" fmla="*/ 362489 w 705180"/>
                    <a:gd name="connsiteY6" fmla="*/ 232999 h 1302675"/>
                    <a:gd name="connsiteX7" fmla="*/ 440127 w 705180"/>
                    <a:gd name="connsiteY7" fmla="*/ 258878 h 1302675"/>
                    <a:gd name="connsiteX8" fmla="*/ 440127 w 705180"/>
                    <a:gd name="connsiteY8" fmla="*/ 431407 h 1302675"/>
                    <a:gd name="connsiteX9" fmla="*/ 491885 w 705180"/>
                    <a:gd name="connsiteY9" fmla="*/ 440033 h 1302675"/>
                    <a:gd name="connsiteX10" fmla="*/ 474632 w 705180"/>
                    <a:gd name="connsiteY10" fmla="*/ 560803 h 1302675"/>
                    <a:gd name="connsiteX11" fmla="*/ 552270 w 705180"/>
                    <a:gd name="connsiteY11" fmla="*/ 586682 h 1302675"/>
                    <a:gd name="connsiteX12" fmla="*/ 552270 w 705180"/>
                    <a:gd name="connsiteY12" fmla="*/ 690199 h 1302675"/>
                    <a:gd name="connsiteX13" fmla="*/ 698919 w 705180"/>
                    <a:gd name="connsiteY13" fmla="*/ 905859 h 1302675"/>
                    <a:gd name="connsiteX14" fmla="*/ 664414 w 705180"/>
                    <a:gd name="connsiteY14" fmla="*/ 1250916 h 1302675"/>
                    <a:gd name="connsiteX0" fmla="*/ 112323 w 701679"/>
                    <a:gd name="connsiteY0" fmla="*/ 1302675 h 1436352"/>
                    <a:gd name="connsiteX1" fmla="*/ 146829 w 701679"/>
                    <a:gd name="connsiteY1" fmla="*/ 974871 h 1436352"/>
                    <a:gd name="connsiteX2" fmla="*/ 180 w 701679"/>
                    <a:gd name="connsiteY2" fmla="*/ 741958 h 1436352"/>
                    <a:gd name="connsiteX3" fmla="*/ 181334 w 701679"/>
                    <a:gd name="connsiteY3" fmla="*/ 25965 h 1436352"/>
                    <a:gd name="connsiteX4" fmla="*/ 250346 w 701679"/>
                    <a:gd name="connsiteY4" fmla="*/ 155361 h 1436352"/>
                    <a:gd name="connsiteX5" fmla="*/ 345236 w 701679"/>
                    <a:gd name="connsiteY5" fmla="*/ 138109 h 1436352"/>
                    <a:gd name="connsiteX6" fmla="*/ 362489 w 701679"/>
                    <a:gd name="connsiteY6" fmla="*/ 232999 h 1436352"/>
                    <a:gd name="connsiteX7" fmla="*/ 440127 w 701679"/>
                    <a:gd name="connsiteY7" fmla="*/ 258878 h 1436352"/>
                    <a:gd name="connsiteX8" fmla="*/ 440127 w 701679"/>
                    <a:gd name="connsiteY8" fmla="*/ 431407 h 1436352"/>
                    <a:gd name="connsiteX9" fmla="*/ 491885 w 701679"/>
                    <a:gd name="connsiteY9" fmla="*/ 440033 h 1436352"/>
                    <a:gd name="connsiteX10" fmla="*/ 474632 w 701679"/>
                    <a:gd name="connsiteY10" fmla="*/ 560803 h 1436352"/>
                    <a:gd name="connsiteX11" fmla="*/ 552270 w 701679"/>
                    <a:gd name="connsiteY11" fmla="*/ 586682 h 1436352"/>
                    <a:gd name="connsiteX12" fmla="*/ 552270 w 701679"/>
                    <a:gd name="connsiteY12" fmla="*/ 690199 h 1436352"/>
                    <a:gd name="connsiteX13" fmla="*/ 698919 w 701679"/>
                    <a:gd name="connsiteY13" fmla="*/ 905859 h 1436352"/>
                    <a:gd name="connsiteX14" fmla="*/ 609626 w 701679"/>
                    <a:gd name="connsiteY14" fmla="*/ 1436352 h 1436352"/>
                    <a:gd name="connsiteX0" fmla="*/ 112323 w 793037"/>
                    <a:gd name="connsiteY0" fmla="*/ 1302675 h 1436352"/>
                    <a:gd name="connsiteX1" fmla="*/ 146829 w 793037"/>
                    <a:gd name="connsiteY1" fmla="*/ 974871 h 1436352"/>
                    <a:gd name="connsiteX2" fmla="*/ 180 w 793037"/>
                    <a:gd name="connsiteY2" fmla="*/ 741958 h 1436352"/>
                    <a:gd name="connsiteX3" fmla="*/ 181334 w 793037"/>
                    <a:gd name="connsiteY3" fmla="*/ 25965 h 1436352"/>
                    <a:gd name="connsiteX4" fmla="*/ 250346 w 793037"/>
                    <a:gd name="connsiteY4" fmla="*/ 155361 h 1436352"/>
                    <a:gd name="connsiteX5" fmla="*/ 345236 w 793037"/>
                    <a:gd name="connsiteY5" fmla="*/ 138109 h 1436352"/>
                    <a:gd name="connsiteX6" fmla="*/ 362489 w 793037"/>
                    <a:gd name="connsiteY6" fmla="*/ 232999 h 1436352"/>
                    <a:gd name="connsiteX7" fmla="*/ 440127 w 793037"/>
                    <a:gd name="connsiteY7" fmla="*/ 258878 h 1436352"/>
                    <a:gd name="connsiteX8" fmla="*/ 440127 w 793037"/>
                    <a:gd name="connsiteY8" fmla="*/ 431407 h 1436352"/>
                    <a:gd name="connsiteX9" fmla="*/ 491885 w 793037"/>
                    <a:gd name="connsiteY9" fmla="*/ 440033 h 1436352"/>
                    <a:gd name="connsiteX10" fmla="*/ 474632 w 793037"/>
                    <a:gd name="connsiteY10" fmla="*/ 560803 h 1436352"/>
                    <a:gd name="connsiteX11" fmla="*/ 552270 w 793037"/>
                    <a:gd name="connsiteY11" fmla="*/ 586682 h 1436352"/>
                    <a:gd name="connsiteX12" fmla="*/ 552270 w 793037"/>
                    <a:gd name="connsiteY12" fmla="*/ 690199 h 1436352"/>
                    <a:gd name="connsiteX13" fmla="*/ 791637 w 793037"/>
                    <a:gd name="connsiteY13" fmla="*/ 1061794 h 1436352"/>
                    <a:gd name="connsiteX14" fmla="*/ 609626 w 793037"/>
                    <a:gd name="connsiteY14" fmla="*/ 1436352 h 1436352"/>
                    <a:gd name="connsiteX0" fmla="*/ 112323 w 793663"/>
                    <a:gd name="connsiteY0" fmla="*/ 1302675 h 1436352"/>
                    <a:gd name="connsiteX1" fmla="*/ 146829 w 793663"/>
                    <a:gd name="connsiteY1" fmla="*/ 974871 h 1436352"/>
                    <a:gd name="connsiteX2" fmla="*/ 180 w 793663"/>
                    <a:gd name="connsiteY2" fmla="*/ 741958 h 1436352"/>
                    <a:gd name="connsiteX3" fmla="*/ 181334 w 793663"/>
                    <a:gd name="connsiteY3" fmla="*/ 25965 h 1436352"/>
                    <a:gd name="connsiteX4" fmla="*/ 250346 w 793663"/>
                    <a:gd name="connsiteY4" fmla="*/ 155361 h 1436352"/>
                    <a:gd name="connsiteX5" fmla="*/ 345236 w 793663"/>
                    <a:gd name="connsiteY5" fmla="*/ 138109 h 1436352"/>
                    <a:gd name="connsiteX6" fmla="*/ 362489 w 793663"/>
                    <a:gd name="connsiteY6" fmla="*/ 232999 h 1436352"/>
                    <a:gd name="connsiteX7" fmla="*/ 440127 w 793663"/>
                    <a:gd name="connsiteY7" fmla="*/ 258878 h 1436352"/>
                    <a:gd name="connsiteX8" fmla="*/ 440127 w 793663"/>
                    <a:gd name="connsiteY8" fmla="*/ 431407 h 1436352"/>
                    <a:gd name="connsiteX9" fmla="*/ 491885 w 793663"/>
                    <a:gd name="connsiteY9" fmla="*/ 440033 h 1436352"/>
                    <a:gd name="connsiteX10" fmla="*/ 474632 w 793663"/>
                    <a:gd name="connsiteY10" fmla="*/ 560803 h 1436352"/>
                    <a:gd name="connsiteX11" fmla="*/ 552270 w 793663"/>
                    <a:gd name="connsiteY11" fmla="*/ 586682 h 1436352"/>
                    <a:gd name="connsiteX12" fmla="*/ 552270 w 793663"/>
                    <a:gd name="connsiteY12" fmla="*/ 690199 h 1436352"/>
                    <a:gd name="connsiteX13" fmla="*/ 791637 w 793663"/>
                    <a:gd name="connsiteY13" fmla="*/ 1061794 h 1436352"/>
                    <a:gd name="connsiteX14" fmla="*/ 609626 w 793663"/>
                    <a:gd name="connsiteY14" fmla="*/ 1436352 h 1436352"/>
                    <a:gd name="connsiteX0" fmla="*/ 112323 w 793663"/>
                    <a:gd name="connsiteY0" fmla="*/ 1302675 h 1436352"/>
                    <a:gd name="connsiteX1" fmla="*/ 146829 w 793663"/>
                    <a:gd name="connsiteY1" fmla="*/ 974871 h 1436352"/>
                    <a:gd name="connsiteX2" fmla="*/ 180 w 793663"/>
                    <a:gd name="connsiteY2" fmla="*/ 741958 h 1436352"/>
                    <a:gd name="connsiteX3" fmla="*/ 181334 w 793663"/>
                    <a:gd name="connsiteY3" fmla="*/ 25965 h 1436352"/>
                    <a:gd name="connsiteX4" fmla="*/ 250346 w 793663"/>
                    <a:gd name="connsiteY4" fmla="*/ 155361 h 1436352"/>
                    <a:gd name="connsiteX5" fmla="*/ 345236 w 793663"/>
                    <a:gd name="connsiteY5" fmla="*/ 138109 h 1436352"/>
                    <a:gd name="connsiteX6" fmla="*/ 362489 w 793663"/>
                    <a:gd name="connsiteY6" fmla="*/ 232999 h 1436352"/>
                    <a:gd name="connsiteX7" fmla="*/ 440127 w 793663"/>
                    <a:gd name="connsiteY7" fmla="*/ 258878 h 1436352"/>
                    <a:gd name="connsiteX8" fmla="*/ 440127 w 793663"/>
                    <a:gd name="connsiteY8" fmla="*/ 431407 h 1436352"/>
                    <a:gd name="connsiteX9" fmla="*/ 508743 w 793663"/>
                    <a:gd name="connsiteY9" fmla="*/ 452677 h 1436352"/>
                    <a:gd name="connsiteX10" fmla="*/ 474632 w 793663"/>
                    <a:gd name="connsiteY10" fmla="*/ 560803 h 1436352"/>
                    <a:gd name="connsiteX11" fmla="*/ 552270 w 793663"/>
                    <a:gd name="connsiteY11" fmla="*/ 586682 h 1436352"/>
                    <a:gd name="connsiteX12" fmla="*/ 552270 w 793663"/>
                    <a:gd name="connsiteY12" fmla="*/ 690199 h 1436352"/>
                    <a:gd name="connsiteX13" fmla="*/ 791637 w 793663"/>
                    <a:gd name="connsiteY13" fmla="*/ 1061794 h 1436352"/>
                    <a:gd name="connsiteX14" fmla="*/ 609626 w 793663"/>
                    <a:gd name="connsiteY14" fmla="*/ 1436352 h 1436352"/>
                    <a:gd name="connsiteX0" fmla="*/ 112323 w 793663"/>
                    <a:gd name="connsiteY0" fmla="*/ 1302675 h 1436352"/>
                    <a:gd name="connsiteX1" fmla="*/ 146829 w 793663"/>
                    <a:gd name="connsiteY1" fmla="*/ 974871 h 1436352"/>
                    <a:gd name="connsiteX2" fmla="*/ 180 w 793663"/>
                    <a:gd name="connsiteY2" fmla="*/ 741958 h 1436352"/>
                    <a:gd name="connsiteX3" fmla="*/ 181334 w 793663"/>
                    <a:gd name="connsiteY3" fmla="*/ 25965 h 1436352"/>
                    <a:gd name="connsiteX4" fmla="*/ 250346 w 793663"/>
                    <a:gd name="connsiteY4" fmla="*/ 155361 h 1436352"/>
                    <a:gd name="connsiteX5" fmla="*/ 345236 w 793663"/>
                    <a:gd name="connsiteY5" fmla="*/ 138109 h 1436352"/>
                    <a:gd name="connsiteX6" fmla="*/ 362489 w 793663"/>
                    <a:gd name="connsiteY6" fmla="*/ 232999 h 1436352"/>
                    <a:gd name="connsiteX7" fmla="*/ 423269 w 793663"/>
                    <a:gd name="connsiteY7" fmla="*/ 250449 h 1436352"/>
                    <a:gd name="connsiteX8" fmla="*/ 440127 w 793663"/>
                    <a:gd name="connsiteY8" fmla="*/ 431407 h 1436352"/>
                    <a:gd name="connsiteX9" fmla="*/ 508743 w 793663"/>
                    <a:gd name="connsiteY9" fmla="*/ 452677 h 1436352"/>
                    <a:gd name="connsiteX10" fmla="*/ 474632 w 793663"/>
                    <a:gd name="connsiteY10" fmla="*/ 560803 h 1436352"/>
                    <a:gd name="connsiteX11" fmla="*/ 552270 w 793663"/>
                    <a:gd name="connsiteY11" fmla="*/ 586682 h 1436352"/>
                    <a:gd name="connsiteX12" fmla="*/ 552270 w 793663"/>
                    <a:gd name="connsiteY12" fmla="*/ 690199 h 1436352"/>
                    <a:gd name="connsiteX13" fmla="*/ 791637 w 793663"/>
                    <a:gd name="connsiteY13" fmla="*/ 1061794 h 1436352"/>
                    <a:gd name="connsiteX14" fmla="*/ 609626 w 793663"/>
                    <a:gd name="connsiteY14" fmla="*/ 1436352 h 1436352"/>
                    <a:gd name="connsiteX0" fmla="*/ 112323 w 793663"/>
                    <a:gd name="connsiteY0" fmla="*/ 1302675 h 1436352"/>
                    <a:gd name="connsiteX1" fmla="*/ 146829 w 793663"/>
                    <a:gd name="connsiteY1" fmla="*/ 974871 h 1436352"/>
                    <a:gd name="connsiteX2" fmla="*/ 180 w 793663"/>
                    <a:gd name="connsiteY2" fmla="*/ 741958 h 1436352"/>
                    <a:gd name="connsiteX3" fmla="*/ 181334 w 793663"/>
                    <a:gd name="connsiteY3" fmla="*/ 25965 h 1436352"/>
                    <a:gd name="connsiteX4" fmla="*/ 250346 w 793663"/>
                    <a:gd name="connsiteY4" fmla="*/ 155361 h 1436352"/>
                    <a:gd name="connsiteX5" fmla="*/ 345236 w 793663"/>
                    <a:gd name="connsiteY5" fmla="*/ 138109 h 1436352"/>
                    <a:gd name="connsiteX6" fmla="*/ 362489 w 793663"/>
                    <a:gd name="connsiteY6" fmla="*/ 232999 h 1436352"/>
                    <a:gd name="connsiteX7" fmla="*/ 423269 w 793663"/>
                    <a:gd name="connsiteY7" fmla="*/ 250449 h 1436352"/>
                    <a:gd name="connsiteX8" fmla="*/ 444341 w 793663"/>
                    <a:gd name="connsiteY8" fmla="*/ 406121 h 1436352"/>
                    <a:gd name="connsiteX9" fmla="*/ 508743 w 793663"/>
                    <a:gd name="connsiteY9" fmla="*/ 452677 h 1436352"/>
                    <a:gd name="connsiteX10" fmla="*/ 474632 w 793663"/>
                    <a:gd name="connsiteY10" fmla="*/ 560803 h 1436352"/>
                    <a:gd name="connsiteX11" fmla="*/ 552270 w 793663"/>
                    <a:gd name="connsiteY11" fmla="*/ 586682 h 1436352"/>
                    <a:gd name="connsiteX12" fmla="*/ 552270 w 793663"/>
                    <a:gd name="connsiteY12" fmla="*/ 690199 h 1436352"/>
                    <a:gd name="connsiteX13" fmla="*/ 791637 w 793663"/>
                    <a:gd name="connsiteY13" fmla="*/ 1061794 h 1436352"/>
                    <a:gd name="connsiteX14" fmla="*/ 609626 w 793663"/>
                    <a:gd name="connsiteY14" fmla="*/ 1436352 h 1436352"/>
                    <a:gd name="connsiteX0" fmla="*/ 112323 w 792356"/>
                    <a:gd name="connsiteY0" fmla="*/ 1302675 h 1537499"/>
                    <a:gd name="connsiteX1" fmla="*/ 146829 w 792356"/>
                    <a:gd name="connsiteY1" fmla="*/ 974871 h 1537499"/>
                    <a:gd name="connsiteX2" fmla="*/ 180 w 792356"/>
                    <a:gd name="connsiteY2" fmla="*/ 741958 h 1537499"/>
                    <a:gd name="connsiteX3" fmla="*/ 181334 w 792356"/>
                    <a:gd name="connsiteY3" fmla="*/ 25965 h 1537499"/>
                    <a:gd name="connsiteX4" fmla="*/ 250346 w 792356"/>
                    <a:gd name="connsiteY4" fmla="*/ 155361 h 1537499"/>
                    <a:gd name="connsiteX5" fmla="*/ 345236 w 792356"/>
                    <a:gd name="connsiteY5" fmla="*/ 138109 h 1537499"/>
                    <a:gd name="connsiteX6" fmla="*/ 362489 w 792356"/>
                    <a:gd name="connsiteY6" fmla="*/ 232999 h 1537499"/>
                    <a:gd name="connsiteX7" fmla="*/ 423269 w 792356"/>
                    <a:gd name="connsiteY7" fmla="*/ 250449 h 1537499"/>
                    <a:gd name="connsiteX8" fmla="*/ 444341 w 792356"/>
                    <a:gd name="connsiteY8" fmla="*/ 406121 h 1537499"/>
                    <a:gd name="connsiteX9" fmla="*/ 508743 w 792356"/>
                    <a:gd name="connsiteY9" fmla="*/ 452677 h 1537499"/>
                    <a:gd name="connsiteX10" fmla="*/ 474632 w 792356"/>
                    <a:gd name="connsiteY10" fmla="*/ 560803 h 1537499"/>
                    <a:gd name="connsiteX11" fmla="*/ 552270 w 792356"/>
                    <a:gd name="connsiteY11" fmla="*/ 586682 h 1537499"/>
                    <a:gd name="connsiteX12" fmla="*/ 552270 w 792356"/>
                    <a:gd name="connsiteY12" fmla="*/ 690199 h 1537499"/>
                    <a:gd name="connsiteX13" fmla="*/ 791637 w 792356"/>
                    <a:gd name="connsiteY13" fmla="*/ 1061794 h 1537499"/>
                    <a:gd name="connsiteX14" fmla="*/ 626484 w 792356"/>
                    <a:gd name="connsiteY14" fmla="*/ 1537499 h 1537499"/>
                    <a:gd name="connsiteX0" fmla="*/ 112323 w 805272"/>
                    <a:gd name="connsiteY0" fmla="*/ 1302675 h 1538127"/>
                    <a:gd name="connsiteX1" fmla="*/ 146829 w 805272"/>
                    <a:gd name="connsiteY1" fmla="*/ 974871 h 1538127"/>
                    <a:gd name="connsiteX2" fmla="*/ 180 w 805272"/>
                    <a:gd name="connsiteY2" fmla="*/ 741958 h 1538127"/>
                    <a:gd name="connsiteX3" fmla="*/ 181334 w 805272"/>
                    <a:gd name="connsiteY3" fmla="*/ 25965 h 1538127"/>
                    <a:gd name="connsiteX4" fmla="*/ 250346 w 805272"/>
                    <a:gd name="connsiteY4" fmla="*/ 155361 h 1538127"/>
                    <a:gd name="connsiteX5" fmla="*/ 345236 w 805272"/>
                    <a:gd name="connsiteY5" fmla="*/ 138109 h 1538127"/>
                    <a:gd name="connsiteX6" fmla="*/ 362489 w 805272"/>
                    <a:gd name="connsiteY6" fmla="*/ 232999 h 1538127"/>
                    <a:gd name="connsiteX7" fmla="*/ 423269 w 805272"/>
                    <a:gd name="connsiteY7" fmla="*/ 250449 h 1538127"/>
                    <a:gd name="connsiteX8" fmla="*/ 444341 w 805272"/>
                    <a:gd name="connsiteY8" fmla="*/ 406121 h 1538127"/>
                    <a:gd name="connsiteX9" fmla="*/ 508743 w 805272"/>
                    <a:gd name="connsiteY9" fmla="*/ 452677 h 1538127"/>
                    <a:gd name="connsiteX10" fmla="*/ 474632 w 805272"/>
                    <a:gd name="connsiteY10" fmla="*/ 560803 h 1538127"/>
                    <a:gd name="connsiteX11" fmla="*/ 552270 w 805272"/>
                    <a:gd name="connsiteY11" fmla="*/ 586682 h 1538127"/>
                    <a:gd name="connsiteX12" fmla="*/ 552270 w 805272"/>
                    <a:gd name="connsiteY12" fmla="*/ 690199 h 1538127"/>
                    <a:gd name="connsiteX13" fmla="*/ 791637 w 805272"/>
                    <a:gd name="connsiteY13" fmla="*/ 1061794 h 1538127"/>
                    <a:gd name="connsiteX14" fmla="*/ 626484 w 805272"/>
                    <a:gd name="connsiteY14" fmla="*/ 1537499 h 1538127"/>
                    <a:gd name="connsiteX0" fmla="*/ 112323 w 791761"/>
                    <a:gd name="connsiteY0" fmla="*/ 1302675 h 1542335"/>
                    <a:gd name="connsiteX1" fmla="*/ 146829 w 791761"/>
                    <a:gd name="connsiteY1" fmla="*/ 974871 h 1542335"/>
                    <a:gd name="connsiteX2" fmla="*/ 180 w 791761"/>
                    <a:gd name="connsiteY2" fmla="*/ 741958 h 1542335"/>
                    <a:gd name="connsiteX3" fmla="*/ 181334 w 791761"/>
                    <a:gd name="connsiteY3" fmla="*/ 25965 h 1542335"/>
                    <a:gd name="connsiteX4" fmla="*/ 250346 w 791761"/>
                    <a:gd name="connsiteY4" fmla="*/ 155361 h 1542335"/>
                    <a:gd name="connsiteX5" fmla="*/ 345236 w 791761"/>
                    <a:gd name="connsiteY5" fmla="*/ 138109 h 1542335"/>
                    <a:gd name="connsiteX6" fmla="*/ 362489 w 791761"/>
                    <a:gd name="connsiteY6" fmla="*/ 232999 h 1542335"/>
                    <a:gd name="connsiteX7" fmla="*/ 423269 w 791761"/>
                    <a:gd name="connsiteY7" fmla="*/ 250449 h 1542335"/>
                    <a:gd name="connsiteX8" fmla="*/ 444341 w 791761"/>
                    <a:gd name="connsiteY8" fmla="*/ 406121 h 1542335"/>
                    <a:gd name="connsiteX9" fmla="*/ 508743 w 791761"/>
                    <a:gd name="connsiteY9" fmla="*/ 452677 h 1542335"/>
                    <a:gd name="connsiteX10" fmla="*/ 474632 w 791761"/>
                    <a:gd name="connsiteY10" fmla="*/ 560803 h 1542335"/>
                    <a:gd name="connsiteX11" fmla="*/ 552270 w 791761"/>
                    <a:gd name="connsiteY11" fmla="*/ 586682 h 1542335"/>
                    <a:gd name="connsiteX12" fmla="*/ 552270 w 791761"/>
                    <a:gd name="connsiteY12" fmla="*/ 690199 h 1542335"/>
                    <a:gd name="connsiteX13" fmla="*/ 791637 w 791761"/>
                    <a:gd name="connsiteY13" fmla="*/ 1061794 h 1542335"/>
                    <a:gd name="connsiteX14" fmla="*/ 516908 w 791761"/>
                    <a:gd name="connsiteY14" fmla="*/ 1541713 h 1542335"/>
                    <a:gd name="connsiteX0" fmla="*/ 112323 w 803617"/>
                    <a:gd name="connsiteY0" fmla="*/ 1302675 h 1545043"/>
                    <a:gd name="connsiteX1" fmla="*/ 146829 w 803617"/>
                    <a:gd name="connsiteY1" fmla="*/ 974871 h 1545043"/>
                    <a:gd name="connsiteX2" fmla="*/ 180 w 803617"/>
                    <a:gd name="connsiteY2" fmla="*/ 741958 h 1545043"/>
                    <a:gd name="connsiteX3" fmla="*/ 181334 w 803617"/>
                    <a:gd name="connsiteY3" fmla="*/ 25965 h 1545043"/>
                    <a:gd name="connsiteX4" fmla="*/ 250346 w 803617"/>
                    <a:gd name="connsiteY4" fmla="*/ 155361 h 1545043"/>
                    <a:gd name="connsiteX5" fmla="*/ 345236 w 803617"/>
                    <a:gd name="connsiteY5" fmla="*/ 138109 h 1545043"/>
                    <a:gd name="connsiteX6" fmla="*/ 362489 w 803617"/>
                    <a:gd name="connsiteY6" fmla="*/ 232999 h 1545043"/>
                    <a:gd name="connsiteX7" fmla="*/ 423269 w 803617"/>
                    <a:gd name="connsiteY7" fmla="*/ 250449 h 1545043"/>
                    <a:gd name="connsiteX8" fmla="*/ 444341 w 803617"/>
                    <a:gd name="connsiteY8" fmla="*/ 406121 h 1545043"/>
                    <a:gd name="connsiteX9" fmla="*/ 508743 w 803617"/>
                    <a:gd name="connsiteY9" fmla="*/ 452677 h 1545043"/>
                    <a:gd name="connsiteX10" fmla="*/ 474632 w 803617"/>
                    <a:gd name="connsiteY10" fmla="*/ 560803 h 1545043"/>
                    <a:gd name="connsiteX11" fmla="*/ 552270 w 803617"/>
                    <a:gd name="connsiteY11" fmla="*/ 586682 h 1545043"/>
                    <a:gd name="connsiteX12" fmla="*/ 552270 w 803617"/>
                    <a:gd name="connsiteY12" fmla="*/ 690199 h 1545043"/>
                    <a:gd name="connsiteX13" fmla="*/ 791637 w 803617"/>
                    <a:gd name="connsiteY13" fmla="*/ 1061794 h 1545043"/>
                    <a:gd name="connsiteX14" fmla="*/ 516908 w 803617"/>
                    <a:gd name="connsiteY14" fmla="*/ 1541713 h 1545043"/>
                    <a:gd name="connsiteX0" fmla="*/ 112323 w 834607"/>
                    <a:gd name="connsiteY0" fmla="*/ 1302675 h 1490669"/>
                    <a:gd name="connsiteX1" fmla="*/ 146829 w 834607"/>
                    <a:gd name="connsiteY1" fmla="*/ 974871 h 1490669"/>
                    <a:gd name="connsiteX2" fmla="*/ 180 w 834607"/>
                    <a:gd name="connsiteY2" fmla="*/ 741958 h 1490669"/>
                    <a:gd name="connsiteX3" fmla="*/ 181334 w 834607"/>
                    <a:gd name="connsiteY3" fmla="*/ 25965 h 1490669"/>
                    <a:gd name="connsiteX4" fmla="*/ 250346 w 834607"/>
                    <a:gd name="connsiteY4" fmla="*/ 155361 h 1490669"/>
                    <a:gd name="connsiteX5" fmla="*/ 345236 w 834607"/>
                    <a:gd name="connsiteY5" fmla="*/ 138109 h 1490669"/>
                    <a:gd name="connsiteX6" fmla="*/ 362489 w 834607"/>
                    <a:gd name="connsiteY6" fmla="*/ 232999 h 1490669"/>
                    <a:gd name="connsiteX7" fmla="*/ 423269 w 834607"/>
                    <a:gd name="connsiteY7" fmla="*/ 250449 h 1490669"/>
                    <a:gd name="connsiteX8" fmla="*/ 444341 w 834607"/>
                    <a:gd name="connsiteY8" fmla="*/ 406121 h 1490669"/>
                    <a:gd name="connsiteX9" fmla="*/ 508743 w 834607"/>
                    <a:gd name="connsiteY9" fmla="*/ 452677 h 1490669"/>
                    <a:gd name="connsiteX10" fmla="*/ 474632 w 834607"/>
                    <a:gd name="connsiteY10" fmla="*/ 560803 h 1490669"/>
                    <a:gd name="connsiteX11" fmla="*/ 552270 w 834607"/>
                    <a:gd name="connsiteY11" fmla="*/ 586682 h 1490669"/>
                    <a:gd name="connsiteX12" fmla="*/ 552270 w 834607"/>
                    <a:gd name="connsiteY12" fmla="*/ 690199 h 1490669"/>
                    <a:gd name="connsiteX13" fmla="*/ 791637 w 834607"/>
                    <a:gd name="connsiteY13" fmla="*/ 1061794 h 1490669"/>
                    <a:gd name="connsiteX14" fmla="*/ 584339 w 834607"/>
                    <a:gd name="connsiteY14" fmla="*/ 1486925 h 1490669"/>
                    <a:gd name="connsiteX0" fmla="*/ 82816 w 834601"/>
                    <a:gd name="connsiteY0" fmla="*/ 1353249 h 1490669"/>
                    <a:gd name="connsiteX1" fmla="*/ 146823 w 834601"/>
                    <a:gd name="connsiteY1" fmla="*/ 974871 h 1490669"/>
                    <a:gd name="connsiteX2" fmla="*/ 174 w 834601"/>
                    <a:gd name="connsiteY2" fmla="*/ 741958 h 1490669"/>
                    <a:gd name="connsiteX3" fmla="*/ 181328 w 834601"/>
                    <a:gd name="connsiteY3" fmla="*/ 25965 h 1490669"/>
                    <a:gd name="connsiteX4" fmla="*/ 250340 w 834601"/>
                    <a:gd name="connsiteY4" fmla="*/ 155361 h 1490669"/>
                    <a:gd name="connsiteX5" fmla="*/ 345230 w 834601"/>
                    <a:gd name="connsiteY5" fmla="*/ 138109 h 1490669"/>
                    <a:gd name="connsiteX6" fmla="*/ 362483 w 834601"/>
                    <a:gd name="connsiteY6" fmla="*/ 232999 h 1490669"/>
                    <a:gd name="connsiteX7" fmla="*/ 423263 w 834601"/>
                    <a:gd name="connsiteY7" fmla="*/ 250449 h 1490669"/>
                    <a:gd name="connsiteX8" fmla="*/ 444335 w 834601"/>
                    <a:gd name="connsiteY8" fmla="*/ 406121 h 1490669"/>
                    <a:gd name="connsiteX9" fmla="*/ 508737 w 834601"/>
                    <a:gd name="connsiteY9" fmla="*/ 452677 h 1490669"/>
                    <a:gd name="connsiteX10" fmla="*/ 474626 w 834601"/>
                    <a:gd name="connsiteY10" fmla="*/ 560803 h 1490669"/>
                    <a:gd name="connsiteX11" fmla="*/ 552264 w 834601"/>
                    <a:gd name="connsiteY11" fmla="*/ 586682 h 1490669"/>
                    <a:gd name="connsiteX12" fmla="*/ 552264 w 834601"/>
                    <a:gd name="connsiteY12" fmla="*/ 690199 h 1490669"/>
                    <a:gd name="connsiteX13" fmla="*/ 791631 w 834601"/>
                    <a:gd name="connsiteY13" fmla="*/ 1061794 h 1490669"/>
                    <a:gd name="connsiteX14" fmla="*/ 584333 w 834601"/>
                    <a:gd name="connsiteY14" fmla="*/ 1486925 h 1490669"/>
                    <a:gd name="connsiteX0" fmla="*/ 82816 w 834601"/>
                    <a:gd name="connsiteY0" fmla="*/ 1353249 h 1490669"/>
                    <a:gd name="connsiteX1" fmla="*/ 146823 w 834601"/>
                    <a:gd name="connsiteY1" fmla="*/ 974871 h 1490669"/>
                    <a:gd name="connsiteX2" fmla="*/ 174 w 834601"/>
                    <a:gd name="connsiteY2" fmla="*/ 741958 h 1490669"/>
                    <a:gd name="connsiteX3" fmla="*/ 181328 w 834601"/>
                    <a:gd name="connsiteY3" fmla="*/ 25965 h 1490669"/>
                    <a:gd name="connsiteX4" fmla="*/ 250340 w 834601"/>
                    <a:gd name="connsiteY4" fmla="*/ 155361 h 1490669"/>
                    <a:gd name="connsiteX5" fmla="*/ 345230 w 834601"/>
                    <a:gd name="connsiteY5" fmla="*/ 138109 h 1490669"/>
                    <a:gd name="connsiteX6" fmla="*/ 362483 w 834601"/>
                    <a:gd name="connsiteY6" fmla="*/ 232999 h 1490669"/>
                    <a:gd name="connsiteX7" fmla="*/ 423263 w 834601"/>
                    <a:gd name="connsiteY7" fmla="*/ 250449 h 1490669"/>
                    <a:gd name="connsiteX8" fmla="*/ 444335 w 834601"/>
                    <a:gd name="connsiteY8" fmla="*/ 406121 h 1490669"/>
                    <a:gd name="connsiteX9" fmla="*/ 508737 w 834601"/>
                    <a:gd name="connsiteY9" fmla="*/ 452677 h 1490669"/>
                    <a:gd name="connsiteX10" fmla="*/ 474626 w 834601"/>
                    <a:gd name="connsiteY10" fmla="*/ 560803 h 1490669"/>
                    <a:gd name="connsiteX11" fmla="*/ 552264 w 834601"/>
                    <a:gd name="connsiteY11" fmla="*/ 586682 h 1490669"/>
                    <a:gd name="connsiteX12" fmla="*/ 552264 w 834601"/>
                    <a:gd name="connsiteY12" fmla="*/ 690199 h 1490669"/>
                    <a:gd name="connsiteX13" fmla="*/ 791631 w 834601"/>
                    <a:gd name="connsiteY13" fmla="*/ 1061794 h 1490669"/>
                    <a:gd name="connsiteX14" fmla="*/ 584333 w 834601"/>
                    <a:gd name="connsiteY14" fmla="*/ 1486925 h 1490669"/>
                    <a:gd name="connsiteX0" fmla="*/ 82816 w 843783"/>
                    <a:gd name="connsiteY0" fmla="*/ 1353249 h 1469784"/>
                    <a:gd name="connsiteX1" fmla="*/ 146823 w 843783"/>
                    <a:gd name="connsiteY1" fmla="*/ 974871 h 1469784"/>
                    <a:gd name="connsiteX2" fmla="*/ 174 w 843783"/>
                    <a:gd name="connsiteY2" fmla="*/ 741958 h 1469784"/>
                    <a:gd name="connsiteX3" fmla="*/ 181328 w 843783"/>
                    <a:gd name="connsiteY3" fmla="*/ 25965 h 1469784"/>
                    <a:gd name="connsiteX4" fmla="*/ 250340 w 843783"/>
                    <a:gd name="connsiteY4" fmla="*/ 155361 h 1469784"/>
                    <a:gd name="connsiteX5" fmla="*/ 345230 w 843783"/>
                    <a:gd name="connsiteY5" fmla="*/ 138109 h 1469784"/>
                    <a:gd name="connsiteX6" fmla="*/ 362483 w 843783"/>
                    <a:gd name="connsiteY6" fmla="*/ 232999 h 1469784"/>
                    <a:gd name="connsiteX7" fmla="*/ 423263 w 843783"/>
                    <a:gd name="connsiteY7" fmla="*/ 250449 h 1469784"/>
                    <a:gd name="connsiteX8" fmla="*/ 444335 w 843783"/>
                    <a:gd name="connsiteY8" fmla="*/ 406121 h 1469784"/>
                    <a:gd name="connsiteX9" fmla="*/ 508737 w 843783"/>
                    <a:gd name="connsiteY9" fmla="*/ 452677 h 1469784"/>
                    <a:gd name="connsiteX10" fmla="*/ 474626 w 843783"/>
                    <a:gd name="connsiteY10" fmla="*/ 560803 h 1469784"/>
                    <a:gd name="connsiteX11" fmla="*/ 552264 w 843783"/>
                    <a:gd name="connsiteY11" fmla="*/ 586682 h 1469784"/>
                    <a:gd name="connsiteX12" fmla="*/ 552264 w 843783"/>
                    <a:gd name="connsiteY12" fmla="*/ 690199 h 1469784"/>
                    <a:gd name="connsiteX13" fmla="*/ 791631 w 843783"/>
                    <a:gd name="connsiteY13" fmla="*/ 1061794 h 1469784"/>
                    <a:gd name="connsiteX14" fmla="*/ 601191 w 843783"/>
                    <a:gd name="connsiteY14" fmla="*/ 1465853 h 1469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843783" h="1469784">
                      <a:moveTo>
                        <a:pt x="82816" y="1353249"/>
                      </a:moveTo>
                      <a:cubicBezTo>
                        <a:pt x="159987" y="1206572"/>
                        <a:pt x="160597" y="1076753"/>
                        <a:pt x="146823" y="974871"/>
                      </a:cubicBezTo>
                      <a:cubicBezTo>
                        <a:pt x="133049" y="872989"/>
                        <a:pt x="-5577" y="900109"/>
                        <a:pt x="174" y="741958"/>
                      </a:cubicBezTo>
                      <a:cubicBezTo>
                        <a:pt x="5925" y="583807"/>
                        <a:pt x="139634" y="123731"/>
                        <a:pt x="181328" y="25965"/>
                      </a:cubicBezTo>
                      <a:cubicBezTo>
                        <a:pt x="223022" y="-71801"/>
                        <a:pt x="223023" y="136670"/>
                        <a:pt x="250340" y="155361"/>
                      </a:cubicBezTo>
                      <a:cubicBezTo>
                        <a:pt x="277657" y="174052"/>
                        <a:pt x="326540" y="125169"/>
                        <a:pt x="345230" y="138109"/>
                      </a:cubicBezTo>
                      <a:cubicBezTo>
                        <a:pt x="363920" y="151049"/>
                        <a:pt x="349478" y="214276"/>
                        <a:pt x="362483" y="232999"/>
                      </a:cubicBezTo>
                      <a:cubicBezTo>
                        <a:pt x="375488" y="251722"/>
                        <a:pt x="409621" y="221595"/>
                        <a:pt x="423263" y="250449"/>
                      </a:cubicBezTo>
                      <a:cubicBezTo>
                        <a:pt x="436905" y="279303"/>
                        <a:pt x="430089" y="372416"/>
                        <a:pt x="444335" y="406121"/>
                      </a:cubicBezTo>
                      <a:cubicBezTo>
                        <a:pt x="458581" y="439826"/>
                        <a:pt x="503689" y="426897"/>
                        <a:pt x="508737" y="452677"/>
                      </a:cubicBezTo>
                      <a:cubicBezTo>
                        <a:pt x="513786" y="478457"/>
                        <a:pt x="467372" y="538469"/>
                        <a:pt x="474626" y="560803"/>
                      </a:cubicBezTo>
                      <a:cubicBezTo>
                        <a:pt x="481880" y="583137"/>
                        <a:pt x="539324" y="565116"/>
                        <a:pt x="552264" y="586682"/>
                      </a:cubicBezTo>
                      <a:cubicBezTo>
                        <a:pt x="565204" y="608248"/>
                        <a:pt x="512370" y="611014"/>
                        <a:pt x="552264" y="690199"/>
                      </a:cubicBezTo>
                      <a:cubicBezTo>
                        <a:pt x="592158" y="769384"/>
                        <a:pt x="783477" y="932518"/>
                        <a:pt x="791631" y="1061794"/>
                      </a:cubicBezTo>
                      <a:cubicBezTo>
                        <a:pt x="799785" y="1191070"/>
                        <a:pt x="986018" y="1508629"/>
                        <a:pt x="601191" y="1465853"/>
                      </a:cubicBezTo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06" name="グループ化 1005">
                  <a:extLst>
                    <a:ext uri="{FF2B5EF4-FFF2-40B4-BE49-F238E27FC236}">
                      <a16:creationId xmlns:a16="http://schemas.microsoft.com/office/drawing/2014/main" id="{F559ABD7-59D1-426C-A5C2-8E42F15A9D11}"/>
                    </a:ext>
                  </a:extLst>
                </p:cNvPr>
                <p:cNvGrpSpPr/>
                <p:nvPr/>
              </p:nvGrpSpPr>
              <p:grpSpPr>
                <a:xfrm>
                  <a:off x="864335" y="2262907"/>
                  <a:ext cx="170974" cy="170974"/>
                  <a:chOff x="1389970" y="4934997"/>
                  <a:chExt cx="170974" cy="170974"/>
                </a:xfrm>
              </p:grpSpPr>
              <p:sp>
                <p:nvSpPr>
                  <p:cNvPr id="1007" name="楕円 1006">
                    <a:extLst>
                      <a:ext uri="{FF2B5EF4-FFF2-40B4-BE49-F238E27FC236}">
                        <a16:creationId xmlns:a16="http://schemas.microsoft.com/office/drawing/2014/main" id="{E69F3397-C23C-4357-87EC-AE27B421DD63}"/>
                      </a:ext>
                    </a:extLst>
                  </p:cNvPr>
                  <p:cNvSpPr/>
                  <p:nvPr/>
                </p:nvSpPr>
                <p:spPr>
                  <a:xfrm>
                    <a:off x="1389970" y="4934997"/>
                    <a:ext cx="170974" cy="170974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8" name="楕円 1007">
                    <a:extLst>
                      <a:ext uri="{FF2B5EF4-FFF2-40B4-BE49-F238E27FC236}">
                        <a16:creationId xmlns:a16="http://schemas.microsoft.com/office/drawing/2014/main" id="{3C0C2387-8B40-43FF-AA2F-781402F8BBE1}"/>
                      </a:ext>
                    </a:extLst>
                  </p:cNvPr>
                  <p:cNvSpPr/>
                  <p:nvPr/>
                </p:nvSpPr>
                <p:spPr>
                  <a:xfrm>
                    <a:off x="1414914" y="4967071"/>
                    <a:ext cx="106825" cy="106825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009" name="グループ化 1008">
                <a:extLst>
                  <a:ext uri="{FF2B5EF4-FFF2-40B4-BE49-F238E27FC236}">
                    <a16:creationId xmlns:a16="http://schemas.microsoft.com/office/drawing/2014/main" id="{87CB5D14-D8D5-4805-B48D-7B37806762A6}"/>
                  </a:ext>
                </a:extLst>
              </p:cNvPr>
              <p:cNvGrpSpPr/>
              <p:nvPr/>
            </p:nvGrpSpPr>
            <p:grpSpPr>
              <a:xfrm>
                <a:off x="2562598" y="5847671"/>
                <a:ext cx="593237" cy="436172"/>
                <a:chOff x="426394" y="-357004"/>
                <a:chExt cx="4967966" cy="3652654"/>
              </a:xfrm>
            </p:grpSpPr>
            <p:sp>
              <p:nvSpPr>
                <p:cNvPr id="1010" name="フリーフォーム: 図形 1009">
                  <a:extLst>
                    <a:ext uri="{FF2B5EF4-FFF2-40B4-BE49-F238E27FC236}">
                      <a16:creationId xmlns:a16="http://schemas.microsoft.com/office/drawing/2014/main" id="{F36FF993-DF4B-4F55-9C77-5157F17FB20E}"/>
                    </a:ext>
                  </a:extLst>
                </p:cNvPr>
                <p:cNvSpPr/>
                <p:nvPr/>
              </p:nvSpPr>
              <p:spPr>
                <a:xfrm rot="9540701" flipH="1">
                  <a:off x="3710398" y="2900979"/>
                  <a:ext cx="591106" cy="188299"/>
                </a:xfrm>
                <a:custGeom>
                  <a:avLst/>
                  <a:gdLst>
                    <a:gd name="connsiteX0" fmla="*/ 508591 w 653143"/>
                    <a:gd name="connsiteY0" fmla="*/ 619459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05172"/>
                    <a:gd name="connsiteX1" fmla="*/ 602860 w 653143"/>
                    <a:gd name="connsiteY1" fmla="*/ 605172 h 605172"/>
                    <a:gd name="connsiteX2" fmla="*/ 581651 w 653143"/>
                    <a:gd name="connsiteY2" fmla="*/ 157555 h 605172"/>
                    <a:gd name="connsiteX3" fmla="*/ 601208 w 653143"/>
                    <a:gd name="connsiteY3" fmla="*/ 152088 h 605172"/>
                    <a:gd name="connsiteX4" fmla="*/ 609400 w 653143"/>
                    <a:gd name="connsiteY4" fmla="*/ 51217 h 605172"/>
                    <a:gd name="connsiteX5" fmla="*/ 27652 w 653143"/>
                    <a:gd name="connsiteY5" fmla="*/ 0 h 605172"/>
                    <a:gd name="connsiteX6" fmla="*/ 66012 w 653143"/>
                    <a:gd name="connsiteY6" fmla="*/ 88557 h 605172"/>
                    <a:gd name="connsiteX7" fmla="*/ 66605 w 653143"/>
                    <a:gd name="connsiteY7" fmla="*/ 96278 h 605172"/>
                    <a:gd name="connsiteX8" fmla="*/ 0 w 653143"/>
                    <a:gd name="connsiteY8" fmla="*/ 126806 h 605172"/>
                    <a:gd name="connsiteX9" fmla="*/ 67258 w 653143"/>
                    <a:gd name="connsiteY9" fmla="*/ 157632 h 605172"/>
                    <a:gd name="connsiteX10" fmla="*/ 63119 w 653143"/>
                    <a:gd name="connsiteY10" fmla="*/ 171390 h 605172"/>
                    <a:gd name="connsiteX11" fmla="*/ 27652 w 653143"/>
                    <a:gd name="connsiteY11" fmla="*/ 221583 h 605172"/>
                    <a:gd name="connsiteX12" fmla="*/ 520233 w 653143"/>
                    <a:gd name="connsiteY12" fmla="*/ 169563 h 605172"/>
                    <a:gd name="connsiteX13" fmla="*/ 529318 w 653143"/>
                    <a:gd name="connsiteY13" fmla="*/ 168054 h 605172"/>
                    <a:gd name="connsiteX0" fmla="*/ 529318 w 653143"/>
                    <a:gd name="connsiteY0" fmla="*/ 168054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12" fmla="*/ 529318 w 653143"/>
                    <a:gd name="connsiteY12" fmla="*/ 168054 h 221583"/>
                    <a:gd name="connsiteX0" fmla="*/ 520233 w 653143"/>
                    <a:gd name="connsiteY0" fmla="*/ 16956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0" fmla="*/ 27652 w 653143"/>
                    <a:gd name="connsiteY0" fmla="*/ 22158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0" fmla="*/ 27652 w 653143"/>
                    <a:gd name="connsiteY0" fmla="*/ 221583 h 221583"/>
                    <a:gd name="connsiteX1" fmla="*/ 601208 w 653143"/>
                    <a:gd name="connsiteY1" fmla="*/ 152088 h 221583"/>
                    <a:gd name="connsiteX2" fmla="*/ 609400 w 653143"/>
                    <a:gd name="connsiteY2" fmla="*/ 51217 h 221583"/>
                    <a:gd name="connsiteX3" fmla="*/ 27652 w 653143"/>
                    <a:gd name="connsiteY3" fmla="*/ 0 h 221583"/>
                    <a:gd name="connsiteX4" fmla="*/ 66012 w 653143"/>
                    <a:gd name="connsiteY4" fmla="*/ 88557 h 221583"/>
                    <a:gd name="connsiteX5" fmla="*/ 66605 w 653143"/>
                    <a:gd name="connsiteY5" fmla="*/ 96278 h 221583"/>
                    <a:gd name="connsiteX6" fmla="*/ 0 w 653143"/>
                    <a:gd name="connsiteY6" fmla="*/ 126806 h 221583"/>
                    <a:gd name="connsiteX7" fmla="*/ 67258 w 653143"/>
                    <a:gd name="connsiteY7" fmla="*/ 157632 h 221583"/>
                    <a:gd name="connsiteX8" fmla="*/ 63119 w 653143"/>
                    <a:gd name="connsiteY8" fmla="*/ 171390 h 221583"/>
                    <a:gd name="connsiteX9" fmla="*/ 27652 w 653143"/>
                    <a:gd name="connsiteY9" fmla="*/ 221583 h 221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3143" h="221583">
                      <a:moveTo>
                        <a:pt x="27652" y="221583"/>
                      </a:moveTo>
                      <a:cubicBezTo>
                        <a:pt x="117333" y="218366"/>
                        <a:pt x="504250" y="180482"/>
                        <a:pt x="601208" y="152088"/>
                      </a:cubicBezTo>
                      <a:cubicBezTo>
                        <a:pt x="672599" y="123866"/>
                        <a:pt x="665577" y="63870"/>
                        <a:pt x="609400" y="51217"/>
                      </a:cubicBezTo>
                      <a:cubicBezTo>
                        <a:pt x="545199" y="36755"/>
                        <a:pt x="237341" y="18466"/>
                        <a:pt x="27652" y="0"/>
                      </a:cubicBezTo>
                      <a:cubicBezTo>
                        <a:pt x="45389" y="24035"/>
                        <a:pt x="59704" y="48845"/>
                        <a:pt x="66012" y="88557"/>
                      </a:cubicBezTo>
                      <a:cubicBezTo>
                        <a:pt x="66210" y="91131"/>
                        <a:pt x="66407" y="93704"/>
                        <a:pt x="66605" y="96278"/>
                      </a:cubicBezTo>
                      <a:lnTo>
                        <a:pt x="0" y="126806"/>
                      </a:lnTo>
                      <a:lnTo>
                        <a:pt x="67258" y="157632"/>
                      </a:lnTo>
                      <a:lnTo>
                        <a:pt x="63119" y="171390"/>
                      </a:lnTo>
                      <a:cubicBezTo>
                        <a:pt x="51297" y="197526"/>
                        <a:pt x="27191" y="195447"/>
                        <a:pt x="27652" y="221583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1" name="フリーフォーム: 図形 1010">
                  <a:extLst>
                    <a:ext uri="{FF2B5EF4-FFF2-40B4-BE49-F238E27FC236}">
                      <a16:creationId xmlns:a16="http://schemas.microsoft.com/office/drawing/2014/main" id="{4011A998-B8C6-4A5B-9FDF-F250325612C8}"/>
                    </a:ext>
                  </a:extLst>
                </p:cNvPr>
                <p:cNvSpPr/>
                <p:nvPr/>
              </p:nvSpPr>
              <p:spPr>
                <a:xfrm>
                  <a:off x="507126" y="2547340"/>
                  <a:ext cx="442696" cy="72544"/>
                </a:xfrm>
                <a:custGeom>
                  <a:avLst/>
                  <a:gdLst>
                    <a:gd name="connsiteX0" fmla="*/ 0 w 442696"/>
                    <a:gd name="connsiteY0" fmla="*/ 0 h 72544"/>
                    <a:gd name="connsiteX1" fmla="*/ 5748 w 442696"/>
                    <a:gd name="connsiteY1" fmla="*/ 658 h 72544"/>
                    <a:gd name="connsiteX2" fmla="*/ 284086 w 442696"/>
                    <a:gd name="connsiteY2" fmla="*/ 14198 h 72544"/>
                    <a:gd name="connsiteX3" fmla="*/ 402013 w 442696"/>
                    <a:gd name="connsiteY3" fmla="*/ 15125 h 72544"/>
                    <a:gd name="connsiteX4" fmla="*/ 441526 w 442696"/>
                    <a:gd name="connsiteY4" fmla="*/ 59716 h 72544"/>
                    <a:gd name="connsiteX5" fmla="*/ 442696 w 442696"/>
                    <a:gd name="connsiteY5" fmla="*/ 72544 h 72544"/>
                    <a:gd name="connsiteX6" fmla="*/ 409712 w 442696"/>
                    <a:gd name="connsiteY6" fmla="*/ 70337 h 72544"/>
                    <a:gd name="connsiteX7" fmla="*/ 7189 w 442696"/>
                    <a:gd name="connsiteY7" fmla="*/ 3235 h 72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42696" h="72544">
                      <a:moveTo>
                        <a:pt x="0" y="0"/>
                      </a:moveTo>
                      <a:lnTo>
                        <a:pt x="5748" y="658"/>
                      </a:lnTo>
                      <a:cubicBezTo>
                        <a:pt x="76441" y="7492"/>
                        <a:pt x="170644" y="12274"/>
                        <a:pt x="284086" y="14198"/>
                      </a:cubicBezTo>
                      <a:lnTo>
                        <a:pt x="402013" y="15125"/>
                      </a:lnTo>
                      <a:lnTo>
                        <a:pt x="441526" y="59716"/>
                      </a:lnTo>
                      <a:lnTo>
                        <a:pt x="442696" y="72544"/>
                      </a:lnTo>
                      <a:lnTo>
                        <a:pt x="409712" y="70337"/>
                      </a:lnTo>
                      <a:cubicBezTo>
                        <a:pt x="213595" y="53045"/>
                        <a:pt x="70221" y="27283"/>
                        <a:pt x="7189" y="3235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12" name="フリーフォーム: 図形 1011">
                  <a:extLst>
                    <a:ext uri="{FF2B5EF4-FFF2-40B4-BE49-F238E27FC236}">
                      <a16:creationId xmlns:a16="http://schemas.microsoft.com/office/drawing/2014/main" id="{51F374A5-8C7C-4615-9750-F7625E3B3B09}"/>
                    </a:ext>
                  </a:extLst>
                </p:cNvPr>
                <p:cNvSpPr/>
                <p:nvPr/>
              </p:nvSpPr>
              <p:spPr>
                <a:xfrm>
                  <a:off x="426394" y="2403414"/>
                  <a:ext cx="435431" cy="164761"/>
                </a:xfrm>
                <a:custGeom>
                  <a:avLst/>
                  <a:gdLst>
                    <a:gd name="connsiteX0" fmla="*/ 381765 w 435431"/>
                    <a:gd name="connsiteY0" fmla="*/ 0 h 164761"/>
                    <a:gd name="connsiteX1" fmla="*/ 378140 w 435431"/>
                    <a:gd name="connsiteY1" fmla="*/ 27357 h 164761"/>
                    <a:gd name="connsiteX2" fmla="*/ 405686 w 435431"/>
                    <a:gd name="connsiteY2" fmla="*/ 131169 h 164761"/>
                    <a:gd name="connsiteX3" fmla="*/ 435431 w 435431"/>
                    <a:gd name="connsiteY3" fmla="*/ 164737 h 164761"/>
                    <a:gd name="connsiteX4" fmla="*/ 432166 w 435431"/>
                    <a:gd name="connsiteY4" fmla="*/ 164760 h 164761"/>
                    <a:gd name="connsiteX5" fmla="*/ 34129 w 435431"/>
                    <a:gd name="connsiteY5" fmla="*/ 150279 h 164761"/>
                    <a:gd name="connsiteX6" fmla="*/ 28381 w 435431"/>
                    <a:gd name="connsiteY6" fmla="*/ 149621 h 164761"/>
                    <a:gd name="connsiteX7" fmla="*/ 15753 w 435431"/>
                    <a:gd name="connsiteY7" fmla="*/ 143938 h 164761"/>
                    <a:gd name="connsiteX8" fmla="*/ 115107 w 435431"/>
                    <a:gd name="connsiteY8" fmla="*/ 96045 h 164761"/>
                    <a:gd name="connsiteX9" fmla="*/ 337638 w 435431"/>
                    <a:gd name="connsiteY9" fmla="*/ 28367 h 164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431" h="164761">
                      <a:moveTo>
                        <a:pt x="381765" y="0"/>
                      </a:moveTo>
                      <a:lnTo>
                        <a:pt x="378140" y="27357"/>
                      </a:lnTo>
                      <a:cubicBezTo>
                        <a:pt x="378140" y="64181"/>
                        <a:pt x="387948" y="99261"/>
                        <a:pt x="405686" y="131169"/>
                      </a:cubicBezTo>
                      <a:lnTo>
                        <a:pt x="435431" y="164737"/>
                      </a:lnTo>
                      <a:lnTo>
                        <a:pt x="432166" y="164760"/>
                      </a:lnTo>
                      <a:cubicBezTo>
                        <a:pt x="264438" y="164856"/>
                        <a:pt x="128387" y="159390"/>
                        <a:pt x="34129" y="150279"/>
                      </a:cubicBezTo>
                      <a:lnTo>
                        <a:pt x="28381" y="149621"/>
                      </a:lnTo>
                      <a:lnTo>
                        <a:pt x="15753" y="143938"/>
                      </a:lnTo>
                      <a:cubicBezTo>
                        <a:pt x="-21447" y="123412"/>
                        <a:pt x="5508" y="105172"/>
                        <a:pt x="115107" y="96045"/>
                      </a:cubicBezTo>
                      <a:cubicBezTo>
                        <a:pt x="249310" y="84868"/>
                        <a:pt x="298938" y="55944"/>
                        <a:pt x="337638" y="28367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3" name="フリーフォーム: 図形 1012">
                  <a:extLst>
                    <a:ext uri="{FF2B5EF4-FFF2-40B4-BE49-F238E27FC236}">
                      <a16:creationId xmlns:a16="http://schemas.microsoft.com/office/drawing/2014/main" id="{9C9546D7-3544-49B7-9981-E41BDB1CAEC8}"/>
                    </a:ext>
                  </a:extLst>
                </p:cNvPr>
                <p:cNvSpPr/>
                <p:nvPr/>
              </p:nvSpPr>
              <p:spPr>
                <a:xfrm rot="16200000">
                  <a:off x="4083308" y="1550506"/>
                  <a:ext cx="469057" cy="2153046"/>
                </a:xfrm>
                <a:custGeom>
                  <a:avLst/>
                  <a:gdLst>
                    <a:gd name="connsiteX0" fmla="*/ 469057 w 469057"/>
                    <a:gd name="connsiteY0" fmla="*/ 1178577 h 2153046"/>
                    <a:gd name="connsiteX1" fmla="*/ 179092 w 469057"/>
                    <a:gd name="connsiteY1" fmla="*/ 2149549 h 2153046"/>
                    <a:gd name="connsiteX2" fmla="*/ 166384 w 469057"/>
                    <a:gd name="connsiteY2" fmla="*/ 2153046 h 2153046"/>
                    <a:gd name="connsiteX3" fmla="*/ 172732 w 469057"/>
                    <a:gd name="connsiteY3" fmla="*/ 2117471 h 2153046"/>
                    <a:gd name="connsiteX4" fmla="*/ 198942 w 469057"/>
                    <a:gd name="connsiteY4" fmla="*/ 1906609 h 2153046"/>
                    <a:gd name="connsiteX5" fmla="*/ 200879 w 469057"/>
                    <a:gd name="connsiteY5" fmla="*/ 1883876 h 2153046"/>
                    <a:gd name="connsiteX6" fmla="*/ 167696 w 469057"/>
                    <a:gd name="connsiteY6" fmla="*/ 1928847 h 2153046"/>
                    <a:gd name="connsiteX7" fmla="*/ 107725 w 469057"/>
                    <a:gd name="connsiteY7" fmla="*/ 1977458 h 2153046"/>
                    <a:gd name="connsiteX8" fmla="*/ 95017 w 469057"/>
                    <a:gd name="connsiteY8" fmla="*/ 1980955 h 2153046"/>
                    <a:gd name="connsiteX9" fmla="*/ 101364 w 469057"/>
                    <a:gd name="connsiteY9" fmla="*/ 1945380 h 2153046"/>
                    <a:gd name="connsiteX10" fmla="*/ 124369 w 469057"/>
                    <a:gd name="connsiteY10" fmla="*/ 1724100 h 2153046"/>
                    <a:gd name="connsiteX11" fmla="*/ 54611 w 469057"/>
                    <a:gd name="connsiteY11" fmla="*/ 1823178 h 2153046"/>
                    <a:gd name="connsiteX12" fmla="*/ 46356 w 469057"/>
                    <a:gd name="connsiteY12" fmla="*/ 1826189 h 2153046"/>
                    <a:gd name="connsiteX13" fmla="*/ 50479 w 469057"/>
                    <a:gd name="connsiteY13" fmla="*/ 1795559 h 2153046"/>
                    <a:gd name="connsiteX14" fmla="*/ 67504 w 469057"/>
                    <a:gd name="connsiteY14" fmla="*/ 1614008 h 2153046"/>
                    <a:gd name="connsiteX15" fmla="*/ 68762 w 469057"/>
                    <a:gd name="connsiteY15" fmla="*/ 1594436 h 2153046"/>
                    <a:gd name="connsiteX16" fmla="*/ 47208 w 469057"/>
                    <a:gd name="connsiteY16" fmla="*/ 1633156 h 2153046"/>
                    <a:gd name="connsiteX17" fmla="*/ 8255 w 469057"/>
                    <a:gd name="connsiteY17" fmla="*/ 1675009 h 2153046"/>
                    <a:gd name="connsiteX18" fmla="*/ 0 w 469057"/>
                    <a:gd name="connsiteY18" fmla="*/ 1678020 h 2153046"/>
                    <a:gd name="connsiteX19" fmla="*/ 4123 w 469057"/>
                    <a:gd name="connsiteY19" fmla="*/ 1647390 h 2153046"/>
                    <a:gd name="connsiteX20" fmla="*/ 44408 w 469057"/>
                    <a:gd name="connsiteY20" fmla="*/ 839009 h 2153046"/>
                    <a:gd name="connsiteX21" fmla="*/ 4123 w 469057"/>
                    <a:gd name="connsiteY21" fmla="*/ 30630 h 2153046"/>
                    <a:gd name="connsiteX22" fmla="*/ 0 w 469057"/>
                    <a:gd name="connsiteY22" fmla="*/ 0 h 2153046"/>
                    <a:gd name="connsiteX23" fmla="*/ 8254 w 469057"/>
                    <a:gd name="connsiteY23" fmla="*/ 3010 h 2153046"/>
                    <a:gd name="connsiteX24" fmla="*/ 65550 w 469057"/>
                    <a:gd name="connsiteY24" fmla="*/ 74370 h 2153046"/>
                    <a:gd name="connsiteX25" fmla="*/ 114279 w 469057"/>
                    <a:gd name="connsiteY25" fmla="*/ 191824 h 2153046"/>
                    <a:gd name="connsiteX26" fmla="*/ 101364 w 469057"/>
                    <a:gd name="connsiteY26" fmla="*/ 67595 h 2153046"/>
                    <a:gd name="connsiteX27" fmla="*/ 95017 w 469057"/>
                    <a:gd name="connsiteY27" fmla="*/ 32020 h 2153046"/>
                    <a:gd name="connsiteX28" fmla="*/ 107724 w 469057"/>
                    <a:gd name="connsiteY28" fmla="*/ 35515 h 2153046"/>
                    <a:gd name="connsiteX29" fmla="*/ 272193 w 469057"/>
                    <a:gd name="connsiteY29" fmla="*/ 257064 h 2153046"/>
                    <a:gd name="connsiteX30" fmla="*/ 309546 w 469057"/>
                    <a:gd name="connsiteY30" fmla="*/ 361470 h 2153046"/>
                    <a:gd name="connsiteX31" fmla="*/ 343560 w 469057"/>
                    <a:gd name="connsiteY31" fmla="*/ 429154 h 2153046"/>
                    <a:gd name="connsiteX32" fmla="*/ 420943 w 469057"/>
                    <a:gd name="connsiteY32" fmla="*/ 685247 h 2153046"/>
                    <a:gd name="connsiteX33" fmla="*/ 469057 w 469057"/>
                    <a:gd name="connsiteY33" fmla="*/ 1178577 h 2153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469057" h="2153046">
                      <a:moveTo>
                        <a:pt x="469057" y="1178577"/>
                      </a:moveTo>
                      <a:cubicBezTo>
                        <a:pt x="469057" y="1657529"/>
                        <a:pt x="344575" y="2057132"/>
                        <a:pt x="179092" y="2149549"/>
                      </a:cubicBezTo>
                      <a:lnTo>
                        <a:pt x="166384" y="2153046"/>
                      </a:lnTo>
                      <a:lnTo>
                        <a:pt x="172732" y="2117471"/>
                      </a:lnTo>
                      <a:cubicBezTo>
                        <a:pt x="182521" y="2050468"/>
                        <a:pt x="191292" y="1980022"/>
                        <a:pt x="198942" y="1906609"/>
                      </a:cubicBezTo>
                      <a:lnTo>
                        <a:pt x="200879" y="1883876"/>
                      </a:lnTo>
                      <a:lnTo>
                        <a:pt x="167696" y="1928847"/>
                      </a:lnTo>
                      <a:cubicBezTo>
                        <a:pt x="148454" y="1949555"/>
                        <a:pt x="128410" y="1965906"/>
                        <a:pt x="107725" y="1977458"/>
                      </a:cubicBezTo>
                      <a:lnTo>
                        <a:pt x="95017" y="1980955"/>
                      </a:lnTo>
                      <a:lnTo>
                        <a:pt x="101364" y="1945380"/>
                      </a:lnTo>
                      <a:lnTo>
                        <a:pt x="124369" y="1724100"/>
                      </a:lnTo>
                      <a:lnTo>
                        <a:pt x="54611" y="1823178"/>
                      </a:lnTo>
                      <a:lnTo>
                        <a:pt x="46356" y="1826189"/>
                      </a:lnTo>
                      <a:lnTo>
                        <a:pt x="50479" y="1795559"/>
                      </a:lnTo>
                      <a:cubicBezTo>
                        <a:pt x="56838" y="1737870"/>
                        <a:pt x="62535" y="1677217"/>
                        <a:pt x="67504" y="1614008"/>
                      </a:cubicBezTo>
                      <a:lnTo>
                        <a:pt x="68762" y="1594436"/>
                      </a:lnTo>
                      <a:lnTo>
                        <a:pt x="47208" y="1633156"/>
                      </a:lnTo>
                      <a:cubicBezTo>
                        <a:pt x="34710" y="1650985"/>
                        <a:pt x="21690" y="1665064"/>
                        <a:pt x="8255" y="1675009"/>
                      </a:cubicBezTo>
                      <a:lnTo>
                        <a:pt x="0" y="1678020"/>
                      </a:lnTo>
                      <a:lnTo>
                        <a:pt x="4123" y="1647390"/>
                      </a:lnTo>
                      <a:cubicBezTo>
                        <a:pt x="29557" y="1416634"/>
                        <a:pt x="44408" y="1138453"/>
                        <a:pt x="44408" y="839009"/>
                      </a:cubicBezTo>
                      <a:cubicBezTo>
                        <a:pt x="44408" y="539568"/>
                        <a:pt x="29557" y="261387"/>
                        <a:pt x="4123" y="30630"/>
                      </a:cubicBezTo>
                      <a:lnTo>
                        <a:pt x="0" y="0"/>
                      </a:lnTo>
                      <a:lnTo>
                        <a:pt x="8254" y="3010"/>
                      </a:lnTo>
                      <a:cubicBezTo>
                        <a:pt x="28408" y="17929"/>
                        <a:pt x="47626" y="42147"/>
                        <a:pt x="65550" y="74370"/>
                      </a:cubicBezTo>
                      <a:lnTo>
                        <a:pt x="114279" y="191824"/>
                      </a:lnTo>
                      <a:lnTo>
                        <a:pt x="101364" y="67595"/>
                      </a:lnTo>
                      <a:lnTo>
                        <a:pt x="95017" y="32020"/>
                      </a:lnTo>
                      <a:lnTo>
                        <a:pt x="107724" y="35515"/>
                      </a:lnTo>
                      <a:cubicBezTo>
                        <a:pt x="169780" y="70172"/>
                        <a:pt x="226071" y="148026"/>
                        <a:pt x="272193" y="257064"/>
                      </a:cubicBezTo>
                      <a:lnTo>
                        <a:pt x="309546" y="361470"/>
                      </a:lnTo>
                      <a:lnTo>
                        <a:pt x="343560" y="429154"/>
                      </a:lnTo>
                      <a:cubicBezTo>
                        <a:pt x="374309" y="501846"/>
                        <a:pt x="400538" y="588397"/>
                        <a:pt x="420943" y="685247"/>
                      </a:cubicBezTo>
                      <a:cubicBezTo>
                        <a:pt x="451551" y="830522"/>
                        <a:pt x="469057" y="998971"/>
                        <a:pt x="469057" y="1178577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4" name="フリーフォーム: 図形 1013">
                  <a:extLst>
                    <a:ext uri="{FF2B5EF4-FFF2-40B4-BE49-F238E27FC236}">
                      <a16:creationId xmlns:a16="http://schemas.microsoft.com/office/drawing/2014/main" id="{DD7F9822-87B5-4475-ADA7-DA87E277C7F7}"/>
                    </a:ext>
                  </a:extLst>
                </p:cNvPr>
                <p:cNvSpPr/>
                <p:nvPr/>
              </p:nvSpPr>
              <p:spPr>
                <a:xfrm>
                  <a:off x="728473" y="2180994"/>
                  <a:ext cx="3589362" cy="1114656"/>
                </a:xfrm>
                <a:custGeom>
                  <a:avLst/>
                  <a:gdLst>
                    <a:gd name="connsiteX0" fmla="*/ 350235 w 3589362"/>
                    <a:gd name="connsiteY0" fmla="*/ 230 h 1114656"/>
                    <a:gd name="connsiteX1" fmla="*/ 594137 w 3589362"/>
                    <a:gd name="connsiteY1" fmla="*/ 107476 h 1114656"/>
                    <a:gd name="connsiteX2" fmla="*/ 640707 w 3589362"/>
                    <a:gd name="connsiteY2" fmla="*/ 160047 h 1114656"/>
                    <a:gd name="connsiteX3" fmla="*/ 720784 w 3589362"/>
                    <a:gd name="connsiteY3" fmla="*/ 145105 h 1114656"/>
                    <a:gd name="connsiteX4" fmla="*/ 971289 w 3589362"/>
                    <a:gd name="connsiteY4" fmla="*/ 130404 h 1114656"/>
                    <a:gd name="connsiteX5" fmla="*/ 1099580 w 3589362"/>
                    <a:gd name="connsiteY5" fmla="*/ 134172 h 1114656"/>
                    <a:gd name="connsiteX6" fmla="*/ 1201768 w 3589362"/>
                    <a:gd name="connsiteY6" fmla="*/ 143313 h 1114656"/>
                    <a:gd name="connsiteX7" fmla="*/ 1351744 w 3589362"/>
                    <a:gd name="connsiteY7" fmla="*/ 118173 h 1114656"/>
                    <a:gd name="connsiteX8" fmla="*/ 2371020 w 3589362"/>
                    <a:gd name="connsiteY8" fmla="*/ 109415 h 1114656"/>
                    <a:gd name="connsiteX9" fmla="*/ 3589362 w 3589362"/>
                    <a:gd name="connsiteY9" fmla="*/ 391901 h 1114656"/>
                    <a:gd name="connsiteX10" fmla="*/ 2366257 w 3589362"/>
                    <a:gd name="connsiteY10" fmla="*/ 1112537 h 1114656"/>
                    <a:gd name="connsiteX11" fmla="*/ 1161737 w 3589362"/>
                    <a:gd name="connsiteY11" fmla="*/ 440864 h 1114656"/>
                    <a:gd name="connsiteX12" fmla="*/ 1126225 w 3589362"/>
                    <a:gd name="connsiteY12" fmla="*/ 397007 h 1114656"/>
                    <a:gd name="connsiteX13" fmla="*/ 971289 w 3589362"/>
                    <a:gd name="connsiteY13" fmla="*/ 394129 h 1114656"/>
                    <a:gd name="connsiteX14" fmla="*/ 755557 w 3589362"/>
                    <a:gd name="connsiteY14" fmla="*/ 398137 h 1114656"/>
                    <a:gd name="connsiteX15" fmla="*/ 654595 w 3589362"/>
                    <a:gd name="connsiteY15" fmla="*/ 403794 h 1114656"/>
                    <a:gd name="connsiteX16" fmla="*/ 603760 w 3589362"/>
                    <a:gd name="connsiteY16" fmla="*/ 448544 h 1114656"/>
                    <a:gd name="connsiteX17" fmla="*/ 293878 w 3589362"/>
                    <a:gd name="connsiteY17" fmla="*/ 498243 h 1114656"/>
                    <a:gd name="connsiteX18" fmla="*/ 24285 w 3589362"/>
                    <a:gd name="connsiteY18" fmla="*/ 288924 h 1114656"/>
                    <a:gd name="connsiteX19" fmla="*/ 350235 w 3589362"/>
                    <a:gd name="connsiteY19" fmla="*/ 230 h 1114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589362" h="1114656">
                      <a:moveTo>
                        <a:pt x="350235" y="230"/>
                      </a:moveTo>
                      <a:cubicBezTo>
                        <a:pt x="435913" y="4331"/>
                        <a:pt x="525735" y="49191"/>
                        <a:pt x="594137" y="107476"/>
                      </a:cubicBezTo>
                      <a:lnTo>
                        <a:pt x="640707" y="160047"/>
                      </a:lnTo>
                      <a:lnTo>
                        <a:pt x="720784" y="145105"/>
                      </a:lnTo>
                      <a:cubicBezTo>
                        <a:pt x="799918" y="135551"/>
                        <a:pt x="884055" y="130404"/>
                        <a:pt x="971289" y="130404"/>
                      </a:cubicBezTo>
                      <a:cubicBezTo>
                        <a:pt x="1014906" y="130404"/>
                        <a:pt x="1057749" y="131691"/>
                        <a:pt x="1099580" y="134172"/>
                      </a:cubicBezTo>
                      <a:lnTo>
                        <a:pt x="1201768" y="143313"/>
                      </a:lnTo>
                      <a:lnTo>
                        <a:pt x="1351744" y="118173"/>
                      </a:lnTo>
                      <a:cubicBezTo>
                        <a:pt x="1653704" y="83016"/>
                        <a:pt x="2105789" y="93540"/>
                        <a:pt x="2371020" y="109415"/>
                      </a:cubicBezTo>
                      <a:cubicBezTo>
                        <a:pt x="2795390" y="134815"/>
                        <a:pt x="3589362" y="159611"/>
                        <a:pt x="3589362" y="391901"/>
                      </a:cubicBezTo>
                      <a:cubicBezTo>
                        <a:pt x="3589362" y="624191"/>
                        <a:pt x="2990652" y="1152224"/>
                        <a:pt x="2366257" y="1112537"/>
                      </a:cubicBezTo>
                      <a:cubicBezTo>
                        <a:pt x="1897961" y="1082772"/>
                        <a:pt x="1387409" y="700615"/>
                        <a:pt x="1161737" y="440864"/>
                      </a:cubicBezTo>
                      <a:lnTo>
                        <a:pt x="1126225" y="397007"/>
                      </a:lnTo>
                      <a:lnTo>
                        <a:pt x="971289" y="394129"/>
                      </a:lnTo>
                      <a:cubicBezTo>
                        <a:pt x="899131" y="394129"/>
                        <a:pt x="827139" y="395471"/>
                        <a:pt x="755557" y="398137"/>
                      </a:cubicBezTo>
                      <a:lnTo>
                        <a:pt x="654595" y="403794"/>
                      </a:lnTo>
                      <a:lnTo>
                        <a:pt x="603760" y="448544"/>
                      </a:lnTo>
                      <a:cubicBezTo>
                        <a:pt x="533870" y="487646"/>
                        <a:pt x="429959" y="509488"/>
                        <a:pt x="293878" y="498243"/>
                      </a:cubicBezTo>
                      <a:cubicBezTo>
                        <a:pt x="21716" y="475754"/>
                        <a:pt x="-42258" y="371926"/>
                        <a:pt x="24285" y="288924"/>
                      </a:cubicBezTo>
                      <a:cubicBezTo>
                        <a:pt x="90828" y="205922"/>
                        <a:pt x="178879" y="-7971"/>
                        <a:pt x="350235" y="23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5" name="フリーフォーム: 図形 1014">
                  <a:extLst>
                    <a:ext uri="{FF2B5EF4-FFF2-40B4-BE49-F238E27FC236}">
                      <a16:creationId xmlns:a16="http://schemas.microsoft.com/office/drawing/2014/main" id="{F6FE60BB-4D9E-4254-B3B9-AA64675EF73F}"/>
                    </a:ext>
                  </a:extLst>
                </p:cNvPr>
                <p:cNvSpPr/>
                <p:nvPr/>
              </p:nvSpPr>
              <p:spPr>
                <a:xfrm>
                  <a:off x="728474" y="2180995"/>
                  <a:ext cx="1248745" cy="501192"/>
                </a:xfrm>
                <a:custGeom>
                  <a:avLst/>
                  <a:gdLst>
                    <a:gd name="connsiteX0" fmla="*/ 350235 w 1248745"/>
                    <a:gd name="connsiteY0" fmla="*/ 230 h 501192"/>
                    <a:gd name="connsiteX1" fmla="*/ 594137 w 1248745"/>
                    <a:gd name="connsiteY1" fmla="*/ 107476 h 501192"/>
                    <a:gd name="connsiteX2" fmla="*/ 640707 w 1248745"/>
                    <a:gd name="connsiteY2" fmla="*/ 160047 h 501192"/>
                    <a:gd name="connsiteX3" fmla="*/ 720784 w 1248745"/>
                    <a:gd name="connsiteY3" fmla="*/ 145105 h 501192"/>
                    <a:gd name="connsiteX4" fmla="*/ 971289 w 1248745"/>
                    <a:gd name="connsiteY4" fmla="*/ 130404 h 501192"/>
                    <a:gd name="connsiteX5" fmla="*/ 1099580 w 1248745"/>
                    <a:gd name="connsiteY5" fmla="*/ 134172 h 501192"/>
                    <a:gd name="connsiteX6" fmla="*/ 1201768 w 1248745"/>
                    <a:gd name="connsiteY6" fmla="*/ 143313 h 501192"/>
                    <a:gd name="connsiteX7" fmla="*/ 1248745 w 1248745"/>
                    <a:gd name="connsiteY7" fmla="*/ 135439 h 501192"/>
                    <a:gd name="connsiteX8" fmla="*/ 1219638 w 1248745"/>
                    <a:gd name="connsiteY8" fmla="*/ 182079 h 501192"/>
                    <a:gd name="connsiteX9" fmla="*/ 1167806 w 1248745"/>
                    <a:gd name="connsiteY9" fmla="*/ 300298 h 501192"/>
                    <a:gd name="connsiteX10" fmla="*/ 1138647 w 1248745"/>
                    <a:gd name="connsiteY10" fmla="*/ 412348 h 501192"/>
                    <a:gd name="connsiteX11" fmla="*/ 1126225 w 1248745"/>
                    <a:gd name="connsiteY11" fmla="*/ 397007 h 501192"/>
                    <a:gd name="connsiteX12" fmla="*/ 971289 w 1248745"/>
                    <a:gd name="connsiteY12" fmla="*/ 394129 h 501192"/>
                    <a:gd name="connsiteX13" fmla="*/ 755557 w 1248745"/>
                    <a:gd name="connsiteY13" fmla="*/ 398137 h 501192"/>
                    <a:gd name="connsiteX14" fmla="*/ 654595 w 1248745"/>
                    <a:gd name="connsiteY14" fmla="*/ 403794 h 501192"/>
                    <a:gd name="connsiteX15" fmla="*/ 603760 w 1248745"/>
                    <a:gd name="connsiteY15" fmla="*/ 448544 h 501192"/>
                    <a:gd name="connsiteX16" fmla="*/ 293878 w 1248745"/>
                    <a:gd name="connsiteY16" fmla="*/ 498243 h 501192"/>
                    <a:gd name="connsiteX17" fmla="*/ 24285 w 1248745"/>
                    <a:gd name="connsiteY17" fmla="*/ 288924 h 501192"/>
                    <a:gd name="connsiteX18" fmla="*/ 350235 w 1248745"/>
                    <a:gd name="connsiteY18" fmla="*/ 230 h 501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48745" h="501192">
                      <a:moveTo>
                        <a:pt x="350235" y="230"/>
                      </a:moveTo>
                      <a:cubicBezTo>
                        <a:pt x="435913" y="4331"/>
                        <a:pt x="525735" y="49191"/>
                        <a:pt x="594137" y="107476"/>
                      </a:cubicBezTo>
                      <a:lnTo>
                        <a:pt x="640707" y="160047"/>
                      </a:lnTo>
                      <a:lnTo>
                        <a:pt x="720784" y="145105"/>
                      </a:lnTo>
                      <a:cubicBezTo>
                        <a:pt x="799918" y="135551"/>
                        <a:pt x="884055" y="130404"/>
                        <a:pt x="971289" y="130404"/>
                      </a:cubicBezTo>
                      <a:cubicBezTo>
                        <a:pt x="1014906" y="130404"/>
                        <a:pt x="1057749" y="131691"/>
                        <a:pt x="1099580" y="134172"/>
                      </a:cubicBezTo>
                      <a:lnTo>
                        <a:pt x="1201768" y="143313"/>
                      </a:lnTo>
                      <a:lnTo>
                        <a:pt x="1248745" y="135439"/>
                      </a:lnTo>
                      <a:lnTo>
                        <a:pt x="1219638" y="182079"/>
                      </a:lnTo>
                      <a:cubicBezTo>
                        <a:pt x="1199152" y="220706"/>
                        <a:pt x="1181816" y="260147"/>
                        <a:pt x="1167806" y="300298"/>
                      </a:cubicBezTo>
                      <a:lnTo>
                        <a:pt x="1138647" y="412348"/>
                      </a:lnTo>
                      <a:lnTo>
                        <a:pt x="1126225" y="397007"/>
                      </a:lnTo>
                      <a:lnTo>
                        <a:pt x="971289" y="394129"/>
                      </a:lnTo>
                      <a:cubicBezTo>
                        <a:pt x="899131" y="394129"/>
                        <a:pt x="827139" y="395471"/>
                        <a:pt x="755557" y="398137"/>
                      </a:cubicBezTo>
                      <a:lnTo>
                        <a:pt x="654595" y="403794"/>
                      </a:lnTo>
                      <a:lnTo>
                        <a:pt x="603760" y="448544"/>
                      </a:lnTo>
                      <a:cubicBezTo>
                        <a:pt x="533870" y="487646"/>
                        <a:pt x="429959" y="509488"/>
                        <a:pt x="293878" y="498243"/>
                      </a:cubicBezTo>
                      <a:cubicBezTo>
                        <a:pt x="21716" y="475754"/>
                        <a:pt x="-42258" y="371926"/>
                        <a:pt x="24285" y="288924"/>
                      </a:cubicBezTo>
                      <a:cubicBezTo>
                        <a:pt x="90828" y="205922"/>
                        <a:pt x="178879" y="-7971"/>
                        <a:pt x="350235" y="23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6" name="フリーフォーム: 図形 1015">
                  <a:extLst>
                    <a:ext uri="{FF2B5EF4-FFF2-40B4-BE49-F238E27FC236}">
                      <a16:creationId xmlns:a16="http://schemas.microsoft.com/office/drawing/2014/main" id="{395A853C-90C6-40F6-8518-CE1B7A1E6F2A}"/>
                    </a:ext>
                  </a:extLst>
                </p:cNvPr>
                <p:cNvSpPr/>
                <p:nvPr/>
              </p:nvSpPr>
              <p:spPr>
                <a:xfrm>
                  <a:off x="892729" y="2366182"/>
                  <a:ext cx="349081" cy="316005"/>
                </a:xfrm>
                <a:custGeom>
                  <a:avLst/>
                  <a:gdLst>
                    <a:gd name="connsiteX0" fmla="*/ 244737 w 349081"/>
                    <a:gd name="connsiteY0" fmla="*/ 99 h 316005"/>
                    <a:gd name="connsiteX1" fmla="*/ 281558 w 349081"/>
                    <a:gd name="connsiteY1" fmla="*/ 9639 h 316005"/>
                    <a:gd name="connsiteX2" fmla="*/ 317934 w 349081"/>
                    <a:gd name="connsiteY2" fmla="*/ 59490 h 316005"/>
                    <a:gd name="connsiteX3" fmla="*/ 334180 w 349081"/>
                    <a:gd name="connsiteY3" fmla="*/ 102203 h 316005"/>
                    <a:gd name="connsiteX4" fmla="*/ 347394 w 349081"/>
                    <a:gd name="connsiteY4" fmla="*/ 236460 h 316005"/>
                    <a:gd name="connsiteX5" fmla="*/ 332474 w 349081"/>
                    <a:gd name="connsiteY5" fmla="*/ 301299 h 316005"/>
                    <a:gd name="connsiteX6" fmla="*/ 309386 w 349081"/>
                    <a:gd name="connsiteY6" fmla="*/ 307087 h 316005"/>
                    <a:gd name="connsiteX7" fmla="*/ 129623 w 349081"/>
                    <a:gd name="connsiteY7" fmla="*/ 313056 h 316005"/>
                    <a:gd name="connsiteX8" fmla="*/ 37169 w 349081"/>
                    <a:gd name="connsiteY8" fmla="*/ 301010 h 316005"/>
                    <a:gd name="connsiteX9" fmla="*/ 0 w 349081"/>
                    <a:gd name="connsiteY9" fmla="*/ 291711 h 316005"/>
                    <a:gd name="connsiteX10" fmla="*/ 114648 w 349081"/>
                    <a:gd name="connsiteY10" fmla="*/ 107703 h 316005"/>
                    <a:gd name="connsiteX11" fmla="*/ 244737 w 349081"/>
                    <a:gd name="connsiteY11" fmla="*/ 99 h 3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49081" h="316005">
                      <a:moveTo>
                        <a:pt x="244737" y="99"/>
                      </a:moveTo>
                      <a:cubicBezTo>
                        <a:pt x="258016" y="-614"/>
                        <a:pt x="270443" y="2530"/>
                        <a:pt x="281558" y="9639"/>
                      </a:cubicBezTo>
                      <a:cubicBezTo>
                        <a:pt x="296378" y="19119"/>
                        <a:pt x="308867" y="35650"/>
                        <a:pt x="317934" y="59490"/>
                      </a:cubicBezTo>
                      <a:lnTo>
                        <a:pt x="334180" y="102203"/>
                      </a:lnTo>
                      <a:cubicBezTo>
                        <a:pt x="347781" y="137962"/>
                        <a:pt x="351751" y="185088"/>
                        <a:pt x="347394" y="236460"/>
                      </a:cubicBezTo>
                      <a:lnTo>
                        <a:pt x="332474" y="301299"/>
                      </a:lnTo>
                      <a:lnTo>
                        <a:pt x="309386" y="307087"/>
                      </a:lnTo>
                      <a:cubicBezTo>
                        <a:pt x="257662" y="316030"/>
                        <a:pt x="197664" y="318679"/>
                        <a:pt x="129623" y="313056"/>
                      </a:cubicBezTo>
                      <a:cubicBezTo>
                        <a:pt x="95603" y="310245"/>
                        <a:pt x="64836" y="306163"/>
                        <a:pt x="37169" y="301010"/>
                      </a:cubicBezTo>
                      <a:lnTo>
                        <a:pt x="0" y="291711"/>
                      </a:lnTo>
                      <a:lnTo>
                        <a:pt x="114648" y="107703"/>
                      </a:lnTo>
                      <a:cubicBezTo>
                        <a:pt x="157400" y="39087"/>
                        <a:pt x="204901" y="2237"/>
                        <a:pt x="244737" y="99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7" name="フリーフォーム: 図形 1016">
                  <a:extLst>
                    <a:ext uri="{FF2B5EF4-FFF2-40B4-BE49-F238E27FC236}">
                      <a16:creationId xmlns:a16="http://schemas.microsoft.com/office/drawing/2014/main" id="{7B578DE7-1150-4639-92DF-9B063B1B26B0}"/>
                    </a:ext>
                  </a:extLst>
                </p:cNvPr>
                <p:cNvSpPr/>
                <p:nvPr/>
              </p:nvSpPr>
              <p:spPr>
                <a:xfrm rot="9540701" flipH="1">
                  <a:off x="3601298" y="3018608"/>
                  <a:ext cx="653785" cy="223997"/>
                </a:xfrm>
                <a:custGeom>
                  <a:avLst/>
                  <a:gdLst>
                    <a:gd name="connsiteX0" fmla="*/ 508591 w 653143"/>
                    <a:gd name="connsiteY0" fmla="*/ 619459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05172"/>
                    <a:gd name="connsiteX1" fmla="*/ 602860 w 653143"/>
                    <a:gd name="connsiteY1" fmla="*/ 605172 h 605172"/>
                    <a:gd name="connsiteX2" fmla="*/ 581651 w 653143"/>
                    <a:gd name="connsiteY2" fmla="*/ 157555 h 605172"/>
                    <a:gd name="connsiteX3" fmla="*/ 601208 w 653143"/>
                    <a:gd name="connsiteY3" fmla="*/ 152088 h 605172"/>
                    <a:gd name="connsiteX4" fmla="*/ 609400 w 653143"/>
                    <a:gd name="connsiteY4" fmla="*/ 51217 h 605172"/>
                    <a:gd name="connsiteX5" fmla="*/ 27652 w 653143"/>
                    <a:gd name="connsiteY5" fmla="*/ 0 h 605172"/>
                    <a:gd name="connsiteX6" fmla="*/ 66012 w 653143"/>
                    <a:gd name="connsiteY6" fmla="*/ 88557 h 605172"/>
                    <a:gd name="connsiteX7" fmla="*/ 66605 w 653143"/>
                    <a:gd name="connsiteY7" fmla="*/ 96278 h 605172"/>
                    <a:gd name="connsiteX8" fmla="*/ 0 w 653143"/>
                    <a:gd name="connsiteY8" fmla="*/ 126806 h 605172"/>
                    <a:gd name="connsiteX9" fmla="*/ 67258 w 653143"/>
                    <a:gd name="connsiteY9" fmla="*/ 157632 h 605172"/>
                    <a:gd name="connsiteX10" fmla="*/ 63119 w 653143"/>
                    <a:gd name="connsiteY10" fmla="*/ 171390 h 605172"/>
                    <a:gd name="connsiteX11" fmla="*/ 27652 w 653143"/>
                    <a:gd name="connsiteY11" fmla="*/ 221583 h 605172"/>
                    <a:gd name="connsiteX12" fmla="*/ 520233 w 653143"/>
                    <a:gd name="connsiteY12" fmla="*/ 169563 h 605172"/>
                    <a:gd name="connsiteX13" fmla="*/ 529318 w 653143"/>
                    <a:gd name="connsiteY13" fmla="*/ 168054 h 605172"/>
                    <a:gd name="connsiteX0" fmla="*/ 529318 w 653143"/>
                    <a:gd name="connsiteY0" fmla="*/ 168054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12" fmla="*/ 529318 w 653143"/>
                    <a:gd name="connsiteY12" fmla="*/ 168054 h 221583"/>
                    <a:gd name="connsiteX0" fmla="*/ 520233 w 653143"/>
                    <a:gd name="connsiteY0" fmla="*/ 16956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0" fmla="*/ 27652 w 653143"/>
                    <a:gd name="connsiteY0" fmla="*/ 22158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0" fmla="*/ 27652 w 653143"/>
                    <a:gd name="connsiteY0" fmla="*/ 221583 h 221583"/>
                    <a:gd name="connsiteX1" fmla="*/ 601208 w 653143"/>
                    <a:gd name="connsiteY1" fmla="*/ 152088 h 221583"/>
                    <a:gd name="connsiteX2" fmla="*/ 609400 w 653143"/>
                    <a:gd name="connsiteY2" fmla="*/ 51217 h 221583"/>
                    <a:gd name="connsiteX3" fmla="*/ 27652 w 653143"/>
                    <a:gd name="connsiteY3" fmla="*/ 0 h 221583"/>
                    <a:gd name="connsiteX4" fmla="*/ 66012 w 653143"/>
                    <a:gd name="connsiteY4" fmla="*/ 88557 h 221583"/>
                    <a:gd name="connsiteX5" fmla="*/ 66605 w 653143"/>
                    <a:gd name="connsiteY5" fmla="*/ 96278 h 221583"/>
                    <a:gd name="connsiteX6" fmla="*/ 0 w 653143"/>
                    <a:gd name="connsiteY6" fmla="*/ 126806 h 221583"/>
                    <a:gd name="connsiteX7" fmla="*/ 67258 w 653143"/>
                    <a:gd name="connsiteY7" fmla="*/ 157632 h 221583"/>
                    <a:gd name="connsiteX8" fmla="*/ 63119 w 653143"/>
                    <a:gd name="connsiteY8" fmla="*/ 171390 h 221583"/>
                    <a:gd name="connsiteX9" fmla="*/ 27652 w 653143"/>
                    <a:gd name="connsiteY9" fmla="*/ 221583 h 221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3143" h="221583">
                      <a:moveTo>
                        <a:pt x="27652" y="221583"/>
                      </a:moveTo>
                      <a:cubicBezTo>
                        <a:pt x="117333" y="218366"/>
                        <a:pt x="504250" y="180482"/>
                        <a:pt x="601208" y="152088"/>
                      </a:cubicBezTo>
                      <a:cubicBezTo>
                        <a:pt x="672599" y="123866"/>
                        <a:pt x="665577" y="63870"/>
                        <a:pt x="609400" y="51217"/>
                      </a:cubicBezTo>
                      <a:cubicBezTo>
                        <a:pt x="545199" y="36755"/>
                        <a:pt x="237341" y="18466"/>
                        <a:pt x="27652" y="0"/>
                      </a:cubicBezTo>
                      <a:cubicBezTo>
                        <a:pt x="45389" y="24035"/>
                        <a:pt x="59704" y="48845"/>
                        <a:pt x="66012" y="88557"/>
                      </a:cubicBezTo>
                      <a:cubicBezTo>
                        <a:pt x="66210" y="91131"/>
                        <a:pt x="66407" y="93704"/>
                        <a:pt x="66605" y="96278"/>
                      </a:cubicBezTo>
                      <a:lnTo>
                        <a:pt x="0" y="126806"/>
                      </a:lnTo>
                      <a:lnTo>
                        <a:pt x="67258" y="157632"/>
                      </a:lnTo>
                      <a:lnTo>
                        <a:pt x="63119" y="171390"/>
                      </a:lnTo>
                      <a:cubicBezTo>
                        <a:pt x="51297" y="197526"/>
                        <a:pt x="27191" y="195447"/>
                        <a:pt x="27652" y="221583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8" name="フリーフォーム: 図形 1017">
                  <a:extLst>
                    <a:ext uri="{FF2B5EF4-FFF2-40B4-BE49-F238E27FC236}">
                      <a16:creationId xmlns:a16="http://schemas.microsoft.com/office/drawing/2014/main" id="{27EA0F6B-655E-4E6D-AFFB-77A0FFF8DC0C}"/>
                    </a:ext>
                  </a:extLst>
                </p:cNvPr>
                <p:cNvSpPr/>
                <p:nvPr/>
              </p:nvSpPr>
              <p:spPr>
                <a:xfrm>
                  <a:off x="2005634" y="-357004"/>
                  <a:ext cx="1727111" cy="3008451"/>
                </a:xfrm>
                <a:custGeom>
                  <a:avLst/>
                  <a:gdLst>
                    <a:gd name="connsiteX0" fmla="*/ 112323 w 705180"/>
                    <a:gd name="connsiteY0" fmla="*/ 1302675 h 1302675"/>
                    <a:gd name="connsiteX1" fmla="*/ 146829 w 705180"/>
                    <a:gd name="connsiteY1" fmla="*/ 974871 h 1302675"/>
                    <a:gd name="connsiteX2" fmla="*/ 180 w 705180"/>
                    <a:gd name="connsiteY2" fmla="*/ 741958 h 1302675"/>
                    <a:gd name="connsiteX3" fmla="*/ 181334 w 705180"/>
                    <a:gd name="connsiteY3" fmla="*/ 25965 h 1302675"/>
                    <a:gd name="connsiteX4" fmla="*/ 250346 w 705180"/>
                    <a:gd name="connsiteY4" fmla="*/ 155361 h 1302675"/>
                    <a:gd name="connsiteX5" fmla="*/ 345236 w 705180"/>
                    <a:gd name="connsiteY5" fmla="*/ 138109 h 1302675"/>
                    <a:gd name="connsiteX6" fmla="*/ 362489 w 705180"/>
                    <a:gd name="connsiteY6" fmla="*/ 232999 h 1302675"/>
                    <a:gd name="connsiteX7" fmla="*/ 440127 w 705180"/>
                    <a:gd name="connsiteY7" fmla="*/ 258878 h 1302675"/>
                    <a:gd name="connsiteX8" fmla="*/ 440127 w 705180"/>
                    <a:gd name="connsiteY8" fmla="*/ 431407 h 1302675"/>
                    <a:gd name="connsiteX9" fmla="*/ 491885 w 705180"/>
                    <a:gd name="connsiteY9" fmla="*/ 440033 h 1302675"/>
                    <a:gd name="connsiteX10" fmla="*/ 474632 w 705180"/>
                    <a:gd name="connsiteY10" fmla="*/ 560803 h 1302675"/>
                    <a:gd name="connsiteX11" fmla="*/ 552270 w 705180"/>
                    <a:gd name="connsiteY11" fmla="*/ 586682 h 1302675"/>
                    <a:gd name="connsiteX12" fmla="*/ 552270 w 705180"/>
                    <a:gd name="connsiteY12" fmla="*/ 690199 h 1302675"/>
                    <a:gd name="connsiteX13" fmla="*/ 698919 w 705180"/>
                    <a:gd name="connsiteY13" fmla="*/ 905859 h 1302675"/>
                    <a:gd name="connsiteX14" fmla="*/ 664414 w 705180"/>
                    <a:gd name="connsiteY14" fmla="*/ 1250916 h 1302675"/>
                    <a:gd name="connsiteX0" fmla="*/ 112323 w 701679"/>
                    <a:gd name="connsiteY0" fmla="*/ 1302675 h 1436352"/>
                    <a:gd name="connsiteX1" fmla="*/ 146829 w 701679"/>
                    <a:gd name="connsiteY1" fmla="*/ 974871 h 1436352"/>
                    <a:gd name="connsiteX2" fmla="*/ 180 w 701679"/>
                    <a:gd name="connsiteY2" fmla="*/ 741958 h 1436352"/>
                    <a:gd name="connsiteX3" fmla="*/ 181334 w 701679"/>
                    <a:gd name="connsiteY3" fmla="*/ 25965 h 1436352"/>
                    <a:gd name="connsiteX4" fmla="*/ 250346 w 701679"/>
                    <a:gd name="connsiteY4" fmla="*/ 155361 h 1436352"/>
                    <a:gd name="connsiteX5" fmla="*/ 345236 w 701679"/>
                    <a:gd name="connsiteY5" fmla="*/ 138109 h 1436352"/>
                    <a:gd name="connsiteX6" fmla="*/ 362489 w 701679"/>
                    <a:gd name="connsiteY6" fmla="*/ 232999 h 1436352"/>
                    <a:gd name="connsiteX7" fmla="*/ 440127 w 701679"/>
                    <a:gd name="connsiteY7" fmla="*/ 258878 h 1436352"/>
                    <a:gd name="connsiteX8" fmla="*/ 440127 w 701679"/>
                    <a:gd name="connsiteY8" fmla="*/ 431407 h 1436352"/>
                    <a:gd name="connsiteX9" fmla="*/ 491885 w 701679"/>
                    <a:gd name="connsiteY9" fmla="*/ 440033 h 1436352"/>
                    <a:gd name="connsiteX10" fmla="*/ 474632 w 701679"/>
                    <a:gd name="connsiteY10" fmla="*/ 560803 h 1436352"/>
                    <a:gd name="connsiteX11" fmla="*/ 552270 w 701679"/>
                    <a:gd name="connsiteY11" fmla="*/ 586682 h 1436352"/>
                    <a:gd name="connsiteX12" fmla="*/ 552270 w 701679"/>
                    <a:gd name="connsiteY12" fmla="*/ 690199 h 1436352"/>
                    <a:gd name="connsiteX13" fmla="*/ 698919 w 701679"/>
                    <a:gd name="connsiteY13" fmla="*/ 905859 h 1436352"/>
                    <a:gd name="connsiteX14" fmla="*/ 609626 w 701679"/>
                    <a:gd name="connsiteY14" fmla="*/ 1436352 h 1436352"/>
                    <a:gd name="connsiteX0" fmla="*/ 112323 w 793037"/>
                    <a:gd name="connsiteY0" fmla="*/ 1302675 h 1436352"/>
                    <a:gd name="connsiteX1" fmla="*/ 146829 w 793037"/>
                    <a:gd name="connsiteY1" fmla="*/ 974871 h 1436352"/>
                    <a:gd name="connsiteX2" fmla="*/ 180 w 793037"/>
                    <a:gd name="connsiteY2" fmla="*/ 741958 h 1436352"/>
                    <a:gd name="connsiteX3" fmla="*/ 181334 w 793037"/>
                    <a:gd name="connsiteY3" fmla="*/ 25965 h 1436352"/>
                    <a:gd name="connsiteX4" fmla="*/ 250346 w 793037"/>
                    <a:gd name="connsiteY4" fmla="*/ 155361 h 1436352"/>
                    <a:gd name="connsiteX5" fmla="*/ 345236 w 793037"/>
                    <a:gd name="connsiteY5" fmla="*/ 138109 h 1436352"/>
                    <a:gd name="connsiteX6" fmla="*/ 362489 w 793037"/>
                    <a:gd name="connsiteY6" fmla="*/ 232999 h 1436352"/>
                    <a:gd name="connsiteX7" fmla="*/ 440127 w 793037"/>
                    <a:gd name="connsiteY7" fmla="*/ 258878 h 1436352"/>
                    <a:gd name="connsiteX8" fmla="*/ 440127 w 793037"/>
                    <a:gd name="connsiteY8" fmla="*/ 431407 h 1436352"/>
                    <a:gd name="connsiteX9" fmla="*/ 491885 w 793037"/>
                    <a:gd name="connsiteY9" fmla="*/ 440033 h 1436352"/>
                    <a:gd name="connsiteX10" fmla="*/ 474632 w 793037"/>
                    <a:gd name="connsiteY10" fmla="*/ 560803 h 1436352"/>
                    <a:gd name="connsiteX11" fmla="*/ 552270 w 793037"/>
                    <a:gd name="connsiteY11" fmla="*/ 586682 h 1436352"/>
                    <a:gd name="connsiteX12" fmla="*/ 552270 w 793037"/>
                    <a:gd name="connsiteY12" fmla="*/ 690199 h 1436352"/>
                    <a:gd name="connsiteX13" fmla="*/ 791637 w 793037"/>
                    <a:gd name="connsiteY13" fmla="*/ 1061794 h 1436352"/>
                    <a:gd name="connsiteX14" fmla="*/ 609626 w 793037"/>
                    <a:gd name="connsiteY14" fmla="*/ 1436352 h 1436352"/>
                    <a:gd name="connsiteX0" fmla="*/ 112323 w 793663"/>
                    <a:gd name="connsiteY0" fmla="*/ 1302675 h 1436352"/>
                    <a:gd name="connsiteX1" fmla="*/ 146829 w 793663"/>
                    <a:gd name="connsiteY1" fmla="*/ 974871 h 1436352"/>
                    <a:gd name="connsiteX2" fmla="*/ 180 w 793663"/>
                    <a:gd name="connsiteY2" fmla="*/ 741958 h 1436352"/>
                    <a:gd name="connsiteX3" fmla="*/ 181334 w 793663"/>
                    <a:gd name="connsiteY3" fmla="*/ 25965 h 1436352"/>
                    <a:gd name="connsiteX4" fmla="*/ 250346 w 793663"/>
                    <a:gd name="connsiteY4" fmla="*/ 155361 h 1436352"/>
                    <a:gd name="connsiteX5" fmla="*/ 345236 w 793663"/>
                    <a:gd name="connsiteY5" fmla="*/ 138109 h 1436352"/>
                    <a:gd name="connsiteX6" fmla="*/ 362489 w 793663"/>
                    <a:gd name="connsiteY6" fmla="*/ 232999 h 1436352"/>
                    <a:gd name="connsiteX7" fmla="*/ 440127 w 793663"/>
                    <a:gd name="connsiteY7" fmla="*/ 258878 h 1436352"/>
                    <a:gd name="connsiteX8" fmla="*/ 440127 w 793663"/>
                    <a:gd name="connsiteY8" fmla="*/ 431407 h 1436352"/>
                    <a:gd name="connsiteX9" fmla="*/ 491885 w 793663"/>
                    <a:gd name="connsiteY9" fmla="*/ 440033 h 1436352"/>
                    <a:gd name="connsiteX10" fmla="*/ 474632 w 793663"/>
                    <a:gd name="connsiteY10" fmla="*/ 560803 h 1436352"/>
                    <a:gd name="connsiteX11" fmla="*/ 552270 w 793663"/>
                    <a:gd name="connsiteY11" fmla="*/ 586682 h 1436352"/>
                    <a:gd name="connsiteX12" fmla="*/ 552270 w 793663"/>
                    <a:gd name="connsiteY12" fmla="*/ 690199 h 1436352"/>
                    <a:gd name="connsiteX13" fmla="*/ 791637 w 793663"/>
                    <a:gd name="connsiteY13" fmla="*/ 1061794 h 1436352"/>
                    <a:gd name="connsiteX14" fmla="*/ 609626 w 793663"/>
                    <a:gd name="connsiteY14" fmla="*/ 1436352 h 1436352"/>
                    <a:gd name="connsiteX0" fmla="*/ 112323 w 793663"/>
                    <a:gd name="connsiteY0" fmla="*/ 1302675 h 1436352"/>
                    <a:gd name="connsiteX1" fmla="*/ 146829 w 793663"/>
                    <a:gd name="connsiteY1" fmla="*/ 974871 h 1436352"/>
                    <a:gd name="connsiteX2" fmla="*/ 180 w 793663"/>
                    <a:gd name="connsiteY2" fmla="*/ 741958 h 1436352"/>
                    <a:gd name="connsiteX3" fmla="*/ 181334 w 793663"/>
                    <a:gd name="connsiteY3" fmla="*/ 25965 h 1436352"/>
                    <a:gd name="connsiteX4" fmla="*/ 250346 w 793663"/>
                    <a:gd name="connsiteY4" fmla="*/ 155361 h 1436352"/>
                    <a:gd name="connsiteX5" fmla="*/ 345236 w 793663"/>
                    <a:gd name="connsiteY5" fmla="*/ 138109 h 1436352"/>
                    <a:gd name="connsiteX6" fmla="*/ 362489 w 793663"/>
                    <a:gd name="connsiteY6" fmla="*/ 232999 h 1436352"/>
                    <a:gd name="connsiteX7" fmla="*/ 440127 w 793663"/>
                    <a:gd name="connsiteY7" fmla="*/ 258878 h 1436352"/>
                    <a:gd name="connsiteX8" fmla="*/ 440127 w 793663"/>
                    <a:gd name="connsiteY8" fmla="*/ 431407 h 1436352"/>
                    <a:gd name="connsiteX9" fmla="*/ 508743 w 793663"/>
                    <a:gd name="connsiteY9" fmla="*/ 452677 h 1436352"/>
                    <a:gd name="connsiteX10" fmla="*/ 474632 w 793663"/>
                    <a:gd name="connsiteY10" fmla="*/ 560803 h 1436352"/>
                    <a:gd name="connsiteX11" fmla="*/ 552270 w 793663"/>
                    <a:gd name="connsiteY11" fmla="*/ 586682 h 1436352"/>
                    <a:gd name="connsiteX12" fmla="*/ 552270 w 793663"/>
                    <a:gd name="connsiteY12" fmla="*/ 690199 h 1436352"/>
                    <a:gd name="connsiteX13" fmla="*/ 791637 w 793663"/>
                    <a:gd name="connsiteY13" fmla="*/ 1061794 h 1436352"/>
                    <a:gd name="connsiteX14" fmla="*/ 609626 w 793663"/>
                    <a:gd name="connsiteY14" fmla="*/ 1436352 h 1436352"/>
                    <a:gd name="connsiteX0" fmla="*/ 112323 w 793663"/>
                    <a:gd name="connsiteY0" fmla="*/ 1302675 h 1436352"/>
                    <a:gd name="connsiteX1" fmla="*/ 146829 w 793663"/>
                    <a:gd name="connsiteY1" fmla="*/ 974871 h 1436352"/>
                    <a:gd name="connsiteX2" fmla="*/ 180 w 793663"/>
                    <a:gd name="connsiteY2" fmla="*/ 741958 h 1436352"/>
                    <a:gd name="connsiteX3" fmla="*/ 181334 w 793663"/>
                    <a:gd name="connsiteY3" fmla="*/ 25965 h 1436352"/>
                    <a:gd name="connsiteX4" fmla="*/ 250346 w 793663"/>
                    <a:gd name="connsiteY4" fmla="*/ 155361 h 1436352"/>
                    <a:gd name="connsiteX5" fmla="*/ 345236 w 793663"/>
                    <a:gd name="connsiteY5" fmla="*/ 138109 h 1436352"/>
                    <a:gd name="connsiteX6" fmla="*/ 362489 w 793663"/>
                    <a:gd name="connsiteY6" fmla="*/ 232999 h 1436352"/>
                    <a:gd name="connsiteX7" fmla="*/ 423269 w 793663"/>
                    <a:gd name="connsiteY7" fmla="*/ 250449 h 1436352"/>
                    <a:gd name="connsiteX8" fmla="*/ 440127 w 793663"/>
                    <a:gd name="connsiteY8" fmla="*/ 431407 h 1436352"/>
                    <a:gd name="connsiteX9" fmla="*/ 508743 w 793663"/>
                    <a:gd name="connsiteY9" fmla="*/ 452677 h 1436352"/>
                    <a:gd name="connsiteX10" fmla="*/ 474632 w 793663"/>
                    <a:gd name="connsiteY10" fmla="*/ 560803 h 1436352"/>
                    <a:gd name="connsiteX11" fmla="*/ 552270 w 793663"/>
                    <a:gd name="connsiteY11" fmla="*/ 586682 h 1436352"/>
                    <a:gd name="connsiteX12" fmla="*/ 552270 w 793663"/>
                    <a:gd name="connsiteY12" fmla="*/ 690199 h 1436352"/>
                    <a:gd name="connsiteX13" fmla="*/ 791637 w 793663"/>
                    <a:gd name="connsiteY13" fmla="*/ 1061794 h 1436352"/>
                    <a:gd name="connsiteX14" fmla="*/ 609626 w 793663"/>
                    <a:gd name="connsiteY14" fmla="*/ 1436352 h 1436352"/>
                    <a:gd name="connsiteX0" fmla="*/ 112323 w 793663"/>
                    <a:gd name="connsiteY0" fmla="*/ 1302675 h 1436352"/>
                    <a:gd name="connsiteX1" fmla="*/ 146829 w 793663"/>
                    <a:gd name="connsiteY1" fmla="*/ 974871 h 1436352"/>
                    <a:gd name="connsiteX2" fmla="*/ 180 w 793663"/>
                    <a:gd name="connsiteY2" fmla="*/ 741958 h 1436352"/>
                    <a:gd name="connsiteX3" fmla="*/ 181334 w 793663"/>
                    <a:gd name="connsiteY3" fmla="*/ 25965 h 1436352"/>
                    <a:gd name="connsiteX4" fmla="*/ 250346 w 793663"/>
                    <a:gd name="connsiteY4" fmla="*/ 155361 h 1436352"/>
                    <a:gd name="connsiteX5" fmla="*/ 345236 w 793663"/>
                    <a:gd name="connsiteY5" fmla="*/ 138109 h 1436352"/>
                    <a:gd name="connsiteX6" fmla="*/ 362489 w 793663"/>
                    <a:gd name="connsiteY6" fmla="*/ 232999 h 1436352"/>
                    <a:gd name="connsiteX7" fmla="*/ 423269 w 793663"/>
                    <a:gd name="connsiteY7" fmla="*/ 250449 h 1436352"/>
                    <a:gd name="connsiteX8" fmla="*/ 444341 w 793663"/>
                    <a:gd name="connsiteY8" fmla="*/ 406121 h 1436352"/>
                    <a:gd name="connsiteX9" fmla="*/ 508743 w 793663"/>
                    <a:gd name="connsiteY9" fmla="*/ 452677 h 1436352"/>
                    <a:gd name="connsiteX10" fmla="*/ 474632 w 793663"/>
                    <a:gd name="connsiteY10" fmla="*/ 560803 h 1436352"/>
                    <a:gd name="connsiteX11" fmla="*/ 552270 w 793663"/>
                    <a:gd name="connsiteY11" fmla="*/ 586682 h 1436352"/>
                    <a:gd name="connsiteX12" fmla="*/ 552270 w 793663"/>
                    <a:gd name="connsiteY12" fmla="*/ 690199 h 1436352"/>
                    <a:gd name="connsiteX13" fmla="*/ 791637 w 793663"/>
                    <a:gd name="connsiteY13" fmla="*/ 1061794 h 1436352"/>
                    <a:gd name="connsiteX14" fmla="*/ 609626 w 793663"/>
                    <a:gd name="connsiteY14" fmla="*/ 1436352 h 1436352"/>
                    <a:gd name="connsiteX0" fmla="*/ 112323 w 792356"/>
                    <a:gd name="connsiteY0" fmla="*/ 1302675 h 1537499"/>
                    <a:gd name="connsiteX1" fmla="*/ 146829 w 792356"/>
                    <a:gd name="connsiteY1" fmla="*/ 974871 h 1537499"/>
                    <a:gd name="connsiteX2" fmla="*/ 180 w 792356"/>
                    <a:gd name="connsiteY2" fmla="*/ 741958 h 1537499"/>
                    <a:gd name="connsiteX3" fmla="*/ 181334 w 792356"/>
                    <a:gd name="connsiteY3" fmla="*/ 25965 h 1537499"/>
                    <a:gd name="connsiteX4" fmla="*/ 250346 w 792356"/>
                    <a:gd name="connsiteY4" fmla="*/ 155361 h 1537499"/>
                    <a:gd name="connsiteX5" fmla="*/ 345236 w 792356"/>
                    <a:gd name="connsiteY5" fmla="*/ 138109 h 1537499"/>
                    <a:gd name="connsiteX6" fmla="*/ 362489 w 792356"/>
                    <a:gd name="connsiteY6" fmla="*/ 232999 h 1537499"/>
                    <a:gd name="connsiteX7" fmla="*/ 423269 w 792356"/>
                    <a:gd name="connsiteY7" fmla="*/ 250449 h 1537499"/>
                    <a:gd name="connsiteX8" fmla="*/ 444341 w 792356"/>
                    <a:gd name="connsiteY8" fmla="*/ 406121 h 1537499"/>
                    <a:gd name="connsiteX9" fmla="*/ 508743 w 792356"/>
                    <a:gd name="connsiteY9" fmla="*/ 452677 h 1537499"/>
                    <a:gd name="connsiteX10" fmla="*/ 474632 w 792356"/>
                    <a:gd name="connsiteY10" fmla="*/ 560803 h 1537499"/>
                    <a:gd name="connsiteX11" fmla="*/ 552270 w 792356"/>
                    <a:gd name="connsiteY11" fmla="*/ 586682 h 1537499"/>
                    <a:gd name="connsiteX12" fmla="*/ 552270 w 792356"/>
                    <a:gd name="connsiteY12" fmla="*/ 690199 h 1537499"/>
                    <a:gd name="connsiteX13" fmla="*/ 791637 w 792356"/>
                    <a:gd name="connsiteY13" fmla="*/ 1061794 h 1537499"/>
                    <a:gd name="connsiteX14" fmla="*/ 626484 w 792356"/>
                    <a:gd name="connsiteY14" fmla="*/ 1537499 h 1537499"/>
                    <a:gd name="connsiteX0" fmla="*/ 112323 w 805272"/>
                    <a:gd name="connsiteY0" fmla="*/ 1302675 h 1538127"/>
                    <a:gd name="connsiteX1" fmla="*/ 146829 w 805272"/>
                    <a:gd name="connsiteY1" fmla="*/ 974871 h 1538127"/>
                    <a:gd name="connsiteX2" fmla="*/ 180 w 805272"/>
                    <a:gd name="connsiteY2" fmla="*/ 741958 h 1538127"/>
                    <a:gd name="connsiteX3" fmla="*/ 181334 w 805272"/>
                    <a:gd name="connsiteY3" fmla="*/ 25965 h 1538127"/>
                    <a:gd name="connsiteX4" fmla="*/ 250346 w 805272"/>
                    <a:gd name="connsiteY4" fmla="*/ 155361 h 1538127"/>
                    <a:gd name="connsiteX5" fmla="*/ 345236 w 805272"/>
                    <a:gd name="connsiteY5" fmla="*/ 138109 h 1538127"/>
                    <a:gd name="connsiteX6" fmla="*/ 362489 w 805272"/>
                    <a:gd name="connsiteY6" fmla="*/ 232999 h 1538127"/>
                    <a:gd name="connsiteX7" fmla="*/ 423269 w 805272"/>
                    <a:gd name="connsiteY7" fmla="*/ 250449 h 1538127"/>
                    <a:gd name="connsiteX8" fmla="*/ 444341 w 805272"/>
                    <a:gd name="connsiteY8" fmla="*/ 406121 h 1538127"/>
                    <a:gd name="connsiteX9" fmla="*/ 508743 w 805272"/>
                    <a:gd name="connsiteY9" fmla="*/ 452677 h 1538127"/>
                    <a:gd name="connsiteX10" fmla="*/ 474632 w 805272"/>
                    <a:gd name="connsiteY10" fmla="*/ 560803 h 1538127"/>
                    <a:gd name="connsiteX11" fmla="*/ 552270 w 805272"/>
                    <a:gd name="connsiteY11" fmla="*/ 586682 h 1538127"/>
                    <a:gd name="connsiteX12" fmla="*/ 552270 w 805272"/>
                    <a:gd name="connsiteY12" fmla="*/ 690199 h 1538127"/>
                    <a:gd name="connsiteX13" fmla="*/ 791637 w 805272"/>
                    <a:gd name="connsiteY13" fmla="*/ 1061794 h 1538127"/>
                    <a:gd name="connsiteX14" fmla="*/ 626484 w 805272"/>
                    <a:gd name="connsiteY14" fmla="*/ 1537499 h 1538127"/>
                    <a:gd name="connsiteX0" fmla="*/ 112323 w 791761"/>
                    <a:gd name="connsiteY0" fmla="*/ 1302675 h 1542335"/>
                    <a:gd name="connsiteX1" fmla="*/ 146829 w 791761"/>
                    <a:gd name="connsiteY1" fmla="*/ 974871 h 1542335"/>
                    <a:gd name="connsiteX2" fmla="*/ 180 w 791761"/>
                    <a:gd name="connsiteY2" fmla="*/ 741958 h 1542335"/>
                    <a:gd name="connsiteX3" fmla="*/ 181334 w 791761"/>
                    <a:gd name="connsiteY3" fmla="*/ 25965 h 1542335"/>
                    <a:gd name="connsiteX4" fmla="*/ 250346 w 791761"/>
                    <a:gd name="connsiteY4" fmla="*/ 155361 h 1542335"/>
                    <a:gd name="connsiteX5" fmla="*/ 345236 w 791761"/>
                    <a:gd name="connsiteY5" fmla="*/ 138109 h 1542335"/>
                    <a:gd name="connsiteX6" fmla="*/ 362489 w 791761"/>
                    <a:gd name="connsiteY6" fmla="*/ 232999 h 1542335"/>
                    <a:gd name="connsiteX7" fmla="*/ 423269 w 791761"/>
                    <a:gd name="connsiteY7" fmla="*/ 250449 h 1542335"/>
                    <a:gd name="connsiteX8" fmla="*/ 444341 w 791761"/>
                    <a:gd name="connsiteY8" fmla="*/ 406121 h 1542335"/>
                    <a:gd name="connsiteX9" fmla="*/ 508743 w 791761"/>
                    <a:gd name="connsiteY9" fmla="*/ 452677 h 1542335"/>
                    <a:gd name="connsiteX10" fmla="*/ 474632 w 791761"/>
                    <a:gd name="connsiteY10" fmla="*/ 560803 h 1542335"/>
                    <a:gd name="connsiteX11" fmla="*/ 552270 w 791761"/>
                    <a:gd name="connsiteY11" fmla="*/ 586682 h 1542335"/>
                    <a:gd name="connsiteX12" fmla="*/ 552270 w 791761"/>
                    <a:gd name="connsiteY12" fmla="*/ 690199 h 1542335"/>
                    <a:gd name="connsiteX13" fmla="*/ 791637 w 791761"/>
                    <a:gd name="connsiteY13" fmla="*/ 1061794 h 1542335"/>
                    <a:gd name="connsiteX14" fmla="*/ 516908 w 791761"/>
                    <a:gd name="connsiteY14" fmla="*/ 1541713 h 1542335"/>
                    <a:gd name="connsiteX0" fmla="*/ 112323 w 803617"/>
                    <a:gd name="connsiteY0" fmla="*/ 1302675 h 1545043"/>
                    <a:gd name="connsiteX1" fmla="*/ 146829 w 803617"/>
                    <a:gd name="connsiteY1" fmla="*/ 974871 h 1545043"/>
                    <a:gd name="connsiteX2" fmla="*/ 180 w 803617"/>
                    <a:gd name="connsiteY2" fmla="*/ 741958 h 1545043"/>
                    <a:gd name="connsiteX3" fmla="*/ 181334 w 803617"/>
                    <a:gd name="connsiteY3" fmla="*/ 25965 h 1545043"/>
                    <a:gd name="connsiteX4" fmla="*/ 250346 w 803617"/>
                    <a:gd name="connsiteY4" fmla="*/ 155361 h 1545043"/>
                    <a:gd name="connsiteX5" fmla="*/ 345236 w 803617"/>
                    <a:gd name="connsiteY5" fmla="*/ 138109 h 1545043"/>
                    <a:gd name="connsiteX6" fmla="*/ 362489 w 803617"/>
                    <a:gd name="connsiteY6" fmla="*/ 232999 h 1545043"/>
                    <a:gd name="connsiteX7" fmla="*/ 423269 w 803617"/>
                    <a:gd name="connsiteY7" fmla="*/ 250449 h 1545043"/>
                    <a:gd name="connsiteX8" fmla="*/ 444341 w 803617"/>
                    <a:gd name="connsiteY8" fmla="*/ 406121 h 1545043"/>
                    <a:gd name="connsiteX9" fmla="*/ 508743 w 803617"/>
                    <a:gd name="connsiteY9" fmla="*/ 452677 h 1545043"/>
                    <a:gd name="connsiteX10" fmla="*/ 474632 w 803617"/>
                    <a:gd name="connsiteY10" fmla="*/ 560803 h 1545043"/>
                    <a:gd name="connsiteX11" fmla="*/ 552270 w 803617"/>
                    <a:gd name="connsiteY11" fmla="*/ 586682 h 1545043"/>
                    <a:gd name="connsiteX12" fmla="*/ 552270 w 803617"/>
                    <a:gd name="connsiteY12" fmla="*/ 690199 h 1545043"/>
                    <a:gd name="connsiteX13" fmla="*/ 791637 w 803617"/>
                    <a:gd name="connsiteY13" fmla="*/ 1061794 h 1545043"/>
                    <a:gd name="connsiteX14" fmla="*/ 516908 w 803617"/>
                    <a:gd name="connsiteY14" fmla="*/ 1541713 h 1545043"/>
                    <a:gd name="connsiteX0" fmla="*/ 112323 w 834607"/>
                    <a:gd name="connsiteY0" fmla="*/ 1302675 h 1490669"/>
                    <a:gd name="connsiteX1" fmla="*/ 146829 w 834607"/>
                    <a:gd name="connsiteY1" fmla="*/ 974871 h 1490669"/>
                    <a:gd name="connsiteX2" fmla="*/ 180 w 834607"/>
                    <a:gd name="connsiteY2" fmla="*/ 741958 h 1490669"/>
                    <a:gd name="connsiteX3" fmla="*/ 181334 w 834607"/>
                    <a:gd name="connsiteY3" fmla="*/ 25965 h 1490669"/>
                    <a:gd name="connsiteX4" fmla="*/ 250346 w 834607"/>
                    <a:gd name="connsiteY4" fmla="*/ 155361 h 1490669"/>
                    <a:gd name="connsiteX5" fmla="*/ 345236 w 834607"/>
                    <a:gd name="connsiteY5" fmla="*/ 138109 h 1490669"/>
                    <a:gd name="connsiteX6" fmla="*/ 362489 w 834607"/>
                    <a:gd name="connsiteY6" fmla="*/ 232999 h 1490669"/>
                    <a:gd name="connsiteX7" fmla="*/ 423269 w 834607"/>
                    <a:gd name="connsiteY7" fmla="*/ 250449 h 1490669"/>
                    <a:gd name="connsiteX8" fmla="*/ 444341 w 834607"/>
                    <a:gd name="connsiteY8" fmla="*/ 406121 h 1490669"/>
                    <a:gd name="connsiteX9" fmla="*/ 508743 w 834607"/>
                    <a:gd name="connsiteY9" fmla="*/ 452677 h 1490669"/>
                    <a:gd name="connsiteX10" fmla="*/ 474632 w 834607"/>
                    <a:gd name="connsiteY10" fmla="*/ 560803 h 1490669"/>
                    <a:gd name="connsiteX11" fmla="*/ 552270 w 834607"/>
                    <a:gd name="connsiteY11" fmla="*/ 586682 h 1490669"/>
                    <a:gd name="connsiteX12" fmla="*/ 552270 w 834607"/>
                    <a:gd name="connsiteY12" fmla="*/ 690199 h 1490669"/>
                    <a:gd name="connsiteX13" fmla="*/ 791637 w 834607"/>
                    <a:gd name="connsiteY13" fmla="*/ 1061794 h 1490669"/>
                    <a:gd name="connsiteX14" fmla="*/ 584339 w 834607"/>
                    <a:gd name="connsiteY14" fmla="*/ 1486925 h 1490669"/>
                    <a:gd name="connsiteX0" fmla="*/ 82816 w 834601"/>
                    <a:gd name="connsiteY0" fmla="*/ 1353249 h 1490669"/>
                    <a:gd name="connsiteX1" fmla="*/ 146823 w 834601"/>
                    <a:gd name="connsiteY1" fmla="*/ 974871 h 1490669"/>
                    <a:gd name="connsiteX2" fmla="*/ 174 w 834601"/>
                    <a:gd name="connsiteY2" fmla="*/ 741958 h 1490669"/>
                    <a:gd name="connsiteX3" fmla="*/ 181328 w 834601"/>
                    <a:gd name="connsiteY3" fmla="*/ 25965 h 1490669"/>
                    <a:gd name="connsiteX4" fmla="*/ 250340 w 834601"/>
                    <a:gd name="connsiteY4" fmla="*/ 155361 h 1490669"/>
                    <a:gd name="connsiteX5" fmla="*/ 345230 w 834601"/>
                    <a:gd name="connsiteY5" fmla="*/ 138109 h 1490669"/>
                    <a:gd name="connsiteX6" fmla="*/ 362483 w 834601"/>
                    <a:gd name="connsiteY6" fmla="*/ 232999 h 1490669"/>
                    <a:gd name="connsiteX7" fmla="*/ 423263 w 834601"/>
                    <a:gd name="connsiteY7" fmla="*/ 250449 h 1490669"/>
                    <a:gd name="connsiteX8" fmla="*/ 444335 w 834601"/>
                    <a:gd name="connsiteY8" fmla="*/ 406121 h 1490669"/>
                    <a:gd name="connsiteX9" fmla="*/ 508737 w 834601"/>
                    <a:gd name="connsiteY9" fmla="*/ 452677 h 1490669"/>
                    <a:gd name="connsiteX10" fmla="*/ 474626 w 834601"/>
                    <a:gd name="connsiteY10" fmla="*/ 560803 h 1490669"/>
                    <a:gd name="connsiteX11" fmla="*/ 552264 w 834601"/>
                    <a:gd name="connsiteY11" fmla="*/ 586682 h 1490669"/>
                    <a:gd name="connsiteX12" fmla="*/ 552264 w 834601"/>
                    <a:gd name="connsiteY12" fmla="*/ 690199 h 1490669"/>
                    <a:gd name="connsiteX13" fmla="*/ 791631 w 834601"/>
                    <a:gd name="connsiteY13" fmla="*/ 1061794 h 1490669"/>
                    <a:gd name="connsiteX14" fmla="*/ 584333 w 834601"/>
                    <a:gd name="connsiteY14" fmla="*/ 1486925 h 1490669"/>
                    <a:gd name="connsiteX0" fmla="*/ 82816 w 834601"/>
                    <a:gd name="connsiteY0" fmla="*/ 1353249 h 1490669"/>
                    <a:gd name="connsiteX1" fmla="*/ 146823 w 834601"/>
                    <a:gd name="connsiteY1" fmla="*/ 974871 h 1490669"/>
                    <a:gd name="connsiteX2" fmla="*/ 174 w 834601"/>
                    <a:gd name="connsiteY2" fmla="*/ 741958 h 1490669"/>
                    <a:gd name="connsiteX3" fmla="*/ 181328 w 834601"/>
                    <a:gd name="connsiteY3" fmla="*/ 25965 h 1490669"/>
                    <a:gd name="connsiteX4" fmla="*/ 250340 w 834601"/>
                    <a:gd name="connsiteY4" fmla="*/ 155361 h 1490669"/>
                    <a:gd name="connsiteX5" fmla="*/ 345230 w 834601"/>
                    <a:gd name="connsiteY5" fmla="*/ 138109 h 1490669"/>
                    <a:gd name="connsiteX6" fmla="*/ 362483 w 834601"/>
                    <a:gd name="connsiteY6" fmla="*/ 232999 h 1490669"/>
                    <a:gd name="connsiteX7" fmla="*/ 423263 w 834601"/>
                    <a:gd name="connsiteY7" fmla="*/ 250449 h 1490669"/>
                    <a:gd name="connsiteX8" fmla="*/ 444335 w 834601"/>
                    <a:gd name="connsiteY8" fmla="*/ 406121 h 1490669"/>
                    <a:gd name="connsiteX9" fmla="*/ 508737 w 834601"/>
                    <a:gd name="connsiteY9" fmla="*/ 452677 h 1490669"/>
                    <a:gd name="connsiteX10" fmla="*/ 474626 w 834601"/>
                    <a:gd name="connsiteY10" fmla="*/ 560803 h 1490669"/>
                    <a:gd name="connsiteX11" fmla="*/ 552264 w 834601"/>
                    <a:gd name="connsiteY11" fmla="*/ 586682 h 1490669"/>
                    <a:gd name="connsiteX12" fmla="*/ 552264 w 834601"/>
                    <a:gd name="connsiteY12" fmla="*/ 690199 h 1490669"/>
                    <a:gd name="connsiteX13" fmla="*/ 791631 w 834601"/>
                    <a:gd name="connsiteY13" fmla="*/ 1061794 h 1490669"/>
                    <a:gd name="connsiteX14" fmla="*/ 584333 w 834601"/>
                    <a:gd name="connsiteY14" fmla="*/ 1486925 h 1490669"/>
                    <a:gd name="connsiteX0" fmla="*/ 82816 w 843783"/>
                    <a:gd name="connsiteY0" fmla="*/ 1353249 h 1469784"/>
                    <a:gd name="connsiteX1" fmla="*/ 146823 w 843783"/>
                    <a:gd name="connsiteY1" fmla="*/ 974871 h 1469784"/>
                    <a:gd name="connsiteX2" fmla="*/ 174 w 843783"/>
                    <a:gd name="connsiteY2" fmla="*/ 741958 h 1469784"/>
                    <a:gd name="connsiteX3" fmla="*/ 181328 w 843783"/>
                    <a:gd name="connsiteY3" fmla="*/ 25965 h 1469784"/>
                    <a:gd name="connsiteX4" fmla="*/ 250340 w 843783"/>
                    <a:gd name="connsiteY4" fmla="*/ 155361 h 1469784"/>
                    <a:gd name="connsiteX5" fmla="*/ 345230 w 843783"/>
                    <a:gd name="connsiteY5" fmla="*/ 138109 h 1469784"/>
                    <a:gd name="connsiteX6" fmla="*/ 362483 w 843783"/>
                    <a:gd name="connsiteY6" fmla="*/ 232999 h 1469784"/>
                    <a:gd name="connsiteX7" fmla="*/ 423263 w 843783"/>
                    <a:gd name="connsiteY7" fmla="*/ 250449 h 1469784"/>
                    <a:gd name="connsiteX8" fmla="*/ 444335 w 843783"/>
                    <a:gd name="connsiteY8" fmla="*/ 406121 h 1469784"/>
                    <a:gd name="connsiteX9" fmla="*/ 508737 w 843783"/>
                    <a:gd name="connsiteY9" fmla="*/ 452677 h 1469784"/>
                    <a:gd name="connsiteX10" fmla="*/ 474626 w 843783"/>
                    <a:gd name="connsiteY10" fmla="*/ 560803 h 1469784"/>
                    <a:gd name="connsiteX11" fmla="*/ 552264 w 843783"/>
                    <a:gd name="connsiteY11" fmla="*/ 586682 h 1469784"/>
                    <a:gd name="connsiteX12" fmla="*/ 552264 w 843783"/>
                    <a:gd name="connsiteY12" fmla="*/ 690199 h 1469784"/>
                    <a:gd name="connsiteX13" fmla="*/ 791631 w 843783"/>
                    <a:gd name="connsiteY13" fmla="*/ 1061794 h 1469784"/>
                    <a:gd name="connsiteX14" fmla="*/ 601191 w 843783"/>
                    <a:gd name="connsiteY14" fmla="*/ 1465853 h 1469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843783" h="1469784">
                      <a:moveTo>
                        <a:pt x="82816" y="1353249"/>
                      </a:moveTo>
                      <a:cubicBezTo>
                        <a:pt x="159987" y="1206572"/>
                        <a:pt x="160597" y="1076753"/>
                        <a:pt x="146823" y="974871"/>
                      </a:cubicBezTo>
                      <a:cubicBezTo>
                        <a:pt x="133049" y="872989"/>
                        <a:pt x="-5577" y="900109"/>
                        <a:pt x="174" y="741958"/>
                      </a:cubicBezTo>
                      <a:cubicBezTo>
                        <a:pt x="5925" y="583807"/>
                        <a:pt x="139634" y="123731"/>
                        <a:pt x="181328" y="25965"/>
                      </a:cubicBezTo>
                      <a:cubicBezTo>
                        <a:pt x="223022" y="-71801"/>
                        <a:pt x="223023" y="136670"/>
                        <a:pt x="250340" y="155361"/>
                      </a:cubicBezTo>
                      <a:cubicBezTo>
                        <a:pt x="277657" y="174052"/>
                        <a:pt x="326540" y="125169"/>
                        <a:pt x="345230" y="138109"/>
                      </a:cubicBezTo>
                      <a:cubicBezTo>
                        <a:pt x="363920" y="151049"/>
                        <a:pt x="349478" y="214276"/>
                        <a:pt x="362483" y="232999"/>
                      </a:cubicBezTo>
                      <a:cubicBezTo>
                        <a:pt x="375488" y="251722"/>
                        <a:pt x="409621" y="221595"/>
                        <a:pt x="423263" y="250449"/>
                      </a:cubicBezTo>
                      <a:cubicBezTo>
                        <a:pt x="436905" y="279303"/>
                        <a:pt x="430089" y="372416"/>
                        <a:pt x="444335" y="406121"/>
                      </a:cubicBezTo>
                      <a:cubicBezTo>
                        <a:pt x="458581" y="439826"/>
                        <a:pt x="503689" y="426897"/>
                        <a:pt x="508737" y="452677"/>
                      </a:cubicBezTo>
                      <a:cubicBezTo>
                        <a:pt x="513786" y="478457"/>
                        <a:pt x="467372" y="538469"/>
                        <a:pt x="474626" y="560803"/>
                      </a:cubicBezTo>
                      <a:cubicBezTo>
                        <a:pt x="481880" y="583137"/>
                        <a:pt x="539324" y="565116"/>
                        <a:pt x="552264" y="586682"/>
                      </a:cubicBezTo>
                      <a:cubicBezTo>
                        <a:pt x="565204" y="608248"/>
                        <a:pt x="512370" y="611014"/>
                        <a:pt x="552264" y="690199"/>
                      </a:cubicBezTo>
                      <a:cubicBezTo>
                        <a:pt x="592158" y="769384"/>
                        <a:pt x="783477" y="932518"/>
                        <a:pt x="791631" y="1061794"/>
                      </a:cubicBezTo>
                      <a:cubicBezTo>
                        <a:pt x="799785" y="1191070"/>
                        <a:pt x="986018" y="1508629"/>
                        <a:pt x="601191" y="1465853"/>
                      </a:cubicBezTo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19" name="グループ化 1018">
                  <a:extLst>
                    <a:ext uri="{FF2B5EF4-FFF2-40B4-BE49-F238E27FC236}">
                      <a16:creationId xmlns:a16="http://schemas.microsoft.com/office/drawing/2014/main" id="{33B992F3-E2DC-4D2B-A4DA-841BD036470B}"/>
                    </a:ext>
                  </a:extLst>
                </p:cNvPr>
                <p:cNvGrpSpPr/>
                <p:nvPr/>
              </p:nvGrpSpPr>
              <p:grpSpPr>
                <a:xfrm>
                  <a:off x="864335" y="2262907"/>
                  <a:ext cx="170974" cy="170974"/>
                  <a:chOff x="1389970" y="4934997"/>
                  <a:chExt cx="170974" cy="170974"/>
                </a:xfrm>
              </p:grpSpPr>
              <p:sp>
                <p:nvSpPr>
                  <p:cNvPr id="1020" name="楕円 1019">
                    <a:extLst>
                      <a:ext uri="{FF2B5EF4-FFF2-40B4-BE49-F238E27FC236}">
                        <a16:creationId xmlns:a16="http://schemas.microsoft.com/office/drawing/2014/main" id="{614A90B5-6F31-449A-94F4-EB99C254D620}"/>
                      </a:ext>
                    </a:extLst>
                  </p:cNvPr>
                  <p:cNvSpPr/>
                  <p:nvPr/>
                </p:nvSpPr>
                <p:spPr>
                  <a:xfrm>
                    <a:off x="1389970" y="4934997"/>
                    <a:ext cx="170974" cy="170974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1" name="楕円 1020">
                    <a:extLst>
                      <a:ext uri="{FF2B5EF4-FFF2-40B4-BE49-F238E27FC236}">
                        <a16:creationId xmlns:a16="http://schemas.microsoft.com/office/drawing/2014/main" id="{F4EAE8AA-D04C-4E00-B934-28F73DF8DF8E}"/>
                      </a:ext>
                    </a:extLst>
                  </p:cNvPr>
                  <p:cNvSpPr/>
                  <p:nvPr/>
                </p:nvSpPr>
                <p:spPr>
                  <a:xfrm>
                    <a:off x="1414914" y="4967071"/>
                    <a:ext cx="106825" cy="106825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D7C3E5BF-4BAF-4D56-8B0B-E67E9AFA7543}"/>
              </a:ext>
            </a:extLst>
          </p:cNvPr>
          <p:cNvGrpSpPr/>
          <p:nvPr/>
        </p:nvGrpSpPr>
        <p:grpSpPr>
          <a:xfrm>
            <a:off x="3675262" y="3851856"/>
            <a:ext cx="2584202" cy="2584202"/>
            <a:chOff x="3675262" y="3851856"/>
            <a:chExt cx="2584202" cy="2584202"/>
          </a:xfrm>
        </p:grpSpPr>
        <p:sp>
          <p:nvSpPr>
            <p:cNvPr id="285" name="楕円 284">
              <a:extLst>
                <a:ext uri="{FF2B5EF4-FFF2-40B4-BE49-F238E27FC236}">
                  <a16:creationId xmlns:a16="http://schemas.microsoft.com/office/drawing/2014/main" id="{89B5632A-C548-4154-AFF8-361BC1D4CBBB}"/>
                </a:ext>
              </a:extLst>
            </p:cNvPr>
            <p:cNvSpPr/>
            <p:nvPr/>
          </p:nvSpPr>
          <p:spPr>
            <a:xfrm>
              <a:off x="3675262" y="3851856"/>
              <a:ext cx="2584202" cy="258420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61" name="グループ化 2060">
              <a:extLst>
                <a:ext uri="{FF2B5EF4-FFF2-40B4-BE49-F238E27FC236}">
                  <a16:creationId xmlns:a16="http://schemas.microsoft.com/office/drawing/2014/main" id="{E1799DF1-32BE-4A0A-BD3C-1121F422936F}"/>
                </a:ext>
              </a:extLst>
            </p:cNvPr>
            <p:cNvGrpSpPr/>
            <p:nvPr/>
          </p:nvGrpSpPr>
          <p:grpSpPr>
            <a:xfrm>
              <a:off x="3740720" y="4096851"/>
              <a:ext cx="2185734" cy="1923932"/>
              <a:chOff x="5212308" y="2992328"/>
              <a:chExt cx="4180424" cy="3679704"/>
            </a:xfrm>
          </p:grpSpPr>
          <p:grpSp>
            <p:nvGrpSpPr>
              <p:cNvPr id="1022" name="グループ化 1021">
                <a:extLst>
                  <a:ext uri="{FF2B5EF4-FFF2-40B4-BE49-F238E27FC236}">
                    <a16:creationId xmlns:a16="http://schemas.microsoft.com/office/drawing/2014/main" id="{274FE9F5-F890-4AAB-BBDD-0A6A11064B8A}"/>
                  </a:ext>
                </a:extLst>
              </p:cNvPr>
              <p:cNvGrpSpPr/>
              <p:nvPr/>
            </p:nvGrpSpPr>
            <p:grpSpPr>
              <a:xfrm>
                <a:off x="5212308" y="5184217"/>
                <a:ext cx="593236" cy="250350"/>
                <a:chOff x="426394" y="5019444"/>
                <a:chExt cx="4967966" cy="2096517"/>
              </a:xfrm>
            </p:grpSpPr>
            <p:sp>
              <p:nvSpPr>
                <p:cNvPr id="1023" name="フリーフォーム: 図形 1022">
                  <a:extLst>
                    <a:ext uri="{FF2B5EF4-FFF2-40B4-BE49-F238E27FC236}">
                      <a16:creationId xmlns:a16="http://schemas.microsoft.com/office/drawing/2014/main" id="{BE6F866F-55B0-4E48-9FDE-40DA1D8377C2}"/>
                    </a:ext>
                  </a:extLst>
                </p:cNvPr>
                <p:cNvSpPr/>
                <p:nvPr/>
              </p:nvSpPr>
              <p:spPr>
                <a:xfrm rot="9540701" flipH="1">
                  <a:off x="3710398" y="5739429"/>
                  <a:ext cx="591106" cy="188299"/>
                </a:xfrm>
                <a:custGeom>
                  <a:avLst/>
                  <a:gdLst>
                    <a:gd name="connsiteX0" fmla="*/ 508591 w 653143"/>
                    <a:gd name="connsiteY0" fmla="*/ 619459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05172"/>
                    <a:gd name="connsiteX1" fmla="*/ 602860 w 653143"/>
                    <a:gd name="connsiteY1" fmla="*/ 605172 h 605172"/>
                    <a:gd name="connsiteX2" fmla="*/ 581651 w 653143"/>
                    <a:gd name="connsiteY2" fmla="*/ 157555 h 605172"/>
                    <a:gd name="connsiteX3" fmla="*/ 601208 w 653143"/>
                    <a:gd name="connsiteY3" fmla="*/ 152088 h 605172"/>
                    <a:gd name="connsiteX4" fmla="*/ 609400 w 653143"/>
                    <a:gd name="connsiteY4" fmla="*/ 51217 h 605172"/>
                    <a:gd name="connsiteX5" fmla="*/ 27652 w 653143"/>
                    <a:gd name="connsiteY5" fmla="*/ 0 h 605172"/>
                    <a:gd name="connsiteX6" fmla="*/ 66012 w 653143"/>
                    <a:gd name="connsiteY6" fmla="*/ 88557 h 605172"/>
                    <a:gd name="connsiteX7" fmla="*/ 66605 w 653143"/>
                    <a:gd name="connsiteY7" fmla="*/ 96278 h 605172"/>
                    <a:gd name="connsiteX8" fmla="*/ 0 w 653143"/>
                    <a:gd name="connsiteY8" fmla="*/ 126806 h 605172"/>
                    <a:gd name="connsiteX9" fmla="*/ 67258 w 653143"/>
                    <a:gd name="connsiteY9" fmla="*/ 157632 h 605172"/>
                    <a:gd name="connsiteX10" fmla="*/ 63119 w 653143"/>
                    <a:gd name="connsiteY10" fmla="*/ 171390 h 605172"/>
                    <a:gd name="connsiteX11" fmla="*/ 27652 w 653143"/>
                    <a:gd name="connsiteY11" fmla="*/ 221583 h 605172"/>
                    <a:gd name="connsiteX12" fmla="*/ 520233 w 653143"/>
                    <a:gd name="connsiteY12" fmla="*/ 169563 h 605172"/>
                    <a:gd name="connsiteX13" fmla="*/ 529318 w 653143"/>
                    <a:gd name="connsiteY13" fmla="*/ 168054 h 605172"/>
                    <a:gd name="connsiteX0" fmla="*/ 529318 w 653143"/>
                    <a:gd name="connsiteY0" fmla="*/ 168054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12" fmla="*/ 529318 w 653143"/>
                    <a:gd name="connsiteY12" fmla="*/ 168054 h 221583"/>
                    <a:gd name="connsiteX0" fmla="*/ 520233 w 653143"/>
                    <a:gd name="connsiteY0" fmla="*/ 16956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0" fmla="*/ 27652 w 653143"/>
                    <a:gd name="connsiteY0" fmla="*/ 22158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0" fmla="*/ 27652 w 653143"/>
                    <a:gd name="connsiteY0" fmla="*/ 221583 h 221583"/>
                    <a:gd name="connsiteX1" fmla="*/ 601208 w 653143"/>
                    <a:gd name="connsiteY1" fmla="*/ 152088 h 221583"/>
                    <a:gd name="connsiteX2" fmla="*/ 609400 w 653143"/>
                    <a:gd name="connsiteY2" fmla="*/ 51217 h 221583"/>
                    <a:gd name="connsiteX3" fmla="*/ 27652 w 653143"/>
                    <a:gd name="connsiteY3" fmla="*/ 0 h 221583"/>
                    <a:gd name="connsiteX4" fmla="*/ 66012 w 653143"/>
                    <a:gd name="connsiteY4" fmla="*/ 88557 h 221583"/>
                    <a:gd name="connsiteX5" fmla="*/ 66605 w 653143"/>
                    <a:gd name="connsiteY5" fmla="*/ 96278 h 221583"/>
                    <a:gd name="connsiteX6" fmla="*/ 0 w 653143"/>
                    <a:gd name="connsiteY6" fmla="*/ 126806 h 221583"/>
                    <a:gd name="connsiteX7" fmla="*/ 67258 w 653143"/>
                    <a:gd name="connsiteY7" fmla="*/ 157632 h 221583"/>
                    <a:gd name="connsiteX8" fmla="*/ 63119 w 653143"/>
                    <a:gd name="connsiteY8" fmla="*/ 171390 h 221583"/>
                    <a:gd name="connsiteX9" fmla="*/ 27652 w 653143"/>
                    <a:gd name="connsiteY9" fmla="*/ 221583 h 221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3143" h="221583">
                      <a:moveTo>
                        <a:pt x="27652" y="221583"/>
                      </a:moveTo>
                      <a:cubicBezTo>
                        <a:pt x="117333" y="218366"/>
                        <a:pt x="504250" y="180482"/>
                        <a:pt x="601208" y="152088"/>
                      </a:cubicBezTo>
                      <a:cubicBezTo>
                        <a:pt x="672599" y="123866"/>
                        <a:pt x="665577" y="63870"/>
                        <a:pt x="609400" y="51217"/>
                      </a:cubicBezTo>
                      <a:cubicBezTo>
                        <a:pt x="545199" y="36755"/>
                        <a:pt x="237341" y="18466"/>
                        <a:pt x="27652" y="0"/>
                      </a:cubicBezTo>
                      <a:cubicBezTo>
                        <a:pt x="45389" y="24035"/>
                        <a:pt x="59704" y="48845"/>
                        <a:pt x="66012" y="88557"/>
                      </a:cubicBezTo>
                      <a:cubicBezTo>
                        <a:pt x="66210" y="91131"/>
                        <a:pt x="66407" y="93704"/>
                        <a:pt x="66605" y="96278"/>
                      </a:cubicBezTo>
                      <a:lnTo>
                        <a:pt x="0" y="126806"/>
                      </a:lnTo>
                      <a:lnTo>
                        <a:pt x="67258" y="157632"/>
                      </a:lnTo>
                      <a:lnTo>
                        <a:pt x="63119" y="171390"/>
                      </a:lnTo>
                      <a:cubicBezTo>
                        <a:pt x="51297" y="197526"/>
                        <a:pt x="27191" y="195447"/>
                        <a:pt x="27652" y="221583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4" name="フリーフォーム: 図形 1023">
                  <a:extLst>
                    <a:ext uri="{FF2B5EF4-FFF2-40B4-BE49-F238E27FC236}">
                      <a16:creationId xmlns:a16="http://schemas.microsoft.com/office/drawing/2014/main" id="{D7E99ACC-6D62-4304-9C52-9554E8EE821E}"/>
                    </a:ext>
                  </a:extLst>
                </p:cNvPr>
                <p:cNvSpPr/>
                <p:nvPr/>
              </p:nvSpPr>
              <p:spPr>
                <a:xfrm>
                  <a:off x="507126" y="5385790"/>
                  <a:ext cx="442696" cy="72544"/>
                </a:xfrm>
                <a:custGeom>
                  <a:avLst/>
                  <a:gdLst>
                    <a:gd name="connsiteX0" fmla="*/ 0 w 442696"/>
                    <a:gd name="connsiteY0" fmla="*/ 0 h 72544"/>
                    <a:gd name="connsiteX1" fmla="*/ 5748 w 442696"/>
                    <a:gd name="connsiteY1" fmla="*/ 658 h 72544"/>
                    <a:gd name="connsiteX2" fmla="*/ 284086 w 442696"/>
                    <a:gd name="connsiteY2" fmla="*/ 14198 h 72544"/>
                    <a:gd name="connsiteX3" fmla="*/ 402013 w 442696"/>
                    <a:gd name="connsiteY3" fmla="*/ 15125 h 72544"/>
                    <a:gd name="connsiteX4" fmla="*/ 441526 w 442696"/>
                    <a:gd name="connsiteY4" fmla="*/ 59716 h 72544"/>
                    <a:gd name="connsiteX5" fmla="*/ 442696 w 442696"/>
                    <a:gd name="connsiteY5" fmla="*/ 72544 h 72544"/>
                    <a:gd name="connsiteX6" fmla="*/ 409712 w 442696"/>
                    <a:gd name="connsiteY6" fmla="*/ 70337 h 72544"/>
                    <a:gd name="connsiteX7" fmla="*/ 7189 w 442696"/>
                    <a:gd name="connsiteY7" fmla="*/ 3235 h 72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42696" h="72544">
                      <a:moveTo>
                        <a:pt x="0" y="0"/>
                      </a:moveTo>
                      <a:lnTo>
                        <a:pt x="5748" y="658"/>
                      </a:lnTo>
                      <a:cubicBezTo>
                        <a:pt x="76441" y="7492"/>
                        <a:pt x="170644" y="12274"/>
                        <a:pt x="284086" y="14198"/>
                      </a:cubicBezTo>
                      <a:lnTo>
                        <a:pt x="402013" y="15125"/>
                      </a:lnTo>
                      <a:lnTo>
                        <a:pt x="441526" y="59716"/>
                      </a:lnTo>
                      <a:lnTo>
                        <a:pt x="442696" y="72544"/>
                      </a:lnTo>
                      <a:lnTo>
                        <a:pt x="409712" y="70337"/>
                      </a:lnTo>
                      <a:cubicBezTo>
                        <a:pt x="213595" y="53045"/>
                        <a:pt x="70221" y="27283"/>
                        <a:pt x="7189" y="3235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25" name="フリーフォーム: 図形 1024">
                  <a:extLst>
                    <a:ext uri="{FF2B5EF4-FFF2-40B4-BE49-F238E27FC236}">
                      <a16:creationId xmlns:a16="http://schemas.microsoft.com/office/drawing/2014/main" id="{17605D2D-C5E1-4AE5-9750-517AED678733}"/>
                    </a:ext>
                  </a:extLst>
                </p:cNvPr>
                <p:cNvSpPr/>
                <p:nvPr/>
              </p:nvSpPr>
              <p:spPr>
                <a:xfrm>
                  <a:off x="426394" y="5241864"/>
                  <a:ext cx="435431" cy="164761"/>
                </a:xfrm>
                <a:custGeom>
                  <a:avLst/>
                  <a:gdLst>
                    <a:gd name="connsiteX0" fmla="*/ 381765 w 435431"/>
                    <a:gd name="connsiteY0" fmla="*/ 0 h 164761"/>
                    <a:gd name="connsiteX1" fmla="*/ 378140 w 435431"/>
                    <a:gd name="connsiteY1" fmla="*/ 27357 h 164761"/>
                    <a:gd name="connsiteX2" fmla="*/ 405686 w 435431"/>
                    <a:gd name="connsiteY2" fmla="*/ 131169 h 164761"/>
                    <a:gd name="connsiteX3" fmla="*/ 435431 w 435431"/>
                    <a:gd name="connsiteY3" fmla="*/ 164737 h 164761"/>
                    <a:gd name="connsiteX4" fmla="*/ 432166 w 435431"/>
                    <a:gd name="connsiteY4" fmla="*/ 164760 h 164761"/>
                    <a:gd name="connsiteX5" fmla="*/ 34129 w 435431"/>
                    <a:gd name="connsiteY5" fmla="*/ 150279 h 164761"/>
                    <a:gd name="connsiteX6" fmla="*/ 28381 w 435431"/>
                    <a:gd name="connsiteY6" fmla="*/ 149621 h 164761"/>
                    <a:gd name="connsiteX7" fmla="*/ 15753 w 435431"/>
                    <a:gd name="connsiteY7" fmla="*/ 143938 h 164761"/>
                    <a:gd name="connsiteX8" fmla="*/ 115107 w 435431"/>
                    <a:gd name="connsiteY8" fmla="*/ 96045 h 164761"/>
                    <a:gd name="connsiteX9" fmla="*/ 337638 w 435431"/>
                    <a:gd name="connsiteY9" fmla="*/ 28367 h 164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431" h="164761">
                      <a:moveTo>
                        <a:pt x="381765" y="0"/>
                      </a:moveTo>
                      <a:lnTo>
                        <a:pt x="378140" y="27357"/>
                      </a:lnTo>
                      <a:cubicBezTo>
                        <a:pt x="378140" y="64181"/>
                        <a:pt x="387948" y="99261"/>
                        <a:pt x="405686" y="131169"/>
                      </a:cubicBezTo>
                      <a:lnTo>
                        <a:pt x="435431" y="164737"/>
                      </a:lnTo>
                      <a:lnTo>
                        <a:pt x="432166" y="164760"/>
                      </a:lnTo>
                      <a:cubicBezTo>
                        <a:pt x="264438" y="164856"/>
                        <a:pt x="128387" y="159390"/>
                        <a:pt x="34129" y="150279"/>
                      </a:cubicBezTo>
                      <a:lnTo>
                        <a:pt x="28381" y="149621"/>
                      </a:lnTo>
                      <a:lnTo>
                        <a:pt x="15753" y="143938"/>
                      </a:lnTo>
                      <a:cubicBezTo>
                        <a:pt x="-21447" y="123412"/>
                        <a:pt x="5508" y="105172"/>
                        <a:pt x="115107" y="96045"/>
                      </a:cubicBezTo>
                      <a:cubicBezTo>
                        <a:pt x="249310" y="84868"/>
                        <a:pt x="298938" y="55944"/>
                        <a:pt x="337638" y="28367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6" name="フリーフォーム: 図形 1025">
                  <a:extLst>
                    <a:ext uri="{FF2B5EF4-FFF2-40B4-BE49-F238E27FC236}">
                      <a16:creationId xmlns:a16="http://schemas.microsoft.com/office/drawing/2014/main" id="{D8F5931D-20C0-47CE-8DD5-49EB4A5689A3}"/>
                    </a:ext>
                  </a:extLst>
                </p:cNvPr>
                <p:cNvSpPr/>
                <p:nvPr/>
              </p:nvSpPr>
              <p:spPr>
                <a:xfrm rot="16200000">
                  <a:off x="4083308" y="4388956"/>
                  <a:ext cx="469057" cy="2153046"/>
                </a:xfrm>
                <a:custGeom>
                  <a:avLst/>
                  <a:gdLst>
                    <a:gd name="connsiteX0" fmla="*/ 469057 w 469057"/>
                    <a:gd name="connsiteY0" fmla="*/ 1178577 h 2153046"/>
                    <a:gd name="connsiteX1" fmla="*/ 179092 w 469057"/>
                    <a:gd name="connsiteY1" fmla="*/ 2149549 h 2153046"/>
                    <a:gd name="connsiteX2" fmla="*/ 166384 w 469057"/>
                    <a:gd name="connsiteY2" fmla="*/ 2153046 h 2153046"/>
                    <a:gd name="connsiteX3" fmla="*/ 172732 w 469057"/>
                    <a:gd name="connsiteY3" fmla="*/ 2117471 h 2153046"/>
                    <a:gd name="connsiteX4" fmla="*/ 198942 w 469057"/>
                    <a:gd name="connsiteY4" fmla="*/ 1906609 h 2153046"/>
                    <a:gd name="connsiteX5" fmla="*/ 200879 w 469057"/>
                    <a:gd name="connsiteY5" fmla="*/ 1883876 h 2153046"/>
                    <a:gd name="connsiteX6" fmla="*/ 167696 w 469057"/>
                    <a:gd name="connsiteY6" fmla="*/ 1928847 h 2153046"/>
                    <a:gd name="connsiteX7" fmla="*/ 107725 w 469057"/>
                    <a:gd name="connsiteY7" fmla="*/ 1977458 h 2153046"/>
                    <a:gd name="connsiteX8" fmla="*/ 95017 w 469057"/>
                    <a:gd name="connsiteY8" fmla="*/ 1980955 h 2153046"/>
                    <a:gd name="connsiteX9" fmla="*/ 101364 w 469057"/>
                    <a:gd name="connsiteY9" fmla="*/ 1945380 h 2153046"/>
                    <a:gd name="connsiteX10" fmla="*/ 124369 w 469057"/>
                    <a:gd name="connsiteY10" fmla="*/ 1724100 h 2153046"/>
                    <a:gd name="connsiteX11" fmla="*/ 54611 w 469057"/>
                    <a:gd name="connsiteY11" fmla="*/ 1823178 h 2153046"/>
                    <a:gd name="connsiteX12" fmla="*/ 46356 w 469057"/>
                    <a:gd name="connsiteY12" fmla="*/ 1826189 h 2153046"/>
                    <a:gd name="connsiteX13" fmla="*/ 50479 w 469057"/>
                    <a:gd name="connsiteY13" fmla="*/ 1795559 h 2153046"/>
                    <a:gd name="connsiteX14" fmla="*/ 67504 w 469057"/>
                    <a:gd name="connsiteY14" fmla="*/ 1614008 h 2153046"/>
                    <a:gd name="connsiteX15" fmla="*/ 68762 w 469057"/>
                    <a:gd name="connsiteY15" fmla="*/ 1594436 h 2153046"/>
                    <a:gd name="connsiteX16" fmla="*/ 47208 w 469057"/>
                    <a:gd name="connsiteY16" fmla="*/ 1633156 h 2153046"/>
                    <a:gd name="connsiteX17" fmla="*/ 8255 w 469057"/>
                    <a:gd name="connsiteY17" fmla="*/ 1675009 h 2153046"/>
                    <a:gd name="connsiteX18" fmla="*/ 0 w 469057"/>
                    <a:gd name="connsiteY18" fmla="*/ 1678020 h 2153046"/>
                    <a:gd name="connsiteX19" fmla="*/ 4123 w 469057"/>
                    <a:gd name="connsiteY19" fmla="*/ 1647390 h 2153046"/>
                    <a:gd name="connsiteX20" fmla="*/ 44408 w 469057"/>
                    <a:gd name="connsiteY20" fmla="*/ 839009 h 2153046"/>
                    <a:gd name="connsiteX21" fmla="*/ 4123 w 469057"/>
                    <a:gd name="connsiteY21" fmla="*/ 30630 h 2153046"/>
                    <a:gd name="connsiteX22" fmla="*/ 0 w 469057"/>
                    <a:gd name="connsiteY22" fmla="*/ 0 h 2153046"/>
                    <a:gd name="connsiteX23" fmla="*/ 8254 w 469057"/>
                    <a:gd name="connsiteY23" fmla="*/ 3010 h 2153046"/>
                    <a:gd name="connsiteX24" fmla="*/ 65550 w 469057"/>
                    <a:gd name="connsiteY24" fmla="*/ 74370 h 2153046"/>
                    <a:gd name="connsiteX25" fmla="*/ 114279 w 469057"/>
                    <a:gd name="connsiteY25" fmla="*/ 191824 h 2153046"/>
                    <a:gd name="connsiteX26" fmla="*/ 101364 w 469057"/>
                    <a:gd name="connsiteY26" fmla="*/ 67595 h 2153046"/>
                    <a:gd name="connsiteX27" fmla="*/ 95017 w 469057"/>
                    <a:gd name="connsiteY27" fmla="*/ 32020 h 2153046"/>
                    <a:gd name="connsiteX28" fmla="*/ 107724 w 469057"/>
                    <a:gd name="connsiteY28" fmla="*/ 35515 h 2153046"/>
                    <a:gd name="connsiteX29" fmla="*/ 272193 w 469057"/>
                    <a:gd name="connsiteY29" fmla="*/ 257064 h 2153046"/>
                    <a:gd name="connsiteX30" fmla="*/ 309546 w 469057"/>
                    <a:gd name="connsiteY30" fmla="*/ 361470 h 2153046"/>
                    <a:gd name="connsiteX31" fmla="*/ 343560 w 469057"/>
                    <a:gd name="connsiteY31" fmla="*/ 429154 h 2153046"/>
                    <a:gd name="connsiteX32" fmla="*/ 420943 w 469057"/>
                    <a:gd name="connsiteY32" fmla="*/ 685247 h 2153046"/>
                    <a:gd name="connsiteX33" fmla="*/ 469057 w 469057"/>
                    <a:gd name="connsiteY33" fmla="*/ 1178577 h 2153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469057" h="2153046">
                      <a:moveTo>
                        <a:pt x="469057" y="1178577"/>
                      </a:moveTo>
                      <a:cubicBezTo>
                        <a:pt x="469057" y="1657529"/>
                        <a:pt x="344575" y="2057132"/>
                        <a:pt x="179092" y="2149549"/>
                      </a:cubicBezTo>
                      <a:lnTo>
                        <a:pt x="166384" y="2153046"/>
                      </a:lnTo>
                      <a:lnTo>
                        <a:pt x="172732" y="2117471"/>
                      </a:lnTo>
                      <a:cubicBezTo>
                        <a:pt x="182521" y="2050468"/>
                        <a:pt x="191292" y="1980022"/>
                        <a:pt x="198942" y="1906609"/>
                      </a:cubicBezTo>
                      <a:lnTo>
                        <a:pt x="200879" y="1883876"/>
                      </a:lnTo>
                      <a:lnTo>
                        <a:pt x="167696" y="1928847"/>
                      </a:lnTo>
                      <a:cubicBezTo>
                        <a:pt x="148454" y="1949555"/>
                        <a:pt x="128410" y="1965906"/>
                        <a:pt x="107725" y="1977458"/>
                      </a:cubicBezTo>
                      <a:lnTo>
                        <a:pt x="95017" y="1980955"/>
                      </a:lnTo>
                      <a:lnTo>
                        <a:pt x="101364" y="1945380"/>
                      </a:lnTo>
                      <a:lnTo>
                        <a:pt x="124369" y="1724100"/>
                      </a:lnTo>
                      <a:lnTo>
                        <a:pt x="54611" y="1823178"/>
                      </a:lnTo>
                      <a:lnTo>
                        <a:pt x="46356" y="1826189"/>
                      </a:lnTo>
                      <a:lnTo>
                        <a:pt x="50479" y="1795559"/>
                      </a:lnTo>
                      <a:cubicBezTo>
                        <a:pt x="56838" y="1737870"/>
                        <a:pt x="62535" y="1677217"/>
                        <a:pt x="67504" y="1614008"/>
                      </a:cubicBezTo>
                      <a:lnTo>
                        <a:pt x="68762" y="1594436"/>
                      </a:lnTo>
                      <a:lnTo>
                        <a:pt x="47208" y="1633156"/>
                      </a:lnTo>
                      <a:cubicBezTo>
                        <a:pt x="34710" y="1650985"/>
                        <a:pt x="21690" y="1665064"/>
                        <a:pt x="8255" y="1675009"/>
                      </a:cubicBezTo>
                      <a:lnTo>
                        <a:pt x="0" y="1678020"/>
                      </a:lnTo>
                      <a:lnTo>
                        <a:pt x="4123" y="1647390"/>
                      </a:lnTo>
                      <a:cubicBezTo>
                        <a:pt x="29557" y="1416634"/>
                        <a:pt x="44408" y="1138453"/>
                        <a:pt x="44408" y="839009"/>
                      </a:cubicBezTo>
                      <a:cubicBezTo>
                        <a:pt x="44408" y="539568"/>
                        <a:pt x="29557" y="261387"/>
                        <a:pt x="4123" y="30630"/>
                      </a:cubicBezTo>
                      <a:lnTo>
                        <a:pt x="0" y="0"/>
                      </a:lnTo>
                      <a:lnTo>
                        <a:pt x="8254" y="3010"/>
                      </a:lnTo>
                      <a:cubicBezTo>
                        <a:pt x="28408" y="17929"/>
                        <a:pt x="47626" y="42147"/>
                        <a:pt x="65550" y="74370"/>
                      </a:cubicBezTo>
                      <a:lnTo>
                        <a:pt x="114279" y="191824"/>
                      </a:lnTo>
                      <a:lnTo>
                        <a:pt x="101364" y="67595"/>
                      </a:lnTo>
                      <a:lnTo>
                        <a:pt x="95017" y="32020"/>
                      </a:lnTo>
                      <a:lnTo>
                        <a:pt x="107724" y="35515"/>
                      </a:lnTo>
                      <a:cubicBezTo>
                        <a:pt x="169780" y="70172"/>
                        <a:pt x="226071" y="148026"/>
                        <a:pt x="272193" y="257064"/>
                      </a:cubicBezTo>
                      <a:lnTo>
                        <a:pt x="309546" y="361470"/>
                      </a:lnTo>
                      <a:lnTo>
                        <a:pt x="343560" y="429154"/>
                      </a:lnTo>
                      <a:cubicBezTo>
                        <a:pt x="374309" y="501846"/>
                        <a:pt x="400538" y="588397"/>
                        <a:pt x="420943" y="685247"/>
                      </a:cubicBezTo>
                      <a:cubicBezTo>
                        <a:pt x="451551" y="830522"/>
                        <a:pt x="469057" y="998971"/>
                        <a:pt x="469057" y="1178577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7" name="フリーフォーム: 図形 1026">
                  <a:extLst>
                    <a:ext uri="{FF2B5EF4-FFF2-40B4-BE49-F238E27FC236}">
                      <a16:creationId xmlns:a16="http://schemas.microsoft.com/office/drawing/2014/main" id="{F481A176-FBD3-4C5D-839D-3C880EA10C6F}"/>
                    </a:ext>
                  </a:extLst>
                </p:cNvPr>
                <p:cNvSpPr/>
                <p:nvPr/>
              </p:nvSpPr>
              <p:spPr>
                <a:xfrm>
                  <a:off x="728473" y="5019444"/>
                  <a:ext cx="3589362" cy="1114656"/>
                </a:xfrm>
                <a:custGeom>
                  <a:avLst/>
                  <a:gdLst>
                    <a:gd name="connsiteX0" fmla="*/ 350235 w 3589362"/>
                    <a:gd name="connsiteY0" fmla="*/ 230 h 1114656"/>
                    <a:gd name="connsiteX1" fmla="*/ 594137 w 3589362"/>
                    <a:gd name="connsiteY1" fmla="*/ 107476 h 1114656"/>
                    <a:gd name="connsiteX2" fmla="*/ 640707 w 3589362"/>
                    <a:gd name="connsiteY2" fmla="*/ 160047 h 1114656"/>
                    <a:gd name="connsiteX3" fmla="*/ 720784 w 3589362"/>
                    <a:gd name="connsiteY3" fmla="*/ 145105 h 1114656"/>
                    <a:gd name="connsiteX4" fmla="*/ 971289 w 3589362"/>
                    <a:gd name="connsiteY4" fmla="*/ 130404 h 1114656"/>
                    <a:gd name="connsiteX5" fmla="*/ 1099580 w 3589362"/>
                    <a:gd name="connsiteY5" fmla="*/ 134172 h 1114656"/>
                    <a:gd name="connsiteX6" fmla="*/ 1201768 w 3589362"/>
                    <a:gd name="connsiteY6" fmla="*/ 143313 h 1114656"/>
                    <a:gd name="connsiteX7" fmla="*/ 1351744 w 3589362"/>
                    <a:gd name="connsiteY7" fmla="*/ 118173 h 1114656"/>
                    <a:gd name="connsiteX8" fmla="*/ 2371020 w 3589362"/>
                    <a:gd name="connsiteY8" fmla="*/ 109415 h 1114656"/>
                    <a:gd name="connsiteX9" fmla="*/ 3589362 w 3589362"/>
                    <a:gd name="connsiteY9" fmla="*/ 391901 h 1114656"/>
                    <a:gd name="connsiteX10" fmla="*/ 2366257 w 3589362"/>
                    <a:gd name="connsiteY10" fmla="*/ 1112537 h 1114656"/>
                    <a:gd name="connsiteX11" fmla="*/ 1161737 w 3589362"/>
                    <a:gd name="connsiteY11" fmla="*/ 440864 h 1114656"/>
                    <a:gd name="connsiteX12" fmla="*/ 1126225 w 3589362"/>
                    <a:gd name="connsiteY12" fmla="*/ 397007 h 1114656"/>
                    <a:gd name="connsiteX13" fmla="*/ 971289 w 3589362"/>
                    <a:gd name="connsiteY13" fmla="*/ 394129 h 1114656"/>
                    <a:gd name="connsiteX14" fmla="*/ 755557 w 3589362"/>
                    <a:gd name="connsiteY14" fmla="*/ 398137 h 1114656"/>
                    <a:gd name="connsiteX15" fmla="*/ 654595 w 3589362"/>
                    <a:gd name="connsiteY15" fmla="*/ 403794 h 1114656"/>
                    <a:gd name="connsiteX16" fmla="*/ 603760 w 3589362"/>
                    <a:gd name="connsiteY16" fmla="*/ 448544 h 1114656"/>
                    <a:gd name="connsiteX17" fmla="*/ 293878 w 3589362"/>
                    <a:gd name="connsiteY17" fmla="*/ 498243 h 1114656"/>
                    <a:gd name="connsiteX18" fmla="*/ 24285 w 3589362"/>
                    <a:gd name="connsiteY18" fmla="*/ 288924 h 1114656"/>
                    <a:gd name="connsiteX19" fmla="*/ 350235 w 3589362"/>
                    <a:gd name="connsiteY19" fmla="*/ 230 h 1114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589362" h="1114656">
                      <a:moveTo>
                        <a:pt x="350235" y="230"/>
                      </a:moveTo>
                      <a:cubicBezTo>
                        <a:pt x="435913" y="4331"/>
                        <a:pt x="525735" y="49191"/>
                        <a:pt x="594137" y="107476"/>
                      </a:cubicBezTo>
                      <a:lnTo>
                        <a:pt x="640707" y="160047"/>
                      </a:lnTo>
                      <a:lnTo>
                        <a:pt x="720784" y="145105"/>
                      </a:lnTo>
                      <a:cubicBezTo>
                        <a:pt x="799918" y="135551"/>
                        <a:pt x="884055" y="130404"/>
                        <a:pt x="971289" y="130404"/>
                      </a:cubicBezTo>
                      <a:cubicBezTo>
                        <a:pt x="1014906" y="130404"/>
                        <a:pt x="1057749" y="131691"/>
                        <a:pt x="1099580" y="134172"/>
                      </a:cubicBezTo>
                      <a:lnTo>
                        <a:pt x="1201768" y="143313"/>
                      </a:lnTo>
                      <a:lnTo>
                        <a:pt x="1351744" y="118173"/>
                      </a:lnTo>
                      <a:cubicBezTo>
                        <a:pt x="1653704" y="83016"/>
                        <a:pt x="2105789" y="93540"/>
                        <a:pt x="2371020" y="109415"/>
                      </a:cubicBezTo>
                      <a:cubicBezTo>
                        <a:pt x="2795390" y="134815"/>
                        <a:pt x="3589362" y="159611"/>
                        <a:pt x="3589362" y="391901"/>
                      </a:cubicBezTo>
                      <a:cubicBezTo>
                        <a:pt x="3589362" y="624191"/>
                        <a:pt x="2990652" y="1152224"/>
                        <a:pt x="2366257" y="1112537"/>
                      </a:cubicBezTo>
                      <a:cubicBezTo>
                        <a:pt x="1897961" y="1082772"/>
                        <a:pt x="1387409" y="700615"/>
                        <a:pt x="1161737" y="440864"/>
                      </a:cubicBezTo>
                      <a:lnTo>
                        <a:pt x="1126225" y="397007"/>
                      </a:lnTo>
                      <a:lnTo>
                        <a:pt x="971289" y="394129"/>
                      </a:lnTo>
                      <a:cubicBezTo>
                        <a:pt x="899131" y="394129"/>
                        <a:pt x="827139" y="395471"/>
                        <a:pt x="755557" y="398137"/>
                      </a:cubicBezTo>
                      <a:lnTo>
                        <a:pt x="654595" y="403794"/>
                      </a:lnTo>
                      <a:lnTo>
                        <a:pt x="603760" y="448544"/>
                      </a:lnTo>
                      <a:cubicBezTo>
                        <a:pt x="533870" y="487646"/>
                        <a:pt x="429959" y="509488"/>
                        <a:pt x="293878" y="498243"/>
                      </a:cubicBezTo>
                      <a:cubicBezTo>
                        <a:pt x="21716" y="475754"/>
                        <a:pt x="-42258" y="371926"/>
                        <a:pt x="24285" y="288924"/>
                      </a:cubicBezTo>
                      <a:cubicBezTo>
                        <a:pt x="90828" y="205922"/>
                        <a:pt x="178879" y="-7971"/>
                        <a:pt x="350235" y="23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8" name="フリーフォーム: 図形 1027">
                  <a:extLst>
                    <a:ext uri="{FF2B5EF4-FFF2-40B4-BE49-F238E27FC236}">
                      <a16:creationId xmlns:a16="http://schemas.microsoft.com/office/drawing/2014/main" id="{7B611AFE-5820-4E78-A7AB-12338E8CEE2F}"/>
                    </a:ext>
                  </a:extLst>
                </p:cNvPr>
                <p:cNvSpPr/>
                <p:nvPr/>
              </p:nvSpPr>
              <p:spPr>
                <a:xfrm>
                  <a:off x="728474" y="5019445"/>
                  <a:ext cx="1248745" cy="501192"/>
                </a:xfrm>
                <a:custGeom>
                  <a:avLst/>
                  <a:gdLst>
                    <a:gd name="connsiteX0" fmla="*/ 350235 w 1248745"/>
                    <a:gd name="connsiteY0" fmla="*/ 230 h 501192"/>
                    <a:gd name="connsiteX1" fmla="*/ 594137 w 1248745"/>
                    <a:gd name="connsiteY1" fmla="*/ 107476 h 501192"/>
                    <a:gd name="connsiteX2" fmla="*/ 640707 w 1248745"/>
                    <a:gd name="connsiteY2" fmla="*/ 160047 h 501192"/>
                    <a:gd name="connsiteX3" fmla="*/ 720784 w 1248745"/>
                    <a:gd name="connsiteY3" fmla="*/ 145105 h 501192"/>
                    <a:gd name="connsiteX4" fmla="*/ 971289 w 1248745"/>
                    <a:gd name="connsiteY4" fmla="*/ 130404 h 501192"/>
                    <a:gd name="connsiteX5" fmla="*/ 1099580 w 1248745"/>
                    <a:gd name="connsiteY5" fmla="*/ 134172 h 501192"/>
                    <a:gd name="connsiteX6" fmla="*/ 1201768 w 1248745"/>
                    <a:gd name="connsiteY6" fmla="*/ 143313 h 501192"/>
                    <a:gd name="connsiteX7" fmla="*/ 1248745 w 1248745"/>
                    <a:gd name="connsiteY7" fmla="*/ 135439 h 501192"/>
                    <a:gd name="connsiteX8" fmla="*/ 1219638 w 1248745"/>
                    <a:gd name="connsiteY8" fmla="*/ 182079 h 501192"/>
                    <a:gd name="connsiteX9" fmla="*/ 1167806 w 1248745"/>
                    <a:gd name="connsiteY9" fmla="*/ 300298 h 501192"/>
                    <a:gd name="connsiteX10" fmla="*/ 1138647 w 1248745"/>
                    <a:gd name="connsiteY10" fmla="*/ 412348 h 501192"/>
                    <a:gd name="connsiteX11" fmla="*/ 1126225 w 1248745"/>
                    <a:gd name="connsiteY11" fmla="*/ 397007 h 501192"/>
                    <a:gd name="connsiteX12" fmla="*/ 971289 w 1248745"/>
                    <a:gd name="connsiteY12" fmla="*/ 394129 h 501192"/>
                    <a:gd name="connsiteX13" fmla="*/ 755557 w 1248745"/>
                    <a:gd name="connsiteY13" fmla="*/ 398137 h 501192"/>
                    <a:gd name="connsiteX14" fmla="*/ 654595 w 1248745"/>
                    <a:gd name="connsiteY14" fmla="*/ 403794 h 501192"/>
                    <a:gd name="connsiteX15" fmla="*/ 603760 w 1248745"/>
                    <a:gd name="connsiteY15" fmla="*/ 448544 h 501192"/>
                    <a:gd name="connsiteX16" fmla="*/ 293878 w 1248745"/>
                    <a:gd name="connsiteY16" fmla="*/ 498243 h 501192"/>
                    <a:gd name="connsiteX17" fmla="*/ 24285 w 1248745"/>
                    <a:gd name="connsiteY17" fmla="*/ 288924 h 501192"/>
                    <a:gd name="connsiteX18" fmla="*/ 350235 w 1248745"/>
                    <a:gd name="connsiteY18" fmla="*/ 230 h 501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48745" h="501192">
                      <a:moveTo>
                        <a:pt x="350235" y="230"/>
                      </a:moveTo>
                      <a:cubicBezTo>
                        <a:pt x="435913" y="4331"/>
                        <a:pt x="525735" y="49191"/>
                        <a:pt x="594137" y="107476"/>
                      </a:cubicBezTo>
                      <a:lnTo>
                        <a:pt x="640707" y="160047"/>
                      </a:lnTo>
                      <a:lnTo>
                        <a:pt x="720784" y="145105"/>
                      </a:lnTo>
                      <a:cubicBezTo>
                        <a:pt x="799918" y="135551"/>
                        <a:pt x="884055" y="130404"/>
                        <a:pt x="971289" y="130404"/>
                      </a:cubicBezTo>
                      <a:cubicBezTo>
                        <a:pt x="1014906" y="130404"/>
                        <a:pt x="1057749" y="131691"/>
                        <a:pt x="1099580" y="134172"/>
                      </a:cubicBezTo>
                      <a:lnTo>
                        <a:pt x="1201768" y="143313"/>
                      </a:lnTo>
                      <a:lnTo>
                        <a:pt x="1248745" y="135439"/>
                      </a:lnTo>
                      <a:lnTo>
                        <a:pt x="1219638" y="182079"/>
                      </a:lnTo>
                      <a:cubicBezTo>
                        <a:pt x="1199152" y="220706"/>
                        <a:pt x="1181816" y="260147"/>
                        <a:pt x="1167806" y="300298"/>
                      </a:cubicBezTo>
                      <a:lnTo>
                        <a:pt x="1138647" y="412348"/>
                      </a:lnTo>
                      <a:lnTo>
                        <a:pt x="1126225" y="397007"/>
                      </a:lnTo>
                      <a:lnTo>
                        <a:pt x="971289" y="394129"/>
                      </a:lnTo>
                      <a:cubicBezTo>
                        <a:pt x="899131" y="394129"/>
                        <a:pt x="827139" y="395471"/>
                        <a:pt x="755557" y="398137"/>
                      </a:cubicBezTo>
                      <a:lnTo>
                        <a:pt x="654595" y="403794"/>
                      </a:lnTo>
                      <a:lnTo>
                        <a:pt x="603760" y="448544"/>
                      </a:lnTo>
                      <a:cubicBezTo>
                        <a:pt x="533870" y="487646"/>
                        <a:pt x="429959" y="509488"/>
                        <a:pt x="293878" y="498243"/>
                      </a:cubicBezTo>
                      <a:cubicBezTo>
                        <a:pt x="21716" y="475754"/>
                        <a:pt x="-42258" y="371926"/>
                        <a:pt x="24285" y="288924"/>
                      </a:cubicBezTo>
                      <a:cubicBezTo>
                        <a:pt x="90828" y="205922"/>
                        <a:pt x="178879" y="-7971"/>
                        <a:pt x="350235" y="23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9" name="フリーフォーム: 図形 1028">
                  <a:extLst>
                    <a:ext uri="{FF2B5EF4-FFF2-40B4-BE49-F238E27FC236}">
                      <a16:creationId xmlns:a16="http://schemas.microsoft.com/office/drawing/2014/main" id="{7ECE295E-D6CB-4371-B394-8BF7B7ABEE15}"/>
                    </a:ext>
                  </a:extLst>
                </p:cNvPr>
                <p:cNvSpPr/>
                <p:nvPr/>
              </p:nvSpPr>
              <p:spPr>
                <a:xfrm>
                  <a:off x="892729" y="5204632"/>
                  <a:ext cx="349081" cy="316005"/>
                </a:xfrm>
                <a:custGeom>
                  <a:avLst/>
                  <a:gdLst>
                    <a:gd name="connsiteX0" fmla="*/ 244737 w 349081"/>
                    <a:gd name="connsiteY0" fmla="*/ 99 h 316005"/>
                    <a:gd name="connsiteX1" fmla="*/ 281558 w 349081"/>
                    <a:gd name="connsiteY1" fmla="*/ 9639 h 316005"/>
                    <a:gd name="connsiteX2" fmla="*/ 317934 w 349081"/>
                    <a:gd name="connsiteY2" fmla="*/ 59490 h 316005"/>
                    <a:gd name="connsiteX3" fmla="*/ 334180 w 349081"/>
                    <a:gd name="connsiteY3" fmla="*/ 102203 h 316005"/>
                    <a:gd name="connsiteX4" fmla="*/ 347394 w 349081"/>
                    <a:gd name="connsiteY4" fmla="*/ 236460 h 316005"/>
                    <a:gd name="connsiteX5" fmla="*/ 332474 w 349081"/>
                    <a:gd name="connsiteY5" fmla="*/ 301299 h 316005"/>
                    <a:gd name="connsiteX6" fmla="*/ 309386 w 349081"/>
                    <a:gd name="connsiteY6" fmla="*/ 307087 h 316005"/>
                    <a:gd name="connsiteX7" fmla="*/ 129623 w 349081"/>
                    <a:gd name="connsiteY7" fmla="*/ 313056 h 316005"/>
                    <a:gd name="connsiteX8" fmla="*/ 37169 w 349081"/>
                    <a:gd name="connsiteY8" fmla="*/ 301010 h 316005"/>
                    <a:gd name="connsiteX9" fmla="*/ 0 w 349081"/>
                    <a:gd name="connsiteY9" fmla="*/ 291711 h 316005"/>
                    <a:gd name="connsiteX10" fmla="*/ 114648 w 349081"/>
                    <a:gd name="connsiteY10" fmla="*/ 107703 h 316005"/>
                    <a:gd name="connsiteX11" fmla="*/ 244737 w 349081"/>
                    <a:gd name="connsiteY11" fmla="*/ 99 h 3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49081" h="316005">
                      <a:moveTo>
                        <a:pt x="244737" y="99"/>
                      </a:moveTo>
                      <a:cubicBezTo>
                        <a:pt x="258016" y="-614"/>
                        <a:pt x="270443" y="2530"/>
                        <a:pt x="281558" y="9639"/>
                      </a:cubicBezTo>
                      <a:cubicBezTo>
                        <a:pt x="296378" y="19119"/>
                        <a:pt x="308867" y="35650"/>
                        <a:pt x="317934" y="59490"/>
                      </a:cubicBezTo>
                      <a:lnTo>
                        <a:pt x="334180" y="102203"/>
                      </a:lnTo>
                      <a:cubicBezTo>
                        <a:pt x="347781" y="137962"/>
                        <a:pt x="351751" y="185088"/>
                        <a:pt x="347394" y="236460"/>
                      </a:cubicBezTo>
                      <a:lnTo>
                        <a:pt x="332474" y="301299"/>
                      </a:lnTo>
                      <a:lnTo>
                        <a:pt x="309386" y="307087"/>
                      </a:lnTo>
                      <a:cubicBezTo>
                        <a:pt x="257662" y="316030"/>
                        <a:pt x="197664" y="318679"/>
                        <a:pt x="129623" y="313056"/>
                      </a:cubicBezTo>
                      <a:cubicBezTo>
                        <a:pt x="95603" y="310245"/>
                        <a:pt x="64836" y="306163"/>
                        <a:pt x="37169" y="301010"/>
                      </a:cubicBezTo>
                      <a:lnTo>
                        <a:pt x="0" y="291711"/>
                      </a:lnTo>
                      <a:lnTo>
                        <a:pt x="114648" y="107703"/>
                      </a:lnTo>
                      <a:cubicBezTo>
                        <a:pt x="157400" y="39087"/>
                        <a:pt x="204901" y="2237"/>
                        <a:pt x="244737" y="99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0" name="フリーフォーム: 図形 1029">
                  <a:extLst>
                    <a:ext uri="{FF2B5EF4-FFF2-40B4-BE49-F238E27FC236}">
                      <a16:creationId xmlns:a16="http://schemas.microsoft.com/office/drawing/2014/main" id="{9C0AB7EE-94C4-45BC-96CA-2E246699F64D}"/>
                    </a:ext>
                  </a:extLst>
                </p:cNvPr>
                <p:cNvSpPr/>
                <p:nvPr/>
              </p:nvSpPr>
              <p:spPr>
                <a:xfrm rot="9540701" flipH="1">
                  <a:off x="3601298" y="5857058"/>
                  <a:ext cx="653785" cy="223997"/>
                </a:xfrm>
                <a:custGeom>
                  <a:avLst/>
                  <a:gdLst>
                    <a:gd name="connsiteX0" fmla="*/ 508591 w 653143"/>
                    <a:gd name="connsiteY0" fmla="*/ 619459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05172"/>
                    <a:gd name="connsiteX1" fmla="*/ 602860 w 653143"/>
                    <a:gd name="connsiteY1" fmla="*/ 605172 h 605172"/>
                    <a:gd name="connsiteX2" fmla="*/ 581651 w 653143"/>
                    <a:gd name="connsiteY2" fmla="*/ 157555 h 605172"/>
                    <a:gd name="connsiteX3" fmla="*/ 601208 w 653143"/>
                    <a:gd name="connsiteY3" fmla="*/ 152088 h 605172"/>
                    <a:gd name="connsiteX4" fmla="*/ 609400 w 653143"/>
                    <a:gd name="connsiteY4" fmla="*/ 51217 h 605172"/>
                    <a:gd name="connsiteX5" fmla="*/ 27652 w 653143"/>
                    <a:gd name="connsiteY5" fmla="*/ 0 h 605172"/>
                    <a:gd name="connsiteX6" fmla="*/ 66012 w 653143"/>
                    <a:gd name="connsiteY6" fmla="*/ 88557 h 605172"/>
                    <a:gd name="connsiteX7" fmla="*/ 66605 w 653143"/>
                    <a:gd name="connsiteY7" fmla="*/ 96278 h 605172"/>
                    <a:gd name="connsiteX8" fmla="*/ 0 w 653143"/>
                    <a:gd name="connsiteY8" fmla="*/ 126806 h 605172"/>
                    <a:gd name="connsiteX9" fmla="*/ 67258 w 653143"/>
                    <a:gd name="connsiteY9" fmla="*/ 157632 h 605172"/>
                    <a:gd name="connsiteX10" fmla="*/ 63119 w 653143"/>
                    <a:gd name="connsiteY10" fmla="*/ 171390 h 605172"/>
                    <a:gd name="connsiteX11" fmla="*/ 27652 w 653143"/>
                    <a:gd name="connsiteY11" fmla="*/ 221583 h 605172"/>
                    <a:gd name="connsiteX12" fmla="*/ 520233 w 653143"/>
                    <a:gd name="connsiteY12" fmla="*/ 169563 h 605172"/>
                    <a:gd name="connsiteX13" fmla="*/ 529318 w 653143"/>
                    <a:gd name="connsiteY13" fmla="*/ 168054 h 605172"/>
                    <a:gd name="connsiteX0" fmla="*/ 529318 w 653143"/>
                    <a:gd name="connsiteY0" fmla="*/ 168054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12" fmla="*/ 529318 w 653143"/>
                    <a:gd name="connsiteY12" fmla="*/ 168054 h 221583"/>
                    <a:gd name="connsiteX0" fmla="*/ 520233 w 653143"/>
                    <a:gd name="connsiteY0" fmla="*/ 16956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0" fmla="*/ 27652 w 653143"/>
                    <a:gd name="connsiteY0" fmla="*/ 22158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0" fmla="*/ 27652 w 653143"/>
                    <a:gd name="connsiteY0" fmla="*/ 221583 h 221583"/>
                    <a:gd name="connsiteX1" fmla="*/ 601208 w 653143"/>
                    <a:gd name="connsiteY1" fmla="*/ 152088 h 221583"/>
                    <a:gd name="connsiteX2" fmla="*/ 609400 w 653143"/>
                    <a:gd name="connsiteY2" fmla="*/ 51217 h 221583"/>
                    <a:gd name="connsiteX3" fmla="*/ 27652 w 653143"/>
                    <a:gd name="connsiteY3" fmla="*/ 0 h 221583"/>
                    <a:gd name="connsiteX4" fmla="*/ 66012 w 653143"/>
                    <a:gd name="connsiteY4" fmla="*/ 88557 h 221583"/>
                    <a:gd name="connsiteX5" fmla="*/ 66605 w 653143"/>
                    <a:gd name="connsiteY5" fmla="*/ 96278 h 221583"/>
                    <a:gd name="connsiteX6" fmla="*/ 0 w 653143"/>
                    <a:gd name="connsiteY6" fmla="*/ 126806 h 221583"/>
                    <a:gd name="connsiteX7" fmla="*/ 67258 w 653143"/>
                    <a:gd name="connsiteY7" fmla="*/ 157632 h 221583"/>
                    <a:gd name="connsiteX8" fmla="*/ 63119 w 653143"/>
                    <a:gd name="connsiteY8" fmla="*/ 171390 h 221583"/>
                    <a:gd name="connsiteX9" fmla="*/ 27652 w 653143"/>
                    <a:gd name="connsiteY9" fmla="*/ 221583 h 221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3143" h="221583">
                      <a:moveTo>
                        <a:pt x="27652" y="221583"/>
                      </a:moveTo>
                      <a:cubicBezTo>
                        <a:pt x="117333" y="218366"/>
                        <a:pt x="504250" y="180482"/>
                        <a:pt x="601208" y="152088"/>
                      </a:cubicBezTo>
                      <a:cubicBezTo>
                        <a:pt x="672599" y="123866"/>
                        <a:pt x="665577" y="63870"/>
                        <a:pt x="609400" y="51217"/>
                      </a:cubicBezTo>
                      <a:cubicBezTo>
                        <a:pt x="545199" y="36755"/>
                        <a:pt x="237341" y="18466"/>
                        <a:pt x="27652" y="0"/>
                      </a:cubicBezTo>
                      <a:cubicBezTo>
                        <a:pt x="45389" y="24035"/>
                        <a:pt x="59704" y="48845"/>
                        <a:pt x="66012" y="88557"/>
                      </a:cubicBezTo>
                      <a:cubicBezTo>
                        <a:pt x="66210" y="91131"/>
                        <a:pt x="66407" y="93704"/>
                        <a:pt x="66605" y="96278"/>
                      </a:cubicBezTo>
                      <a:lnTo>
                        <a:pt x="0" y="126806"/>
                      </a:lnTo>
                      <a:lnTo>
                        <a:pt x="67258" y="157632"/>
                      </a:lnTo>
                      <a:lnTo>
                        <a:pt x="63119" y="171390"/>
                      </a:lnTo>
                      <a:cubicBezTo>
                        <a:pt x="51297" y="197526"/>
                        <a:pt x="27191" y="195447"/>
                        <a:pt x="27652" y="221583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31" name="グループ化 1030">
                  <a:extLst>
                    <a:ext uri="{FF2B5EF4-FFF2-40B4-BE49-F238E27FC236}">
                      <a16:creationId xmlns:a16="http://schemas.microsoft.com/office/drawing/2014/main" id="{22C4FAD1-4CBE-48EE-ADFA-EE806743D9BF}"/>
                    </a:ext>
                  </a:extLst>
                </p:cNvPr>
                <p:cNvGrpSpPr/>
                <p:nvPr/>
              </p:nvGrpSpPr>
              <p:grpSpPr>
                <a:xfrm>
                  <a:off x="864335" y="5101357"/>
                  <a:ext cx="170974" cy="170974"/>
                  <a:chOff x="1389970" y="4934997"/>
                  <a:chExt cx="170974" cy="170974"/>
                </a:xfrm>
              </p:grpSpPr>
              <p:sp>
                <p:nvSpPr>
                  <p:cNvPr id="1033" name="楕円 1032">
                    <a:extLst>
                      <a:ext uri="{FF2B5EF4-FFF2-40B4-BE49-F238E27FC236}">
                        <a16:creationId xmlns:a16="http://schemas.microsoft.com/office/drawing/2014/main" id="{41E29B66-F812-47BB-B38F-EB038FAF3C64}"/>
                      </a:ext>
                    </a:extLst>
                  </p:cNvPr>
                  <p:cNvSpPr/>
                  <p:nvPr/>
                </p:nvSpPr>
                <p:spPr>
                  <a:xfrm>
                    <a:off x="1389970" y="4934997"/>
                    <a:ext cx="170974" cy="170974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4" name="楕円 1033">
                    <a:extLst>
                      <a:ext uri="{FF2B5EF4-FFF2-40B4-BE49-F238E27FC236}">
                        <a16:creationId xmlns:a16="http://schemas.microsoft.com/office/drawing/2014/main" id="{DBA5260D-71A0-4E3D-8129-44A9A621A77B}"/>
                      </a:ext>
                    </a:extLst>
                  </p:cNvPr>
                  <p:cNvSpPr/>
                  <p:nvPr/>
                </p:nvSpPr>
                <p:spPr>
                  <a:xfrm>
                    <a:off x="1414914" y="4967071"/>
                    <a:ext cx="106825" cy="106825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32" name="フリーフォーム: 図形 1031">
                  <a:extLst>
                    <a:ext uri="{FF2B5EF4-FFF2-40B4-BE49-F238E27FC236}">
                      <a16:creationId xmlns:a16="http://schemas.microsoft.com/office/drawing/2014/main" id="{0436C98E-78C1-44B7-B49D-4787E3A3E759}"/>
                    </a:ext>
                  </a:extLst>
                </p:cNvPr>
                <p:cNvSpPr/>
                <p:nvPr/>
              </p:nvSpPr>
              <p:spPr>
                <a:xfrm>
                  <a:off x="1802988" y="5099432"/>
                  <a:ext cx="1675058" cy="2016529"/>
                </a:xfrm>
                <a:custGeom>
                  <a:avLst/>
                  <a:gdLst>
                    <a:gd name="connsiteX0" fmla="*/ 412971 w 781074"/>
                    <a:gd name="connsiteY0" fmla="*/ 20164 h 1036374"/>
                    <a:gd name="connsiteX1" fmla="*/ 355821 w 781074"/>
                    <a:gd name="connsiteY1" fmla="*/ 20164 h 1036374"/>
                    <a:gd name="connsiteX2" fmla="*/ 57371 w 781074"/>
                    <a:gd name="connsiteY2" fmla="*/ 229714 h 1036374"/>
                    <a:gd name="connsiteX3" fmla="*/ 95471 w 781074"/>
                    <a:gd name="connsiteY3" fmla="*/ 712314 h 1036374"/>
                    <a:gd name="connsiteX4" fmla="*/ 221 w 781074"/>
                    <a:gd name="connsiteY4" fmla="*/ 940914 h 1036374"/>
                    <a:gd name="connsiteX5" fmla="*/ 127221 w 781074"/>
                    <a:gd name="connsiteY5" fmla="*/ 877414 h 1036374"/>
                    <a:gd name="connsiteX6" fmla="*/ 171671 w 781074"/>
                    <a:gd name="connsiteY6" fmla="*/ 1036164 h 1036374"/>
                    <a:gd name="connsiteX7" fmla="*/ 254221 w 781074"/>
                    <a:gd name="connsiteY7" fmla="*/ 902814 h 1036374"/>
                    <a:gd name="connsiteX8" fmla="*/ 336771 w 781074"/>
                    <a:gd name="connsiteY8" fmla="*/ 1036164 h 1036374"/>
                    <a:gd name="connsiteX9" fmla="*/ 343121 w 781074"/>
                    <a:gd name="connsiteY9" fmla="*/ 864714 h 1036374"/>
                    <a:gd name="connsiteX10" fmla="*/ 412971 w 781074"/>
                    <a:gd name="connsiteY10" fmla="*/ 648814 h 1036374"/>
                    <a:gd name="connsiteX11" fmla="*/ 482821 w 781074"/>
                    <a:gd name="connsiteY11" fmla="*/ 324964 h 1036374"/>
                    <a:gd name="connsiteX12" fmla="*/ 647921 w 781074"/>
                    <a:gd name="connsiteY12" fmla="*/ 204314 h 1036374"/>
                    <a:gd name="connsiteX13" fmla="*/ 774921 w 781074"/>
                    <a:gd name="connsiteY13" fmla="*/ 102714 h 1036374"/>
                    <a:gd name="connsiteX14" fmla="*/ 749521 w 781074"/>
                    <a:gd name="connsiteY14" fmla="*/ 51914 h 1036374"/>
                    <a:gd name="connsiteX0" fmla="*/ 463763 w 781074"/>
                    <a:gd name="connsiteY0" fmla="*/ 10267 h 1050757"/>
                    <a:gd name="connsiteX1" fmla="*/ 355821 w 781074"/>
                    <a:gd name="connsiteY1" fmla="*/ 34547 h 1050757"/>
                    <a:gd name="connsiteX2" fmla="*/ 57371 w 781074"/>
                    <a:gd name="connsiteY2" fmla="*/ 244097 h 1050757"/>
                    <a:gd name="connsiteX3" fmla="*/ 95471 w 781074"/>
                    <a:gd name="connsiteY3" fmla="*/ 726697 h 1050757"/>
                    <a:gd name="connsiteX4" fmla="*/ 221 w 781074"/>
                    <a:gd name="connsiteY4" fmla="*/ 955297 h 1050757"/>
                    <a:gd name="connsiteX5" fmla="*/ 127221 w 781074"/>
                    <a:gd name="connsiteY5" fmla="*/ 891797 h 1050757"/>
                    <a:gd name="connsiteX6" fmla="*/ 171671 w 781074"/>
                    <a:gd name="connsiteY6" fmla="*/ 1050547 h 1050757"/>
                    <a:gd name="connsiteX7" fmla="*/ 254221 w 781074"/>
                    <a:gd name="connsiteY7" fmla="*/ 917197 h 1050757"/>
                    <a:gd name="connsiteX8" fmla="*/ 336771 w 781074"/>
                    <a:gd name="connsiteY8" fmla="*/ 1050547 h 1050757"/>
                    <a:gd name="connsiteX9" fmla="*/ 343121 w 781074"/>
                    <a:gd name="connsiteY9" fmla="*/ 879097 h 1050757"/>
                    <a:gd name="connsiteX10" fmla="*/ 412971 w 781074"/>
                    <a:gd name="connsiteY10" fmla="*/ 663197 h 1050757"/>
                    <a:gd name="connsiteX11" fmla="*/ 482821 w 781074"/>
                    <a:gd name="connsiteY11" fmla="*/ 339347 h 1050757"/>
                    <a:gd name="connsiteX12" fmla="*/ 647921 w 781074"/>
                    <a:gd name="connsiteY12" fmla="*/ 218697 h 1050757"/>
                    <a:gd name="connsiteX13" fmla="*/ 774921 w 781074"/>
                    <a:gd name="connsiteY13" fmla="*/ 117097 h 1050757"/>
                    <a:gd name="connsiteX14" fmla="*/ 749521 w 781074"/>
                    <a:gd name="connsiteY14" fmla="*/ 66297 h 1050757"/>
                    <a:gd name="connsiteX0" fmla="*/ 463763 w 781074"/>
                    <a:gd name="connsiteY0" fmla="*/ 21883 h 1062373"/>
                    <a:gd name="connsiteX1" fmla="*/ 277940 w 781074"/>
                    <a:gd name="connsiteY1" fmla="*/ 21883 h 1062373"/>
                    <a:gd name="connsiteX2" fmla="*/ 57371 w 781074"/>
                    <a:gd name="connsiteY2" fmla="*/ 255713 h 1062373"/>
                    <a:gd name="connsiteX3" fmla="*/ 95471 w 781074"/>
                    <a:gd name="connsiteY3" fmla="*/ 738313 h 1062373"/>
                    <a:gd name="connsiteX4" fmla="*/ 221 w 781074"/>
                    <a:gd name="connsiteY4" fmla="*/ 966913 h 1062373"/>
                    <a:gd name="connsiteX5" fmla="*/ 127221 w 781074"/>
                    <a:gd name="connsiteY5" fmla="*/ 903413 h 1062373"/>
                    <a:gd name="connsiteX6" fmla="*/ 171671 w 781074"/>
                    <a:gd name="connsiteY6" fmla="*/ 1062163 h 1062373"/>
                    <a:gd name="connsiteX7" fmla="*/ 254221 w 781074"/>
                    <a:gd name="connsiteY7" fmla="*/ 928813 h 1062373"/>
                    <a:gd name="connsiteX8" fmla="*/ 336771 w 781074"/>
                    <a:gd name="connsiteY8" fmla="*/ 1062163 h 1062373"/>
                    <a:gd name="connsiteX9" fmla="*/ 343121 w 781074"/>
                    <a:gd name="connsiteY9" fmla="*/ 890713 h 1062373"/>
                    <a:gd name="connsiteX10" fmla="*/ 412971 w 781074"/>
                    <a:gd name="connsiteY10" fmla="*/ 674813 h 1062373"/>
                    <a:gd name="connsiteX11" fmla="*/ 482821 w 781074"/>
                    <a:gd name="connsiteY11" fmla="*/ 350963 h 1062373"/>
                    <a:gd name="connsiteX12" fmla="*/ 647921 w 781074"/>
                    <a:gd name="connsiteY12" fmla="*/ 230313 h 1062373"/>
                    <a:gd name="connsiteX13" fmla="*/ 774921 w 781074"/>
                    <a:gd name="connsiteY13" fmla="*/ 128713 h 1062373"/>
                    <a:gd name="connsiteX14" fmla="*/ 749521 w 781074"/>
                    <a:gd name="connsiteY14" fmla="*/ 77913 h 1062373"/>
                    <a:gd name="connsiteX0" fmla="*/ 463763 w 778273"/>
                    <a:gd name="connsiteY0" fmla="*/ 21883 h 1062373"/>
                    <a:gd name="connsiteX1" fmla="*/ 277940 w 778273"/>
                    <a:gd name="connsiteY1" fmla="*/ 21883 h 1062373"/>
                    <a:gd name="connsiteX2" fmla="*/ 57371 w 778273"/>
                    <a:gd name="connsiteY2" fmla="*/ 255713 h 1062373"/>
                    <a:gd name="connsiteX3" fmla="*/ 95471 w 778273"/>
                    <a:gd name="connsiteY3" fmla="*/ 738313 h 1062373"/>
                    <a:gd name="connsiteX4" fmla="*/ 221 w 778273"/>
                    <a:gd name="connsiteY4" fmla="*/ 966913 h 1062373"/>
                    <a:gd name="connsiteX5" fmla="*/ 127221 w 778273"/>
                    <a:gd name="connsiteY5" fmla="*/ 903413 h 1062373"/>
                    <a:gd name="connsiteX6" fmla="*/ 171671 w 778273"/>
                    <a:gd name="connsiteY6" fmla="*/ 1062163 h 1062373"/>
                    <a:gd name="connsiteX7" fmla="*/ 254221 w 778273"/>
                    <a:gd name="connsiteY7" fmla="*/ 928813 h 1062373"/>
                    <a:gd name="connsiteX8" fmla="*/ 336771 w 778273"/>
                    <a:gd name="connsiteY8" fmla="*/ 1062163 h 1062373"/>
                    <a:gd name="connsiteX9" fmla="*/ 343121 w 778273"/>
                    <a:gd name="connsiteY9" fmla="*/ 890713 h 1062373"/>
                    <a:gd name="connsiteX10" fmla="*/ 412971 w 778273"/>
                    <a:gd name="connsiteY10" fmla="*/ 674813 h 1062373"/>
                    <a:gd name="connsiteX11" fmla="*/ 482821 w 778273"/>
                    <a:gd name="connsiteY11" fmla="*/ 350963 h 1062373"/>
                    <a:gd name="connsiteX12" fmla="*/ 647921 w 778273"/>
                    <a:gd name="connsiteY12" fmla="*/ 230313 h 1062373"/>
                    <a:gd name="connsiteX13" fmla="*/ 774921 w 778273"/>
                    <a:gd name="connsiteY13" fmla="*/ 128713 h 1062373"/>
                    <a:gd name="connsiteX14" fmla="*/ 719046 w 778273"/>
                    <a:gd name="connsiteY14" fmla="*/ 21260 h 1062373"/>
                    <a:gd name="connsiteX0" fmla="*/ 463763 w 788086"/>
                    <a:gd name="connsiteY0" fmla="*/ 21883 h 1062373"/>
                    <a:gd name="connsiteX1" fmla="*/ 277940 w 788086"/>
                    <a:gd name="connsiteY1" fmla="*/ 21883 h 1062373"/>
                    <a:gd name="connsiteX2" fmla="*/ 57371 w 788086"/>
                    <a:gd name="connsiteY2" fmla="*/ 255713 h 1062373"/>
                    <a:gd name="connsiteX3" fmla="*/ 95471 w 788086"/>
                    <a:gd name="connsiteY3" fmla="*/ 738313 h 1062373"/>
                    <a:gd name="connsiteX4" fmla="*/ 221 w 788086"/>
                    <a:gd name="connsiteY4" fmla="*/ 966913 h 1062373"/>
                    <a:gd name="connsiteX5" fmla="*/ 127221 w 788086"/>
                    <a:gd name="connsiteY5" fmla="*/ 903413 h 1062373"/>
                    <a:gd name="connsiteX6" fmla="*/ 171671 w 788086"/>
                    <a:gd name="connsiteY6" fmla="*/ 1062163 h 1062373"/>
                    <a:gd name="connsiteX7" fmla="*/ 254221 w 788086"/>
                    <a:gd name="connsiteY7" fmla="*/ 928813 h 1062373"/>
                    <a:gd name="connsiteX8" fmla="*/ 336771 w 788086"/>
                    <a:gd name="connsiteY8" fmla="*/ 1062163 h 1062373"/>
                    <a:gd name="connsiteX9" fmla="*/ 343121 w 788086"/>
                    <a:gd name="connsiteY9" fmla="*/ 890713 h 1062373"/>
                    <a:gd name="connsiteX10" fmla="*/ 412971 w 788086"/>
                    <a:gd name="connsiteY10" fmla="*/ 674813 h 1062373"/>
                    <a:gd name="connsiteX11" fmla="*/ 482821 w 788086"/>
                    <a:gd name="connsiteY11" fmla="*/ 350963 h 1062373"/>
                    <a:gd name="connsiteX12" fmla="*/ 647921 w 788086"/>
                    <a:gd name="connsiteY12" fmla="*/ 230313 h 1062373"/>
                    <a:gd name="connsiteX13" fmla="*/ 774921 w 788086"/>
                    <a:gd name="connsiteY13" fmla="*/ 128713 h 1062373"/>
                    <a:gd name="connsiteX14" fmla="*/ 719046 w 788086"/>
                    <a:gd name="connsiteY14" fmla="*/ 21260 h 1062373"/>
                    <a:gd name="connsiteX0" fmla="*/ 426516 w 788086"/>
                    <a:gd name="connsiteY0" fmla="*/ 19706 h 1064242"/>
                    <a:gd name="connsiteX1" fmla="*/ 277940 w 788086"/>
                    <a:gd name="connsiteY1" fmla="*/ 23752 h 1064242"/>
                    <a:gd name="connsiteX2" fmla="*/ 57371 w 788086"/>
                    <a:gd name="connsiteY2" fmla="*/ 257582 h 1064242"/>
                    <a:gd name="connsiteX3" fmla="*/ 95471 w 788086"/>
                    <a:gd name="connsiteY3" fmla="*/ 740182 h 1064242"/>
                    <a:gd name="connsiteX4" fmla="*/ 221 w 788086"/>
                    <a:gd name="connsiteY4" fmla="*/ 968782 h 1064242"/>
                    <a:gd name="connsiteX5" fmla="*/ 127221 w 788086"/>
                    <a:gd name="connsiteY5" fmla="*/ 905282 h 1064242"/>
                    <a:gd name="connsiteX6" fmla="*/ 171671 w 788086"/>
                    <a:gd name="connsiteY6" fmla="*/ 1064032 h 1064242"/>
                    <a:gd name="connsiteX7" fmla="*/ 254221 w 788086"/>
                    <a:gd name="connsiteY7" fmla="*/ 930682 h 1064242"/>
                    <a:gd name="connsiteX8" fmla="*/ 336771 w 788086"/>
                    <a:gd name="connsiteY8" fmla="*/ 1064032 h 1064242"/>
                    <a:gd name="connsiteX9" fmla="*/ 343121 w 788086"/>
                    <a:gd name="connsiteY9" fmla="*/ 892582 h 1064242"/>
                    <a:gd name="connsiteX10" fmla="*/ 412971 w 788086"/>
                    <a:gd name="connsiteY10" fmla="*/ 676682 h 1064242"/>
                    <a:gd name="connsiteX11" fmla="*/ 482821 w 788086"/>
                    <a:gd name="connsiteY11" fmla="*/ 352832 h 1064242"/>
                    <a:gd name="connsiteX12" fmla="*/ 647921 w 788086"/>
                    <a:gd name="connsiteY12" fmla="*/ 232182 h 1064242"/>
                    <a:gd name="connsiteX13" fmla="*/ 774921 w 788086"/>
                    <a:gd name="connsiteY13" fmla="*/ 130582 h 1064242"/>
                    <a:gd name="connsiteX14" fmla="*/ 719046 w 788086"/>
                    <a:gd name="connsiteY14" fmla="*/ 23129 h 1064242"/>
                    <a:gd name="connsiteX0" fmla="*/ 426516 w 788086"/>
                    <a:gd name="connsiteY0" fmla="*/ 4540 h 1049076"/>
                    <a:gd name="connsiteX1" fmla="*/ 258187 w 788086"/>
                    <a:gd name="connsiteY1" fmla="*/ 62541 h 1049076"/>
                    <a:gd name="connsiteX2" fmla="*/ 57371 w 788086"/>
                    <a:gd name="connsiteY2" fmla="*/ 242416 h 1049076"/>
                    <a:gd name="connsiteX3" fmla="*/ 95471 w 788086"/>
                    <a:gd name="connsiteY3" fmla="*/ 725016 h 1049076"/>
                    <a:gd name="connsiteX4" fmla="*/ 221 w 788086"/>
                    <a:gd name="connsiteY4" fmla="*/ 953616 h 1049076"/>
                    <a:gd name="connsiteX5" fmla="*/ 127221 w 788086"/>
                    <a:gd name="connsiteY5" fmla="*/ 890116 h 1049076"/>
                    <a:gd name="connsiteX6" fmla="*/ 171671 w 788086"/>
                    <a:gd name="connsiteY6" fmla="*/ 1048866 h 1049076"/>
                    <a:gd name="connsiteX7" fmla="*/ 254221 w 788086"/>
                    <a:gd name="connsiteY7" fmla="*/ 915516 h 1049076"/>
                    <a:gd name="connsiteX8" fmla="*/ 336771 w 788086"/>
                    <a:gd name="connsiteY8" fmla="*/ 1048866 h 1049076"/>
                    <a:gd name="connsiteX9" fmla="*/ 343121 w 788086"/>
                    <a:gd name="connsiteY9" fmla="*/ 877416 h 1049076"/>
                    <a:gd name="connsiteX10" fmla="*/ 412971 w 788086"/>
                    <a:gd name="connsiteY10" fmla="*/ 661516 h 1049076"/>
                    <a:gd name="connsiteX11" fmla="*/ 482821 w 788086"/>
                    <a:gd name="connsiteY11" fmla="*/ 337666 h 1049076"/>
                    <a:gd name="connsiteX12" fmla="*/ 647921 w 788086"/>
                    <a:gd name="connsiteY12" fmla="*/ 217016 h 1049076"/>
                    <a:gd name="connsiteX13" fmla="*/ 774921 w 788086"/>
                    <a:gd name="connsiteY13" fmla="*/ 115416 h 1049076"/>
                    <a:gd name="connsiteX14" fmla="*/ 719046 w 788086"/>
                    <a:gd name="connsiteY14" fmla="*/ 7963 h 1049076"/>
                    <a:gd name="connsiteX0" fmla="*/ 385600 w 788086"/>
                    <a:gd name="connsiteY0" fmla="*/ 3739 h 1061764"/>
                    <a:gd name="connsiteX1" fmla="*/ 258187 w 788086"/>
                    <a:gd name="connsiteY1" fmla="*/ 75229 h 1061764"/>
                    <a:gd name="connsiteX2" fmla="*/ 57371 w 788086"/>
                    <a:gd name="connsiteY2" fmla="*/ 255104 h 1061764"/>
                    <a:gd name="connsiteX3" fmla="*/ 95471 w 788086"/>
                    <a:gd name="connsiteY3" fmla="*/ 737704 h 1061764"/>
                    <a:gd name="connsiteX4" fmla="*/ 221 w 788086"/>
                    <a:gd name="connsiteY4" fmla="*/ 966304 h 1061764"/>
                    <a:gd name="connsiteX5" fmla="*/ 127221 w 788086"/>
                    <a:gd name="connsiteY5" fmla="*/ 902804 h 1061764"/>
                    <a:gd name="connsiteX6" fmla="*/ 171671 w 788086"/>
                    <a:gd name="connsiteY6" fmla="*/ 1061554 h 1061764"/>
                    <a:gd name="connsiteX7" fmla="*/ 254221 w 788086"/>
                    <a:gd name="connsiteY7" fmla="*/ 928204 h 1061764"/>
                    <a:gd name="connsiteX8" fmla="*/ 336771 w 788086"/>
                    <a:gd name="connsiteY8" fmla="*/ 1061554 h 1061764"/>
                    <a:gd name="connsiteX9" fmla="*/ 343121 w 788086"/>
                    <a:gd name="connsiteY9" fmla="*/ 890104 h 1061764"/>
                    <a:gd name="connsiteX10" fmla="*/ 412971 w 788086"/>
                    <a:gd name="connsiteY10" fmla="*/ 674204 h 1061764"/>
                    <a:gd name="connsiteX11" fmla="*/ 482821 w 788086"/>
                    <a:gd name="connsiteY11" fmla="*/ 350354 h 1061764"/>
                    <a:gd name="connsiteX12" fmla="*/ 647921 w 788086"/>
                    <a:gd name="connsiteY12" fmla="*/ 229704 h 1061764"/>
                    <a:gd name="connsiteX13" fmla="*/ 774921 w 788086"/>
                    <a:gd name="connsiteY13" fmla="*/ 128104 h 1061764"/>
                    <a:gd name="connsiteX14" fmla="*/ 719046 w 788086"/>
                    <a:gd name="connsiteY14" fmla="*/ 20651 h 1061764"/>
                    <a:gd name="connsiteX0" fmla="*/ 385600 w 788086"/>
                    <a:gd name="connsiteY0" fmla="*/ 7239 h 1065264"/>
                    <a:gd name="connsiteX1" fmla="*/ 258187 w 788086"/>
                    <a:gd name="connsiteY1" fmla="*/ 78729 h 1065264"/>
                    <a:gd name="connsiteX2" fmla="*/ 57371 w 788086"/>
                    <a:gd name="connsiteY2" fmla="*/ 258604 h 1065264"/>
                    <a:gd name="connsiteX3" fmla="*/ 95471 w 788086"/>
                    <a:gd name="connsiteY3" fmla="*/ 741204 h 1065264"/>
                    <a:gd name="connsiteX4" fmla="*/ 221 w 788086"/>
                    <a:gd name="connsiteY4" fmla="*/ 969804 h 1065264"/>
                    <a:gd name="connsiteX5" fmla="*/ 127221 w 788086"/>
                    <a:gd name="connsiteY5" fmla="*/ 906304 h 1065264"/>
                    <a:gd name="connsiteX6" fmla="*/ 171671 w 788086"/>
                    <a:gd name="connsiteY6" fmla="*/ 1065054 h 1065264"/>
                    <a:gd name="connsiteX7" fmla="*/ 254221 w 788086"/>
                    <a:gd name="connsiteY7" fmla="*/ 931704 h 1065264"/>
                    <a:gd name="connsiteX8" fmla="*/ 336771 w 788086"/>
                    <a:gd name="connsiteY8" fmla="*/ 1065054 h 1065264"/>
                    <a:gd name="connsiteX9" fmla="*/ 343121 w 788086"/>
                    <a:gd name="connsiteY9" fmla="*/ 893604 h 1065264"/>
                    <a:gd name="connsiteX10" fmla="*/ 412971 w 788086"/>
                    <a:gd name="connsiteY10" fmla="*/ 677704 h 1065264"/>
                    <a:gd name="connsiteX11" fmla="*/ 482821 w 788086"/>
                    <a:gd name="connsiteY11" fmla="*/ 353854 h 1065264"/>
                    <a:gd name="connsiteX12" fmla="*/ 647921 w 788086"/>
                    <a:gd name="connsiteY12" fmla="*/ 233204 h 1065264"/>
                    <a:gd name="connsiteX13" fmla="*/ 774921 w 788086"/>
                    <a:gd name="connsiteY13" fmla="*/ 131604 h 1065264"/>
                    <a:gd name="connsiteX14" fmla="*/ 719046 w 788086"/>
                    <a:gd name="connsiteY14" fmla="*/ 24151 h 1065264"/>
                    <a:gd name="connsiteX0" fmla="*/ 385600 w 821530"/>
                    <a:gd name="connsiteY0" fmla="*/ 7239 h 1065264"/>
                    <a:gd name="connsiteX1" fmla="*/ 258187 w 821530"/>
                    <a:gd name="connsiteY1" fmla="*/ 78729 h 1065264"/>
                    <a:gd name="connsiteX2" fmla="*/ 57371 w 821530"/>
                    <a:gd name="connsiteY2" fmla="*/ 258604 h 1065264"/>
                    <a:gd name="connsiteX3" fmla="*/ 95471 w 821530"/>
                    <a:gd name="connsiteY3" fmla="*/ 741204 h 1065264"/>
                    <a:gd name="connsiteX4" fmla="*/ 221 w 821530"/>
                    <a:gd name="connsiteY4" fmla="*/ 969804 h 1065264"/>
                    <a:gd name="connsiteX5" fmla="*/ 127221 w 821530"/>
                    <a:gd name="connsiteY5" fmla="*/ 906304 h 1065264"/>
                    <a:gd name="connsiteX6" fmla="*/ 171671 w 821530"/>
                    <a:gd name="connsiteY6" fmla="*/ 1065054 h 1065264"/>
                    <a:gd name="connsiteX7" fmla="*/ 254221 w 821530"/>
                    <a:gd name="connsiteY7" fmla="*/ 931704 h 1065264"/>
                    <a:gd name="connsiteX8" fmla="*/ 336771 w 821530"/>
                    <a:gd name="connsiteY8" fmla="*/ 1065054 h 1065264"/>
                    <a:gd name="connsiteX9" fmla="*/ 343121 w 821530"/>
                    <a:gd name="connsiteY9" fmla="*/ 893604 h 1065264"/>
                    <a:gd name="connsiteX10" fmla="*/ 412971 w 821530"/>
                    <a:gd name="connsiteY10" fmla="*/ 677704 h 1065264"/>
                    <a:gd name="connsiteX11" fmla="*/ 482821 w 821530"/>
                    <a:gd name="connsiteY11" fmla="*/ 353854 h 1065264"/>
                    <a:gd name="connsiteX12" fmla="*/ 647921 w 821530"/>
                    <a:gd name="connsiteY12" fmla="*/ 233204 h 1065264"/>
                    <a:gd name="connsiteX13" fmla="*/ 811604 w 821530"/>
                    <a:gd name="connsiteY13" fmla="*/ 175443 h 1065264"/>
                    <a:gd name="connsiteX14" fmla="*/ 719046 w 821530"/>
                    <a:gd name="connsiteY14" fmla="*/ 24151 h 1065264"/>
                    <a:gd name="connsiteX0" fmla="*/ 385600 w 819940"/>
                    <a:gd name="connsiteY0" fmla="*/ 7239 h 1065264"/>
                    <a:gd name="connsiteX1" fmla="*/ 258187 w 819940"/>
                    <a:gd name="connsiteY1" fmla="*/ 78729 h 1065264"/>
                    <a:gd name="connsiteX2" fmla="*/ 57371 w 819940"/>
                    <a:gd name="connsiteY2" fmla="*/ 258604 h 1065264"/>
                    <a:gd name="connsiteX3" fmla="*/ 95471 w 819940"/>
                    <a:gd name="connsiteY3" fmla="*/ 741204 h 1065264"/>
                    <a:gd name="connsiteX4" fmla="*/ 221 w 819940"/>
                    <a:gd name="connsiteY4" fmla="*/ 969804 h 1065264"/>
                    <a:gd name="connsiteX5" fmla="*/ 127221 w 819940"/>
                    <a:gd name="connsiteY5" fmla="*/ 906304 h 1065264"/>
                    <a:gd name="connsiteX6" fmla="*/ 171671 w 819940"/>
                    <a:gd name="connsiteY6" fmla="*/ 1065054 h 1065264"/>
                    <a:gd name="connsiteX7" fmla="*/ 254221 w 819940"/>
                    <a:gd name="connsiteY7" fmla="*/ 931704 h 1065264"/>
                    <a:gd name="connsiteX8" fmla="*/ 336771 w 819940"/>
                    <a:gd name="connsiteY8" fmla="*/ 1065054 h 1065264"/>
                    <a:gd name="connsiteX9" fmla="*/ 343121 w 819940"/>
                    <a:gd name="connsiteY9" fmla="*/ 893604 h 1065264"/>
                    <a:gd name="connsiteX10" fmla="*/ 412971 w 819940"/>
                    <a:gd name="connsiteY10" fmla="*/ 677704 h 1065264"/>
                    <a:gd name="connsiteX11" fmla="*/ 482821 w 819940"/>
                    <a:gd name="connsiteY11" fmla="*/ 353854 h 1065264"/>
                    <a:gd name="connsiteX12" fmla="*/ 647921 w 819940"/>
                    <a:gd name="connsiteY12" fmla="*/ 233204 h 1065264"/>
                    <a:gd name="connsiteX13" fmla="*/ 811604 w 819940"/>
                    <a:gd name="connsiteY13" fmla="*/ 175443 h 1065264"/>
                    <a:gd name="connsiteX14" fmla="*/ 690828 w 819940"/>
                    <a:gd name="connsiteY14" fmla="*/ 14034 h 1065264"/>
                    <a:gd name="connsiteX0" fmla="*/ 385600 w 824905"/>
                    <a:gd name="connsiteY0" fmla="*/ 7239 h 1065264"/>
                    <a:gd name="connsiteX1" fmla="*/ 258187 w 824905"/>
                    <a:gd name="connsiteY1" fmla="*/ 78729 h 1065264"/>
                    <a:gd name="connsiteX2" fmla="*/ 57371 w 824905"/>
                    <a:gd name="connsiteY2" fmla="*/ 258604 h 1065264"/>
                    <a:gd name="connsiteX3" fmla="*/ 95471 w 824905"/>
                    <a:gd name="connsiteY3" fmla="*/ 741204 h 1065264"/>
                    <a:gd name="connsiteX4" fmla="*/ 221 w 824905"/>
                    <a:gd name="connsiteY4" fmla="*/ 969804 h 1065264"/>
                    <a:gd name="connsiteX5" fmla="*/ 127221 w 824905"/>
                    <a:gd name="connsiteY5" fmla="*/ 906304 h 1065264"/>
                    <a:gd name="connsiteX6" fmla="*/ 171671 w 824905"/>
                    <a:gd name="connsiteY6" fmla="*/ 1065054 h 1065264"/>
                    <a:gd name="connsiteX7" fmla="*/ 254221 w 824905"/>
                    <a:gd name="connsiteY7" fmla="*/ 931704 h 1065264"/>
                    <a:gd name="connsiteX8" fmla="*/ 336771 w 824905"/>
                    <a:gd name="connsiteY8" fmla="*/ 1065054 h 1065264"/>
                    <a:gd name="connsiteX9" fmla="*/ 343121 w 824905"/>
                    <a:gd name="connsiteY9" fmla="*/ 893604 h 1065264"/>
                    <a:gd name="connsiteX10" fmla="*/ 412971 w 824905"/>
                    <a:gd name="connsiteY10" fmla="*/ 677704 h 1065264"/>
                    <a:gd name="connsiteX11" fmla="*/ 482821 w 824905"/>
                    <a:gd name="connsiteY11" fmla="*/ 353854 h 1065264"/>
                    <a:gd name="connsiteX12" fmla="*/ 647921 w 824905"/>
                    <a:gd name="connsiteY12" fmla="*/ 233204 h 1065264"/>
                    <a:gd name="connsiteX13" fmla="*/ 811604 w 824905"/>
                    <a:gd name="connsiteY13" fmla="*/ 175443 h 1065264"/>
                    <a:gd name="connsiteX14" fmla="*/ 690828 w 824905"/>
                    <a:gd name="connsiteY14" fmla="*/ 14034 h 1065264"/>
                    <a:gd name="connsiteX0" fmla="*/ 385600 w 794921"/>
                    <a:gd name="connsiteY0" fmla="*/ 7239 h 1065264"/>
                    <a:gd name="connsiteX1" fmla="*/ 258187 w 794921"/>
                    <a:gd name="connsiteY1" fmla="*/ 78729 h 1065264"/>
                    <a:gd name="connsiteX2" fmla="*/ 57371 w 794921"/>
                    <a:gd name="connsiteY2" fmla="*/ 258604 h 1065264"/>
                    <a:gd name="connsiteX3" fmla="*/ 95471 w 794921"/>
                    <a:gd name="connsiteY3" fmla="*/ 741204 h 1065264"/>
                    <a:gd name="connsiteX4" fmla="*/ 221 w 794921"/>
                    <a:gd name="connsiteY4" fmla="*/ 969804 h 1065264"/>
                    <a:gd name="connsiteX5" fmla="*/ 127221 w 794921"/>
                    <a:gd name="connsiteY5" fmla="*/ 906304 h 1065264"/>
                    <a:gd name="connsiteX6" fmla="*/ 171671 w 794921"/>
                    <a:gd name="connsiteY6" fmla="*/ 1065054 h 1065264"/>
                    <a:gd name="connsiteX7" fmla="*/ 254221 w 794921"/>
                    <a:gd name="connsiteY7" fmla="*/ 931704 h 1065264"/>
                    <a:gd name="connsiteX8" fmla="*/ 336771 w 794921"/>
                    <a:gd name="connsiteY8" fmla="*/ 1065054 h 1065264"/>
                    <a:gd name="connsiteX9" fmla="*/ 343121 w 794921"/>
                    <a:gd name="connsiteY9" fmla="*/ 893604 h 1065264"/>
                    <a:gd name="connsiteX10" fmla="*/ 412971 w 794921"/>
                    <a:gd name="connsiteY10" fmla="*/ 677704 h 1065264"/>
                    <a:gd name="connsiteX11" fmla="*/ 482821 w 794921"/>
                    <a:gd name="connsiteY11" fmla="*/ 353854 h 1065264"/>
                    <a:gd name="connsiteX12" fmla="*/ 647921 w 794921"/>
                    <a:gd name="connsiteY12" fmla="*/ 233204 h 1065264"/>
                    <a:gd name="connsiteX13" fmla="*/ 776332 w 794921"/>
                    <a:gd name="connsiteY13" fmla="*/ 161954 h 1065264"/>
                    <a:gd name="connsiteX14" fmla="*/ 690828 w 794921"/>
                    <a:gd name="connsiteY14" fmla="*/ 14034 h 1065264"/>
                    <a:gd name="connsiteX0" fmla="*/ 343407 w 752728"/>
                    <a:gd name="connsiteY0" fmla="*/ 7239 h 1065264"/>
                    <a:gd name="connsiteX1" fmla="*/ 215994 w 752728"/>
                    <a:gd name="connsiteY1" fmla="*/ 78729 h 1065264"/>
                    <a:gd name="connsiteX2" fmla="*/ 15178 w 752728"/>
                    <a:gd name="connsiteY2" fmla="*/ 258604 h 1065264"/>
                    <a:gd name="connsiteX3" fmla="*/ 53278 w 752728"/>
                    <a:gd name="connsiteY3" fmla="*/ 741204 h 1065264"/>
                    <a:gd name="connsiteX4" fmla="*/ 355 w 752728"/>
                    <a:gd name="connsiteY4" fmla="*/ 991723 h 1065264"/>
                    <a:gd name="connsiteX5" fmla="*/ 85028 w 752728"/>
                    <a:gd name="connsiteY5" fmla="*/ 906304 h 1065264"/>
                    <a:gd name="connsiteX6" fmla="*/ 129478 w 752728"/>
                    <a:gd name="connsiteY6" fmla="*/ 1065054 h 1065264"/>
                    <a:gd name="connsiteX7" fmla="*/ 212028 w 752728"/>
                    <a:gd name="connsiteY7" fmla="*/ 931704 h 1065264"/>
                    <a:gd name="connsiteX8" fmla="*/ 294578 w 752728"/>
                    <a:gd name="connsiteY8" fmla="*/ 1065054 h 1065264"/>
                    <a:gd name="connsiteX9" fmla="*/ 300928 w 752728"/>
                    <a:gd name="connsiteY9" fmla="*/ 893604 h 1065264"/>
                    <a:gd name="connsiteX10" fmla="*/ 370778 w 752728"/>
                    <a:gd name="connsiteY10" fmla="*/ 677704 h 1065264"/>
                    <a:gd name="connsiteX11" fmla="*/ 440628 w 752728"/>
                    <a:gd name="connsiteY11" fmla="*/ 353854 h 1065264"/>
                    <a:gd name="connsiteX12" fmla="*/ 605728 w 752728"/>
                    <a:gd name="connsiteY12" fmla="*/ 233204 h 1065264"/>
                    <a:gd name="connsiteX13" fmla="*/ 734139 w 752728"/>
                    <a:gd name="connsiteY13" fmla="*/ 161954 h 1065264"/>
                    <a:gd name="connsiteX14" fmla="*/ 648635 w 752728"/>
                    <a:gd name="connsiteY14" fmla="*/ 14034 h 1065264"/>
                    <a:gd name="connsiteX0" fmla="*/ 352431 w 761752"/>
                    <a:gd name="connsiteY0" fmla="*/ 7239 h 1065264"/>
                    <a:gd name="connsiteX1" fmla="*/ 225018 w 761752"/>
                    <a:gd name="connsiteY1" fmla="*/ 78729 h 1065264"/>
                    <a:gd name="connsiteX2" fmla="*/ 24202 w 761752"/>
                    <a:gd name="connsiteY2" fmla="*/ 258604 h 1065264"/>
                    <a:gd name="connsiteX3" fmla="*/ 62302 w 761752"/>
                    <a:gd name="connsiteY3" fmla="*/ 741204 h 1065264"/>
                    <a:gd name="connsiteX4" fmla="*/ 9379 w 761752"/>
                    <a:gd name="connsiteY4" fmla="*/ 991723 h 1065264"/>
                    <a:gd name="connsiteX5" fmla="*/ 94052 w 761752"/>
                    <a:gd name="connsiteY5" fmla="*/ 906304 h 1065264"/>
                    <a:gd name="connsiteX6" fmla="*/ 138502 w 761752"/>
                    <a:gd name="connsiteY6" fmla="*/ 1065054 h 1065264"/>
                    <a:gd name="connsiteX7" fmla="*/ 221052 w 761752"/>
                    <a:gd name="connsiteY7" fmla="*/ 931704 h 1065264"/>
                    <a:gd name="connsiteX8" fmla="*/ 303602 w 761752"/>
                    <a:gd name="connsiteY8" fmla="*/ 1065054 h 1065264"/>
                    <a:gd name="connsiteX9" fmla="*/ 309952 w 761752"/>
                    <a:gd name="connsiteY9" fmla="*/ 893604 h 1065264"/>
                    <a:gd name="connsiteX10" fmla="*/ 379802 w 761752"/>
                    <a:gd name="connsiteY10" fmla="*/ 677704 h 1065264"/>
                    <a:gd name="connsiteX11" fmla="*/ 449652 w 761752"/>
                    <a:gd name="connsiteY11" fmla="*/ 353854 h 1065264"/>
                    <a:gd name="connsiteX12" fmla="*/ 614752 w 761752"/>
                    <a:gd name="connsiteY12" fmla="*/ 233204 h 1065264"/>
                    <a:gd name="connsiteX13" fmla="*/ 743163 w 761752"/>
                    <a:gd name="connsiteY13" fmla="*/ 161954 h 1065264"/>
                    <a:gd name="connsiteX14" fmla="*/ 657659 w 761752"/>
                    <a:gd name="connsiteY14" fmla="*/ 14034 h 1065264"/>
                    <a:gd name="connsiteX0" fmla="*/ 352431 w 761752"/>
                    <a:gd name="connsiteY0" fmla="*/ 7239 h 1065267"/>
                    <a:gd name="connsiteX1" fmla="*/ 225018 w 761752"/>
                    <a:gd name="connsiteY1" fmla="*/ 78729 h 1065267"/>
                    <a:gd name="connsiteX2" fmla="*/ 24202 w 761752"/>
                    <a:gd name="connsiteY2" fmla="*/ 258604 h 1065267"/>
                    <a:gd name="connsiteX3" fmla="*/ 62302 w 761752"/>
                    <a:gd name="connsiteY3" fmla="*/ 741204 h 1065267"/>
                    <a:gd name="connsiteX4" fmla="*/ 9379 w 761752"/>
                    <a:gd name="connsiteY4" fmla="*/ 991723 h 1065267"/>
                    <a:gd name="connsiteX5" fmla="*/ 94052 w 761752"/>
                    <a:gd name="connsiteY5" fmla="*/ 906304 h 1065267"/>
                    <a:gd name="connsiteX6" fmla="*/ 104641 w 761752"/>
                    <a:gd name="connsiteY6" fmla="*/ 1049879 h 1065267"/>
                    <a:gd name="connsiteX7" fmla="*/ 221052 w 761752"/>
                    <a:gd name="connsiteY7" fmla="*/ 931704 h 1065267"/>
                    <a:gd name="connsiteX8" fmla="*/ 303602 w 761752"/>
                    <a:gd name="connsiteY8" fmla="*/ 1065054 h 1065267"/>
                    <a:gd name="connsiteX9" fmla="*/ 309952 w 761752"/>
                    <a:gd name="connsiteY9" fmla="*/ 893604 h 1065267"/>
                    <a:gd name="connsiteX10" fmla="*/ 379802 w 761752"/>
                    <a:gd name="connsiteY10" fmla="*/ 677704 h 1065267"/>
                    <a:gd name="connsiteX11" fmla="*/ 449652 w 761752"/>
                    <a:gd name="connsiteY11" fmla="*/ 353854 h 1065267"/>
                    <a:gd name="connsiteX12" fmla="*/ 614752 w 761752"/>
                    <a:gd name="connsiteY12" fmla="*/ 233204 h 1065267"/>
                    <a:gd name="connsiteX13" fmla="*/ 743163 w 761752"/>
                    <a:gd name="connsiteY13" fmla="*/ 161954 h 1065267"/>
                    <a:gd name="connsiteX14" fmla="*/ 657659 w 761752"/>
                    <a:gd name="connsiteY14" fmla="*/ 14034 h 1065267"/>
                    <a:gd name="connsiteX0" fmla="*/ 352431 w 761752"/>
                    <a:gd name="connsiteY0" fmla="*/ 7239 h 1065267"/>
                    <a:gd name="connsiteX1" fmla="*/ 225018 w 761752"/>
                    <a:gd name="connsiteY1" fmla="*/ 78729 h 1065267"/>
                    <a:gd name="connsiteX2" fmla="*/ 24202 w 761752"/>
                    <a:gd name="connsiteY2" fmla="*/ 258604 h 1065267"/>
                    <a:gd name="connsiteX3" fmla="*/ 62302 w 761752"/>
                    <a:gd name="connsiteY3" fmla="*/ 741204 h 1065267"/>
                    <a:gd name="connsiteX4" fmla="*/ 9379 w 761752"/>
                    <a:gd name="connsiteY4" fmla="*/ 991723 h 1065267"/>
                    <a:gd name="connsiteX5" fmla="*/ 94052 w 761752"/>
                    <a:gd name="connsiteY5" fmla="*/ 906304 h 1065267"/>
                    <a:gd name="connsiteX6" fmla="*/ 104641 w 761752"/>
                    <a:gd name="connsiteY6" fmla="*/ 1049879 h 1065267"/>
                    <a:gd name="connsiteX7" fmla="*/ 221052 w 761752"/>
                    <a:gd name="connsiteY7" fmla="*/ 931704 h 1065267"/>
                    <a:gd name="connsiteX8" fmla="*/ 303602 w 761752"/>
                    <a:gd name="connsiteY8" fmla="*/ 1065054 h 1065267"/>
                    <a:gd name="connsiteX9" fmla="*/ 309952 w 761752"/>
                    <a:gd name="connsiteY9" fmla="*/ 893604 h 1065267"/>
                    <a:gd name="connsiteX10" fmla="*/ 379802 w 761752"/>
                    <a:gd name="connsiteY10" fmla="*/ 677704 h 1065267"/>
                    <a:gd name="connsiteX11" fmla="*/ 449652 w 761752"/>
                    <a:gd name="connsiteY11" fmla="*/ 353854 h 1065267"/>
                    <a:gd name="connsiteX12" fmla="*/ 614752 w 761752"/>
                    <a:gd name="connsiteY12" fmla="*/ 233204 h 1065267"/>
                    <a:gd name="connsiteX13" fmla="*/ 743163 w 761752"/>
                    <a:gd name="connsiteY13" fmla="*/ 161954 h 1065267"/>
                    <a:gd name="connsiteX14" fmla="*/ 657659 w 761752"/>
                    <a:gd name="connsiteY14" fmla="*/ 14034 h 1065267"/>
                    <a:gd name="connsiteX0" fmla="*/ 352431 w 761752"/>
                    <a:gd name="connsiteY0" fmla="*/ 7239 h 1070319"/>
                    <a:gd name="connsiteX1" fmla="*/ 225018 w 761752"/>
                    <a:gd name="connsiteY1" fmla="*/ 78729 h 1070319"/>
                    <a:gd name="connsiteX2" fmla="*/ 24202 w 761752"/>
                    <a:gd name="connsiteY2" fmla="*/ 258604 h 1070319"/>
                    <a:gd name="connsiteX3" fmla="*/ 62302 w 761752"/>
                    <a:gd name="connsiteY3" fmla="*/ 741204 h 1070319"/>
                    <a:gd name="connsiteX4" fmla="*/ 9379 w 761752"/>
                    <a:gd name="connsiteY4" fmla="*/ 991723 h 1070319"/>
                    <a:gd name="connsiteX5" fmla="*/ 94052 w 761752"/>
                    <a:gd name="connsiteY5" fmla="*/ 906304 h 1070319"/>
                    <a:gd name="connsiteX6" fmla="*/ 104641 w 761752"/>
                    <a:gd name="connsiteY6" fmla="*/ 1049879 h 1070319"/>
                    <a:gd name="connsiteX7" fmla="*/ 221052 w 761752"/>
                    <a:gd name="connsiteY7" fmla="*/ 931704 h 1070319"/>
                    <a:gd name="connsiteX8" fmla="*/ 227414 w 761752"/>
                    <a:gd name="connsiteY8" fmla="*/ 1070112 h 1070319"/>
                    <a:gd name="connsiteX9" fmla="*/ 309952 w 761752"/>
                    <a:gd name="connsiteY9" fmla="*/ 893604 h 1070319"/>
                    <a:gd name="connsiteX10" fmla="*/ 379802 w 761752"/>
                    <a:gd name="connsiteY10" fmla="*/ 677704 h 1070319"/>
                    <a:gd name="connsiteX11" fmla="*/ 449652 w 761752"/>
                    <a:gd name="connsiteY11" fmla="*/ 353854 h 1070319"/>
                    <a:gd name="connsiteX12" fmla="*/ 614752 w 761752"/>
                    <a:gd name="connsiteY12" fmla="*/ 233204 h 1070319"/>
                    <a:gd name="connsiteX13" fmla="*/ 743163 w 761752"/>
                    <a:gd name="connsiteY13" fmla="*/ 161954 h 1070319"/>
                    <a:gd name="connsiteX14" fmla="*/ 657659 w 761752"/>
                    <a:gd name="connsiteY14" fmla="*/ 14034 h 1070319"/>
                    <a:gd name="connsiteX0" fmla="*/ 352431 w 761752"/>
                    <a:gd name="connsiteY0" fmla="*/ 7239 h 1070121"/>
                    <a:gd name="connsiteX1" fmla="*/ 225018 w 761752"/>
                    <a:gd name="connsiteY1" fmla="*/ 78729 h 1070121"/>
                    <a:gd name="connsiteX2" fmla="*/ 24202 w 761752"/>
                    <a:gd name="connsiteY2" fmla="*/ 258604 h 1070121"/>
                    <a:gd name="connsiteX3" fmla="*/ 62302 w 761752"/>
                    <a:gd name="connsiteY3" fmla="*/ 741204 h 1070121"/>
                    <a:gd name="connsiteX4" fmla="*/ 9379 w 761752"/>
                    <a:gd name="connsiteY4" fmla="*/ 991723 h 1070121"/>
                    <a:gd name="connsiteX5" fmla="*/ 94052 w 761752"/>
                    <a:gd name="connsiteY5" fmla="*/ 906304 h 1070121"/>
                    <a:gd name="connsiteX6" fmla="*/ 104641 w 761752"/>
                    <a:gd name="connsiteY6" fmla="*/ 1049879 h 1070121"/>
                    <a:gd name="connsiteX7" fmla="*/ 221052 w 761752"/>
                    <a:gd name="connsiteY7" fmla="*/ 931704 h 1070121"/>
                    <a:gd name="connsiteX8" fmla="*/ 227414 w 761752"/>
                    <a:gd name="connsiteY8" fmla="*/ 1070112 h 1070121"/>
                    <a:gd name="connsiteX9" fmla="*/ 309952 w 761752"/>
                    <a:gd name="connsiteY9" fmla="*/ 893604 h 1070121"/>
                    <a:gd name="connsiteX10" fmla="*/ 379802 w 761752"/>
                    <a:gd name="connsiteY10" fmla="*/ 677704 h 1070121"/>
                    <a:gd name="connsiteX11" fmla="*/ 449652 w 761752"/>
                    <a:gd name="connsiteY11" fmla="*/ 353854 h 1070121"/>
                    <a:gd name="connsiteX12" fmla="*/ 614752 w 761752"/>
                    <a:gd name="connsiteY12" fmla="*/ 233204 h 1070121"/>
                    <a:gd name="connsiteX13" fmla="*/ 743163 w 761752"/>
                    <a:gd name="connsiteY13" fmla="*/ 161954 h 1070121"/>
                    <a:gd name="connsiteX14" fmla="*/ 657659 w 761752"/>
                    <a:gd name="connsiteY14" fmla="*/ 14034 h 1070121"/>
                    <a:gd name="connsiteX0" fmla="*/ 352431 w 761752"/>
                    <a:gd name="connsiteY0" fmla="*/ 7239 h 1070121"/>
                    <a:gd name="connsiteX1" fmla="*/ 225018 w 761752"/>
                    <a:gd name="connsiteY1" fmla="*/ 78729 h 1070121"/>
                    <a:gd name="connsiteX2" fmla="*/ 24202 w 761752"/>
                    <a:gd name="connsiteY2" fmla="*/ 258604 h 1070121"/>
                    <a:gd name="connsiteX3" fmla="*/ 62302 w 761752"/>
                    <a:gd name="connsiteY3" fmla="*/ 741204 h 1070121"/>
                    <a:gd name="connsiteX4" fmla="*/ 9379 w 761752"/>
                    <a:gd name="connsiteY4" fmla="*/ 991723 h 1070121"/>
                    <a:gd name="connsiteX5" fmla="*/ 94052 w 761752"/>
                    <a:gd name="connsiteY5" fmla="*/ 906304 h 1070121"/>
                    <a:gd name="connsiteX6" fmla="*/ 104641 w 761752"/>
                    <a:gd name="connsiteY6" fmla="*/ 1049879 h 1070121"/>
                    <a:gd name="connsiteX7" fmla="*/ 221052 w 761752"/>
                    <a:gd name="connsiteY7" fmla="*/ 931704 h 1070121"/>
                    <a:gd name="connsiteX8" fmla="*/ 227414 w 761752"/>
                    <a:gd name="connsiteY8" fmla="*/ 1070112 h 1070121"/>
                    <a:gd name="connsiteX9" fmla="*/ 309952 w 761752"/>
                    <a:gd name="connsiteY9" fmla="*/ 893604 h 1070121"/>
                    <a:gd name="connsiteX10" fmla="*/ 379802 w 761752"/>
                    <a:gd name="connsiteY10" fmla="*/ 677704 h 1070121"/>
                    <a:gd name="connsiteX11" fmla="*/ 449652 w 761752"/>
                    <a:gd name="connsiteY11" fmla="*/ 353854 h 1070121"/>
                    <a:gd name="connsiteX12" fmla="*/ 614752 w 761752"/>
                    <a:gd name="connsiteY12" fmla="*/ 233204 h 1070121"/>
                    <a:gd name="connsiteX13" fmla="*/ 743163 w 761752"/>
                    <a:gd name="connsiteY13" fmla="*/ 161954 h 1070121"/>
                    <a:gd name="connsiteX14" fmla="*/ 657659 w 761752"/>
                    <a:gd name="connsiteY14" fmla="*/ 14034 h 1070121"/>
                    <a:gd name="connsiteX0" fmla="*/ 352431 w 761752"/>
                    <a:gd name="connsiteY0" fmla="*/ 7239 h 1070142"/>
                    <a:gd name="connsiteX1" fmla="*/ 225018 w 761752"/>
                    <a:gd name="connsiteY1" fmla="*/ 78729 h 1070142"/>
                    <a:gd name="connsiteX2" fmla="*/ 24202 w 761752"/>
                    <a:gd name="connsiteY2" fmla="*/ 258604 h 1070142"/>
                    <a:gd name="connsiteX3" fmla="*/ 62302 w 761752"/>
                    <a:gd name="connsiteY3" fmla="*/ 741204 h 1070142"/>
                    <a:gd name="connsiteX4" fmla="*/ 9379 w 761752"/>
                    <a:gd name="connsiteY4" fmla="*/ 991723 h 1070142"/>
                    <a:gd name="connsiteX5" fmla="*/ 94052 w 761752"/>
                    <a:gd name="connsiteY5" fmla="*/ 906304 h 1070142"/>
                    <a:gd name="connsiteX6" fmla="*/ 104641 w 761752"/>
                    <a:gd name="connsiteY6" fmla="*/ 1049879 h 1070142"/>
                    <a:gd name="connsiteX7" fmla="*/ 221052 w 761752"/>
                    <a:gd name="connsiteY7" fmla="*/ 931704 h 1070142"/>
                    <a:gd name="connsiteX8" fmla="*/ 227414 w 761752"/>
                    <a:gd name="connsiteY8" fmla="*/ 1070112 h 1070142"/>
                    <a:gd name="connsiteX9" fmla="*/ 309952 w 761752"/>
                    <a:gd name="connsiteY9" fmla="*/ 893604 h 1070142"/>
                    <a:gd name="connsiteX10" fmla="*/ 379802 w 761752"/>
                    <a:gd name="connsiteY10" fmla="*/ 677704 h 1070142"/>
                    <a:gd name="connsiteX11" fmla="*/ 449652 w 761752"/>
                    <a:gd name="connsiteY11" fmla="*/ 353854 h 1070142"/>
                    <a:gd name="connsiteX12" fmla="*/ 614752 w 761752"/>
                    <a:gd name="connsiteY12" fmla="*/ 233204 h 1070142"/>
                    <a:gd name="connsiteX13" fmla="*/ 743163 w 761752"/>
                    <a:gd name="connsiteY13" fmla="*/ 161954 h 1070142"/>
                    <a:gd name="connsiteX14" fmla="*/ 657659 w 761752"/>
                    <a:gd name="connsiteY14" fmla="*/ 14034 h 1070142"/>
                    <a:gd name="connsiteX0" fmla="*/ 352431 w 761752"/>
                    <a:gd name="connsiteY0" fmla="*/ 7239 h 1070142"/>
                    <a:gd name="connsiteX1" fmla="*/ 225018 w 761752"/>
                    <a:gd name="connsiteY1" fmla="*/ 78729 h 1070142"/>
                    <a:gd name="connsiteX2" fmla="*/ 24202 w 761752"/>
                    <a:gd name="connsiteY2" fmla="*/ 258604 h 1070142"/>
                    <a:gd name="connsiteX3" fmla="*/ 62302 w 761752"/>
                    <a:gd name="connsiteY3" fmla="*/ 741204 h 1070142"/>
                    <a:gd name="connsiteX4" fmla="*/ 9379 w 761752"/>
                    <a:gd name="connsiteY4" fmla="*/ 991723 h 1070142"/>
                    <a:gd name="connsiteX5" fmla="*/ 94052 w 761752"/>
                    <a:gd name="connsiteY5" fmla="*/ 906304 h 1070142"/>
                    <a:gd name="connsiteX6" fmla="*/ 122983 w 761752"/>
                    <a:gd name="connsiteY6" fmla="*/ 1061682 h 1070142"/>
                    <a:gd name="connsiteX7" fmla="*/ 221052 w 761752"/>
                    <a:gd name="connsiteY7" fmla="*/ 931704 h 1070142"/>
                    <a:gd name="connsiteX8" fmla="*/ 227414 w 761752"/>
                    <a:gd name="connsiteY8" fmla="*/ 1070112 h 1070142"/>
                    <a:gd name="connsiteX9" fmla="*/ 309952 w 761752"/>
                    <a:gd name="connsiteY9" fmla="*/ 893604 h 1070142"/>
                    <a:gd name="connsiteX10" fmla="*/ 379802 w 761752"/>
                    <a:gd name="connsiteY10" fmla="*/ 677704 h 1070142"/>
                    <a:gd name="connsiteX11" fmla="*/ 449652 w 761752"/>
                    <a:gd name="connsiteY11" fmla="*/ 353854 h 1070142"/>
                    <a:gd name="connsiteX12" fmla="*/ 614752 w 761752"/>
                    <a:gd name="connsiteY12" fmla="*/ 233204 h 1070142"/>
                    <a:gd name="connsiteX13" fmla="*/ 743163 w 761752"/>
                    <a:gd name="connsiteY13" fmla="*/ 161954 h 1070142"/>
                    <a:gd name="connsiteX14" fmla="*/ 657659 w 761752"/>
                    <a:gd name="connsiteY14" fmla="*/ 14034 h 1070142"/>
                    <a:gd name="connsiteX0" fmla="*/ 335034 w 744355"/>
                    <a:gd name="connsiteY0" fmla="*/ 7239 h 1070142"/>
                    <a:gd name="connsiteX1" fmla="*/ 207621 w 744355"/>
                    <a:gd name="connsiteY1" fmla="*/ 78729 h 1070142"/>
                    <a:gd name="connsiteX2" fmla="*/ 6805 w 744355"/>
                    <a:gd name="connsiteY2" fmla="*/ 258604 h 1070142"/>
                    <a:gd name="connsiteX3" fmla="*/ 44905 w 744355"/>
                    <a:gd name="connsiteY3" fmla="*/ 741204 h 1070142"/>
                    <a:gd name="connsiteX4" fmla="*/ 23022 w 744355"/>
                    <a:gd name="connsiteY4" fmla="*/ 1027131 h 1070142"/>
                    <a:gd name="connsiteX5" fmla="*/ 76655 w 744355"/>
                    <a:gd name="connsiteY5" fmla="*/ 906304 h 1070142"/>
                    <a:gd name="connsiteX6" fmla="*/ 105586 w 744355"/>
                    <a:gd name="connsiteY6" fmla="*/ 1061682 h 1070142"/>
                    <a:gd name="connsiteX7" fmla="*/ 203655 w 744355"/>
                    <a:gd name="connsiteY7" fmla="*/ 931704 h 1070142"/>
                    <a:gd name="connsiteX8" fmla="*/ 210017 w 744355"/>
                    <a:gd name="connsiteY8" fmla="*/ 1070112 h 1070142"/>
                    <a:gd name="connsiteX9" fmla="*/ 292555 w 744355"/>
                    <a:gd name="connsiteY9" fmla="*/ 893604 h 1070142"/>
                    <a:gd name="connsiteX10" fmla="*/ 362405 w 744355"/>
                    <a:gd name="connsiteY10" fmla="*/ 677704 h 1070142"/>
                    <a:gd name="connsiteX11" fmla="*/ 432255 w 744355"/>
                    <a:gd name="connsiteY11" fmla="*/ 353854 h 1070142"/>
                    <a:gd name="connsiteX12" fmla="*/ 597355 w 744355"/>
                    <a:gd name="connsiteY12" fmla="*/ 233204 h 1070142"/>
                    <a:gd name="connsiteX13" fmla="*/ 725766 w 744355"/>
                    <a:gd name="connsiteY13" fmla="*/ 161954 h 1070142"/>
                    <a:gd name="connsiteX14" fmla="*/ 640262 w 744355"/>
                    <a:gd name="connsiteY14" fmla="*/ 14034 h 1070142"/>
                    <a:gd name="connsiteX0" fmla="*/ 335034 w 744355"/>
                    <a:gd name="connsiteY0" fmla="*/ 7239 h 1070142"/>
                    <a:gd name="connsiteX1" fmla="*/ 207621 w 744355"/>
                    <a:gd name="connsiteY1" fmla="*/ 78729 h 1070142"/>
                    <a:gd name="connsiteX2" fmla="*/ 6805 w 744355"/>
                    <a:gd name="connsiteY2" fmla="*/ 258604 h 1070142"/>
                    <a:gd name="connsiteX3" fmla="*/ 44905 w 744355"/>
                    <a:gd name="connsiteY3" fmla="*/ 741204 h 1070142"/>
                    <a:gd name="connsiteX4" fmla="*/ 23022 w 744355"/>
                    <a:gd name="connsiteY4" fmla="*/ 1027131 h 1070142"/>
                    <a:gd name="connsiteX5" fmla="*/ 76655 w 744355"/>
                    <a:gd name="connsiteY5" fmla="*/ 906304 h 1070142"/>
                    <a:gd name="connsiteX6" fmla="*/ 105586 w 744355"/>
                    <a:gd name="connsiteY6" fmla="*/ 1061682 h 1070142"/>
                    <a:gd name="connsiteX7" fmla="*/ 203655 w 744355"/>
                    <a:gd name="connsiteY7" fmla="*/ 931704 h 1070142"/>
                    <a:gd name="connsiteX8" fmla="*/ 210017 w 744355"/>
                    <a:gd name="connsiteY8" fmla="*/ 1070112 h 1070142"/>
                    <a:gd name="connsiteX9" fmla="*/ 292555 w 744355"/>
                    <a:gd name="connsiteY9" fmla="*/ 893604 h 1070142"/>
                    <a:gd name="connsiteX10" fmla="*/ 362405 w 744355"/>
                    <a:gd name="connsiteY10" fmla="*/ 677704 h 1070142"/>
                    <a:gd name="connsiteX11" fmla="*/ 432255 w 744355"/>
                    <a:gd name="connsiteY11" fmla="*/ 353854 h 1070142"/>
                    <a:gd name="connsiteX12" fmla="*/ 597355 w 744355"/>
                    <a:gd name="connsiteY12" fmla="*/ 233204 h 1070142"/>
                    <a:gd name="connsiteX13" fmla="*/ 725766 w 744355"/>
                    <a:gd name="connsiteY13" fmla="*/ 161954 h 1070142"/>
                    <a:gd name="connsiteX14" fmla="*/ 640262 w 744355"/>
                    <a:gd name="connsiteY14" fmla="*/ 14034 h 1070142"/>
                    <a:gd name="connsiteX0" fmla="*/ 335034 w 744355"/>
                    <a:gd name="connsiteY0" fmla="*/ 7239 h 1070142"/>
                    <a:gd name="connsiteX1" fmla="*/ 207621 w 744355"/>
                    <a:gd name="connsiteY1" fmla="*/ 78729 h 1070142"/>
                    <a:gd name="connsiteX2" fmla="*/ 6805 w 744355"/>
                    <a:gd name="connsiteY2" fmla="*/ 258604 h 1070142"/>
                    <a:gd name="connsiteX3" fmla="*/ 44905 w 744355"/>
                    <a:gd name="connsiteY3" fmla="*/ 741204 h 1070142"/>
                    <a:gd name="connsiteX4" fmla="*/ 23022 w 744355"/>
                    <a:gd name="connsiteY4" fmla="*/ 1027131 h 1070142"/>
                    <a:gd name="connsiteX5" fmla="*/ 99229 w 744355"/>
                    <a:gd name="connsiteY5" fmla="*/ 913048 h 1070142"/>
                    <a:gd name="connsiteX6" fmla="*/ 105586 w 744355"/>
                    <a:gd name="connsiteY6" fmla="*/ 1061682 h 1070142"/>
                    <a:gd name="connsiteX7" fmla="*/ 203655 w 744355"/>
                    <a:gd name="connsiteY7" fmla="*/ 931704 h 1070142"/>
                    <a:gd name="connsiteX8" fmla="*/ 210017 w 744355"/>
                    <a:gd name="connsiteY8" fmla="*/ 1070112 h 1070142"/>
                    <a:gd name="connsiteX9" fmla="*/ 292555 w 744355"/>
                    <a:gd name="connsiteY9" fmla="*/ 893604 h 1070142"/>
                    <a:gd name="connsiteX10" fmla="*/ 362405 w 744355"/>
                    <a:gd name="connsiteY10" fmla="*/ 677704 h 1070142"/>
                    <a:gd name="connsiteX11" fmla="*/ 432255 w 744355"/>
                    <a:gd name="connsiteY11" fmla="*/ 353854 h 1070142"/>
                    <a:gd name="connsiteX12" fmla="*/ 597355 w 744355"/>
                    <a:gd name="connsiteY12" fmla="*/ 233204 h 1070142"/>
                    <a:gd name="connsiteX13" fmla="*/ 725766 w 744355"/>
                    <a:gd name="connsiteY13" fmla="*/ 161954 h 1070142"/>
                    <a:gd name="connsiteX14" fmla="*/ 640262 w 744355"/>
                    <a:gd name="connsiteY14" fmla="*/ 14034 h 1070142"/>
                    <a:gd name="connsiteX0" fmla="*/ 335034 w 744355"/>
                    <a:gd name="connsiteY0" fmla="*/ 7239 h 1070888"/>
                    <a:gd name="connsiteX1" fmla="*/ 207621 w 744355"/>
                    <a:gd name="connsiteY1" fmla="*/ 78729 h 1070888"/>
                    <a:gd name="connsiteX2" fmla="*/ 6805 w 744355"/>
                    <a:gd name="connsiteY2" fmla="*/ 258604 h 1070888"/>
                    <a:gd name="connsiteX3" fmla="*/ 44905 w 744355"/>
                    <a:gd name="connsiteY3" fmla="*/ 741204 h 1070888"/>
                    <a:gd name="connsiteX4" fmla="*/ 23022 w 744355"/>
                    <a:gd name="connsiteY4" fmla="*/ 1027131 h 1070888"/>
                    <a:gd name="connsiteX5" fmla="*/ 99229 w 744355"/>
                    <a:gd name="connsiteY5" fmla="*/ 913048 h 1070888"/>
                    <a:gd name="connsiteX6" fmla="*/ 105586 w 744355"/>
                    <a:gd name="connsiteY6" fmla="*/ 1061682 h 1070888"/>
                    <a:gd name="connsiteX7" fmla="*/ 192368 w 744355"/>
                    <a:gd name="connsiteY7" fmla="*/ 962054 h 1070888"/>
                    <a:gd name="connsiteX8" fmla="*/ 210017 w 744355"/>
                    <a:gd name="connsiteY8" fmla="*/ 1070112 h 1070888"/>
                    <a:gd name="connsiteX9" fmla="*/ 292555 w 744355"/>
                    <a:gd name="connsiteY9" fmla="*/ 893604 h 1070888"/>
                    <a:gd name="connsiteX10" fmla="*/ 362405 w 744355"/>
                    <a:gd name="connsiteY10" fmla="*/ 677704 h 1070888"/>
                    <a:gd name="connsiteX11" fmla="*/ 432255 w 744355"/>
                    <a:gd name="connsiteY11" fmla="*/ 353854 h 1070888"/>
                    <a:gd name="connsiteX12" fmla="*/ 597355 w 744355"/>
                    <a:gd name="connsiteY12" fmla="*/ 233204 h 1070888"/>
                    <a:gd name="connsiteX13" fmla="*/ 725766 w 744355"/>
                    <a:gd name="connsiteY13" fmla="*/ 161954 h 1070888"/>
                    <a:gd name="connsiteX14" fmla="*/ 640262 w 744355"/>
                    <a:gd name="connsiteY14" fmla="*/ 14034 h 1070888"/>
                    <a:gd name="connsiteX0" fmla="*/ 335034 w 744355"/>
                    <a:gd name="connsiteY0" fmla="*/ 7239 h 1070888"/>
                    <a:gd name="connsiteX1" fmla="*/ 207621 w 744355"/>
                    <a:gd name="connsiteY1" fmla="*/ 78729 h 1070888"/>
                    <a:gd name="connsiteX2" fmla="*/ 6805 w 744355"/>
                    <a:gd name="connsiteY2" fmla="*/ 258604 h 1070888"/>
                    <a:gd name="connsiteX3" fmla="*/ 44905 w 744355"/>
                    <a:gd name="connsiteY3" fmla="*/ 741204 h 1070888"/>
                    <a:gd name="connsiteX4" fmla="*/ 23022 w 744355"/>
                    <a:gd name="connsiteY4" fmla="*/ 1027131 h 1070888"/>
                    <a:gd name="connsiteX5" fmla="*/ 99229 w 744355"/>
                    <a:gd name="connsiteY5" fmla="*/ 913048 h 1070888"/>
                    <a:gd name="connsiteX6" fmla="*/ 105586 w 744355"/>
                    <a:gd name="connsiteY6" fmla="*/ 1061682 h 1070888"/>
                    <a:gd name="connsiteX7" fmla="*/ 192368 w 744355"/>
                    <a:gd name="connsiteY7" fmla="*/ 962054 h 1070888"/>
                    <a:gd name="connsiteX8" fmla="*/ 210017 w 744355"/>
                    <a:gd name="connsiteY8" fmla="*/ 1070112 h 1070888"/>
                    <a:gd name="connsiteX9" fmla="*/ 292555 w 744355"/>
                    <a:gd name="connsiteY9" fmla="*/ 893604 h 1070888"/>
                    <a:gd name="connsiteX10" fmla="*/ 362405 w 744355"/>
                    <a:gd name="connsiteY10" fmla="*/ 677704 h 1070888"/>
                    <a:gd name="connsiteX11" fmla="*/ 432255 w 744355"/>
                    <a:gd name="connsiteY11" fmla="*/ 353854 h 1070888"/>
                    <a:gd name="connsiteX12" fmla="*/ 597355 w 744355"/>
                    <a:gd name="connsiteY12" fmla="*/ 233204 h 1070888"/>
                    <a:gd name="connsiteX13" fmla="*/ 725766 w 744355"/>
                    <a:gd name="connsiteY13" fmla="*/ 161954 h 1070888"/>
                    <a:gd name="connsiteX14" fmla="*/ 640262 w 744355"/>
                    <a:gd name="connsiteY14" fmla="*/ 14034 h 1070888"/>
                    <a:gd name="connsiteX0" fmla="*/ 335034 w 744355"/>
                    <a:gd name="connsiteY0" fmla="*/ 7239 h 1070888"/>
                    <a:gd name="connsiteX1" fmla="*/ 207621 w 744355"/>
                    <a:gd name="connsiteY1" fmla="*/ 78729 h 1070888"/>
                    <a:gd name="connsiteX2" fmla="*/ 6805 w 744355"/>
                    <a:gd name="connsiteY2" fmla="*/ 258604 h 1070888"/>
                    <a:gd name="connsiteX3" fmla="*/ 44905 w 744355"/>
                    <a:gd name="connsiteY3" fmla="*/ 741204 h 1070888"/>
                    <a:gd name="connsiteX4" fmla="*/ 23022 w 744355"/>
                    <a:gd name="connsiteY4" fmla="*/ 1027131 h 1070888"/>
                    <a:gd name="connsiteX5" fmla="*/ 99229 w 744355"/>
                    <a:gd name="connsiteY5" fmla="*/ 913048 h 1070888"/>
                    <a:gd name="connsiteX6" fmla="*/ 105586 w 744355"/>
                    <a:gd name="connsiteY6" fmla="*/ 1061682 h 1070888"/>
                    <a:gd name="connsiteX7" fmla="*/ 192368 w 744355"/>
                    <a:gd name="connsiteY7" fmla="*/ 962054 h 1070888"/>
                    <a:gd name="connsiteX8" fmla="*/ 210017 w 744355"/>
                    <a:gd name="connsiteY8" fmla="*/ 1070112 h 1070888"/>
                    <a:gd name="connsiteX9" fmla="*/ 292555 w 744355"/>
                    <a:gd name="connsiteY9" fmla="*/ 893604 h 1070888"/>
                    <a:gd name="connsiteX10" fmla="*/ 362405 w 744355"/>
                    <a:gd name="connsiteY10" fmla="*/ 677704 h 1070888"/>
                    <a:gd name="connsiteX11" fmla="*/ 432255 w 744355"/>
                    <a:gd name="connsiteY11" fmla="*/ 353854 h 1070888"/>
                    <a:gd name="connsiteX12" fmla="*/ 597355 w 744355"/>
                    <a:gd name="connsiteY12" fmla="*/ 233204 h 1070888"/>
                    <a:gd name="connsiteX13" fmla="*/ 725766 w 744355"/>
                    <a:gd name="connsiteY13" fmla="*/ 161954 h 1070888"/>
                    <a:gd name="connsiteX14" fmla="*/ 640262 w 744355"/>
                    <a:gd name="connsiteY14" fmla="*/ 14034 h 1070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44355" h="1070888">
                      <a:moveTo>
                        <a:pt x="335034" y="7239"/>
                      </a:moveTo>
                      <a:cubicBezTo>
                        <a:pt x="265547" y="-20341"/>
                        <a:pt x="262326" y="36835"/>
                        <a:pt x="207621" y="78729"/>
                      </a:cubicBezTo>
                      <a:cubicBezTo>
                        <a:pt x="152916" y="120623"/>
                        <a:pt x="33924" y="148192"/>
                        <a:pt x="6805" y="258604"/>
                      </a:cubicBezTo>
                      <a:cubicBezTo>
                        <a:pt x="-20314" y="369016"/>
                        <a:pt x="42202" y="613116"/>
                        <a:pt x="44905" y="741204"/>
                      </a:cubicBezTo>
                      <a:cubicBezTo>
                        <a:pt x="47608" y="869292"/>
                        <a:pt x="13968" y="998490"/>
                        <a:pt x="23022" y="1027131"/>
                      </a:cubicBezTo>
                      <a:cubicBezTo>
                        <a:pt x="32076" y="1055772"/>
                        <a:pt x="85468" y="907290"/>
                        <a:pt x="99229" y="913048"/>
                      </a:cubicBezTo>
                      <a:cubicBezTo>
                        <a:pt x="112990" y="918806"/>
                        <a:pt x="90063" y="1053514"/>
                        <a:pt x="105586" y="1061682"/>
                      </a:cubicBezTo>
                      <a:cubicBezTo>
                        <a:pt x="121109" y="1069850"/>
                        <a:pt x="174963" y="960649"/>
                        <a:pt x="192368" y="962054"/>
                      </a:cubicBezTo>
                      <a:cubicBezTo>
                        <a:pt x="209773" y="963459"/>
                        <a:pt x="193319" y="1081520"/>
                        <a:pt x="210017" y="1070112"/>
                      </a:cubicBezTo>
                      <a:cubicBezTo>
                        <a:pt x="226715" y="1058704"/>
                        <a:pt x="285499" y="982611"/>
                        <a:pt x="292555" y="893604"/>
                      </a:cubicBezTo>
                      <a:cubicBezTo>
                        <a:pt x="299611" y="804597"/>
                        <a:pt x="329246" y="801384"/>
                        <a:pt x="362405" y="677704"/>
                      </a:cubicBezTo>
                      <a:cubicBezTo>
                        <a:pt x="395564" y="554024"/>
                        <a:pt x="393097" y="427937"/>
                        <a:pt x="432255" y="353854"/>
                      </a:cubicBezTo>
                      <a:cubicBezTo>
                        <a:pt x="471413" y="279771"/>
                        <a:pt x="548437" y="265187"/>
                        <a:pt x="597355" y="233204"/>
                      </a:cubicBezTo>
                      <a:cubicBezTo>
                        <a:pt x="646273" y="201221"/>
                        <a:pt x="708833" y="187354"/>
                        <a:pt x="725766" y="161954"/>
                      </a:cubicBezTo>
                      <a:cubicBezTo>
                        <a:pt x="769788" y="132507"/>
                        <a:pt x="733384" y="16617"/>
                        <a:pt x="640262" y="14034"/>
                      </a:cubicBezTo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5" name="グループ化 1034">
                <a:extLst>
                  <a:ext uri="{FF2B5EF4-FFF2-40B4-BE49-F238E27FC236}">
                    <a16:creationId xmlns:a16="http://schemas.microsoft.com/office/drawing/2014/main" id="{EF1406E1-9BC9-4618-B76D-B68B40311347}"/>
                  </a:ext>
                </a:extLst>
              </p:cNvPr>
              <p:cNvGrpSpPr/>
              <p:nvPr/>
            </p:nvGrpSpPr>
            <p:grpSpPr>
              <a:xfrm>
                <a:off x="5815152" y="4499648"/>
                <a:ext cx="593237" cy="436172"/>
                <a:chOff x="426394" y="-357004"/>
                <a:chExt cx="4967966" cy="3652654"/>
              </a:xfrm>
            </p:grpSpPr>
            <p:sp>
              <p:nvSpPr>
                <p:cNvPr id="1036" name="フリーフォーム: 図形 1035">
                  <a:extLst>
                    <a:ext uri="{FF2B5EF4-FFF2-40B4-BE49-F238E27FC236}">
                      <a16:creationId xmlns:a16="http://schemas.microsoft.com/office/drawing/2014/main" id="{3024217E-9687-4029-B6AD-03B778B5F1D1}"/>
                    </a:ext>
                  </a:extLst>
                </p:cNvPr>
                <p:cNvSpPr/>
                <p:nvPr/>
              </p:nvSpPr>
              <p:spPr>
                <a:xfrm rot="9540701" flipH="1">
                  <a:off x="3710398" y="2900979"/>
                  <a:ext cx="591106" cy="188299"/>
                </a:xfrm>
                <a:custGeom>
                  <a:avLst/>
                  <a:gdLst>
                    <a:gd name="connsiteX0" fmla="*/ 508591 w 653143"/>
                    <a:gd name="connsiteY0" fmla="*/ 619459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05172"/>
                    <a:gd name="connsiteX1" fmla="*/ 602860 w 653143"/>
                    <a:gd name="connsiteY1" fmla="*/ 605172 h 605172"/>
                    <a:gd name="connsiteX2" fmla="*/ 581651 w 653143"/>
                    <a:gd name="connsiteY2" fmla="*/ 157555 h 605172"/>
                    <a:gd name="connsiteX3" fmla="*/ 601208 w 653143"/>
                    <a:gd name="connsiteY3" fmla="*/ 152088 h 605172"/>
                    <a:gd name="connsiteX4" fmla="*/ 609400 w 653143"/>
                    <a:gd name="connsiteY4" fmla="*/ 51217 h 605172"/>
                    <a:gd name="connsiteX5" fmla="*/ 27652 w 653143"/>
                    <a:gd name="connsiteY5" fmla="*/ 0 h 605172"/>
                    <a:gd name="connsiteX6" fmla="*/ 66012 w 653143"/>
                    <a:gd name="connsiteY6" fmla="*/ 88557 h 605172"/>
                    <a:gd name="connsiteX7" fmla="*/ 66605 w 653143"/>
                    <a:gd name="connsiteY7" fmla="*/ 96278 h 605172"/>
                    <a:gd name="connsiteX8" fmla="*/ 0 w 653143"/>
                    <a:gd name="connsiteY8" fmla="*/ 126806 h 605172"/>
                    <a:gd name="connsiteX9" fmla="*/ 67258 w 653143"/>
                    <a:gd name="connsiteY9" fmla="*/ 157632 h 605172"/>
                    <a:gd name="connsiteX10" fmla="*/ 63119 w 653143"/>
                    <a:gd name="connsiteY10" fmla="*/ 171390 h 605172"/>
                    <a:gd name="connsiteX11" fmla="*/ 27652 w 653143"/>
                    <a:gd name="connsiteY11" fmla="*/ 221583 h 605172"/>
                    <a:gd name="connsiteX12" fmla="*/ 520233 w 653143"/>
                    <a:gd name="connsiteY12" fmla="*/ 169563 h 605172"/>
                    <a:gd name="connsiteX13" fmla="*/ 529318 w 653143"/>
                    <a:gd name="connsiteY13" fmla="*/ 168054 h 605172"/>
                    <a:gd name="connsiteX0" fmla="*/ 529318 w 653143"/>
                    <a:gd name="connsiteY0" fmla="*/ 168054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12" fmla="*/ 529318 w 653143"/>
                    <a:gd name="connsiteY12" fmla="*/ 168054 h 221583"/>
                    <a:gd name="connsiteX0" fmla="*/ 520233 w 653143"/>
                    <a:gd name="connsiteY0" fmla="*/ 16956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0" fmla="*/ 27652 w 653143"/>
                    <a:gd name="connsiteY0" fmla="*/ 22158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0" fmla="*/ 27652 w 653143"/>
                    <a:gd name="connsiteY0" fmla="*/ 221583 h 221583"/>
                    <a:gd name="connsiteX1" fmla="*/ 601208 w 653143"/>
                    <a:gd name="connsiteY1" fmla="*/ 152088 h 221583"/>
                    <a:gd name="connsiteX2" fmla="*/ 609400 w 653143"/>
                    <a:gd name="connsiteY2" fmla="*/ 51217 h 221583"/>
                    <a:gd name="connsiteX3" fmla="*/ 27652 w 653143"/>
                    <a:gd name="connsiteY3" fmla="*/ 0 h 221583"/>
                    <a:gd name="connsiteX4" fmla="*/ 66012 w 653143"/>
                    <a:gd name="connsiteY4" fmla="*/ 88557 h 221583"/>
                    <a:gd name="connsiteX5" fmla="*/ 66605 w 653143"/>
                    <a:gd name="connsiteY5" fmla="*/ 96278 h 221583"/>
                    <a:gd name="connsiteX6" fmla="*/ 0 w 653143"/>
                    <a:gd name="connsiteY6" fmla="*/ 126806 h 221583"/>
                    <a:gd name="connsiteX7" fmla="*/ 67258 w 653143"/>
                    <a:gd name="connsiteY7" fmla="*/ 157632 h 221583"/>
                    <a:gd name="connsiteX8" fmla="*/ 63119 w 653143"/>
                    <a:gd name="connsiteY8" fmla="*/ 171390 h 221583"/>
                    <a:gd name="connsiteX9" fmla="*/ 27652 w 653143"/>
                    <a:gd name="connsiteY9" fmla="*/ 221583 h 221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3143" h="221583">
                      <a:moveTo>
                        <a:pt x="27652" y="221583"/>
                      </a:moveTo>
                      <a:cubicBezTo>
                        <a:pt x="117333" y="218366"/>
                        <a:pt x="504250" y="180482"/>
                        <a:pt x="601208" y="152088"/>
                      </a:cubicBezTo>
                      <a:cubicBezTo>
                        <a:pt x="672599" y="123866"/>
                        <a:pt x="665577" y="63870"/>
                        <a:pt x="609400" y="51217"/>
                      </a:cubicBezTo>
                      <a:cubicBezTo>
                        <a:pt x="545199" y="36755"/>
                        <a:pt x="237341" y="18466"/>
                        <a:pt x="27652" y="0"/>
                      </a:cubicBezTo>
                      <a:cubicBezTo>
                        <a:pt x="45389" y="24035"/>
                        <a:pt x="59704" y="48845"/>
                        <a:pt x="66012" y="88557"/>
                      </a:cubicBezTo>
                      <a:cubicBezTo>
                        <a:pt x="66210" y="91131"/>
                        <a:pt x="66407" y="93704"/>
                        <a:pt x="66605" y="96278"/>
                      </a:cubicBezTo>
                      <a:lnTo>
                        <a:pt x="0" y="126806"/>
                      </a:lnTo>
                      <a:lnTo>
                        <a:pt x="67258" y="157632"/>
                      </a:lnTo>
                      <a:lnTo>
                        <a:pt x="63119" y="171390"/>
                      </a:lnTo>
                      <a:cubicBezTo>
                        <a:pt x="51297" y="197526"/>
                        <a:pt x="27191" y="195447"/>
                        <a:pt x="27652" y="221583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7" name="フリーフォーム: 図形 1036">
                  <a:extLst>
                    <a:ext uri="{FF2B5EF4-FFF2-40B4-BE49-F238E27FC236}">
                      <a16:creationId xmlns:a16="http://schemas.microsoft.com/office/drawing/2014/main" id="{30E5E931-F4E6-4A68-9082-84F3F9056B4F}"/>
                    </a:ext>
                  </a:extLst>
                </p:cNvPr>
                <p:cNvSpPr/>
                <p:nvPr/>
              </p:nvSpPr>
              <p:spPr>
                <a:xfrm>
                  <a:off x="507126" y="2547340"/>
                  <a:ext cx="442696" cy="72544"/>
                </a:xfrm>
                <a:custGeom>
                  <a:avLst/>
                  <a:gdLst>
                    <a:gd name="connsiteX0" fmla="*/ 0 w 442696"/>
                    <a:gd name="connsiteY0" fmla="*/ 0 h 72544"/>
                    <a:gd name="connsiteX1" fmla="*/ 5748 w 442696"/>
                    <a:gd name="connsiteY1" fmla="*/ 658 h 72544"/>
                    <a:gd name="connsiteX2" fmla="*/ 284086 w 442696"/>
                    <a:gd name="connsiteY2" fmla="*/ 14198 h 72544"/>
                    <a:gd name="connsiteX3" fmla="*/ 402013 w 442696"/>
                    <a:gd name="connsiteY3" fmla="*/ 15125 h 72544"/>
                    <a:gd name="connsiteX4" fmla="*/ 441526 w 442696"/>
                    <a:gd name="connsiteY4" fmla="*/ 59716 h 72544"/>
                    <a:gd name="connsiteX5" fmla="*/ 442696 w 442696"/>
                    <a:gd name="connsiteY5" fmla="*/ 72544 h 72544"/>
                    <a:gd name="connsiteX6" fmla="*/ 409712 w 442696"/>
                    <a:gd name="connsiteY6" fmla="*/ 70337 h 72544"/>
                    <a:gd name="connsiteX7" fmla="*/ 7189 w 442696"/>
                    <a:gd name="connsiteY7" fmla="*/ 3235 h 72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42696" h="72544">
                      <a:moveTo>
                        <a:pt x="0" y="0"/>
                      </a:moveTo>
                      <a:lnTo>
                        <a:pt x="5748" y="658"/>
                      </a:lnTo>
                      <a:cubicBezTo>
                        <a:pt x="76441" y="7492"/>
                        <a:pt x="170644" y="12274"/>
                        <a:pt x="284086" y="14198"/>
                      </a:cubicBezTo>
                      <a:lnTo>
                        <a:pt x="402013" y="15125"/>
                      </a:lnTo>
                      <a:lnTo>
                        <a:pt x="441526" y="59716"/>
                      </a:lnTo>
                      <a:lnTo>
                        <a:pt x="442696" y="72544"/>
                      </a:lnTo>
                      <a:lnTo>
                        <a:pt x="409712" y="70337"/>
                      </a:lnTo>
                      <a:cubicBezTo>
                        <a:pt x="213595" y="53045"/>
                        <a:pt x="70221" y="27283"/>
                        <a:pt x="7189" y="3235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38" name="フリーフォーム: 図形 1037">
                  <a:extLst>
                    <a:ext uri="{FF2B5EF4-FFF2-40B4-BE49-F238E27FC236}">
                      <a16:creationId xmlns:a16="http://schemas.microsoft.com/office/drawing/2014/main" id="{61F94CC1-AEE9-4DD1-B861-061DA345EE99}"/>
                    </a:ext>
                  </a:extLst>
                </p:cNvPr>
                <p:cNvSpPr/>
                <p:nvPr/>
              </p:nvSpPr>
              <p:spPr>
                <a:xfrm>
                  <a:off x="426394" y="2403414"/>
                  <a:ext cx="435431" cy="164761"/>
                </a:xfrm>
                <a:custGeom>
                  <a:avLst/>
                  <a:gdLst>
                    <a:gd name="connsiteX0" fmla="*/ 381765 w 435431"/>
                    <a:gd name="connsiteY0" fmla="*/ 0 h 164761"/>
                    <a:gd name="connsiteX1" fmla="*/ 378140 w 435431"/>
                    <a:gd name="connsiteY1" fmla="*/ 27357 h 164761"/>
                    <a:gd name="connsiteX2" fmla="*/ 405686 w 435431"/>
                    <a:gd name="connsiteY2" fmla="*/ 131169 h 164761"/>
                    <a:gd name="connsiteX3" fmla="*/ 435431 w 435431"/>
                    <a:gd name="connsiteY3" fmla="*/ 164737 h 164761"/>
                    <a:gd name="connsiteX4" fmla="*/ 432166 w 435431"/>
                    <a:gd name="connsiteY4" fmla="*/ 164760 h 164761"/>
                    <a:gd name="connsiteX5" fmla="*/ 34129 w 435431"/>
                    <a:gd name="connsiteY5" fmla="*/ 150279 h 164761"/>
                    <a:gd name="connsiteX6" fmla="*/ 28381 w 435431"/>
                    <a:gd name="connsiteY6" fmla="*/ 149621 h 164761"/>
                    <a:gd name="connsiteX7" fmla="*/ 15753 w 435431"/>
                    <a:gd name="connsiteY7" fmla="*/ 143938 h 164761"/>
                    <a:gd name="connsiteX8" fmla="*/ 115107 w 435431"/>
                    <a:gd name="connsiteY8" fmla="*/ 96045 h 164761"/>
                    <a:gd name="connsiteX9" fmla="*/ 337638 w 435431"/>
                    <a:gd name="connsiteY9" fmla="*/ 28367 h 164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431" h="164761">
                      <a:moveTo>
                        <a:pt x="381765" y="0"/>
                      </a:moveTo>
                      <a:lnTo>
                        <a:pt x="378140" y="27357"/>
                      </a:lnTo>
                      <a:cubicBezTo>
                        <a:pt x="378140" y="64181"/>
                        <a:pt x="387948" y="99261"/>
                        <a:pt x="405686" y="131169"/>
                      </a:cubicBezTo>
                      <a:lnTo>
                        <a:pt x="435431" y="164737"/>
                      </a:lnTo>
                      <a:lnTo>
                        <a:pt x="432166" y="164760"/>
                      </a:lnTo>
                      <a:cubicBezTo>
                        <a:pt x="264438" y="164856"/>
                        <a:pt x="128387" y="159390"/>
                        <a:pt x="34129" y="150279"/>
                      </a:cubicBezTo>
                      <a:lnTo>
                        <a:pt x="28381" y="149621"/>
                      </a:lnTo>
                      <a:lnTo>
                        <a:pt x="15753" y="143938"/>
                      </a:lnTo>
                      <a:cubicBezTo>
                        <a:pt x="-21447" y="123412"/>
                        <a:pt x="5508" y="105172"/>
                        <a:pt x="115107" y="96045"/>
                      </a:cubicBezTo>
                      <a:cubicBezTo>
                        <a:pt x="249310" y="84868"/>
                        <a:pt x="298938" y="55944"/>
                        <a:pt x="337638" y="28367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9" name="フリーフォーム: 図形 1038">
                  <a:extLst>
                    <a:ext uri="{FF2B5EF4-FFF2-40B4-BE49-F238E27FC236}">
                      <a16:creationId xmlns:a16="http://schemas.microsoft.com/office/drawing/2014/main" id="{A47D06EB-0892-4C1D-A312-10E2439145BC}"/>
                    </a:ext>
                  </a:extLst>
                </p:cNvPr>
                <p:cNvSpPr/>
                <p:nvPr/>
              </p:nvSpPr>
              <p:spPr>
                <a:xfrm rot="16200000">
                  <a:off x="4083308" y="1550506"/>
                  <a:ext cx="469057" cy="2153046"/>
                </a:xfrm>
                <a:custGeom>
                  <a:avLst/>
                  <a:gdLst>
                    <a:gd name="connsiteX0" fmla="*/ 469057 w 469057"/>
                    <a:gd name="connsiteY0" fmla="*/ 1178577 h 2153046"/>
                    <a:gd name="connsiteX1" fmla="*/ 179092 w 469057"/>
                    <a:gd name="connsiteY1" fmla="*/ 2149549 h 2153046"/>
                    <a:gd name="connsiteX2" fmla="*/ 166384 w 469057"/>
                    <a:gd name="connsiteY2" fmla="*/ 2153046 h 2153046"/>
                    <a:gd name="connsiteX3" fmla="*/ 172732 w 469057"/>
                    <a:gd name="connsiteY3" fmla="*/ 2117471 h 2153046"/>
                    <a:gd name="connsiteX4" fmla="*/ 198942 w 469057"/>
                    <a:gd name="connsiteY4" fmla="*/ 1906609 h 2153046"/>
                    <a:gd name="connsiteX5" fmla="*/ 200879 w 469057"/>
                    <a:gd name="connsiteY5" fmla="*/ 1883876 h 2153046"/>
                    <a:gd name="connsiteX6" fmla="*/ 167696 w 469057"/>
                    <a:gd name="connsiteY6" fmla="*/ 1928847 h 2153046"/>
                    <a:gd name="connsiteX7" fmla="*/ 107725 w 469057"/>
                    <a:gd name="connsiteY7" fmla="*/ 1977458 h 2153046"/>
                    <a:gd name="connsiteX8" fmla="*/ 95017 w 469057"/>
                    <a:gd name="connsiteY8" fmla="*/ 1980955 h 2153046"/>
                    <a:gd name="connsiteX9" fmla="*/ 101364 w 469057"/>
                    <a:gd name="connsiteY9" fmla="*/ 1945380 h 2153046"/>
                    <a:gd name="connsiteX10" fmla="*/ 124369 w 469057"/>
                    <a:gd name="connsiteY10" fmla="*/ 1724100 h 2153046"/>
                    <a:gd name="connsiteX11" fmla="*/ 54611 w 469057"/>
                    <a:gd name="connsiteY11" fmla="*/ 1823178 h 2153046"/>
                    <a:gd name="connsiteX12" fmla="*/ 46356 w 469057"/>
                    <a:gd name="connsiteY12" fmla="*/ 1826189 h 2153046"/>
                    <a:gd name="connsiteX13" fmla="*/ 50479 w 469057"/>
                    <a:gd name="connsiteY13" fmla="*/ 1795559 h 2153046"/>
                    <a:gd name="connsiteX14" fmla="*/ 67504 w 469057"/>
                    <a:gd name="connsiteY14" fmla="*/ 1614008 h 2153046"/>
                    <a:gd name="connsiteX15" fmla="*/ 68762 w 469057"/>
                    <a:gd name="connsiteY15" fmla="*/ 1594436 h 2153046"/>
                    <a:gd name="connsiteX16" fmla="*/ 47208 w 469057"/>
                    <a:gd name="connsiteY16" fmla="*/ 1633156 h 2153046"/>
                    <a:gd name="connsiteX17" fmla="*/ 8255 w 469057"/>
                    <a:gd name="connsiteY17" fmla="*/ 1675009 h 2153046"/>
                    <a:gd name="connsiteX18" fmla="*/ 0 w 469057"/>
                    <a:gd name="connsiteY18" fmla="*/ 1678020 h 2153046"/>
                    <a:gd name="connsiteX19" fmla="*/ 4123 w 469057"/>
                    <a:gd name="connsiteY19" fmla="*/ 1647390 h 2153046"/>
                    <a:gd name="connsiteX20" fmla="*/ 44408 w 469057"/>
                    <a:gd name="connsiteY20" fmla="*/ 839009 h 2153046"/>
                    <a:gd name="connsiteX21" fmla="*/ 4123 w 469057"/>
                    <a:gd name="connsiteY21" fmla="*/ 30630 h 2153046"/>
                    <a:gd name="connsiteX22" fmla="*/ 0 w 469057"/>
                    <a:gd name="connsiteY22" fmla="*/ 0 h 2153046"/>
                    <a:gd name="connsiteX23" fmla="*/ 8254 w 469057"/>
                    <a:gd name="connsiteY23" fmla="*/ 3010 h 2153046"/>
                    <a:gd name="connsiteX24" fmla="*/ 65550 w 469057"/>
                    <a:gd name="connsiteY24" fmla="*/ 74370 h 2153046"/>
                    <a:gd name="connsiteX25" fmla="*/ 114279 w 469057"/>
                    <a:gd name="connsiteY25" fmla="*/ 191824 h 2153046"/>
                    <a:gd name="connsiteX26" fmla="*/ 101364 w 469057"/>
                    <a:gd name="connsiteY26" fmla="*/ 67595 h 2153046"/>
                    <a:gd name="connsiteX27" fmla="*/ 95017 w 469057"/>
                    <a:gd name="connsiteY27" fmla="*/ 32020 h 2153046"/>
                    <a:gd name="connsiteX28" fmla="*/ 107724 w 469057"/>
                    <a:gd name="connsiteY28" fmla="*/ 35515 h 2153046"/>
                    <a:gd name="connsiteX29" fmla="*/ 272193 w 469057"/>
                    <a:gd name="connsiteY29" fmla="*/ 257064 h 2153046"/>
                    <a:gd name="connsiteX30" fmla="*/ 309546 w 469057"/>
                    <a:gd name="connsiteY30" fmla="*/ 361470 h 2153046"/>
                    <a:gd name="connsiteX31" fmla="*/ 343560 w 469057"/>
                    <a:gd name="connsiteY31" fmla="*/ 429154 h 2153046"/>
                    <a:gd name="connsiteX32" fmla="*/ 420943 w 469057"/>
                    <a:gd name="connsiteY32" fmla="*/ 685247 h 2153046"/>
                    <a:gd name="connsiteX33" fmla="*/ 469057 w 469057"/>
                    <a:gd name="connsiteY33" fmla="*/ 1178577 h 2153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469057" h="2153046">
                      <a:moveTo>
                        <a:pt x="469057" y="1178577"/>
                      </a:moveTo>
                      <a:cubicBezTo>
                        <a:pt x="469057" y="1657529"/>
                        <a:pt x="344575" y="2057132"/>
                        <a:pt x="179092" y="2149549"/>
                      </a:cubicBezTo>
                      <a:lnTo>
                        <a:pt x="166384" y="2153046"/>
                      </a:lnTo>
                      <a:lnTo>
                        <a:pt x="172732" y="2117471"/>
                      </a:lnTo>
                      <a:cubicBezTo>
                        <a:pt x="182521" y="2050468"/>
                        <a:pt x="191292" y="1980022"/>
                        <a:pt x="198942" y="1906609"/>
                      </a:cubicBezTo>
                      <a:lnTo>
                        <a:pt x="200879" y="1883876"/>
                      </a:lnTo>
                      <a:lnTo>
                        <a:pt x="167696" y="1928847"/>
                      </a:lnTo>
                      <a:cubicBezTo>
                        <a:pt x="148454" y="1949555"/>
                        <a:pt x="128410" y="1965906"/>
                        <a:pt x="107725" y="1977458"/>
                      </a:cubicBezTo>
                      <a:lnTo>
                        <a:pt x="95017" y="1980955"/>
                      </a:lnTo>
                      <a:lnTo>
                        <a:pt x="101364" y="1945380"/>
                      </a:lnTo>
                      <a:lnTo>
                        <a:pt x="124369" y="1724100"/>
                      </a:lnTo>
                      <a:lnTo>
                        <a:pt x="54611" y="1823178"/>
                      </a:lnTo>
                      <a:lnTo>
                        <a:pt x="46356" y="1826189"/>
                      </a:lnTo>
                      <a:lnTo>
                        <a:pt x="50479" y="1795559"/>
                      </a:lnTo>
                      <a:cubicBezTo>
                        <a:pt x="56838" y="1737870"/>
                        <a:pt x="62535" y="1677217"/>
                        <a:pt x="67504" y="1614008"/>
                      </a:cubicBezTo>
                      <a:lnTo>
                        <a:pt x="68762" y="1594436"/>
                      </a:lnTo>
                      <a:lnTo>
                        <a:pt x="47208" y="1633156"/>
                      </a:lnTo>
                      <a:cubicBezTo>
                        <a:pt x="34710" y="1650985"/>
                        <a:pt x="21690" y="1665064"/>
                        <a:pt x="8255" y="1675009"/>
                      </a:cubicBezTo>
                      <a:lnTo>
                        <a:pt x="0" y="1678020"/>
                      </a:lnTo>
                      <a:lnTo>
                        <a:pt x="4123" y="1647390"/>
                      </a:lnTo>
                      <a:cubicBezTo>
                        <a:pt x="29557" y="1416634"/>
                        <a:pt x="44408" y="1138453"/>
                        <a:pt x="44408" y="839009"/>
                      </a:cubicBezTo>
                      <a:cubicBezTo>
                        <a:pt x="44408" y="539568"/>
                        <a:pt x="29557" y="261387"/>
                        <a:pt x="4123" y="30630"/>
                      </a:cubicBezTo>
                      <a:lnTo>
                        <a:pt x="0" y="0"/>
                      </a:lnTo>
                      <a:lnTo>
                        <a:pt x="8254" y="3010"/>
                      </a:lnTo>
                      <a:cubicBezTo>
                        <a:pt x="28408" y="17929"/>
                        <a:pt x="47626" y="42147"/>
                        <a:pt x="65550" y="74370"/>
                      </a:cubicBezTo>
                      <a:lnTo>
                        <a:pt x="114279" y="191824"/>
                      </a:lnTo>
                      <a:lnTo>
                        <a:pt x="101364" y="67595"/>
                      </a:lnTo>
                      <a:lnTo>
                        <a:pt x="95017" y="32020"/>
                      </a:lnTo>
                      <a:lnTo>
                        <a:pt x="107724" y="35515"/>
                      </a:lnTo>
                      <a:cubicBezTo>
                        <a:pt x="169780" y="70172"/>
                        <a:pt x="226071" y="148026"/>
                        <a:pt x="272193" y="257064"/>
                      </a:cubicBezTo>
                      <a:lnTo>
                        <a:pt x="309546" y="361470"/>
                      </a:lnTo>
                      <a:lnTo>
                        <a:pt x="343560" y="429154"/>
                      </a:lnTo>
                      <a:cubicBezTo>
                        <a:pt x="374309" y="501846"/>
                        <a:pt x="400538" y="588397"/>
                        <a:pt x="420943" y="685247"/>
                      </a:cubicBezTo>
                      <a:cubicBezTo>
                        <a:pt x="451551" y="830522"/>
                        <a:pt x="469057" y="998971"/>
                        <a:pt x="469057" y="1178577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0" name="フリーフォーム: 図形 1039">
                  <a:extLst>
                    <a:ext uri="{FF2B5EF4-FFF2-40B4-BE49-F238E27FC236}">
                      <a16:creationId xmlns:a16="http://schemas.microsoft.com/office/drawing/2014/main" id="{D907B1D0-625C-43AD-8426-08B1F5BEC9FB}"/>
                    </a:ext>
                  </a:extLst>
                </p:cNvPr>
                <p:cNvSpPr/>
                <p:nvPr/>
              </p:nvSpPr>
              <p:spPr>
                <a:xfrm>
                  <a:off x="728473" y="2180994"/>
                  <a:ext cx="3589362" cy="1114656"/>
                </a:xfrm>
                <a:custGeom>
                  <a:avLst/>
                  <a:gdLst>
                    <a:gd name="connsiteX0" fmla="*/ 350235 w 3589362"/>
                    <a:gd name="connsiteY0" fmla="*/ 230 h 1114656"/>
                    <a:gd name="connsiteX1" fmla="*/ 594137 w 3589362"/>
                    <a:gd name="connsiteY1" fmla="*/ 107476 h 1114656"/>
                    <a:gd name="connsiteX2" fmla="*/ 640707 w 3589362"/>
                    <a:gd name="connsiteY2" fmla="*/ 160047 h 1114656"/>
                    <a:gd name="connsiteX3" fmla="*/ 720784 w 3589362"/>
                    <a:gd name="connsiteY3" fmla="*/ 145105 h 1114656"/>
                    <a:gd name="connsiteX4" fmla="*/ 971289 w 3589362"/>
                    <a:gd name="connsiteY4" fmla="*/ 130404 h 1114656"/>
                    <a:gd name="connsiteX5" fmla="*/ 1099580 w 3589362"/>
                    <a:gd name="connsiteY5" fmla="*/ 134172 h 1114656"/>
                    <a:gd name="connsiteX6" fmla="*/ 1201768 w 3589362"/>
                    <a:gd name="connsiteY6" fmla="*/ 143313 h 1114656"/>
                    <a:gd name="connsiteX7" fmla="*/ 1351744 w 3589362"/>
                    <a:gd name="connsiteY7" fmla="*/ 118173 h 1114656"/>
                    <a:gd name="connsiteX8" fmla="*/ 2371020 w 3589362"/>
                    <a:gd name="connsiteY8" fmla="*/ 109415 h 1114656"/>
                    <a:gd name="connsiteX9" fmla="*/ 3589362 w 3589362"/>
                    <a:gd name="connsiteY9" fmla="*/ 391901 h 1114656"/>
                    <a:gd name="connsiteX10" fmla="*/ 2366257 w 3589362"/>
                    <a:gd name="connsiteY10" fmla="*/ 1112537 h 1114656"/>
                    <a:gd name="connsiteX11" fmla="*/ 1161737 w 3589362"/>
                    <a:gd name="connsiteY11" fmla="*/ 440864 h 1114656"/>
                    <a:gd name="connsiteX12" fmla="*/ 1126225 w 3589362"/>
                    <a:gd name="connsiteY12" fmla="*/ 397007 h 1114656"/>
                    <a:gd name="connsiteX13" fmla="*/ 971289 w 3589362"/>
                    <a:gd name="connsiteY13" fmla="*/ 394129 h 1114656"/>
                    <a:gd name="connsiteX14" fmla="*/ 755557 w 3589362"/>
                    <a:gd name="connsiteY14" fmla="*/ 398137 h 1114656"/>
                    <a:gd name="connsiteX15" fmla="*/ 654595 w 3589362"/>
                    <a:gd name="connsiteY15" fmla="*/ 403794 h 1114656"/>
                    <a:gd name="connsiteX16" fmla="*/ 603760 w 3589362"/>
                    <a:gd name="connsiteY16" fmla="*/ 448544 h 1114656"/>
                    <a:gd name="connsiteX17" fmla="*/ 293878 w 3589362"/>
                    <a:gd name="connsiteY17" fmla="*/ 498243 h 1114656"/>
                    <a:gd name="connsiteX18" fmla="*/ 24285 w 3589362"/>
                    <a:gd name="connsiteY18" fmla="*/ 288924 h 1114656"/>
                    <a:gd name="connsiteX19" fmla="*/ 350235 w 3589362"/>
                    <a:gd name="connsiteY19" fmla="*/ 230 h 1114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589362" h="1114656">
                      <a:moveTo>
                        <a:pt x="350235" y="230"/>
                      </a:moveTo>
                      <a:cubicBezTo>
                        <a:pt x="435913" y="4331"/>
                        <a:pt x="525735" y="49191"/>
                        <a:pt x="594137" y="107476"/>
                      </a:cubicBezTo>
                      <a:lnTo>
                        <a:pt x="640707" y="160047"/>
                      </a:lnTo>
                      <a:lnTo>
                        <a:pt x="720784" y="145105"/>
                      </a:lnTo>
                      <a:cubicBezTo>
                        <a:pt x="799918" y="135551"/>
                        <a:pt x="884055" y="130404"/>
                        <a:pt x="971289" y="130404"/>
                      </a:cubicBezTo>
                      <a:cubicBezTo>
                        <a:pt x="1014906" y="130404"/>
                        <a:pt x="1057749" y="131691"/>
                        <a:pt x="1099580" y="134172"/>
                      </a:cubicBezTo>
                      <a:lnTo>
                        <a:pt x="1201768" y="143313"/>
                      </a:lnTo>
                      <a:lnTo>
                        <a:pt x="1351744" y="118173"/>
                      </a:lnTo>
                      <a:cubicBezTo>
                        <a:pt x="1653704" y="83016"/>
                        <a:pt x="2105789" y="93540"/>
                        <a:pt x="2371020" y="109415"/>
                      </a:cubicBezTo>
                      <a:cubicBezTo>
                        <a:pt x="2795390" y="134815"/>
                        <a:pt x="3589362" y="159611"/>
                        <a:pt x="3589362" y="391901"/>
                      </a:cubicBezTo>
                      <a:cubicBezTo>
                        <a:pt x="3589362" y="624191"/>
                        <a:pt x="2990652" y="1152224"/>
                        <a:pt x="2366257" y="1112537"/>
                      </a:cubicBezTo>
                      <a:cubicBezTo>
                        <a:pt x="1897961" y="1082772"/>
                        <a:pt x="1387409" y="700615"/>
                        <a:pt x="1161737" y="440864"/>
                      </a:cubicBezTo>
                      <a:lnTo>
                        <a:pt x="1126225" y="397007"/>
                      </a:lnTo>
                      <a:lnTo>
                        <a:pt x="971289" y="394129"/>
                      </a:lnTo>
                      <a:cubicBezTo>
                        <a:pt x="899131" y="394129"/>
                        <a:pt x="827139" y="395471"/>
                        <a:pt x="755557" y="398137"/>
                      </a:cubicBezTo>
                      <a:lnTo>
                        <a:pt x="654595" y="403794"/>
                      </a:lnTo>
                      <a:lnTo>
                        <a:pt x="603760" y="448544"/>
                      </a:lnTo>
                      <a:cubicBezTo>
                        <a:pt x="533870" y="487646"/>
                        <a:pt x="429959" y="509488"/>
                        <a:pt x="293878" y="498243"/>
                      </a:cubicBezTo>
                      <a:cubicBezTo>
                        <a:pt x="21716" y="475754"/>
                        <a:pt x="-42258" y="371926"/>
                        <a:pt x="24285" y="288924"/>
                      </a:cubicBezTo>
                      <a:cubicBezTo>
                        <a:pt x="90828" y="205922"/>
                        <a:pt x="178879" y="-7971"/>
                        <a:pt x="350235" y="23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1" name="フリーフォーム: 図形 1040">
                  <a:extLst>
                    <a:ext uri="{FF2B5EF4-FFF2-40B4-BE49-F238E27FC236}">
                      <a16:creationId xmlns:a16="http://schemas.microsoft.com/office/drawing/2014/main" id="{91E2B90C-2861-4474-BA20-274A92B2FAFC}"/>
                    </a:ext>
                  </a:extLst>
                </p:cNvPr>
                <p:cNvSpPr/>
                <p:nvPr/>
              </p:nvSpPr>
              <p:spPr>
                <a:xfrm>
                  <a:off x="728474" y="2180995"/>
                  <a:ext cx="1248745" cy="501192"/>
                </a:xfrm>
                <a:custGeom>
                  <a:avLst/>
                  <a:gdLst>
                    <a:gd name="connsiteX0" fmla="*/ 350235 w 1248745"/>
                    <a:gd name="connsiteY0" fmla="*/ 230 h 501192"/>
                    <a:gd name="connsiteX1" fmla="*/ 594137 w 1248745"/>
                    <a:gd name="connsiteY1" fmla="*/ 107476 h 501192"/>
                    <a:gd name="connsiteX2" fmla="*/ 640707 w 1248745"/>
                    <a:gd name="connsiteY2" fmla="*/ 160047 h 501192"/>
                    <a:gd name="connsiteX3" fmla="*/ 720784 w 1248745"/>
                    <a:gd name="connsiteY3" fmla="*/ 145105 h 501192"/>
                    <a:gd name="connsiteX4" fmla="*/ 971289 w 1248745"/>
                    <a:gd name="connsiteY4" fmla="*/ 130404 h 501192"/>
                    <a:gd name="connsiteX5" fmla="*/ 1099580 w 1248745"/>
                    <a:gd name="connsiteY5" fmla="*/ 134172 h 501192"/>
                    <a:gd name="connsiteX6" fmla="*/ 1201768 w 1248745"/>
                    <a:gd name="connsiteY6" fmla="*/ 143313 h 501192"/>
                    <a:gd name="connsiteX7" fmla="*/ 1248745 w 1248745"/>
                    <a:gd name="connsiteY7" fmla="*/ 135439 h 501192"/>
                    <a:gd name="connsiteX8" fmla="*/ 1219638 w 1248745"/>
                    <a:gd name="connsiteY8" fmla="*/ 182079 h 501192"/>
                    <a:gd name="connsiteX9" fmla="*/ 1167806 w 1248745"/>
                    <a:gd name="connsiteY9" fmla="*/ 300298 h 501192"/>
                    <a:gd name="connsiteX10" fmla="*/ 1138647 w 1248745"/>
                    <a:gd name="connsiteY10" fmla="*/ 412348 h 501192"/>
                    <a:gd name="connsiteX11" fmla="*/ 1126225 w 1248745"/>
                    <a:gd name="connsiteY11" fmla="*/ 397007 h 501192"/>
                    <a:gd name="connsiteX12" fmla="*/ 971289 w 1248745"/>
                    <a:gd name="connsiteY12" fmla="*/ 394129 h 501192"/>
                    <a:gd name="connsiteX13" fmla="*/ 755557 w 1248745"/>
                    <a:gd name="connsiteY13" fmla="*/ 398137 h 501192"/>
                    <a:gd name="connsiteX14" fmla="*/ 654595 w 1248745"/>
                    <a:gd name="connsiteY14" fmla="*/ 403794 h 501192"/>
                    <a:gd name="connsiteX15" fmla="*/ 603760 w 1248745"/>
                    <a:gd name="connsiteY15" fmla="*/ 448544 h 501192"/>
                    <a:gd name="connsiteX16" fmla="*/ 293878 w 1248745"/>
                    <a:gd name="connsiteY16" fmla="*/ 498243 h 501192"/>
                    <a:gd name="connsiteX17" fmla="*/ 24285 w 1248745"/>
                    <a:gd name="connsiteY17" fmla="*/ 288924 h 501192"/>
                    <a:gd name="connsiteX18" fmla="*/ 350235 w 1248745"/>
                    <a:gd name="connsiteY18" fmla="*/ 230 h 501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48745" h="501192">
                      <a:moveTo>
                        <a:pt x="350235" y="230"/>
                      </a:moveTo>
                      <a:cubicBezTo>
                        <a:pt x="435913" y="4331"/>
                        <a:pt x="525735" y="49191"/>
                        <a:pt x="594137" y="107476"/>
                      </a:cubicBezTo>
                      <a:lnTo>
                        <a:pt x="640707" y="160047"/>
                      </a:lnTo>
                      <a:lnTo>
                        <a:pt x="720784" y="145105"/>
                      </a:lnTo>
                      <a:cubicBezTo>
                        <a:pt x="799918" y="135551"/>
                        <a:pt x="884055" y="130404"/>
                        <a:pt x="971289" y="130404"/>
                      </a:cubicBezTo>
                      <a:cubicBezTo>
                        <a:pt x="1014906" y="130404"/>
                        <a:pt x="1057749" y="131691"/>
                        <a:pt x="1099580" y="134172"/>
                      </a:cubicBezTo>
                      <a:lnTo>
                        <a:pt x="1201768" y="143313"/>
                      </a:lnTo>
                      <a:lnTo>
                        <a:pt x="1248745" y="135439"/>
                      </a:lnTo>
                      <a:lnTo>
                        <a:pt x="1219638" y="182079"/>
                      </a:lnTo>
                      <a:cubicBezTo>
                        <a:pt x="1199152" y="220706"/>
                        <a:pt x="1181816" y="260147"/>
                        <a:pt x="1167806" y="300298"/>
                      </a:cubicBezTo>
                      <a:lnTo>
                        <a:pt x="1138647" y="412348"/>
                      </a:lnTo>
                      <a:lnTo>
                        <a:pt x="1126225" y="397007"/>
                      </a:lnTo>
                      <a:lnTo>
                        <a:pt x="971289" y="394129"/>
                      </a:lnTo>
                      <a:cubicBezTo>
                        <a:pt x="899131" y="394129"/>
                        <a:pt x="827139" y="395471"/>
                        <a:pt x="755557" y="398137"/>
                      </a:cubicBezTo>
                      <a:lnTo>
                        <a:pt x="654595" y="403794"/>
                      </a:lnTo>
                      <a:lnTo>
                        <a:pt x="603760" y="448544"/>
                      </a:lnTo>
                      <a:cubicBezTo>
                        <a:pt x="533870" y="487646"/>
                        <a:pt x="429959" y="509488"/>
                        <a:pt x="293878" y="498243"/>
                      </a:cubicBezTo>
                      <a:cubicBezTo>
                        <a:pt x="21716" y="475754"/>
                        <a:pt x="-42258" y="371926"/>
                        <a:pt x="24285" y="288924"/>
                      </a:cubicBezTo>
                      <a:cubicBezTo>
                        <a:pt x="90828" y="205922"/>
                        <a:pt x="178879" y="-7971"/>
                        <a:pt x="350235" y="23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2" name="フリーフォーム: 図形 1041">
                  <a:extLst>
                    <a:ext uri="{FF2B5EF4-FFF2-40B4-BE49-F238E27FC236}">
                      <a16:creationId xmlns:a16="http://schemas.microsoft.com/office/drawing/2014/main" id="{E1E3806F-6B97-4106-982A-652D7FAA3D13}"/>
                    </a:ext>
                  </a:extLst>
                </p:cNvPr>
                <p:cNvSpPr/>
                <p:nvPr/>
              </p:nvSpPr>
              <p:spPr>
                <a:xfrm>
                  <a:off x="892729" y="2366182"/>
                  <a:ext cx="349081" cy="316005"/>
                </a:xfrm>
                <a:custGeom>
                  <a:avLst/>
                  <a:gdLst>
                    <a:gd name="connsiteX0" fmla="*/ 244737 w 349081"/>
                    <a:gd name="connsiteY0" fmla="*/ 99 h 316005"/>
                    <a:gd name="connsiteX1" fmla="*/ 281558 w 349081"/>
                    <a:gd name="connsiteY1" fmla="*/ 9639 h 316005"/>
                    <a:gd name="connsiteX2" fmla="*/ 317934 w 349081"/>
                    <a:gd name="connsiteY2" fmla="*/ 59490 h 316005"/>
                    <a:gd name="connsiteX3" fmla="*/ 334180 w 349081"/>
                    <a:gd name="connsiteY3" fmla="*/ 102203 h 316005"/>
                    <a:gd name="connsiteX4" fmla="*/ 347394 w 349081"/>
                    <a:gd name="connsiteY4" fmla="*/ 236460 h 316005"/>
                    <a:gd name="connsiteX5" fmla="*/ 332474 w 349081"/>
                    <a:gd name="connsiteY5" fmla="*/ 301299 h 316005"/>
                    <a:gd name="connsiteX6" fmla="*/ 309386 w 349081"/>
                    <a:gd name="connsiteY6" fmla="*/ 307087 h 316005"/>
                    <a:gd name="connsiteX7" fmla="*/ 129623 w 349081"/>
                    <a:gd name="connsiteY7" fmla="*/ 313056 h 316005"/>
                    <a:gd name="connsiteX8" fmla="*/ 37169 w 349081"/>
                    <a:gd name="connsiteY8" fmla="*/ 301010 h 316005"/>
                    <a:gd name="connsiteX9" fmla="*/ 0 w 349081"/>
                    <a:gd name="connsiteY9" fmla="*/ 291711 h 316005"/>
                    <a:gd name="connsiteX10" fmla="*/ 114648 w 349081"/>
                    <a:gd name="connsiteY10" fmla="*/ 107703 h 316005"/>
                    <a:gd name="connsiteX11" fmla="*/ 244737 w 349081"/>
                    <a:gd name="connsiteY11" fmla="*/ 99 h 3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49081" h="316005">
                      <a:moveTo>
                        <a:pt x="244737" y="99"/>
                      </a:moveTo>
                      <a:cubicBezTo>
                        <a:pt x="258016" y="-614"/>
                        <a:pt x="270443" y="2530"/>
                        <a:pt x="281558" y="9639"/>
                      </a:cubicBezTo>
                      <a:cubicBezTo>
                        <a:pt x="296378" y="19119"/>
                        <a:pt x="308867" y="35650"/>
                        <a:pt x="317934" y="59490"/>
                      </a:cubicBezTo>
                      <a:lnTo>
                        <a:pt x="334180" y="102203"/>
                      </a:lnTo>
                      <a:cubicBezTo>
                        <a:pt x="347781" y="137962"/>
                        <a:pt x="351751" y="185088"/>
                        <a:pt x="347394" y="236460"/>
                      </a:cubicBezTo>
                      <a:lnTo>
                        <a:pt x="332474" y="301299"/>
                      </a:lnTo>
                      <a:lnTo>
                        <a:pt x="309386" y="307087"/>
                      </a:lnTo>
                      <a:cubicBezTo>
                        <a:pt x="257662" y="316030"/>
                        <a:pt x="197664" y="318679"/>
                        <a:pt x="129623" y="313056"/>
                      </a:cubicBezTo>
                      <a:cubicBezTo>
                        <a:pt x="95603" y="310245"/>
                        <a:pt x="64836" y="306163"/>
                        <a:pt x="37169" y="301010"/>
                      </a:cubicBezTo>
                      <a:lnTo>
                        <a:pt x="0" y="291711"/>
                      </a:lnTo>
                      <a:lnTo>
                        <a:pt x="114648" y="107703"/>
                      </a:lnTo>
                      <a:cubicBezTo>
                        <a:pt x="157400" y="39087"/>
                        <a:pt x="204901" y="2237"/>
                        <a:pt x="244737" y="99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3" name="フリーフォーム: 図形 1042">
                  <a:extLst>
                    <a:ext uri="{FF2B5EF4-FFF2-40B4-BE49-F238E27FC236}">
                      <a16:creationId xmlns:a16="http://schemas.microsoft.com/office/drawing/2014/main" id="{2C664F99-94B2-4FE2-9A4D-1780D0723092}"/>
                    </a:ext>
                  </a:extLst>
                </p:cNvPr>
                <p:cNvSpPr/>
                <p:nvPr/>
              </p:nvSpPr>
              <p:spPr>
                <a:xfrm rot="9540701" flipH="1">
                  <a:off x="3601298" y="3018608"/>
                  <a:ext cx="653785" cy="223997"/>
                </a:xfrm>
                <a:custGeom>
                  <a:avLst/>
                  <a:gdLst>
                    <a:gd name="connsiteX0" fmla="*/ 508591 w 653143"/>
                    <a:gd name="connsiteY0" fmla="*/ 619459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05172"/>
                    <a:gd name="connsiteX1" fmla="*/ 602860 w 653143"/>
                    <a:gd name="connsiteY1" fmla="*/ 605172 h 605172"/>
                    <a:gd name="connsiteX2" fmla="*/ 581651 w 653143"/>
                    <a:gd name="connsiteY2" fmla="*/ 157555 h 605172"/>
                    <a:gd name="connsiteX3" fmla="*/ 601208 w 653143"/>
                    <a:gd name="connsiteY3" fmla="*/ 152088 h 605172"/>
                    <a:gd name="connsiteX4" fmla="*/ 609400 w 653143"/>
                    <a:gd name="connsiteY4" fmla="*/ 51217 h 605172"/>
                    <a:gd name="connsiteX5" fmla="*/ 27652 w 653143"/>
                    <a:gd name="connsiteY5" fmla="*/ 0 h 605172"/>
                    <a:gd name="connsiteX6" fmla="*/ 66012 w 653143"/>
                    <a:gd name="connsiteY6" fmla="*/ 88557 h 605172"/>
                    <a:gd name="connsiteX7" fmla="*/ 66605 w 653143"/>
                    <a:gd name="connsiteY7" fmla="*/ 96278 h 605172"/>
                    <a:gd name="connsiteX8" fmla="*/ 0 w 653143"/>
                    <a:gd name="connsiteY8" fmla="*/ 126806 h 605172"/>
                    <a:gd name="connsiteX9" fmla="*/ 67258 w 653143"/>
                    <a:gd name="connsiteY9" fmla="*/ 157632 h 605172"/>
                    <a:gd name="connsiteX10" fmla="*/ 63119 w 653143"/>
                    <a:gd name="connsiteY10" fmla="*/ 171390 h 605172"/>
                    <a:gd name="connsiteX11" fmla="*/ 27652 w 653143"/>
                    <a:gd name="connsiteY11" fmla="*/ 221583 h 605172"/>
                    <a:gd name="connsiteX12" fmla="*/ 520233 w 653143"/>
                    <a:gd name="connsiteY12" fmla="*/ 169563 h 605172"/>
                    <a:gd name="connsiteX13" fmla="*/ 529318 w 653143"/>
                    <a:gd name="connsiteY13" fmla="*/ 168054 h 605172"/>
                    <a:gd name="connsiteX0" fmla="*/ 529318 w 653143"/>
                    <a:gd name="connsiteY0" fmla="*/ 168054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12" fmla="*/ 529318 w 653143"/>
                    <a:gd name="connsiteY12" fmla="*/ 168054 h 221583"/>
                    <a:gd name="connsiteX0" fmla="*/ 520233 w 653143"/>
                    <a:gd name="connsiteY0" fmla="*/ 16956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0" fmla="*/ 27652 w 653143"/>
                    <a:gd name="connsiteY0" fmla="*/ 22158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0" fmla="*/ 27652 w 653143"/>
                    <a:gd name="connsiteY0" fmla="*/ 221583 h 221583"/>
                    <a:gd name="connsiteX1" fmla="*/ 601208 w 653143"/>
                    <a:gd name="connsiteY1" fmla="*/ 152088 h 221583"/>
                    <a:gd name="connsiteX2" fmla="*/ 609400 w 653143"/>
                    <a:gd name="connsiteY2" fmla="*/ 51217 h 221583"/>
                    <a:gd name="connsiteX3" fmla="*/ 27652 w 653143"/>
                    <a:gd name="connsiteY3" fmla="*/ 0 h 221583"/>
                    <a:gd name="connsiteX4" fmla="*/ 66012 w 653143"/>
                    <a:gd name="connsiteY4" fmla="*/ 88557 h 221583"/>
                    <a:gd name="connsiteX5" fmla="*/ 66605 w 653143"/>
                    <a:gd name="connsiteY5" fmla="*/ 96278 h 221583"/>
                    <a:gd name="connsiteX6" fmla="*/ 0 w 653143"/>
                    <a:gd name="connsiteY6" fmla="*/ 126806 h 221583"/>
                    <a:gd name="connsiteX7" fmla="*/ 67258 w 653143"/>
                    <a:gd name="connsiteY7" fmla="*/ 157632 h 221583"/>
                    <a:gd name="connsiteX8" fmla="*/ 63119 w 653143"/>
                    <a:gd name="connsiteY8" fmla="*/ 171390 h 221583"/>
                    <a:gd name="connsiteX9" fmla="*/ 27652 w 653143"/>
                    <a:gd name="connsiteY9" fmla="*/ 221583 h 221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3143" h="221583">
                      <a:moveTo>
                        <a:pt x="27652" y="221583"/>
                      </a:moveTo>
                      <a:cubicBezTo>
                        <a:pt x="117333" y="218366"/>
                        <a:pt x="504250" y="180482"/>
                        <a:pt x="601208" y="152088"/>
                      </a:cubicBezTo>
                      <a:cubicBezTo>
                        <a:pt x="672599" y="123866"/>
                        <a:pt x="665577" y="63870"/>
                        <a:pt x="609400" y="51217"/>
                      </a:cubicBezTo>
                      <a:cubicBezTo>
                        <a:pt x="545199" y="36755"/>
                        <a:pt x="237341" y="18466"/>
                        <a:pt x="27652" y="0"/>
                      </a:cubicBezTo>
                      <a:cubicBezTo>
                        <a:pt x="45389" y="24035"/>
                        <a:pt x="59704" y="48845"/>
                        <a:pt x="66012" y="88557"/>
                      </a:cubicBezTo>
                      <a:cubicBezTo>
                        <a:pt x="66210" y="91131"/>
                        <a:pt x="66407" y="93704"/>
                        <a:pt x="66605" y="96278"/>
                      </a:cubicBezTo>
                      <a:lnTo>
                        <a:pt x="0" y="126806"/>
                      </a:lnTo>
                      <a:lnTo>
                        <a:pt x="67258" y="157632"/>
                      </a:lnTo>
                      <a:lnTo>
                        <a:pt x="63119" y="171390"/>
                      </a:lnTo>
                      <a:cubicBezTo>
                        <a:pt x="51297" y="197526"/>
                        <a:pt x="27191" y="195447"/>
                        <a:pt x="27652" y="221583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4" name="フリーフォーム: 図形 1043">
                  <a:extLst>
                    <a:ext uri="{FF2B5EF4-FFF2-40B4-BE49-F238E27FC236}">
                      <a16:creationId xmlns:a16="http://schemas.microsoft.com/office/drawing/2014/main" id="{DE1E9C81-8901-4A9D-801B-C6777DEE7C62}"/>
                    </a:ext>
                  </a:extLst>
                </p:cNvPr>
                <p:cNvSpPr/>
                <p:nvPr/>
              </p:nvSpPr>
              <p:spPr>
                <a:xfrm>
                  <a:off x="2005634" y="-357004"/>
                  <a:ext cx="1727111" cy="3008451"/>
                </a:xfrm>
                <a:custGeom>
                  <a:avLst/>
                  <a:gdLst>
                    <a:gd name="connsiteX0" fmla="*/ 112323 w 705180"/>
                    <a:gd name="connsiteY0" fmla="*/ 1302675 h 1302675"/>
                    <a:gd name="connsiteX1" fmla="*/ 146829 w 705180"/>
                    <a:gd name="connsiteY1" fmla="*/ 974871 h 1302675"/>
                    <a:gd name="connsiteX2" fmla="*/ 180 w 705180"/>
                    <a:gd name="connsiteY2" fmla="*/ 741958 h 1302675"/>
                    <a:gd name="connsiteX3" fmla="*/ 181334 w 705180"/>
                    <a:gd name="connsiteY3" fmla="*/ 25965 h 1302675"/>
                    <a:gd name="connsiteX4" fmla="*/ 250346 w 705180"/>
                    <a:gd name="connsiteY4" fmla="*/ 155361 h 1302675"/>
                    <a:gd name="connsiteX5" fmla="*/ 345236 w 705180"/>
                    <a:gd name="connsiteY5" fmla="*/ 138109 h 1302675"/>
                    <a:gd name="connsiteX6" fmla="*/ 362489 w 705180"/>
                    <a:gd name="connsiteY6" fmla="*/ 232999 h 1302675"/>
                    <a:gd name="connsiteX7" fmla="*/ 440127 w 705180"/>
                    <a:gd name="connsiteY7" fmla="*/ 258878 h 1302675"/>
                    <a:gd name="connsiteX8" fmla="*/ 440127 w 705180"/>
                    <a:gd name="connsiteY8" fmla="*/ 431407 h 1302675"/>
                    <a:gd name="connsiteX9" fmla="*/ 491885 w 705180"/>
                    <a:gd name="connsiteY9" fmla="*/ 440033 h 1302675"/>
                    <a:gd name="connsiteX10" fmla="*/ 474632 w 705180"/>
                    <a:gd name="connsiteY10" fmla="*/ 560803 h 1302675"/>
                    <a:gd name="connsiteX11" fmla="*/ 552270 w 705180"/>
                    <a:gd name="connsiteY11" fmla="*/ 586682 h 1302675"/>
                    <a:gd name="connsiteX12" fmla="*/ 552270 w 705180"/>
                    <a:gd name="connsiteY12" fmla="*/ 690199 h 1302675"/>
                    <a:gd name="connsiteX13" fmla="*/ 698919 w 705180"/>
                    <a:gd name="connsiteY13" fmla="*/ 905859 h 1302675"/>
                    <a:gd name="connsiteX14" fmla="*/ 664414 w 705180"/>
                    <a:gd name="connsiteY14" fmla="*/ 1250916 h 1302675"/>
                    <a:gd name="connsiteX0" fmla="*/ 112323 w 701679"/>
                    <a:gd name="connsiteY0" fmla="*/ 1302675 h 1436352"/>
                    <a:gd name="connsiteX1" fmla="*/ 146829 w 701679"/>
                    <a:gd name="connsiteY1" fmla="*/ 974871 h 1436352"/>
                    <a:gd name="connsiteX2" fmla="*/ 180 w 701679"/>
                    <a:gd name="connsiteY2" fmla="*/ 741958 h 1436352"/>
                    <a:gd name="connsiteX3" fmla="*/ 181334 w 701679"/>
                    <a:gd name="connsiteY3" fmla="*/ 25965 h 1436352"/>
                    <a:gd name="connsiteX4" fmla="*/ 250346 w 701679"/>
                    <a:gd name="connsiteY4" fmla="*/ 155361 h 1436352"/>
                    <a:gd name="connsiteX5" fmla="*/ 345236 w 701679"/>
                    <a:gd name="connsiteY5" fmla="*/ 138109 h 1436352"/>
                    <a:gd name="connsiteX6" fmla="*/ 362489 w 701679"/>
                    <a:gd name="connsiteY6" fmla="*/ 232999 h 1436352"/>
                    <a:gd name="connsiteX7" fmla="*/ 440127 w 701679"/>
                    <a:gd name="connsiteY7" fmla="*/ 258878 h 1436352"/>
                    <a:gd name="connsiteX8" fmla="*/ 440127 w 701679"/>
                    <a:gd name="connsiteY8" fmla="*/ 431407 h 1436352"/>
                    <a:gd name="connsiteX9" fmla="*/ 491885 w 701679"/>
                    <a:gd name="connsiteY9" fmla="*/ 440033 h 1436352"/>
                    <a:gd name="connsiteX10" fmla="*/ 474632 w 701679"/>
                    <a:gd name="connsiteY10" fmla="*/ 560803 h 1436352"/>
                    <a:gd name="connsiteX11" fmla="*/ 552270 w 701679"/>
                    <a:gd name="connsiteY11" fmla="*/ 586682 h 1436352"/>
                    <a:gd name="connsiteX12" fmla="*/ 552270 w 701679"/>
                    <a:gd name="connsiteY12" fmla="*/ 690199 h 1436352"/>
                    <a:gd name="connsiteX13" fmla="*/ 698919 w 701679"/>
                    <a:gd name="connsiteY13" fmla="*/ 905859 h 1436352"/>
                    <a:gd name="connsiteX14" fmla="*/ 609626 w 701679"/>
                    <a:gd name="connsiteY14" fmla="*/ 1436352 h 1436352"/>
                    <a:gd name="connsiteX0" fmla="*/ 112323 w 793037"/>
                    <a:gd name="connsiteY0" fmla="*/ 1302675 h 1436352"/>
                    <a:gd name="connsiteX1" fmla="*/ 146829 w 793037"/>
                    <a:gd name="connsiteY1" fmla="*/ 974871 h 1436352"/>
                    <a:gd name="connsiteX2" fmla="*/ 180 w 793037"/>
                    <a:gd name="connsiteY2" fmla="*/ 741958 h 1436352"/>
                    <a:gd name="connsiteX3" fmla="*/ 181334 w 793037"/>
                    <a:gd name="connsiteY3" fmla="*/ 25965 h 1436352"/>
                    <a:gd name="connsiteX4" fmla="*/ 250346 w 793037"/>
                    <a:gd name="connsiteY4" fmla="*/ 155361 h 1436352"/>
                    <a:gd name="connsiteX5" fmla="*/ 345236 w 793037"/>
                    <a:gd name="connsiteY5" fmla="*/ 138109 h 1436352"/>
                    <a:gd name="connsiteX6" fmla="*/ 362489 w 793037"/>
                    <a:gd name="connsiteY6" fmla="*/ 232999 h 1436352"/>
                    <a:gd name="connsiteX7" fmla="*/ 440127 w 793037"/>
                    <a:gd name="connsiteY7" fmla="*/ 258878 h 1436352"/>
                    <a:gd name="connsiteX8" fmla="*/ 440127 w 793037"/>
                    <a:gd name="connsiteY8" fmla="*/ 431407 h 1436352"/>
                    <a:gd name="connsiteX9" fmla="*/ 491885 w 793037"/>
                    <a:gd name="connsiteY9" fmla="*/ 440033 h 1436352"/>
                    <a:gd name="connsiteX10" fmla="*/ 474632 w 793037"/>
                    <a:gd name="connsiteY10" fmla="*/ 560803 h 1436352"/>
                    <a:gd name="connsiteX11" fmla="*/ 552270 w 793037"/>
                    <a:gd name="connsiteY11" fmla="*/ 586682 h 1436352"/>
                    <a:gd name="connsiteX12" fmla="*/ 552270 w 793037"/>
                    <a:gd name="connsiteY12" fmla="*/ 690199 h 1436352"/>
                    <a:gd name="connsiteX13" fmla="*/ 791637 w 793037"/>
                    <a:gd name="connsiteY13" fmla="*/ 1061794 h 1436352"/>
                    <a:gd name="connsiteX14" fmla="*/ 609626 w 793037"/>
                    <a:gd name="connsiteY14" fmla="*/ 1436352 h 1436352"/>
                    <a:gd name="connsiteX0" fmla="*/ 112323 w 793663"/>
                    <a:gd name="connsiteY0" fmla="*/ 1302675 h 1436352"/>
                    <a:gd name="connsiteX1" fmla="*/ 146829 w 793663"/>
                    <a:gd name="connsiteY1" fmla="*/ 974871 h 1436352"/>
                    <a:gd name="connsiteX2" fmla="*/ 180 w 793663"/>
                    <a:gd name="connsiteY2" fmla="*/ 741958 h 1436352"/>
                    <a:gd name="connsiteX3" fmla="*/ 181334 w 793663"/>
                    <a:gd name="connsiteY3" fmla="*/ 25965 h 1436352"/>
                    <a:gd name="connsiteX4" fmla="*/ 250346 w 793663"/>
                    <a:gd name="connsiteY4" fmla="*/ 155361 h 1436352"/>
                    <a:gd name="connsiteX5" fmla="*/ 345236 w 793663"/>
                    <a:gd name="connsiteY5" fmla="*/ 138109 h 1436352"/>
                    <a:gd name="connsiteX6" fmla="*/ 362489 w 793663"/>
                    <a:gd name="connsiteY6" fmla="*/ 232999 h 1436352"/>
                    <a:gd name="connsiteX7" fmla="*/ 440127 w 793663"/>
                    <a:gd name="connsiteY7" fmla="*/ 258878 h 1436352"/>
                    <a:gd name="connsiteX8" fmla="*/ 440127 w 793663"/>
                    <a:gd name="connsiteY8" fmla="*/ 431407 h 1436352"/>
                    <a:gd name="connsiteX9" fmla="*/ 491885 w 793663"/>
                    <a:gd name="connsiteY9" fmla="*/ 440033 h 1436352"/>
                    <a:gd name="connsiteX10" fmla="*/ 474632 w 793663"/>
                    <a:gd name="connsiteY10" fmla="*/ 560803 h 1436352"/>
                    <a:gd name="connsiteX11" fmla="*/ 552270 w 793663"/>
                    <a:gd name="connsiteY11" fmla="*/ 586682 h 1436352"/>
                    <a:gd name="connsiteX12" fmla="*/ 552270 w 793663"/>
                    <a:gd name="connsiteY12" fmla="*/ 690199 h 1436352"/>
                    <a:gd name="connsiteX13" fmla="*/ 791637 w 793663"/>
                    <a:gd name="connsiteY13" fmla="*/ 1061794 h 1436352"/>
                    <a:gd name="connsiteX14" fmla="*/ 609626 w 793663"/>
                    <a:gd name="connsiteY14" fmla="*/ 1436352 h 1436352"/>
                    <a:gd name="connsiteX0" fmla="*/ 112323 w 793663"/>
                    <a:gd name="connsiteY0" fmla="*/ 1302675 h 1436352"/>
                    <a:gd name="connsiteX1" fmla="*/ 146829 w 793663"/>
                    <a:gd name="connsiteY1" fmla="*/ 974871 h 1436352"/>
                    <a:gd name="connsiteX2" fmla="*/ 180 w 793663"/>
                    <a:gd name="connsiteY2" fmla="*/ 741958 h 1436352"/>
                    <a:gd name="connsiteX3" fmla="*/ 181334 w 793663"/>
                    <a:gd name="connsiteY3" fmla="*/ 25965 h 1436352"/>
                    <a:gd name="connsiteX4" fmla="*/ 250346 w 793663"/>
                    <a:gd name="connsiteY4" fmla="*/ 155361 h 1436352"/>
                    <a:gd name="connsiteX5" fmla="*/ 345236 w 793663"/>
                    <a:gd name="connsiteY5" fmla="*/ 138109 h 1436352"/>
                    <a:gd name="connsiteX6" fmla="*/ 362489 w 793663"/>
                    <a:gd name="connsiteY6" fmla="*/ 232999 h 1436352"/>
                    <a:gd name="connsiteX7" fmla="*/ 440127 w 793663"/>
                    <a:gd name="connsiteY7" fmla="*/ 258878 h 1436352"/>
                    <a:gd name="connsiteX8" fmla="*/ 440127 w 793663"/>
                    <a:gd name="connsiteY8" fmla="*/ 431407 h 1436352"/>
                    <a:gd name="connsiteX9" fmla="*/ 508743 w 793663"/>
                    <a:gd name="connsiteY9" fmla="*/ 452677 h 1436352"/>
                    <a:gd name="connsiteX10" fmla="*/ 474632 w 793663"/>
                    <a:gd name="connsiteY10" fmla="*/ 560803 h 1436352"/>
                    <a:gd name="connsiteX11" fmla="*/ 552270 w 793663"/>
                    <a:gd name="connsiteY11" fmla="*/ 586682 h 1436352"/>
                    <a:gd name="connsiteX12" fmla="*/ 552270 w 793663"/>
                    <a:gd name="connsiteY12" fmla="*/ 690199 h 1436352"/>
                    <a:gd name="connsiteX13" fmla="*/ 791637 w 793663"/>
                    <a:gd name="connsiteY13" fmla="*/ 1061794 h 1436352"/>
                    <a:gd name="connsiteX14" fmla="*/ 609626 w 793663"/>
                    <a:gd name="connsiteY14" fmla="*/ 1436352 h 1436352"/>
                    <a:gd name="connsiteX0" fmla="*/ 112323 w 793663"/>
                    <a:gd name="connsiteY0" fmla="*/ 1302675 h 1436352"/>
                    <a:gd name="connsiteX1" fmla="*/ 146829 w 793663"/>
                    <a:gd name="connsiteY1" fmla="*/ 974871 h 1436352"/>
                    <a:gd name="connsiteX2" fmla="*/ 180 w 793663"/>
                    <a:gd name="connsiteY2" fmla="*/ 741958 h 1436352"/>
                    <a:gd name="connsiteX3" fmla="*/ 181334 w 793663"/>
                    <a:gd name="connsiteY3" fmla="*/ 25965 h 1436352"/>
                    <a:gd name="connsiteX4" fmla="*/ 250346 w 793663"/>
                    <a:gd name="connsiteY4" fmla="*/ 155361 h 1436352"/>
                    <a:gd name="connsiteX5" fmla="*/ 345236 w 793663"/>
                    <a:gd name="connsiteY5" fmla="*/ 138109 h 1436352"/>
                    <a:gd name="connsiteX6" fmla="*/ 362489 w 793663"/>
                    <a:gd name="connsiteY6" fmla="*/ 232999 h 1436352"/>
                    <a:gd name="connsiteX7" fmla="*/ 423269 w 793663"/>
                    <a:gd name="connsiteY7" fmla="*/ 250449 h 1436352"/>
                    <a:gd name="connsiteX8" fmla="*/ 440127 w 793663"/>
                    <a:gd name="connsiteY8" fmla="*/ 431407 h 1436352"/>
                    <a:gd name="connsiteX9" fmla="*/ 508743 w 793663"/>
                    <a:gd name="connsiteY9" fmla="*/ 452677 h 1436352"/>
                    <a:gd name="connsiteX10" fmla="*/ 474632 w 793663"/>
                    <a:gd name="connsiteY10" fmla="*/ 560803 h 1436352"/>
                    <a:gd name="connsiteX11" fmla="*/ 552270 w 793663"/>
                    <a:gd name="connsiteY11" fmla="*/ 586682 h 1436352"/>
                    <a:gd name="connsiteX12" fmla="*/ 552270 w 793663"/>
                    <a:gd name="connsiteY12" fmla="*/ 690199 h 1436352"/>
                    <a:gd name="connsiteX13" fmla="*/ 791637 w 793663"/>
                    <a:gd name="connsiteY13" fmla="*/ 1061794 h 1436352"/>
                    <a:gd name="connsiteX14" fmla="*/ 609626 w 793663"/>
                    <a:gd name="connsiteY14" fmla="*/ 1436352 h 1436352"/>
                    <a:gd name="connsiteX0" fmla="*/ 112323 w 793663"/>
                    <a:gd name="connsiteY0" fmla="*/ 1302675 h 1436352"/>
                    <a:gd name="connsiteX1" fmla="*/ 146829 w 793663"/>
                    <a:gd name="connsiteY1" fmla="*/ 974871 h 1436352"/>
                    <a:gd name="connsiteX2" fmla="*/ 180 w 793663"/>
                    <a:gd name="connsiteY2" fmla="*/ 741958 h 1436352"/>
                    <a:gd name="connsiteX3" fmla="*/ 181334 w 793663"/>
                    <a:gd name="connsiteY3" fmla="*/ 25965 h 1436352"/>
                    <a:gd name="connsiteX4" fmla="*/ 250346 w 793663"/>
                    <a:gd name="connsiteY4" fmla="*/ 155361 h 1436352"/>
                    <a:gd name="connsiteX5" fmla="*/ 345236 w 793663"/>
                    <a:gd name="connsiteY5" fmla="*/ 138109 h 1436352"/>
                    <a:gd name="connsiteX6" fmla="*/ 362489 w 793663"/>
                    <a:gd name="connsiteY6" fmla="*/ 232999 h 1436352"/>
                    <a:gd name="connsiteX7" fmla="*/ 423269 w 793663"/>
                    <a:gd name="connsiteY7" fmla="*/ 250449 h 1436352"/>
                    <a:gd name="connsiteX8" fmla="*/ 444341 w 793663"/>
                    <a:gd name="connsiteY8" fmla="*/ 406121 h 1436352"/>
                    <a:gd name="connsiteX9" fmla="*/ 508743 w 793663"/>
                    <a:gd name="connsiteY9" fmla="*/ 452677 h 1436352"/>
                    <a:gd name="connsiteX10" fmla="*/ 474632 w 793663"/>
                    <a:gd name="connsiteY10" fmla="*/ 560803 h 1436352"/>
                    <a:gd name="connsiteX11" fmla="*/ 552270 w 793663"/>
                    <a:gd name="connsiteY11" fmla="*/ 586682 h 1436352"/>
                    <a:gd name="connsiteX12" fmla="*/ 552270 w 793663"/>
                    <a:gd name="connsiteY12" fmla="*/ 690199 h 1436352"/>
                    <a:gd name="connsiteX13" fmla="*/ 791637 w 793663"/>
                    <a:gd name="connsiteY13" fmla="*/ 1061794 h 1436352"/>
                    <a:gd name="connsiteX14" fmla="*/ 609626 w 793663"/>
                    <a:gd name="connsiteY14" fmla="*/ 1436352 h 1436352"/>
                    <a:gd name="connsiteX0" fmla="*/ 112323 w 792356"/>
                    <a:gd name="connsiteY0" fmla="*/ 1302675 h 1537499"/>
                    <a:gd name="connsiteX1" fmla="*/ 146829 w 792356"/>
                    <a:gd name="connsiteY1" fmla="*/ 974871 h 1537499"/>
                    <a:gd name="connsiteX2" fmla="*/ 180 w 792356"/>
                    <a:gd name="connsiteY2" fmla="*/ 741958 h 1537499"/>
                    <a:gd name="connsiteX3" fmla="*/ 181334 w 792356"/>
                    <a:gd name="connsiteY3" fmla="*/ 25965 h 1537499"/>
                    <a:gd name="connsiteX4" fmla="*/ 250346 w 792356"/>
                    <a:gd name="connsiteY4" fmla="*/ 155361 h 1537499"/>
                    <a:gd name="connsiteX5" fmla="*/ 345236 w 792356"/>
                    <a:gd name="connsiteY5" fmla="*/ 138109 h 1537499"/>
                    <a:gd name="connsiteX6" fmla="*/ 362489 w 792356"/>
                    <a:gd name="connsiteY6" fmla="*/ 232999 h 1537499"/>
                    <a:gd name="connsiteX7" fmla="*/ 423269 w 792356"/>
                    <a:gd name="connsiteY7" fmla="*/ 250449 h 1537499"/>
                    <a:gd name="connsiteX8" fmla="*/ 444341 w 792356"/>
                    <a:gd name="connsiteY8" fmla="*/ 406121 h 1537499"/>
                    <a:gd name="connsiteX9" fmla="*/ 508743 w 792356"/>
                    <a:gd name="connsiteY9" fmla="*/ 452677 h 1537499"/>
                    <a:gd name="connsiteX10" fmla="*/ 474632 w 792356"/>
                    <a:gd name="connsiteY10" fmla="*/ 560803 h 1537499"/>
                    <a:gd name="connsiteX11" fmla="*/ 552270 w 792356"/>
                    <a:gd name="connsiteY11" fmla="*/ 586682 h 1537499"/>
                    <a:gd name="connsiteX12" fmla="*/ 552270 w 792356"/>
                    <a:gd name="connsiteY12" fmla="*/ 690199 h 1537499"/>
                    <a:gd name="connsiteX13" fmla="*/ 791637 w 792356"/>
                    <a:gd name="connsiteY13" fmla="*/ 1061794 h 1537499"/>
                    <a:gd name="connsiteX14" fmla="*/ 626484 w 792356"/>
                    <a:gd name="connsiteY14" fmla="*/ 1537499 h 1537499"/>
                    <a:gd name="connsiteX0" fmla="*/ 112323 w 805272"/>
                    <a:gd name="connsiteY0" fmla="*/ 1302675 h 1538127"/>
                    <a:gd name="connsiteX1" fmla="*/ 146829 w 805272"/>
                    <a:gd name="connsiteY1" fmla="*/ 974871 h 1538127"/>
                    <a:gd name="connsiteX2" fmla="*/ 180 w 805272"/>
                    <a:gd name="connsiteY2" fmla="*/ 741958 h 1538127"/>
                    <a:gd name="connsiteX3" fmla="*/ 181334 w 805272"/>
                    <a:gd name="connsiteY3" fmla="*/ 25965 h 1538127"/>
                    <a:gd name="connsiteX4" fmla="*/ 250346 w 805272"/>
                    <a:gd name="connsiteY4" fmla="*/ 155361 h 1538127"/>
                    <a:gd name="connsiteX5" fmla="*/ 345236 w 805272"/>
                    <a:gd name="connsiteY5" fmla="*/ 138109 h 1538127"/>
                    <a:gd name="connsiteX6" fmla="*/ 362489 w 805272"/>
                    <a:gd name="connsiteY6" fmla="*/ 232999 h 1538127"/>
                    <a:gd name="connsiteX7" fmla="*/ 423269 w 805272"/>
                    <a:gd name="connsiteY7" fmla="*/ 250449 h 1538127"/>
                    <a:gd name="connsiteX8" fmla="*/ 444341 w 805272"/>
                    <a:gd name="connsiteY8" fmla="*/ 406121 h 1538127"/>
                    <a:gd name="connsiteX9" fmla="*/ 508743 w 805272"/>
                    <a:gd name="connsiteY9" fmla="*/ 452677 h 1538127"/>
                    <a:gd name="connsiteX10" fmla="*/ 474632 w 805272"/>
                    <a:gd name="connsiteY10" fmla="*/ 560803 h 1538127"/>
                    <a:gd name="connsiteX11" fmla="*/ 552270 w 805272"/>
                    <a:gd name="connsiteY11" fmla="*/ 586682 h 1538127"/>
                    <a:gd name="connsiteX12" fmla="*/ 552270 w 805272"/>
                    <a:gd name="connsiteY12" fmla="*/ 690199 h 1538127"/>
                    <a:gd name="connsiteX13" fmla="*/ 791637 w 805272"/>
                    <a:gd name="connsiteY13" fmla="*/ 1061794 h 1538127"/>
                    <a:gd name="connsiteX14" fmla="*/ 626484 w 805272"/>
                    <a:gd name="connsiteY14" fmla="*/ 1537499 h 1538127"/>
                    <a:gd name="connsiteX0" fmla="*/ 112323 w 791761"/>
                    <a:gd name="connsiteY0" fmla="*/ 1302675 h 1542335"/>
                    <a:gd name="connsiteX1" fmla="*/ 146829 w 791761"/>
                    <a:gd name="connsiteY1" fmla="*/ 974871 h 1542335"/>
                    <a:gd name="connsiteX2" fmla="*/ 180 w 791761"/>
                    <a:gd name="connsiteY2" fmla="*/ 741958 h 1542335"/>
                    <a:gd name="connsiteX3" fmla="*/ 181334 w 791761"/>
                    <a:gd name="connsiteY3" fmla="*/ 25965 h 1542335"/>
                    <a:gd name="connsiteX4" fmla="*/ 250346 w 791761"/>
                    <a:gd name="connsiteY4" fmla="*/ 155361 h 1542335"/>
                    <a:gd name="connsiteX5" fmla="*/ 345236 w 791761"/>
                    <a:gd name="connsiteY5" fmla="*/ 138109 h 1542335"/>
                    <a:gd name="connsiteX6" fmla="*/ 362489 w 791761"/>
                    <a:gd name="connsiteY6" fmla="*/ 232999 h 1542335"/>
                    <a:gd name="connsiteX7" fmla="*/ 423269 w 791761"/>
                    <a:gd name="connsiteY7" fmla="*/ 250449 h 1542335"/>
                    <a:gd name="connsiteX8" fmla="*/ 444341 w 791761"/>
                    <a:gd name="connsiteY8" fmla="*/ 406121 h 1542335"/>
                    <a:gd name="connsiteX9" fmla="*/ 508743 w 791761"/>
                    <a:gd name="connsiteY9" fmla="*/ 452677 h 1542335"/>
                    <a:gd name="connsiteX10" fmla="*/ 474632 w 791761"/>
                    <a:gd name="connsiteY10" fmla="*/ 560803 h 1542335"/>
                    <a:gd name="connsiteX11" fmla="*/ 552270 w 791761"/>
                    <a:gd name="connsiteY11" fmla="*/ 586682 h 1542335"/>
                    <a:gd name="connsiteX12" fmla="*/ 552270 w 791761"/>
                    <a:gd name="connsiteY12" fmla="*/ 690199 h 1542335"/>
                    <a:gd name="connsiteX13" fmla="*/ 791637 w 791761"/>
                    <a:gd name="connsiteY13" fmla="*/ 1061794 h 1542335"/>
                    <a:gd name="connsiteX14" fmla="*/ 516908 w 791761"/>
                    <a:gd name="connsiteY14" fmla="*/ 1541713 h 1542335"/>
                    <a:gd name="connsiteX0" fmla="*/ 112323 w 803617"/>
                    <a:gd name="connsiteY0" fmla="*/ 1302675 h 1545043"/>
                    <a:gd name="connsiteX1" fmla="*/ 146829 w 803617"/>
                    <a:gd name="connsiteY1" fmla="*/ 974871 h 1545043"/>
                    <a:gd name="connsiteX2" fmla="*/ 180 w 803617"/>
                    <a:gd name="connsiteY2" fmla="*/ 741958 h 1545043"/>
                    <a:gd name="connsiteX3" fmla="*/ 181334 w 803617"/>
                    <a:gd name="connsiteY3" fmla="*/ 25965 h 1545043"/>
                    <a:gd name="connsiteX4" fmla="*/ 250346 w 803617"/>
                    <a:gd name="connsiteY4" fmla="*/ 155361 h 1545043"/>
                    <a:gd name="connsiteX5" fmla="*/ 345236 w 803617"/>
                    <a:gd name="connsiteY5" fmla="*/ 138109 h 1545043"/>
                    <a:gd name="connsiteX6" fmla="*/ 362489 w 803617"/>
                    <a:gd name="connsiteY6" fmla="*/ 232999 h 1545043"/>
                    <a:gd name="connsiteX7" fmla="*/ 423269 w 803617"/>
                    <a:gd name="connsiteY7" fmla="*/ 250449 h 1545043"/>
                    <a:gd name="connsiteX8" fmla="*/ 444341 w 803617"/>
                    <a:gd name="connsiteY8" fmla="*/ 406121 h 1545043"/>
                    <a:gd name="connsiteX9" fmla="*/ 508743 w 803617"/>
                    <a:gd name="connsiteY9" fmla="*/ 452677 h 1545043"/>
                    <a:gd name="connsiteX10" fmla="*/ 474632 w 803617"/>
                    <a:gd name="connsiteY10" fmla="*/ 560803 h 1545043"/>
                    <a:gd name="connsiteX11" fmla="*/ 552270 w 803617"/>
                    <a:gd name="connsiteY11" fmla="*/ 586682 h 1545043"/>
                    <a:gd name="connsiteX12" fmla="*/ 552270 w 803617"/>
                    <a:gd name="connsiteY12" fmla="*/ 690199 h 1545043"/>
                    <a:gd name="connsiteX13" fmla="*/ 791637 w 803617"/>
                    <a:gd name="connsiteY13" fmla="*/ 1061794 h 1545043"/>
                    <a:gd name="connsiteX14" fmla="*/ 516908 w 803617"/>
                    <a:gd name="connsiteY14" fmla="*/ 1541713 h 1545043"/>
                    <a:gd name="connsiteX0" fmla="*/ 112323 w 834607"/>
                    <a:gd name="connsiteY0" fmla="*/ 1302675 h 1490669"/>
                    <a:gd name="connsiteX1" fmla="*/ 146829 w 834607"/>
                    <a:gd name="connsiteY1" fmla="*/ 974871 h 1490669"/>
                    <a:gd name="connsiteX2" fmla="*/ 180 w 834607"/>
                    <a:gd name="connsiteY2" fmla="*/ 741958 h 1490669"/>
                    <a:gd name="connsiteX3" fmla="*/ 181334 w 834607"/>
                    <a:gd name="connsiteY3" fmla="*/ 25965 h 1490669"/>
                    <a:gd name="connsiteX4" fmla="*/ 250346 w 834607"/>
                    <a:gd name="connsiteY4" fmla="*/ 155361 h 1490669"/>
                    <a:gd name="connsiteX5" fmla="*/ 345236 w 834607"/>
                    <a:gd name="connsiteY5" fmla="*/ 138109 h 1490669"/>
                    <a:gd name="connsiteX6" fmla="*/ 362489 w 834607"/>
                    <a:gd name="connsiteY6" fmla="*/ 232999 h 1490669"/>
                    <a:gd name="connsiteX7" fmla="*/ 423269 w 834607"/>
                    <a:gd name="connsiteY7" fmla="*/ 250449 h 1490669"/>
                    <a:gd name="connsiteX8" fmla="*/ 444341 w 834607"/>
                    <a:gd name="connsiteY8" fmla="*/ 406121 h 1490669"/>
                    <a:gd name="connsiteX9" fmla="*/ 508743 w 834607"/>
                    <a:gd name="connsiteY9" fmla="*/ 452677 h 1490669"/>
                    <a:gd name="connsiteX10" fmla="*/ 474632 w 834607"/>
                    <a:gd name="connsiteY10" fmla="*/ 560803 h 1490669"/>
                    <a:gd name="connsiteX11" fmla="*/ 552270 w 834607"/>
                    <a:gd name="connsiteY11" fmla="*/ 586682 h 1490669"/>
                    <a:gd name="connsiteX12" fmla="*/ 552270 w 834607"/>
                    <a:gd name="connsiteY12" fmla="*/ 690199 h 1490669"/>
                    <a:gd name="connsiteX13" fmla="*/ 791637 w 834607"/>
                    <a:gd name="connsiteY13" fmla="*/ 1061794 h 1490669"/>
                    <a:gd name="connsiteX14" fmla="*/ 584339 w 834607"/>
                    <a:gd name="connsiteY14" fmla="*/ 1486925 h 1490669"/>
                    <a:gd name="connsiteX0" fmla="*/ 82816 w 834601"/>
                    <a:gd name="connsiteY0" fmla="*/ 1353249 h 1490669"/>
                    <a:gd name="connsiteX1" fmla="*/ 146823 w 834601"/>
                    <a:gd name="connsiteY1" fmla="*/ 974871 h 1490669"/>
                    <a:gd name="connsiteX2" fmla="*/ 174 w 834601"/>
                    <a:gd name="connsiteY2" fmla="*/ 741958 h 1490669"/>
                    <a:gd name="connsiteX3" fmla="*/ 181328 w 834601"/>
                    <a:gd name="connsiteY3" fmla="*/ 25965 h 1490669"/>
                    <a:gd name="connsiteX4" fmla="*/ 250340 w 834601"/>
                    <a:gd name="connsiteY4" fmla="*/ 155361 h 1490669"/>
                    <a:gd name="connsiteX5" fmla="*/ 345230 w 834601"/>
                    <a:gd name="connsiteY5" fmla="*/ 138109 h 1490669"/>
                    <a:gd name="connsiteX6" fmla="*/ 362483 w 834601"/>
                    <a:gd name="connsiteY6" fmla="*/ 232999 h 1490669"/>
                    <a:gd name="connsiteX7" fmla="*/ 423263 w 834601"/>
                    <a:gd name="connsiteY7" fmla="*/ 250449 h 1490669"/>
                    <a:gd name="connsiteX8" fmla="*/ 444335 w 834601"/>
                    <a:gd name="connsiteY8" fmla="*/ 406121 h 1490669"/>
                    <a:gd name="connsiteX9" fmla="*/ 508737 w 834601"/>
                    <a:gd name="connsiteY9" fmla="*/ 452677 h 1490669"/>
                    <a:gd name="connsiteX10" fmla="*/ 474626 w 834601"/>
                    <a:gd name="connsiteY10" fmla="*/ 560803 h 1490669"/>
                    <a:gd name="connsiteX11" fmla="*/ 552264 w 834601"/>
                    <a:gd name="connsiteY11" fmla="*/ 586682 h 1490669"/>
                    <a:gd name="connsiteX12" fmla="*/ 552264 w 834601"/>
                    <a:gd name="connsiteY12" fmla="*/ 690199 h 1490669"/>
                    <a:gd name="connsiteX13" fmla="*/ 791631 w 834601"/>
                    <a:gd name="connsiteY13" fmla="*/ 1061794 h 1490669"/>
                    <a:gd name="connsiteX14" fmla="*/ 584333 w 834601"/>
                    <a:gd name="connsiteY14" fmla="*/ 1486925 h 1490669"/>
                    <a:gd name="connsiteX0" fmla="*/ 82816 w 834601"/>
                    <a:gd name="connsiteY0" fmla="*/ 1353249 h 1490669"/>
                    <a:gd name="connsiteX1" fmla="*/ 146823 w 834601"/>
                    <a:gd name="connsiteY1" fmla="*/ 974871 h 1490669"/>
                    <a:gd name="connsiteX2" fmla="*/ 174 w 834601"/>
                    <a:gd name="connsiteY2" fmla="*/ 741958 h 1490669"/>
                    <a:gd name="connsiteX3" fmla="*/ 181328 w 834601"/>
                    <a:gd name="connsiteY3" fmla="*/ 25965 h 1490669"/>
                    <a:gd name="connsiteX4" fmla="*/ 250340 w 834601"/>
                    <a:gd name="connsiteY4" fmla="*/ 155361 h 1490669"/>
                    <a:gd name="connsiteX5" fmla="*/ 345230 w 834601"/>
                    <a:gd name="connsiteY5" fmla="*/ 138109 h 1490669"/>
                    <a:gd name="connsiteX6" fmla="*/ 362483 w 834601"/>
                    <a:gd name="connsiteY6" fmla="*/ 232999 h 1490669"/>
                    <a:gd name="connsiteX7" fmla="*/ 423263 w 834601"/>
                    <a:gd name="connsiteY7" fmla="*/ 250449 h 1490669"/>
                    <a:gd name="connsiteX8" fmla="*/ 444335 w 834601"/>
                    <a:gd name="connsiteY8" fmla="*/ 406121 h 1490669"/>
                    <a:gd name="connsiteX9" fmla="*/ 508737 w 834601"/>
                    <a:gd name="connsiteY9" fmla="*/ 452677 h 1490669"/>
                    <a:gd name="connsiteX10" fmla="*/ 474626 w 834601"/>
                    <a:gd name="connsiteY10" fmla="*/ 560803 h 1490669"/>
                    <a:gd name="connsiteX11" fmla="*/ 552264 w 834601"/>
                    <a:gd name="connsiteY11" fmla="*/ 586682 h 1490669"/>
                    <a:gd name="connsiteX12" fmla="*/ 552264 w 834601"/>
                    <a:gd name="connsiteY12" fmla="*/ 690199 h 1490669"/>
                    <a:gd name="connsiteX13" fmla="*/ 791631 w 834601"/>
                    <a:gd name="connsiteY13" fmla="*/ 1061794 h 1490669"/>
                    <a:gd name="connsiteX14" fmla="*/ 584333 w 834601"/>
                    <a:gd name="connsiteY14" fmla="*/ 1486925 h 1490669"/>
                    <a:gd name="connsiteX0" fmla="*/ 82816 w 843783"/>
                    <a:gd name="connsiteY0" fmla="*/ 1353249 h 1469784"/>
                    <a:gd name="connsiteX1" fmla="*/ 146823 w 843783"/>
                    <a:gd name="connsiteY1" fmla="*/ 974871 h 1469784"/>
                    <a:gd name="connsiteX2" fmla="*/ 174 w 843783"/>
                    <a:gd name="connsiteY2" fmla="*/ 741958 h 1469784"/>
                    <a:gd name="connsiteX3" fmla="*/ 181328 w 843783"/>
                    <a:gd name="connsiteY3" fmla="*/ 25965 h 1469784"/>
                    <a:gd name="connsiteX4" fmla="*/ 250340 w 843783"/>
                    <a:gd name="connsiteY4" fmla="*/ 155361 h 1469784"/>
                    <a:gd name="connsiteX5" fmla="*/ 345230 w 843783"/>
                    <a:gd name="connsiteY5" fmla="*/ 138109 h 1469784"/>
                    <a:gd name="connsiteX6" fmla="*/ 362483 w 843783"/>
                    <a:gd name="connsiteY6" fmla="*/ 232999 h 1469784"/>
                    <a:gd name="connsiteX7" fmla="*/ 423263 w 843783"/>
                    <a:gd name="connsiteY7" fmla="*/ 250449 h 1469784"/>
                    <a:gd name="connsiteX8" fmla="*/ 444335 w 843783"/>
                    <a:gd name="connsiteY8" fmla="*/ 406121 h 1469784"/>
                    <a:gd name="connsiteX9" fmla="*/ 508737 w 843783"/>
                    <a:gd name="connsiteY9" fmla="*/ 452677 h 1469784"/>
                    <a:gd name="connsiteX10" fmla="*/ 474626 w 843783"/>
                    <a:gd name="connsiteY10" fmla="*/ 560803 h 1469784"/>
                    <a:gd name="connsiteX11" fmla="*/ 552264 w 843783"/>
                    <a:gd name="connsiteY11" fmla="*/ 586682 h 1469784"/>
                    <a:gd name="connsiteX12" fmla="*/ 552264 w 843783"/>
                    <a:gd name="connsiteY12" fmla="*/ 690199 h 1469784"/>
                    <a:gd name="connsiteX13" fmla="*/ 791631 w 843783"/>
                    <a:gd name="connsiteY13" fmla="*/ 1061794 h 1469784"/>
                    <a:gd name="connsiteX14" fmla="*/ 601191 w 843783"/>
                    <a:gd name="connsiteY14" fmla="*/ 1465853 h 1469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843783" h="1469784">
                      <a:moveTo>
                        <a:pt x="82816" y="1353249"/>
                      </a:moveTo>
                      <a:cubicBezTo>
                        <a:pt x="159987" y="1206572"/>
                        <a:pt x="160597" y="1076753"/>
                        <a:pt x="146823" y="974871"/>
                      </a:cubicBezTo>
                      <a:cubicBezTo>
                        <a:pt x="133049" y="872989"/>
                        <a:pt x="-5577" y="900109"/>
                        <a:pt x="174" y="741958"/>
                      </a:cubicBezTo>
                      <a:cubicBezTo>
                        <a:pt x="5925" y="583807"/>
                        <a:pt x="139634" y="123731"/>
                        <a:pt x="181328" y="25965"/>
                      </a:cubicBezTo>
                      <a:cubicBezTo>
                        <a:pt x="223022" y="-71801"/>
                        <a:pt x="223023" y="136670"/>
                        <a:pt x="250340" y="155361"/>
                      </a:cubicBezTo>
                      <a:cubicBezTo>
                        <a:pt x="277657" y="174052"/>
                        <a:pt x="326540" y="125169"/>
                        <a:pt x="345230" y="138109"/>
                      </a:cubicBezTo>
                      <a:cubicBezTo>
                        <a:pt x="363920" y="151049"/>
                        <a:pt x="349478" y="214276"/>
                        <a:pt x="362483" y="232999"/>
                      </a:cubicBezTo>
                      <a:cubicBezTo>
                        <a:pt x="375488" y="251722"/>
                        <a:pt x="409621" y="221595"/>
                        <a:pt x="423263" y="250449"/>
                      </a:cubicBezTo>
                      <a:cubicBezTo>
                        <a:pt x="436905" y="279303"/>
                        <a:pt x="430089" y="372416"/>
                        <a:pt x="444335" y="406121"/>
                      </a:cubicBezTo>
                      <a:cubicBezTo>
                        <a:pt x="458581" y="439826"/>
                        <a:pt x="503689" y="426897"/>
                        <a:pt x="508737" y="452677"/>
                      </a:cubicBezTo>
                      <a:cubicBezTo>
                        <a:pt x="513786" y="478457"/>
                        <a:pt x="467372" y="538469"/>
                        <a:pt x="474626" y="560803"/>
                      </a:cubicBezTo>
                      <a:cubicBezTo>
                        <a:pt x="481880" y="583137"/>
                        <a:pt x="539324" y="565116"/>
                        <a:pt x="552264" y="586682"/>
                      </a:cubicBezTo>
                      <a:cubicBezTo>
                        <a:pt x="565204" y="608248"/>
                        <a:pt x="512370" y="611014"/>
                        <a:pt x="552264" y="690199"/>
                      </a:cubicBezTo>
                      <a:cubicBezTo>
                        <a:pt x="592158" y="769384"/>
                        <a:pt x="783477" y="932518"/>
                        <a:pt x="791631" y="1061794"/>
                      </a:cubicBezTo>
                      <a:cubicBezTo>
                        <a:pt x="799785" y="1191070"/>
                        <a:pt x="986018" y="1508629"/>
                        <a:pt x="601191" y="1465853"/>
                      </a:cubicBezTo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45" name="グループ化 1044">
                  <a:extLst>
                    <a:ext uri="{FF2B5EF4-FFF2-40B4-BE49-F238E27FC236}">
                      <a16:creationId xmlns:a16="http://schemas.microsoft.com/office/drawing/2014/main" id="{1CC72BAC-A5BC-43FE-AE5F-913F80D757F9}"/>
                    </a:ext>
                  </a:extLst>
                </p:cNvPr>
                <p:cNvGrpSpPr/>
                <p:nvPr/>
              </p:nvGrpSpPr>
              <p:grpSpPr>
                <a:xfrm>
                  <a:off x="864335" y="2262907"/>
                  <a:ext cx="170974" cy="170974"/>
                  <a:chOff x="1389970" y="4934997"/>
                  <a:chExt cx="170974" cy="170974"/>
                </a:xfrm>
              </p:grpSpPr>
              <p:sp>
                <p:nvSpPr>
                  <p:cNvPr id="1046" name="楕円 1045">
                    <a:extLst>
                      <a:ext uri="{FF2B5EF4-FFF2-40B4-BE49-F238E27FC236}">
                        <a16:creationId xmlns:a16="http://schemas.microsoft.com/office/drawing/2014/main" id="{3FEFF744-A61A-40C6-977A-95DB706BCA25}"/>
                      </a:ext>
                    </a:extLst>
                  </p:cNvPr>
                  <p:cNvSpPr/>
                  <p:nvPr/>
                </p:nvSpPr>
                <p:spPr>
                  <a:xfrm>
                    <a:off x="1389970" y="4934997"/>
                    <a:ext cx="170974" cy="170974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7" name="楕円 1046">
                    <a:extLst>
                      <a:ext uri="{FF2B5EF4-FFF2-40B4-BE49-F238E27FC236}">
                        <a16:creationId xmlns:a16="http://schemas.microsoft.com/office/drawing/2014/main" id="{43B745C6-96FA-43C4-9E6E-815153BFDA14}"/>
                      </a:ext>
                    </a:extLst>
                  </p:cNvPr>
                  <p:cNvSpPr/>
                  <p:nvPr/>
                </p:nvSpPr>
                <p:spPr>
                  <a:xfrm>
                    <a:off x="1414914" y="4967071"/>
                    <a:ext cx="106825" cy="106825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048" name="グループ化 1047">
                <a:extLst>
                  <a:ext uri="{FF2B5EF4-FFF2-40B4-BE49-F238E27FC236}">
                    <a16:creationId xmlns:a16="http://schemas.microsoft.com/office/drawing/2014/main" id="{CDFB16E1-5A04-4993-B02F-3A840CFCCA39}"/>
                  </a:ext>
                </a:extLst>
              </p:cNvPr>
              <p:cNvGrpSpPr/>
              <p:nvPr/>
            </p:nvGrpSpPr>
            <p:grpSpPr>
              <a:xfrm>
                <a:off x="5952779" y="5330086"/>
                <a:ext cx="593237" cy="436172"/>
                <a:chOff x="426394" y="-357004"/>
                <a:chExt cx="4967966" cy="3652654"/>
              </a:xfrm>
            </p:grpSpPr>
            <p:sp>
              <p:nvSpPr>
                <p:cNvPr id="1049" name="フリーフォーム: 図形 1048">
                  <a:extLst>
                    <a:ext uri="{FF2B5EF4-FFF2-40B4-BE49-F238E27FC236}">
                      <a16:creationId xmlns:a16="http://schemas.microsoft.com/office/drawing/2014/main" id="{1AA08A58-E45E-4222-B366-6975AF8BB44D}"/>
                    </a:ext>
                  </a:extLst>
                </p:cNvPr>
                <p:cNvSpPr/>
                <p:nvPr/>
              </p:nvSpPr>
              <p:spPr>
                <a:xfrm rot="9540701" flipH="1">
                  <a:off x="3710398" y="2900979"/>
                  <a:ext cx="591106" cy="188299"/>
                </a:xfrm>
                <a:custGeom>
                  <a:avLst/>
                  <a:gdLst>
                    <a:gd name="connsiteX0" fmla="*/ 508591 w 653143"/>
                    <a:gd name="connsiteY0" fmla="*/ 619459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05172"/>
                    <a:gd name="connsiteX1" fmla="*/ 602860 w 653143"/>
                    <a:gd name="connsiteY1" fmla="*/ 605172 h 605172"/>
                    <a:gd name="connsiteX2" fmla="*/ 581651 w 653143"/>
                    <a:gd name="connsiteY2" fmla="*/ 157555 h 605172"/>
                    <a:gd name="connsiteX3" fmla="*/ 601208 w 653143"/>
                    <a:gd name="connsiteY3" fmla="*/ 152088 h 605172"/>
                    <a:gd name="connsiteX4" fmla="*/ 609400 w 653143"/>
                    <a:gd name="connsiteY4" fmla="*/ 51217 h 605172"/>
                    <a:gd name="connsiteX5" fmla="*/ 27652 w 653143"/>
                    <a:gd name="connsiteY5" fmla="*/ 0 h 605172"/>
                    <a:gd name="connsiteX6" fmla="*/ 66012 w 653143"/>
                    <a:gd name="connsiteY6" fmla="*/ 88557 h 605172"/>
                    <a:gd name="connsiteX7" fmla="*/ 66605 w 653143"/>
                    <a:gd name="connsiteY7" fmla="*/ 96278 h 605172"/>
                    <a:gd name="connsiteX8" fmla="*/ 0 w 653143"/>
                    <a:gd name="connsiteY8" fmla="*/ 126806 h 605172"/>
                    <a:gd name="connsiteX9" fmla="*/ 67258 w 653143"/>
                    <a:gd name="connsiteY9" fmla="*/ 157632 h 605172"/>
                    <a:gd name="connsiteX10" fmla="*/ 63119 w 653143"/>
                    <a:gd name="connsiteY10" fmla="*/ 171390 h 605172"/>
                    <a:gd name="connsiteX11" fmla="*/ 27652 w 653143"/>
                    <a:gd name="connsiteY11" fmla="*/ 221583 h 605172"/>
                    <a:gd name="connsiteX12" fmla="*/ 520233 w 653143"/>
                    <a:gd name="connsiteY12" fmla="*/ 169563 h 605172"/>
                    <a:gd name="connsiteX13" fmla="*/ 529318 w 653143"/>
                    <a:gd name="connsiteY13" fmla="*/ 168054 h 605172"/>
                    <a:gd name="connsiteX0" fmla="*/ 529318 w 653143"/>
                    <a:gd name="connsiteY0" fmla="*/ 168054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12" fmla="*/ 529318 w 653143"/>
                    <a:gd name="connsiteY12" fmla="*/ 168054 h 221583"/>
                    <a:gd name="connsiteX0" fmla="*/ 520233 w 653143"/>
                    <a:gd name="connsiteY0" fmla="*/ 16956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0" fmla="*/ 27652 w 653143"/>
                    <a:gd name="connsiteY0" fmla="*/ 22158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0" fmla="*/ 27652 w 653143"/>
                    <a:gd name="connsiteY0" fmla="*/ 221583 h 221583"/>
                    <a:gd name="connsiteX1" fmla="*/ 601208 w 653143"/>
                    <a:gd name="connsiteY1" fmla="*/ 152088 h 221583"/>
                    <a:gd name="connsiteX2" fmla="*/ 609400 w 653143"/>
                    <a:gd name="connsiteY2" fmla="*/ 51217 h 221583"/>
                    <a:gd name="connsiteX3" fmla="*/ 27652 w 653143"/>
                    <a:gd name="connsiteY3" fmla="*/ 0 h 221583"/>
                    <a:gd name="connsiteX4" fmla="*/ 66012 w 653143"/>
                    <a:gd name="connsiteY4" fmla="*/ 88557 h 221583"/>
                    <a:gd name="connsiteX5" fmla="*/ 66605 w 653143"/>
                    <a:gd name="connsiteY5" fmla="*/ 96278 h 221583"/>
                    <a:gd name="connsiteX6" fmla="*/ 0 w 653143"/>
                    <a:gd name="connsiteY6" fmla="*/ 126806 h 221583"/>
                    <a:gd name="connsiteX7" fmla="*/ 67258 w 653143"/>
                    <a:gd name="connsiteY7" fmla="*/ 157632 h 221583"/>
                    <a:gd name="connsiteX8" fmla="*/ 63119 w 653143"/>
                    <a:gd name="connsiteY8" fmla="*/ 171390 h 221583"/>
                    <a:gd name="connsiteX9" fmla="*/ 27652 w 653143"/>
                    <a:gd name="connsiteY9" fmla="*/ 221583 h 221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3143" h="221583">
                      <a:moveTo>
                        <a:pt x="27652" y="221583"/>
                      </a:moveTo>
                      <a:cubicBezTo>
                        <a:pt x="117333" y="218366"/>
                        <a:pt x="504250" y="180482"/>
                        <a:pt x="601208" y="152088"/>
                      </a:cubicBezTo>
                      <a:cubicBezTo>
                        <a:pt x="672599" y="123866"/>
                        <a:pt x="665577" y="63870"/>
                        <a:pt x="609400" y="51217"/>
                      </a:cubicBezTo>
                      <a:cubicBezTo>
                        <a:pt x="545199" y="36755"/>
                        <a:pt x="237341" y="18466"/>
                        <a:pt x="27652" y="0"/>
                      </a:cubicBezTo>
                      <a:cubicBezTo>
                        <a:pt x="45389" y="24035"/>
                        <a:pt x="59704" y="48845"/>
                        <a:pt x="66012" y="88557"/>
                      </a:cubicBezTo>
                      <a:cubicBezTo>
                        <a:pt x="66210" y="91131"/>
                        <a:pt x="66407" y="93704"/>
                        <a:pt x="66605" y="96278"/>
                      </a:cubicBezTo>
                      <a:lnTo>
                        <a:pt x="0" y="126806"/>
                      </a:lnTo>
                      <a:lnTo>
                        <a:pt x="67258" y="157632"/>
                      </a:lnTo>
                      <a:lnTo>
                        <a:pt x="63119" y="171390"/>
                      </a:lnTo>
                      <a:cubicBezTo>
                        <a:pt x="51297" y="197526"/>
                        <a:pt x="27191" y="195447"/>
                        <a:pt x="27652" y="221583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0" name="フリーフォーム: 図形 1049">
                  <a:extLst>
                    <a:ext uri="{FF2B5EF4-FFF2-40B4-BE49-F238E27FC236}">
                      <a16:creationId xmlns:a16="http://schemas.microsoft.com/office/drawing/2014/main" id="{7E9D55EC-4148-44ED-84A9-BD30E5A56115}"/>
                    </a:ext>
                  </a:extLst>
                </p:cNvPr>
                <p:cNvSpPr/>
                <p:nvPr/>
              </p:nvSpPr>
              <p:spPr>
                <a:xfrm>
                  <a:off x="507126" y="2547340"/>
                  <a:ext cx="442696" cy="72544"/>
                </a:xfrm>
                <a:custGeom>
                  <a:avLst/>
                  <a:gdLst>
                    <a:gd name="connsiteX0" fmla="*/ 0 w 442696"/>
                    <a:gd name="connsiteY0" fmla="*/ 0 h 72544"/>
                    <a:gd name="connsiteX1" fmla="*/ 5748 w 442696"/>
                    <a:gd name="connsiteY1" fmla="*/ 658 h 72544"/>
                    <a:gd name="connsiteX2" fmla="*/ 284086 w 442696"/>
                    <a:gd name="connsiteY2" fmla="*/ 14198 h 72544"/>
                    <a:gd name="connsiteX3" fmla="*/ 402013 w 442696"/>
                    <a:gd name="connsiteY3" fmla="*/ 15125 h 72544"/>
                    <a:gd name="connsiteX4" fmla="*/ 441526 w 442696"/>
                    <a:gd name="connsiteY4" fmla="*/ 59716 h 72544"/>
                    <a:gd name="connsiteX5" fmla="*/ 442696 w 442696"/>
                    <a:gd name="connsiteY5" fmla="*/ 72544 h 72544"/>
                    <a:gd name="connsiteX6" fmla="*/ 409712 w 442696"/>
                    <a:gd name="connsiteY6" fmla="*/ 70337 h 72544"/>
                    <a:gd name="connsiteX7" fmla="*/ 7189 w 442696"/>
                    <a:gd name="connsiteY7" fmla="*/ 3235 h 72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42696" h="72544">
                      <a:moveTo>
                        <a:pt x="0" y="0"/>
                      </a:moveTo>
                      <a:lnTo>
                        <a:pt x="5748" y="658"/>
                      </a:lnTo>
                      <a:cubicBezTo>
                        <a:pt x="76441" y="7492"/>
                        <a:pt x="170644" y="12274"/>
                        <a:pt x="284086" y="14198"/>
                      </a:cubicBezTo>
                      <a:lnTo>
                        <a:pt x="402013" y="15125"/>
                      </a:lnTo>
                      <a:lnTo>
                        <a:pt x="441526" y="59716"/>
                      </a:lnTo>
                      <a:lnTo>
                        <a:pt x="442696" y="72544"/>
                      </a:lnTo>
                      <a:lnTo>
                        <a:pt x="409712" y="70337"/>
                      </a:lnTo>
                      <a:cubicBezTo>
                        <a:pt x="213595" y="53045"/>
                        <a:pt x="70221" y="27283"/>
                        <a:pt x="7189" y="3235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51" name="フリーフォーム: 図形 1050">
                  <a:extLst>
                    <a:ext uri="{FF2B5EF4-FFF2-40B4-BE49-F238E27FC236}">
                      <a16:creationId xmlns:a16="http://schemas.microsoft.com/office/drawing/2014/main" id="{F978F068-4AF8-4C71-8D1B-58B42BAA5DB9}"/>
                    </a:ext>
                  </a:extLst>
                </p:cNvPr>
                <p:cNvSpPr/>
                <p:nvPr/>
              </p:nvSpPr>
              <p:spPr>
                <a:xfrm>
                  <a:off x="426394" y="2403414"/>
                  <a:ext cx="435431" cy="164761"/>
                </a:xfrm>
                <a:custGeom>
                  <a:avLst/>
                  <a:gdLst>
                    <a:gd name="connsiteX0" fmla="*/ 381765 w 435431"/>
                    <a:gd name="connsiteY0" fmla="*/ 0 h 164761"/>
                    <a:gd name="connsiteX1" fmla="*/ 378140 w 435431"/>
                    <a:gd name="connsiteY1" fmla="*/ 27357 h 164761"/>
                    <a:gd name="connsiteX2" fmla="*/ 405686 w 435431"/>
                    <a:gd name="connsiteY2" fmla="*/ 131169 h 164761"/>
                    <a:gd name="connsiteX3" fmla="*/ 435431 w 435431"/>
                    <a:gd name="connsiteY3" fmla="*/ 164737 h 164761"/>
                    <a:gd name="connsiteX4" fmla="*/ 432166 w 435431"/>
                    <a:gd name="connsiteY4" fmla="*/ 164760 h 164761"/>
                    <a:gd name="connsiteX5" fmla="*/ 34129 w 435431"/>
                    <a:gd name="connsiteY5" fmla="*/ 150279 h 164761"/>
                    <a:gd name="connsiteX6" fmla="*/ 28381 w 435431"/>
                    <a:gd name="connsiteY6" fmla="*/ 149621 h 164761"/>
                    <a:gd name="connsiteX7" fmla="*/ 15753 w 435431"/>
                    <a:gd name="connsiteY7" fmla="*/ 143938 h 164761"/>
                    <a:gd name="connsiteX8" fmla="*/ 115107 w 435431"/>
                    <a:gd name="connsiteY8" fmla="*/ 96045 h 164761"/>
                    <a:gd name="connsiteX9" fmla="*/ 337638 w 435431"/>
                    <a:gd name="connsiteY9" fmla="*/ 28367 h 164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431" h="164761">
                      <a:moveTo>
                        <a:pt x="381765" y="0"/>
                      </a:moveTo>
                      <a:lnTo>
                        <a:pt x="378140" y="27357"/>
                      </a:lnTo>
                      <a:cubicBezTo>
                        <a:pt x="378140" y="64181"/>
                        <a:pt x="387948" y="99261"/>
                        <a:pt x="405686" y="131169"/>
                      </a:cubicBezTo>
                      <a:lnTo>
                        <a:pt x="435431" y="164737"/>
                      </a:lnTo>
                      <a:lnTo>
                        <a:pt x="432166" y="164760"/>
                      </a:lnTo>
                      <a:cubicBezTo>
                        <a:pt x="264438" y="164856"/>
                        <a:pt x="128387" y="159390"/>
                        <a:pt x="34129" y="150279"/>
                      </a:cubicBezTo>
                      <a:lnTo>
                        <a:pt x="28381" y="149621"/>
                      </a:lnTo>
                      <a:lnTo>
                        <a:pt x="15753" y="143938"/>
                      </a:lnTo>
                      <a:cubicBezTo>
                        <a:pt x="-21447" y="123412"/>
                        <a:pt x="5508" y="105172"/>
                        <a:pt x="115107" y="96045"/>
                      </a:cubicBezTo>
                      <a:cubicBezTo>
                        <a:pt x="249310" y="84868"/>
                        <a:pt x="298938" y="55944"/>
                        <a:pt x="337638" y="28367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2" name="フリーフォーム: 図形 1051">
                  <a:extLst>
                    <a:ext uri="{FF2B5EF4-FFF2-40B4-BE49-F238E27FC236}">
                      <a16:creationId xmlns:a16="http://schemas.microsoft.com/office/drawing/2014/main" id="{CD47E576-129F-4211-81BA-DBDBE86EE778}"/>
                    </a:ext>
                  </a:extLst>
                </p:cNvPr>
                <p:cNvSpPr/>
                <p:nvPr/>
              </p:nvSpPr>
              <p:spPr>
                <a:xfrm rot="16200000">
                  <a:off x="4083308" y="1550506"/>
                  <a:ext cx="469057" cy="2153046"/>
                </a:xfrm>
                <a:custGeom>
                  <a:avLst/>
                  <a:gdLst>
                    <a:gd name="connsiteX0" fmla="*/ 469057 w 469057"/>
                    <a:gd name="connsiteY0" fmla="*/ 1178577 h 2153046"/>
                    <a:gd name="connsiteX1" fmla="*/ 179092 w 469057"/>
                    <a:gd name="connsiteY1" fmla="*/ 2149549 h 2153046"/>
                    <a:gd name="connsiteX2" fmla="*/ 166384 w 469057"/>
                    <a:gd name="connsiteY2" fmla="*/ 2153046 h 2153046"/>
                    <a:gd name="connsiteX3" fmla="*/ 172732 w 469057"/>
                    <a:gd name="connsiteY3" fmla="*/ 2117471 h 2153046"/>
                    <a:gd name="connsiteX4" fmla="*/ 198942 w 469057"/>
                    <a:gd name="connsiteY4" fmla="*/ 1906609 h 2153046"/>
                    <a:gd name="connsiteX5" fmla="*/ 200879 w 469057"/>
                    <a:gd name="connsiteY5" fmla="*/ 1883876 h 2153046"/>
                    <a:gd name="connsiteX6" fmla="*/ 167696 w 469057"/>
                    <a:gd name="connsiteY6" fmla="*/ 1928847 h 2153046"/>
                    <a:gd name="connsiteX7" fmla="*/ 107725 w 469057"/>
                    <a:gd name="connsiteY7" fmla="*/ 1977458 h 2153046"/>
                    <a:gd name="connsiteX8" fmla="*/ 95017 w 469057"/>
                    <a:gd name="connsiteY8" fmla="*/ 1980955 h 2153046"/>
                    <a:gd name="connsiteX9" fmla="*/ 101364 w 469057"/>
                    <a:gd name="connsiteY9" fmla="*/ 1945380 h 2153046"/>
                    <a:gd name="connsiteX10" fmla="*/ 124369 w 469057"/>
                    <a:gd name="connsiteY10" fmla="*/ 1724100 h 2153046"/>
                    <a:gd name="connsiteX11" fmla="*/ 54611 w 469057"/>
                    <a:gd name="connsiteY11" fmla="*/ 1823178 h 2153046"/>
                    <a:gd name="connsiteX12" fmla="*/ 46356 w 469057"/>
                    <a:gd name="connsiteY12" fmla="*/ 1826189 h 2153046"/>
                    <a:gd name="connsiteX13" fmla="*/ 50479 w 469057"/>
                    <a:gd name="connsiteY13" fmla="*/ 1795559 h 2153046"/>
                    <a:gd name="connsiteX14" fmla="*/ 67504 w 469057"/>
                    <a:gd name="connsiteY14" fmla="*/ 1614008 h 2153046"/>
                    <a:gd name="connsiteX15" fmla="*/ 68762 w 469057"/>
                    <a:gd name="connsiteY15" fmla="*/ 1594436 h 2153046"/>
                    <a:gd name="connsiteX16" fmla="*/ 47208 w 469057"/>
                    <a:gd name="connsiteY16" fmla="*/ 1633156 h 2153046"/>
                    <a:gd name="connsiteX17" fmla="*/ 8255 w 469057"/>
                    <a:gd name="connsiteY17" fmla="*/ 1675009 h 2153046"/>
                    <a:gd name="connsiteX18" fmla="*/ 0 w 469057"/>
                    <a:gd name="connsiteY18" fmla="*/ 1678020 h 2153046"/>
                    <a:gd name="connsiteX19" fmla="*/ 4123 w 469057"/>
                    <a:gd name="connsiteY19" fmla="*/ 1647390 h 2153046"/>
                    <a:gd name="connsiteX20" fmla="*/ 44408 w 469057"/>
                    <a:gd name="connsiteY20" fmla="*/ 839009 h 2153046"/>
                    <a:gd name="connsiteX21" fmla="*/ 4123 w 469057"/>
                    <a:gd name="connsiteY21" fmla="*/ 30630 h 2153046"/>
                    <a:gd name="connsiteX22" fmla="*/ 0 w 469057"/>
                    <a:gd name="connsiteY22" fmla="*/ 0 h 2153046"/>
                    <a:gd name="connsiteX23" fmla="*/ 8254 w 469057"/>
                    <a:gd name="connsiteY23" fmla="*/ 3010 h 2153046"/>
                    <a:gd name="connsiteX24" fmla="*/ 65550 w 469057"/>
                    <a:gd name="connsiteY24" fmla="*/ 74370 h 2153046"/>
                    <a:gd name="connsiteX25" fmla="*/ 114279 w 469057"/>
                    <a:gd name="connsiteY25" fmla="*/ 191824 h 2153046"/>
                    <a:gd name="connsiteX26" fmla="*/ 101364 w 469057"/>
                    <a:gd name="connsiteY26" fmla="*/ 67595 h 2153046"/>
                    <a:gd name="connsiteX27" fmla="*/ 95017 w 469057"/>
                    <a:gd name="connsiteY27" fmla="*/ 32020 h 2153046"/>
                    <a:gd name="connsiteX28" fmla="*/ 107724 w 469057"/>
                    <a:gd name="connsiteY28" fmla="*/ 35515 h 2153046"/>
                    <a:gd name="connsiteX29" fmla="*/ 272193 w 469057"/>
                    <a:gd name="connsiteY29" fmla="*/ 257064 h 2153046"/>
                    <a:gd name="connsiteX30" fmla="*/ 309546 w 469057"/>
                    <a:gd name="connsiteY30" fmla="*/ 361470 h 2153046"/>
                    <a:gd name="connsiteX31" fmla="*/ 343560 w 469057"/>
                    <a:gd name="connsiteY31" fmla="*/ 429154 h 2153046"/>
                    <a:gd name="connsiteX32" fmla="*/ 420943 w 469057"/>
                    <a:gd name="connsiteY32" fmla="*/ 685247 h 2153046"/>
                    <a:gd name="connsiteX33" fmla="*/ 469057 w 469057"/>
                    <a:gd name="connsiteY33" fmla="*/ 1178577 h 2153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469057" h="2153046">
                      <a:moveTo>
                        <a:pt x="469057" y="1178577"/>
                      </a:moveTo>
                      <a:cubicBezTo>
                        <a:pt x="469057" y="1657529"/>
                        <a:pt x="344575" y="2057132"/>
                        <a:pt x="179092" y="2149549"/>
                      </a:cubicBezTo>
                      <a:lnTo>
                        <a:pt x="166384" y="2153046"/>
                      </a:lnTo>
                      <a:lnTo>
                        <a:pt x="172732" y="2117471"/>
                      </a:lnTo>
                      <a:cubicBezTo>
                        <a:pt x="182521" y="2050468"/>
                        <a:pt x="191292" y="1980022"/>
                        <a:pt x="198942" y="1906609"/>
                      </a:cubicBezTo>
                      <a:lnTo>
                        <a:pt x="200879" y="1883876"/>
                      </a:lnTo>
                      <a:lnTo>
                        <a:pt x="167696" y="1928847"/>
                      </a:lnTo>
                      <a:cubicBezTo>
                        <a:pt x="148454" y="1949555"/>
                        <a:pt x="128410" y="1965906"/>
                        <a:pt x="107725" y="1977458"/>
                      </a:cubicBezTo>
                      <a:lnTo>
                        <a:pt x="95017" y="1980955"/>
                      </a:lnTo>
                      <a:lnTo>
                        <a:pt x="101364" y="1945380"/>
                      </a:lnTo>
                      <a:lnTo>
                        <a:pt x="124369" y="1724100"/>
                      </a:lnTo>
                      <a:lnTo>
                        <a:pt x="54611" y="1823178"/>
                      </a:lnTo>
                      <a:lnTo>
                        <a:pt x="46356" y="1826189"/>
                      </a:lnTo>
                      <a:lnTo>
                        <a:pt x="50479" y="1795559"/>
                      </a:lnTo>
                      <a:cubicBezTo>
                        <a:pt x="56838" y="1737870"/>
                        <a:pt x="62535" y="1677217"/>
                        <a:pt x="67504" y="1614008"/>
                      </a:cubicBezTo>
                      <a:lnTo>
                        <a:pt x="68762" y="1594436"/>
                      </a:lnTo>
                      <a:lnTo>
                        <a:pt x="47208" y="1633156"/>
                      </a:lnTo>
                      <a:cubicBezTo>
                        <a:pt x="34710" y="1650985"/>
                        <a:pt x="21690" y="1665064"/>
                        <a:pt x="8255" y="1675009"/>
                      </a:cubicBezTo>
                      <a:lnTo>
                        <a:pt x="0" y="1678020"/>
                      </a:lnTo>
                      <a:lnTo>
                        <a:pt x="4123" y="1647390"/>
                      </a:lnTo>
                      <a:cubicBezTo>
                        <a:pt x="29557" y="1416634"/>
                        <a:pt x="44408" y="1138453"/>
                        <a:pt x="44408" y="839009"/>
                      </a:cubicBezTo>
                      <a:cubicBezTo>
                        <a:pt x="44408" y="539568"/>
                        <a:pt x="29557" y="261387"/>
                        <a:pt x="4123" y="30630"/>
                      </a:cubicBezTo>
                      <a:lnTo>
                        <a:pt x="0" y="0"/>
                      </a:lnTo>
                      <a:lnTo>
                        <a:pt x="8254" y="3010"/>
                      </a:lnTo>
                      <a:cubicBezTo>
                        <a:pt x="28408" y="17929"/>
                        <a:pt x="47626" y="42147"/>
                        <a:pt x="65550" y="74370"/>
                      </a:cubicBezTo>
                      <a:lnTo>
                        <a:pt x="114279" y="191824"/>
                      </a:lnTo>
                      <a:lnTo>
                        <a:pt x="101364" y="67595"/>
                      </a:lnTo>
                      <a:lnTo>
                        <a:pt x="95017" y="32020"/>
                      </a:lnTo>
                      <a:lnTo>
                        <a:pt x="107724" y="35515"/>
                      </a:lnTo>
                      <a:cubicBezTo>
                        <a:pt x="169780" y="70172"/>
                        <a:pt x="226071" y="148026"/>
                        <a:pt x="272193" y="257064"/>
                      </a:cubicBezTo>
                      <a:lnTo>
                        <a:pt x="309546" y="361470"/>
                      </a:lnTo>
                      <a:lnTo>
                        <a:pt x="343560" y="429154"/>
                      </a:lnTo>
                      <a:cubicBezTo>
                        <a:pt x="374309" y="501846"/>
                        <a:pt x="400538" y="588397"/>
                        <a:pt x="420943" y="685247"/>
                      </a:cubicBezTo>
                      <a:cubicBezTo>
                        <a:pt x="451551" y="830522"/>
                        <a:pt x="469057" y="998971"/>
                        <a:pt x="469057" y="1178577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3" name="フリーフォーム: 図形 1052">
                  <a:extLst>
                    <a:ext uri="{FF2B5EF4-FFF2-40B4-BE49-F238E27FC236}">
                      <a16:creationId xmlns:a16="http://schemas.microsoft.com/office/drawing/2014/main" id="{47AC1FCB-889D-4352-A366-890C86A50A60}"/>
                    </a:ext>
                  </a:extLst>
                </p:cNvPr>
                <p:cNvSpPr/>
                <p:nvPr/>
              </p:nvSpPr>
              <p:spPr>
                <a:xfrm>
                  <a:off x="728473" y="2180994"/>
                  <a:ext cx="3589362" cy="1114656"/>
                </a:xfrm>
                <a:custGeom>
                  <a:avLst/>
                  <a:gdLst>
                    <a:gd name="connsiteX0" fmla="*/ 350235 w 3589362"/>
                    <a:gd name="connsiteY0" fmla="*/ 230 h 1114656"/>
                    <a:gd name="connsiteX1" fmla="*/ 594137 w 3589362"/>
                    <a:gd name="connsiteY1" fmla="*/ 107476 h 1114656"/>
                    <a:gd name="connsiteX2" fmla="*/ 640707 w 3589362"/>
                    <a:gd name="connsiteY2" fmla="*/ 160047 h 1114656"/>
                    <a:gd name="connsiteX3" fmla="*/ 720784 w 3589362"/>
                    <a:gd name="connsiteY3" fmla="*/ 145105 h 1114656"/>
                    <a:gd name="connsiteX4" fmla="*/ 971289 w 3589362"/>
                    <a:gd name="connsiteY4" fmla="*/ 130404 h 1114656"/>
                    <a:gd name="connsiteX5" fmla="*/ 1099580 w 3589362"/>
                    <a:gd name="connsiteY5" fmla="*/ 134172 h 1114656"/>
                    <a:gd name="connsiteX6" fmla="*/ 1201768 w 3589362"/>
                    <a:gd name="connsiteY6" fmla="*/ 143313 h 1114656"/>
                    <a:gd name="connsiteX7" fmla="*/ 1351744 w 3589362"/>
                    <a:gd name="connsiteY7" fmla="*/ 118173 h 1114656"/>
                    <a:gd name="connsiteX8" fmla="*/ 2371020 w 3589362"/>
                    <a:gd name="connsiteY8" fmla="*/ 109415 h 1114656"/>
                    <a:gd name="connsiteX9" fmla="*/ 3589362 w 3589362"/>
                    <a:gd name="connsiteY9" fmla="*/ 391901 h 1114656"/>
                    <a:gd name="connsiteX10" fmla="*/ 2366257 w 3589362"/>
                    <a:gd name="connsiteY10" fmla="*/ 1112537 h 1114656"/>
                    <a:gd name="connsiteX11" fmla="*/ 1161737 w 3589362"/>
                    <a:gd name="connsiteY11" fmla="*/ 440864 h 1114656"/>
                    <a:gd name="connsiteX12" fmla="*/ 1126225 w 3589362"/>
                    <a:gd name="connsiteY12" fmla="*/ 397007 h 1114656"/>
                    <a:gd name="connsiteX13" fmla="*/ 971289 w 3589362"/>
                    <a:gd name="connsiteY13" fmla="*/ 394129 h 1114656"/>
                    <a:gd name="connsiteX14" fmla="*/ 755557 w 3589362"/>
                    <a:gd name="connsiteY14" fmla="*/ 398137 h 1114656"/>
                    <a:gd name="connsiteX15" fmla="*/ 654595 w 3589362"/>
                    <a:gd name="connsiteY15" fmla="*/ 403794 h 1114656"/>
                    <a:gd name="connsiteX16" fmla="*/ 603760 w 3589362"/>
                    <a:gd name="connsiteY16" fmla="*/ 448544 h 1114656"/>
                    <a:gd name="connsiteX17" fmla="*/ 293878 w 3589362"/>
                    <a:gd name="connsiteY17" fmla="*/ 498243 h 1114656"/>
                    <a:gd name="connsiteX18" fmla="*/ 24285 w 3589362"/>
                    <a:gd name="connsiteY18" fmla="*/ 288924 h 1114656"/>
                    <a:gd name="connsiteX19" fmla="*/ 350235 w 3589362"/>
                    <a:gd name="connsiteY19" fmla="*/ 230 h 1114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589362" h="1114656">
                      <a:moveTo>
                        <a:pt x="350235" y="230"/>
                      </a:moveTo>
                      <a:cubicBezTo>
                        <a:pt x="435913" y="4331"/>
                        <a:pt x="525735" y="49191"/>
                        <a:pt x="594137" y="107476"/>
                      </a:cubicBezTo>
                      <a:lnTo>
                        <a:pt x="640707" y="160047"/>
                      </a:lnTo>
                      <a:lnTo>
                        <a:pt x="720784" y="145105"/>
                      </a:lnTo>
                      <a:cubicBezTo>
                        <a:pt x="799918" y="135551"/>
                        <a:pt x="884055" y="130404"/>
                        <a:pt x="971289" y="130404"/>
                      </a:cubicBezTo>
                      <a:cubicBezTo>
                        <a:pt x="1014906" y="130404"/>
                        <a:pt x="1057749" y="131691"/>
                        <a:pt x="1099580" y="134172"/>
                      </a:cubicBezTo>
                      <a:lnTo>
                        <a:pt x="1201768" y="143313"/>
                      </a:lnTo>
                      <a:lnTo>
                        <a:pt x="1351744" y="118173"/>
                      </a:lnTo>
                      <a:cubicBezTo>
                        <a:pt x="1653704" y="83016"/>
                        <a:pt x="2105789" y="93540"/>
                        <a:pt x="2371020" y="109415"/>
                      </a:cubicBezTo>
                      <a:cubicBezTo>
                        <a:pt x="2795390" y="134815"/>
                        <a:pt x="3589362" y="159611"/>
                        <a:pt x="3589362" y="391901"/>
                      </a:cubicBezTo>
                      <a:cubicBezTo>
                        <a:pt x="3589362" y="624191"/>
                        <a:pt x="2990652" y="1152224"/>
                        <a:pt x="2366257" y="1112537"/>
                      </a:cubicBezTo>
                      <a:cubicBezTo>
                        <a:pt x="1897961" y="1082772"/>
                        <a:pt x="1387409" y="700615"/>
                        <a:pt x="1161737" y="440864"/>
                      </a:cubicBezTo>
                      <a:lnTo>
                        <a:pt x="1126225" y="397007"/>
                      </a:lnTo>
                      <a:lnTo>
                        <a:pt x="971289" y="394129"/>
                      </a:lnTo>
                      <a:cubicBezTo>
                        <a:pt x="899131" y="394129"/>
                        <a:pt x="827139" y="395471"/>
                        <a:pt x="755557" y="398137"/>
                      </a:cubicBezTo>
                      <a:lnTo>
                        <a:pt x="654595" y="403794"/>
                      </a:lnTo>
                      <a:lnTo>
                        <a:pt x="603760" y="448544"/>
                      </a:lnTo>
                      <a:cubicBezTo>
                        <a:pt x="533870" y="487646"/>
                        <a:pt x="429959" y="509488"/>
                        <a:pt x="293878" y="498243"/>
                      </a:cubicBezTo>
                      <a:cubicBezTo>
                        <a:pt x="21716" y="475754"/>
                        <a:pt x="-42258" y="371926"/>
                        <a:pt x="24285" y="288924"/>
                      </a:cubicBezTo>
                      <a:cubicBezTo>
                        <a:pt x="90828" y="205922"/>
                        <a:pt x="178879" y="-7971"/>
                        <a:pt x="350235" y="23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4" name="フリーフォーム: 図形 1053">
                  <a:extLst>
                    <a:ext uri="{FF2B5EF4-FFF2-40B4-BE49-F238E27FC236}">
                      <a16:creationId xmlns:a16="http://schemas.microsoft.com/office/drawing/2014/main" id="{1825ACE4-CEF4-4628-B211-176FD093FEEB}"/>
                    </a:ext>
                  </a:extLst>
                </p:cNvPr>
                <p:cNvSpPr/>
                <p:nvPr/>
              </p:nvSpPr>
              <p:spPr>
                <a:xfrm>
                  <a:off x="728474" y="2180995"/>
                  <a:ext cx="1248745" cy="501192"/>
                </a:xfrm>
                <a:custGeom>
                  <a:avLst/>
                  <a:gdLst>
                    <a:gd name="connsiteX0" fmla="*/ 350235 w 1248745"/>
                    <a:gd name="connsiteY0" fmla="*/ 230 h 501192"/>
                    <a:gd name="connsiteX1" fmla="*/ 594137 w 1248745"/>
                    <a:gd name="connsiteY1" fmla="*/ 107476 h 501192"/>
                    <a:gd name="connsiteX2" fmla="*/ 640707 w 1248745"/>
                    <a:gd name="connsiteY2" fmla="*/ 160047 h 501192"/>
                    <a:gd name="connsiteX3" fmla="*/ 720784 w 1248745"/>
                    <a:gd name="connsiteY3" fmla="*/ 145105 h 501192"/>
                    <a:gd name="connsiteX4" fmla="*/ 971289 w 1248745"/>
                    <a:gd name="connsiteY4" fmla="*/ 130404 h 501192"/>
                    <a:gd name="connsiteX5" fmla="*/ 1099580 w 1248745"/>
                    <a:gd name="connsiteY5" fmla="*/ 134172 h 501192"/>
                    <a:gd name="connsiteX6" fmla="*/ 1201768 w 1248745"/>
                    <a:gd name="connsiteY6" fmla="*/ 143313 h 501192"/>
                    <a:gd name="connsiteX7" fmla="*/ 1248745 w 1248745"/>
                    <a:gd name="connsiteY7" fmla="*/ 135439 h 501192"/>
                    <a:gd name="connsiteX8" fmla="*/ 1219638 w 1248745"/>
                    <a:gd name="connsiteY8" fmla="*/ 182079 h 501192"/>
                    <a:gd name="connsiteX9" fmla="*/ 1167806 w 1248745"/>
                    <a:gd name="connsiteY9" fmla="*/ 300298 h 501192"/>
                    <a:gd name="connsiteX10" fmla="*/ 1138647 w 1248745"/>
                    <a:gd name="connsiteY10" fmla="*/ 412348 h 501192"/>
                    <a:gd name="connsiteX11" fmla="*/ 1126225 w 1248745"/>
                    <a:gd name="connsiteY11" fmla="*/ 397007 h 501192"/>
                    <a:gd name="connsiteX12" fmla="*/ 971289 w 1248745"/>
                    <a:gd name="connsiteY12" fmla="*/ 394129 h 501192"/>
                    <a:gd name="connsiteX13" fmla="*/ 755557 w 1248745"/>
                    <a:gd name="connsiteY13" fmla="*/ 398137 h 501192"/>
                    <a:gd name="connsiteX14" fmla="*/ 654595 w 1248745"/>
                    <a:gd name="connsiteY14" fmla="*/ 403794 h 501192"/>
                    <a:gd name="connsiteX15" fmla="*/ 603760 w 1248745"/>
                    <a:gd name="connsiteY15" fmla="*/ 448544 h 501192"/>
                    <a:gd name="connsiteX16" fmla="*/ 293878 w 1248745"/>
                    <a:gd name="connsiteY16" fmla="*/ 498243 h 501192"/>
                    <a:gd name="connsiteX17" fmla="*/ 24285 w 1248745"/>
                    <a:gd name="connsiteY17" fmla="*/ 288924 h 501192"/>
                    <a:gd name="connsiteX18" fmla="*/ 350235 w 1248745"/>
                    <a:gd name="connsiteY18" fmla="*/ 230 h 501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48745" h="501192">
                      <a:moveTo>
                        <a:pt x="350235" y="230"/>
                      </a:moveTo>
                      <a:cubicBezTo>
                        <a:pt x="435913" y="4331"/>
                        <a:pt x="525735" y="49191"/>
                        <a:pt x="594137" y="107476"/>
                      </a:cubicBezTo>
                      <a:lnTo>
                        <a:pt x="640707" y="160047"/>
                      </a:lnTo>
                      <a:lnTo>
                        <a:pt x="720784" y="145105"/>
                      </a:lnTo>
                      <a:cubicBezTo>
                        <a:pt x="799918" y="135551"/>
                        <a:pt x="884055" y="130404"/>
                        <a:pt x="971289" y="130404"/>
                      </a:cubicBezTo>
                      <a:cubicBezTo>
                        <a:pt x="1014906" y="130404"/>
                        <a:pt x="1057749" y="131691"/>
                        <a:pt x="1099580" y="134172"/>
                      </a:cubicBezTo>
                      <a:lnTo>
                        <a:pt x="1201768" y="143313"/>
                      </a:lnTo>
                      <a:lnTo>
                        <a:pt x="1248745" y="135439"/>
                      </a:lnTo>
                      <a:lnTo>
                        <a:pt x="1219638" y="182079"/>
                      </a:lnTo>
                      <a:cubicBezTo>
                        <a:pt x="1199152" y="220706"/>
                        <a:pt x="1181816" y="260147"/>
                        <a:pt x="1167806" y="300298"/>
                      </a:cubicBezTo>
                      <a:lnTo>
                        <a:pt x="1138647" y="412348"/>
                      </a:lnTo>
                      <a:lnTo>
                        <a:pt x="1126225" y="397007"/>
                      </a:lnTo>
                      <a:lnTo>
                        <a:pt x="971289" y="394129"/>
                      </a:lnTo>
                      <a:cubicBezTo>
                        <a:pt x="899131" y="394129"/>
                        <a:pt x="827139" y="395471"/>
                        <a:pt x="755557" y="398137"/>
                      </a:cubicBezTo>
                      <a:lnTo>
                        <a:pt x="654595" y="403794"/>
                      </a:lnTo>
                      <a:lnTo>
                        <a:pt x="603760" y="448544"/>
                      </a:lnTo>
                      <a:cubicBezTo>
                        <a:pt x="533870" y="487646"/>
                        <a:pt x="429959" y="509488"/>
                        <a:pt x="293878" y="498243"/>
                      </a:cubicBezTo>
                      <a:cubicBezTo>
                        <a:pt x="21716" y="475754"/>
                        <a:pt x="-42258" y="371926"/>
                        <a:pt x="24285" y="288924"/>
                      </a:cubicBezTo>
                      <a:cubicBezTo>
                        <a:pt x="90828" y="205922"/>
                        <a:pt x="178879" y="-7971"/>
                        <a:pt x="350235" y="23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5" name="フリーフォーム: 図形 1054">
                  <a:extLst>
                    <a:ext uri="{FF2B5EF4-FFF2-40B4-BE49-F238E27FC236}">
                      <a16:creationId xmlns:a16="http://schemas.microsoft.com/office/drawing/2014/main" id="{894397FB-24A1-472C-BD91-7CC2637DC41F}"/>
                    </a:ext>
                  </a:extLst>
                </p:cNvPr>
                <p:cNvSpPr/>
                <p:nvPr/>
              </p:nvSpPr>
              <p:spPr>
                <a:xfrm>
                  <a:off x="892729" y="2366182"/>
                  <a:ext cx="349081" cy="316005"/>
                </a:xfrm>
                <a:custGeom>
                  <a:avLst/>
                  <a:gdLst>
                    <a:gd name="connsiteX0" fmla="*/ 244737 w 349081"/>
                    <a:gd name="connsiteY0" fmla="*/ 99 h 316005"/>
                    <a:gd name="connsiteX1" fmla="*/ 281558 w 349081"/>
                    <a:gd name="connsiteY1" fmla="*/ 9639 h 316005"/>
                    <a:gd name="connsiteX2" fmla="*/ 317934 w 349081"/>
                    <a:gd name="connsiteY2" fmla="*/ 59490 h 316005"/>
                    <a:gd name="connsiteX3" fmla="*/ 334180 w 349081"/>
                    <a:gd name="connsiteY3" fmla="*/ 102203 h 316005"/>
                    <a:gd name="connsiteX4" fmla="*/ 347394 w 349081"/>
                    <a:gd name="connsiteY4" fmla="*/ 236460 h 316005"/>
                    <a:gd name="connsiteX5" fmla="*/ 332474 w 349081"/>
                    <a:gd name="connsiteY5" fmla="*/ 301299 h 316005"/>
                    <a:gd name="connsiteX6" fmla="*/ 309386 w 349081"/>
                    <a:gd name="connsiteY6" fmla="*/ 307087 h 316005"/>
                    <a:gd name="connsiteX7" fmla="*/ 129623 w 349081"/>
                    <a:gd name="connsiteY7" fmla="*/ 313056 h 316005"/>
                    <a:gd name="connsiteX8" fmla="*/ 37169 w 349081"/>
                    <a:gd name="connsiteY8" fmla="*/ 301010 h 316005"/>
                    <a:gd name="connsiteX9" fmla="*/ 0 w 349081"/>
                    <a:gd name="connsiteY9" fmla="*/ 291711 h 316005"/>
                    <a:gd name="connsiteX10" fmla="*/ 114648 w 349081"/>
                    <a:gd name="connsiteY10" fmla="*/ 107703 h 316005"/>
                    <a:gd name="connsiteX11" fmla="*/ 244737 w 349081"/>
                    <a:gd name="connsiteY11" fmla="*/ 99 h 3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49081" h="316005">
                      <a:moveTo>
                        <a:pt x="244737" y="99"/>
                      </a:moveTo>
                      <a:cubicBezTo>
                        <a:pt x="258016" y="-614"/>
                        <a:pt x="270443" y="2530"/>
                        <a:pt x="281558" y="9639"/>
                      </a:cubicBezTo>
                      <a:cubicBezTo>
                        <a:pt x="296378" y="19119"/>
                        <a:pt x="308867" y="35650"/>
                        <a:pt x="317934" y="59490"/>
                      </a:cubicBezTo>
                      <a:lnTo>
                        <a:pt x="334180" y="102203"/>
                      </a:lnTo>
                      <a:cubicBezTo>
                        <a:pt x="347781" y="137962"/>
                        <a:pt x="351751" y="185088"/>
                        <a:pt x="347394" y="236460"/>
                      </a:cubicBezTo>
                      <a:lnTo>
                        <a:pt x="332474" y="301299"/>
                      </a:lnTo>
                      <a:lnTo>
                        <a:pt x="309386" y="307087"/>
                      </a:lnTo>
                      <a:cubicBezTo>
                        <a:pt x="257662" y="316030"/>
                        <a:pt x="197664" y="318679"/>
                        <a:pt x="129623" y="313056"/>
                      </a:cubicBezTo>
                      <a:cubicBezTo>
                        <a:pt x="95603" y="310245"/>
                        <a:pt x="64836" y="306163"/>
                        <a:pt x="37169" y="301010"/>
                      </a:cubicBezTo>
                      <a:lnTo>
                        <a:pt x="0" y="291711"/>
                      </a:lnTo>
                      <a:lnTo>
                        <a:pt x="114648" y="107703"/>
                      </a:lnTo>
                      <a:cubicBezTo>
                        <a:pt x="157400" y="39087"/>
                        <a:pt x="204901" y="2237"/>
                        <a:pt x="244737" y="99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6" name="フリーフォーム: 図形 1055">
                  <a:extLst>
                    <a:ext uri="{FF2B5EF4-FFF2-40B4-BE49-F238E27FC236}">
                      <a16:creationId xmlns:a16="http://schemas.microsoft.com/office/drawing/2014/main" id="{F2EFDC01-9AD7-4E9F-8275-CF579C7569D8}"/>
                    </a:ext>
                  </a:extLst>
                </p:cNvPr>
                <p:cNvSpPr/>
                <p:nvPr/>
              </p:nvSpPr>
              <p:spPr>
                <a:xfrm rot="9540701" flipH="1">
                  <a:off x="3601298" y="3018608"/>
                  <a:ext cx="653785" cy="223997"/>
                </a:xfrm>
                <a:custGeom>
                  <a:avLst/>
                  <a:gdLst>
                    <a:gd name="connsiteX0" fmla="*/ 508591 w 653143"/>
                    <a:gd name="connsiteY0" fmla="*/ 619459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05172"/>
                    <a:gd name="connsiteX1" fmla="*/ 602860 w 653143"/>
                    <a:gd name="connsiteY1" fmla="*/ 605172 h 605172"/>
                    <a:gd name="connsiteX2" fmla="*/ 581651 w 653143"/>
                    <a:gd name="connsiteY2" fmla="*/ 157555 h 605172"/>
                    <a:gd name="connsiteX3" fmla="*/ 601208 w 653143"/>
                    <a:gd name="connsiteY3" fmla="*/ 152088 h 605172"/>
                    <a:gd name="connsiteX4" fmla="*/ 609400 w 653143"/>
                    <a:gd name="connsiteY4" fmla="*/ 51217 h 605172"/>
                    <a:gd name="connsiteX5" fmla="*/ 27652 w 653143"/>
                    <a:gd name="connsiteY5" fmla="*/ 0 h 605172"/>
                    <a:gd name="connsiteX6" fmla="*/ 66012 w 653143"/>
                    <a:gd name="connsiteY6" fmla="*/ 88557 h 605172"/>
                    <a:gd name="connsiteX7" fmla="*/ 66605 w 653143"/>
                    <a:gd name="connsiteY7" fmla="*/ 96278 h 605172"/>
                    <a:gd name="connsiteX8" fmla="*/ 0 w 653143"/>
                    <a:gd name="connsiteY8" fmla="*/ 126806 h 605172"/>
                    <a:gd name="connsiteX9" fmla="*/ 67258 w 653143"/>
                    <a:gd name="connsiteY9" fmla="*/ 157632 h 605172"/>
                    <a:gd name="connsiteX10" fmla="*/ 63119 w 653143"/>
                    <a:gd name="connsiteY10" fmla="*/ 171390 h 605172"/>
                    <a:gd name="connsiteX11" fmla="*/ 27652 w 653143"/>
                    <a:gd name="connsiteY11" fmla="*/ 221583 h 605172"/>
                    <a:gd name="connsiteX12" fmla="*/ 520233 w 653143"/>
                    <a:gd name="connsiteY12" fmla="*/ 169563 h 605172"/>
                    <a:gd name="connsiteX13" fmla="*/ 529318 w 653143"/>
                    <a:gd name="connsiteY13" fmla="*/ 168054 h 605172"/>
                    <a:gd name="connsiteX0" fmla="*/ 529318 w 653143"/>
                    <a:gd name="connsiteY0" fmla="*/ 168054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12" fmla="*/ 529318 w 653143"/>
                    <a:gd name="connsiteY12" fmla="*/ 168054 h 221583"/>
                    <a:gd name="connsiteX0" fmla="*/ 520233 w 653143"/>
                    <a:gd name="connsiteY0" fmla="*/ 16956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0" fmla="*/ 27652 w 653143"/>
                    <a:gd name="connsiteY0" fmla="*/ 22158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0" fmla="*/ 27652 w 653143"/>
                    <a:gd name="connsiteY0" fmla="*/ 221583 h 221583"/>
                    <a:gd name="connsiteX1" fmla="*/ 601208 w 653143"/>
                    <a:gd name="connsiteY1" fmla="*/ 152088 h 221583"/>
                    <a:gd name="connsiteX2" fmla="*/ 609400 w 653143"/>
                    <a:gd name="connsiteY2" fmla="*/ 51217 h 221583"/>
                    <a:gd name="connsiteX3" fmla="*/ 27652 w 653143"/>
                    <a:gd name="connsiteY3" fmla="*/ 0 h 221583"/>
                    <a:gd name="connsiteX4" fmla="*/ 66012 w 653143"/>
                    <a:gd name="connsiteY4" fmla="*/ 88557 h 221583"/>
                    <a:gd name="connsiteX5" fmla="*/ 66605 w 653143"/>
                    <a:gd name="connsiteY5" fmla="*/ 96278 h 221583"/>
                    <a:gd name="connsiteX6" fmla="*/ 0 w 653143"/>
                    <a:gd name="connsiteY6" fmla="*/ 126806 h 221583"/>
                    <a:gd name="connsiteX7" fmla="*/ 67258 w 653143"/>
                    <a:gd name="connsiteY7" fmla="*/ 157632 h 221583"/>
                    <a:gd name="connsiteX8" fmla="*/ 63119 w 653143"/>
                    <a:gd name="connsiteY8" fmla="*/ 171390 h 221583"/>
                    <a:gd name="connsiteX9" fmla="*/ 27652 w 653143"/>
                    <a:gd name="connsiteY9" fmla="*/ 221583 h 221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3143" h="221583">
                      <a:moveTo>
                        <a:pt x="27652" y="221583"/>
                      </a:moveTo>
                      <a:cubicBezTo>
                        <a:pt x="117333" y="218366"/>
                        <a:pt x="504250" y="180482"/>
                        <a:pt x="601208" y="152088"/>
                      </a:cubicBezTo>
                      <a:cubicBezTo>
                        <a:pt x="672599" y="123866"/>
                        <a:pt x="665577" y="63870"/>
                        <a:pt x="609400" y="51217"/>
                      </a:cubicBezTo>
                      <a:cubicBezTo>
                        <a:pt x="545199" y="36755"/>
                        <a:pt x="237341" y="18466"/>
                        <a:pt x="27652" y="0"/>
                      </a:cubicBezTo>
                      <a:cubicBezTo>
                        <a:pt x="45389" y="24035"/>
                        <a:pt x="59704" y="48845"/>
                        <a:pt x="66012" y="88557"/>
                      </a:cubicBezTo>
                      <a:cubicBezTo>
                        <a:pt x="66210" y="91131"/>
                        <a:pt x="66407" y="93704"/>
                        <a:pt x="66605" y="96278"/>
                      </a:cubicBezTo>
                      <a:lnTo>
                        <a:pt x="0" y="126806"/>
                      </a:lnTo>
                      <a:lnTo>
                        <a:pt x="67258" y="157632"/>
                      </a:lnTo>
                      <a:lnTo>
                        <a:pt x="63119" y="171390"/>
                      </a:lnTo>
                      <a:cubicBezTo>
                        <a:pt x="51297" y="197526"/>
                        <a:pt x="27191" y="195447"/>
                        <a:pt x="27652" y="221583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7" name="フリーフォーム: 図形 1056">
                  <a:extLst>
                    <a:ext uri="{FF2B5EF4-FFF2-40B4-BE49-F238E27FC236}">
                      <a16:creationId xmlns:a16="http://schemas.microsoft.com/office/drawing/2014/main" id="{A3D6D389-9904-444B-82E7-22E2BFDA9CC2}"/>
                    </a:ext>
                  </a:extLst>
                </p:cNvPr>
                <p:cNvSpPr/>
                <p:nvPr/>
              </p:nvSpPr>
              <p:spPr>
                <a:xfrm>
                  <a:off x="2005634" y="-357004"/>
                  <a:ext cx="1727111" cy="3008451"/>
                </a:xfrm>
                <a:custGeom>
                  <a:avLst/>
                  <a:gdLst>
                    <a:gd name="connsiteX0" fmla="*/ 112323 w 705180"/>
                    <a:gd name="connsiteY0" fmla="*/ 1302675 h 1302675"/>
                    <a:gd name="connsiteX1" fmla="*/ 146829 w 705180"/>
                    <a:gd name="connsiteY1" fmla="*/ 974871 h 1302675"/>
                    <a:gd name="connsiteX2" fmla="*/ 180 w 705180"/>
                    <a:gd name="connsiteY2" fmla="*/ 741958 h 1302675"/>
                    <a:gd name="connsiteX3" fmla="*/ 181334 w 705180"/>
                    <a:gd name="connsiteY3" fmla="*/ 25965 h 1302675"/>
                    <a:gd name="connsiteX4" fmla="*/ 250346 w 705180"/>
                    <a:gd name="connsiteY4" fmla="*/ 155361 h 1302675"/>
                    <a:gd name="connsiteX5" fmla="*/ 345236 w 705180"/>
                    <a:gd name="connsiteY5" fmla="*/ 138109 h 1302675"/>
                    <a:gd name="connsiteX6" fmla="*/ 362489 w 705180"/>
                    <a:gd name="connsiteY6" fmla="*/ 232999 h 1302675"/>
                    <a:gd name="connsiteX7" fmla="*/ 440127 w 705180"/>
                    <a:gd name="connsiteY7" fmla="*/ 258878 h 1302675"/>
                    <a:gd name="connsiteX8" fmla="*/ 440127 w 705180"/>
                    <a:gd name="connsiteY8" fmla="*/ 431407 h 1302675"/>
                    <a:gd name="connsiteX9" fmla="*/ 491885 w 705180"/>
                    <a:gd name="connsiteY9" fmla="*/ 440033 h 1302675"/>
                    <a:gd name="connsiteX10" fmla="*/ 474632 w 705180"/>
                    <a:gd name="connsiteY10" fmla="*/ 560803 h 1302675"/>
                    <a:gd name="connsiteX11" fmla="*/ 552270 w 705180"/>
                    <a:gd name="connsiteY11" fmla="*/ 586682 h 1302675"/>
                    <a:gd name="connsiteX12" fmla="*/ 552270 w 705180"/>
                    <a:gd name="connsiteY12" fmla="*/ 690199 h 1302675"/>
                    <a:gd name="connsiteX13" fmla="*/ 698919 w 705180"/>
                    <a:gd name="connsiteY13" fmla="*/ 905859 h 1302675"/>
                    <a:gd name="connsiteX14" fmla="*/ 664414 w 705180"/>
                    <a:gd name="connsiteY14" fmla="*/ 1250916 h 1302675"/>
                    <a:gd name="connsiteX0" fmla="*/ 112323 w 701679"/>
                    <a:gd name="connsiteY0" fmla="*/ 1302675 h 1436352"/>
                    <a:gd name="connsiteX1" fmla="*/ 146829 w 701679"/>
                    <a:gd name="connsiteY1" fmla="*/ 974871 h 1436352"/>
                    <a:gd name="connsiteX2" fmla="*/ 180 w 701679"/>
                    <a:gd name="connsiteY2" fmla="*/ 741958 h 1436352"/>
                    <a:gd name="connsiteX3" fmla="*/ 181334 w 701679"/>
                    <a:gd name="connsiteY3" fmla="*/ 25965 h 1436352"/>
                    <a:gd name="connsiteX4" fmla="*/ 250346 w 701679"/>
                    <a:gd name="connsiteY4" fmla="*/ 155361 h 1436352"/>
                    <a:gd name="connsiteX5" fmla="*/ 345236 w 701679"/>
                    <a:gd name="connsiteY5" fmla="*/ 138109 h 1436352"/>
                    <a:gd name="connsiteX6" fmla="*/ 362489 w 701679"/>
                    <a:gd name="connsiteY6" fmla="*/ 232999 h 1436352"/>
                    <a:gd name="connsiteX7" fmla="*/ 440127 w 701679"/>
                    <a:gd name="connsiteY7" fmla="*/ 258878 h 1436352"/>
                    <a:gd name="connsiteX8" fmla="*/ 440127 w 701679"/>
                    <a:gd name="connsiteY8" fmla="*/ 431407 h 1436352"/>
                    <a:gd name="connsiteX9" fmla="*/ 491885 w 701679"/>
                    <a:gd name="connsiteY9" fmla="*/ 440033 h 1436352"/>
                    <a:gd name="connsiteX10" fmla="*/ 474632 w 701679"/>
                    <a:gd name="connsiteY10" fmla="*/ 560803 h 1436352"/>
                    <a:gd name="connsiteX11" fmla="*/ 552270 w 701679"/>
                    <a:gd name="connsiteY11" fmla="*/ 586682 h 1436352"/>
                    <a:gd name="connsiteX12" fmla="*/ 552270 w 701679"/>
                    <a:gd name="connsiteY12" fmla="*/ 690199 h 1436352"/>
                    <a:gd name="connsiteX13" fmla="*/ 698919 w 701679"/>
                    <a:gd name="connsiteY13" fmla="*/ 905859 h 1436352"/>
                    <a:gd name="connsiteX14" fmla="*/ 609626 w 701679"/>
                    <a:gd name="connsiteY14" fmla="*/ 1436352 h 1436352"/>
                    <a:gd name="connsiteX0" fmla="*/ 112323 w 793037"/>
                    <a:gd name="connsiteY0" fmla="*/ 1302675 h 1436352"/>
                    <a:gd name="connsiteX1" fmla="*/ 146829 w 793037"/>
                    <a:gd name="connsiteY1" fmla="*/ 974871 h 1436352"/>
                    <a:gd name="connsiteX2" fmla="*/ 180 w 793037"/>
                    <a:gd name="connsiteY2" fmla="*/ 741958 h 1436352"/>
                    <a:gd name="connsiteX3" fmla="*/ 181334 w 793037"/>
                    <a:gd name="connsiteY3" fmla="*/ 25965 h 1436352"/>
                    <a:gd name="connsiteX4" fmla="*/ 250346 w 793037"/>
                    <a:gd name="connsiteY4" fmla="*/ 155361 h 1436352"/>
                    <a:gd name="connsiteX5" fmla="*/ 345236 w 793037"/>
                    <a:gd name="connsiteY5" fmla="*/ 138109 h 1436352"/>
                    <a:gd name="connsiteX6" fmla="*/ 362489 w 793037"/>
                    <a:gd name="connsiteY6" fmla="*/ 232999 h 1436352"/>
                    <a:gd name="connsiteX7" fmla="*/ 440127 w 793037"/>
                    <a:gd name="connsiteY7" fmla="*/ 258878 h 1436352"/>
                    <a:gd name="connsiteX8" fmla="*/ 440127 w 793037"/>
                    <a:gd name="connsiteY8" fmla="*/ 431407 h 1436352"/>
                    <a:gd name="connsiteX9" fmla="*/ 491885 w 793037"/>
                    <a:gd name="connsiteY9" fmla="*/ 440033 h 1436352"/>
                    <a:gd name="connsiteX10" fmla="*/ 474632 w 793037"/>
                    <a:gd name="connsiteY10" fmla="*/ 560803 h 1436352"/>
                    <a:gd name="connsiteX11" fmla="*/ 552270 w 793037"/>
                    <a:gd name="connsiteY11" fmla="*/ 586682 h 1436352"/>
                    <a:gd name="connsiteX12" fmla="*/ 552270 w 793037"/>
                    <a:gd name="connsiteY12" fmla="*/ 690199 h 1436352"/>
                    <a:gd name="connsiteX13" fmla="*/ 791637 w 793037"/>
                    <a:gd name="connsiteY13" fmla="*/ 1061794 h 1436352"/>
                    <a:gd name="connsiteX14" fmla="*/ 609626 w 793037"/>
                    <a:gd name="connsiteY14" fmla="*/ 1436352 h 1436352"/>
                    <a:gd name="connsiteX0" fmla="*/ 112323 w 793663"/>
                    <a:gd name="connsiteY0" fmla="*/ 1302675 h 1436352"/>
                    <a:gd name="connsiteX1" fmla="*/ 146829 w 793663"/>
                    <a:gd name="connsiteY1" fmla="*/ 974871 h 1436352"/>
                    <a:gd name="connsiteX2" fmla="*/ 180 w 793663"/>
                    <a:gd name="connsiteY2" fmla="*/ 741958 h 1436352"/>
                    <a:gd name="connsiteX3" fmla="*/ 181334 w 793663"/>
                    <a:gd name="connsiteY3" fmla="*/ 25965 h 1436352"/>
                    <a:gd name="connsiteX4" fmla="*/ 250346 w 793663"/>
                    <a:gd name="connsiteY4" fmla="*/ 155361 h 1436352"/>
                    <a:gd name="connsiteX5" fmla="*/ 345236 w 793663"/>
                    <a:gd name="connsiteY5" fmla="*/ 138109 h 1436352"/>
                    <a:gd name="connsiteX6" fmla="*/ 362489 w 793663"/>
                    <a:gd name="connsiteY6" fmla="*/ 232999 h 1436352"/>
                    <a:gd name="connsiteX7" fmla="*/ 440127 w 793663"/>
                    <a:gd name="connsiteY7" fmla="*/ 258878 h 1436352"/>
                    <a:gd name="connsiteX8" fmla="*/ 440127 w 793663"/>
                    <a:gd name="connsiteY8" fmla="*/ 431407 h 1436352"/>
                    <a:gd name="connsiteX9" fmla="*/ 491885 w 793663"/>
                    <a:gd name="connsiteY9" fmla="*/ 440033 h 1436352"/>
                    <a:gd name="connsiteX10" fmla="*/ 474632 w 793663"/>
                    <a:gd name="connsiteY10" fmla="*/ 560803 h 1436352"/>
                    <a:gd name="connsiteX11" fmla="*/ 552270 w 793663"/>
                    <a:gd name="connsiteY11" fmla="*/ 586682 h 1436352"/>
                    <a:gd name="connsiteX12" fmla="*/ 552270 w 793663"/>
                    <a:gd name="connsiteY12" fmla="*/ 690199 h 1436352"/>
                    <a:gd name="connsiteX13" fmla="*/ 791637 w 793663"/>
                    <a:gd name="connsiteY13" fmla="*/ 1061794 h 1436352"/>
                    <a:gd name="connsiteX14" fmla="*/ 609626 w 793663"/>
                    <a:gd name="connsiteY14" fmla="*/ 1436352 h 1436352"/>
                    <a:gd name="connsiteX0" fmla="*/ 112323 w 793663"/>
                    <a:gd name="connsiteY0" fmla="*/ 1302675 h 1436352"/>
                    <a:gd name="connsiteX1" fmla="*/ 146829 w 793663"/>
                    <a:gd name="connsiteY1" fmla="*/ 974871 h 1436352"/>
                    <a:gd name="connsiteX2" fmla="*/ 180 w 793663"/>
                    <a:gd name="connsiteY2" fmla="*/ 741958 h 1436352"/>
                    <a:gd name="connsiteX3" fmla="*/ 181334 w 793663"/>
                    <a:gd name="connsiteY3" fmla="*/ 25965 h 1436352"/>
                    <a:gd name="connsiteX4" fmla="*/ 250346 w 793663"/>
                    <a:gd name="connsiteY4" fmla="*/ 155361 h 1436352"/>
                    <a:gd name="connsiteX5" fmla="*/ 345236 w 793663"/>
                    <a:gd name="connsiteY5" fmla="*/ 138109 h 1436352"/>
                    <a:gd name="connsiteX6" fmla="*/ 362489 w 793663"/>
                    <a:gd name="connsiteY6" fmla="*/ 232999 h 1436352"/>
                    <a:gd name="connsiteX7" fmla="*/ 440127 w 793663"/>
                    <a:gd name="connsiteY7" fmla="*/ 258878 h 1436352"/>
                    <a:gd name="connsiteX8" fmla="*/ 440127 w 793663"/>
                    <a:gd name="connsiteY8" fmla="*/ 431407 h 1436352"/>
                    <a:gd name="connsiteX9" fmla="*/ 508743 w 793663"/>
                    <a:gd name="connsiteY9" fmla="*/ 452677 h 1436352"/>
                    <a:gd name="connsiteX10" fmla="*/ 474632 w 793663"/>
                    <a:gd name="connsiteY10" fmla="*/ 560803 h 1436352"/>
                    <a:gd name="connsiteX11" fmla="*/ 552270 w 793663"/>
                    <a:gd name="connsiteY11" fmla="*/ 586682 h 1436352"/>
                    <a:gd name="connsiteX12" fmla="*/ 552270 w 793663"/>
                    <a:gd name="connsiteY12" fmla="*/ 690199 h 1436352"/>
                    <a:gd name="connsiteX13" fmla="*/ 791637 w 793663"/>
                    <a:gd name="connsiteY13" fmla="*/ 1061794 h 1436352"/>
                    <a:gd name="connsiteX14" fmla="*/ 609626 w 793663"/>
                    <a:gd name="connsiteY14" fmla="*/ 1436352 h 1436352"/>
                    <a:gd name="connsiteX0" fmla="*/ 112323 w 793663"/>
                    <a:gd name="connsiteY0" fmla="*/ 1302675 h 1436352"/>
                    <a:gd name="connsiteX1" fmla="*/ 146829 w 793663"/>
                    <a:gd name="connsiteY1" fmla="*/ 974871 h 1436352"/>
                    <a:gd name="connsiteX2" fmla="*/ 180 w 793663"/>
                    <a:gd name="connsiteY2" fmla="*/ 741958 h 1436352"/>
                    <a:gd name="connsiteX3" fmla="*/ 181334 w 793663"/>
                    <a:gd name="connsiteY3" fmla="*/ 25965 h 1436352"/>
                    <a:gd name="connsiteX4" fmla="*/ 250346 w 793663"/>
                    <a:gd name="connsiteY4" fmla="*/ 155361 h 1436352"/>
                    <a:gd name="connsiteX5" fmla="*/ 345236 w 793663"/>
                    <a:gd name="connsiteY5" fmla="*/ 138109 h 1436352"/>
                    <a:gd name="connsiteX6" fmla="*/ 362489 w 793663"/>
                    <a:gd name="connsiteY6" fmla="*/ 232999 h 1436352"/>
                    <a:gd name="connsiteX7" fmla="*/ 423269 w 793663"/>
                    <a:gd name="connsiteY7" fmla="*/ 250449 h 1436352"/>
                    <a:gd name="connsiteX8" fmla="*/ 440127 w 793663"/>
                    <a:gd name="connsiteY8" fmla="*/ 431407 h 1436352"/>
                    <a:gd name="connsiteX9" fmla="*/ 508743 w 793663"/>
                    <a:gd name="connsiteY9" fmla="*/ 452677 h 1436352"/>
                    <a:gd name="connsiteX10" fmla="*/ 474632 w 793663"/>
                    <a:gd name="connsiteY10" fmla="*/ 560803 h 1436352"/>
                    <a:gd name="connsiteX11" fmla="*/ 552270 w 793663"/>
                    <a:gd name="connsiteY11" fmla="*/ 586682 h 1436352"/>
                    <a:gd name="connsiteX12" fmla="*/ 552270 w 793663"/>
                    <a:gd name="connsiteY12" fmla="*/ 690199 h 1436352"/>
                    <a:gd name="connsiteX13" fmla="*/ 791637 w 793663"/>
                    <a:gd name="connsiteY13" fmla="*/ 1061794 h 1436352"/>
                    <a:gd name="connsiteX14" fmla="*/ 609626 w 793663"/>
                    <a:gd name="connsiteY14" fmla="*/ 1436352 h 1436352"/>
                    <a:gd name="connsiteX0" fmla="*/ 112323 w 793663"/>
                    <a:gd name="connsiteY0" fmla="*/ 1302675 h 1436352"/>
                    <a:gd name="connsiteX1" fmla="*/ 146829 w 793663"/>
                    <a:gd name="connsiteY1" fmla="*/ 974871 h 1436352"/>
                    <a:gd name="connsiteX2" fmla="*/ 180 w 793663"/>
                    <a:gd name="connsiteY2" fmla="*/ 741958 h 1436352"/>
                    <a:gd name="connsiteX3" fmla="*/ 181334 w 793663"/>
                    <a:gd name="connsiteY3" fmla="*/ 25965 h 1436352"/>
                    <a:gd name="connsiteX4" fmla="*/ 250346 w 793663"/>
                    <a:gd name="connsiteY4" fmla="*/ 155361 h 1436352"/>
                    <a:gd name="connsiteX5" fmla="*/ 345236 w 793663"/>
                    <a:gd name="connsiteY5" fmla="*/ 138109 h 1436352"/>
                    <a:gd name="connsiteX6" fmla="*/ 362489 w 793663"/>
                    <a:gd name="connsiteY6" fmla="*/ 232999 h 1436352"/>
                    <a:gd name="connsiteX7" fmla="*/ 423269 w 793663"/>
                    <a:gd name="connsiteY7" fmla="*/ 250449 h 1436352"/>
                    <a:gd name="connsiteX8" fmla="*/ 444341 w 793663"/>
                    <a:gd name="connsiteY8" fmla="*/ 406121 h 1436352"/>
                    <a:gd name="connsiteX9" fmla="*/ 508743 w 793663"/>
                    <a:gd name="connsiteY9" fmla="*/ 452677 h 1436352"/>
                    <a:gd name="connsiteX10" fmla="*/ 474632 w 793663"/>
                    <a:gd name="connsiteY10" fmla="*/ 560803 h 1436352"/>
                    <a:gd name="connsiteX11" fmla="*/ 552270 w 793663"/>
                    <a:gd name="connsiteY11" fmla="*/ 586682 h 1436352"/>
                    <a:gd name="connsiteX12" fmla="*/ 552270 w 793663"/>
                    <a:gd name="connsiteY12" fmla="*/ 690199 h 1436352"/>
                    <a:gd name="connsiteX13" fmla="*/ 791637 w 793663"/>
                    <a:gd name="connsiteY13" fmla="*/ 1061794 h 1436352"/>
                    <a:gd name="connsiteX14" fmla="*/ 609626 w 793663"/>
                    <a:gd name="connsiteY14" fmla="*/ 1436352 h 1436352"/>
                    <a:gd name="connsiteX0" fmla="*/ 112323 w 792356"/>
                    <a:gd name="connsiteY0" fmla="*/ 1302675 h 1537499"/>
                    <a:gd name="connsiteX1" fmla="*/ 146829 w 792356"/>
                    <a:gd name="connsiteY1" fmla="*/ 974871 h 1537499"/>
                    <a:gd name="connsiteX2" fmla="*/ 180 w 792356"/>
                    <a:gd name="connsiteY2" fmla="*/ 741958 h 1537499"/>
                    <a:gd name="connsiteX3" fmla="*/ 181334 w 792356"/>
                    <a:gd name="connsiteY3" fmla="*/ 25965 h 1537499"/>
                    <a:gd name="connsiteX4" fmla="*/ 250346 w 792356"/>
                    <a:gd name="connsiteY4" fmla="*/ 155361 h 1537499"/>
                    <a:gd name="connsiteX5" fmla="*/ 345236 w 792356"/>
                    <a:gd name="connsiteY5" fmla="*/ 138109 h 1537499"/>
                    <a:gd name="connsiteX6" fmla="*/ 362489 w 792356"/>
                    <a:gd name="connsiteY6" fmla="*/ 232999 h 1537499"/>
                    <a:gd name="connsiteX7" fmla="*/ 423269 w 792356"/>
                    <a:gd name="connsiteY7" fmla="*/ 250449 h 1537499"/>
                    <a:gd name="connsiteX8" fmla="*/ 444341 w 792356"/>
                    <a:gd name="connsiteY8" fmla="*/ 406121 h 1537499"/>
                    <a:gd name="connsiteX9" fmla="*/ 508743 w 792356"/>
                    <a:gd name="connsiteY9" fmla="*/ 452677 h 1537499"/>
                    <a:gd name="connsiteX10" fmla="*/ 474632 w 792356"/>
                    <a:gd name="connsiteY10" fmla="*/ 560803 h 1537499"/>
                    <a:gd name="connsiteX11" fmla="*/ 552270 w 792356"/>
                    <a:gd name="connsiteY11" fmla="*/ 586682 h 1537499"/>
                    <a:gd name="connsiteX12" fmla="*/ 552270 w 792356"/>
                    <a:gd name="connsiteY12" fmla="*/ 690199 h 1537499"/>
                    <a:gd name="connsiteX13" fmla="*/ 791637 w 792356"/>
                    <a:gd name="connsiteY13" fmla="*/ 1061794 h 1537499"/>
                    <a:gd name="connsiteX14" fmla="*/ 626484 w 792356"/>
                    <a:gd name="connsiteY14" fmla="*/ 1537499 h 1537499"/>
                    <a:gd name="connsiteX0" fmla="*/ 112323 w 805272"/>
                    <a:gd name="connsiteY0" fmla="*/ 1302675 h 1538127"/>
                    <a:gd name="connsiteX1" fmla="*/ 146829 w 805272"/>
                    <a:gd name="connsiteY1" fmla="*/ 974871 h 1538127"/>
                    <a:gd name="connsiteX2" fmla="*/ 180 w 805272"/>
                    <a:gd name="connsiteY2" fmla="*/ 741958 h 1538127"/>
                    <a:gd name="connsiteX3" fmla="*/ 181334 w 805272"/>
                    <a:gd name="connsiteY3" fmla="*/ 25965 h 1538127"/>
                    <a:gd name="connsiteX4" fmla="*/ 250346 w 805272"/>
                    <a:gd name="connsiteY4" fmla="*/ 155361 h 1538127"/>
                    <a:gd name="connsiteX5" fmla="*/ 345236 w 805272"/>
                    <a:gd name="connsiteY5" fmla="*/ 138109 h 1538127"/>
                    <a:gd name="connsiteX6" fmla="*/ 362489 w 805272"/>
                    <a:gd name="connsiteY6" fmla="*/ 232999 h 1538127"/>
                    <a:gd name="connsiteX7" fmla="*/ 423269 w 805272"/>
                    <a:gd name="connsiteY7" fmla="*/ 250449 h 1538127"/>
                    <a:gd name="connsiteX8" fmla="*/ 444341 w 805272"/>
                    <a:gd name="connsiteY8" fmla="*/ 406121 h 1538127"/>
                    <a:gd name="connsiteX9" fmla="*/ 508743 w 805272"/>
                    <a:gd name="connsiteY9" fmla="*/ 452677 h 1538127"/>
                    <a:gd name="connsiteX10" fmla="*/ 474632 w 805272"/>
                    <a:gd name="connsiteY10" fmla="*/ 560803 h 1538127"/>
                    <a:gd name="connsiteX11" fmla="*/ 552270 w 805272"/>
                    <a:gd name="connsiteY11" fmla="*/ 586682 h 1538127"/>
                    <a:gd name="connsiteX12" fmla="*/ 552270 w 805272"/>
                    <a:gd name="connsiteY12" fmla="*/ 690199 h 1538127"/>
                    <a:gd name="connsiteX13" fmla="*/ 791637 w 805272"/>
                    <a:gd name="connsiteY13" fmla="*/ 1061794 h 1538127"/>
                    <a:gd name="connsiteX14" fmla="*/ 626484 w 805272"/>
                    <a:gd name="connsiteY14" fmla="*/ 1537499 h 1538127"/>
                    <a:gd name="connsiteX0" fmla="*/ 112323 w 791761"/>
                    <a:gd name="connsiteY0" fmla="*/ 1302675 h 1542335"/>
                    <a:gd name="connsiteX1" fmla="*/ 146829 w 791761"/>
                    <a:gd name="connsiteY1" fmla="*/ 974871 h 1542335"/>
                    <a:gd name="connsiteX2" fmla="*/ 180 w 791761"/>
                    <a:gd name="connsiteY2" fmla="*/ 741958 h 1542335"/>
                    <a:gd name="connsiteX3" fmla="*/ 181334 w 791761"/>
                    <a:gd name="connsiteY3" fmla="*/ 25965 h 1542335"/>
                    <a:gd name="connsiteX4" fmla="*/ 250346 w 791761"/>
                    <a:gd name="connsiteY4" fmla="*/ 155361 h 1542335"/>
                    <a:gd name="connsiteX5" fmla="*/ 345236 w 791761"/>
                    <a:gd name="connsiteY5" fmla="*/ 138109 h 1542335"/>
                    <a:gd name="connsiteX6" fmla="*/ 362489 w 791761"/>
                    <a:gd name="connsiteY6" fmla="*/ 232999 h 1542335"/>
                    <a:gd name="connsiteX7" fmla="*/ 423269 w 791761"/>
                    <a:gd name="connsiteY7" fmla="*/ 250449 h 1542335"/>
                    <a:gd name="connsiteX8" fmla="*/ 444341 w 791761"/>
                    <a:gd name="connsiteY8" fmla="*/ 406121 h 1542335"/>
                    <a:gd name="connsiteX9" fmla="*/ 508743 w 791761"/>
                    <a:gd name="connsiteY9" fmla="*/ 452677 h 1542335"/>
                    <a:gd name="connsiteX10" fmla="*/ 474632 w 791761"/>
                    <a:gd name="connsiteY10" fmla="*/ 560803 h 1542335"/>
                    <a:gd name="connsiteX11" fmla="*/ 552270 w 791761"/>
                    <a:gd name="connsiteY11" fmla="*/ 586682 h 1542335"/>
                    <a:gd name="connsiteX12" fmla="*/ 552270 w 791761"/>
                    <a:gd name="connsiteY12" fmla="*/ 690199 h 1542335"/>
                    <a:gd name="connsiteX13" fmla="*/ 791637 w 791761"/>
                    <a:gd name="connsiteY13" fmla="*/ 1061794 h 1542335"/>
                    <a:gd name="connsiteX14" fmla="*/ 516908 w 791761"/>
                    <a:gd name="connsiteY14" fmla="*/ 1541713 h 1542335"/>
                    <a:gd name="connsiteX0" fmla="*/ 112323 w 803617"/>
                    <a:gd name="connsiteY0" fmla="*/ 1302675 h 1545043"/>
                    <a:gd name="connsiteX1" fmla="*/ 146829 w 803617"/>
                    <a:gd name="connsiteY1" fmla="*/ 974871 h 1545043"/>
                    <a:gd name="connsiteX2" fmla="*/ 180 w 803617"/>
                    <a:gd name="connsiteY2" fmla="*/ 741958 h 1545043"/>
                    <a:gd name="connsiteX3" fmla="*/ 181334 w 803617"/>
                    <a:gd name="connsiteY3" fmla="*/ 25965 h 1545043"/>
                    <a:gd name="connsiteX4" fmla="*/ 250346 w 803617"/>
                    <a:gd name="connsiteY4" fmla="*/ 155361 h 1545043"/>
                    <a:gd name="connsiteX5" fmla="*/ 345236 w 803617"/>
                    <a:gd name="connsiteY5" fmla="*/ 138109 h 1545043"/>
                    <a:gd name="connsiteX6" fmla="*/ 362489 w 803617"/>
                    <a:gd name="connsiteY6" fmla="*/ 232999 h 1545043"/>
                    <a:gd name="connsiteX7" fmla="*/ 423269 w 803617"/>
                    <a:gd name="connsiteY7" fmla="*/ 250449 h 1545043"/>
                    <a:gd name="connsiteX8" fmla="*/ 444341 w 803617"/>
                    <a:gd name="connsiteY8" fmla="*/ 406121 h 1545043"/>
                    <a:gd name="connsiteX9" fmla="*/ 508743 w 803617"/>
                    <a:gd name="connsiteY9" fmla="*/ 452677 h 1545043"/>
                    <a:gd name="connsiteX10" fmla="*/ 474632 w 803617"/>
                    <a:gd name="connsiteY10" fmla="*/ 560803 h 1545043"/>
                    <a:gd name="connsiteX11" fmla="*/ 552270 w 803617"/>
                    <a:gd name="connsiteY11" fmla="*/ 586682 h 1545043"/>
                    <a:gd name="connsiteX12" fmla="*/ 552270 w 803617"/>
                    <a:gd name="connsiteY12" fmla="*/ 690199 h 1545043"/>
                    <a:gd name="connsiteX13" fmla="*/ 791637 w 803617"/>
                    <a:gd name="connsiteY13" fmla="*/ 1061794 h 1545043"/>
                    <a:gd name="connsiteX14" fmla="*/ 516908 w 803617"/>
                    <a:gd name="connsiteY14" fmla="*/ 1541713 h 1545043"/>
                    <a:gd name="connsiteX0" fmla="*/ 112323 w 834607"/>
                    <a:gd name="connsiteY0" fmla="*/ 1302675 h 1490669"/>
                    <a:gd name="connsiteX1" fmla="*/ 146829 w 834607"/>
                    <a:gd name="connsiteY1" fmla="*/ 974871 h 1490669"/>
                    <a:gd name="connsiteX2" fmla="*/ 180 w 834607"/>
                    <a:gd name="connsiteY2" fmla="*/ 741958 h 1490669"/>
                    <a:gd name="connsiteX3" fmla="*/ 181334 w 834607"/>
                    <a:gd name="connsiteY3" fmla="*/ 25965 h 1490669"/>
                    <a:gd name="connsiteX4" fmla="*/ 250346 w 834607"/>
                    <a:gd name="connsiteY4" fmla="*/ 155361 h 1490669"/>
                    <a:gd name="connsiteX5" fmla="*/ 345236 w 834607"/>
                    <a:gd name="connsiteY5" fmla="*/ 138109 h 1490669"/>
                    <a:gd name="connsiteX6" fmla="*/ 362489 w 834607"/>
                    <a:gd name="connsiteY6" fmla="*/ 232999 h 1490669"/>
                    <a:gd name="connsiteX7" fmla="*/ 423269 w 834607"/>
                    <a:gd name="connsiteY7" fmla="*/ 250449 h 1490669"/>
                    <a:gd name="connsiteX8" fmla="*/ 444341 w 834607"/>
                    <a:gd name="connsiteY8" fmla="*/ 406121 h 1490669"/>
                    <a:gd name="connsiteX9" fmla="*/ 508743 w 834607"/>
                    <a:gd name="connsiteY9" fmla="*/ 452677 h 1490669"/>
                    <a:gd name="connsiteX10" fmla="*/ 474632 w 834607"/>
                    <a:gd name="connsiteY10" fmla="*/ 560803 h 1490669"/>
                    <a:gd name="connsiteX11" fmla="*/ 552270 w 834607"/>
                    <a:gd name="connsiteY11" fmla="*/ 586682 h 1490669"/>
                    <a:gd name="connsiteX12" fmla="*/ 552270 w 834607"/>
                    <a:gd name="connsiteY12" fmla="*/ 690199 h 1490669"/>
                    <a:gd name="connsiteX13" fmla="*/ 791637 w 834607"/>
                    <a:gd name="connsiteY13" fmla="*/ 1061794 h 1490669"/>
                    <a:gd name="connsiteX14" fmla="*/ 584339 w 834607"/>
                    <a:gd name="connsiteY14" fmla="*/ 1486925 h 1490669"/>
                    <a:gd name="connsiteX0" fmla="*/ 82816 w 834601"/>
                    <a:gd name="connsiteY0" fmla="*/ 1353249 h 1490669"/>
                    <a:gd name="connsiteX1" fmla="*/ 146823 w 834601"/>
                    <a:gd name="connsiteY1" fmla="*/ 974871 h 1490669"/>
                    <a:gd name="connsiteX2" fmla="*/ 174 w 834601"/>
                    <a:gd name="connsiteY2" fmla="*/ 741958 h 1490669"/>
                    <a:gd name="connsiteX3" fmla="*/ 181328 w 834601"/>
                    <a:gd name="connsiteY3" fmla="*/ 25965 h 1490669"/>
                    <a:gd name="connsiteX4" fmla="*/ 250340 w 834601"/>
                    <a:gd name="connsiteY4" fmla="*/ 155361 h 1490669"/>
                    <a:gd name="connsiteX5" fmla="*/ 345230 w 834601"/>
                    <a:gd name="connsiteY5" fmla="*/ 138109 h 1490669"/>
                    <a:gd name="connsiteX6" fmla="*/ 362483 w 834601"/>
                    <a:gd name="connsiteY6" fmla="*/ 232999 h 1490669"/>
                    <a:gd name="connsiteX7" fmla="*/ 423263 w 834601"/>
                    <a:gd name="connsiteY7" fmla="*/ 250449 h 1490669"/>
                    <a:gd name="connsiteX8" fmla="*/ 444335 w 834601"/>
                    <a:gd name="connsiteY8" fmla="*/ 406121 h 1490669"/>
                    <a:gd name="connsiteX9" fmla="*/ 508737 w 834601"/>
                    <a:gd name="connsiteY9" fmla="*/ 452677 h 1490669"/>
                    <a:gd name="connsiteX10" fmla="*/ 474626 w 834601"/>
                    <a:gd name="connsiteY10" fmla="*/ 560803 h 1490669"/>
                    <a:gd name="connsiteX11" fmla="*/ 552264 w 834601"/>
                    <a:gd name="connsiteY11" fmla="*/ 586682 h 1490669"/>
                    <a:gd name="connsiteX12" fmla="*/ 552264 w 834601"/>
                    <a:gd name="connsiteY12" fmla="*/ 690199 h 1490669"/>
                    <a:gd name="connsiteX13" fmla="*/ 791631 w 834601"/>
                    <a:gd name="connsiteY13" fmla="*/ 1061794 h 1490669"/>
                    <a:gd name="connsiteX14" fmla="*/ 584333 w 834601"/>
                    <a:gd name="connsiteY14" fmla="*/ 1486925 h 1490669"/>
                    <a:gd name="connsiteX0" fmla="*/ 82816 w 834601"/>
                    <a:gd name="connsiteY0" fmla="*/ 1353249 h 1490669"/>
                    <a:gd name="connsiteX1" fmla="*/ 146823 w 834601"/>
                    <a:gd name="connsiteY1" fmla="*/ 974871 h 1490669"/>
                    <a:gd name="connsiteX2" fmla="*/ 174 w 834601"/>
                    <a:gd name="connsiteY2" fmla="*/ 741958 h 1490669"/>
                    <a:gd name="connsiteX3" fmla="*/ 181328 w 834601"/>
                    <a:gd name="connsiteY3" fmla="*/ 25965 h 1490669"/>
                    <a:gd name="connsiteX4" fmla="*/ 250340 w 834601"/>
                    <a:gd name="connsiteY4" fmla="*/ 155361 h 1490669"/>
                    <a:gd name="connsiteX5" fmla="*/ 345230 w 834601"/>
                    <a:gd name="connsiteY5" fmla="*/ 138109 h 1490669"/>
                    <a:gd name="connsiteX6" fmla="*/ 362483 w 834601"/>
                    <a:gd name="connsiteY6" fmla="*/ 232999 h 1490669"/>
                    <a:gd name="connsiteX7" fmla="*/ 423263 w 834601"/>
                    <a:gd name="connsiteY7" fmla="*/ 250449 h 1490669"/>
                    <a:gd name="connsiteX8" fmla="*/ 444335 w 834601"/>
                    <a:gd name="connsiteY8" fmla="*/ 406121 h 1490669"/>
                    <a:gd name="connsiteX9" fmla="*/ 508737 w 834601"/>
                    <a:gd name="connsiteY9" fmla="*/ 452677 h 1490669"/>
                    <a:gd name="connsiteX10" fmla="*/ 474626 w 834601"/>
                    <a:gd name="connsiteY10" fmla="*/ 560803 h 1490669"/>
                    <a:gd name="connsiteX11" fmla="*/ 552264 w 834601"/>
                    <a:gd name="connsiteY11" fmla="*/ 586682 h 1490669"/>
                    <a:gd name="connsiteX12" fmla="*/ 552264 w 834601"/>
                    <a:gd name="connsiteY12" fmla="*/ 690199 h 1490669"/>
                    <a:gd name="connsiteX13" fmla="*/ 791631 w 834601"/>
                    <a:gd name="connsiteY13" fmla="*/ 1061794 h 1490669"/>
                    <a:gd name="connsiteX14" fmla="*/ 584333 w 834601"/>
                    <a:gd name="connsiteY14" fmla="*/ 1486925 h 1490669"/>
                    <a:gd name="connsiteX0" fmla="*/ 82816 w 843783"/>
                    <a:gd name="connsiteY0" fmla="*/ 1353249 h 1469784"/>
                    <a:gd name="connsiteX1" fmla="*/ 146823 w 843783"/>
                    <a:gd name="connsiteY1" fmla="*/ 974871 h 1469784"/>
                    <a:gd name="connsiteX2" fmla="*/ 174 w 843783"/>
                    <a:gd name="connsiteY2" fmla="*/ 741958 h 1469784"/>
                    <a:gd name="connsiteX3" fmla="*/ 181328 w 843783"/>
                    <a:gd name="connsiteY3" fmla="*/ 25965 h 1469784"/>
                    <a:gd name="connsiteX4" fmla="*/ 250340 w 843783"/>
                    <a:gd name="connsiteY4" fmla="*/ 155361 h 1469784"/>
                    <a:gd name="connsiteX5" fmla="*/ 345230 w 843783"/>
                    <a:gd name="connsiteY5" fmla="*/ 138109 h 1469784"/>
                    <a:gd name="connsiteX6" fmla="*/ 362483 w 843783"/>
                    <a:gd name="connsiteY6" fmla="*/ 232999 h 1469784"/>
                    <a:gd name="connsiteX7" fmla="*/ 423263 w 843783"/>
                    <a:gd name="connsiteY7" fmla="*/ 250449 h 1469784"/>
                    <a:gd name="connsiteX8" fmla="*/ 444335 w 843783"/>
                    <a:gd name="connsiteY8" fmla="*/ 406121 h 1469784"/>
                    <a:gd name="connsiteX9" fmla="*/ 508737 w 843783"/>
                    <a:gd name="connsiteY9" fmla="*/ 452677 h 1469784"/>
                    <a:gd name="connsiteX10" fmla="*/ 474626 w 843783"/>
                    <a:gd name="connsiteY10" fmla="*/ 560803 h 1469784"/>
                    <a:gd name="connsiteX11" fmla="*/ 552264 w 843783"/>
                    <a:gd name="connsiteY11" fmla="*/ 586682 h 1469784"/>
                    <a:gd name="connsiteX12" fmla="*/ 552264 w 843783"/>
                    <a:gd name="connsiteY12" fmla="*/ 690199 h 1469784"/>
                    <a:gd name="connsiteX13" fmla="*/ 791631 w 843783"/>
                    <a:gd name="connsiteY13" fmla="*/ 1061794 h 1469784"/>
                    <a:gd name="connsiteX14" fmla="*/ 601191 w 843783"/>
                    <a:gd name="connsiteY14" fmla="*/ 1465853 h 1469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843783" h="1469784">
                      <a:moveTo>
                        <a:pt x="82816" y="1353249"/>
                      </a:moveTo>
                      <a:cubicBezTo>
                        <a:pt x="159987" y="1206572"/>
                        <a:pt x="160597" y="1076753"/>
                        <a:pt x="146823" y="974871"/>
                      </a:cubicBezTo>
                      <a:cubicBezTo>
                        <a:pt x="133049" y="872989"/>
                        <a:pt x="-5577" y="900109"/>
                        <a:pt x="174" y="741958"/>
                      </a:cubicBezTo>
                      <a:cubicBezTo>
                        <a:pt x="5925" y="583807"/>
                        <a:pt x="139634" y="123731"/>
                        <a:pt x="181328" y="25965"/>
                      </a:cubicBezTo>
                      <a:cubicBezTo>
                        <a:pt x="223022" y="-71801"/>
                        <a:pt x="223023" y="136670"/>
                        <a:pt x="250340" y="155361"/>
                      </a:cubicBezTo>
                      <a:cubicBezTo>
                        <a:pt x="277657" y="174052"/>
                        <a:pt x="326540" y="125169"/>
                        <a:pt x="345230" y="138109"/>
                      </a:cubicBezTo>
                      <a:cubicBezTo>
                        <a:pt x="363920" y="151049"/>
                        <a:pt x="349478" y="214276"/>
                        <a:pt x="362483" y="232999"/>
                      </a:cubicBezTo>
                      <a:cubicBezTo>
                        <a:pt x="375488" y="251722"/>
                        <a:pt x="409621" y="221595"/>
                        <a:pt x="423263" y="250449"/>
                      </a:cubicBezTo>
                      <a:cubicBezTo>
                        <a:pt x="436905" y="279303"/>
                        <a:pt x="430089" y="372416"/>
                        <a:pt x="444335" y="406121"/>
                      </a:cubicBezTo>
                      <a:cubicBezTo>
                        <a:pt x="458581" y="439826"/>
                        <a:pt x="503689" y="426897"/>
                        <a:pt x="508737" y="452677"/>
                      </a:cubicBezTo>
                      <a:cubicBezTo>
                        <a:pt x="513786" y="478457"/>
                        <a:pt x="467372" y="538469"/>
                        <a:pt x="474626" y="560803"/>
                      </a:cubicBezTo>
                      <a:cubicBezTo>
                        <a:pt x="481880" y="583137"/>
                        <a:pt x="539324" y="565116"/>
                        <a:pt x="552264" y="586682"/>
                      </a:cubicBezTo>
                      <a:cubicBezTo>
                        <a:pt x="565204" y="608248"/>
                        <a:pt x="512370" y="611014"/>
                        <a:pt x="552264" y="690199"/>
                      </a:cubicBezTo>
                      <a:cubicBezTo>
                        <a:pt x="592158" y="769384"/>
                        <a:pt x="783477" y="932518"/>
                        <a:pt x="791631" y="1061794"/>
                      </a:cubicBezTo>
                      <a:cubicBezTo>
                        <a:pt x="799785" y="1191070"/>
                        <a:pt x="986018" y="1508629"/>
                        <a:pt x="601191" y="1465853"/>
                      </a:cubicBezTo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58" name="グループ化 1057">
                  <a:extLst>
                    <a:ext uri="{FF2B5EF4-FFF2-40B4-BE49-F238E27FC236}">
                      <a16:creationId xmlns:a16="http://schemas.microsoft.com/office/drawing/2014/main" id="{3E0DAD5E-3357-441F-B58E-5D1DECB9E3B4}"/>
                    </a:ext>
                  </a:extLst>
                </p:cNvPr>
                <p:cNvGrpSpPr/>
                <p:nvPr/>
              </p:nvGrpSpPr>
              <p:grpSpPr>
                <a:xfrm>
                  <a:off x="864335" y="2262907"/>
                  <a:ext cx="170974" cy="170974"/>
                  <a:chOff x="1389970" y="4934997"/>
                  <a:chExt cx="170974" cy="170974"/>
                </a:xfrm>
              </p:grpSpPr>
              <p:sp>
                <p:nvSpPr>
                  <p:cNvPr id="1059" name="楕円 1058">
                    <a:extLst>
                      <a:ext uri="{FF2B5EF4-FFF2-40B4-BE49-F238E27FC236}">
                        <a16:creationId xmlns:a16="http://schemas.microsoft.com/office/drawing/2014/main" id="{F4911CE6-5C09-479D-AAA6-36C9ACBF3F9E}"/>
                      </a:ext>
                    </a:extLst>
                  </p:cNvPr>
                  <p:cNvSpPr/>
                  <p:nvPr/>
                </p:nvSpPr>
                <p:spPr>
                  <a:xfrm>
                    <a:off x="1389970" y="4934997"/>
                    <a:ext cx="170974" cy="170974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0" name="楕円 1059">
                    <a:extLst>
                      <a:ext uri="{FF2B5EF4-FFF2-40B4-BE49-F238E27FC236}">
                        <a16:creationId xmlns:a16="http://schemas.microsoft.com/office/drawing/2014/main" id="{896C9130-CF7F-43DF-80DA-684D0C9C83D3}"/>
                      </a:ext>
                    </a:extLst>
                  </p:cNvPr>
                  <p:cNvSpPr/>
                  <p:nvPr/>
                </p:nvSpPr>
                <p:spPr>
                  <a:xfrm>
                    <a:off x="1414914" y="4967071"/>
                    <a:ext cx="106825" cy="106825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061" name="グループ化 1060">
                <a:extLst>
                  <a:ext uri="{FF2B5EF4-FFF2-40B4-BE49-F238E27FC236}">
                    <a16:creationId xmlns:a16="http://schemas.microsoft.com/office/drawing/2014/main" id="{F6721CBA-85F5-41FF-BDD6-97EBD4430293}"/>
                  </a:ext>
                </a:extLst>
              </p:cNvPr>
              <p:cNvGrpSpPr/>
              <p:nvPr/>
            </p:nvGrpSpPr>
            <p:grpSpPr>
              <a:xfrm>
                <a:off x="6489017" y="4261191"/>
                <a:ext cx="593236" cy="250350"/>
                <a:chOff x="426394" y="5019444"/>
                <a:chExt cx="4967966" cy="2096517"/>
              </a:xfrm>
            </p:grpSpPr>
            <p:sp>
              <p:nvSpPr>
                <p:cNvPr id="1062" name="フリーフォーム: 図形 1061">
                  <a:extLst>
                    <a:ext uri="{FF2B5EF4-FFF2-40B4-BE49-F238E27FC236}">
                      <a16:creationId xmlns:a16="http://schemas.microsoft.com/office/drawing/2014/main" id="{D7960EA1-4FB1-404B-80EB-0D200AF264C5}"/>
                    </a:ext>
                  </a:extLst>
                </p:cNvPr>
                <p:cNvSpPr/>
                <p:nvPr/>
              </p:nvSpPr>
              <p:spPr>
                <a:xfrm rot="9540701" flipH="1">
                  <a:off x="3710398" y="5739429"/>
                  <a:ext cx="591106" cy="188299"/>
                </a:xfrm>
                <a:custGeom>
                  <a:avLst/>
                  <a:gdLst>
                    <a:gd name="connsiteX0" fmla="*/ 508591 w 653143"/>
                    <a:gd name="connsiteY0" fmla="*/ 619459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05172"/>
                    <a:gd name="connsiteX1" fmla="*/ 602860 w 653143"/>
                    <a:gd name="connsiteY1" fmla="*/ 605172 h 605172"/>
                    <a:gd name="connsiteX2" fmla="*/ 581651 w 653143"/>
                    <a:gd name="connsiteY2" fmla="*/ 157555 h 605172"/>
                    <a:gd name="connsiteX3" fmla="*/ 601208 w 653143"/>
                    <a:gd name="connsiteY3" fmla="*/ 152088 h 605172"/>
                    <a:gd name="connsiteX4" fmla="*/ 609400 w 653143"/>
                    <a:gd name="connsiteY4" fmla="*/ 51217 h 605172"/>
                    <a:gd name="connsiteX5" fmla="*/ 27652 w 653143"/>
                    <a:gd name="connsiteY5" fmla="*/ 0 h 605172"/>
                    <a:gd name="connsiteX6" fmla="*/ 66012 w 653143"/>
                    <a:gd name="connsiteY6" fmla="*/ 88557 h 605172"/>
                    <a:gd name="connsiteX7" fmla="*/ 66605 w 653143"/>
                    <a:gd name="connsiteY7" fmla="*/ 96278 h 605172"/>
                    <a:gd name="connsiteX8" fmla="*/ 0 w 653143"/>
                    <a:gd name="connsiteY8" fmla="*/ 126806 h 605172"/>
                    <a:gd name="connsiteX9" fmla="*/ 67258 w 653143"/>
                    <a:gd name="connsiteY9" fmla="*/ 157632 h 605172"/>
                    <a:gd name="connsiteX10" fmla="*/ 63119 w 653143"/>
                    <a:gd name="connsiteY10" fmla="*/ 171390 h 605172"/>
                    <a:gd name="connsiteX11" fmla="*/ 27652 w 653143"/>
                    <a:gd name="connsiteY11" fmla="*/ 221583 h 605172"/>
                    <a:gd name="connsiteX12" fmla="*/ 520233 w 653143"/>
                    <a:gd name="connsiteY12" fmla="*/ 169563 h 605172"/>
                    <a:gd name="connsiteX13" fmla="*/ 529318 w 653143"/>
                    <a:gd name="connsiteY13" fmla="*/ 168054 h 605172"/>
                    <a:gd name="connsiteX0" fmla="*/ 529318 w 653143"/>
                    <a:gd name="connsiteY0" fmla="*/ 168054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12" fmla="*/ 529318 w 653143"/>
                    <a:gd name="connsiteY12" fmla="*/ 168054 h 221583"/>
                    <a:gd name="connsiteX0" fmla="*/ 520233 w 653143"/>
                    <a:gd name="connsiteY0" fmla="*/ 16956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0" fmla="*/ 27652 w 653143"/>
                    <a:gd name="connsiteY0" fmla="*/ 22158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0" fmla="*/ 27652 w 653143"/>
                    <a:gd name="connsiteY0" fmla="*/ 221583 h 221583"/>
                    <a:gd name="connsiteX1" fmla="*/ 601208 w 653143"/>
                    <a:gd name="connsiteY1" fmla="*/ 152088 h 221583"/>
                    <a:gd name="connsiteX2" fmla="*/ 609400 w 653143"/>
                    <a:gd name="connsiteY2" fmla="*/ 51217 h 221583"/>
                    <a:gd name="connsiteX3" fmla="*/ 27652 w 653143"/>
                    <a:gd name="connsiteY3" fmla="*/ 0 h 221583"/>
                    <a:gd name="connsiteX4" fmla="*/ 66012 w 653143"/>
                    <a:gd name="connsiteY4" fmla="*/ 88557 h 221583"/>
                    <a:gd name="connsiteX5" fmla="*/ 66605 w 653143"/>
                    <a:gd name="connsiteY5" fmla="*/ 96278 h 221583"/>
                    <a:gd name="connsiteX6" fmla="*/ 0 w 653143"/>
                    <a:gd name="connsiteY6" fmla="*/ 126806 h 221583"/>
                    <a:gd name="connsiteX7" fmla="*/ 67258 w 653143"/>
                    <a:gd name="connsiteY7" fmla="*/ 157632 h 221583"/>
                    <a:gd name="connsiteX8" fmla="*/ 63119 w 653143"/>
                    <a:gd name="connsiteY8" fmla="*/ 171390 h 221583"/>
                    <a:gd name="connsiteX9" fmla="*/ 27652 w 653143"/>
                    <a:gd name="connsiteY9" fmla="*/ 221583 h 221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3143" h="221583">
                      <a:moveTo>
                        <a:pt x="27652" y="221583"/>
                      </a:moveTo>
                      <a:cubicBezTo>
                        <a:pt x="117333" y="218366"/>
                        <a:pt x="504250" y="180482"/>
                        <a:pt x="601208" y="152088"/>
                      </a:cubicBezTo>
                      <a:cubicBezTo>
                        <a:pt x="672599" y="123866"/>
                        <a:pt x="665577" y="63870"/>
                        <a:pt x="609400" y="51217"/>
                      </a:cubicBezTo>
                      <a:cubicBezTo>
                        <a:pt x="545199" y="36755"/>
                        <a:pt x="237341" y="18466"/>
                        <a:pt x="27652" y="0"/>
                      </a:cubicBezTo>
                      <a:cubicBezTo>
                        <a:pt x="45389" y="24035"/>
                        <a:pt x="59704" y="48845"/>
                        <a:pt x="66012" y="88557"/>
                      </a:cubicBezTo>
                      <a:cubicBezTo>
                        <a:pt x="66210" y="91131"/>
                        <a:pt x="66407" y="93704"/>
                        <a:pt x="66605" y="96278"/>
                      </a:cubicBezTo>
                      <a:lnTo>
                        <a:pt x="0" y="126806"/>
                      </a:lnTo>
                      <a:lnTo>
                        <a:pt x="67258" y="157632"/>
                      </a:lnTo>
                      <a:lnTo>
                        <a:pt x="63119" y="171390"/>
                      </a:lnTo>
                      <a:cubicBezTo>
                        <a:pt x="51297" y="197526"/>
                        <a:pt x="27191" y="195447"/>
                        <a:pt x="27652" y="221583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3" name="フリーフォーム: 図形 1062">
                  <a:extLst>
                    <a:ext uri="{FF2B5EF4-FFF2-40B4-BE49-F238E27FC236}">
                      <a16:creationId xmlns:a16="http://schemas.microsoft.com/office/drawing/2014/main" id="{ED4139DF-4304-40FA-B461-4F41D60D1286}"/>
                    </a:ext>
                  </a:extLst>
                </p:cNvPr>
                <p:cNvSpPr/>
                <p:nvPr/>
              </p:nvSpPr>
              <p:spPr>
                <a:xfrm>
                  <a:off x="507126" y="5385790"/>
                  <a:ext cx="442696" cy="72544"/>
                </a:xfrm>
                <a:custGeom>
                  <a:avLst/>
                  <a:gdLst>
                    <a:gd name="connsiteX0" fmla="*/ 0 w 442696"/>
                    <a:gd name="connsiteY0" fmla="*/ 0 h 72544"/>
                    <a:gd name="connsiteX1" fmla="*/ 5748 w 442696"/>
                    <a:gd name="connsiteY1" fmla="*/ 658 h 72544"/>
                    <a:gd name="connsiteX2" fmla="*/ 284086 w 442696"/>
                    <a:gd name="connsiteY2" fmla="*/ 14198 h 72544"/>
                    <a:gd name="connsiteX3" fmla="*/ 402013 w 442696"/>
                    <a:gd name="connsiteY3" fmla="*/ 15125 h 72544"/>
                    <a:gd name="connsiteX4" fmla="*/ 441526 w 442696"/>
                    <a:gd name="connsiteY4" fmla="*/ 59716 h 72544"/>
                    <a:gd name="connsiteX5" fmla="*/ 442696 w 442696"/>
                    <a:gd name="connsiteY5" fmla="*/ 72544 h 72544"/>
                    <a:gd name="connsiteX6" fmla="*/ 409712 w 442696"/>
                    <a:gd name="connsiteY6" fmla="*/ 70337 h 72544"/>
                    <a:gd name="connsiteX7" fmla="*/ 7189 w 442696"/>
                    <a:gd name="connsiteY7" fmla="*/ 3235 h 72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42696" h="72544">
                      <a:moveTo>
                        <a:pt x="0" y="0"/>
                      </a:moveTo>
                      <a:lnTo>
                        <a:pt x="5748" y="658"/>
                      </a:lnTo>
                      <a:cubicBezTo>
                        <a:pt x="76441" y="7492"/>
                        <a:pt x="170644" y="12274"/>
                        <a:pt x="284086" y="14198"/>
                      </a:cubicBezTo>
                      <a:lnTo>
                        <a:pt x="402013" y="15125"/>
                      </a:lnTo>
                      <a:lnTo>
                        <a:pt x="441526" y="59716"/>
                      </a:lnTo>
                      <a:lnTo>
                        <a:pt x="442696" y="72544"/>
                      </a:lnTo>
                      <a:lnTo>
                        <a:pt x="409712" y="70337"/>
                      </a:lnTo>
                      <a:cubicBezTo>
                        <a:pt x="213595" y="53045"/>
                        <a:pt x="70221" y="27283"/>
                        <a:pt x="7189" y="3235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64" name="フリーフォーム: 図形 1063">
                  <a:extLst>
                    <a:ext uri="{FF2B5EF4-FFF2-40B4-BE49-F238E27FC236}">
                      <a16:creationId xmlns:a16="http://schemas.microsoft.com/office/drawing/2014/main" id="{CBF2311E-AE59-4B87-B5C0-1315D25DBCBD}"/>
                    </a:ext>
                  </a:extLst>
                </p:cNvPr>
                <p:cNvSpPr/>
                <p:nvPr/>
              </p:nvSpPr>
              <p:spPr>
                <a:xfrm>
                  <a:off x="426394" y="5241864"/>
                  <a:ext cx="435431" cy="164761"/>
                </a:xfrm>
                <a:custGeom>
                  <a:avLst/>
                  <a:gdLst>
                    <a:gd name="connsiteX0" fmla="*/ 381765 w 435431"/>
                    <a:gd name="connsiteY0" fmla="*/ 0 h 164761"/>
                    <a:gd name="connsiteX1" fmla="*/ 378140 w 435431"/>
                    <a:gd name="connsiteY1" fmla="*/ 27357 h 164761"/>
                    <a:gd name="connsiteX2" fmla="*/ 405686 w 435431"/>
                    <a:gd name="connsiteY2" fmla="*/ 131169 h 164761"/>
                    <a:gd name="connsiteX3" fmla="*/ 435431 w 435431"/>
                    <a:gd name="connsiteY3" fmla="*/ 164737 h 164761"/>
                    <a:gd name="connsiteX4" fmla="*/ 432166 w 435431"/>
                    <a:gd name="connsiteY4" fmla="*/ 164760 h 164761"/>
                    <a:gd name="connsiteX5" fmla="*/ 34129 w 435431"/>
                    <a:gd name="connsiteY5" fmla="*/ 150279 h 164761"/>
                    <a:gd name="connsiteX6" fmla="*/ 28381 w 435431"/>
                    <a:gd name="connsiteY6" fmla="*/ 149621 h 164761"/>
                    <a:gd name="connsiteX7" fmla="*/ 15753 w 435431"/>
                    <a:gd name="connsiteY7" fmla="*/ 143938 h 164761"/>
                    <a:gd name="connsiteX8" fmla="*/ 115107 w 435431"/>
                    <a:gd name="connsiteY8" fmla="*/ 96045 h 164761"/>
                    <a:gd name="connsiteX9" fmla="*/ 337638 w 435431"/>
                    <a:gd name="connsiteY9" fmla="*/ 28367 h 164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431" h="164761">
                      <a:moveTo>
                        <a:pt x="381765" y="0"/>
                      </a:moveTo>
                      <a:lnTo>
                        <a:pt x="378140" y="27357"/>
                      </a:lnTo>
                      <a:cubicBezTo>
                        <a:pt x="378140" y="64181"/>
                        <a:pt x="387948" y="99261"/>
                        <a:pt x="405686" y="131169"/>
                      </a:cubicBezTo>
                      <a:lnTo>
                        <a:pt x="435431" y="164737"/>
                      </a:lnTo>
                      <a:lnTo>
                        <a:pt x="432166" y="164760"/>
                      </a:lnTo>
                      <a:cubicBezTo>
                        <a:pt x="264438" y="164856"/>
                        <a:pt x="128387" y="159390"/>
                        <a:pt x="34129" y="150279"/>
                      </a:cubicBezTo>
                      <a:lnTo>
                        <a:pt x="28381" y="149621"/>
                      </a:lnTo>
                      <a:lnTo>
                        <a:pt x="15753" y="143938"/>
                      </a:lnTo>
                      <a:cubicBezTo>
                        <a:pt x="-21447" y="123412"/>
                        <a:pt x="5508" y="105172"/>
                        <a:pt x="115107" y="96045"/>
                      </a:cubicBezTo>
                      <a:cubicBezTo>
                        <a:pt x="249310" y="84868"/>
                        <a:pt x="298938" y="55944"/>
                        <a:pt x="337638" y="28367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5" name="フリーフォーム: 図形 1064">
                  <a:extLst>
                    <a:ext uri="{FF2B5EF4-FFF2-40B4-BE49-F238E27FC236}">
                      <a16:creationId xmlns:a16="http://schemas.microsoft.com/office/drawing/2014/main" id="{9605C121-4CF5-4D34-A9B5-3112C30C4F7E}"/>
                    </a:ext>
                  </a:extLst>
                </p:cNvPr>
                <p:cNvSpPr/>
                <p:nvPr/>
              </p:nvSpPr>
              <p:spPr>
                <a:xfrm rot="16200000">
                  <a:off x="4083308" y="4388956"/>
                  <a:ext cx="469057" cy="2153046"/>
                </a:xfrm>
                <a:custGeom>
                  <a:avLst/>
                  <a:gdLst>
                    <a:gd name="connsiteX0" fmla="*/ 469057 w 469057"/>
                    <a:gd name="connsiteY0" fmla="*/ 1178577 h 2153046"/>
                    <a:gd name="connsiteX1" fmla="*/ 179092 w 469057"/>
                    <a:gd name="connsiteY1" fmla="*/ 2149549 h 2153046"/>
                    <a:gd name="connsiteX2" fmla="*/ 166384 w 469057"/>
                    <a:gd name="connsiteY2" fmla="*/ 2153046 h 2153046"/>
                    <a:gd name="connsiteX3" fmla="*/ 172732 w 469057"/>
                    <a:gd name="connsiteY3" fmla="*/ 2117471 h 2153046"/>
                    <a:gd name="connsiteX4" fmla="*/ 198942 w 469057"/>
                    <a:gd name="connsiteY4" fmla="*/ 1906609 h 2153046"/>
                    <a:gd name="connsiteX5" fmla="*/ 200879 w 469057"/>
                    <a:gd name="connsiteY5" fmla="*/ 1883876 h 2153046"/>
                    <a:gd name="connsiteX6" fmla="*/ 167696 w 469057"/>
                    <a:gd name="connsiteY6" fmla="*/ 1928847 h 2153046"/>
                    <a:gd name="connsiteX7" fmla="*/ 107725 w 469057"/>
                    <a:gd name="connsiteY7" fmla="*/ 1977458 h 2153046"/>
                    <a:gd name="connsiteX8" fmla="*/ 95017 w 469057"/>
                    <a:gd name="connsiteY8" fmla="*/ 1980955 h 2153046"/>
                    <a:gd name="connsiteX9" fmla="*/ 101364 w 469057"/>
                    <a:gd name="connsiteY9" fmla="*/ 1945380 h 2153046"/>
                    <a:gd name="connsiteX10" fmla="*/ 124369 w 469057"/>
                    <a:gd name="connsiteY10" fmla="*/ 1724100 h 2153046"/>
                    <a:gd name="connsiteX11" fmla="*/ 54611 w 469057"/>
                    <a:gd name="connsiteY11" fmla="*/ 1823178 h 2153046"/>
                    <a:gd name="connsiteX12" fmla="*/ 46356 w 469057"/>
                    <a:gd name="connsiteY12" fmla="*/ 1826189 h 2153046"/>
                    <a:gd name="connsiteX13" fmla="*/ 50479 w 469057"/>
                    <a:gd name="connsiteY13" fmla="*/ 1795559 h 2153046"/>
                    <a:gd name="connsiteX14" fmla="*/ 67504 w 469057"/>
                    <a:gd name="connsiteY14" fmla="*/ 1614008 h 2153046"/>
                    <a:gd name="connsiteX15" fmla="*/ 68762 w 469057"/>
                    <a:gd name="connsiteY15" fmla="*/ 1594436 h 2153046"/>
                    <a:gd name="connsiteX16" fmla="*/ 47208 w 469057"/>
                    <a:gd name="connsiteY16" fmla="*/ 1633156 h 2153046"/>
                    <a:gd name="connsiteX17" fmla="*/ 8255 w 469057"/>
                    <a:gd name="connsiteY17" fmla="*/ 1675009 h 2153046"/>
                    <a:gd name="connsiteX18" fmla="*/ 0 w 469057"/>
                    <a:gd name="connsiteY18" fmla="*/ 1678020 h 2153046"/>
                    <a:gd name="connsiteX19" fmla="*/ 4123 w 469057"/>
                    <a:gd name="connsiteY19" fmla="*/ 1647390 h 2153046"/>
                    <a:gd name="connsiteX20" fmla="*/ 44408 w 469057"/>
                    <a:gd name="connsiteY20" fmla="*/ 839009 h 2153046"/>
                    <a:gd name="connsiteX21" fmla="*/ 4123 w 469057"/>
                    <a:gd name="connsiteY21" fmla="*/ 30630 h 2153046"/>
                    <a:gd name="connsiteX22" fmla="*/ 0 w 469057"/>
                    <a:gd name="connsiteY22" fmla="*/ 0 h 2153046"/>
                    <a:gd name="connsiteX23" fmla="*/ 8254 w 469057"/>
                    <a:gd name="connsiteY23" fmla="*/ 3010 h 2153046"/>
                    <a:gd name="connsiteX24" fmla="*/ 65550 w 469057"/>
                    <a:gd name="connsiteY24" fmla="*/ 74370 h 2153046"/>
                    <a:gd name="connsiteX25" fmla="*/ 114279 w 469057"/>
                    <a:gd name="connsiteY25" fmla="*/ 191824 h 2153046"/>
                    <a:gd name="connsiteX26" fmla="*/ 101364 w 469057"/>
                    <a:gd name="connsiteY26" fmla="*/ 67595 h 2153046"/>
                    <a:gd name="connsiteX27" fmla="*/ 95017 w 469057"/>
                    <a:gd name="connsiteY27" fmla="*/ 32020 h 2153046"/>
                    <a:gd name="connsiteX28" fmla="*/ 107724 w 469057"/>
                    <a:gd name="connsiteY28" fmla="*/ 35515 h 2153046"/>
                    <a:gd name="connsiteX29" fmla="*/ 272193 w 469057"/>
                    <a:gd name="connsiteY29" fmla="*/ 257064 h 2153046"/>
                    <a:gd name="connsiteX30" fmla="*/ 309546 w 469057"/>
                    <a:gd name="connsiteY30" fmla="*/ 361470 h 2153046"/>
                    <a:gd name="connsiteX31" fmla="*/ 343560 w 469057"/>
                    <a:gd name="connsiteY31" fmla="*/ 429154 h 2153046"/>
                    <a:gd name="connsiteX32" fmla="*/ 420943 w 469057"/>
                    <a:gd name="connsiteY32" fmla="*/ 685247 h 2153046"/>
                    <a:gd name="connsiteX33" fmla="*/ 469057 w 469057"/>
                    <a:gd name="connsiteY33" fmla="*/ 1178577 h 2153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469057" h="2153046">
                      <a:moveTo>
                        <a:pt x="469057" y="1178577"/>
                      </a:moveTo>
                      <a:cubicBezTo>
                        <a:pt x="469057" y="1657529"/>
                        <a:pt x="344575" y="2057132"/>
                        <a:pt x="179092" y="2149549"/>
                      </a:cubicBezTo>
                      <a:lnTo>
                        <a:pt x="166384" y="2153046"/>
                      </a:lnTo>
                      <a:lnTo>
                        <a:pt x="172732" y="2117471"/>
                      </a:lnTo>
                      <a:cubicBezTo>
                        <a:pt x="182521" y="2050468"/>
                        <a:pt x="191292" y="1980022"/>
                        <a:pt x="198942" y="1906609"/>
                      </a:cubicBezTo>
                      <a:lnTo>
                        <a:pt x="200879" y="1883876"/>
                      </a:lnTo>
                      <a:lnTo>
                        <a:pt x="167696" y="1928847"/>
                      </a:lnTo>
                      <a:cubicBezTo>
                        <a:pt x="148454" y="1949555"/>
                        <a:pt x="128410" y="1965906"/>
                        <a:pt x="107725" y="1977458"/>
                      </a:cubicBezTo>
                      <a:lnTo>
                        <a:pt x="95017" y="1980955"/>
                      </a:lnTo>
                      <a:lnTo>
                        <a:pt x="101364" y="1945380"/>
                      </a:lnTo>
                      <a:lnTo>
                        <a:pt x="124369" y="1724100"/>
                      </a:lnTo>
                      <a:lnTo>
                        <a:pt x="54611" y="1823178"/>
                      </a:lnTo>
                      <a:lnTo>
                        <a:pt x="46356" y="1826189"/>
                      </a:lnTo>
                      <a:lnTo>
                        <a:pt x="50479" y="1795559"/>
                      </a:lnTo>
                      <a:cubicBezTo>
                        <a:pt x="56838" y="1737870"/>
                        <a:pt x="62535" y="1677217"/>
                        <a:pt x="67504" y="1614008"/>
                      </a:cubicBezTo>
                      <a:lnTo>
                        <a:pt x="68762" y="1594436"/>
                      </a:lnTo>
                      <a:lnTo>
                        <a:pt x="47208" y="1633156"/>
                      </a:lnTo>
                      <a:cubicBezTo>
                        <a:pt x="34710" y="1650985"/>
                        <a:pt x="21690" y="1665064"/>
                        <a:pt x="8255" y="1675009"/>
                      </a:cubicBezTo>
                      <a:lnTo>
                        <a:pt x="0" y="1678020"/>
                      </a:lnTo>
                      <a:lnTo>
                        <a:pt x="4123" y="1647390"/>
                      </a:lnTo>
                      <a:cubicBezTo>
                        <a:pt x="29557" y="1416634"/>
                        <a:pt x="44408" y="1138453"/>
                        <a:pt x="44408" y="839009"/>
                      </a:cubicBezTo>
                      <a:cubicBezTo>
                        <a:pt x="44408" y="539568"/>
                        <a:pt x="29557" y="261387"/>
                        <a:pt x="4123" y="30630"/>
                      </a:cubicBezTo>
                      <a:lnTo>
                        <a:pt x="0" y="0"/>
                      </a:lnTo>
                      <a:lnTo>
                        <a:pt x="8254" y="3010"/>
                      </a:lnTo>
                      <a:cubicBezTo>
                        <a:pt x="28408" y="17929"/>
                        <a:pt x="47626" y="42147"/>
                        <a:pt x="65550" y="74370"/>
                      </a:cubicBezTo>
                      <a:lnTo>
                        <a:pt x="114279" y="191824"/>
                      </a:lnTo>
                      <a:lnTo>
                        <a:pt x="101364" y="67595"/>
                      </a:lnTo>
                      <a:lnTo>
                        <a:pt x="95017" y="32020"/>
                      </a:lnTo>
                      <a:lnTo>
                        <a:pt x="107724" y="35515"/>
                      </a:lnTo>
                      <a:cubicBezTo>
                        <a:pt x="169780" y="70172"/>
                        <a:pt x="226071" y="148026"/>
                        <a:pt x="272193" y="257064"/>
                      </a:cubicBezTo>
                      <a:lnTo>
                        <a:pt x="309546" y="361470"/>
                      </a:lnTo>
                      <a:lnTo>
                        <a:pt x="343560" y="429154"/>
                      </a:lnTo>
                      <a:cubicBezTo>
                        <a:pt x="374309" y="501846"/>
                        <a:pt x="400538" y="588397"/>
                        <a:pt x="420943" y="685247"/>
                      </a:cubicBezTo>
                      <a:cubicBezTo>
                        <a:pt x="451551" y="830522"/>
                        <a:pt x="469057" y="998971"/>
                        <a:pt x="469057" y="1178577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6" name="フリーフォーム: 図形 1065">
                  <a:extLst>
                    <a:ext uri="{FF2B5EF4-FFF2-40B4-BE49-F238E27FC236}">
                      <a16:creationId xmlns:a16="http://schemas.microsoft.com/office/drawing/2014/main" id="{54DB242E-5548-4883-9969-7CA76688136B}"/>
                    </a:ext>
                  </a:extLst>
                </p:cNvPr>
                <p:cNvSpPr/>
                <p:nvPr/>
              </p:nvSpPr>
              <p:spPr>
                <a:xfrm>
                  <a:off x="728473" y="5019444"/>
                  <a:ext cx="3589362" cy="1114656"/>
                </a:xfrm>
                <a:custGeom>
                  <a:avLst/>
                  <a:gdLst>
                    <a:gd name="connsiteX0" fmla="*/ 350235 w 3589362"/>
                    <a:gd name="connsiteY0" fmla="*/ 230 h 1114656"/>
                    <a:gd name="connsiteX1" fmla="*/ 594137 w 3589362"/>
                    <a:gd name="connsiteY1" fmla="*/ 107476 h 1114656"/>
                    <a:gd name="connsiteX2" fmla="*/ 640707 w 3589362"/>
                    <a:gd name="connsiteY2" fmla="*/ 160047 h 1114656"/>
                    <a:gd name="connsiteX3" fmla="*/ 720784 w 3589362"/>
                    <a:gd name="connsiteY3" fmla="*/ 145105 h 1114656"/>
                    <a:gd name="connsiteX4" fmla="*/ 971289 w 3589362"/>
                    <a:gd name="connsiteY4" fmla="*/ 130404 h 1114656"/>
                    <a:gd name="connsiteX5" fmla="*/ 1099580 w 3589362"/>
                    <a:gd name="connsiteY5" fmla="*/ 134172 h 1114656"/>
                    <a:gd name="connsiteX6" fmla="*/ 1201768 w 3589362"/>
                    <a:gd name="connsiteY6" fmla="*/ 143313 h 1114656"/>
                    <a:gd name="connsiteX7" fmla="*/ 1351744 w 3589362"/>
                    <a:gd name="connsiteY7" fmla="*/ 118173 h 1114656"/>
                    <a:gd name="connsiteX8" fmla="*/ 2371020 w 3589362"/>
                    <a:gd name="connsiteY8" fmla="*/ 109415 h 1114656"/>
                    <a:gd name="connsiteX9" fmla="*/ 3589362 w 3589362"/>
                    <a:gd name="connsiteY9" fmla="*/ 391901 h 1114656"/>
                    <a:gd name="connsiteX10" fmla="*/ 2366257 w 3589362"/>
                    <a:gd name="connsiteY10" fmla="*/ 1112537 h 1114656"/>
                    <a:gd name="connsiteX11" fmla="*/ 1161737 w 3589362"/>
                    <a:gd name="connsiteY11" fmla="*/ 440864 h 1114656"/>
                    <a:gd name="connsiteX12" fmla="*/ 1126225 w 3589362"/>
                    <a:gd name="connsiteY12" fmla="*/ 397007 h 1114656"/>
                    <a:gd name="connsiteX13" fmla="*/ 971289 w 3589362"/>
                    <a:gd name="connsiteY13" fmla="*/ 394129 h 1114656"/>
                    <a:gd name="connsiteX14" fmla="*/ 755557 w 3589362"/>
                    <a:gd name="connsiteY14" fmla="*/ 398137 h 1114656"/>
                    <a:gd name="connsiteX15" fmla="*/ 654595 w 3589362"/>
                    <a:gd name="connsiteY15" fmla="*/ 403794 h 1114656"/>
                    <a:gd name="connsiteX16" fmla="*/ 603760 w 3589362"/>
                    <a:gd name="connsiteY16" fmla="*/ 448544 h 1114656"/>
                    <a:gd name="connsiteX17" fmla="*/ 293878 w 3589362"/>
                    <a:gd name="connsiteY17" fmla="*/ 498243 h 1114656"/>
                    <a:gd name="connsiteX18" fmla="*/ 24285 w 3589362"/>
                    <a:gd name="connsiteY18" fmla="*/ 288924 h 1114656"/>
                    <a:gd name="connsiteX19" fmla="*/ 350235 w 3589362"/>
                    <a:gd name="connsiteY19" fmla="*/ 230 h 1114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589362" h="1114656">
                      <a:moveTo>
                        <a:pt x="350235" y="230"/>
                      </a:moveTo>
                      <a:cubicBezTo>
                        <a:pt x="435913" y="4331"/>
                        <a:pt x="525735" y="49191"/>
                        <a:pt x="594137" y="107476"/>
                      </a:cubicBezTo>
                      <a:lnTo>
                        <a:pt x="640707" y="160047"/>
                      </a:lnTo>
                      <a:lnTo>
                        <a:pt x="720784" y="145105"/>
                      </a:lnTo>
                      <a:cubicBezTo>
                        <a:pt x="799918" y="135551"/>
                        <a:pt x="884055" y="130404"/>
                        <a:pt x="971289" y="130404"/>
                      </a:cubicBezTo>
                      <a:cubicBezTo>
                        <a:pt x="1014906" y="130404"/>
                        <a:pt x="1057749" y="131691"/>
                        <a:pt x="1099580" y="134172"/>
                      </a:cubicBezTo>
                      <a:lnTo>
                        <a:pt x="1201768" y="143313"/>
                      </a:lnTo>
                      <a:lnTo>
                        <a:pt x="1351744" y="118173"/>
                      </a:lnTo>
                      <a:cubicBezTo>
                        <a:pt x="1653704" y="83016"/>
                        <a:pt x="2105789" y="93540"/>
                        <a:pt x="2371020" y="109415"/>
                      </a:cubicBezTo>
                      <a:cubicBezTo>
                        <a:pt x="2795390" y="134815"/>
                        <a:pt x="3589362" y="159611"/>
                        <a:pt x="3589362" y="391901"/>
                      </a:cubicBezTo>
                      <a:cubicBezTo>
                        <a:pt x="3589362" y="624191"/>
                        <a:pt x="2990652" y="1152224"/>
                        <a:pt x="2366257" y="1112537"/>
                      </a:cubicBezTo>
                      <a:cubicBezTo>
                        <a:pt x="1897961" y="1082772"/>
                        <a:pt x="1387409" y="700615"/>
                        <a:pt x="1161737" y="440864"/>
                      </a:cubicBezTo>
                      <a:lnTo>
                        <a:pt x="1126225" y="397007"/>
                      </a:lnTo>
                      <a:lnTo>
                        <a:pt x="971289" y="394129"/>
                      </a:lnTo>
                      <a:cubicBezTo>
                        <a:pt x="899131" y="394129"/>
                        <a:pt x="827139" y="395471"/>
                        <a:pt x="755557" y="398137"/>
                      </a:cubicBezTo>
                      <a:lnTo>
                        <a:pt x="654595" y="403794"/>
                      </a:lnTo>
                      <a:lnTo>
                        <a:pt x="603760" y="448544"/>
                      </a:lnTo>
                      <a:cubicBezTo>
                        <a:pt x="533870" y="487646"/>
                        <a:pt x="429959" y="509488"/>
                        <a:pt x="293878" y="498243"/>
                      </a:cubicBezTo>
                      <a:cubicBezTo>
                        <a:pt x="21716" y="475754"/>
                        <a:pt x="-42258" y="371926"/>
                        <a:pt x="24285" y="288924"/>
                      </a:cubicBezTo>
                      <a:cubicBezTo>
                        <a:pt x="90828" y="205922"/>
                        <a:pt x="178879" y="-7971"/>
                        <a:pt x="350235" y="23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7" name="フリーフォーム: 図形 1066">
                  <a:extLst>
                    <a:ext uri="{FF2B5EF4-FFF2-40B4-BE49-F238E27FC236}">
                      <a16:creationId xmlns:a16="http://schemas.microsoft.com/office/drawing/2014/main" id="{C2BB9BEE-EFA1-47FE-8965-B1DD1DC837F3}"/>
                    </a:ext>
                  </a:extLst>
                </p:cNvPr>
                <p:cNvSpPr/>
                <p:nvPr/>
              </p:nvSpPr>
              <p:spPr>
                <a:xfrm>
                  <a:off x="728474" y="5019445"/>
                  <a:ext cx="1248745" cy="501192"/>
                </a:xfrm>
                <a:custGeom>
                  <a:avLst/>
                  <a:gdLst>
                    <a:gd name="connsiteX0" fmla="*/ 350235 w 1248745"/>
                    <a:gd name="connsiteY0" fmla="*/ 230 h 501192"/>
                    <a:gd name="connsiteX1" fmla="*/ 594137 w 1248745"/>
                    <a:gd name="connsiteY1" fmla="*/ 107476 h 501192"/>
                    <a:gd name="connsiteX2" fmla="*/ 640707 w 1248745"/>
                    <a:gd name="connsiteY2" fmla="*/ 160047 h 501192"/>
                    <a:gd name="connsiteX3" fmla="*/ 720784 w 1248745"/>
                    <a:gd name="connsiteY3" fmla="*/ 145105 h 501192"/>
                    <a:gd name="connsiteX4" fmla="*/ 971289 w 1248745"/>
                    <a:gd name="connsiteY4" fmla="*/ 130404 h 501192"/>
                    <a:gd name="connsiteX5" fmla="*/ 1099580 w 1248745"/>
                    <a:gd name="connsiteY5" fmla="*/ 134172 h 501192"/>
                    <a:gd name="connsiteX6" fmla="*/ 1201768 w 1248745"/>
                    <a:gd name="connsiteY6" fmla="*/ 143313 h 501192"/>
                    <a:gd name="connsiteX7" fmla="*/ 1248745 w 1248745"/>
                    <a:gd name="connsiteY7" fmla="*/ 135439 h 501192"/>
                    <a:gd name="connsiteX8" fmla="*/ 1219638 w 1248745"/>
                    <a:gd name="connsiteY8" fmla="*/ 182079 h 501192"/>
                    <a:gd name="connsiteX9" fmla="*/ 1167806 w 1248745"/>
                    <a:gd name="connsiteY9" fmla="*/ 300298 h 501192"/>
                    <a:gd name="connsiteX10" fmla="*/ 1138647 w 1248745"/>
                    <a:gd name="connsiteY10" fmla="*/ 412348 h 501192"/>
                    <a:gd name="connsiteX11" fmla="*/ 1126225 w 1248745"/>
                    <a:gd name="connsiteY11" fmla="*/ 397007 h 501192"/>
                    <a:gd name="connsiteX12" fmla="*/ 971289 w 1248745"/>
                    <a:gd name="connsiteY12" fmla="*/ 394129 h 501192"/>
                    <a:gd name="connsiteX13" fmla="*/ 755557 w 1248745"/>
                    <a:gd name="connsiteY13" fmla="*/ 398137 h 501192"/>
                    <a:gd name="connsiteX14" fmla="*/ 654595 w 1248745"/>
                    <a:gd name="connsiteY14" fmla="*/ 403794 h 501192"/>
                    <a:gd name="connsiteX15" fmla="*/ 603760 w 1248745"/>
                    <a:gd name="connsiteY15" fmla="*/ 448544 h 501192"/>
                    <a:gd name="connsiteX16" fmla="*/ 293878 w 1248745"/>
                    <a:gd name="connsiteY16" fmla="*/ 498243 h 501192"/>
                    <a:gd name="connsiteX17" fmla="*/ 24285 w 1248745"/>
                    <a:gd name="connsiteY17" fmla="*/ 288924 h 501192"/>
                    <a:gd name="connsiteX18" fmla="*/ 350235 w 1248745"/>
                    <a:gd name="connsiteY18" fmla="*/ 230 h 501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48745" h="501192">
                      <a:moveTo>
                        <a:pt x="350235" y="230"/>
                      </a:moveTo>
                      <a:cubicBezTo>
                        <a:pt x="435913" y="4331"/>
                        <a:pt x="525735" y="49191"/>
                        <a:pt x="594137" y="107476"/>
                      </a:cubicBezTo>
                      <a:lnTo>
                        <a:pt x="640707" y="160047"/>
                      </a:lnTo>
                      <a:lnTo>
                        <a:pt x="720784" y="145105"/>
                      </a:lnTo>
                      <a:cubicBezTo>
                        <a:pt x="799918" y="135551"/>
                        <a:pt x="884055" y="130404"/>
                        <a:pt x="971289" y="130404"/>
                      </a:cubicBezTo>
                      <a:cubicBezTo>
                        <a:pt x="1014906" y="130404"/>
                        <a:pt x="1057749" y="131691"/>
                        <a:pt x="1099580" y="134172"/>
                      </a:cubicBezTo>
                      <a:lnTo>
                        <a:pt x="1201768" y="143313"/>
                      </a:lnTo>
                      <a:lnTo>
                        <a:pt x="1248745" y="135439"/>
                      </a:lnTo>
                      <a:lnTo>
                        <a:pt x="1219638" y="182079"/>
                      </a:lnTo>
                      <a:cubicBezTo>
                        <a:pt x="1199152" y="220706"/>
                        <a:pt x="1181816" y="260147"/>
                        <a:pt x="1167806" y="300298"/>
                      </a:cubicBezTo>
                      <a:lnTo>
                        <a:pt x="1138647" y="412348"/>
                      </a:lnTo>
                      <a:lnTo>
                        <a:pt x="1126225" y="397007"/>
                      </a:lnTo>
                      <a:lnTo>
                        <a:pt x="971289" y="394129"/>
                      </a:lnTo>
                      <a:cubicBezTo>
                        <a:pt x="899131" y="394129"/>
                        <a:pt x="827139" y="395471"/>
                        <a:pt x="755557" y="398137"/>
                      </a:cubicBezTo>
                      <a:lnTo>
                        <a:pt x="654595" y="403794"/>
                      </a:lnTo>
                      <a:lnTo>
                        <a:pt x="603760" y="448544"/>
                      </a:lnTo>
                      <a:cubicBezTo>
                        <a:pt x="533870" y="487646"/>
                        <a:pt x="429959" y="509488"/>
                        <a:pt x="293878" y="498243"/>
                      </a:cubicBezTo>
                      <a:cubicBezTo>
                        <a:pt x="21716" y="475754"/>
                        <a:pt x="-42258" y="371926"/>
                        <a:pt x="24285" y="288924"/>
                      </a:cubicBezTo>
                      <a:cubicBezTo>
                        <a:pt x="90828" y="205922"/>
                        <a:pt x="178879" y="-7971"/>
                        <a:pt x="350235" y="23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8" name="フリーフォーム: 図形 1067">
                  <a:extLst>
                    <a:ext uri="{FF2B5EF4-FFF2-40B4-BE49-F238E27FC236}">
                      <a16:creationId xmlns:a16="http://schemas.microsoft.com/office/drawing/2014/main" id="{5D881F04-FB4B-411F-8CE4-64678F3FA75C}"/>
                    </a:ext>
                  </a:extLst>
                </p:cNvPr>
                <p:cNvSpPr/>
                <p:nvPr/>
              </p:nvSpPr>
              <p:spPr>
                <a:xfrm>
                  <a:off x="892729" y="5204632"/>
                  <a:ext cx="349081" cy="316005"/>
                </a:xfrm>
                <a:custGeom>
                  <a:avLst/>
                  <a:gdLst>
                    <a:gd name="connsiteX0" fmla="*/ 244737 w 349081"/>
                    <a:gd name="connsiteY0" fmla="*/ 99 h 316005"/>
                    <a:gd name="connsiteX1" fmla="*/ 281558 w 349081"/>
                    <a:gd name="connsiteY1" fmla="*/ 9639 h 316005"/>
                    <a:gd name="connsiteX2" fmla="*/ 317934 w 349081"/>
                    <a:gd name="connsiteY2" fmla="*/ 59490 h 316005"/>
                    <a:gd name="connsiteX3" fmla="*/ 334180 w 349081"/>
                    <a:gd name="connsiteY3" fmla="*/ 102203 h 316005"/>
                    <a:gd name="connsiteX4" fmla="*/ 347394 w 349081"/>
                    <a:gd name="connsiteY4" fmla="*/ 236460 h 316005"/>
                    <a:gd name="connsiteX5" fmla="*/ 332474 w 349081"/>
                    <a:gd name="connsiteY5" fmla="*/ 301299 h 316005"/>
                    <a:gd name="connsiteX6" fmla="*/ 309386 w 349081"/>
                    <a:gd name="connsiteY6" fmla="*/ 307087 h 316005"/>
                    <a:gd name="connsiteX7" fmla="*/ 129623 w 349081"/>
                    <a:gd name="connsiteY7" fmla="*/ 313056 h 316005"/>
                    <a:gd name="connsiteX8" fmla="*/ 37169 w 349081"/>
                    <a:gd name="connsiteY8" fmla="*/ 301010 h 316005"/>
                    <a:gd name="connsiteX9" fmla="*/ 0 w 349081"/>
                    <a:gd name="connsiteY9" fmla="*/ 291711 h 316005"/>
                    <a:gd name="connsiteX10" fmla="*/ 114648 w 349081"/>
                    <a:gd name="connsiteY10" fmla="*/ 107703 h 316005"/>
                    <a:gd name="connsiteX11" fmla="*/ 244737 w 349081"/>
                    <a:gd name="connsiteY11" fmla="*/ 99 h 3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49081" h="316005">
                      <a:moveTo>
                        <a:pt x="244737" y="99"/>
                      </a:moveTo>
                      <a:cubicBezTo>
                        <a:pt x="258016" y="-614"/>
                        <a:pt x="270443" y="2530"/>
                        <a:pt x="281558" y="9639"/>
                      </a:cubicBezTo>
                      <a:cubicBezTo>
                        <a:pt x="296378" y="19119"/>
                        <a:pt x="308867" y="35650"/>
                        <a:pt x="317934" y="59490"/>
                      </a:cubicBezTo>
                      <a:lnTo>
                        <a:pt x="334180" y="102203"/>
                      </a:lnTo>
                      <a:cubicBezTo>
                        <a:pt x="347781" y="137962"/>
                        <a:pt x="351751" y="185088"/>
                        <a:pt x="347394" y="236460"/>
                      </a:cubicBezTo>
                      <a:lnTo>
                        <a:pt x="332474" y="301299"/>
                      </a:lnTo>
                      <a:lnTo>
                        <a:pt x="309386" y="307087"/>
                      </a:lnTo>
                      <a:cubicBezTo>
                        <a:pt x="257662" y="316030"/>
                        <a:pt x="197664" y="318679"/>
                        <a:pt x="129623" y="313056"/>
                      </a:cubicBezTo>
                      <a:cubicBezTo>
                        <a:pt x="95603" y="310245"/>
                        <a:pt x="64836" y="306163"/>
                        <a:pt x="37169" y="301010"/>
                      </a:cubicBezTo>
                      <a:lnTo>
                        <a:pt x="0" y="291711"/>
                      </a:lnTo>
                      <a:lnTo>
                        <a:pt x="114648" y="107703"/>
                      </a:lnTo>
                      <a:cubicBezTo>
                        <a:pt x="157400" y="39087"/>
                        <a:pt x="204901" y="2237"/>
                        <a:pt x="244737" y="99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9" name="フリーフォーム: 図形 1068">
                  <a:extLst>
                    <a:ext uri="{FF2B5EF4-FFF2-40B4-BE49-F238E27FC236}">
                      <a16:creationId xmlns:a16="http://schemas.microsoft.com/office/drawing/2014/main" id="{86C0B55A-F969-4402-9E4D-0500F830293F}"/>
                    </a:ext>
                  </a:extLst>
                </p:cNvPr>
                <p:cNvSpPr/>
                <p:nvPr/>
              </p:nvSpPr>
              <p:spPr>
                <a:xfrm rot="9540701" flipH="1">
                  <a:off x="3601298" y="5857058"/>
                  <a:ext cx="653785" cy="223997"/>
                </a:xfrm>
                <a:custGeom>
                  <a:avLst/>
                  <a:gdLst>
                    <a:gd name="connsiteX0" fmla="*/ 508591 w 653143"/>
                    <a:gd name="connsiteY0" fmla="*/ 619459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05172"/>
                    <a:gd name="connsiteX1" fmla="*/ 602860 w 653143"/>
                    <a:gd name="connsiteY1" fmla="*/ 605172 h 605172"/>
                    <a:gd name="connsiteX2" fmla="*/ 581651 w 653143"/>
                    <a:gd name="connsiteY2" fmla="*/ 157555 h 605172"/>
                    <a:gd name="connsiteX3" fmla="*/ 601208 w 653143"/>
                    <a:gd name="connsiteY3" fmla="*/ 152088 h 605172"/>
                    <a:gd name="connsiteX4" fmla="*/ 609400 w 653143"/>
                    <a:gd name="connsiteY4" fmla="*/ 51217 h 605172"/>
                    <a:gd name="connsiteX5" fmla="*/ 27652 w 653143"/>
                    <a:gd name="connsiteY5" fmla="*/ 0 h 605172"/>
                    <a:gd name="connsiteX6" fmla="*/ 66012 w 653143"/>
                    <a:gd name="connsiteY6" fmla="*/ 88557 h 605172"/>
                    <a:gd name="connsiteX7" fmla="*/ 66605 w 653143"/>
                    <a:gd name="connsiteY7" fmla="*/ 96278 h 605172"/>
                    <a:gd name="connsiteX8" fmla="*/ 0 w 653143"/>
                    <a:gd name="connsiteY8" fmla="*/ 126806 h 605172"/>
                    <a:gd name="connsiteX9" fmla="*/ 67258 w 653143"/>
                    <a:gd name="connsiteY9" fmla="*/ 157632 h 605172"/>
                    <a:gd name="connsiteX10" fmla="*/ 63119 w 653143"/>
                    <a:gd name="connsiteY10" fmla="*/ 171390 h 605172"/>
                    <a:gd name="connsiteX11" fmla="*/ 27652 w 653143"/>
                    <a:gd name="connsiteY11" fmla="*/ 221583 h 605172"/>
                    <a:gd name="connsiteX12" fmla="*/ 520233 w 653143"/>
                    <a:gd name="connsiteY12" fmla="*/ 169563 h 605172"/>
                    <a:gd name="connsiteX13" fmla="*/ 529318 w 653143"/>
                    <a:gd name="connsiteY13" fmla="*/ 168054 h 605172"/>
                    <a:gd name="connsiteX0" fmla="*/ 529318 w 653143"/>
                    <a:gd name="connsiteY0" fmla="*/ 168054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12" fmla="*/ 529318 w 653143"/>
                    <a:gd name="connsiteY12" fmla="*/ 168054 h 221583"/>
                    <a:gd name="connsiteX0" fmla="*/ 520233 w 653143"/>
                    <a:gd name="connsiteY0" fmla="*/ 16956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0" fmla="*/ 27652 w 653143"/>
                    <a:gd name="connsiteY0" fmla="*/ 22158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0" fmla="*/ 27652 w 653143"/>
                    <a:gd name="connsiteY0" fmla="*/ 221583 h 221583"/>
                    <a:gd name="connsiteX1" fmla="*/ 601208 w 653143"/>
                    <a:gd name="connsiteY1" fmla="*/ 152088 h 221583"/>
                    <a:gd name="connsiteX2" fmla="*/ 609400 w 653143"/>
                    <a:gd name="connsiteY2" fmla="*/ 51217 h 221583"/>
                    <a:gd name="connsiteX3" fmla="*/ 27652 w 653143"/>
                    <a:gd name="connsiteY3" fmla="*/ 0 h 221583"/>
                    <a:gd name="connsiteX4" fmla="*/ 66012 w 653143"/>
                    <a:gd name="connsiteY4" fmla="*/ 88557 h 221583"/>
                    <a:gd name="connsiteX5" fmla="*/ 66605 w 653143"/>
                    <a:gd name="connsiteY5" fmla="*/ 96278 h 221583"/>
                    <a:gd name="connsiteX6" fmla="*/ 0 w 653143"/>
                    <a:gd name="connsiteY6" fmla="*/ 126806 h 221583"/>
                    <a:gd name="connsiteX7" fmla="*/ 67258 w 653143"/>
                    <a:gd name="connsiteY7" fmla="*/ 157632 h 221583"/>
                    <a:gd name="connsiteX8" fmla="*/ 63119 w 653143"/>
                    <a:gd name="connsiteY8" fmla="*/ 171390 h 221583"/>
                    <a:gd name="connsiteX9" fmla="*/ 27652 w 653143"/>
                    <a:gd name="connsiteY9" fmla="*/ 221583 h 221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3143" h="221583">
                      <a:moveTo>
                        <a:pt x="27652" y="221583"/>
                      </a:moveTo>
                      <a:cubicBezTo>
                        <a:pt x="117333" y="218366"/>
                        <a:pt x="504250" y="180482"/>
                        <a:pt x="601208" y="152088"/>
                      </a:cubicBezTo>
                      <a:cubicBezTo>
                        <a:pt x="672599" y="123866"/>
                        <a:pt x="665577" y="63870"/>
                        <a:pt x="609400" y="51217"/>
                      </a:cubicBezTo>
                      <a:cubicBezTo>
                        <a:pt x="545199" y="36755"/>
                        <a:pt x="237341" y="18466"/>
                        <a:pt x="27652" y="0"/>
                      </a:cubicBezTo>
                      <a:cubicBezTo>
                        <a:pt x="45389" y="24035"/>
                        <a:pt x="59704" y="48845"/>
                        <a:pt x="66012" y="88557"/>
                      </a:cubicBezTo>
                      <a:cubicBezTo>
                        <a:pt x="66210" y="91131"/>
                        <a:pt x="66407" y="93704"/>
                        <a:pt x="66605" y="96278"/>
                      </a:cubicBezTo>
                      <a:lnTo>
                        <a:pt x="0" y="126806"/>
                      </a:lnTo>
                      <a:lnTo>
                        <a:pt x="67258" y="157632"/>
                      </a:lnTo>
                      <a:lnTo>
                        <a:pt x="63119" y="171390"/>
                      </a:lnTo>
                      <a:cubicBezTo>
                        <a:pt x="51297" y="197526"/>
                        <a:pt x="27191" y="195447"/>
                        <a:pt x="27652" y="221583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70" name="グループ化 1069">
                  <a:extLst>
                    <a:ext uri="{FF2B5EF4-FFF2-40B4-BE49-F238E27FC236}">
                      <a16:creationId xmlns:a16="http://schemas.microsoft.com/office/drawing/2014/main" id="{B52DF8C3-AE75-4E31-8C83-B0C8008BB314}"/>
                    </a:ext>
                  </a:extLst>
                </p:cNvPr>
                <p:cNvGrpSpPr/>
                <p:nvPr/>
              </p:nvGrpSpPr>
              <p:grpSpPr>
                <a:xfrm>
                  <a:off x="864335" y="5101357"/>
                  <a:ext cx="170974" cy="170974"/>
                  <a:chOff x="1389970" y="4934997"/>
                  <a:chExt cx="170974" cy="170974"/>
                </a:xfrm>
              </p:grpSpPr>
              <p:sp>
                <p:nvSpPr>
                  <p:cNvPr id="1072" name="楕円 1071">
                    <a:extLst>
                      <a:ext uri="{FF2B5EF4-FFF2-40B4-BE49-F238E27FC236}">
                        <a16:creationId xmlns:a16="http://schemas.microsoft.com/office/drawing/2014/main" id="{5E1BB813-ACE0-4055-B8CD-C1C345050465}"/>
                      </a:ext>
                    </a:extLst>
                  </p:cNvPr>
                  <p:cNvSpPr/>
                  <p:nvPr/>
                </p:nvSpPr>
                <p:spPr>
                  <a:xfrm>
                    <a:off x="1389970" y="4934997"/>
                    <a:ext cx="170974" cy="170974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3" name="楕円 1072">
                    <a:extLst>
                      <a:ext uri="{FF2B5EF4-FFF2-40B4-BE49-F238E27FC236}">
                        <a16:creationId xmlns:a16="http://schemas.microsoft.com/office/drawing/2014/main" id="{77A1490A-7767-4738-921E-B0D2A6C5B9F9}"/>
                      </a:ext>
                    </a:extLst>
                  </p:cNvPr>
                  <p:cNvSpPr/>
                  <p:nvPr/>
                </p:nvSpPr>
                <p:spPr>
                  <a:xfrm>
                    <a:off x="1414914" y="4967071"/>
                    <a:ext cx="106825" cy="106825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71" name="フリーフォーム: 図形 1070">
                  <a:extLst>
                    <a:ext uri="{FF2B5EF4-FFF2-40B4-BE49-F238E27FC236}">
                      <a16:creationId xmlns:a16="http://schemas.microsoft.com/office/drawing/2014/main" id="{335EC795-C652-4EFD-9320-208671327F3C}"/>
                    </a:ext>
                  </a:extLst>
                </p:cNvPr>
                <p:cNvSpPr/>
                <p:nvPr/>
              </p:nvSpPr>
              <p:spPr>
                <a:xfrm>
                  <a:off x="1802988" y="5099432"/>
                  <a:ext cx="1675058" cy="2016529"/>
                </a:xfrm>
                <a:custGeom>
                  <a:avLst/>
                  <a:gdLst>
                    <a:gd name="connsiteX0" fmla="*/ 412971 w 781074"/>
                    <a:gd name="connsiteY0" fmla="*/ 20164 h 1036374"/>
                    <a:gd name="connsiteX1" fmla="*/ 355821 w 781074"/>
                    <a:gd name="connsiteY1" fmla="*/ 20164 h 1036374"/>
                    <a:gd name="connsiteX2" fmla="*/ 57371 w 781074"/>
                    <a:gd name="connsiteY2" fmla="*/ 229714 h 1036374"/>
                    <a:gd name="connsiteX3" fmla="*/ 95471 w 781074"/>
                    <a:gd name="connsiteY3" fmla="*/ 712314 h 1036374"/>
                    <a:gd name="connsiteX4" fmla="*/ 221 w 781074"/>
                    <a:gd name="connsiteY4" fmla="*/ 940914 h 1036374"/>
                    <a:gd name="connsiteX5" fmla="*/ 127221 w 781074"/>
                    <a:gd name="connsiteY5" fmla="*/ 877414 h 1036374"/>
                    <a:gd name="connsiteX6" fmla="*/ 171671 w 781074"/>
                    <a:gd name="connsiteY6" fmla="*/ 1036164 h 1036374"/>
                    <a:gd name="connsiteX7" fmla="*/ 254221 w 781074"/>
                    <a:gd name="connsiteY7" fmla="*/ 902814 h 1036374"/>
                    <a:gd name="connsiteX8" fmla="*/ 336771 w 781074"/>
                    <a:gd name="connsiteY8" fmla="*/ 1036164 h 1036374"/>
                    <a:gd name="connsiteX9" fmla="*/ 343121 w 781074"/>
                    <a:gd name="connsiteY9" fmla="*/ 864714 h 1036374"/>
                    <a:gd name="connsiteX10" fmla="*/ 412971 w 781074"/>
                    <a:gd name="connsiteY10" fmla="*/ 648814 h 1036374"/>
                    <a:gd name="connsiteX11" fmla="*/ 482821 w 781074"/>
                    <a:gd name="connsiteY11" fmla="*/ 324964 h 1036374"/>
                    <a:gd name="connsiteX12" fmla="*/ 647921 w 781074"/>
                    <a:gd name="connsiteY12" fmla="*/ 204314 h 1036374"/>
                    <a:gd name="connsiteX13" fmla="*/ 774921 w 781074"/>
                    <a:gd name="connsiteY13" fmla="*/ 102714 h 1036374"/>
                    <a:gd name="connsiteX14" fmla="*/ 749521 w 781074"/>
                    <a:gd name="connsiteY14" fmla="*/ 51914 h 1036374"/>
                    <a:gd name="connsiteX0" fmla="*/ 463763 w 781074"/>
                    <a:gd name="connsiteY0" fmla="*/ 10267 h 1050757"/>
                    <a:gd name="connsiteX1" fmla="*/ 355821 w 781074"/>
                    <a:gd name="connsiteY1" fmla="*/ 34547 h 1050757"/>
                    <a:gd name="connsiteX2" fmla="*/ 57371 w 781074"/>
                    <a:gd name="connsiteY2" fmla="*/ 244097 h 1050757"/>
                    <a:gd name="connsiteX3" fmla="*/ 95471 w 781074"/>
                    <a:gd name="connsiteY3" fmla="*/ 726697 h 1050757"/>
                    <a:gd name="connsiteX4" fmla="*/ 221 w 781074"/>
                    <a:gd name="connsiteY4" fmla="*/ 955297 h 1050757"/>
                    <a:gd name="connsiteX5" fmla="*/ 127221 w 781074"/>
                    <a:gd name="connsiteY5" fmla="*/ 891797 h 1050757"/>
                    <a:gd name="connsiteX6" fmla="*/ 171671 w 781074"/>
                    <a:gd name="connsiteY6" fmla="*/ 1050547 h 1050757"/>
                    <a:gd name="connsiteX7" fmla="*/ 254221 w 781074"/>
                    <a:gd name="connsiteY7" fmla="*/ 917197 h 1050757"/>
                    <a:gd name="connsiteX8" fmla="*/ 336771 w 781074"/>
                    <a:gd name="connsiteY8" fmla="*/ 1050547 h 1050757"/>
                    <a:gd name="connsiteX9" fmla="*/ 343121 w 781074"/>
                    <a:gd name="connsiteY9" fmla="*/ 879097 h 1050757"/>
                    <a:gd name="connsiteX10" fmla="*/ 412971 w 781074"/>
                    <a:gd name="connsiteY10" fmla="*/ 663197 h 1050757"/>
                    <a:gd name="connsiteX11" fmla="*/ 482821 w 781074"/>
                    <a:gd name="connsiteY11" fmla="*/ 339347 h 1050757"/>
                    <a:gd name="connsiteX12" fmla="*/ 647921 w 781074"/>
                    <a:gd name="connsiteY12" fmla="*/ 218697 h 1050757"/>
                    <a:gd name="connsiteX13" fmla="*/ 774921 w 781074"/>
                    <a:gd name="connsiteY13" fmla="*/ 117097 h 1050757"/>
                    <a:gd name="connsiteX14" fmla="*/ 749521 w 781074"/>
                    <a:gd name="connsiteY14" fmla="*/ 66297 h 1050757"/>
                    <a:gd name="connsiteX0" fmla="*/ 463763 w 781074"/>
                    <a:gd name="connsiteY0" fmla="*/ 21883 h 1062373"/>
                    <a:gd name="connsiteX1" fmla="*/ 277940 w 781074"/>
                    <a:gd name="connsiteY1" fmla="*/ 21883 h 1062373"/>
                    <a:gd name="connsiteX2" fmla="*/ 57371 w 781074"/>
                    <a:gd name="connsiteY2" fmla="*/ 255713 h 1062373"/>
                    <a:gd name="connsiteX3" fmla="*/ 95471 w 781074"/>
                    <a:gd name="connsiteY3" fmla="*/ 738313 h 1062373"/>
                    <a:gd name="connsiteX4" fmla="*/ 221 w 781074"/>
                    <a:gd name="connsiteY4" fmla="*/ 966913 h 1062373"/>
                    <a:gd name="connsiteX5" fmla="*/ 127221 w 781074"/>
                    <a:gd name="connsiteY5" fmla="*/ 903413 h 1062373"/>
                    <a:gd name="connsiteX6" fmla="*/ 171671 w 781074"/>
                    <a:gd name="connsiteY6" fmla="*/ 1062163 h 1062373"/>
                    <a:gd name="connsiteX7" fmla="*/ 254221 w 781074"/>
                    <a:gd name="connsiteY7" fmla="*/ 928813 h 1062373"/>
                    <a:gd name="connsiteX8" fmla="*/ 336771 w 781074"/>
                    <a:gd name="connsiteY8" fmla="*/ 1062163 h 1062373"/>
                    <a:gd name="connsiteX9" fmla="*/ 343121 w 781074"/>
                    <a:gd name="connsiteY9" fmla="*/ 890713 h 1062373"/>
                    <a:gd name="connsiteX10" fmla="*/ 412971 w 781074"/>
                    <a:gd name="connsiteY10" fmla="*/ 674813 h 1062373"/>
                    <a:gd name="connsiteX11" fmla="*/ 482821 w 781074"/>
                    <a:gd name="connsiteY11" fmla="*/ 350963 h 1062373"/>
                    <a:gd name="connsiteX12" fmla="*/ 647921 w 781074"/>
                    <a:gd name="connsiteY12" fmla="*/ 230313 h 1062373"/>
                    <a:gd name="connsiteX13" fmla="*/ 774921 w 781074"/>
                    <a:gd name="connsiteY13" fmla="*/ 128713 h 1062373"/>
                    <a:gd name="connsiteX14" fmla="*/ 749521 w 781074"/>
                    <a:gd name="connsiteY14" fmla="*/ 77913 h 1062373"/>
                    <a:gd name="connsiteX0" fmla="*/ 463763 w 778273"/>
                    <a:gd name="connsiteY0" fmla="*/ 21883 h 1062373"/>
                    <a:gd name="connsiteX1" fmla="*/ 277940 w 778273"/>
                    <a:gd name="connsiteY1" fmla="*/ 21883 h 1062373"/>
                    <a:gd name="connsiteX2" fmla="*/ 57371 w 778273"/>
                    <a:gd name="connsiteY2" fmla="*/ 255713 h 1062373"/>
                    <a:gd name="connsiteX3" fmla="*/ 95471 w 778273"/>
                    <a:gd name="connsiteY3" fmla="*/ 738313 h 1062373"/>
                    <a:gd name="connsiteX4" fmla="*/ 221 w 778273"/>
                    <a:gd name="connsiteY4" fmla="*/ 966913 h 1062373"/>
                    <a:gd name="connsiteX5" fmla="*/ 127221 w 778273"/>
                    <a:gd name="connsiteY5" fmla="*/ 903413 h 1062373"/>
                    <a:gd name="connsiteX6" fmla="*/ 171671 w 778273"/>
                    <a:gd name="connsiteY6" fmla="*/ 1062163 h 1062373"/>
                    <a:gd name="connsiteX7" fmla="*/ 254221 w 778273"/>
                    <a:gd name="connsiteY7" fmla="*/ 928813 h 1062373"/>
                    <a:gd name="connsiteX8" fmla="*/ 336771 w 778273"/>
                    <a:gd name="connsiteY8" fmla="*/ 1062163 h 1062373"/>
                    <a:gd name="connsiteX9" fmla="*/ 343121 w 778273"/>
                    <a:gd name="connsiteY9" fmla="*/ 890713 h 1062373"/>
                    <a:gd name="connsiteX10" fmla="*/ 412971 w 778273"/>
                    <a:gd name="connsiteY10" fmla="*/ 674813 h 1062373"/>
                    <a:gd name="connsiteX11" fmla="*/ 482821 w 778273"/>
                    <a:gd name="connsiteY11" fmla="*/ 350963 h 1062373"/>
                    <a:gd name="connsiteX12" fmla="*/ 647921 w 778273"/>
                    <a:gd name="connsiteY12" fmla="*/ 230313 h 1062373"/>
                    <a:gd name="connsiteX13" fmla="*/ 774921 w 778273"/>
                    <a:gd name="connsiteY13" fmla="*/ 128713 h 1062373"/>
                    <a:gd name="connsiteX14" fmla="*/ 719046 w 778273"/>
                    <a:gd name="connsiteY14" fmla="*/ 21260 h 1062373"/>
                    <a:gd name="connsiteX0" fmla="*/ 463763 w 788086"/>
                    <a:gd name="connsiteY0" fmla="*/ 21883 h 1062373"/>
                    <a:gd name="connsiteX1" fmla="*/ 277940 w 788086"/>
                    <a:gd name="connsiteY1" fmla="*/ 21883 h 1062373"/>
                    <a:gd name="connsiteX2" fmla="*/ 57371 w 788086"/>
                    <a:gd name="connsiteY2" fmla="*/ 255713 h 1062373"/>
                    <a:gd name="connsiteX3" fmla="*/ 95471 w 788086"/>
                    <a:gd name="connsiteY3" fmla="*/ 738313 h 1062373"/>
                    <a:gd name="connsiteX4" fmla="*/ 221 w 788086"/>
                    <a:gd name="connsiteY4" fmla="*/ 966913 h 1062373"/>
                    <a:gd name="connsiteX5" fmla="*/ 127221 w 788086"/>
                    <a:gd name="connsiteY5" fmla="*/ 903413 h 1062373"/>
                    <a:gd name="connsiteX6" fmla="*/ 171671 w 788086"/>
                    <a:gd name="connsiteY6" fmla="*/ 1062163 h 1062373"/>
                    <a:gd name="connsiteX7" fmla="*/ 254221 w 788086"/>
                    <a:gd name="connsiteY7" fmla="*/ 928813 h 1062373"/>
                    <a:gd name="connsiteX8" fmla="*/ 336771 w 788086"/>
                    <a:gd name="connsiteY8" fmla="*/ 1062163 h 1062373"/>
                    <a:gd name="connsiteX9" fmla="*/ 343121 w 788086"/>
                    <a:gd name="connsiteY9" fmla="*/ 890713 h 1062373"/>
                    <a:gd name="connsiteX10" fmla="*/ 412971 w 788086"/>
                    <a:gd name="connsiteY10" fmla="*/ 674813 h 1062373"/>
                    <a:gd name="connsiteX11" fmla="*/ 482821 w 788086"/>
                    <a:gd name="connsiteY11" fmla="*/ 350963 h 1062373"/>
                    <a:gd name="connsiteX12" fmla="*/ 647921 w 788086"/>
                    <a:gd name="connsiteY12" fmla="*/ 230313 h 1062373"/>
                    <a:gd name="connsiteX13" fmla="*/ 774921 w 788086"/>
                    <a:gd name="connsiteY13" fmla="*/ 128713 h 1062373"/>
                    <a:gd name="connsiteX14" fmla="*/ 719046 w 788086"/>
                    <a:gd name="connsiteY14" fmla="*/ 21260 h 1062373"/>
                    <a:gd name="connsiteX0" fmla="*/ 426516 w 788086"/>
                    <a:gd name="connsiteY0" fmla="*/ 19706 h 1064242"/>
                    <a:gd name="connsiteX1" fmla="*/ 277940 w 788086"/>
                    <a:gd name="connsiteY1" fmla="*/ 23752 h 1064242"/>
                    <a:gd name="connsiteX2" fmla="*/ 57371 w 788086"/>
                    <a:gd name="connsiteY2" fmla="*/ 257582 h 1064242"/>
                    <a:gd name="connsiteX3" fmla="*/ 95471 w 788086"/>
                    <a:gd name="connsiteY3" fmla="*/ 740182 h 1064242"/>
                    <a:gd name="connsiteX4" fmla="*/ 221 w 788086"/>
                    <a:gd name="connsiteY4" fmla="*/ 968782 h 1064242"/>
                    <a:gd name="connsiteX5" fmla="*/ 127221 w 788086"/>
                    <a:gd name="connsiteY5" fmla="*/ 905282 h 1064242"/>
                    <a:gd name="connsiteX6" fmla="*/ 171671 w 788086"/>
                    <a:gd name="connsiteY6" fmla="*/ 1064032 h 1064242"/>
                    <a:gd name="connsiteX7" fmla="*/ 254221 w 788086"/>
                    <a:gd name="connsiteY7" fmla="*/ 930682 h 1064242"/>
                    <a:gd name="connsiteX8" fmla="*/ 336771 w 788086"/>
                    <a:gd name="connsiteY8" fmla="*/ 1064032 h 1064242"/>
                    <a:gd name="connsiteX9" fmla="*/ 343121 w 788086"/>
                    <a:gd name="connsiteY9" fmla="*/ 892582 h 1064242"/>
                    <a:gd name="connsiteX10" fmla="*/ 412971 w 788086"/>
                    <a:gd name="connsiteY10" fmla="*/ 676682 h 1064242"/>
                    <a:gd name="connsiteX11" fmla="*/ 482821 w 788086"/>
                    <a:gd name="connsiteY11" fmla="*/ 352832 h 1064242"/>
                    <a:gd name="connsiteX12" fmla="*/ 647921 w 788086"/>
                    <a:gd name="connsiteY12" fmla="*/ 232182 h 1064242"/>
                    <a:gd name="connsiteX13" fmla="*/ 774921 w 788086"/>
                    <a:gd name="connsiteY13" fmla="*/ 130582 h 1064242"/>
                    <a:gd name="connsiteX14" fmla="*/ 719046 w 788086"/>
                    <a:gd name="connsiteY14" fmla="*/ 23129 h 1064242"/>
                    <a:gd name="connsiteX0" fmla="*/ 426516 w 788086"/>
                    <a:gd name="connsiteY0" fmla="*/ 4540 h 1049076"/>
                    <a:gd name="connsiteX1" fmla="*/ 258187 w 788086"/>
                    <a:gd name="connsiteY1" fmla="*/ 62541 h 1049076"/>
                    <a:gd name="connsiteX2" fmla="*/ 57371 w 788086"/>
                    <a:gd name="connsiteY2" fmla="*/ 242416 h 1049076"/>
                    <a:gd name="connsiteX3" fmla="*/ 95471 w 788086"/>
                    <a:gd name="connsiteY3" fmla="*/ 725016 h 1049076"/>
                    <a:gd name="connsiteX4" fmla="*/ 221 w 788086"/>
                    <a:gd name="connsiteY4" fmla="*/ 953616 h 1049076"/>
                    <a:gd name="connsiteX5" fmla="*/ 127221 w 788086"/>
                    <a:gd name="connsiteY5" fmla="*/ 890116 h 1049076"/>
                    <a:gd name="connsiteX6" fmla="*/ 171671 w 788086"/>
                    <a:gd name="connsiteY6" fmla="*/ 1048866 h 1049076"/>
                    <a:gd name="connsiteX7" fmla="*/ 254221 w 788086"/>
                    <a:gd name="connsiteY7" fmla="*/ 915516 h 1049076"/>
                    <a:gd name="connsiteX8" fmla="*/ 336771 w 788086"/>
                    <a:gd name="connsiteY8" fmla="*/ 1048866 h 1049076"/>
                    <a:gd name="connsiteX9" fmla="*/ 343121 w 788086"/>
                    <a:gd name="connsiteY9" fmla="*/ 877416 h 1049076"/>
                    <a:gd name="connsiteX10" fmla="*/ 412971 w 788086"/>
                    <a:gd name="connsiteY10" fmla="*/ 661516 h 1049076"/>
                    <a:gd name="connsiteX11" fmla="*/ 482821 w 788086"/>
                    <a:gd name="connsiteY11" fmla="*/ 337666 h 1049076"/>
                    <a:gd name="connsiteX12" fmla="*/ 647921 w 788086"/>
                    <a:gd name="connsiteY12" fmla="*/ 217016 h 1049076"/>
                    <a:gd name="connsiteX13" fmla="*/ 774921 w 788086"/>
                    <a:gd name="connsiteY13" fmla="*/ 115416 h 1049076"/>
                    <a:gd name="connsiteX14" fmla="*/ 719046 w 788086"/>
                    <a:gd name="connsiteY14" fmla="*/ 7963 h 1049076"/>
                    <a:gd name="connsiteX0" fmla="*/ 385600 w 788086"/>
                    <a:gd name="connsiteY0" fmla="*/ 3739 h 1061764"/>
                    <a:gd name="connsiteX1" fmla="*/ 258187 w 788086"/>
                    <a:gd name="connsiteY1" fmla="*/ 75229 h 1061764"/>
                    <a:gd name="connsiteX2" fmla="*/ 57371 w 788086"/>
                    <a:gd name="connsiteY2" fmla="*/ 255104 h 1061764"/>
                    <a:gd name="connsiteX3" fmla="*/ 95471 w 788086"/>
                    <a:gd name="connsiteY3" fmla="*/ 737704 h 1061764"/>
                    <a:gd name="connsiteX4" fmla="*/ 221 w 788086"/>
                    <a:gd name="connsiteY4" fmla="*/ 966304 h 1061764"/>
                    <a:gd name="connsiteX5" fmla="*/ 127221 w 788086"/>
                    <a:gd name="connsiteY5" fmla="*/ 902804 h 1061764"/>
                    <a:gd name="connsiteX6" fmla="*/ 171671 w 788086"/>
                    <a:gd name="connsiteY6" fmla="*/ 1061554 h 1061764"/>
                    <a:gd name="connsiteX7" fmla="*/ 254221 w 788086"/>
                    <a:gd name="connsiteY7" fmla="*/ 928204 h 1061764"/>
                    <a:gd name="connsiteX8" fmla="*/ 336771 w 788086"/>
                    <a:gd name="connsiteY8" fmla="*/ 1061554 h 1061764"/>
                    <a:gd name="connsiteX9" fmla="*/ 343121 w 788086"/>
                    <a:gd name="connsiteY9" fmla="*/ 890104 h 1061764"/>
                    <a:gd name="connsiteX10" fmla="*/ 412971 w 788086"/>
                    <a:gd name="connsiteY10" fmla="*/ 674204 h 1061764"/>
                    <a:gd name="connsiteX11" fmla="*/ 482821 w 788086"/>
                    <a:gd name="connsiteY11" fmla="*/ 350354 h 1061764"/>
                    <a:gd name="connsiteX12" fmla="*/ 647921 w 788086"/>
                    <a:gd name="connsiteY12" fmla="*/ 229704 h 1061764"/>
                    <a:gd name="connsiteX13" fmla="*/ 774921 w 788086"/>
                    <a:gd name="connsiteY13" fmla="*/ 128104 h 1061764"/>
                    <a:gd name="connsiteX14" fmla="*/ 719046 w 788086"/>
                    <a:gd name="connsiteY14" fmla="*/ 20651 h 1061764"/>
                    <a:gd name="connsiteX0" fmla="*/ 385600 w 788086"/>
                    <a:gd name="connsiteY0" fmla="*/ 7239 h 1065264"/>
                    <a:gd name="connsiteX1" fmla="*/ 258187 w 788086"/>
                    <a:gd name="connsiteY1" fmla="*/ 78729 h 1065264"/>
                    <a:gd name="connsiteX2" fmla="*/ 57371 w 788086"/>
                    <a:gd name="connsiteY2" fmla="*/ 258604 h 1065264"/>
                    <a:gd name="connsiteX3" fmla="*/ 95471 w 788086"/>
                    <a:gd name="connsiteY3" fmla="*/ 741204 h 1065264"/>
                    <a:gd name="connsiteX4" fmla="*/ 221 w 788086"/>
                    <a:gd name="connsiteY4" fmla="*/ 969804 h 1065264"/>
                    <a:gd name="connsiteX5" fmla="*/ 127221 w 788086"/>
                    <a:gd name="connsiteY5" fmla="*/ 906304 h 1065264"/>
                    <a:gd name="connsiteX6" fmla="*/ 171671 w 788086"/>
                    <a:gd name="connsiteY6" fmla="*/ 1065054 h 1065264"/>
                    <a:gd name="connsiteX7" fmla="*/ 254221 w 788086"/>
                    <a:gd name="connsiteY7" fmla="*/ 931704 h 1065264"/>
                    <a:gd name="connsiteX8" fmla="*/ 336771 w 788086"/>
                    <a:gd name="connsiteY8" fmla="*/ 1065054 h 1065264"/>
                    <a:gd name="connsiteX9" fmla="*/ 343121 w 788086"/>
                    <a:gd name="connsiteY9" fmla="*/ 893604 h 1065264"/>
                    <a:gd name="connsiteX10" fmla="*/ 412971 w 788086"/>
                    <a:gd name="connsiteY10" fmla="*/ 677704 h 1065264"/>
                    <a:gd name="connsiteX11" fmla="*/ 482821 w 788086"/>
                    <a:gd name="connsiteY11" fmla="*/ 353854 h 1065264"/>
                    <a:gd name="connsiteX12" fmla="*/ 647921 w 788086"/>
                    <a:gd name="connsiteY12" fmla="*/ 233204 h 1065264"/>
                    <a:gd name="connsiteX13" fmla="*/ 774921 w 788086"/>
                    <a:gd name="connsiteY13" fmla="*/ 131604 h 1065264"/>
                    <a:gd name="connsiteX14" fmla="*/ 719046 w 788086"/>
                    <a:gd name="connsiteY14" fmla="*/ 24151 h 1065264"/>
                    <a:gd name="connsiteX0" fmla="*/ 385600 w 821530"/>
                    <a:gd name="connsiteY0" fmla="*/ 7239 h 1065264"/>
                    <a:gd name="connsiteX1" fmla="*/ 258187 w 821530"/>
                    <a:gd name="connsiteY1" fmla="*/ 78729 h 1065264"/>
                    <a:gd name="connsiteX2" fmla="*/ 57371 w 821530"/>
                    <a:gd name="connsiteY2" fmla="*/ 258604 h 1065264"/>
                    <a:gd name="connsiteX3" fmla="*/ 95471 w 821530"/>
                    <a:gd name="connsiteY3" fmla="*/ 741204 h 1065264"/>
                    <a:gd name="connsiteX4" fmla="*/ 221 w 821530"/>
                    <a:gd name="connsiteY4" fmla="*/ 969804 h 1065264"/>
                    <a:gd name="connsiteX5" fmla="*/ 127221 w 821530"/>
                    <a:gd name="connsiteY5" fmla="*/ 906304 h 1065264"/>
                    <a:gd name="connsiteX6" fmla="*/ 171671 w 821530"/>
                    <a:gd name="connsiteY6" fmla="*/ 1065054 h 1065264"/>
                    <a:gd name="connsiteX7" fmla="*/ 254221 w 821530"/>
                    <a:gd name="connsiteY7" fmla="*/ 931704 h 1065264"/>
                    <a:gd name="connsiteX8" fmla="*/ 336771 w 821530"/>
                    <a:gd name="connsiteY8" fmla="*/ 1065054 h 1065264"/>
                    <a:gd name="connsiteX9" fmla="*/ 343121 w 821530"/>
                    <a:gd name="connsiteY9" fmla="*/ 893604 h 1065264"/>
                    <a:gd name="connsiteX10" fmla="*/ 412971 w 821530"/>
                    <a:gd name="connsiteY10" fmla="*/ 677704 h 1065264"/>
                    <a:gd name="connsiteX11" fmla="*/ 482821 w 821530"/>
                    <a:gd name="connsiteY11" fmla="*/ 353854 h 1065264"/>
                    <a:gd name="connsiteX12" fmla="*/ 647921 w 821530"/>
                    <a:gd name="connsiteY12" fmla="*/ 233204 h 1065264"/>
                    <a:gd name="connsiteX13" fmla="*/ 811604 w 821530"/>
                    <a:gd name="connsiteY13" fmla="*/ 175443 h 1065264"/>
                    <a:gd name="connsiteX14" fmla="*/ 719046 w 821530"/>
                    <a:gd name="connsiteY14" fmla="*/ 24151 h 1065264"/>
                    <a:gd name="connsiteX0" fmla="*/ 385600 w 819940"/>
                    <a:gd name="connsiteY0" fmla="*/ 7239 h 1065264"/>
                    <a:gd name="connsiteX1" fmla="*/ 258187 w 819940"/>
                    <a:gd name="connsiteY1" fmla="*/ 78729 h 1065264"/>
                    <a:gd name="connsiteX2" fmla="*/ 57371 w 819940"/>
                    <a:gd name="connsiteY2" fmla="*/ 258604 h 1065264"/>
                    <a:gd name="connsiteX3" fmla="*/ 95471 w 819940"/>
                    <a:gd name="connsiteY3" fmla="*/ 741204 h 1065264"/>
                    <a:gd name="connsiteX4" fmla="*/ 221 w 819940"/>
                    <a:gd name="connsiteY4" fmla="*/ 969804 h 1065264"/>
                    <a:gd name="connsiteX5" fmla="*/ 127221 w 819940"/>
                    <a:gd name="connsiteY5" fmla="*/ 906304 h 1065264"/>
                    <a:gd name="connsiteX6" fmla="*/ 171671 w 819940"/>
                    <a:gd name="connsiteY6" fmla="*/ 1065054 h 1065264"/>
                    <a:gd name="connsiteX7" fmla="*/ 254221 w 819940"/>
                    <a:gd name="connsiteY7" fmla="*/ 931704 h 1065264"/>
                    <a:gd name="connsiteX8" fmla="*/ 336771 w 819940"/>
                    <a:gd name="connsiteY8" fmla="*/ 1065054 h 1065264"/>
                    <a:gd name="connsiteX9" fmla="*/ 343121 w 819940"/>
                    <a:gd name="connsiteY9" fmla="*/ 893604 h 1065264"/>
                    <a:gd name="connsiteX10" fmla="*/ 412971 w 819940"/>
                    <a:gd name="connsiteY10" fmla="*/ 677704 h 1065264"/>
                    <a:gd name="connsiteX11" fmla="*/ 482821 w 819940"/>
                    <a:gd name="connsiteY11" fmla="*/ 353854 h 1065264"/>
                    <a:gd name="connsiteX12" fmla="*/ 647921 w 819940"/>
                    <a:gd name="connsiteY12" fmla="*/ 233204 h 1065264"/>
                    <a:gd name="connsiteX13" fmla="*/ 811604 w 819940"/>
                    <a:gd name="connsiteY13" fmla="*/ 175443 h 1065264"/>
                    <a:gd name="connsiteX14" fmla="*/ 690828 w 819940"/>
                    <a:gd name="connsiteY14" fmla="*/ 14034 h 1065264"/>
                    <a:gd name="connsiteX0" fmla="*/ 385600 w 824905"/>
                    <a:gd name="connsiteY0" fmla="*/ 7239 h 1065264"/>
                    <a:gd name="connsiteX1" fmla="*/ 258187 w 824905"/>
                    <a:gd name="connsiteY1" fmla="*/ 78729 h 1065264"/>
                    <a:gd name="connsiteX2" fmla="*/ 57371 w 824905"/>
                    <a:gd name="connsiteY2" fmla="*/ 258604 h 1065264"/>
                    <a:gd name="connsiteX3" fmla="*/ 95471 w 824905"/>
                    <a:gd name="connsiteY3" fmla="*/ 741204 h 1065264"/>
                    <a:gd name="connsiteX4" fmla="*/ 221 w 824905"/>
                    <a:gd name="connsiteY4" fmla="*/ 969804 h 1065264"/>
                    <a:gd name="connsiteX5" fmla="*/ 127221 w 824905"/>
                    <a:gd name="connsiteY5" fmla="*/ 906304 h 1065264"/>
                    <a:gd name="connsiteX6" fmla="*/ 171671 w 824905"/>
                    <a:gd name="connsiteY6" fmla="*/ 1065054 h 1065264"/>
                    <a:gd name="connsiteX7" fmla="*/ 254221 w 824905"/>
                    <a:gd name="connsiteY7" fmla="*/ 931704 h 1065264"/>
                    <a:gd name="connsiteX8" fmla="*/ 336771 w 824905"/>
                    <a:gd name="connsiteY8" fmla="*/ 1065054 h 1065264"/>
                    <a:gd name="connsiteX9" fmla="*/ 343121 w 824905"/>
                    <a:gd name="connsiteY9" fmla="*/ 893604 h 1065264"/>
                    <a:gd name="connsiteX10" fmla="*/ 412971 w 824905"/>
                    <a:gd name="connsiteY10" fmla="*/ 677704 h 1065264"/>
                    <a:gd name="connsiteX11" fmla="*/ 482821 w 824905"/>
                    <a:gd name="connsiteY11" fmla="*/ 353854 h 1065264"/>
                    <a:gd name="connsiteX12" fmla="*/ 647921 w 824905"/>
                    <a:gd name="connsiteY12" fmla="*/ 233204 h 1065264"/>
                    <a:gd name="connsiteX13" fmla="*/ 811604 w 824905"/>
                    <a:gd name="connsiteY13" fmla="*/ 175443 h 1065264"/>
                    <a:gd name="connsiteX14" fmla="*/ 690828 w 824905"/>
                    <a:gd name="connsiteY14" fmla="*/ 14034 h 1065264"/>
                    <a:gd name="connsiteX0" fmla="*/ 385600 w 794921"/>
                    <a:gd name="connsiteY0" fmla="*/ 7239 h 1065264"/>
                    <a:gd name="connsiteX1" fmla="*/ 258187 w 794921"/>
                    <a:gd name="connsiteY1" fmla="*/ 78729 h 1065264"/>
                    <a:gd name="connsiteX2" fmla="*/ 57371 w 794921"/>
                    <a:gd name="connsiteY2" fmla="*/ 258604 h 1065264"/>
                    <a:gd name="connsiteX3" fmla="*/ 95471 w 794921"/>
                    <a:gd name="connsiteY3" fmla="*/ 741204 h 1065264"/>
                    <a:gd name="connsiteX4" fmla="*/ 221 w 794921"/>
                    <a:gd name="connsiteY4" fmla="*/ 969804 h 1065264"/>
                    <a:gd name="connsiteX5" fmla="*/ 127221 w 794921"/>
                    <a:gd name="connsiteY5" fmla="*/ 906304 h 1065264"/>
                    <a:gd name="connsiteX6" fmla="*/ 171671 w 794921"/>
                    <a:gd name="connsiteY6" fmla="*/ 1065054 h 1065264"/>
                    <a:gd name="connsiteX7" fmla="*/ 254221 w 794921"/>
                    <a:gd name="connsiteY7" fmla="*/ 931704 h 1065264"/>
                    <a:gd name="connsiteX8" fmla="*/ 336771 w 794921"/>
                    <a:gd name="connsiteY8" fmla="*/ 1065054 h 1065264"/>
                    <a:gd name="connsiteX9" fmla="*/ 343121 w 794921"/>
                    <a:gd name="connsiteY9" fmla="*/ 893604 h 1065264"/>
                    <a:gd name="connsiteX10" fmla="*/ 412971 w 794921"/>
                    <a:gd name="connsiteY10" fmla="*/ 677704 h 1065264"/>
                    <a:gd name="connsiteX11" fmla="*/ 482821 w 794921"/>
                    <a:gd name="connsiteY11" fmla="*/ 353854 h 1065264"/>
                    <a:gd name="connsiteX12" fmla="*/ 647921 w 794921"/>
                    <a:gd name="connsiteY12" fmla="*/ 233204 h 1065264"/>
                    <a:gd name="connsiteX13" fmla="*/ 776332 w 794921"/>
                    <a:gd name="connsiteY13" fmla="*/ 161954 h 1065264"/>
                    <a:gd name="connsiteX14" fmla="*/ 690828 w 794921"/>
                    <a:gd name="connsiteY14" fmla="*/ 14034 h 1065264"/>
                    <a:gd name="connsiteX0" fmla="*/ 343407 w 752728"/>
                    <a:gd name="connsiteY0" fmla="*/ 7239 h 1065264"/>
                    <a:gd name="connsiteX1" fmla="*/ 215994 w 752728"/>
                    <a:gd name="connsiteY1" fmla="*/ 78729 h 1065264"/>
                    <a:gd name="connsiteX2" fmla="*/ 15178 w 752728"/>
                    <a:gd name="connsiteY2" fmla="*/ 258604 h 1065264"/>
                    <a:gd name="connsiteX3" fmla="*/ 53278 w 752728"/>
                    <a:gd name="connsiteY3" fmla="*/ 741204 h 1065264"/>
                    <a:gd name="connsiteX4" fmla="*/ 355 w 752728"/>
                    <a:gd name="connsiteY4" fmla="*/ 991723 h 1065264"/>
                    <a:gd name="connsiteX5" fmla="*/ 85028 w 752728"/>
                    <a:gd name="connsiteY5" fmla="*/ 906304 h 1065264"/>
                    <a:gd name="connsiteX6" fmla="*/ 129478 w 752728"/>
                    <a:gd name="connsiteY6" fmla="*/ 1065054 h 1065264"/>
                    <a:gd name="connsiteX7" fmla="*/ 212028 w 752728"/>
                    <a:gd name="connsiteY7" fmla="*/ 931704 h 1065264"/>
                    <a:gd name="connsiteX8" fmla="*/ 294578 w 752728"/>
                    <a:gd name="connsiteY8" fmla="*/ 1065054 h 1065264"/>
                    <a:gd name="connsiteX9" fmla="*/ 300928 w 752728"/>
                    <a:gd name="connsiteY9" fmla="*/ 893604 h 1065264"/>
                    <a:gd name="connsiteX10" fmla="*/ 370778 w 752728"/>
                    <a:gd name="connsiteY10" fmla="*/ 677704 h 1065264"/>
                    <a:gd name="connsiteX11" fmla="*/ 440628 w 752728"/>
                    <a:gd name="connsiteY11" fmla="*/ 353854 h 1065264"/>
                    <a:gd name="connsiteX12" fmla="*/ 605728 w 752728"/>
                    <a:gd name="connsiteY12" fmla="*/ 233204 h 1065264"/>
                    <a:gd name="connsiteX13" fmla="*/ 734139 w 752728"/>
                    <a:gd name="connsiteY13" fmla="*/ 161954 h 1065264"/>
                    <a:gd name="connsiteX14" fmla="*/ 648635 w 752728"/>
                    <a:gd name="connsiteY14" fmla="*/ 14034 h 1065264"/>
                    <a:gd name="connsiteX0" fmla="*/ 352431 w 761752"/>
                    <a:gd name="connsiteY0" fmla="*/ 7239 h 1065264"/>
                    <a:gd name="connsiteX1" fmla="*/ 225018 w 761752"/>
                    <a:gd name="connsiteY1" fmla="*/ 78729 h 1065264"/>
                    <a:gd name="connsiteX2" fmla="*/ 24202 w 761752"/>
                    <a:gd name="connsiteY2" fmla="*/ 258604 h 1065264"/>
                    <a:gd name="connsiteX3" fmla="*/ 62302 w 761752"/>
                    <a:gd name="connsiteY3" fmla="*/ 741204 h 1065264"/>
                    <a:gd name="connsiteX4" fmla="*/ 9379 w 761752"/>
                    <a:gd name="connsiteY4" fmla="*/ 991723 h 1065264"/>
                    <a:gd name="connsiteX5" fmla="*/ 94052 w 761752"/>
                    <a:gd name="connsiteY5" fmla="*/ 906304 h 1065264"/>
                    <a:gd name="connsiteX6" fmla="*/ 138502 w 761752"/>
                    <a:gd name="connsiteY6" fmla="*/ 1065054 h 1065264"/>
                    <a:gd name="connsiteX7" fmla="*/ 221052 w 761752"/>
                    <a:gd name="connsiteY7" fmla="*/ 931704 h 1065264"/>
                    <a:gd name="connsiteX8" fmla="*/ 303602 w 761752"/>
                    <a:gd name="connsiteY8" fmla="*/ 1065054 h 1065264"/>
                    <a:gd name="connsiteX9" fmla="*/ 309952 w 761752"/>
                    <a:gd name="connsiteY9" fmla="*/ 893604 h 1065264"/>
                    <a:gd name="connsiteX10" fmla="*/ 379802 w 761752"/>
                    <a:gd name="connsiteY10" fmla="*/ 677704 h 1065264"/>
                    <a:gd name="connsiteX11" fmla="*/ 449652 w 761752"/>
                    <a:gd name="connsiteY11" fmla="*/ 353854 h 1065264"/>
                    <a:gd name="connsiteX12" fmla="*/ 614752 w 761752"/>
                    <a:gd name="connsiteY12" fmla="*/ 233204 h 1065264"/>
                    <a:gd name="connsiteX13" fmla="*/ 743163 w 761752"/>
                    <a:gd name="connsiteY13" fmla="*/ 161954 h 1065264"/>
                    <a:gd name="connsiteX14" fmla="*/ 657659 w 761752"/>
                    <a:gd name="connsiteY14" fmla="*/ 14034 h 1065264"/>
                    <a:gd name="connsiteX0" fmla="*/ 352431 w 761752"/>
                    <a:gd name="connsiteY0" fmla="*/ 7239 h 1065267"/>
                    <a:gd name="connsiteX1" fmla="*/ 225018 w 761752"/>
                    <a:gd name="connsiteY1" fmla="*/ 78729 h 1065267"/>
                    <a:gd name="connsiteX2" fmla="*/ 24202 w 761752"/>
                    <a:gd name="connsiteY2" fmla="*/ 258604 h 1065267"/>
                    <a:gd name="connsiteX3" fmla="*/ 62302 w 761752"/>
                    <a:gd name="connsiteY3" fmla="*/ 741204 h 1065267"/>
                    <a:gd name="connsiteX4" fmla="*/ 9379 w 761752"/>
                    <a:gd name="connsiteY4" fmla="*/ 991723 h 1065267"/>
                    <a:gd name="connsiteX5" fmla="*/ 94052 w 761752"/>
                    <a:gd name="connsiteY5" fmla="*/ 906304 h 1065267"/>
                    <a:gd name="connsiteX6" fmla="*/ 104641 w 761752"/>
                    <a:gd name="connsiteY6" fmla="*/ 1049879 h 1065267"/>
                    <a:gd name="connsiteX7" fmla="*/ 221052 w 761752"/>
                    <a:gd name="connsiteY7" fmla="*/ 931704 h 1065267"/>
                    <a:gd name="connsiteX8" fmla="*/ 303602 w 761752"/>
                    <a:gd name="connsiteY8" fmla="*/ 1065054 h 1065267"/>
                    <a:gd name="connsiteX9" fmla="*/ 309952 w 761752"/>
                    <a:gd name="connsiteY9" fmla="*/ 893604 h 1065267"/>
                    <a:gd name="connsiteX10" fmla="*/ 379802 w 761752"/>
                    <a:gd name="connsiteY10" fmla="*/ 677704 h 1065267"/>
                    <a:gd name="connsiteX11" fmla="*/ 449652 w 761752"/>
                    <a:gd name="connsiteY11" fmla="*/ 353854 h 1065267"/>
                    <a:gd name="connsiteX12" fmla="*/ 614752 w 761752"/>
                    <a:gd name="connsiteY12" fmla="*/ 233204 h 1065267"/>
                    <a:gd name="connsiteX13" fmla="*/ 743163 w 761752"/>
                    <a:gd name="connsiteY13" fmla="*/ 161954 h 1065267"/>
                    <a:gd name="connsiteX14" fmla="*/ 657659 w 761752"/>
                    <a:gd name="connsiteY14" fmla="*/ 14034 h 1065267"/>
                    <a:gd name="connsiteX0" fmla="*/ 352431 w 761752"/>
                    <a:gd name="connsiteY0" fmla="*/ 7239 h 1065267"/>
                    <a:gd name="connsiteX1" fmla="*/ 225018 w 761752"/>
                    <a:gd name="connsiteY1" fmla="*/ 78729 h 1065267"/>
                    <a:gd name="connsiteX2" fmla="*/ 24202 w 761752"/>
                    <a:gd name="connsiteY2" fmla="*/ 258604 h 1065267"/>
                    <a:gd name="connsiteX3" fmla="*/ 62302 w 761752"/>
                    <a:gd name="connsiteY3" fmla="*/ 741204 h 1065267"/>
                    <a:gd name="connsiteX4" fmla="*/ 9379 w 761752"/>
                    <a:gd name="connsiteY4" fmla="*/ 991723 h 1065267"/>
                    <a:gd name="connsiteX5" fmla="*/ 94052 w 761752"/>
                    <a:gd name="connsiteY5" fmla="*/ 906304 h 1065267"/>
                    <a:gd name="connsiteX6" fmla="*/ 104641 w 761752"/>
                    <a:gd name="connsiteY6" fmla="*/ 1049879 h 1065267"/>
                    <a:gd name="connsiteX7" fmla="*/ 221052 w 761752"/>
                    <a:gd name="connsiteY7" fmla="*/ 931704 h 1065267"/>
                    <a:gd name="connsiteX8" fmla="*/ 303602 w 761752"/>
                    <a:gd name="connsiteY8" fmla="*/ 1065054 h 1065267"/>
                    <a:gd name="connsiteX9" fmla="*/ 309952 w 761752"/>
                    <a:gd name="connsiteY9" fmla="*/ 893604 h 1065267"/>
                    <a:gd name="connsiteX10" fmla="*/ 379802 w 761752"/>
                    <a:gd name="connsiteY10" fmla="*/ 677704 h 1065267"/>
                    <a:gd name="connsiteX11" fmla="*/ 449652 w 761752"/>
                    <a:gd name="connsiteY11" fmla="*/ 353854 h 1065267"/>
                    <a:gd name="connsiteX12" fmla="*/ 614752 w 761752"/>
                    <a:gd name="connsiteY12" fmla="*/ 233204 h 1065267"/>
                    <a:gd name="connsiteX13" fmla="*/ 743163 w 761752"/>
                    <a:gd name="connsiteY13" fmla="*/ 161954 h 1065267"/>
                    <a:gd name="connsiteX14" fmla="*/ 657659 w 761752"/>
                    <a:gd name="connsiteY14" fmla="*/ 14034 h 1065267"/>
                    <a:gd name="connsiteX0" fmla="*/ 352431 w 761752"/>
                    <a:gd name="connsiteY0" fmla="*/ 7239 h 1070319"/>
                    <a:gd name="connsiteX1" fmla="*/ 225018 w 761752"/>
                    <a:gd name="connsiteY1" fmla="*/ 78729 h 1070319"/>
                    <a:gd name="connsiteX2" fmla="*/ 24202 w 761752"/>
                    <a:gd name="connsiteY2" fmla="*/ 258604 h 1070319"/>
                    <a:gd name="connsiteX3" fmla="*/ 62302 w 761752"/>
                    <a:gd name="connsiteY3" fmla="*/ 741204 h 1070319"/>
                    <a:gd name="connsiteX4" fmla="*/ 9379 w 761752"/>
                    <a:gd name="connsiteY4" fmla="*/ 991723 h 1070319"/>
                    <a:gd name="connsiteX5" fmla="*/ 94052 w 761752"/>
                    <a:gd name="connsiteY5" fmla="*/ 906304 h 1070319"/>
                    <a:gd name="connsiteX6" fmla="*/ 104641 w 761752"/>
                    <a:gd name="connsiteY6" fmla="*/ 1049879 h 1070319"/>
                    <a:gd name="connsiteX7" fmla="*/ 221052 w 761752"/>
                    <a:gd name="connsiteY7" fmla="*/ 931704 h 1070319"/>
                    <a:gd name="connsiteX8" fmla="*/ 227414 w 761752"/>
                    <a:gd name="connsiteY8" fmla="*/ 1070112 h 1070319"/>
                    <a:gd name="connsiteX9" fmla="*/ 309952 w 761752"/>
                    <a:gd name="connsiteY9" fmla="*/ 893604 h 1070319"/>
                    <a:gd name="connsiteX10" fmla="*/ 379802 w 761752"/>
                    <a:gd name="connsiteY10" fmla="*/ 677704 h 1070319"/>
                    <a:gd name="connsiteX11" fmla="*/ 449652 w 761752"/>
                    <a:gd name="connsiteY11" fmla="*/ 353854 h 1070319"/>
                    <a:gd name="connsiteX12" fmla="*/ 614752 w 761752"/>
                    <a:gd name="connsiteY12" fmla="*/ 233204 h 1070319"/>
                    <a:gd name="connsiteX13" fmla="*/ 743163 w 761752"/>
                    <a:gd name="connsiteY13" fmla="*/ 161954 h 1070319"/>
                    <a:gd name="connsiteX14" fmla="*/ 657659 w 761752"/>
                    <a:gd name="connsiteY14" fmla="*/ 14034 h 1070319"/>
                    <a:gd name="connsiteX0" fmla="*/ 352431 w 761752"/>
                    <a:gd name="connsiteY0" fmla="*/ 7239 h 1070121"/>
                    <a:gd name="connsiteX1" fmla="*/ 225018 w 761752"/>
                    <a:gd name="connsiteY1" fmla="*/ 78729 h 1070121"/>
                    <a:gd name="connsiteX2" fmla="*/ 24202 w 761752"/>
                    <a:gd name="connsiteY2" fmla="*/ 258604 h 1070121"/>
                    <a:gd name="connsiteX3" fmla="*/ 62302 w 761752"/>
                    <a:gd name="connsiteY3" fmla="*/ 741204 h 1070121"/>
                    <a:gd name="connsiteX4" fmla="*/ 9379 w 761752"/>
                    <a:gd name="connsiteY4" fmla="*/ 991723 h 1070121"/>
                    <a:gd name="connsiteX5" fmla="*/ 94052 w 761752"/>
                    <a:gd name="connsiteY5" fmla="*/ 906304 h 1070121"/>
                    <a:gd name="connsiteX6" fmla="*/ 104641 w 761752"/>
                    <a:gd name="connsiteY6" fmla="*/ 1049879 h 1070121"/>
                    <a:gd name="connsiteX7" fmla="*/ 221052 w 761752"/>
                    <a:gd name="connsiteY7" fmla="*/ 931704 h 1070121"/>
                    <a:gd name="connsiteX8" fmla="*/ 227414 w 761752"/>
                    <a:gd name="connsiteY8" fmla="*/ 1070112 h 1070121"/>
                    <a:gd name="connsiteX9" fmla="*/ 309952 w 761752"/>
                    <a:gd name="connsiteY9" fmla="*/ 893604 h 1070121"/>
                    <a:gd name="connsiteX10" fmla="*/ 379802 w 761752"/>
                    <a:gd name="connsiteY10" fmla="*/ 677704 h 1070121"/>
                    <a:gd name="connsiteX11" fmla="*/ 449652 w 761752"/>
                    <a:gd name="connsiteY11" fmla="*/ 353854 h 1070121"/>
                    <a:gd name="connsiteX12" fmla="*/ 614752 w 761752"/>
                    <a:gd name="connsiteY12" fmla="*/ 233204 h 1070121"/>
                    <a:gd name="connsiteX13" fmla="*/ 743163 w 761752"/>
                    <a:gd name="connsiteY13" fmla="*/ 161954 h 1070121"/>
                    <a:gd name="connsiteX14" fmla="*/ 657659 w 761752"/>
                    <a:gd name="connsiteY14" fmla="*/ 14034 h 1070121"/>
                    <a:gd name="connsiteX0" fmla="*/ 352431 w 761752"/>
                    <a:gd name="connsiteY0" fmla="*/ 7239 h 1070121"/>
                    <a:gd name="connsiteX1" fmla="*/ 225018 w 761752"/>
                    <a:gd name="connsiteY1" fmla="*/ 78729 h 1070121"/>
                    <a:gd name="connsiteX2" fmla="*/ 24202 w 761752"/>
                    <a:gd name="connsiteY2" fmla="*/ 258604 h 1070121"/>
                    <a:gd name="connsiteX3" fmla="*/ 62302 w 761752"/>
                    <a:gd name="connsiteY3" fmla="*/ 741204 h 1070121"/>
                    <a:gd name="connsiteX4" fmla="*/ 9379 w 761752"/>
                    <a:gd name="connsiteY4" fmla="*/ 991723 h 1070121"/>
                    <a:gd name="connsiteX5" fmla="*/ 94052 w 761752"/>
                    <a:gd name="connsiteY5" fmla="*/ 906304 h 1070121"/>
                    <a:gd name="connsiteX6" fmla="*/ 104641 w 761752"/>
                    <a:gd name="connsiteY6" fmla="*/ 1049879 h 1070121"/>
                    <a:gd name="connsiteX7" fmla="*/ 221052 w 761752"/>
                    <a:gd name="connsiteY7" fmla="*/ 931704 h 1070121"/>
                    <a:gd name="connsiteX8" fmla="*/ 227414 w 761752"/>
                    <a:gd name="connsiteY8" fmla="*/ 1070112 h 1070121"/>
                    <a:gd name="connsiteX9" fmla="*/ 309952 w 761752"/>
                    <a:gd name="connsiteY9" fmla="*/ 893604 h 1070121"/>
                    <a:gd name="connsiteX10" fmla="*/ 379802 w 761752"/>
                    <a:gd name="connsiteY10" fmla="*/ 677704 h 1070121"/>
                    <a:gd name="connsiteX11" fmla="*/ 449652 w 761752"/>
                    <a:gd name="connsiteY11" fmla="*/ 353854 h 1070121"/>
                    <a:gd name="connsiteX12" fmla="*/ 614752 w 761752"/>
                    <a:gd name="connsiteY12" fmla="*/ 233204 h 1070121"/>
                    <a:gd name="connsiteX13" fmla="*/ 743163 w 761752"/>
                    <a:gd name="connsiteY13" fmla="*/ 161954 h 1070121"/>
                    <a:gd name="connsiteX14" fmla="*/ 657659 w 761752"/>
                    <a:gd name="connsiteY14" fmla="*/ 14034 h 1070121"/>
                    <a:gd name="connsiteX0" fmla="*/ 352431 w 761752"/>
                    <a:gd name="connsiteY0" fmla="*/ 7239 h 1070142"/>
                    <a:gd name="connsiteX1" fmla="*/ 225018 w 761752"/>
                    <a:gd name="connsiteY1" fmla="*/ 78729 h 1070142"/>
                    <a:gd name="connsiteX2" fmla="*/ 24202 w 761752"/>
                    <a:gd name="connsiteY2" fmla="*/ 258604 h 1070142"/>
                    <a:gd name="connsiteX3" fmla="*/ 62302 w 761752"/>
                    <a:gd name="connsiteY3" fmla="*/ 741204 h 1070142"/>
                    <a:gd name="connsiteX4" fmla="*/ 9379 w 761752"/>
                    <a:gd name="connsiteY4" fmla="*/ 991723 h 1070142"/>
                    <a:gd name="connsiteX5" fmla="*/ 94052 w 761752"/>
                    <a:gd name="connsiteY5" fmla="*/ 906304 h 1070142"/>
                    <a:gd name="connsiteX6" fmla="*/ 104641 w 761752"/>
                    <a:gd name="connsiteY6" fmla="*/ 1049879 h 1070142"/>
                    <a:gd name="connsiteX7" fmla="*/ 221052 w 761752"/>
                    <a:gd name="connsiteY7" fmla="*/ 931704 h 1070142"/>
                    <a:gd name="connsiteX8" fmla="*/ 227414 w 761752"/>
                    <a:gd name="connsiteY8" fmla="*/ 1070112 h 1070142"/>
                    <a:gd name="connsiteX9" fmla="*/ 309952 w 761752"/>
                    <a:gd name="connsiteY9" fmla="*/ 893604 h 1070142"/>
                    <a:gd name="connsiteX10" fmla="*/ 379802 w 761752"/>
                    <a:gd name="connsiteY10" fmla="*/ 677704 h 1070142"/>
                    <a:gd name="connsiteX11" fmla="*/ 449652 w 761752"/>
                    <a:gd name="connsiteY11" fmla="*/ 353854 h 1070142"/>
                    <a:gd name="connsiteX12" fmla="*/ 614752 w 761752"/>
                    <a:gd name="connsiteY12" fmla="*/ 233204 h 1070142"/>
                    <a:gd name="connsiteX13" fmla="*/ 743163 w 761752"/>
                    <a:gd name="connsiteY13" fmla="*/ 161954 h 1070142"/>
                    <a:gd name="connsiteX14" fmla="*/ 657659 w 761752"/>
                    <a:gd name="connsiteY14" fmla="*/ 14034 h 1070142"/>
                    <a:gd name="connsiteX0" fmla="*/ 352431 w 761752"/>
                    <a:gd name="connsiteY0" fmla="*/ 7239 h 1070142"/>
                    <a:gd name="connsiteX1" fmla="*/ 225018 w 761752"/>
                    <a:gd name="connsiteY1" fmla="*/ 78729 h 1070142"/>
                    <a:gd name="connsiteX2" fmla="*/ 24202 w 761752"/>
                    <a:gd name="connsiteY2" fmla="*/ 258604 h 1070142"/>
                    <a:gd name="connsiteX3" fmla="*/ 62302 w 761752"/>
                    <a:gd name="connsiteY3" fmla="*/ 741204 h 1070142"/>
                    <a:gd name="connsiteX4" fmla="*/ 9379 w 761752"/>
                    <a:gd name="connsiteY4" fmla="*/ 991723 h 1070142"/>
                    <a:gd name="connsiteX5" fmla="*/ 94052 w 761752"/>
                    <a:gd name="connsiteY5" fmla="*/ 906304 h 1070142"/>
                    <a:gd name="connsiteX6" fmla="*/ 122983 w 761752"/>
                    <a:gd name="connsiteY6" fmla="*/ 1061682 h 1070142"/>
                    <a:gd name="connsiteX7" fmla="*/ 221052 w 761752"/>
                    <a:gd name="connsiteY7" fmla="*/ 931704 h 1070142"/>
                    <a:gd name="connsiteX8" fmla="*/ 227414 w 761752"/>
                    <a:gd name="connsiteY8" fmla="*/ 1070112 h 1070142"/>
                    <a:gd name="connsiteX9" fmla="*/ 309952 w 761752"/>
                    <a:gd name="connsiteY9" fmla="*/ 893604 h 1070142"/>
                    <a:gd name="connsiteX10" fmla="*/ 379802 w 761752"/>
                    <a:gd name="connsiteY10" fmla="*/ 677704 h 1070142"/>
                    <a:gd name="connsiteX11" fmla="*/ 449652 w 761752"/>
                    <a:gd name="connsiteY11" fmla="*/ 353854 h 1070142"/>
                    <a:gd name="connsiteX12" fmla="*/ 614752 w 761752"/>
                    <a:gd name="connsiteY12" fmla="*/ 233204 h 1070142"/>
                    <a:gd name="connsiteX13" fmla="*/ 743163 w 761752"/>
                    <a:gd name="connsiteY13" fmla="*/ 161954 h 1070142"/>
                    <a:gd name="connsiteX14" fmla="*/ 657659 w 761752"/>
                    <a:gd name="connsiteY14" fmla="*/ 14034 h 1070142"/>
                    <a:gd name="connsiteX0" fmla="*/ 335034 w 744355"/>
                    <a:gd name="connsiteY0" fmla="*/ 7239 h 1070142"/>
                    <a:gd name="connsiteX1" fmla="*/ 207621 w 744355"/>
                    <a:gd name="connsiteY1" fmla="*/ 78729 h 1070142"/>
                    <a:gd name="connsiteX2" fmla="*/ 6805 w 744355"/>
                    <a:gd name="connsiteY2" fmla="*/ 258604 h 1070142"/>
                    <a:gd name="connsiteX3" fmla="*/ 44905 w 744355"/>
                    <a:gd name="connsiteY3" fmla="*/ 741204 h 1070142"/>
                    <a:gd name="connsiteX4" fmla="*/ 23022 w 744355"/>
                    <a:gd name="connsiteY4" fmla="*/ 1027131 h 1070142"/>
                    <a:gd name="connsiteX5" fmla="*/ 76655 w 744355"/>
                    <a:gd name="connsiteY5" fmla="*/ 906304 h 1070142"/>
                    <a:gd name="connsiteX6" fmla="*/ 105586 w 744355"/>
                    <a:gd name="connsiteY6" fmla="*/ 1061682 h 1070142"/>
                    <a:gd name="connsiteX7" fmla="*/ 203655 w 744355"/>
                    <a:gd name="connsiteY7" fmla="*/ 931704 h 1070142"/>
                    <a:gd name="connsiteX8" fmla="*/ 210017 w 744355"/>
                    <a:gd name="connsiteY8" fmla="*/ 1070112 h 1070142"/>
                    <a:gd name="connsiteX9" fmla="*/ 292555 w 744355"/>
                    <a:gd name="connsiteY9" fmla="*/ 893604 h 1070142"/>
                    <a:gd name="connsiteX10" fmla="*/ 362405 w 744355"/>
                    <a:gd name="connsiteY10" fmla="*/ 677704 h 1070142"/>
                    <a:gd name="connsiteX11" fmla="*/ 432255 w 744355"/>
                    <a:gd name="connsiteY11" fmla="*/ 353854 h 1070142"/>
                    <a:gd name="connsiteX12" fmla="*/ 597355 w 744355"/>
                    <a:gd name="connsiteY12" fmla="*/ 233204 h 1070142"/>
                    <a:gd name="connsiteX13" fmla="*/ 725766 w 744355"/>
                    <a:gd name="connsiteY13" fmla="*/ 161954 h 1070142"/>
                    <a:gd name="connsiteX14" fmla="*/ 640262 w 744355"/>
                    <a:gd name="connsiteY14" fmla="*/ 14034 h 1070142"/>
                    <a:gd name="connsiteX0" fmla="*/ 335034 w 744355"/>
                    <a:gd name="connsiteY0" fmla="*/ 7239 h 1070142"/>
                    <a:gd name="connsiteX1" fmla="*/ 207621 w 744355"/>
                    <a:gd name="connsiteY1" fmla="*/ 78729 h 1070142"/>
                    <a:gd name="connsiteX2" fmla="*/ 6805 w 744355"/>
                    <a:gd name="connsiteY2" fmla="*/ 258604 h 1070142"/>
                    <a:gd name="connsiteX3" fmla="*/ 44905 w 744355"/>
                    <a:gd name="connsiteY3" fmla="*/ 741204 h 1070142"/>
                    <a:gd name="connsiteX4" fmla="*/ 23022 w 744355"/>
                    <a:gd name="connsiteY4" fmla="*/ 1027131 h 1070142"/>
                    <a:gd name="connsiteX5" fmla="*/ 76655 w 744355"/>
                    <a:gd name="connsiteY5" fmla="*/ 906304 h 1070142"/>
                    <a:gd name="connsiteX6" fmla="*/ 105586 w 744355"/>
                    <a:gd name="connsiteY6" fmla="*/ 1061682 h 1070142"/>
                    <a:gd name="connsiteX7" fmla="*/ 203655 w 744355"/>
                    <a:gd name="connsiteY7" fmla="*/ 931704 h 1070142"/>
                    <a:gd name="connsiteX8" fmla="*/ 210017 w 744355"/>
                    <a:gd name="connsiteY8" fmla="*/ 1070112 h 1070142"/>
                    <a:gd name="connsiteX9" fmla="*/ 292555 w 744355"/>
                    <a:gd name="connsiteY9" fmla="*/ 893604 h 1070142"/>
                    <a:gd name="connsiteX10" fmla="*/ 362405 w 744355"/>
                    <a:gd name="connsiteY10" fmla="*/ 677704 h 1070142"/>
                    <a:gd name="connsiteX11" fmla="*/ 432255 w 744355"/>
                    <a:gd name="connsiteY11" fmla="*/ 353854 h 1070142"/>
                    <a:gd name="connsiteX12" fmla="*/ 597355 w 744355"/>
                    <a:gd name="connsiteY12" fmla="*/ 233204 h 1070142"/>
                    <a:gd name="connsiteX13" fmla="*/ 725766 w 744355"/>
                    <a:gd name="connsiteY13" fmla="*/ 161954 h 1070142"/>
                    <a:gd name="connsiteX14" fmla="*/ 640262 w 744355"/>
                    <a:gd name="connsiteY14" fmla="*/ 14034 h 1070142"/>
                    <a:gd name="connsiteX0" fmla="*/ 335034 w 744355"/>
                    <a:gd name="connsiteY0" fmla="*/ 7239 h 1070142"/>
                    <a:gd name="connsiteX1" fmla="*/ 207621 w 744355"/>
                    <a:gd name="connsiteY1" fmla="*/ 78729 h 1070142"/>
                    <a:gd name="connsiteX2" fmla="*/ 6805 w 744355"/>
                    <a:gd name="connsiteY2" fmla="*/ 258604 h 1070142"/>
                    <a:gd name="connsiteX3" fmla="*/ 44905 w 744355"/>
                    <a:gd name="connsiteY3" fmla="*/ 741204 h 1070142"/>
                    <a:gd name="connsiteX4" fmla="*/ 23022 w 744355"/>
                    <a:gd name="connsiteY4" fmla="*/ 1027131 h 1070142"/>
                    <a:gd name="connsiteX5" fmla="*/ 99229 w 744355"/>
                    <a:gd name="connsiteY5" fmla="*/ 913048 h 1070142"/>
                    <a:gd name="connsiteX6" fmla="*/ 105586 w 744355"/>
                    <a:gd name="connsiteY6" fmla="*/ 1061682 h 1070142"/>
                    <a:gd name="connsiteX7" fmla="*/ 203655 w 744355"/>
                    <a:gd name="connsiteY7" fmla="*/ 931704 h 1070142"/>
                    <a:gd name="connsiteX8" fmla="*/ 210017 w 744355"/>
                    <a:gd name="connsiteY8" fmla="*/ 1070112 h 1070142"/>
                    <a:gd name="connsiteX9" fmla="*/ 292555 w 744355"/>
                    <a:gd name="connsiteY9" fmla="*/ 893604 h 1070142"/>
                    <a:gd name="connsiteX10" fmla="*/ 362405 w 744355"/>
                    <a:gd name="connsiteY10" fmla="*/ 677704 h 1070142"/>
                    <a:gd name="connsiteX11" fmla="*/ 432255 w 744355"/>
                    <a:gd name="connsiteY11" fmla="*/ 353854 h 1070142"/>
                    <a:gd name="connsiteX12" fmla="*/ 597355 w 744355"/>
                    <a:gd name="connsiteY12" fmla="*/ 233204 h 1070142"/>
                    <a:gd name="connsiteX13" fmla="*/ 725766 w 744355"/>
                    <a:gd name="connsiteY13" fmla="*/ 161954 h 1070142"/>
                    <a:gd name="connsiteX14" fmla="*/ 640262 w 744355"/>
                    <a:gd name="connsiteY14" fmla="*/ 14034 h 1070142"/>
                    <a:gd name="connsiteX0" fmla="*/ 335034 w 744355"/>
                    <a:gd name="connsiteY0" fmla="*/ 7239 h 1070888"/>
                    <a:gd name="connsiteX1" fmla="*/ 207621 w 744355"/>
                    <a:gd name="connsiteY1" fmla="*/ 78729 h 1070888"/>
                    <a:gd name="connsiteX2" fmla="*/ 6805 w 744355"/>
                    <a:gd name="connsiteY2" fmla="*/ 258604 h 1070888"/>
                    <a:gd name="connsiteX3" fmla="*/ 44905 w 744355"/>
                    <a:gd name="connsiteY3" fmla="*/ 741204 h 1070888"/>
                    <a:gd name="connsiteX4" fmla="*/ 23022 w 744355"/>
                    <a:gd name="connsiteY4" fmla="*/ 1027131 h 1070888"/>
                    <a:gd name="connsiteX5" fmla="*/ 99229 w 744355"/>
                    <a:gd name="connsiteY5" fmla="*/ 913048 h 1070888"/>
                    <a:gd name="connsiteX6" fmla="*/ 105586 w 744355"/>
                    <a:gd name="connsiteY6" fmla="*/ 1061682 h 1070888"/>
                    <a:gd name="connsiteX7" fmla="*/ 192368 w 744355"/>
                    <a:gd name="connsiteY7" fmla="*/ 962054 h 1070888"/>
                    <a:gd name="connsiteX8" fmla="*/ 210017 w 744355"/>
                    <a:gd name="connsiteY8" fmla="*/ 1070112 h 1070888"/>
                    <a:gd name="connsiteX9" fmla="*/ 292555 w 744355"/>
                    <a:gd name="connsiteY9" fmla="*/ 893604 h 1070888"/>
                    <a:gd name="connsiteX10" fmla="*/ 362405 w 744355"/>
                    <a:gd name="connsiteY10" fmla="*/ 677704 h 1070888"/>
                    <a:gd name="connsiteX11" fmla="*/ 432255 w 744355"/>
                    <a:gd name="connsiteY11" fmla="*/ 353854 h 1070888"/>
                    <a:gd name="connsiteX12" fmla="*/ 597355 w 744355"/>
                    <a:gd name="connsiteY12" fmla="*/ 233204 h 1070888"/>
                    <a:gd name="connsiteX13" fmla="*/ 725766 w 744355"/>
                    <a:gd name="connsiteY13" fmla="*/ 161954 h 1070888"/>
                    <a:gd name="connsiteX14" fmla="*/ 640262 w 744355"/>
                    <a:gd name="connsiteY14" fmla="*/ 14034 h 1070888"/>
                    <a:gd name="connsiteX0" fmla="*/ 335034 w 744355"/>
                    <a:gd name="connsiteY0" fmla="*/ 7239 h 1070888"/>
                    <a:gd name="connsiteX1" fmla="*/ 207621 w 744355"/>
                    <a:gd name="connsiteY1" fmla="*/ 78729 h 1070888"/>
                    <a:gd name="connsiteX2" fmla="*/ 6805 w 744355"/>
                    <a:gd name="connsiteY2" fmla="*/ 258604 h 1070888"/>
                    <a:gd name="connsiteX3" fmla="*/ 44905 w 744355"/>
                    <a:gd name="connsiteY3" fmla="*/ 741204 h 1070888"/>
                    <a:gd name="connsiteX4" fmla="*/ 23022 w 744355"/>
                    <a:gd name="connsiteY4" fmla="*/ 1027131 h 1070888"/>
                    <a:gd name="connsiteX5" fmla="*/ 99229 w 744355"/>
                    <a:gd name="connsiteY5" fmla="*/ 913048 h 1070888"/>
                    <a:gd name="connsiteX6" fmla="*/ 105586 w 744355"/>
                    <a:gd name="connsiteY6" fmla="*/ 1061682 h 1070888"/>
                    <a:gd name="connsiteX7" fmla="*/ 192368 w 744355"/>
                    <a:gd name="connsiteY7" fmla="*/ 962054 h 1070888"/>
                    <a:gd name="connsiteX8" fmla="*/ 210017 w 744355"/>
                    <a:gd name="connsiteY8" fmla="*/ 1070112 h 1070888"/>
                    <a:gd name="connsiteX9" fmla="*/ 292555 w 744355"/>
                    <a:gd name="connsiteY9" fmla="*/ 893604 h 1070888"/>
                    <a:gd name="connsiteX10" fmla="*/ 362405 w 744355"/>
                    <a:gd name="connsiteY10" fmla="*/ 677704 h 1070888"/>
                    <a:gd name="connsiteX11" fmla="*/ 432255 w 744355"/>
                    <a:gd name="connsiteY11" fmla="*/ 353854 h 1070888"/>
                    <a:gd name="connsiteX12" fmla="*/ 597355 w 744355"/>
                    <a:gd name="connsiteY12" fmla="*/ 233204 h 1070888"/>
                    <a:gd name="connsiteX13" fmla="*/ 725766 w 744355"/>
                    <a:gd name="connsiteY13" fmla="*/ 161954 h 1070888"/>
                    <a:gd name="connsiteX14" fmla="*/ 640262 w 744355"/>
                    <a:gd name="connsiteY14" fmla="*/ 14034 h 1070888"/>
                    <a:gd name="connsiteX0" fmla="*/ 335034 w 744355"/>
                    <a:gd name="connsiteY0" fmla="*/ 7239 h 1070888"/>
                    <a:gd name="connsiteX1" fmla="*/ 207621 w 744355"/>
                    <a:gd name="connsiteY1" fmla="*/ 78729 h 1070888"/>
                    <a:gd name="connsiteX2" fmla="*/ 6805 w 744355"/>
                    <a:gd name="connsiteY2" fmla="*/ 258604 h 1070888"/>
                    <a:gd name="connsiteX3" fmla="*/ 44905 w 744355"/>
                    <a:gd name="connsiteY3" fmla="*/ 741204 h 1070888"/>
                    <a:gd name="connsiteX4" fmla="*/ 23022 w 744355"/>
                    <a:gd name="connsiteY4" fmla="*/ 1027131 h 1070888"/>
                    <a:gd name="connsiteX5" fmla="*/ 99229 w 744355"/>
                    <a:gd name="connsiteY5" fmla="*/ 913048 h 1070888"/>
                    <a:gd name="connsiteX6" fmla="*/ 105586 w 744355"/>
                    <a:gd name="connsiteY6" fmla="*/ 1061682 h 1070888"/>
                    <a:gd name="connsiteX7" fmla="*/ 192368 w 744355"/>
                    <a:gd name="connsiteY7" fmla="*/ 962054 h 1070888"/>
                    <a:gd name="connsiteX8" fmla="*/ 210017 w 744355"/>
                    <a:gd name="connsiteY8" fmla="*/ 1070112 h 1070888"/>
                    <a:gd name="connsiteX9" fmla="*/ 292555 w 744355"/>
                    <a:gd name="connsiteY9" fmla="*/ 893604 h 1070888"/>
                    <a:gd name="connsiteX10" fmla="*/ 362405 w 744355"/>
                    <a:gd name="connsiteY10" fmla="*/ 677704 h 1070888"/>
                    <a:gd name="connsiteX11" fmla="*/ 432255 w 744355"/>
                    <a:gd name="connsiteY11" fmla="*/ 353854 h 1070888"/>
                    <a:gd name="connsiteX12" fmla="*/ 597355 w 744355"/>
                    <a:gd name="connsiteY12" fmla="*/ 233204 h 1070888"/>
                    <a:gd name="connsiteX13" fmla="*/ 725766 w 744355"/>
                    <a:gd name="connsiteY13" fmla="*/ 161954 h 1070888"/>
                    <a:gd name="connsiteX14" fmla="*/ 640262 w 744355"/>
                    <a:gd name="connsiteY14" fmla="*/ 14034 h 1070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44355" h="1070888">
                      <a:moveTo>
                        <a:pt x="335034" y="7239"/>
                      </a:moveTo>
                      <a:cubicBezTo>
                        <a:pt x="265547" y="-20341"/>
                        <a:pt x="262326" y="36835"/>
                        <a:pt x="207621" y="78729"/>
                      </a:cubicBezTo>
                      <a:cubicBezTo>
                        <a:pt x="152916" y="120623"/>
                        <a:pt x="33924" y="148192"/>
                        <a:pt x="6805" y="258604"/>
                      </a:cubicBezTo>
                      <a:cubicBezTo>
                        <a:pt x="-20314" y="369016"/>
                        <a:pt x="42202" y="613116"/>
                        <a:pt x="44905" y="741204"/>
                      </a:cubicBezTo>
                      <a:cubicBezTo>
                        <a:pt x="47608" y="869292"/>
                        <a:pt x="13968" y="998490"/>
                        <a:pt x="23022" y="1027131"/>
                      </a:cubicBezTo>
                      <a:cubicBezTo>
                        <a:pt x="32076" y="1055772"/>
                        <a:pt x="85468" y="907290"/>
                        <a:pt x="99229" y="913048"/>
                      </a:cubicBezTo>
                      <a:cubicBezTo>
                        <a:pt x="112990" y="918806"/>
                        <a:pt x="90063" y="1053514"/>
                        <a:pt x="105586" y="1061682"/>
                      </a:cubicBezTo>
                      <a:cubicBezTo>
                        <a:pt x="121109" y="1069850"/>
                        <a:pt x="174963" y="960649"/>
                        <a:pt x="192368" y="962054"/>
                      </a:cubicBezTo>
                      <a:cubicBezTo>
                        <a:pt x="209773" y="963459"/>
                        <a:pt x="193319" y="1081520"/>
                        <a:pt x="210017" y="1070112"/>
                      </a:cubicBezTo>
                      <a:cubicBezTo>
                        <a:pt x="226715" y="1058704"/>
                        <a:pt x="285499" y="982611"/>
                        <a:pt x="292555" y="893604"/>
                      </a:cubicBezTo>
                      <a:cubicBezTo>
                        <a:pt x="299611" y="804597"/>
                        <a:pt x="329246" y="801384"/>
                        <a:pt x="362405" y="677704"/>
                      </a:cubicBezTo>
                      <a:cubicBezTo>
                        <a:pt x="395564" y="554024"/>
                        <a:pt x="393097" y="427937"/>
                        <a:pt x="432255" y="353854"/>
                      </a:cubicBezTo>
                      <a:cubicBezTo>
                        <a:pt x="471413" y="279771"/>
                        <a:pt x="548437" y="265187"/>
                        <a:pt x="597355" y="233204"/>
                      </a:cubicBezTo>
                      <a:cubicBezTo>
                        <a:pt x="646273" y="201221"/>
                        <a:pt x="708833" y="187354"/>
                        <a:pt x="725766" y="161954"/>
                      </a:cubicBezTo>
                      <a:cubicBezTo>
                        <a:pt x="769788" y="132507"/>
                        <a:pt x="733384" y="16617"/>
                        <a:pt x="640262" y="14034"/>
                      </a:cubicBezTo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4" name="グループ化 1073">
                <a:extLst>
                  <a:ext uri="{FF2B5EF4-FFF2-40B4-BE49-F238E27FC236}">
                    <a16:creationId xmlns:a16="http://schemas.microsoft.com/office/drawing/2014/main" id="{77881CC6-1D22-49F9-85EC-01AD404B4AE7}"/>
                  </a:ext>
                </a:extLst>
              </p:cNvPr>
              <p:cNvGrpSpPr/>
              <p:nvPr/>
            </p:nvGrpSpPr>
            <p:grpSpPr>
              <a:xfrm>
                <a:off x="6730556" y="5813945"/>
                <a:ext cx="593236" cy="250350"/>
                <a:chOff x="426394" y="5019444"/>
                <a:chExt cx="4967966" cy="2096517"/>
              </a:xfrm>
            </p:grpSpPr>
            <p:sp>
              <p:nvSpPr>
                <p:cNvPr id="1075" name="フリーフォーム: 図形 1074">
                  <a:extLst>
                    <a:ext uri="{FF2B5EF4-FFF2-40B4-BE49-F238E27FC236}">
                      <a16:creationId xmlns:a16="http://schemas.microsoft.com/office/drawing/2014/main" id="{9F193B62-6006-4A86-A165-0FCCEB19940D}"/>
                    </a:ext>
                  </a:extLst>
                </p:cNvPr>
                <p:cNvSpPr/>
                <p:nvPr/>
              </p:nvSpPr>
              <p:spPr>
                <a:xfrm rot="9540701" flipH="1">
                  <a:off x="3710398" y="5739429"/>
                  <a:ext cx="591106" cy="188299"/>
                </a:xfrm>
                <a:custGeom>
                  <a:avLst/>
                  <a:gdLst>
                    <a:gd name="connsiteX0" fmla="*/ 508591 w 653143"/>
                    <a:gd name="connsiteY0" fmla="*/ 619459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05172"/>
                    <a:gd name="connsiteX1" fmla="*/ 602860 w 653143"/>
                    <a:gd name="connsiteY1" fmla="*/ 605172 h 605172"/>
                    <a:gd name="connsiteX2" fmla="*/ 581651 w 653143"/>
                    <a:gd name="connsiteY2" fmla="*/ 157555 h 605172"/>
                    <a:gd name="connsiteX3" fmla="*/ 601208 w 653143"/>
                    <a:gd name="connsiteY3" fmla="*/ 152088 h 605172"/>
                    <a:gd name="connsiteX4" fmla="*/ 609400 w 653143"/>
                    <a:gd name="connsiteY4" fmla="*/ 51217 h 605172"/>
                    <a:gd name="connsiteX5" fmla="*/ 27652 w 653143"/>
                    <a:gd name="connsiteY5" fmla="*/ 0 h 605172"/>
                    <a:gd name="connsiteX6" fmla="*/ 66012 w 653143"/>
                    <a:gd name="connsiteY6" fmla="*/ 88557 h 605172"/>
                    <a:gd name="connsiteX7" fmla="*/ 66605 w 653143"/>
                    <a:gd name="connsiteY7" fmla="*/ 96278 h 605172"/>
                    <a:gd name="connsiteX8" fmla="*/ 0 w 653143"/>
                    <a:gd name="connsiteY8" fmla="*/ 126806 h 605172"/>
                    <a:gd name="connsiteX9" fmla="*/ 67258 w 653143"/>
                    <a:gd name="connsiteY9" fmla="*/ 157632 h 605172"/>
                    <a:gd name="connsiteX10" fmla="*/ 63119 w 653143"/>
                    <a:gd name="connsiteY10" fmla="*/ 171390 h 605172"/>
                    <a:gd name="connsiteX11" fmla="*/ 27652 w 653143"/>
                    <a:gd name="connsiteY11" fmla="*/ 221583 h 605172"/>
                    <a:gd name="connsiteX12" fmla="*/ 520233 w 653143"/>
                    <a:gd name="connsiteY12" fmla="*/ 169563 h 605172"/>
                    <a:gd name="connsiteX13" fmla="*/ 529318 w 653143"/>
                    <a:gd name="connsiteY13" fmla="*/ 168054 h 605172"/>
                    <a:gd name="connsiteX0" fmla="*/ 529318 w 653143"/>
                    <a:gd name="connsiteY0" fmla="*/ 168054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12" fmla="*/ 529318 w 653143"/>
                    <a:gd name="connsiteY12" fmla="*/ 168054 h 221583"/>
                    <a:gd name="connsiteX0" fmla="*/ 520233 w 653143"/>
                    <a:gd name="connsiteY0" fmla="*/ 16956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0" fmla="*/ 27652 w 653143"/>
                    <a:gd name="connsiteY0" fmla="*/ 22158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0" fmla="*/ 27652 w 653143"/>
                    <a:gd name="connsiteY0" fmla="*/ 221583 h 221583"/>
                    <a:gd name="connsiteX1" fmla="*/ 601208 w 653143"/>
                    <a:gd name="connsiteY1" fmla="*/ 152088 h 221583"/>
                    <a:gd name="connsiteX2" fmla="*/ 609400 w 653143"/>
                    <a:gd name="connsiteY2" fmla="*/ 51217 h 221583"/>
                    <a:gd name="connsiteX3" fmla="*/ 27652 w 653143"/>
                    <a:gd name="connsiteY3" fmla="*/ 0 h 221583"/>
                    <a:gd name="connsiteX4" fmla="*/ 66012 w 653143"/>
                    <a:gd name="connsiteY4" fmla="*/ 88557 h 221583"/>
                    <a:gd name="connsiteX5" fmla="*/ 66605 w 653143"/>
                    <a:gd name="connsiteY5" fmla="*/ 96278 h 221583"/>
                    <a:gd name="connsiteX6" fmla="*/ 0 w 653143"/>
                    <a:gd name="connsiteY6" fmla="*/ 126806 h 221583"/>
                    <a:gd name="connsiteX7" fmla="*/ 67258 w 653143"/>
                    <a:gd name="connsiteY7" fmla="*/ 157632 h 221583"/>
                    <a:gd name="connsiteX8" fmla="*/ 63119 w 653143"/>
                    <a:gd name="connsiteY8" fmla="*/ 171390 h 221583"/>
                    <a:gd name="connsiteX9" fmla="*/ 27652 w 653143"/>
                    <a:gd name="connsiteY9" fmla="*/ 221583 h 221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3143" h="221583">
                      <a:moveTo>
                        <a:pt x="27652" y="221583"/>
                      </a:moveTo>
                      <a:cubicBezTo>
                        <a:pt x="117333" y="218366"/>
                        <a:pt x="504250" y="180482"/>
                        <a:pt x="601208" y="152088"/>
                      </a:cubicBezTo>
                      <a:cubicBezTo>
                        <a:pt x="672599" y="123866"/>
                        <a:pt x="665577" y="63870"/>
                        <a:pt x="609400" y="51217"/>
                      </a:cubicBezTo>
                      <a:cubicBezTo>
                        <a:pt x="545199" y="36755"/>
                        <a:pt x="237341" y="18466"/>
                        <a:pt x="27652" y="0"/>
                      </a:cubicBezTo>
                      <a:cubicBezTo>
                        <a:pt x="45389" y="24035"/>
                        <a:pt x="59704" y="48845"/>
                        <a:pt x="66012" y="88557"/>
                      </a:cubicBezTo>
                      <a:cubicBezTo>
                        <a:pt x="66210" y="91131"/>
                        <a:pt x="66407" y="93704"/>
                        <a:pt x="66605" y="96278"/>
                      </a:cubicBezTo>
                      <a:lnTo>
                        <a:pt x="0" y="126806"/>
                      </a:lnTo>
                      <a:lnTo>
                        <a:pt x="67258" y="157632"/>
                      </a:lnTo>
                      <a:lnTo>
                        <a:pt x="63119" y="171390"/>
                      </a:lnTo>
                      <a:cubicBezTo>
                        <a:pt x="51297" y="197526"/>
                        <a:pt x="27191" y="195447"/>
                        <a:pt x="27652" y="221583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6" name="フリーフォーム: 図形 1075">
                  <a:extLst>
                    <a:ext uri="{FF2B5EF4-FFF2-40B4-BE49-F238E27FC236}">
                      <a16:creationId xmlns:a16="http://schemas.microsoft.com/office/drawing/2014/main" id="{92D073A6-9CA7-4F92-AE89-56E856D7B39F}"/>
                    </a:ext>
                  </a:extLst>
                </p:cNvPr>
                <p:cNvSpPr/>
                <p:nvPr/>
              </p:nvSpPr>
              <p:spPr>
                <a:xfrm>
                  <a:off x="507126" y="5385790"/>
                  <a:ext cx="442696" cy="72544"/>
                </a:xfrm>
                <a:custGeom>
                  <a:avLst/>
                  <a:gdLst>
                    <a:gd name="connsiteX0" fmla="*/ 0 w 442696"/>
                    <a:gd name="connsiteY0" fmla="*/ 0 h 72544"/>
                    <a:gd name="connsiteX1" fmla="*/ 5748 w 442696"/>
                    <a:gd name="connsiteY1" fmla="*/ 658 h 72544"/>
                    <a:gd name="connsiteX2" fmla="*/ 284086 w 442696"/>
                    <a:gd name="connsiteY2" fmla="*/ 14198 h 72544"/>
                    <a:gd name="connsiteX3" fmla="*/ 402013 w 442696"/>
                    <a:gd name="connsiteY3" fmla="*/ 15125 h 72544"/>
                    <a:gd name="connsiteX4" fmla="*/ 441526 w 442696"/>
                    <a:gd name="connsiteY4" fmla="*/ 59716 h 72544"/>
                    <a:gd name="connsiteX5" fmla="*/ 442696 w 442696"/>
                    <a:gd name="connsiteY5" fmla="*/ 72544 h 72544"/>
                    <a:gd name="connsiteX6" fmla="*/ 409712 w 442696"/>
                    <a:gd name="connsiteY6" fmla="*/ 70337 h 72544"/>
                    <a:gd name="connsiteX7" fmla="*/ 7189 w 442696"/>
                    <a:gd name="connsiteY7" fmla="*/ 3235 h 72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42696" h="72544">
                      <a:moveTo>
                        <a:pt x="0" y="0"/>
                      </a:moveTo>
                      <a:lnTo>
                        <a:pt x="5748" y="658"/>
                      </a:lnTo>
                      <a:cubicBezTo>
                        <a:pt x="76441" y="7492"/>
                        <a:pt x="170644" y="12274"/>
                        <a:pt x="284086" y="14198"/>
                      </a:cubicBezTo>
                      <a:lnTo>
                        <a:pt x="402013" y="15125"/>
                      </a:lnTo>
                      <a:lnTo>
                        <a:pt x="441526" y="59716"/>
                      </a:lnTo>
                      <a:lnTo>
                        <a:pt x="442696" y="72544"/>
                      </a:lnTo>
                      <a:lnTo>
                        <a:pt x="409712" y="70337"/>
                      </a:lnTo>
                      <a:cubicBezTo>
                        <a:pt x="213595" y="53045"/>
                        <a:pt x="70221" y="27283"/>
                        <a:pt x="7189" y="3235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77" name="フリーフォーム: 図形 1076">
                  <a:extLst>
                    <a:ext uri="{FF2B5EF4-FFF2-40B4-BE49-F238E27FC236}">
                      <a16:creationId xmlns:a16="http://schemas.microsoft.com/office/drawing/2014/main" id="{941F4A58-BA2E-4BA8-ADF9-6834303EC9DF}"/>
                    </a:ext>
                  </a:extLst>
                </p:cNvPr>
                <p:cNvSpPr/>
                <p:nvPr/>
              </p:nvSpPr>
              <p:spPr>
                <a:xfrm>
                  <a:off x="426394" y="5241864"/>
                  <a:ext cx="435431" cy="164761"/>
                </a:xfrm>
                <a:custGeom>
                  <a:avLst/>
                  <a:gdLst>
                    <a:gd name="connsiteX0" fmla="*/ 381765 w 435431"/>
                    <a:gd name="connsiteY0" fmla="*/ 0 h 164761"/>
                    <a:gd name="connsiteX1" fmla="*/ 378140 w 435431"/>
                    <a:gd name="connsiteY1" fmla="*/ 27357 h 164761"/>
                    <a:gd name="connsiteX2" fmla="*/ 405686 w 435431"/>
                    <a:gd name="connsiteY2" fmla="*/ 131169 h 164761"/>
                    <a:gd name="connsiteX3" fmla="*/ 435431 w 435431"/>
                    <a:gd name="connsiteY3" fmla="*/ 164737 h 164761"/>
                    <a:gd name="connsiteX4" fmla="*/ 432166 w 435431"/>
                    <a:gd name="connsiteY4" fmla="*/ 164760 h 164761"/>
                    <a:gd name="connsiteX5" fmla="*/ 34129 w 435431"/>
                    <a:gd name="connsiteY5" fmla="*/ 150279 h 164761"/>
                    <a:gd name="connsiteX6" fmla="*/ 28381 w 435431"/>
                    <a:gd name="connsiteY6" fmla="*/ 149621 h 164761"/>
                    <a:gd name="connsiteX7" fmla="*/ 15753 w 435431"/>
                    <a:gd name="connsiteY7" fmla="*/ 143938 h 164761"/>
                    <a:gd name="connsiteX8" fmla="*/ 115107 w 435431"/>
                    <a:gd name="connsiteY8" fmla="*/ 96045 h 164761"/>
                    <a:gd name="connsiteX9" fmla="*/ 337638 w 435431"/>
                    <a:gd name="connsiteY9" fmla="*/ 28367 h 164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431" h="164761">
                      <a:moveTo>
                        <a:pt x="381765" y="0"/>
                      </a:moveTo>
                      <a:lnTo>
                        <a:pt x="378140" y="27357"/>
                      </a:lnTo>
                      <a:cubicBezTo>
                        <a:pt x="378140" y="64181"/>
                        <a:pt x="387948" y="99261"/>
                        <a:pt x="405686" y="131169"/>
                      </a:cubicBezTo>
                      <a:lnTo>
                        <a:pt x="435431" y="164737"/>
                      </a:lnTo>
                      <a:lnTo>
                        <a:pt x="432166" y="164760"/>
                      </a:lnTo>
                      <a:cubicBezTo>
                        <a:pt x="264438" y="164856"/>
                        <a:pt x="128387" y="159390"/>
                        <a:pt x="34129" y="150279"/>
                      </a:cubicBezTo>
                      <a:lnTo>
                        <a:pt x="28381" y="149621"/>
                      </a:lnTo>
                      <a:lnTo>
                        <a:pt x="15753" y="143938"/>
                      </a:lnTo>
                      <a:cubicBezTo>
                        <a:pt x="-21447" y="123412"/>
                        <a:pt x="5508" y="105172"/>
                        <a:pt x="115107" y="96045"/>
                      </a:cubicBezTo>
                      <a:cubicBezTo>
                        <a:pt x="249310" y="84868"/>
                        <a:pt x="298938" y="55944"/>
                        <a:pt x="337638" y="28367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8" name="フリーフォーム: 図形 1077">
                  <a:extLst>
                    <a:ext uri="{FF2B5EF4-FFF2-40B4-BE49-F238E27FC236}">
                      <a16:creationId xmlns:a16="http://schemas.microsoft.com/office/drawing/2014/main" id="{8B607DDA-F1ED-48B8-A011-6201632AC6F9}"/>
                    </a:ext>
                  </a:extLst>
                </p:cNvPr>
                <p:cNvSpPr/>
                <p:nvPr/>
              </p:nvSpPr>
              <p:spPr>
                <a:xfrm rot="16200000">
                  <a:off x="4083308" y="4388956"/>
                  <a:ext cx="469057" cy="2153046"/>
                </a:xfrm>
                <a:custGeom>
                  <a:avLst/>
                  <a:gdLst>
                    <a:gd name="connsiteX0" fmla="*/ 469057 w 469057"/>
                    <a:gd name="connsiteY0" fmla="*/ 1178577 h 2153046"/>
                    <a:gd name="connsiteX1" fmla="*/ 179092 w 469057"/>
                    <a:gd name="connsiteY1" fmla="*/ 2149549 h 2153046"/>
                    <a:gd name="connsiteX2" fmla="*/ 166384 w 469057"/>
                    <a:gd name="connsiteY2" fmla="*/ 2153046 h 2153046"/>
                    <a:gd name="connsiteX3" fmla="*/ 172732 w 469057"/>
                    <a:gd name="connsiteY3" fmla="*/ 2117471 h 2153046"/>
                    <a:gd name="connsiteX4" fmla="*/ 198942 w 469057"/>
                    <a:gd name="connsiteY4" fmla="*/ 1906609 h 2153046"/>
                    <a:gd name="connsiteX5" fmla="*/ 200879 w 469057"/>
                    <a:gd name="connsiteY5" fmla="*/ 1883876 h 2153046"/>
                    <a:gd name="connsiteX6" fmla="*/ 167696 w 469057"/>
                    <a:gd name="connsiteY6" fmla="*/ 1928847 h 2153046"/>
                    <a:gd name="connsiteX7" fmla="*/ 107725 w 469057"/>
                    <a:gd name="connsiteY7" fmla="*/ 1977458 h 2153046"/>
                    <a:gd name="connsiteX8" fmla="*/ 95017 w 469057"/>
                    <a:gd name="connsiteY8" fmla="*/ 1980955 h 2153046"/>
                    <a:gd name="connsiteX9" fmla="*/ 101364 w 469057"/>
                    <a:gd name="connsiteY9" fmla="*/ 1945380 h 2153046"/>
                    <a:gd name="connsiteX10" fmla="*/ 124369 w 469057"/>
                    <a:gd name="connsiteY10" fmla="*/ 1724100 h 2153046"/>
                    <a:gd name="connsiteX11" fmla="*/ 54611 w 469057"/>
                    <a:gd name="connsiteY11" fmla="*/ 1823178 h 2153046"/>
                    <a:gd name="connsiteX12" fmla="*/ 46356 w 469057"/>
                    <a:gd name="connsiteY12" fmla="*/ 1826189 h 2153046"/>
                    <a:gd name="connsiteX13" fmla="*/ 50479 w 469057"/>
                    <a:gd name="connsiteY13" fmla="*/ 1795559 h 2153046"/>
                    <a:gd name="connsiteX14" fmla="*/ 67504 w 469057"/>
                    <a:gd name="connsiteY14" fmla="*/ 1614008 h 2153046"/>
                    <a:gd name="connsiteX15" fmla="*/ 68762 w 469057"/>
                    <a:gd name="connsiteY15" fmla="*/ 1594436 h 2153046"/>
                    <a:gd name="connsiteX16" fmla="*/ 47208 w 469057"/>
                    <a:gd name="connsiteY16" fmla="*/ 1633156 h 2153046"/>
                    <a:gd name="connsiteX17" fmla="*/ 8255 w 469057"/>
                    <a:gd name="connsiteY17" fmla="*/ 1675009 h 2153046"/>
                    <a:gd name="connsiteX18" fmla="*/ 0 w 469057"/>
                    <a:gd name="connsiteY18" fmla="*/ 1678020 h 2153046"/>
                    <a:gd name="connsiteX19" fmla="*/ 4123 w 469057"/>
                    <a:gd name="connsiteY19" fmla="*/ 1647390 h 2153046"/>
                    <a:gd name="connsiteX20" fmla="*/ 44408 w 469057"/>
                    <a:gd name="connsiteY20" fmla="*/ 839009 h 2153046"/>
                    <a:gd name="connsiteX21" fmla="*/ 4123 w 469057"/>
                    <a:gd name="connsiteY21" fmla="*/ 30630 h 2153046"/>
                    <a:gd name="connsiteX22" fmla="*/ 0 w 469057"/>
                    <a:gd name="connsiteY22" fmla="*/ 0 h 2153046"/>
                    <a:gd name="connsiteX23" fmla="*/ 8254 w 469057"/>
                    <a:gd name="connsiteY23" fmla="*/ 3010 h 2153046"/>
                    <a:gd name="connsiteX24" fmla="*/ 65550 w 469057"/>
                    <a:gd name="connsiteY24" fmla="*/ 74370 h 2153046"/>
                    <a:gd name="connsiteX25" fmla="*/ 114279 w 469057"/>
                    <a:gd name="connsiteY25" fmla="*/ 191824 h 2153046"/>
                    <a:gd name="connsiteX26" fmla="*/ 101364 w 469057"/>
                    <a:gd name="connsiteY26" fmla="*/ 67595 h 2153046"/>
                    <a:gd name="connsiteX27" fmla="*/ 95017 w 469057"/>
                    <a:gd name="connsiteY27" fmla="*/ 32020 h 2153046"/>
                    <a:gd name="connsiteX28" fmla="*/ 107724 w 469057"/>
                    <a:gd name="connsiteY28" fmla="*/ 35515 h 2153046"/>
                    <a:gd name="connsiteX29" fmla="*/ 272193 w 469057"/>
                    <a:gd name="connsiteY29" fmla="*/ 257064 h 2153046"/>
                    <a:gd name="connsiteX30" fmla="*/ 309546 w 469057"/>
                    <a:gd name="connsiteY30" fmla="*/ 361470 h 2153046"/>
                    <a:gd name="connsiteX31" fmla="*/ 343560 w 469057"/>
                    <a:gd name="connsiteY31" fmla="*/ 429154 h 2153046"/>
                    <a:gd name="connsiteX32" fmla="*/ 420943 w 469057"/>
                    <a:gd name="connsiteY32" fmla="*/ 685247 h 2153046"/>
                    <a:gd name="connsiteX33" fmla="*/ 469057 w 469057"/>
                    <a:gd name="connsiteY33" fmla="*/ 1178577 h 2153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469057" h="2153046">
                      <a:moveTo>
                        <a:pt x="469057" y="1178577"/>
                      </a:moveTo>
                      <a:cubicBezTo>
                        <a:pt x="469057" y="1657529"/>
                        <a:pt x="344575" y="2057132"/>
                        <a:pt x="179092" y="2149549"/>
                      </a:cubicBezTo>
                      <a:lnTo>
                        <a:pt x="166384" y="2153046"/>
                      </a:lnTo>
                      <a:lnTo>
                        <a:pt x="172732" y="2117471"/>
                      </a:lnTo>
                      <a:cubicBezTo>
                        <a:pt x="182521" y="2050468"/>
                        <a:pt x="191292" y="1980022"/>
                        <a:pt x="198942" y="1906609"/>
                      </a:cubicBezTo>
                      <a:lnTo>
                        <a:pt x="200879" y="1883876"/>
                      </a:lnTo>
                      <a:lnTo>
                        <a:pt x="167696" y="1928847"/>
                      </a:lnTo>
                      <a:cubicBezTo>
                        <a:pt x="148454" y="1949555"/>
                        <a:pt x="128410" y="1965906"/>
                        <a:pt x="107725" y="1977458"/>
                      </a:cubicBezTo>
                      <a:lnTo>
                        <a:pt x="95017" y="1980955"/>
                      </a:lnTo>
                      <a:lnTo>
                        <a:pt x="101364" y="1945380"/>
                      </a:lnTo>
                      <a:lnTo>
                        <a:pt x="124369" y="1724100"/>
                      </a:lnTo>
                      <a:lnTo>
                        <a:pt x="54611" y="1823178"/>
                      </a:lnTo>
                      <a:lnTo>
                        <a:pt x="46356" y="1826189"/>
                      </a:lnTo>
                      <a:lnTo>
                        <a:pt x="50479" y="1795559"/>
                      </a:lnTo>
                      <a:cubicBezTo>
                        <a:pt x="56838" y="1737870"/>
                        <a:pt x="62535" y="1677217"/>
                        <a:pt x="67504" y="1614008"/>
                      </a:cubicBezTo>
                      <a:lnTo>
                        <a:pt x="68762" y="1594436"/>
                      </a:lnTo>
                      <a:lnTo>
                        <a:pt x="47208" y="1633156"/>
                      </a:lnTo>
                      <a:cubicBezTo>
                        <a:pt x="34710" y="1650985"/>
                        <a:pt x="21690" y="1665064"/>
                        <a:pt x="8255" y="1675009"/>
                      </a:cubicBezTo>
                      <a:lnTo>
                        <a:pt x="0" y="1678020"/>
                      </a:lnTo>
                      <a:lnTo>
                        <a:pt x="4123" y="1647390"/>
                      </a:lnTo>
                      <a:cubicBezTo>
                        <a:pt x="29557" y="1416634"/>
                        <a:pt x="44408" y="1138453"/>
                        <a:pt x="44408" y="839009"/>
                      </a:cubicBezTo>
                      <a:cubicBezTo>
                        <a:pt x="44408" y="539568"/>
                        <a:pt x="29557" y="261387"/>
                        <a:pt x="4123" y="30630"/>
                      </a:cubicBezTo>
                      <a:lnTo>
                        <a:pt x="0" y="0"/>
                      </a:lnTo>
                      <a:lnTo>
                        <a:pt x="8254" y="3010"/>
                      </a:lnTo>
                      <a:cubicBezTo>
                        <a:pt x="28408" y="17929"/>
                        <a:pt x="47626" y="42147"/>
                        <a:pt x="65550" y="74370"/>
                      </a:cubicBezTo>
                      <a:lnTo>
                        <a:pt x="114279" y="191824"/>
                      </a:lnTo>
                      <a:lnTo>
                        <a:pt x="101364" y="67595"/>
                      </a:lnTo>
                      <a:lnTo>
                        <a:pt x="95017" y="32020"/>
                      </a:lnTo>
                      <a:lnTo>
                        <a:pt x="107724" y="35515"/>
                      </a:lnTo>
                      <a:cubicBezTo>
                        <a:pt x="169780" y="70172"/>
                        <a:pt x="226071" y="148026"/>
                        <a:pt x="272193" y="257064"/>
                      </a:cubicBezTo>
                      <a:lnTo>
                        <a:pt x="309546" y="361470"/>
                      </a:lnTo>
                      <a:lnTo>
                        <a:pt x="343560" y="429154"/>
                      </a:lnTo>
                      <a:cubicBezTo>
                        <a:pt x="374309" y="501846"/>
                        <a:pt x="400538" y="588397"/>
                        <a:pt x="420943" y="685247"/>
                      </a:cubicBezTo>
                      <a:cubicBezTo>
                        <a:pt x="451551" y="830522"/>
                        <a:pt x="469057" y="998971"/>
                        <a:pt x="469057" y="1178577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9" name="フリーフォーム: 図形 1078">
                  <a:extLst>
                    <a:ext uri="{FF2B5EF4-FFF2-40B4-BE49-F238E27FC236}">
                      <a16:creationId xmlns:a16="http://schemas.microsoft.com/office/drawing/2014/main" id="{1BDF2802-54E0-4C97-9CA0-DEB38FACC03F}"/>
                    </a:ext>
                  </a:extLst>
                </p:cNvPr>
                <p:cNvSpPr/>
                <p:nvPr/>
              </p:nvSpPr>
              <p:spPr>
                <a:xfrm>
                  <a:off x="728473" y="5019444"/>
                  <a:ext cx="3589362" cy="1114656"/>
                </a:xfrm>
                <a:custGeom>
                  <a:avLst/>
                  <a:gdLst>
                    <a:gd name="connsiteX0" fmla="*/ 350235 w 3589362"/>
                    <a:gd name="connsiteY0" fmla="*/ 230 h 1114656"/>
                    <a:gd name="connsiteX1" fmla="*/ 594137 w 3589362"/>
                    <a:gd name="connsiteY1" fmla="*/ 107476 h 1114656"/>
                    <a:gd name="connsiteX2" fmla="*/ 640707 w 3589362"/>
                    <a:gd name="connsiteY2" fmla="*/ 160047 h 1114656"/>
                    <a:gd name="connsiteX3" fmla="*/ 720784 w 3589362"/>
                    <a:gd name="connsiteY3" fmla="*/ 145105 h 1114656"/>
                    <a:gd name="connsiteX4" fmla="*/ 971289 w 3589362"/>
                    <a:gd name="connsiteY4" fmla="*/ 130404 h 1114656"/>
                    <a:gd name="connsiteX5" fmla="*/ 1099580 w 3589362"/>
                    <a:gd name="connsiteY5" fmla="*/ 134172 h 1114656"/>
                    <a:gd name="connsiteX6" fmla="*/ 1201768 w 3589362"/>
                    <a:gd name="connsiteY6" fmla="*/ 143313 h 1114656"/>
                    <a:gd name="connsiteX7" fmla="*/ 1351744 w 3589362"/>
                    <a:gd name="connsiteY7" fmla="*/ 118173 h 1114656"/>
                    <a:gd name="connsiteX8" fmla="*/ 2371020 w 3589362"/>
                    <a:gd name="connsiteY8" fmla="*/ 109415 h 1114656"/>
                    <a:gd name="connsiteX9" fmla="*/ 3589362 w 3589362"/>
                    <a:gd name="connsiteY9" fmla="*/ 391901 h 1114656"/>
                    <a:gd name="connsiteX10" fmla="*/ 2366257 w 3589362"/>
                    <a:gd name="connsiteY10" fmla="*/ 1112537 h 1114656"/>
                    <a:gd name="connsiteX11" fmla="*/ 1161737 w 3589362"/>
                    <a:gd name="connsiteY11" fmla="*/ 440864 h 1114656"/>
                    <a:gd name="connsiteX12" fmla="*/ 1126225 w 3589362"/>
                    <a:gd name="connsiteY12" fmla="*/ 397007 h 1114656"/>
                    <a:gd name="connsiteX13" fmla="*/ 971289 w 3589362"/>
                    <a:gd name="connsiteY13" fmla="*/ 394129 h 1114656"/>
                    <a:gd name="connsiteX14" fmla="*/ 755557 w 3589362"/>
                    <a:gd name="connsiteY14" fmla="*/ 398137 h 1114656"/>
                    <a:gd name="connsiteX15" fmla="*/ 654595 w 3589362"/>
                    <a:gd name="connsiteY15" fmla="*/ 403794 h 1114656"/>
                    <a:gd name="connsiteX16" fmla="*/ 603760 w 3589362"/>
                    <a:gd name="connsiteY16" fmla="*/ 448544 h 1114656"/>
                    <a:gd name="connsiteX17" fmla="*/ 293878 w 3589362"/>
                    <a:gd name="connsiteY17" fmla="*/ 498243 h 1114656"/>
                    <a:gd name="connsiteX18" fmla="*/ 24285 w 3589362"/>
                    <a:gd name="connsiteY18" fmla="*/ 288924 h 1114656"/>
                    <a:gd name="connsiteX19" fmla="*/ 350235 w 3589362"/>
                    <a:gd name="connsiteY19" fmla="*/ 230 h 1114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589362" h="1114656">
                      <a:moveTo>
                        <a:pt x="350235" y="230"/>
                      </a:moveTo>
                      <a:cubicBezTo>
                        <a:pt x="435913" y="4331"/>
                        <a:pt x="525735" y="49191"/>
                        <a:pt x="594137" y="107476"/>
                      </a:cubicBezTo>
                      <a:lnTo>
                        <a:pt x="640707" y="160047"/>
                      </a:lnTo>
                      <a:lnTo>
                        <a:pt x="720784" y="145105"/>
                      </a:lnTo>
                      <a:cubicBezTo>
                        <a:pt x="799918" y="135551"/>
                        <a:pt x="884055" y="130404"/>
                        <a:pt x="971289" y="130404"/>
                      </a:cubicBezTo>
                      <a:cubicBezTo>
                        <a:pt x="1014906" y="130404"/>
                        <a:pt x="1057749" y="131691"/>
                        <a:pt x="1099580" y="134172"/>
                      </a:cubicBezTo>
                      <a:lnTo>
                        <a:pt x="1201768" y="143313"/>
                      </a:lnTo>
                      <a:lnTo>
                        <a:pt x="1351744" y="118173"/>
                      </a:lnTo>
                      <a:cubicBezTo>
                        <a:pt x="1653704" y="83016"/>
                        <a:pt x="2105789" y="93540"/>
                        <a:pt x="2371020" y="109415"/>
                      </a:cubicBezTo>
                      <a:cubicBezTo>
                        <a:pt x="2795390" y="134815"/>
                        <a:pt x="3589362" y="159611"/>
                        <a:pt x="3589362" y="391901"/>
                      </a:cubicBezTo>
                      <a:cubicBezTo>
                        <a:pt x="3589362" y="624191"/>
                        <a:pt x="2990652" y="1152224"/>
                        <a:pt x="2366257" y="1112537"/>
                      </a:cubicBezTo>
                      <a:cubicBezTo>
                        <a:pt x="1897961" y="1082772"/>
                        <a:pt x="1387409" y="700615"/>
                        <a:pt x="1161737" y="440864"/>
                      </a:cubicBezTo>
                      <a:lnTo>
                        <a:pt x="1126225" y="397007"/>
                      </a:lnTo>
                      <a:lnTo>
                        <a:pt x="971289" y="394129"/>
                      </a:lnTo>
                      <a:cubicBezTo>
                        <a:pt x="899131" y="394129"/>
                        <a:pt x="827139" y="395471"/>
                        <a:pt x="755557" y="398137"/>
                      </a:cubicBezTo>
                      <a:lnTo>
                        <a:pt x="654595" y="403794"/>
                      </a:lnTo>
                      <a:lnTo>
                        <a:pt x="603760" y="448544"/>
                      </a:lnTo>
                      <a:cubicBezTo>
                        <a:pt x="533870" y="487646"/>
                        <a:pt x="429959" y="509488"/>
                        <a:pt x="293878" y="498243"/>
                      </a:cubicBezTo>
                      <a:cubicBezTo>
                        <a:pt x="21716" y="475754"/>
                        <a:pt x="-42258" y="371926"/>
                        <a:pt x="24285" y="288924"/>
                      </a:cubicBezTo>
                      <a:cubicBezTo>
                        <a:pt x="90828" y="205922"/>
                        <a:pt x="178879" y="-7971"/>
                        <a:pt x="350235" y="23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0" name="フリーフォーム: 図形 1079">
                  <a:extLst>
                    <a:ext uri="{FF2B5EF4-FFF2-40B4-BE49-F238E27FC236}">
                      <a16:creationId xmlns:a16="http://schemas.microsoft.com/office/drawing/2014/main" id="{BCAFEAB5-FF37-465A-8C2E-199D1D11B6B6}"/>
                    </a:ext>
                  </a:extLst>
                </p:cNvPr>
                <p:cNvSpPr/>
                <p:nvPr/>
              </p:nvSpPr>
              <p:spPr>
                <a:xfrm>
                  <a:off x="728474" y="5019445"/>
                  <a:ext cx="1248745" cy="501192"/>
                </a:xfrm>
                <a:custGeom>
                  <a:avLst/>
                  <a:gdLst>
                    <a:gd name="connsiteX0" fmla="*/ 350235 w 1248745"/>
                    <a:gd name="connsiteY0" fmla="*/ 230 h 501192"/>
                    <a:gd name="connsiteX1" fmla="*/ 594137 w 1248745"/>
                    <a:gd name="connsiteY1" fmla="*/ 107476 h 501192"/>
                    <a:gd name="connsiteX2" fmla="*/ 640707 w 1248745"/>
                    <a:gd name="connsiteY2" fmla="*/ 160047 h 501192"/>
                    <a:gd name="connsiteX3" fmla="*/ 720784 w 1248745"/>
                    <a:gd name="connsiteY3" fmla="*/ 145105 h 501192"/>
                    <a:gd name="connsiteX4" fmla="*/ 971289 w 1248745"/>
                    <a:gd name="connsiteY4" fmla="*/ 130404 h 501192"/>
                    <a:gd name="connsiteX5" fmla="*/ 1099580 w 1248745"/>
                    <a:gd name="connsiteY5" fmla="*/ 134172 h 501192"/>
                    <a:gd name="connsiteX6" fmla="*/ 1201768 w 1248745"/>
                    <a:gd name="connsiteY6" fmla="*/ 143313 h 501192"/>
                    <a:gd name="connsiteX7" fmla="*/ 1248745 w 1248745"/>
                    <a:gd name="connsiteY7" fmla="*/ 135439 h 501192"/>
                    <a:gd name="connsiteX8" fmla="*/ 1219638 w 1248745"/>
                    <a:gd name="connsiteY8" fmla="*/ 182079 h 501192"/>
                    <a:gd name="connsiteX9" fmla="*/ 1167806 w 1248745"/>
                    <a:gd name="connsiteY9" fmla="*/ 300298 h 501192"/>
                    <a:gd name="connsiteX10" fmla="*/ 1138647 w 1248745"/>
                    <a:gd name="connsiteY10" fmla="*/ 412348 h 501192"/>
                    <a:gd name="connsiteX11" fmla="*/ 1126225 w 1248745"/>
                    <a:gd name="connsiteY11" fmla="*/ 397007 h 501192"/>
                    <a:gd name="connsiteX12" fmla="*/ 971289 w 1248745"/>
                    <a:gd name="connsiteY12" fmla="*/ 394129 h 501192"/>
                    <a:gd name="connsiteX13" fmla="*/ 755557 w 1248745"/>
                    <a:gd name="connsiteY13" fmla="*/ 398137 h 501192"/>
                    <a:gd name="connsiteX14" fmla="*/ 654595 w 1248745"/>
                    <a:gd name="connsiteY14" fmla="*/ 403794 h 501192"/>
                    <a:gd name="connsiteX15" fmla="*/ 603760 w 1248745"/>
                    <a:gd name="connsiteY15" fmla="*/ 448544 h 501192"/>
                    <a:gd name="connsiteX16" fmla="*/ 293878 w 1248745"/>
                    <a:gd name="connsiteY16" fmla="*/ 498243 h 501192"/>
                    <a:gd name="connsiteX17" fmla="*/ 24285 w 1248745"/>
                    <a:gd name="connsiteY17" fmla="*/ 288924 h 501192"/>
                    <a:gd name="connsiteX18" fmla="*/ 350235 w 1248745"/>
                    <a:gd name="connsiteY18" fmla="*/ 230 h 501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48745" h="501192">
                      <a:moveTo>
                        <a:pt x="350235" y="230"/>
                      </a:moveTo>
                      <a:cubicBezTo>
                        <a:pt x="435913" y="4331"/>
                        <a:pt x="525735" y="49191"/>
                        <a:pt x="594137" y="107476"/>
                      </a:cubicBezTo>
                      <a:lnTo>
                        <a:pt x="640707" y="160047"/>
                      </a:lnTo>
                      <a:lnTo>
                        <a:pt x="720784" y="145105"/>
                      </a:lnTo>
                      <a:cubicBezTo>
                        <a:pt x="799918" y="135551"/>
                        <a:pt x="884055" y="130404"/>
                        <a:pt x="971289" y="130404"/>
                      </a:cubicBezTo>
                      <a:cubicBezTo>
                        <a:pt x="1014906" y="130404"/>
                        <a:pt x="1057749" y="131691"/>
                        <a:pt x="1099580" y="134172"/>
                      </a:cubicBezTo>
                      <a:lnTo>
                        <a:pt x="1201768" y="143313"/>
                      </a:lnTo>
                      <a:lnTo>
                        <a:pt x="1248745" y="135439"/>
                      </a:lnTo>
                      <a:lnTo>
                        <a:pt x="1219638" y="182079"/>
                      </a:lnTo>
                      <a:cubicBezTo>
                        <a:pt x="1199152" y="220706"/>
                        <a:pt x="1181816" y="260147"/>
                        <a:pt x="1167806" y="300298"/>
                      </a:cubicBezTo>
                      <a:lnTo>
                        <a:pt x="1138647" y="412348"/>
                      </a:lnTo>
                      <a:lnTo>
                        <a:pt x="1126225" y="397007"/>
                      </a:lnTo>
                      <a:lnTo>
                        <a:pt x="971289" y="394129"/>
                      </a:lnTo>
                      <a:cubicBezTo>
                        <a:pt x="899131" y="394129"/>
                        <a:pt x="827139" y="395471"/>
                        <a:pt x="755557" y="398137"/>
                      </a:cubicBezTo>
                      <a:lnTo>
                        <a:pt x="654595" y="403794"/>
                      </a:lnTo>
                      <a:lnTo>
                        <a:pt x="603760" y="448544"/>
                      </a:lnTo>
                      <a:cubicBezTo>
                        <a:pt x="533870" y="487646"/>
                        <a:pt x="429959" y="509488"/>
                        <a:pt x="293878" y="498243"/>
                      </a:cubicBezTo>
                      <a:cubicBezTo>
                        <a:pt x="21716" y="475754"/>
                        <a:pt x="-42258" y="371926"/>
                        <a:pt x="24285" y="288924"/>
                      </a:cubicBezTo>
                      <a:cubicBezTo>
                        <a:pt x="90828" y="205922"/>
                        <a:pt x="178879" y="-7971"/>
                        <a:pt x="350235" y="23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1" name="フリーフォーム: 図形 1080">
                  <a:extLst>
                    <a:ext uri="{FF2B5EF4-FFF2-40B4-BE49-F238E27FC236}">
                      <a16:creationId xmlns:a16="http://schemas.microsoft.com/office/drawing/2014/main" id="{1ECC7710-4A46-41C7-89D9-4FA11C90D8BE}"/>
                    </a:ext>
                  </a:extLst>
                </p:cNvPr>
                <p:cNvSpPr/>
                <p:nvPr/>
              </p:nvSpPr>
              <p:spPr>
                <a:xfrm>
                  <a:off x="892729" y="5204632"/>
                  <a:ext cx="349081" cy="316005"/>
                </a:xfrm>
                <a:custGeom>
                  <a:avLst/>
                  <a:gdLst>
                    <a:gd name="connsiteX0" fmla="*/ 244737 w 349081"/>
                    <a:gd name="connsiteY0" fmla="*/ 99 h 316005"/>
                    <a:gd name="connsiteX1" fmla="*/ 281558 w 349081"/>
                    <a:gd name="connsiteY1" fmla="*/ 9639 h 316005"/>
                    <a:gd name="connsiteX2" fmla="*/ 317934 w 349081"/>
                    <a:gd name="connsiteY2" fmla="*/ 59490 h 316005"/>
                    <a:gd name="connsiteX3" fmla="*/ 334180 w 349081"/>
                    <a:gd name="connsiteY3" fmla="*/ 102203 h 316005"/>
                    <a:gd name="connsiteX4" fmla="*/ 347394 w 349081"/>
                    <a:gd name="connsiteY4" fmla="*/ 236460 h 316005"/>
                    <a:gd name="connsiteX5" fmla="*/ 332474 w 349081"/>
                    <a:gd name="connsiteY5" fmla="*/ 301299 h 316005"/>
                    <a:gd name="connsiteX6" fmla="*/ 309386 w 349081"/>
                    <a:gd name="connsiteY6" fmla="*/ 307087 h 316005"/>
                    <a:gd name="connsiteX7" fmla="*/ 129623 w 349081"/>
                    <a:gd name="connsiteY7" fmla="*/ 313056 h 316005"/>
                    <a:gd name="connsiteX8" fmla="*/ 37169 w 349081"/>
                    <a:gd name="connsiteY8" fmla="*/ 301010 h 316005"/>
                    <a:gd name="connsiteX9" fmla="*/ 0 w 349081"/>
                    <a:gd name="connsiteY9" fmla="*/ 291711 h 316005"/>
                    <a:gd name="connsiteX10" fmla="*/ 114648 w 349081"/>
                    <a:gd name="connsiteY10" fmla="*/ 107703 h 316005"/>
                    <a:gd name="connsiteX11" fmla="*/ 244737 w 349081"/>
                    <a:gd name="connsiteY11" fmla="*/ 99 h 3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49081" h="316005">
                      <a:moveTo>
                        <a:pt x="244737" y="99"/>
                      </a:moveTo>
                      <a:cubicBezTo>
                        <a:pt x="258016" y="-614"/>
                        <a:pt x="270443" y="2530"/>
                        <a:pt x="281558" y="9639"/>
                      </a:cubicBezTo>
                      <a:cubicBezTo>
                        <a:pt x="296378" y="19119"/>
                        <a:pt x="308867" y="35650"/>
                        <a:pt x="317934" y="59490"/>
                      </a:cubicBezTo>
                      <a:lnTo>
                        <a:pt x="334180" y="102203"/>
                      </a:lnTo>
                      <a:cubicBezTo>
                        <a:pt x="347781" y="137962"/>
                        <a:pt x="351751" y="185088"/>
                        <a:pt x="347394" y="236460"/>
                      </a:cubicBezTo>
                      <a:lnTo>
                        <a:pt x="332474" y="301299"/>
                      </a:lnTo>
                      <a:lnTo>
                        <a:pt x="309386" y="307087"/>
                      </a:lnTo>
                      <a:cubicBezTo>
                        <a:pt x="257662" y="316030"/>
                        <a:pt x="197664" y="318679"/>
                        <a:pt x="129623" y="313056"/>
                      </a:cubicBezTo>
                      <a:cubicBezTo>
                        <a:pt x="95603" y="310245"/>
                        <a:pt x="64836" y="306163"/>
                        <a:pt x="37169" y="301010"/>
                      </a:cubicBezTo>
                      <a:lnTo>
                        <a:pt x="0" y="291711"/>
                      </a:lnTo>
                      <a:lnTo>
                        <a:pt x="114648" y="107703"/>
                      </a:lnTo>
                      <a:cubicBezTo>
                        <a:pt x="157400" y="39087"/>
                        <a:pt x="204901" y="2237"/>
                        <a:pt x="244737" y="99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2" name="フリーフォーム: 図形 1081">
                  <a:extLst>
                    <a:ext uri="{FF2B5EF4-FFF2-40B4-BE49-F238E27FC236}">
                      <a16:creationId xmlns:a16="http://schemas.microsoft.com/office/drawing/2014/main" id="{93AF3379-8A9B-4D37-85F4-8FA2BC158744}"/>
                    </a:ext>
                  </a:extLst>
                </p:cNvPr>
                <p:cNvSpPr/>
                <p:nvPr/>
              </p:nvSpPr>
              <p:spPr>
                <a:xfrm rot="9540701" flipH="1">
                  <a:off x="3601298" y="5857058"/>
                  <a:ext cx="653785" cy="223997"/>
                </a:xfrm>
                <a:custGeom>
                  <a:avLst/>
                  <a:gdLst>
                    <a:gd name="connsiteX0" fmla="*/ 508591 w 653143"/>
                    <a:gd name="connsiteY0" fmla="*/ 619459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05172"/>
                    <a:gd name="connsiteX1" fmla="*/ 602860 w 653143"/>
                    <a:gd name="connsiteY1" fmla="*/ 605172 h 605172"/>
                    <a:gd name="connsiteX2" fmla="*/ 581651 w 653143"/>
                    <a:gd name="connsiteY2" fmla="*/ 157555 h 605172"/>
                    <a:gd name="connsiteX3" fmla="*/ 601208 w 653143"/>
                    <a:gd name="connsiteY3" fmla="*/ 152088 h 605172"/>
                    <a:gd name="connsiteX4" fmla="*/ 609400 w 653143"/>
                    <a:gd name="connsiteY4" fmla="*/ 51217 h 605172"/>
                    <a:gd name="connsiteX5" fmla="*/ 27652 w 653143"/>
                    <a:gd name="connsiteY5" fmla="*/ 0 h 605172"/>
                    <a:gd name="connsiteX6" fmla="*/ 66012 w 653143"/>
                    <a:gd name="connsiteY6" fmla="*/ 88557 h 605172"/>
                    <a:gd name="connsiteX7" fmla="*/ 66605 w 653143"/>
                    <a:gd name="connsiteY7" fmla="*/ 96278 h 605172"/>
                    <a:gd name="connsiteX8" fmla="*/ 0 w 653143"/>
                    <a:gd name="connsiteY8" fmla="*/ 126806 h 605172"/>
                    <a:gd name="connsiteX9" fmla="*/ 67258 w 653143"/>
                    <a:gd name="connsiteY9" fmla="*/ 157632 h 605172"/>
                    <a:gd name="connsiteX10" fmla="*/ 63119 w 653143"/>
                    <a:gd name="connsiteY10" fmla="*/ 171390 h 605172"/>
                    <a:gd name="connsiteX11" fmla="*/ 27652 w 653143"/>
                    <a:gd name="connsiteY11" fmla="*/ 221583 h 605172"/>
                    <a:gd name="connsiteX12" fmla="*/ 520233 w 653143"/>
                    <a:gd name="connsiteY12" fmla="*/ 169563 h 605172"/>
                    <a:gd name="connsiteX13" fmla="*/ 529318 w 653143"/>
                    <a:gd name="connsiteY13" fmla="*/ 168054 h 605172"/>
                    <a:gd name="connsiteX0" fmla="*/ 529318 w 653143"/>
                    <a:gd name="connsiteY0" fmla="*/ 168054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12" fmla="*/ 529318 w 653143"/>
                    <a:gd name="connsiteY12" fmla="*/ 168054 h 221583"/>
                    <a:gd name="connsiteX0" fmla="*/ 520233 w 653143"/>
                    <a:gd name="connsiteY0" fmla="*/ 16956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0" fmla="*/ 27652 w 653143"/>
                    <a:gd name="connsiteY0" fmla="*/ 22158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0" fmla="*/ 27652 w 653143"/>
                    <a:gd name="connsiteY0" fmla="*/ 221583 h 221583"/>
                    <a:gd name="connsiteX1" fmla="*/ 601208 w 653143"/>
                    <a:gd name="connsiteY1" fmla="*/ 152088 h 221583"/>
                    <a:gd name="connsiteX2" fmla="*/ 609400 w 653143"/>
                    <a:gd name="connsiteY2" fmla="*/ 51217 h 221583"/>
                    <a:gd name="connsiteX3" fmla="*/ 27652 w 653143"/>
                    <a:gd name="connsiteY3" fmla="*/ 0 h 221583"/>
                    <a:gd name="connsiteX4" fmla="*/ 66012 w 653143"/>
                    <a:gd name="connsiteY4" fmla="*/ 88557 h 221583"/>
                    <a:gd name="connsiteX5" fmla="*/ 66605 w 653143"/>
                    <a:gd name="connsiteY5" fmla="*/ 96278 h 221583"/>
                    <a:gd name="connsiteX6" fmla="*/ 0 w 653143"/>
                    <a:gd name="connsiteY6" fmla="*/ 126806 h 221583"/>
                    <a:gd name="connsiteX7" fmla="*/ 67258 w 653143"/>
                    <a:gd name="connsiteY7" fmla="*/ 157632 h 221583"/>
                    <a:gd name="connsiteX8" fmla="*/ 63119 w 653143"/>
                    <a:gd name="connsiteY8" fmla="*/ 171390 h 221583"/>
                    <a:gd name="connsiteX9" fmla="*/ 27652 w 653143"/>
                    <a:gd name="connsiteY9" fmla="*/ 221583 h 221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3143" h="221583">
                      <a:moveTo>
                        <a:pt x="27652" y="221583"/>
                      </a:moveTo>
                      <a:cubicBezTo>
                        <a:pt x="117333" y="218366"/>
                        <a:pt x="504250" y="180482"/>
                        <a:pt x="601208" y="152088"/>
                      </a:cubicBezTo>
                      <a:cubicBezTo>
                        <a:pt x="672599" y="123866"/>
                        <a:pt x="665577" y="63870"/>
                        <a:pt x="609400" y="51217"/>
                      </a:cubicBezTo>
                      <a:cubicBezTo>
                        <a:pt x="545199" y="36755"/>
                        <a:pt x="237341" y="18466"/>
                        <a:pt x="27652" y="0"/>
                      </a:cubicBezTo>
                      <a:cubicBezTo>
                        <a:pt x="45389" y="24035"/>
                        <a:pt x="59704" y="48845"/>
                        <a:pt x="66012" y="88557"/>
                      </a:cubicBezTo>
                      <a:cubicBezTo>
                        <a:pt x="66210" y="91131"/>
                        <a:pt x="66407" y="93704"/>
                        <a:pt x="66605" y="96278"/>
                      </a:cubicBezTo>
                      <a:lnTo>
                        <a:pt x="0" y="126806"/>
                      </a:lnTo>
                      <a:lnTo>
                        <a:pt x="67258" y="157632"/>
                      </a:lnTo>
                      <a:lnTo>
                        <a:pt x="63119" y="171390"/>
                      </a:lnTo>
                      <a:cubicBezTo>
                        <a:pt x="51297" y="197526"/>
                        <a:pt x="27191" y="195447"/>
                        <a:pt x="27652" y="221583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83" name="グループ化 1082">
                  <a:extLst>
                    <a:ext uri="{FF2B5EF4-FFF2-40B4-BE49-F238E27FC236}">
                      <a16:creationId xmlns:a16="http://schemas.microsoft.com/office/drawing/2014/main" id="{B0D556B8-0F53-482D-B3DB-2A3AEBF97854}"/>
                    </a:ext>
                  </a:extLst>
                </p:cNvPr>
                <p:cNvGrpSpPr/>
                <p:nvPr/>
              </p:nvGrpSpPr>
              <p:grpSpPr>
                <a:xfrm>
                  <a:off x="864335" y="5101357"/>
                  <a:ext cx="170974" cy="170974"/>
                  <a:chOff x="1389970" y="4934997"/>
                  <a:chExt cx="170974" cy="170974"/>
                </a:xfrm>
              </p:grpSpPr>
              <p:sp>
                <p:nvSpPr>
                  <p:cNvPr id="1085" name="楕円 1084">
                    <a:extLst>
                      <a:ext uri="{FF2B5EF4-FFF2-40B4-BE49-F238E27FC236}">
                        <a16:creationId xmlns:a16="http://schemas.microsoft.com/office/drawing/2014/main" id="{56797572-7F86-4C81-8B24-174232E3E1C3}"/>
                      </a:ext>
                    </a:extLst>
                  </p:cNvPr>
                  <p:cNvSpPr/>
                  <p:nvPr/>
                </p:nvSpPr>
                <p:spPr>
                  <a:xfrm>
                    <a:off x="1389970" y="4934997"/>
                    <a:ext cx="170974" cy="170974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6" name="楕円 1085">
                    <a:extLst>
                      <a:ext uri="{FF2B5EF4-FFF2-40B4-BE49-F238E27FC236}">
                        <a16:creationId xmlns:a16="http://schemas.microsoft.com/office/drawing/2014/main" id="{E7BE9277-1538-4DFE-A13C-005B26FE1D82}"/>
                      </a:ext>
                    </a:extLst>
                  </p:cNvPr>
                  <p:cNvSpPr/>
                  <p:nvPr/>
                </p:nvSpPr>
                <p:spPr>
                  <a:xfrm>
                    <a:off x="1414914" y="4967071"/>
                    <a:ext cx="106825" cy="106825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84" name="フリーフォーム: 図形 1083">
                  <a:extLst>
                    <a:ext uri="{FF2B5EF4-FFF2-40B4-BE49-F238E27FC236}">
                      <a16:creationId xmlns:a16="http://schemas.microsoft.com/office/drawing/2014/main" id="{3BA0D56E-47D9-4080-AFEA-538AB0A6073E}"/>
                    </a:ext>
                  </a:extLst>
                </p:cNvPr>
                <p:cNvSpPr/>
                <p:nvPr/>
              </p:nvSpPr>
              <p:spPr>
                <a:xfrm>
                  <a:off x="1802988" y="5099432"/>
                  <a:ext cx="1675058" cy="2016529"/>
                </a:xfrm>
                <a:custGeom>
                  <a:avLst/>
                  <a:gdLst>
                    <a:gd name="connsiteX0" fmla="*/ 412971 w 781074"/>
                    <a:gd name="connsiteY0" fmla="*/ 20164 h 1036374"/>
                    <a:gd name="connsiteX1" fmla="*/ 355821 w 781074"/>
                    <a:gd name="connsiteY1" fmla="*/ 20164 h 1036374"/>
                    <a:gd name="connsiteX2" fmla="*/ 57371 w 781074"/>
                    <a:gd name="connsiteY2" fmla="*/ 229714 h 1036374"/>
                    <a:gd name="connsiteX3" fmla="*/ 95471 w 781074"/>
                    <a:gd name="connsiteY3" fmla="*/ 712314 h 1036374"/>
                    <a:gd name="connsiteX4" fmla="*/ 221 w 781074"/>
                    <a:gd name="connsiteY4" fmla="*/ 940914 h 1036374"/>
                    <a:gd name="connsiteX5" fmla="*/ 127221 w 781074"/>
                    <a:gd name="connsiteY5" fmla="*/ 877414 h 1036374"/>
                    <a:gd name="connsiteX6" fmla="*/ 171671 w 781074"/>
                    <a:gd name="connsiteY6" fmla="*/ 1036164 h 1036374"/>
                    <a:gd name="connsiteX7" fmla="*/ 254221 w 781074"/>
                    <a:gd name="connsiteY7" fmla="*/ 902814 h 1036374"/>
                    <a:gd name="connsiteX8" fmla="*/ 336771 w 781074"/>
                    <a:gd name="connsiteY8" fmla="*/ 1036164 h 1036374"/>
                    <a:gd name="connsiteX9" fmla="*/ 343121 w 781074"/>
                    <a:gd name="connsiteY9" fmla="*/ 864714 h 1036374"/>
                    <a:gd name="connsiteX10" fmla="*/ 412971 w 781074"/>
                    <a:gd name="connsiteY10" fmla="*/ 648814 h 1036374"/>
                    <a:gd name="connsiteX11" fmla="*/ 482821 w 781074"/>
                    <a:gd name="connsiteY11" fmla="*/ 324964 h 1036374"/>
                    <a:gd name="connsiteX12" fmla="*/ 647921 w 781074"/>
                    <a:gd name="connsiteY12" fmla="*/ 204314 h 1036374"/>
                    <a:gd name="connsiteX13" fmla="*/ 774921 w 781074"/>
                    <a:gd name="connsiteY13" fmla="*/ 102714 h 1036374"/>
                    <a:gd name="connsiteX14" fmla="*/ 749521 w 781074"/>
                    <a:gd name="connsiteY14" fmla="*/ 51914 h 1036374"/>
                    <a:gd name="connsiteX0" fmla="*/ 463763 w 781074"/>
                    <a:gd name="connsiteY0" fmla="*/ 10267 h 1050757"/>
                    <a:gd name="connsiteX1" fmla="*/ 355821 w 781074"/>
                    <a:gd name="connsiteY1" fmla="*/ 34547 h 1050757"/>
                    <a:gd name="connsiteX2" fmla="*/ 57371 w 781074"/>
                    <a:gd name="connsiteY2" fmla="*/ 244097 h 1050757"/>
                    <a:gd name="connsiteX3" fmla="*/ 95471 w 781074"/>
                    <a:gd name="connsiteY3" fmla="*/ 726697 h 1050757"/>
                    <a:gd name="connsiteX4" fmla="*/ 221 w 781074"/>
                    <a:gd name="connsiteY4" fmla="*/ 955297 h 1050757"/>
                    <a:gd name="connsiteX5" fmla="*/ 127221 w 781074"/>
                    <a:gd name="connsiteY5" fmla="*/ 891797 h 1050757"/>
                    <a:gd name="connsiteX6" fmla="*/ 171671 w 781074"/>
                    <a:gd name="connsiteY6" fmla="*/ 1050547 h 1050757"/>
                    <a:gd name="connsiteX7" fmla="*/ 254221 w 781074"/>
                    <a:gd name="connsiteY7" fmla="*/ 917197 h 1050757"/>
                    <a:gd name="connsiteX8" fmla="*/ 336771 w 781074"/>
                    <a:gd name="connsiteY8" fmla="*/ 1050547 h 1050757"/>
                    <a:gd name="connsiteX9" fmla="*/ 343121 w 781074"/>
                    <a:gd name="connsiteY9" fmla="*/ 879097 h 1050757"/>
                    <a:gd name="connsiteX10" fmla="*/ 412971 w 781074"/>
                    <a:gd name="connsiteY10" fmla="*/ 663197 h 1050757"/>
                    <a:gd name="connsiteX11" fmla="*/ 482821 w 781074"/>
                    <a:gd name="connsiteY11" fmla="*/ 339347 h 1050757"/>
                    <a:gd name="connsiteX12" fmla="*/ 647921 w 781074"/>
                    <a:gd name="connsiteY12" fmla="*/ 218697 h 1050757"/>
                    <a:gd name="connsiteX13" fmla="*/ 774921 w 781074"/>
                    <a:gd name="connsiteY13" fmla="*/ 117097 h 1050757"/>
                    <a:gd name="connsiteX14" fmla="*/ 749521 w 781074"/>
                    <a:gd name="connsiteY14" fmla="*/ 66297 h 1050757"/>
                    <a:gd name="connsiteX0" fmla="*/ 463763 w 781074"/>
                    <a:gd name="connsiteY0" fmla="*/ 21883 h 1062373"/>
                    <a:gd name="connsiteX1" fmla="*/ 277940 w 781074"/>
                    <a:gd name="connsiteY1" fmla="*/ 21883 h 1062373"/>
                    <a:gd name="connsiteX2" fmla="*/ 57371 w 781074"/>
                    <a:gd name="connsiteY2" fmla="*/ 255713 h 1062373"/>
                    <a:gd name="connsiteX3" fmla="*/ 95471 w 781074"/>
                    <a:gd name="connsiteY3" fmla="*/ 738313 h 1062373"/>
                    <a:gd name="connsiteX4" fmla="*/ 221 w 781074"/>
                    <a:gd name="connsiteY4" fmla="*/ 966913 h 1062373"/>
                    <a:gd name="connsiteX5" fmla="*/ 127221 w 781074"/>
                    <a:gd name="connsiteY5" fmla="*/ 903413 h 1062373"/>
                    <a:gd name="connsiteX6" fmla="*/ 171671 w 781074"/>
                    <a:gd name="connsiteY6" fmla="*/ 1062163 h 1062373"/>
                    <a:gd name="connsiteX7" fmla="*/ 254221 w 781074"/>
                    <a:gd name="connsiteY7" fmla="*/ 928813 h 1062373"/>
                    <a:gd name="connsiteX8" fmla="*/ 336771 w 781074"/>
                    <a:gd name="connsiteY8" fmla="*/ 1062163 h 1062373"/>
                    <a:gd name="connsiteX9" fmla="*/ 343121 w 781074"/>
                    <a:gd name="connsiteY9" fmla="*/ 890713 h 1062373"/>
                    <a:gd name="connsiteX10" fmla="*/ 412971 w 781074"/>
                    <a:gd name="connsiteY10" fmla="*/ 674813 h 1062373"/>
                    <a:gd name="connsiteX11" fmla="*/ 482821 w 781074"/>
                    <a:gd name="connsiteY11" fmla="*/ 350963 h 1062373"/>
                    <a:gd name="connsiteX12" fmla="*/ 647921 w 781074"/>
                    <a:gd name="connsiteY12" fmla="*/ 230313 h 1062373"/>
                    <a:gd name="connsiteX13" fmla="*/ 774921 w 781074"/>
                    <a:gd name="connsiteY13" fmla="*/ 128713 h 1062373"/>
                    <a:gd name="connsiteX14" fmla="*/ 749521 w 781074"/>
                    <a:gd name="connsiteY14" fmla="*/ 77913 h 1062373"/>
                    <a:gd name="connsiteX0" fmla="*/ 463763 w 778273"/>
                    <a:gd name="connsiteY0" fmla="*/ 21883 h 1062373"/>
                    <a:gd name="connsiteX1" fmla="*/ 277940 w 778273"/>
                    <a:gd name="connsiteY1" fmla="*/ 21883 h 1062373"/>
                    <a:gd name="connsiteX2" fmla="*/ 57371 w 778273"/>
                    <a:gd name="connsiteY2" fmla="*/ 255713 h 1062373"/>
                    <a:gd name="connsiteX3" fmla="*/ 95471 w 778273"/>
                    <a:gd name="connsiteY3" fmla="*/ 738313 h 1062373"/>
                    <a:gd name="connsiteX4" fmla="*/ 221 w 778273"/>
                    <a:gd name="connsiteY4" fmla="*/ 966913 h 1062373"/>
                    <a:gd name="connsiteX5" fmla="*/ 127221 w 778273"/>
                    <a:gd name="connsiteY5" fmla="*/ 903413 h 1062373"/>
                    <a:gd name="connsiteX6" fmla="*/ 171671 w 778273"/>
                    <a:gd name="connsiteY6" fmla="*/ 1062163 h 1062373"/>
                    <a:gd name="connsiteX7" fmla="*/ 254221 w 778273"/>
                    <a:gd name="connsiteY7" fmla="*/ 928813 h 1062373"/>
                    <a:gd name="connsiteX8" fmla="*/ 336771 w 778273"/>
                    <a:gd name="connsiteY8" fmla="*/ 1062163 h 1062373"/>
                    <a:gd name="connsiteX9" fmla="*/ 343121 w 778273"/>
                    <a:gd name="connsiteY9" fmla="*/ 890713 h 1062373"/>
                    <a:gd name="connsiteX10" fmla="*/ 412971 w 778273"/>
                    <a:gd name="connsiteY10" fmla="*/ 674813 h 1062373"/>
                    <a:gd name="connsiteX11" fmla="*/ 482821 w 778273"/>
                    <a:gd name="connsiteY11" fmla="*/ 350963 h 1062373"/>
                    <a:gd name="connsiteX12" fmla="*/ 647921 w 778273"/>
                    <a:gd name="connsiteY12" fmla="*/ 230313 h 1062373"/>
                    <a:gd name="connsiteX13" fmla="*/ 774921 w 778273"/>
                    <a:gd name="connsiteY13" fmla="*/ 128713 h 1062373"/>
                    <a:gd name="connsiteX14" fmla="*/ 719046 w 778273"/>
                    <a:gd name="connsiteY14" fmla="*/ 21260 h 1062373"/>
                    <a:gd name="connsiteX0" fmla="*/ 463763 w 788086"/>
                    <a:gd name="connsiteY0" fmla="*/ 21883 h 1062373"/>
                    <a:gd name="connsiteX1" fmla="*/ 277940 w 788086"/>
                    <a:gd name="connsiteY1" fmla="*/ 21883 h 1062373"/>
                    <a:gd name="connsiteX2" fmla="*/ 57371 w 788086"/>
                    <a:gd name="connsiteY2" fmla="*/ 255713 h 1062373"/>
                    <a:gd name="connsiteX3" fmla="*/ 95471 w 788086"/>
                    <a:gd name="connsiteY3" fmla="*/ 738313 h 1062373"/>
                    <a:gd name="connsiteX4" fmla="*/ 221 w 788086"/>
                    <a:gd name="connsiteY4" fmla="*/ 966913 h 1062373"/>
                    <a:gd name="connsiteX5" fmla="*/ 127221 w 788086"/>
                    <a:gd name="connsiteY5" fmla="*/ 903413 h 1062373"/>
                    <a:gd name="connsiteX6" fmla="*/ 171671 w 788086"/>
                    <a:gd name="connsiteY6" fmla="*/ 1062163 h 1062373"/>
                    <a:gd name="connsiteX7" fmla="*/ 254221 w 788086"/>
                    <a:gd name="connsiteY7" fmla="*/ 928813 h 1062373"/>
                    <a:gd name="connsiteX8" fmla="*/ 336771 w 788086"/>
                    <a:gd name="connsiteY8" fmla="*/ 1062163 h 1062373"/>
                    <a:gd name="connsiteX9" fmla="*/ 343121 w 788086"/>
                    <a:gd name="connsiteY9" fmla="*/ 890713 h 1062373"/>
                    <a:gd name="connsiteX10" fmla="*/ 412971 w 788086"/>
                    <a:gd name="connsiteY10" fmla="*/ 674813 h 1062373"/>
                    <a:gd name="connsiteX11" fmla="*/ 482821 w 788086"/>
                    <a:gd name="connsiteY11" fmla="*/ 350963 h 1062373"/>
                    <a:gd name="connsiteX12" fmla="*/ 647921 w 788086"/>
                    <a:gd name="connsiteY12" fmla="*/ 230313 h 1062373"/>
                    <a:gd name="connsiteX13" fmla="*/ 774921 w 788086"/>
                    <a:gd name="connsiteY13" fmla="*/ 128713 h 1062373"/>
                    <a:gd name="connsiteX14" fmla="*/ 719046 w 788086"/>
                    <a:gd name="connsiteY14" fmla="*/ 21260 h 1062373"/>
                    <a:gd name="connsiteX0" fmla="*/ 426516 w 788086"/>
                    <a:gd name="connsiteY0" fmla="*/ 19706 h 1064242"/>
                    <a:gd name="connsiteX1" fmla="*/ 277940 w 788086"/>
                    <a:gd name="connsiteY1" fmla="*/ 23752 h 1064242"/>
                    <a:gd name="connsiteX2" fmla="*/ 57371 w 788086"/>
                    <a:gd name="connsiteY2" fmla="*/ 257582 h 1064242"/>
                    <a:gd name="connsiteX3" fmla="*/ 95471 w 788086"/>
                    <a:gd name="connsiteY3" fmla="*/ 740182 h 1064242"/>
                    <a:gd name="connsiteX4" fmla="*/ 221 w 788086"/>
                    <a:gd name="connsiteY4" fmla="*/ 968782 h 1064242"/>
                    <a:gd name="connsiteX5" fmla="*/ 127221 w 788086"/>
                    <a:gd name="connsiteY5" fmla="*/ 905282 h 1064242"/>
                    <a:gd name="connsiteX6" fmla="*/ 171671 w 788086"/>
                    <a:gd name="connsiteY6" fmla="*/ 1064032 h 1064242"/>
                    <a:gd name="connsiteX7" fmla="*/ 254221 w 788086"/>
                    <a:gd name="connsiteY7" fmla="*/ 930682 h 1064242"/>
                    <a:gd name="connsiteX8" fmla="*/ 336771 w 788086"/>
                    <a:gd name="connsiteY8" fmla="*/ 1064032 h 1064242"/>
                    <a:gd name="connsiteX9" fmla="*/ 343121 w 788086"/>
                    <a:gd name="connsiteY9" fmla="*/ 892582 h 1064242"/>
                    <a:gd name="connsiteX10" fmla="*/ 412971 w 788086"/>
                    <a:gd name="connsiteY10" fmla="*/ 676682 h 1064242"/>
                    <a:gd name="connsiteX11" fmla="*/ 482821 w 788086"/>
                    <a:gd name="connsiteY11" fmla="*/ 352832 h 1064242"/>
                    <a:gd name="connsiteX12" fmla="*/ 647921 w 788086"/>
                    <a:gd name="connsiteY12" fmla="*/ 232182 h 1064242"/>
                    <a:gd name="connsiteX13" fmla="*/ 774921 w 788086"/>
                    <a:gd name="connsiteY13" fmla="*/ 130582 h 1064242"/>
                    <a:gd name="connsiteX14" fmla="*/ 719046 w 788086"/>
                    <a:gd name="connsiteY14" fmla="*/ 23129 h 1064242"/>
                    <a:gd name="connsiteX0" fmla="*/ 426516 w 788086"/>
                    <a:gd name="connsiteY0" fmla="*/ 4540 h 1049076"/>
                    <a:gd name="connsiteX1" fmla="*/ 258187 w 788086"/>
                    <a:gd name="connsiteY1" fmla="*/ 62541 h 1049076"/>
                    <a:gd name="connsiteX2" fmla="*/ 57371 w 788086"/>
                    <a:gd name="connsiteY2" fmla="*/ 242416 h 1049076"/>
                    <a:gd name="connsiteX3" fmla="*/ 95471 w 788086"/>
                    <a:gd name="connsiteY3" fmla="*/ 725016 h 1049076"/>
                    <a:gd name="connsiteX4" fmla="*/ 221 w 788086"/>
                    <a:gd name="connsiteY4" fmla="*/ 953616 h 1049076"/>
                    <a:gd name="connsiteX5" fmla="*/ 127221 w 788086"/>
                    <a:gd name="connsiteY5" fmla="*/ 890116 h 1049076"/>
                    <a:gd name="connsiteX6" fmla="*/ 171671 w 788086"/>
                    <a:gd name="connsiteY6" fmla="*/ 1048866 h 1049076"/>
                    <a:gd name="connsiteX7" fmla="*/ 254221 w 788086"/>
                    <a:gd name="connsiteY7" fmla="*/ 915516 h 1049076"/>
                    <a:gd name="connsiteX8" fmla="*/ 336771 w 788086"/>
                    <a:gd name="connsiteY8" fmla="*/ 1048866 h 1049076"/>
                    <a:gd name="connsiteX9" fmla="*/ 343121 w 788086"/>
                    <a:gd name="connsiteY9" fmla="*/ 877416 h 1049076"/>
                    <a:gd name="connsiteX10" fmla="*/ 412971 w 788086"/>
                    <a:gd name="connsiteY10" fmla="*/ 661516 h 1049076"/>
                    <a:gd name="connsiteX11" fmla="*/ 482821 w 788086"/>
                    <a:gd name="connsiteY11" fmla="*/ 337666 h 1049076"/>
                    <a:gd name="connsiteX12" fmla="*/ 647921 w 788086"/>
                    <a:gd name="connsiteY12" fmla="*/ 217016 h 1049076"/>
                    <a:gd name="connsiteX13" fmla="*/ 774921 w 788086"/>
                    <a:gd name="connsiteY13" fmla="*/ 115416 h 1049076"/>
                    <a:gd name="connsiteX14" fmla="*/ 719046 w 788086"/>
                    <a:gd name="connsiteY14" fmla="*/ 7963 h 1049076"/>
                    <a:gd name="connsiteX0" fmla="*/ 385600 w 788086"/>
                    <a:gd name="connsiteY0" fmla="*/ 3739 h 1061764"/>
                    <a:gd name="connsiteX1" fmla="*/ 258187 w 788086"/>
                    <a:gd name="connsiteY1" fmla="*/ 75229 h 1061764"/>
                    <a:gd name="connsiteX2" fmla="*/ 57371 w 788086"/>
                    <a:gd name="connsiteY2" fmla="*/ 255104 h 1061764"/>
                    <a:gd name="connsiteX3" fmla="*/ 95471 w 788086"/>
                    <a:gd name="connsiteY3" fmla="*/ 737704 h 1061764"/>
                    <a:gd name="connsiteX4" fmla="*/ 221 w 788086"/>
                    <a:gd name="connsiteY4" fmla="*/ 966304 h 1061764"/>
                    <a:gd name="connsiteX5" fmla="*/ 127221 w 788086"/>
                    <a:gd name="connsiteY5" fmla="*/ 902804 h 1061764"/>
                    <a:gd name="connsiteX6" fmla="*/ 171671 w 788086"/>
                    <a:gd name="connsiteY6" fmla="*/ 1061554 h 1061764"/>
                    <a:gd name="connsiteX7" fmla="*/ 254221 w 788086"/>
                    <a:gd name="connsiteY7" fmla="*/ 928204 h 1061764"/>
                    <a:gd name="connsiteX8" fmla="*/ 336771 w 788086"/>
                    <a:gd name="connsiteY8" fmla="*/ 1061554 h 1061764"/>
                    <a:gd name="connsiteX9" fmla="*/ 343121 w 788086"/>
                    <a:gd name="connsiteY9" fmla="*/ 890104 h 1061764"/>
                    <a:gd name="connsiteX10" fmla="*/ 412971 w 788086"/>
                    <a:gd name="connsiteY10" fmla="*/ 674204 h 1061764"/>
                    <a:gd name="connsiteX11" fmla="*/ 482821 w 788086"/>
                    <a:gd name="connsiteY11" fmla="*/ 350354 h 1061764"/>
                    <a:gd name="connsiteX12" fmla="*/ 647921 w 788086"/>
                    <a:gd name="connsiteY12" fmla="*/ 229704 h 1061764"/>
                    <a:gd name="connsiteX13" fmla="*/ 774921 w 788086"/>
                    <a:gd name="connsiteY13" fmla="*/ 128104 h 1061764"/>
                    <a:gd name="connsiteX14" fmla="*/ 719046 w 788086"/>
                    <a:gd name="connsiteY14" fmla="*/ 20651 h 1061764"/>
                    <a:gd name="connsiteX0" fmla="*/ 385600 w 788086"/>
                    <a:gd name="connsiteY0" fmla="*/ 7239 h 1065264"/>
                    <a:gd name="connsiteX1" fmla="*/ 258187 w 788086"/>
                    <a:gd name="connsiteY1" fmla="*/ 78729 h 1065264"/>
                    <a:gd name="connsiteX2" fmla="*/ 57371 w 788086"/>
                    <a:gd name="connsiteY2" fmla="*/ 258604 h 1065264"/>
                    <a:gd name="connsiteX3" fmla="*/ 95471 w 788086"/>
                    <a:gd name="connsiteY3" fmla="*/ 741204 h 1065264"/>
                    <a:gd name="connsiteX4" fmla="*/ 221 w 788086"/>
                    <a:gd name="connsiteY4" fmla="*/ 969804 h 1065264"/>
                    <a:gd name="connsiteX5" fmla="*/ 127221 w 788086"/>
                    <a:gd name="connsiteY5" fmla="*/ 906304 h 1065264"/>
                    <a:gd name="connsiteX6" fmla="*/ 171671 w 788086"/>
                    <a:gd name="connsiteY6" fmla="*/ 1065054 h 1065264"/>
                    <a:gd name="connsiteX7" fmla="*/ 254221 w 788086"/>
                    <a:gd name="connsiteY7" fmla="*/ 931704 h 1065264"/>
                    <a:gd name="connsiteX8" fmla="*/ 336771 w 788086"/>
                    <a:gd name="connsiteY8" fmla="*/ 1065054 h 1065264"/>
                    <a:gd name="connsiteX9" fmla="*/ 343121 w 788086"/>
                    <a:gd name="connsiteY9" fmla="*/ 893604 h 1065264"/>
                    <a:gd name="connsiteX10" fmla="*/ 412971 w 788086"/>
                    <a:gd name="connsiteY10" fmla="*/ 677704 h 1065264"/>
                    <a:gd name="connsiteX11" fmla="*/ 482821 w 788086"/>
                    <a:gd name="connsiteY11" fmla="*/ 353854 h 1065264"/>
                    <a:gd name="connsiteX12" fmla="*/ 647921 w 788086"/>
                    <a:gd name="connsiteY12" fmla="*/ 233204 h 1065264"/>
                    <a:gd name="connsiteX13" fmla="*/ 774921 w 788086"/>
                    <a:gd name="connsiteY13" fmla="*/ 131604 h 1065264"/>
                    <a:gd name="connsiteX14" fmla="*/ 719046 w 788086"/>
                    <a:gd name="connsiteY14" fmla="*/ 24151 h 1065264"/>
                    <a:gd name="connsiteX0" fmla="*/ 385600 w 821530"/>
                    <a:gd name="connsiteY0" fmla="*/ 7239 h 1065264"/>
                    <a:gd name="connsiteX1" fmla="*/ 258187 w 821530"/>
                    <a:gd name="connsiteY1" fmla="*/ 78729 h 1065264"/>
                    <a:gd name="connsiteX2" fmla="*/ 57371 w 821530"/>
                    <a:gd name="connsiteY2" fmla="*/ 258604 h 1065264"/>
                    <a:gd name="connsiteX3" fmla="*/ 95471 w 821530"/>
                    <a:gd name="connsiteY3" fmla="*/ 741204 h 1065264"/>
                    <a:gd name="connsiteX4" fmla="*/ 221 w 821530"/>
                    <a:gd name="connsiteY4" fmla="*/ 969804 h 1065264"/>
                    <a:gd name="connsiteX5" fmla="*/ 127221 w 821530"/>
                    <a:gd name="connsiteY5" fmla="*/ 906304 h 1065264"/>
                    <a:gd name="connsiteX6" fmla="*/ 171671 w 821530"/>
                    <a:gd name="connsiteY6" fmla="*/ 1065054 h 1065264"/>
                    <a:gd name="connsiteX7" fmla="*/ 254221 w 821530"/>
                    <a:gd name="connsiteY7" fmla="*/ 931704 h 1065264"/>
                    <a:gd name="connsiteX8" fmla="*/ 336771 w 821530"/>
                    <a:gd name="connsiteY8" fmla="*/ 1065054 h 1065264"/>
                    <a:gd name="connsiteX9" fmla="*/ 343121 w 821530"/>
                    <a:gd name="connsiteY9" fmla="*/ 893604 h 1065264"/>
                    <a:gd name="connsiteX10" fmla="*/ 412971 w 821530"/>
                    <a:gd name="connsiteY10" fmla="*/ 677704 h 1065264"/>
                    <a:gd name="connsiteX11" fmla="*/ 482821 w 821530"/>
                    <a:gd name="connsiteY11" fmla="*/ 353854 h 1065264"/>
                    <a:gd name="connsiteX12" fmla="*/ 647921 w 821530"/>
                    <a:gd name="connsiteY12" fmla="*/ 233204 h 1065264"/>
                    <a:gd name="connsiteX13" fmla="*/ 811604 w 821530"/>
                    <a:gd name="connsiteY13" fmla="*/ 175443 h 1065264"/>
                    <a:gd name="connsiteX14" fmla="*/ 719046 w 821530"/>
                    <a:gd name="connsiteY14" fmla="*/ 24151 h 1065264"/>
                    <a:gd name="connsiteX0" fmla="*/ 385600 w 819940"/>
                    <a:gd name="connsiteY0" fmla="*/ 7239 h 1065264"/>
                    <a:gd name="connsiteX1" fmla="*/ 258187 w 819940"/>
                    <a:gd name="connsiteY1" fmla="*/ 78729 h 1065264"/>
                    <a:gd name="connsiteX2" fmla="*/ 57371 w 819940"/>
                    <a:gd name="connsiteY2" fmla="*/ 258604 h 1065264"/>
                    <a:gd name="connsiteX3" fmla="*/ 95471 w 819940"/>
                    <a:gd name="connsiteY3" fmla="*/ 741204 h 1065264"/>
                    <a:gd name="connsiteX4" fmla="*/ 221 w 819940"/>
                    <a:gd name="connsiteY4" fmla="*/ 969804 h 1065264"/>
                    <a:gd name="connsiteX5" fmla="*/ 127221 w 819940"/>
                    <a:gd name="connsiteY5" fmla="*/ 906304 h 1065264"/>
                    <a:gd name="connsiteX6" fmla="*/ 171671 w 819940"/>
                    <a:gd name="connsiteY6" fmla="*/ 1065054 h 1065264"/>
                    <a:gd name="connsiteX7" fmla="*/ 254221 w 819940"/>
                    <a:gd name="connsiteY7" fmla="*/ 931704 h 1065264"/>
                    <a:gd name="connsiteX8" fmla="*/ 336771 w 819940"/>
                    <a:gd name="connsiteY8" fmla="*/ 1065054 h 1065264"/>
                    <a:gd name="connsiteX9" fmla="*/ 343121 w 819940"/>
                    <a:gd name="connsiteY9" fmla="*/ 893604 h 1065264"/>
                    <a:gd name="connsiteX10" fmla="*/ 412971 w 819940"/>
                    <a:gd name="connsiteY10" fmla="*/ 677704 h 1065264"/>
                    <a:gd name="connsiteX11" fmla="*/ 482821 w 819940"/>
                    <a:gd name="connsiteY11" fmla="*/ 353854 h 1065264"/>
                    <a:gd name="connsiteX12" fmla="*/ 647921 w 819940"/>
                    <a:gd name="connsiteY12" fmla="*/ 233204 h 1065264"/>
                    <a:gd name="connsiteX13" fmla="*/ 811604 w 819940"/>
                    <a:gd name="connsiteY13" fmla="*/ 175443 h 1065264"/>
                    <a:gd name="connsiteX14" fmla="*/ 690828 w 819940"/>
                    <a:gd name="connsiteY14" fmla="*/ 14034 h 1065264"/>
                    <a:gd name="connsiteX0" fmla="*/ 385600 w 824905"/>
                    <a:gd name="connsiteY0" fmla="*/ 7239 h 1065264"/>
                    <a:gd name="connsiteX1" fmla="*/ 258187 w 824905"/>
                    <a:gd name="connsiteY1" fmla="*/ 78729 h 1065264"/>
                    <a:gd name="connsiteX2" fmla="*/ 57371 w 824905"/>
                    <a:gd name="connsiteY2" fmla="*/ 258604 h 1065264"/>
                    <a:gd name="connsiteX3" fmla="*/ 95471 w 824905"/>
                    <a:gd name="connsiteY3" fmla="*/ 741204 h 1065264"/>
                    <a:gd name="connsiteX4" fmla="*/ 221 w 824905"/>
                    <a:gd name="connsiteY4" fmla="*/ 969804 h 1065264"/>
                    <a:gd name="connsiteX5" fmla="*/ 127221 w 824905"/>
                    <a:gd name="connsiteY5" fmla="*/ 906304 h 1065264"/>
                    <a:gd name="connsiteX6" fmla="*/ 171671 w 824905"/>
                    <a:gd name="connsiteY6" fmla="*/ 1065054 h 1065264"/>
                    <a:gd name="connsiteX7" fmla="*/ 254221 w 824905"/>
                    <a:gd name="connsiteY7" fmla="*/ 931704 h 1065264"/>
                    <a:gd name="connsiteX8" fmla="*/ 336771 w 824905"/>
                    <a:gd name="connsiteY8" fmla="*/ 1065054 h 1065264"/>
                    <a:gd name="connsiteX9" fmla="*/ 343121 w 824905"/>
                    <a:gd name="connsiteY9" fmla="*/ 893604 h 1065264"/>
                    <a:gd name="connsiteX10" fmla="*/ 412971 w 824905"/>
                    <a:gd name="connsiteY10" fmla="*/ 677704 h 1065264"/>
                    <a:gd name="connsiteX11" fmla="*/ 482821 w 824905"/>
                    <a:gd name="connsiteY11" fmla="*/ 353854 h 1065264"/>
                    <a:gd name="connsiteX12" fmla="*/ 647921 w 824905"/>
                    <a:gd name="connsiteY12" fmla="*/ 233204 h 1065264"/>
                    <a:gd name="connsiteX13" fmla="*/ 811604 w 824905"/>
                    <a:gd name="connsiteY13" fmla="*/ 175443 h 1065264"/>
                    <a:gd name="connsiteX14" fmla="*/ 690828 w 824905"/>
                    <a:gd name="connsiteY14" fmla="*/ 14034 h 1065264"/>
                    <a:gd name="connsiteX0" fmla="*/ 385600 w 794921"/>
                    <a:gd name="connsiteY0" fmla="*/ 7239 h 1065264"/>
                    <a:gd name="connsiteX1" fmla="*/ 258187 w 794921"/>
                    <a:gd name="connsiteY1" fmla="*/ 78729 h 1065264"/>
                    <a:gd name="connsiteX2" fmla="*/ 57371 w 794921"/>
                    <a:gd name="connsiteY2" fmla="*/ 258604 h 1065264"/>
                    <a:gd name="connsiteX3" fmla="*/ 95471 w 794921"/>
                    <a:gd name="connsiteY3" fmla="*/ 741204 h 1065264"/>
                    <a:gd name="connsiteX4" fmla="*/ 221 w 794921"/>
                    <a:gd name="connsiteY4" fmla="*/ 969804 h 1065264"/>
                    <a:gd name="connsiteX5" fmla="*/ 127221 w 794921"/>
                    <a:gd name="connsiteY5" fmla="*/ 906304 h 1065264"/>
                    <a:gd name="connsiteX6" fmla="*/ 171671 w 794921"/>
                    <a:gd name="connsiteY6" fmla="*/ 1065054 h 1065264"/>
                    <a:gd name="connsiteX7" fmla="*/ 254221 w 794921"/>
                    <a:gd name="connsiteY7" fmla="*/ 931704 h 1065264"/>
                    <a:gd name="connsiteX8" fmla="*/ 336771 w 794921"/>
                    <a:gd name="connsiteY8" fmla="*/ 1065054 h 1065264"/>
                    <a:gd name="connsiteX9" fmla="*/ 343121 w 794921"/>
                    <a:gd name="connsiteY9" fmla="*/ 893604 h 1065264"/>
                    <a:gd name="connsiteX10" fmla="*/ 412971 w 794921"/>
                    <a:gd name="connsiteY10" fmla="*/ 677704 h 1065264"/>
                    <a:gd name="connsiteX11" fmla="*/ 482821 w 794921"/>
                    <a:gd name="connsiteY11" fmla="*/ 353854 h 1065264"/>
                    <a:gd name="connsiteX12" fmla="*/ 647921 w 794921"/>
                    <a:gd name="connsiteY12" fmla="*/ 233204 h 1065264"/>
                    <a:gd name="connsiteX13" fmla="*/ 776332 w 794921"/>
                    <a:gd name="connsiteY13" fmla="*/ 161954 h 1065264"/>
                    <a:gd name="connsiteX14" fmla="*/ 690828 w 794921"/>
                    <a:gd name="connsiteY14" fmla="*/ 14034 h 1065264"/>
                    <a:gd name="connsiteX0" fmla="*/ 343407 w 752728"/>
                    <a:gd name="connsiteY0" fmla="*/ 7239 h 1065264"/>
                    <a:gd name="connsiteX1" fmla="*/ 215994 w 752728"/>
                    <a:gd name="connsiteY1" fmla="*/ 78729 h 1065264"/>
                    <a:gd name="connsiteX2" fmla="*/ 15178 w 752728"/>
                    <a:gd name="connsiteY2" fmla="*/ 258604 h 1065264"/>
                    <a:gd name="connsiteX3" fmla="*/ 53278 w 752728"/>
                    <a:gd name="connsiteY3" fmla="*/ 741204 h 1065264"/>
                    <a:gd name="connsiteX4" fmla="*/ 355 w 752728"/>
                    <a:gd name="connsiteY4" fmla="*/ 991723 h 1065264"/>
                    <a:gd name="connsiteX5" fmla="*/ 85028 w 752728"/>
                    <a:gd name="connsiteY5" fmla="*/ 906304 h 1065264"/>
                    <a:gd name="connsiteX6" fmla="*/ 129478 w 752728"/>
                    <a:gd name="connsiteY6" fmla="*/ 1065054 h 1065264"/>
                    <a:gd name="connsiteX7" fmla="*/ 212028 w 752728"/>
                    <a:gd name="connsiteY7" fmla="*/ 931704 h 1065264"/>
                    <a:gd name="connsiteX8" fmla="*/ 294578 w 752728"/>
                    <a:gd name="connsiteY8" fmla="*/ 1065054 h 1065264"/>
                    <a:gd name="connsiteX9" fmla="*/ 300928 w 752728"/>
                    <a:gd name="connsiteY9" fmla="*/ 893604 h 1065264"/>
                    <a:gd name="connsiteX10" fmla="*/ 370778 w 752728"/>
                    <a:gd name="connsiteY10" fmla="*/ 677704 h 1065264"/>
                    <a:gd name="connsiteX11" fmla="*/ 440628 w 752728"/>
                    <a:gd name="connsiteY11" fmla="*/ 353854 h 1065264"/>
                    <a:gd name="connsiteX12" fmla="*/ 605728 w 752728"/>
                    <a:gd name="connsiteY12" fmla="*/ 233204 h 1065264"/>
                    <a:gd name="connsiteX13" fmla="*/ 734139 w 752728"/>
                    <a:gd name="connsiteY13" fmla="*/ 161954 h 1065264"/>
                    <a:gd name="connsiteX14" fmla="*/ 648635 w 752728"/>
                    <a:gd name="connsiteY14" fmla="*/ 14034 h 1065264"/>
                    <a:gd name="connsiteX0" fmla="*/ 352431 w 761752"/>
                    <a:gd name="connsiteY0" fmla="*/ 7239 h 1065264"/>
                    <a:gd name="connsiteX1" fmla="*/ 225018 w 761752"/>
                    <a:gd name="connsiteY1" fmla="*/ 78729 h 1065264"/>
                    <a:gd name="connsiteX2" fmla="*/ 24202 w 761752"/>
                    <a:gd name="connsiteY2" fmla="*/ 258604 h 1065264"/>
                    <a:gd name="connsiteX3" fmla="*/ 62302 w 761752"/>
                    <a:gd name="connsiteY3" fmla="*/ 741204 h 1065264"/>
                    <a:gd name="connsiteX4" fmla="*/ 9379 w 761752"/>
                    <a:gd name="connsiteY4" fmla="*/ 991723 h 1065264"/>
                    <a:gd name="connsiteX5" fmla="*/ 94052 w 761752"/>
                    <a:gd name="connsiteY5" fmla="*/ 906304 h 1065264"/>
                    <a:gd name="connsiteX6" fmla="*/ 138502 w 761752"/>
                    <a:gd name="connsiteY6" fmla="*/ 1065054 h 1065264"/>
                    <a:gd name="connsiteX7" fmla="*/ 221052 w 761752"/>
                    <a:gd name="connsiteY7" fmla="*/ 931704 h 1065264"/>
                    <a:gd name="connsiteX8" fmla="*/ 303602 w 761752"/>
                    <a:gd name="connsiteY8" fmla="*/ 1065054 h 1065264"/>
                    <a:gd name="connsiteX9" fmla="*/ 309952 w 761752"/>
                    <a:gd name="connsiteY9" fmla="*/ 893604 h 1065264"/>
                    <a:gd name="connsiteX10" fmla="*/ 379802 w 761752"/>
                    <a:gd name="connsiteY10" fmla="*/ 677704 h 1065264"/>
                    <a:gd name="connsiteX11" fmla="*/ 449652 w 761752"/>
                    <a:gd name="connsiteY11" fmla="*/ 353854 h 1065264"/>
                    <a:gd name="connsiteX12" fmla="*/ 614752 w 761752"/>
                    <a:gd name="connsiteY12" fmla="*/ 233204 h 1065264"/>
                    <a:gd name="connsiteX13" fmla="*/ 743163 w 761752"/>
                    <a:gd name="connsiteY13" fmla="*/ 161954 h 1065264"/>
                    <a:gd name="connsiteX14" fmla="*/ 657659 w 761752"/>
                    <a:gd name="connsiteY14" fmla="*/ 14034 h 1065264"/>
                    <a:gd name="connsiteX0" fmla="*/ 352431 w 761752"/>
                    <a:gd name="connsiteY0" fmla="*/ 7239 h 1065267"/>
                    <a:gd name="connsiteX1" fmla="*/ 225018 w 761752"/>
                    <a:gd name="connsiteY1" fmla="*/ 78729 h 1065267"/>
                    <a:gd name="connsiteX2" fmla="*/ 24202 w 761752"/>
                    <a:gd name="connsiteY2" fmla="*/ 258604 h 1065267"/>
                    <a:gd name="connsiteX3" fmla="*/ 62302 w 761752"/>
                    <a:gd name="connsiteY3" fmla="*/ 741204 h 1065267"/>
                    <a:gd name="connsiteX4" fmla="*/ 9379 w 761752"/>
                    <a:gd name="connsiteY4" fmla="*/ 991723 h 1065267"/>
                    <a:gd name="connsiteX5" fmla="*/ 94052 w 761752"/>
                    <a:gd name="connsiteY5" fmla="*/ 906304 h 1065267"/>
                    <a:gd name="connsiteX6" fmla="*/ 104641 w 761752"/>
                    <a:gd name="connsiteY6" fmla="*/ 1049879 h 1065267"/>
                    <a:gd name="connsiteX7" fmla="*/ 221052 w 761752"/>
                    <a:gd name="connsiteY7" fmla="*/ 931704 h 1065267"/>
                    <a:gd name="connsiteX8" fmla="*/ 303602 w 761752"/>
                    <a:gd name="connsiteY8" fmla="*/ 1065054 h 1065267"/>
                    <a:gd name="connsiteX9" fmla="*/ 309952 w 761752"/>
                    <a:gd name="connsiteY9" fmla="*/ 893604 h 1065267"/>
                    <a:gd name="connsiteX10" fmla="*/ 379802 w 761752"/>
                    <a:gd name="connsiteY10" fmla="*/ 677704 h 1065267"/>
                    <a:gd name="connsiteX11" fmla="*/ 449652 w 761752"/>
                    <a:gd name="connsiteY11" fmla="*/ 353854 h 1065267"/>
                    <a:gd name="connsiteX12" fmla="*/ 614752 w 761752"/>
                    <a:gd name="connsiteY12" fmla="*/ 233204 h 1065267"/>
                    <a:gd name="connsiteX13" fmla="*/ 743163 w 761752"/>
                    <a:gd name="connsiteY13" fmla="*/ 161954 h 1065267"/>
                    <a:gd name="connsiteX14" fmla="*/ 657659 w 761752"/>
                    <a:gd name="connsiteY14" fmla="*/ 14034 h 1065267"/>
                    <a:gd name="connsiteX0" fmla="*/ 352431 w 761752"/>
                    <a:gd name="connsiteY0" fmla="*/ 7239 h 1065267"/>
                    <a:gd name="connsiteX1" fmla="*/ 225018 w 761752"/>
                    <a:gd name="connsiteY1" fmla="*/ 78729 h 1065267"/>
                    <a:gd name="connsiteX2" fmla="*/ 24202 w 761752"/>
                    <a:gd name="connsiteY2" fmla="*/ 258604 h 1065267"/>
                    <a:gd name="connsiteX3" fmla="*/ 62302 w 761752"/>
                    <a:gd name="connsiteY3" fmla="*/ 741204 h 1065267"/>
                    <a:gd name="connsiteX4" fmla="*/ 9379 w 761752"/>
                    <a:gd name="connsiteY4" fmla="*/ 991723 h 1065267"/>
                    <a:gd name="connsiteX5" fmla="*/ 94052 w 761752"/>
                    <a:gd name="connsiteY5" fmla="*/ 906304 h 1065267"/>
                    <a:gd name="connsiteX6" fmla="*/ 104641 w 761752"/>
                    <a:gd name="connsiteY6" fmla="*/ 1049879 h 1065267"/>
                    <a:gd name="connsiteX7" fmla="*/ 221052 w 761752"/>
                    <a:gd name="connsiteY7" fmla="*/ 931704 h 1065267"/>
                    <a:gd name="connsiteX8" fmla="*/ 303602 w 761752"/>
                    <a:gd name="connsiteY8" fmla="*/ 1065054 h 1065267"/>
                    <a:gd name="connsiteX9" fmla="*/ 309952 w 761752"/>
                    <a:gd name="connsiteY9" fmla="*/ 893604 h 1065267"/>
                    <a:gd name="connsiteX10" fmla="*/ 379802 w 761752"/>
                    <a:gd name="connsiteY10" fmla="*/ 677704 h 1065267"/>
                    <a:gd name="connsiteX11" fmla="*/ 449652 w 761752"/>
                    <a:gd name="connsiteY11" fmla="*/ 353854 h 1065267"/>
                    <a:gd name="connsiteX12" fmla="*/ 614752 w 761752"/>
                    <a:gd name="connsiteY12" fmla="*/ 233204 h 1065267"/>
                    <a:gd name="connsiteX13" fmla="*/ 743163 w 761752"/>
                    <a:gd name="connsiteY13" fmla="*/ 161954 h 1065267"/>
                    <a:gd name="connsiteX14" fmla="*/ 657659 w 761752"/>
                    <a:gd name="connsiteY14" fmla="*/ 14034 h 1065267"/>
                    <a:gd name="connsiteX0" fmla="*/ 352431 w 761752"/>
                    <a:gd name="connsiteY0" fmla="*/ 7239 h 1070319"/>
                    <a:gd name="connsiteX1" fmla="*/ 225018 w 761752"/>
                    <a:gd name="connsiteY1" fmla="*/ 78729 h 1070319"/>
                    <a:gd name="connsiteX2" fmla="*/ 24202 w 761752"/>
                    <a:gd name="connsiteY2" fmla="*/ 258604 h 1070319"/>
                    <a:gd name="connsiteX3" fmla="*/ 62302 w 761752"/>
                    <a:gd name="connsiteY3" fmla="*/ 741204 h 1070319"/>
                    <a:gd name="connsiteX4" fmla="*/ 9379 w 761752"/>
                    <a:gd name="connsiteY4" fmla="*/ 991723 h 1070319"/>
                    <a:gd name="connsiteX5" fmla="*/ 94052 w 761752"/>
                    <a:gd name="connsiteY5" fmla="*/ 906304 h 1070319"/>
                    <a:gd name="connsiteX6" fmla="*/ 104641 w 761752"/>
                    <a:gd name="connsiteY6" fmla="*/ 1049879 h 1070319"/>
                    <a:gd name="connsiteX7" fmla="*/ 221052 w 761752"/>
                    <a:gd name="connsiteY7" fmla="*/ 931704 h 1070319"/>
                    <a:gd name="connsiteX8" fmla="*/ 227414 w 761752"/>
                    <a:gd name="connsiteY8" fmla="*/ 1070112 h 1070319"/>
                    <a:gd name="connsiteX9" fmla="*/ 309952 w 761752"/>
                    <a:gd name="connsiteY9" fmla="*/ 893604 h 1070319"/>
                    <a:gd name="connsiteX10" fmla="*/ 379802 w 761752"/>
                    <a:gd name="connsiteY10" fmla="*/ 677704 h 1070319"/>
                    <a:gd name="connsiteX11" fmla="*/ 449652 w 761752"/>
                    <a:gd name="connsiteY11" fmla="*/ 353854 h 1070319"/>
                    <a:gd name="connsiteX12" fmla="*/ 614752 w 761752"/>
                    <a:gd name="connsiteY12" fmla="*/ 233204 h 1070319"/>
                    <a:gd name="connsiteX13" fmla="*/ 743163 w 761752"/>
                    <a:gd name="connsiteY13" fmla="*/ 161954 h 1070319"/>
                    <a:gd name="connsiteX14" fmla="*/ 657659 w 761752"/>
                    <a:gd name="connsiteY14" fmla="*/ 14034 h 1070319"/>
                    <a:gd name="connsiteX0" fmla="*/ 352431 w 761752"/>
                    <a:gd name="connsiteY0" fmla="*/ 7239 h 1070121"/>
                    <a:gd name="connsiteX1" fmla="*/ 225018 w 761752"/>
                    <a:gd name="connsiteY1" fmla="*/ 78729 h 1070121"/>
                    <a:gd name="connsiteX2" fmla="*/ 24202 w 761752"/>
                    <a:gd name="connsiteY2" fmla="*/ 258604 h 1070121"/>
                    <a:gd name="connsiteX3" fmla="*/ 62302 w 761752"/>
                    <a:gd name="connsiteY3" fmla="*/ 741204 h 1070121"/>
                    <a:gd name="connsiteX4" fmla="*/ 9379 w 761752"/>
                    <a:gd name="connsiteY4" fmla="*/ 991723 h 1070121"/>
                    <a:gd name="connsiteX5" fmla="*/ 94052 w 761752"/>
                    <a:gd name="connsiteY5" fmla="*/ 906304 h 1070121"/>
                    <a:gd name="connsiteX6" fmla="*/ 104641 w 761752"/>
                    <a:gd name="connsiteY6" fmla="*/ 1049879 h 1070121"/>
                    <a:gd name="connsiteX7" fmla="*/ 221052 w 761752"/>
                    <a:gd name="connsiteY7" fmla="*/ 931704 h 1070121"/>
                    <a:gd name="connsiteX8" fmla="*/ 227414 w 761752"/>
                    <a:gd name="connsiteY8" fmla="*/ 1070112 h 1070121"/>
                    <a:gd name="connsiteX9" fmla="*/ 309952 w 761752"/>
                    <a:gd name="connsiteY9" fmla="*/ 893604 h 1070121"/>
                    <a:gd name="connsiteX10" fmla="*/ 379802 w 761752"/>
                    <a:gd name="connsiteY10" fmla="*/ 677704 h 1070121"/>
                    <a:gd name="connsiteX11" fmla="*/ 449652 w 761752"/>
                    <a:gd name="connsiteY11" fmla="*/ 353854 h 1070121"/>
                    <a:gd name="connsiteX12" fmla="*/ 614752 w 761752"/>
                    <a:gd name="connsiteY12" fmla="*/ 233204 h 1070121"/>
                    <a:gd name="connsiteX13" fmla="*/ 743163 w 761752"/>
                    <a:gd name="connsiteY13" fmla="*/ 161954 h 1070121"/>
                    <a:gd name="connsiteX14" fmla="*/ 657659 w 761752"/>
                    <a:gd name="connsiteY14" fmla="*/ 14034 h 1070121"/>
                    <a:gd name="connsiteX0" fmla="*/ 352431 w 761752"/>
                    <a:gd name="connsiteY0" fmla="*/ 7239 h 1070121"/>
                    <a:gd name="connsiteX1" fmla="*/ 225018 w 761752"/>
                    <a:gd name="connsiteY1" fmla="*/ 78729 h 1070121"/>
                    <a:gd name="connsiteX2" fmla="*/ 24202 w 761752"/>
                    <a:gd name="connsiteY2" fmla="*/ 258604 h 1070121"/>
                    <a:gd name="connsiteX3" fmla="*/ 62302 w 761752"/>
                    <a:gd name="connsiteY3" fmla="*/ 741204 h 1070121"/>
                    <a:gd name="connsiteX4" fmla="*/ 9379 w 761752"/>
                    <a:gd name="connsiteY4" fmla="*/ 991723 h 1070121"/>
                    <a:gd name="connsiteX5" fmla="*/ 94052 w 761752"/>
                    <a:gd name="connsiteY5" fmla="*/ 906304 h 1070121"/>
                    <a:gd name="connsiteX6" fmla="*/ 104641 w 761752"/>
                    <a:gd name="connsiteY6" fmla="*/ 1049879 h 1070121"/>
                    <a:gd name="connsiteX7" fmla="*/ 221052 w 761752"/>
                    <a:gd name="connsiteY7" fmla="*/ 931704 h 1070121"/>
                    <a:gd name="connsiteX8" fmla="*/ 227414 w 761752"/>
                    <a:gd name="connsiteY8" fmla="*/ 1070112 h 1070121"/>
                    <a:gd name="connsiteX9" fmla="*/ 309952 w 761752"/>
                    <a:gd name="connsiteY9" fmla="*/ 893604 h 1070121"/>
                    <a:gd name="connsiteX10" fmla="*/ 379802 w 761752"/>
                    <a:gd name="connsiteY10" fmla="*/ 677704 h 1070121"/>
                    <a:gd name="connsiteX11" fmla="*/ 449652 w 761752"/>
                    <a:gd name="connsiteY11" fmla="*/ 353854 h 1070121"/>
                    <a:gd name="connsiteX12" fmla="*/ 614752 w 761752"/>
                    <a:gd name="connsiteY12" fmla="*/ 233204 h 1070121"/>
                    <a:gd name="connsiteX13" fmla="*/ 743163 w 761752"/>
                    <a:gd name="connsiteY13" fmla="*/ 161954 h 1070121"/>
                    <a:gd name="connsiteX14" fmla="*/ 657659 w 761752"/>
                    <a:gd name="connsiteY14" fmla="*/ 14034 h 1070121"/>
                    <a:gd name="connsiteX0" fmla="*/ 352431 w 761752"/>
                    <a:gd name="connsiteY0" fmla="*/ 7239 h 1070142"/>
                    <a:gd name="connsiteX1" fmla="*/ 225018 w 761752"/>
                    <a:gd name="connsiteY1" fmla="*/ 78729 h 1070142"/>
                    <a:gd name="connsiteX2" fmla="*/ 24202 w 761752"/>
                    <a:gd name="connsiteY2" fmla="*/ 258604 h 1070142"/>
                    <a:gd name="connsiteX3" fmla="*/ 62302 w 761752"/>
                    <a:gd name="connsiteY3" fmla="*/ 741204 h 1070142"/>
                    <a:gd name="connsiteX4" fmla="*/ 9379 w 761752"/>
                    <a:gd name="connsiteY4" fmla="*/ 991723 h 1070142"/>
                    <a:gd name="connsiteX5" fmla="*/ 94052 w 761752"/>
                    <a:gd name="connsiteY5" fmla="*/ 906304 h 1070142"/>
                    <a:gd name="connsiteX6" fmla="*/ 104641 w 761752"/>
                    <a:gd name="connsiteY6" fmla="*/ 1049879 h 1070142"/>
                    <a:gd name="connsiteX7" fmla="*/ 221052 w 761752"/>
                    <a:gd name="connsiteY7" fmla="*/ 931704 h 1070142"/>
                    <a:gd name="connsiteX8" fmla="*/ 227414 w 761752"/>
                    <a:gd name="connsiteY8" fmla="*/ 1070112 h 1070142"/>
                    <a:gd name="connsiteX9" fmla="*/ 309952 w 761752"/>
                    <a:gd name="connsiteY9" fmla="*/ 893604 h 1070142"/>
                    <a:gd name="connsiteX10" fmla="*/ 379802 w 761752"/>
                    <a:gd name="connsiteY10" fmla="*/ 677704 h 1070142"/>
                    <a:gd name="connsiteX11" fmla="*/ 449652 w 761752"/>
                    <a:gd name="connsiteY11" fmla="*/ 353854 h 1070142"/>
                    <a:gd name="connsiteX12" fmla="*/ 614752 w 761752"/>
                    <a:gd name="connsiteY12" fmla="*/ 233204 h 1070142"/>
                    <a:gd name="connsiteX13" fmla="*/ 743163 w 761752"/>
                    <a:gd name="connsiteY13" fmla="*/ 161954 h 1070142"/>
                    <a:gd name="connsiteX14" fmla="*/ 657659 w 761752"/>
                    <a:gd name="connsiteY14" fmla="*/ 14034 h 1070142"/>
                    <a:gd name="connsiteX0" fmla="*/ 352431 w 761752"/>
                    <a:gd name="connsiteY0" fmla="*/ 7239 h 1070142"/>
                    <a:gd name="connsiteX1" fmla="*/ 225018 w 761752"/>
                    <a:gd name="connsiteY1" fmla="*/ 78729 h 1070142"/>
                    <a:gd name="connsiteX2" fmla="*/ 24202 w 761752"/>
                    <a:gd name="connsiteY2" fmla="*/ 258604 h 1070142"/>
                    <a:gd name="connsiteX3" fmla="*/ 62302 w 761752"/>
                    <a:gd name="connsiteY3" fmla="*/ 741204 h 1070142"/>
                    <a:gd name="connsiteX4" fmla="*/ 9379 w 761752"/>
                    <a:gd name="connsiteY4" fmla="*/ 991723 h 1070142"/>
                    <a:gd name="connsiteX5" fmla="*/ 94052 w 761752"/>
                    <a:gd name="connsiteY5" fmla="*/ 906304 h 1070142"/>
                    <a:gd name="connsiteX6" fmla="*/ 122983 w 761752"/>
                    <a:gd name="connsiteY6" fmla="*/ 1061682 h 1070142"/>
                    <a:gd name="connsiteX7" fmla="*/ 221052 w 761752"/>
                    <a:gd name="connsiteY7" fmla="*/ 931704 h 1070142"/>
                    <a:gd name="connsiteX8" fmla="*/ 227414 w 761752"/>
                    <a:gd name="connsiteY8" fmla="*/ 1070112 h 1070142"/>
                    <a:gd name="connsiteX9" fmla="*/ 309952 w 761752"/>
                    <a:gd name="connsiteY9" fmla="*/ 893604 h 1070142"/>
                    <a:gd name="connsiteX10" fmla="*/ 379802 w 761752"/>
                    <a:gd name="connsiteY10" fmla="*/ 677704 h 1070142"/>
                    <a:gd name="connsiteX11" fmla="*/ 449652 w 761752"/>
                    <a:gd name="connsiteY11" fmla="*/ 353854 h 1070142"/>
                    <a:gd name="connsiteX12" fmla="*/ 614752 w 761752"/>
                    <a:gd name="connsiteY12" fmla="*/ 233204 h 1070142"/>
                    <a:gd name="connsiteX13" fmla="*/ 743163 w 761752"/>
                    <a:gd name="connsiteY13" fmla="*/ 161954 h 1070142"/>
                    <a:gd name="connsiteX14" fmla="*/ 657659 w 761752"/>
                    <a:gd name="connsiteY14" fmla="*/ 14034 h 1070142"/>
                    <a:gd name="connsiteX0" fmla="*/ 335034 w 744355"/>
                    <a:gd name="connsiteY0" fmla="*/ 7239 h 1070142"/>
                    <a:gd name="connsiteX1" fmla="*/ 207621 w 744355"/>
                    <a:gd name="connsiteY1" fmla="*/ 78729 h 1070142"/>
                    <a:gd name="connsiteX2" fmla="*/ 6805 w 744355"/>
                    <a:gd name="connsiteY2" fmla="*/ 258604 h 1070142"/>
                    <a:gd name="connsiteX3" fmla="*/ 44905 w 744355"/>
                    <a:gd name="connsiteY3" fmla="*/ 741204 h 1070142"/>
                    <a:gd name="connsiteX4" fmla="*/ 23022 w 744355"/>
                    <a:gd name="connsiteY4" fmla="*/ 1027131 h 1070142"/>
                    <a:gd name="connsiteX5" fmla="*/ 76655 w 744355"/>
                    <a:gd name="connsiteY5" fmla="*/ 906304 h 1070142"/>
                    <a:gd name="connsiteX6" fmla="*/ 105586 w 744355"/>
                    <a:gd name="connsiteY6" fmla="*/ 1061682 h 1070142"/>
                    <a:gd name="connsiteX7" fmla="*/ 203655 w 744355"/>
                    <a:gd name="connsiteY7" fmla="*/ 931704 h 1070142"/>
                    <a:gd name="connsiteX8" fmla="*/ 210017 w 744355"/>
                    <a:gd name="connsiteY8" fmla="*/ 1070112 h 1070142"/>
                    <a:gd name="connsiteX9" fmla="*/ 292555 w 744355"/>
                    <a:gd name="connsiteY9" fmla="*/ 893604 h 1070142"/>
                    <a:gd name="connsiteX10" fmla="*/ 362405 w 744355"/>
                    <a:gd name="connsiteY10" fmla="*/ 677704 h 1070142"/>
                    <a:gd name="connsiteX11" fmla="*/ 432255 w 744355"/>
                    <a:gd name="connsiteY11" fmla="*/ 353854 h 1070142"/>
                    <a:gd name="connsiteX12" fmla="*/ 597355 w 744355"/>
                    <a:gd name="connsiteY12" fmla="*/ 233204 h 1070142"/>
                    <a:gd name="connsiteX13" fmla="*/ 725766 w 744355"/>
                    <a:gd name="connsiteY13" fmla="*/ 161954 h 1070142"/>
                    <a:gd name="connsiteX14" fmla="*/ 640262 w 744355"/>
                    <a:gd name="connsiteY14" fmla="*/ 14034 h 1070142"/>
                    <a:gd name="connsiteX0" fmla="*/ 335034 w 744355"/>
                    <a:gd name="connsiteY0" fmla="*/ 7239 h 1070142"/>
                    <a:gd name="connsiteX1" fmla="*/ 207621 w 744355"/>
                    <a:gd name="connsiteY1" fmla="*/ 78729 h 1070142"/>
                    <a:gd name="connsiteX2" fmla="*/ 6805 w 744355"/>
                    <a:gd name="connsiteY2" fmla="*/ 258604 h 1070142"/>
                    <a:gd name="connsiteX3" fmla="*/ 44905 w 744355"/>
                    <a:gd name="connsiteY3" fmla="*/ 741204 h 1070142"/>
                    <a:gd name="connsiteX4" fmla="*/ 23022 w 744355"/>
                    <a:gd name="connsiteY4" fmla="*/ 1027131 h 1070142"/>
                    <a:gd name="connsiteX5" fmla="*/ 76655 w 744355"/>
                    <a:gd name="connsiteY5" fmla="*/ 906304 h 1070142"/>
                    <a:gd name="connsiteX6" fmla="*/ 105586 w 744355"/>
                    <a:gd name="connsiteY6" fmla="*/ 1061682 h 1070142"/>
                    <a:gd name="connsiteX7" fmla="*/ 203655 w 744355"/>
                    <a:gd name="connsiteY7" fmla="*/ 931704 h 1070142"/>
                    <a:gd name="connsiteX8" fmla="*/ 210017 w 744355"/>
                    <a:gd name="connsiteY8" fmla="*/ 1070112 h 1070142"/>
                    <a:gd name="connsiteX9" fmla="*/ 292555 w 744355"/>
                    <a:gd name="connsiteY9" fmla="*/ 893604 h 1070142"/>
                    <a:gd name="connsiteX10" fmla="*/ 362405 w 744355"/>
                    <a:gd name="connsiteY10" fmla="*/ 677704 h 1070142"/>
                    <a:gd name="connsiteX11" fmla="*/ 432255 w 744355"/>
                    <a:gd name="connsiteY11" fmla="*/ 353854 h 1070142"/>
                    <a:gd name="connsiteX12" fmla="*/ 597355 w 744355"/>
                    <a:gd name="connsiteY12" fmla="*/ 233204 h 1070142"/>
                    <a:gd name="connsiteX13" fmla="*/ 725766 w 744355"/>
                    <a:gd name="connsiteY13" fmla="*/ 161954 h 1070142"/>
                    <a:gd name="connsiteX14" fmla="*/ 640262 w 744355"/>
                    <a:gd name="connsiteY14" fmla="*/ 14034 h 1070142"/>
                    <a:gd name="connsiteX0" fmla="*/ 335034 w 744355"/>
                    <a:gd name="connsiteY0" fmla="*/ 7239 h 1070142"/>
                    <a:gd name="connsiteX1" fmla="*/ 207621 w 744355"/>
                    <a:gd name="connsiteY1" fmla="*/ 78729 h 1070142"/>
                    <a:gd name="connsiteX2" fmla="*/ 6805 w 744355"/>
                    <a:gd name="connsiteY2" fmla="*/ 258604 h 1070142"/>
                    <a:gd name="connsiteX3" fmla="*/ 44905 w 744355"/>
                    <a:gd name="connsiteY3" fmla="*/ 741204 h 1070142"/>
                    <a:gd name="connsiteX4" fmla="*/ 23022 w 744355"/>
                    <a:gd name="connsiteY4" fmla="*/ 1027131 h 1070142"/>
                    <a:gd name="connsiteX5" fmla="*/ 99229 w 744355"/>
                    <a:gd name="connsiteY5" fmla="*/ 913048 h 1070142"/>
                    <a:gd name="connsiteX6" fmla="*/ 105586 w 744355"/>
                    <a:gd name="connsiteY6" fmla="*/ 1061682 h 1070142"/>
                    <a:gd name="connsiteX7" fmla="*/ 203655 w 744355"/>
                    <a:gd name="connsiteY7" fmla="*/ 931704 h 1070142"/>
                    <a:gd name="connsiteX8" fmla="*/ 210017 w 744355"/>
                    <a:gd name="connsiteY8" fmla="*/ 1070112 h 1070142"/>
                    <a:gd name="connsiteX9" fmla="*/ 292555 w 744355"/>
                    <a:gd name="connsiteY9" fmla="*/ 893604 h 1070142"/>
                    <a:gd name="connsiteX10" fmla="*/ 362405 w 744355"/>
                    <a:gd name="connsiteY10" fmla="*/ 677704 h 1070142"/>
                    <a:gd name="connsiteX11" fmla="*/ 432255 w 744355"/>
                    <a:gd name="connsiteY11" fmla="*/ 353854 h 1070142"/>
                    <a:gd name="connsiteX12" fmla="*/ 597355 w 744355"/>
                    <a:gd name="connsiteY12" fmla="*/ 233204 h 1070142"/>
                    <a:gd name="connsiteX13" fmla="*/ 725766 w 744355"/>
                    <a:gd name="connsiteY13" fmla="*/ 161954 h 1070142"/>
                    <a:gd name="connsiteX14" fmla="*/ 640262 w 744355"/>
                    <a:gd name="connsiteY14" fmla="*/ 14034 h 1070142"/>
                    <a:gd name="connsiteX0" fmla="*/ 335034 w 744355"/>
                    <a:gd name="connsiteY0" fmla="*/ 7239 h 1070888"/>
                    <a:gd name="connsiteX1" fmla="*/ 207621 w 744355"/>
                    <a:gd name="connsiteY1" fmla="*/ 78729 h 1070888"/>
                    <a:gd name="connsiteX2" fmla="*/ 6805 w 744355"/>
                    <a:gd name="connsiteY2" fmla="*/ 258604 h 1070888"/>
                    <a:gd name="connsiteX3" fmla="*/ 44905 w 744355"/>
                    <a:gd name="connsiteY3" fmla="*/ 741204 h 1070888"/>
                    <a:gd name="connsiteX4" fmla="*/ 23022 w 744355"/>
                    <a:gd name="connsiteY4" fmla="*/ 1027131 h 1070888"/>
                    <a:gd name="connsiteX5" fmla="*/ 99229 w 744355"/>
                    <a:gd name="connsiteY5" fmla="*/ 913048 h 1070888"/>
                    <a:gd name="connsiteX6" fmla="*/ 105586 w 744355"/>
                    <a:gd name="connsiteY6" fmla="*/ 1061682 h 1070888"/>
                    <a:gd name="connsiteX7" fmla="*/ 192368 w 744355"/>
                    <a:gd name="connsiteY7" fmla="*/ 962054 h 1070888"/>
                    <a:gd name="connsiteX8" fmla="*/ 210017 w 744355"/>
                    <a:gd name="connsiteY8" fmla="*/ 1070112 h 1070888"/>
                    <a:gd name="connsiteX9" fmla="*/ 292555 w 744355"/>
                    <a:gd name="connsiteY9" fmla="*/ 893604 h 1070888"/>
                    <a:gd name="connsiteX10" fmla="*/ 362405 w 744355"/>
                    <a:gd name="connsiteY10" fmla="*/ 677704 h 1070888"/>
                    <a:gd name="connsiteX11" fmla="*/ 432255 w 744355"/>
                    <a:gd name="connsiteY11" fmla="*/ 353854 h 1070888"/>
                    <a:gd name="connsiteX12" fmla="*/ 597355 w 744355"/>
                    <a:gd name="connsiteY12" fmla="*/ 233204 h 1070888"/>
                    <a:gd name="connsiteX13" fmla="*/ 725766 w 744355"/>
                    <a:gd name="connsiteY13" fmla="*/ 161954 h 1070888"/>
                    <a:gd name="connsiteX14" fmla="*/ 640262 w 744355"/>
                    <a:gd name="connsiteY14" fmla="*/ 14034 h 1070888"/>
                    <a:gd name="connsiteX0" fmla="*/ 335034 w 744355"/>
                    <a:gd name="connsiteY0" fmla="*/ 7239 h 1070888"/>
                    <a:gd name="connsiteX1" fmla="*/ 207621 w 744355"/>
                    <a:gd name="connsiteY1" fmla="*/ 78729 h 1070888"/>
                    <a:gd name="connsiteX2" fmla="*/ 6805 w 744355"/>
                    <a:gd name="connsiteY2" fmla="*/ 258604 h 1070888"/>
                    <a:gd name="connsiteX3" fmla="*/ 44905 w 744355"/>
                    <a:gd name="connsiteY3" fmla="*/ 741204 h 1070888"/>
                    <a:gd name="connsiteX4" fmla="*/ 23022 w 744355"/>
                    <a:gd name="connsiteY4" fmla="*/ 1027131 h 1070888"/>
                    <a:gd name="connsiteX5" fmla="*/ 99229 w 744355"/>
                    <a:gd name="connsiteY5" fmla="*/ 913048 h 1070888"/>
                    <a:gd name="connsiteX6" fmla="*/ 105586 w 744355"/>
                    <a:gd name="connsiteY6" fmla="*/ 1061682 h 1070888"/>
                    <a:gd name="connsiteX7" fmla="*/ 192368 w 744355"/>
                    <a:gd name="connsiteY7" fmla="*/ 962054 h 1070888"/>
                    <a:gd name="connsiteX8" fmla="*/ 210017 w 744355"/>
                    <a:gd name="connsiteY8" fmla="*/ 1070112 h 1070888"/>
                    <a:gd name="connsiteX9" fmla="*/ 292555 w 744355"/>
                    <a:gd name="connsiteY9" fmla="*/ 893604 h 1070888"/>
                    <a:gd name="connsiteX10" fmla="*/ 362405 w 744355"/>
                    <a:gd name="connsiteY10" fmla="*/ 677704 h 1070888"/>
                    <a:gd name="connsiteX11" fmla="*/ 432255 w 744355"/>
                    <a:gd name="connsiteY11" fmla="*/ 353854 h 1070888"/>
                    <a:gd name="connsiteX12" fmla="*/ 597355 w 744355"/>
                    <a:gd name="connsiteY12" fmla="*/ 233204 h 1070888"/>
                    <a:gd name="connsiteX13" fmla="*/ 725766 w 744355"/>
                    <a:gd name="connsiteY13" fmla="*/ 161954 h 1070888"/>
                    <a:gd name="connsiteX14" fmla="*/ 640262 w 744355"/>
                    <a:gd name="connsiteY14" fmla="*/ 14034 h 1070888"/>
                    <a:gd name="connsiteX0" fmla="*/ 335034 w 744355"/>
                    <a:gd name="connsiteY0" fmla="*/ 7239 h 1070888"/>
                    <a:gd name="connsiteX1" fmla="*/ 207621 w 744355"/>
                    <a:gd name="connsiteY1" fmla="*/ 78729 h 1070888"/>
                    <a:gd name="connsiteX2" fmla="*/ 6805 w 744355"/>
                    <a:gd name="connsiteY2" fmla="*/ 258604 h 1070888"/>
                    <a:gd name="connsiteX3" fmla="*/ 44905 w 744355"/>
                    <a:gd name="connsiteY3" fmla="*/ 741204 h 1070888"/>
                    <a:gd name="connsiteX4" fmla="*/ 23022 w 744355"/>
                    <a:gd name="connsiteY4" fmla="*/ 1027131 h 1070888"/>
                    <a:gd name="connsiteX5" fmla="*/ 99229 w 744355"/>
                    <a:gd name="connsiteY5" fmla="*/ 913048 h 1070888"/>
                    <a:gd name="connsiteX6" fmla="*/ 105586 w 744355"/>
                    <a:gd name="connsiteY6" fmla="*/ 1061682 h 1070888"/>
                    <a:gd name="connsiteX7" fmla="*/ 192368 w 744355"/>
                    <a:gd name="connsiteY7" fmla="*/ 962054 h 1070888"/>
                    <a:gd name="connsiteX8" fmla="*/ 210017 w 744355"/>
                    <a:gd name="connsiteY8" fmla="*/ 1070112 h 1070888"/>
                    <a:gd name="connsiteX9" fmla="*/ 292555 w 744355"/>
                    <a:gd name="connsiteY9" fmla="*/ 893604 h 1070888"/>
                    <a:gd name="connsiteX10" fmla="*/ 362405 w 744355"/>
                    <a:gd name="connsiteY10" fmla="*/ 677704 h 1070888"/>
                    <a:gd name="connsiteX11" fmla="*/ 432255 w 744355"/>
                    <a:gd name="connsiteY11" fmla="*/ 353854 h 1070888"/>
                    <a:gd name="connsiteX12" fmla="*/ 597355 w 744355"/>
                    <a:gd name="connsiteY12" fmla="*/ 233204 h 1070888"/>
                    <a:gd name="connsiteX13" fmla="*/ 725766 w 744355"/>
                    <a:gd name="connsiteY13" fmla="*/ 161954 h 1070888"/>
                    <a:gd name="connsiteX14" fmla="*/ 640262 w 744355"/>
                    <a:gd name="connsiteY14" fmla="*/ 14034 h 1070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44355" h="1070888">
                      <a:moveTo>
                        <a:pt x="335034" y="7239"/>
                      </a:moveTo>
                      <a:cubicBezTo>
                        <a:pt x="265547" y="-20341"/>
                        <a:pt x="262326" y="36835"/>
                        <a:pt x="207621" y="78729"/>
                      </a:cubicBezTo>
                      <a:cubicBezTo>
                        <a:pt x="152916" y="120623"/>
                        <a:pt x="33924" y="148192"/>
                        <a:pt x="6805" y="258604"/>
                      </a:cubicBezTo>
                      <a:cubicBezTo>
                        <a:pt x="-20314" y="369016"/>
                        <a:pt x="42202" y="613116"/>
                        <a:pt x="44905" y="741204"/>
                      </a:cubicBezTo>
                      <a:cubicBezTo>
                        <a:pt x="47608" y="869292"/>
                        <a:pt x="13968" y="998490"/>
                        <a:pt x="23022" y="1027131"/>
                      </a:cubicBezTo>
                      <a:cubicBezTo>
                        <a:pt x="32076" y="1055772"/>
                        <a:pt x="85468" y="907290"/>
                        <a:pt x="99229" y="913048"/>
                      </a:cubicBezTo>
                      <a:cubicBezTo>
                        <a:pt x="112990" y="918806"/>
                        <a:pt x="90063" y="1053514"/>
                        <a:pt x="105586" y="1061682"/>
                      </a:cubicBezTo>
                      <a:cubicBezTo>
                        <a:pt x="121109" y="1069850"/>
                        <a:pt x="174963" y="960649"/>
                        <a:pt x="192368" y="962054"/>
                      </a:cubicBezTo>
                      <a:cubicBezTo>
                        <a:pt x="209773" y="963459"/>
                        <a:pt x="193319" y="1081520"/>
                        <a:pt x="210017" y="1070112"/>
                      </a:cubicBezTo>
                      <a:cubicBezTo>
                        <a:pt x="226715" y="1058704"/>
                        <a:pt x="285499" y="982611"/>
                        <a:pt x="292555" y="893604"/>
                      </a:cubicBezTo>
                      <a:cubicBezTo>
                        <a:pt x="299611" y="804597"/>
                        <a:pt x="329246" y="801384"/>
                        <a:pt x="362405" y="677704"/>
                      </a:cubicBezTo>
                      <a:cubicBezTo>
                        <a:pt x="395564" y="554024"/>
                        <a:pt x="393097" y="427937"/>
                        <a:pt x="432255" y="353854"/>
                      </a:cubicBezTo>
                      <a:cubicBezTo>
                        <a:pt x="471413" y="279771"/>
                        <a:pt x="548437" y="265187"/>
                        <a:pt x="597355" y="233204"/>
                      </a:cubicBezTo>
                      <a:cubicBezTo>
                        <a:pt x="646273" y="201221"/>
                        <a:pt x="708833" y="187354"/>
                        <a:pt x="725766" y="161954"/>
                      </a:cubicBezTo>
                      <a:cubicBezTo>
                        <a:pt x="769788" y="132507"/>
                        <a:pt x="733384" y="16617"/>
                        <a:pt x="640262" y="14034"/>
                      </a:cubicBezTo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87" name="グループ化 1086">
                <a:extLst>
                  <a:ext uri="{FF2B5EF4-FFF2-40B4-BE49-F238E27FC236}">
                    <a16:creationId xmlns:a16="http://schemas.microsoft.com/office/drawing/2014/main" id="{9AE533D4-282F-4B10-9F40-0AE9ADD6977A}"/>
                  </a:ext>
                </a:extLst>
              </p:cNvPr>
              <p:cNvGrpSpPr/>
              <p:nvPr/>
            </p:nvGrpSpPr>
            <p:grpSpPr>
              <a:xfrm>
                <a:off x="7160477" y="3699694"/>
                <a:ext cx="593237" cy="436172"/>
                <a:chOff x="426394" y="-357004"/>
                <a:chExt cx="4967966" cy="3652654"/>
              </a:xfrm>
            </p:grpSpPr>
            <p:sp>
              <p:nvSpPr>
                <p:cNvPr id="1088" name="フリーフォーム: 図形 1087">
                  <a:extLst>
                    <a:ext uri="{FF2B5EF4-FFF2-40B4-BE49-F238E27FC236}">
                      <a16:creationId xmlns:a16="http://schemas.microsoft.com/office/drawing/2014/main" id="{9CE7C75C-01D4-46F3-A75D-6C75EE6DF188}"/>
                    </a:ext>
                  </a:extLst>
                </p:cNvPr>
                <p:cNvSpPr/>
                <p:nvPr/>
              </p:nvSpPr>
              <p:spPr>
                <a:xfrm rot="9540701" flipH="1">
                  <a:off x="3710398" y="2900979"/>
                  <a:ext cx="591106" cy="188299"/>
                </a:xfrm>
                <a:custGeom>
                  <a:avLst/>
                  <a:gdLst>
                    <a:gd name="connsiteX0" fmla="*/ 508591 w 653143"/>
                    <a:gd name="connsiteY0" fmla="*/ 619459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05172"/>
                    <a:gd name="connsiteX1" fmla="*/ 602860 w 653143"/>
                    <a:gd name="connsiteY1" fmla="*/ 605172 h 605172"/>
                    <a:gd name="connsiteX2" fmla="*/ 581651 w 653143"/>
                    <a:gd name="connsiteY2" fmla="*/ 157555 h 605172"/>
                    <a:gd name="connsiteX3" fmla="*/ 601208 w 653143"/>
                    <a:gd name="connsiteY3" fmla="*/ 152088 h 605172"/>
                    <a:gd name="connsiteX4" fmla="*/ 609400 w 653143"/>
                    <a:gd name="connsiteY4" fmla="*/ 51217 h 605172"/>
                    <a:gd name="connsiteX5" fmla="*/ 27652 w 653143"/>
                    <a:gd name="connsiteY5" fmla="*/ 0 h 605172"/>
                    <a:gd name="connsiteX6" fmla="*/ 66012 w 653143"/>
                    <a:gd name="connsiteY6" fmla="*/ 88557 h 605172"/>
                    <a:gd name="connsiteX7" fmla="*/ 66605 w 653143"/>
                    <a:gd name="connsiteY7" fmla="*/ 96278 h 605172"/>
                    <a:gd name="connsiteX8" fmla="*/ 0 w 653143"/>
                    <a:gd name="connsiteY8" fmla="*/ 126806 h 605172"/>
                    <a:gd name="connsiteX9" fmla="*/ 67258 w 653143"/>
                    <a:gd name="connsiteY9" fmla="*/ 157632 h 605172"/>
                    <a:gd name="connsiteX10" fmla="*/ 63119 w 653143"/>
                    <a:gd name="connsiteY10" fmla="*/ 171390 h 605172"/>
                    <a:gd name="connsiteX11" fmla="*/ 27652 w 653143"/>
                    <a:gd name="connsiteY11" fmla="*/ 221583 h 605172"/>
                    <a:gd name="connsiteX12" fmla="*/ 520233 w 653143"/>
                    <a:gd name="connsiteY12" fmla="*/ 169563 h 605172"/>
                    <a:gd name="connsiteX13" fmla="*/ 529318 w 653143"/>
                    <a:gd name="connsiteY13" fmla="*/ 168054 h 605172"/>
                    <a:gd name="connsiteX0" fmla="*/ 529318 w 653143"/>
                    <a:gd name="connsiteY0" fmla="*/ 168054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12" fmla="*/ 529318 w 653143"/>
                    <a:gd name="connsiteY12" fmla="*/ 168054 h 221583"/>
                    <a:gd name="connsiteX0" fmla="*/ 520233 w 653143"/>
                    <a:gd name="connsiteY0" fmla="*/ 16956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0" fmla="*/ 27652 w 653143"/>
                    <a:gd name="connsiteY0" fmla="*/ 22158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0" fmla="*/ 27652 w 653143"/>
                    <a:gd name="connsiteY0" fmla="*/ 221583 h 221583"/>
                    <a:gd name="connsiteX1" fmla="*/ 601208 w 653143"/>
                    <a:gd name="connsiteY1" fmla="*/ 152088 h 221583"/>
                    <a:gd name="connsiteX2" fmla="*/ 609400 w 653143"/>
                    <a:gd name="connsiteY2" fmla="*/ 51217 h 221583"/>
                    <a:gd name="connsiteX3" fmla="*/ 27652 w 653143"/>
                    <a:gd name="connsiteY3" fmla="*/ 0 h 221583"/>
                    <a:gd name="connsiteX4" fmla="*/ 66012 w 653143"/>
                    <a:gd name="connsiteY4" fmla="*/ 88557 h 221583"/>
                    <a:gd name="connsiteX5" fmla="*/ 66605 w 653143"/>
                    <a:gd name="connsiteY5" fmla="*/ 96278 h 221583"/>
                    <a:gd name="connsiteX6" fmla="*/ 0 w 653143"/>
                    <a:gd name="connsiteY6" fmla="*/ 126806 h 221583"/>
                    <a:gd name="connsiteX7" fmla="*/ 67258 w 653143"/>
                    <a:gd name="connsiteY7" fmla="*/ 157632 h 221583"/>
                    <a:gd name="connsiteX8" fmla="*/ 63119 w 653143"/>
                    <a:gd name="connsiteY8" fmla="*/ 171390 h 221583"/>
                    <a:gd name="connsiteX9" fmla="*/ 27652 w 653143"/>
                    <a:gd name="connsiteY9" fmla="*/ 221583 h 221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3143" h="221583">
                      <a:moveTo>
                        <a:pt x="27652" y="221583"/>
                      </a:moveTo>
                      <a:cubicBezTo>
                        <a:pt x="117333" y="218366"/>
                        <a:pt x="504250" y="180482"/>
                        <a:pt x="601208" y="152088"/>
                      </a:cubicBezTo>
                      <a:cubicBezTo>
                        <a:pt x="672599" y="123866"/>
                        <a:pt x="665577" y="63870"/>
                        <a:pt x="609400" y="51217"/>
                      </a:cubicBezTo>
                      <a:cubicBezTo>
                        <a:pt x="545199" y="36755"/>
                        <a:pt x="237341" y="18466"/>
                        <a:pt x="27652" y="0"/>
                      </a:cubicBezTo>
                      <a:cubicBezTo>
                        <a:pt x="45389" y="24035"/>
                        <a:pt x="59704" y="48845"/>
                        <a:pt x="66012" y="88557"/>
                      </a:cubicBezTo>
                      <a:cubicBezTo>
                        <a:pt x="66210" y="91131"/>
                        <a:pt x="66407" y="93704"/>
                        <a:pt x="66605" y="96278"/>
                      </a:cubicBezTo>
                      <a:lnTo>
                        <a:pt x="0" y="126806"/>
                      </a:lnTo>
                      <a:lnTo>
                        <a:pt x="67258" y="157632"/>
                      </a:lnTo>
                      <a:lnTo>
                        <a:pt x="63119" y="171390"/>
                      </a:lnTo>
                      <a:cubicBezTo>
                        <a:pt x="51297" y="197526"/>
                        <a:pt x="27191" y="195447"/>
                        <a:pt x="27652" y="221583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9" name="フリーフォーム: 図形 1088">
                  <a:extLst>
                    <a:ext uri="{FF2B5EF4-FFF2-40B4-BE49-F238E27FC236}">
                      <a16:creationId xmlns:a16="http://schemas.microsoft.com/office/drawing/2014/main" id="{7AF56CCA-3600-4E73-95FA-CF5DE38C29D2}"/>
                    </a:ext>
                  </a:extLst>
                </p:cNvPr>
                <p:cNvSpPr/>
                <p:nvPr/>
              </p:nvSpPr>
              <p:spPr>
                <a:xfrm>
                  <a:off x="507126" y="2547340"/>
                  <a:ext cx="442696" cy="72544"/>
                </a:xfrm>
                <a:custGeom>
                  <a:avLst/>
                  <a:gdLst>
                    <a:gd name="connsiteX0" fmla="*/ 0 w 442696"/>
                    <a:gd name="connsiteY0" fmla="*/ 0 h 72544"/>
                    <a:gd name="connsiteX1" fmla="*/ 5748 w 442696"/>
                    <a:gd name="connsiteY1" fmla="*/ 658 h 72544"/>
                    <a:gd name="connsiteX2" fmla="*/ 284086 w 442696"/>
                    <a:gd name="connsiteY2" fmla="*/ 14198 h 72544"/>
                    <a:gd name="connsiteX3" fmla="*/ 402013 w 442696"/>
                    <a:gd name="connsiteY3" fmla="*/ 15125 h 72544"/>
                    <a:gd name="connsiteX4" fmla="*/ 441526 w 442696"/>
                    <a:gd name="connsiteY4" fmla="*/ 59716 h 72544"/>
                    <a:gd name="connsiteX5" fmla="*/ 442696 w 442696"/>
                    <a:gd name="connsiteY5" fmla="*/ 72544 h 72544"/>
                    <a:gd name="connsiteX6" fmla="*/ 409712 w 442696"/>
                    <a:gd name="connsiteY6" fmla="*/ 70337 h 72544"/>
                    <a:gd name="connsiteX7" fmla="*/ 7189 w 442696"/>
                    <a:gd name="connsiteY7" fmla="*/ 3235 h 72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42696" h="72544">
                      <a:moveTo>
                        <a:pt x="0" y="0"/>
                      </a:moveTo>
                      <a:lnTo>
                        <a:pt x="5748" y="658"/>
                      </a:lnTo>
                      <a:cubicBezTo>
                        <a:pt x="76441" y="7492"/>
                        <a:pt x="170644" y="12274"/>
                        <a:pt x="284086" y="14198"/>
                      </a:cubicBezTo>
                      <a:lnTo>
                        <a:pt x="402013" y="15125"/>
                      </a:lnTo>
                      <a:lnTo>
                        <a:pt x="441526" y="59716"/>
                      </a:lnTo>
                      <a:lnTo>
                        <a:pt x="442696" y="72544"/>
                      </a:lnTo>
                      <a:lnTo>
                        <a:pt x="409712" y="70337"/>
                      </a:lnTo>
                      <a:cubicBezTo>
                        <a:pt x="213595" y="53045"/>
                        <a:pt x="70221" y="27283"/>
                        <a:pt x="7189" y="3235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90" name="フリーフォーム: 図形 1089">
                  <a:extLst>
                    <a:ext uri="{FF2B5EF4-FFF2-40B4-BE49-F238E27FC236}">
                      <a16:creationId xmlns:a16="http://schemas.microsoft.com/office/drawing/2014/main" id="{E02818D1-8C3B-4371-A5AB-D7ECDCBE0C6C}"/>
                    </a:ext>
                  </a:extLst>
                </p:cNvPr>
                <p:cNvSpPr/>
                <p:nvPr/>
              </p:nvSpPr>
              <p:spPr>
                <a:xfrm>
                  <a:off x="426394" y="2403414"/>
                  <a:ext cx="435431" cy="164761"/>
                </a:xfrm>
                <a:custGeom>
                  <a:avLst/>
                  <a:gdLst>
                    <a:gd name="connsiteX0" fmla="*/ 381765 w 435431"/>
                    <a:gd name="connsiteY0" fmla="*/ 0 h 164761"/>
                    <a:gd name="connsiteX1" fmla="*/ 378140 w 435431"/>
                    <a:gd name="connsiteY1" fmla="*/ 27357 h 164761"/>
                    <a:gd name="connsiteX2" fmla="*/ 405686 w 435431"/>
                    <a:gd name="connsiteY2" fmla="*/ 131169 h 164761"/>
                    <a:gd name="connsiteX3" fmla="*/ 435431 w 435431"/>
                    <a:gd name="connsiteY3" fmla="*/ 164737 h 164761"/>
                    <a:gd name="connsiteX4" fmla="*/ 432166 w 435431"/>
                    <a:gd name="connsiteY4" fmla="*/ 164760 h 164761"/>
                    <a:gd name="connsiteX5" fmla="*/ 34129 w 435431"/>
                    <a:gd name="connsiteY5" fmla="*/ 150279 h 164761"/>
                    <a:gd name="connsiteX6" fmla="*/ 28381 w 435431"/>
                    <a:gd name="connsiteY6" fmla="*/ 149621 h 164761"/>
                    <a:gd name="connsiteX7" fmla="*/ 15753 w 435431"/>
                    <a:gd name="connsiteY7" fmla="*/ 143938 h 164761"/>
                    <a:gd name="connsiteX8" fmla="*/ 115107 w 435431"/>
                    <a:gd name="connsiteY8" fmla="*/ 96045 h 164761"/>
                    <a:gd name="connsiteX9" fmla="*/ 337638 w 435431"/>
                    <a:gd name="connsiteY9" fmla="*/ 28367 h 164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431" h="164761">
                      <a:moveTo>
                        <a:pt x="381765" y="0"/>
                      </a:moveTo>
                      <a:lnTo>
                        <a:pt x="378140" y="27357"/>
                      </a:lnTo>
                      <a:cubicBezTo>
                        <a:pt x="378140" y="64181"/>
                        <a:pt x="387948" y="99261"/>
                        <a:pt x="405686" y="131169"/>
                      </a:cubicBezTo>
                      <a:lnTo>
                        <a:pt x="435431" y="164737"/>
                      </a:lnTo>
                      <a:lnTo>
                        <a:pt x="432166" y="164760"/>
                      </a:lnTo>
                      <a:cubicBezTo>
                        <a:pt x="264438" y="164856"/>
                        <a:pt x="128387" y="159390"/>
                        <a:pt x="34129" y="150279"/>
                      </a:cubicBezTo>
                      <a:lnTo>
                        <a:pt x="28381" y="149621"/>
                      </a:lnTo>
                      <a:lnTo>
                        <a:pt x="15753" y="143938"/>
                      </a:lnTo>
                      <a:cubicBezTo>
                        <a:pt x="-21447" y="123412"/>
                        <a:pt x="5508" y="105172"/>
                        <a:pt x="115107" y="96045"/>
                      </a:cubicBezTo>
                      <a:cubicBezTo>
                        <a:pt x="249310" y="84868"/>
                        <a:pt x="298938" y="55944"/>
                        <a:pt x="337638" y="28367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1" name="フリーフォーム: 図形 1090">
                  <a:extLst>
                    <a:ext uri="{FF2B5EF4-FFF2-40B4-BE49-F238E27FC236}">
                      <a16:creationId xmlns:a16="http://schemas.microsoft.com/office/drawing/2014/main" id="{5760C768-42FB-4343-8281-F5FADF40B278}"/>
                    </a:ext>
                  </a:extLst>
                </p:cNvPr>
                <p:cNvSpPr/>
                <p:nvPr/>
              </p:nvSpPr>
              <p:spPr>
                <a:xfrm rot="16200000">
                  <a:off x="4083308" y="1550506"/>
                  <a:ext cx="469057" cy="2153046"/>
                </a:xfrm>
                <a:custGeom>
                  <a:avLst/>
                  <a:gdLst>
                    <a:gd name="connsiteX0" fmla="*/ 469057 w 469057"/>
                    <a:gd name="connsiteY0" fmla="*/ 1178577 h 2153046"/>
                    <a:gd name="connsiteX1" fmla="*/ 179092 w 469057"/>
                    <a:gd name="connsiteY1" fmla="*/ 2149549 h 2153046"/>
                    <a:gd name="connsiteX2" fmla="*/ 166384 w 469057"/>
                    <a:gd name="connsiteY2" fmla="*/ 2153046 h 2153046"/>
                    <a:gd name="connsiteX3" fmla="*/ 172732 w 469057"/>
                    <a:gd name="connsiteY3" fmla="*/ 2117471 h 2153046"/>
                    <a:gd name="connsiteX4" fmla="*/ 198942 w 469057"/>
                    <a:gd name="connsiteY4" fmla="*/ 1906609 h 2153046"/>
                    <a:gd name="connsiteX5" fmla="*/ 200879 w 469057"/>
                    <a:gd name="connsiteY5" fmla="*/ 1883876 h 2153046"/>
                    <a:gd name="connsiteX6" fmla="*/ 167696 w 469057"/>
                    <a:gd name="connsiteY6" fmla="*/ 1928847 h 2153046"/>
                    <a:gd name="connsiteX7" fmla="*/ 107725 w 469057"/>
                    <a:gd name="connsiteY7" fmla="*/ 1977458 h 2153046"/>
                    <a:gd name="connsiteX8" fmla="*/ 95017 w 469057"/>
                    <a:gd name="connsiteY8" fmla="*/ 1980955 h 2153046"/>
                    <a:gd name="connsiteX9" fmla="*/ 101364 w 469057"/>
                    <a:gd name="connsiteY9" fmla="*/ 1945380 h 2153046"/>
                    <a:gd name="connsiteX10" fmla="*/ 124369 w 469057"/>
                    <a:gd name="connsiteY10" fmla="*/ 1724100 h 2153046"/>
                    <a:gd name="connsiteX11" fmla="*/ 54611 w 469057"/>
                    <a:gd name="connsiteY11" fmla="*/ 1823178 h 2153046"/>
                    <a:gd name="connsiteX12" fmla="*/ 46356 w 469057"/>
                    <a:gd name="connsiteY12" fmla="*/ 1826189 h 2153046"/>
                    <a:gd name="connsiteX13" fmla="*/ 50479 w 469057"/>
                    <a:gd name="connsiteY13" fmla="*/ 1795559 h 2153046"/>
                    <a:gd name="connsiteX14" fmla="*/ 67504 w 469057"/>
                    <a:gd name="connsiteY14" fmla="*/ 1614008 h 2153046"/>
                    <a:gd name="connsiteX15" fmla="*/ 68762 w 469057"/>
                    <a:gd name="connsiteY15" fmla="*/ 1594436 h 2153046"/>
                    <a:gd name="connsiteX16" fmla="*/ 47208 w 469057"/>
                    <a:gd name="connsiteY16" fmla="*/ 1633156 h 2153046"/>
                    <a:gd name="connsiteX17" fmla="*/ 8255 w 469057"/>
                    <a:gd name="connsiteY17" fmla="*/ 1675009 h 2153046"/>
                    <a:gd name="connsiteX18" fmla="*/ 0 w 469057"/>
                    <a:gd name="connsiteY18" fmla="*/ 1678020 h 2153046"/>
                    <a:gd name="connsiteX19" fmla="*/ 4123 w 469057"/>
                    <a:gd name="connsiteY19" fmla="*/ 1647390 h 2153046"/>
                    <a:gd name="connsiteX20" fmla="*/ 44408 w 469057"/>
                    <a:gd name="connsiteY20" fmla="*/ 839009 h 2153046"/>
                    <a:gd name="connsiteX21" fmla="*/ 4123 w 469057"/>
                    <a:gd name="connsiteY21" fmla="*/ 30630 h 2153046"/>
                    <a:gd name="connsiteX22" fmla="*/ 0 w 469057"/>
                    <a:gd name="connsiteY22" fmla="*/ 0 h 2153046"/>
                    <a:gd name="connsiteX23" fmla="*/ 8254 w 469057"/>
                    <a:gd name="connsiteY23" fmla="*/ 3010 h 2153046"/>
                    <a:gd name="connsiteX24" fmla="*/ 65550 w 469057"/>
                    <a:gd name="connsiteY24" fmla="*/ 74370 h 2153046"/>
                    <a:gd name="connsiteX25" fmla="*/ 114279 w 469057"/>
                    <a:gd name="connsiteY25" fmla="*/ 191824 h 2153046"/>
                    <a:gd name="connsiteX26" fmla="*/ 101364 w 469057"/>
                    <a:gd name="connsiteY26" fmla="*/ 67595 h 2153046"/>
                    <a:gd name="connsiteX27" fmla="*/ 95017 w 469057"/>
                    <a:gd name="connsiteY27" fmla="*/ 32020 h 2153046"/>
                    <a:gd name="connsiteX28" fmla="*/ 107724 w 469057"/>
                    <a:gd name="connsiteY28" fmla="*/ 35515 h 2153046"/>
                    <a:gd name="connsiteX29" fmla="*/ 272193 w 469057"/>
                    <a:gd name="connsiteY29" fmla="*/ 257064 h 2153046"/>
                    <a:gd name="connsiteX30" fmla="*/ 309546 w 469057"/>
                    <a:gd name="connsiteY30" fmla="*/ 361470 h 2153046"/>
                    <a:gd name="connsiteX31" fmla="*/ 343560 w 469057"/>
                    <a:gd name="connsiteY31" fmla="*/ 429154 h 2153046"/>
                    <a:gd name="connsiteX32" fmla="*/ 420943 w 469057"/>
                    <a:gd name="connsiteY32" fmla="*/ 685247 h 2153046"/>
                    <a:gd name="connsiteX33" fmla="*/ 469057 w 469057"/>
                    <a:gd name="connsiteY33" fmla="*/ 1178577 h 2153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469057" h="2153046">
                      <a:moveTo>
                        <a:pt x="469057" y="1178577"/>
                      </a:moveTo>
                      <a:cubicBezTo>
                        <a:pt x="469057" y="1657529"/>
                        <a:pt x="344575" y="2057132"/>
                        <a:pt x="179092" y="2149549"/>
                      </a:cubicBezTo>
                      <a:lnTo>
                        <a:pt x="166384" y="2153046"/>
                      </a:lnTo>
                      <a:lnTo>
                        <a:pt x="172732" y="2117471"/>
                      </a:lnTo>
                      <a:cubicBezTo>
                        <a:pt x="182521" y="2050468"/>
                        <a:pt x="191292" y="1980022"/>
                        <a:pt x="198942" y="1906609"/>
                      </a:cubicBezTo>
                      <a:lnTo>
                        <a:pt x="200879" y="1883876"/>
                      </a:lnTo>
                      <a:lnTo>
                        <a:pt x="167696" y="1928847"/>
                      </a:lnTo>
                      <a:cubicBezTo>
                        <a:pt x="148454" y="1949555"/>
                        <a:pt x="128410" y="1965906"/>
                        <a:pt x="107725" y="1977458"/>
                      </a:cubicBezTo>
                      <a:lnTo>
                        <a:pt x="95017" y="1980955"/>
                      </a:lnTo>
                      <a:lnTo>
                        <a:pt x="101364" y="1945380"/>
                      </a:lnTo>
                      <a:lnTo>
                        <a:pt x="124369" y="1724100"/>
                      </a:lnTo>
                      <a:lnTo>
                        <a:pt x="54611" y="1823178"/>
                      </a:lnTo>
                      <a:lnTo>
                        <a:pt x="46356" y="1826189"/>
                      </a:lnTo>
                      <a:lnTo>
                        <a:pt x="50479" y="1795559"/>
                      </a:lnTo>
                      <a:cubicBezTo>
                        <a:pt x="56838" y="1737870"/>
                        <a:pt x="62535" y="1677217"/>
                        <a:pt x="67504" y="1614008"/>
                      </a:cubicBezTo>
                      <a:lnTo>
                        <a:pt x="68762" y="1594436"/>
                      </a:lnTo>
                      <a:lnTo>
                        <a:pt x="47208" y="1633156"/>
                      </a:lnTo>
                      <a:cubicBezTo>
                        <a:pt x="34710" y="1650985"/>
                        <a:pt x="21690" y="1665064"/>
                        <a:pt x="8255" y="1675009"/>
                      </a:cubicBezTo>
                      <a:lnTo>
                        <a:pt x="0" y="1678020"/>
                      </a:lnTo>
                      <a:lnTo>
                        <a:pt x="4123" y="1647390"/>
                      </a:lnTo>
                      <a:cubicBezTo>
                        <a:pt x="29557" y="1416634"/>
                        <a:pt x="44408" y="1138453"/>
                        <a:pt x="44408" y="839009"/>
                      </a:cubicBezTo>
                      <a:cubicBezTo>
                        <a:pt x="44408" y="539568"/>
                        <a:pt x="29557" y="261387"/>
                        <a:pt x="4123" y="30630"/>
                      </a:cubicBezTo>
                      <a:lnTo>
                        <a:pt x="0" y="0"/>
                      </a:lnTo>
                      <a:lnTo>
                        <a:pt x="8254" y="3010"/>
                      </a:lnTo>
                      <a:cubicBezTo>
                        <a:pt x="28408" y="17929"/>
                        <a:pt x="47626" y="42147"/>
                        <a:pt x="65550" y="74370"/>
                      </a:cubicBezTo>
                      <a:lnTo>
                        <a:pt x="114279" y="191824"/>
                      </a:lnTo>
                      <a:lnTo>
                        <a:pt x="101364" y="67595"/>
                      </a:lnTo>
                      <a:lnTo>
                        <a:pt x="95017" y="32020"/>
                      </a:lnTo>
                      <a:lnTo>
                        <a:pt x="107724" y="35515"/>
                      </a:lnTo>
                      <a:cubicBezTo>
                        <a:pt x="169780" y="70172"/>
                        <a:pt x="226071" y="148026"/>
                        <a:pt x="272193" y="257064"/>
                      </a:cubicBezTo>
                      <a:lnTo>
                        <a:pt x="309546" y="361470"/>
                      </a:lnTo>
                      <a:lnTo>
                        <a:pt x="343560" y="429154"/>
                      </a:lnTo>
                      <a:cubicBezTo>
                        <a:pt x="374309" y="501846"/>
                        <a:pt x="400538" y="588397"/>
                        <a:pt x="420943" y="685247"/>
                      </a:cubicBezTo>
                      <a:cubicBezTo>
                        <a:pt x="451551" y="830522"/>
                        <a:pt x="469057" y="998971"/>
                        <a:pt x="469057" y="1178577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2" name="フリーフォーム: 図形 1091">
                  <a:extLst>
                    <a:ext uri="{FF2B5EF4-FFF2-40B4-BE49-F238E27FC236}">
                      <a16:creationId xmlns:a16="http://schemas.microsoft.com/office/drawing/2014/main" id="{031DA4AF-E42C-4690-8BF2-CB443AAC6113}"/>
                    </a:ext>
                  </a:extLst>
                </p:cNvPr>
                <p:cNvSpPr/>
                <p:nvPr/>
              </p:nvSpPr>
              <p:spPr>
                <a:xfrm>
                  <a:off x="728473" y="2180994"/>
                  <a:ext cx="3589362" cy="1114656"/>
                </a:xfrm>
                <a:custGeom>
                  <a:avLst/>
                  <a:gdLst>
                    <a:gd name="connsiteX0" fmla="*/ 350235 w 3589362"/>
                    <a:gd name="connsiteY0" fmla="*/ 230 h 1114656"/>
                    <a:gd name="connsiteX1" fmla="*/ 594137 w 3589362"/>
                    <a:gd name="connsiteY1" fmla="*/ 107476 h 1114656"/>
                    <a:gd name="connsiteX2" fmla="*/ 640707 w 3589362"/>
                    <a:gd name="connsiteY2" fmla="*/ 160047 h 1114656"/>
                    <a:gd name="connsiteX3" fmla="*/ 720784 w 3589362"/>
                    <a:gd name="connsiteY3" fmla="*/ 145105 h 1114656"/>
                    <a:gd name="connsiteX4" fmla="*/ 971289 w 3589362"/>
                    <a:gd name="connsiteY4" fmla="*/ 130404 h 1114656"/>
                    <a:gd name="connsiteX5" fmla="*/ 1099580 w 3589362"/>
                    <a:gd name="connsiteY5" fmla="*/ 134172 h 1114656"/>
                    <a:gd name="connsiteX6" fmla="*/ 1201768 w 3589362"/>
                    <a:gd name="connsiteY6" fmla="*/ 143313 h 1114656"/>
                    <a:gd name="connsiteX7" fmla="*/ 1351744 w 3589362"/>
                    <a:gd name="connsiteY7" fmla="*/ 118173 h 1114656"/>
                    <a:gd name="connsiteX8" fmla="*/ 2371020 w 3589362"/>
                    <a:gd name="connsiteY8" fmla="*/ 109415 h 1114656"/>
                    <a:gd name="connsiteX9" fmla="*/ 3589362 w 3589362"/>
                    <a:gd name="connsiteY9" fmla="*/ 391901 h 1114656"/>
                    <a:gd name="connsiteX10" fmla="*/ 2366257 w 3589362"/>
                    <a:gd name="connsiteY10" fmla="*/ 1112537 h 1114656"/>
                    <a:gd name="connsiteX11" fmla="*/ 1161737 w 3589362"/>
                    <a:gd name="connsiteY11" fmla="*/ 440864 h 1114656"/>
                    <a:gd name="connsiteX12" fmla="*/ 1126225 w 3589362"/>
                    <a:gd name="connsiteY12" fmla="*/ 397007 h 1114656"/>
                    <a:gd name="connsiteX13" fmla="*/ 971289 w 3589362"/>
                    <a:gd name="connsiteY13" fmla="*/ 394129 h 1114656"/>
                    <a:gd name="connsiteX14" fmla="*/ 755557 w 3589362"/>
                    <a:gd name="connsiteY14" fmla="*/ 398137 h 1114656"/>
                    <a:gd name="connsiteX15" fmla="*/ 654595 w 3589362"/>
                    <a:gd name="connsiteY15" fmla="*/ 403794 h 1114656"/>
                    <a:gd name="connsiteX16" fmla="*/ 603760 w 3589362"/>
                    <a:gd name="connsiteY16" fmla="*/ 448544 h 1114656"/>
                    <a:gd name="connsiteX17" fmla="*/ 293878 w 3589362"/>
                    <a:gd name="connsiteY17" fmla="*/ 498243 h 1114656"/>
                    <a:gd name="connsiteX18" fmla="*/ 24285 w 3589362"/>
                    <a:gd name="connsiteY18" fmla="*/ 288924 h 1114656"/>
                    <a:gd name="connsiteX19" fmla="*/ 350235 w 3589362"/>
                    <a:gd name="connsiteY19" fmla="*/ 230 h 1114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589362" h="1114656">
                      <a:moveTo>
                        <a:pt x="350235" y="230"/>
                      </a:moveTo>
                      <a:cubicBezTo>
                        <a:pt x="435913" y="4331"/>
                        <a:pt x="525735" y="49191"/>
                        <a:pt x="594137" y="107476"/>
                      </a:cubicBezTo>
                      <a:lnTo>
                        <a:pt x="640707" y="160047"/>
                      </a:lnTo>
                      <a:lnTo>
                        <a:pt x="720784" y="145105"/>
                      </a:lnTo>
                      <a:cubicBezTo>
                        <a:pt x="799918" y="135551"/>
                        <a:pt x="884055" y="130404"/>
                        <a:pt x="971289" y="130404"/>
                      </a:cubicBezTo>
                      <a:cubicBezTo>
                        <a:pt x="1014906" y="130404"/>
                        <a:pt x="1057749" y="131691"/>
                        <a:pt x="1099580" y="134172"/>
                      </a:cubicBezTo>
                      <a:lnTo>
                        <a:pt x="1201768" y="143313"/>
                      </a:lnTo>
                      <a:lnTo>
                        <a:pt x="1351744" y="118173"/>
                      </a:lnTo>
                      <a:cubicBezTo>
                        <a:pt x="1653704" y="83016"/>
                        <a:pt x="2105789" y="93540"/>
                        <a:pt x="2371020" y="109415"/>
                      </a:cubicBezTo>
                      <a:cubicBezTo>
                        <a:pt x="2795390" y="134815"/>
                        <a:pt x="3589362" y="159611"/>
                        <a:pt x="3589362" y="391901"/>
                      </a:cubicBezTo>
                      <a:cubicBezTo>
                        <a:pt x="3589362" y="624191"/>
                        <a:pt x="2990652" y="1152224"/>
                        <a:pt x="2366257" y="1112537"/>
                      </a:cubicBezTo>
                      <a:cubicBezTo>
                        <a:pt x="1897961" y="1082772"/>
                        <a:pt x="1387409" y="700615"/>
                        <a:pt x="1161737" y="440864"/>
                      </a:cubicBezTo>
                      <a:lnTo>
                        <a:pt x="1126225" y="397007"/>
                      </a:lnTo>
                      <a:lnTo>
                        <a:pt x="971289" y="394129"/>
                      </a:lnTo>
                      <a:cubicBezTo>
                        <a:pt x="899131" y="394129"/>
                        <a:pt x="827139" y="395471"/>
                        <a:pt x="755557" y="398137"/>
                      </a:cubicBezTo>
                      <a:lnTo>
                        <a:pt x="654595" y="403794"/>
                      </a:lnTo>
                      <a:lnTo>
                        <a:pt x="603760" y="448544"/>
                      </a:lnTo>
                      <a:cubicBezTo>
                        <a:pt x="533870" y="487646"/>
                        <a:pt x="429959" y="509488"/>
                        <a:pt x="293878" y="498243"/>
                      </a:cubicBezTo>
                      <a:cubicBezTo>
                        <a:pt x="21716" y="475754"/>
                        <a:pt x="-42258" y="371926"/>
                        <a:pt x="24285" y="288924"/>
                      </a:cubicBezTo>
                      <a:cubicBezTo>
                        <a:pt x="90828" y="205922"/>
                        <a:pt x="178879" y="-7971"/>
                        <a:pt x="350235" y="23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3" name="フリーフォーム: 図形 1092">
                  <a:extLst>
                    <a:ext uri="{FF2B5EF4-FFF2-40B4-BE49-F238E27FC236}">
                      <a16:creationId xmlns:a16="http://schemas.microsoft.com/office/drawing/2014/main" id="{13FE78CA-23E3-4A37-B1D8-FA54F3475A38}"/>
                    </a:ext>
                  </a:extLst>
                </p:cNvPr>
                <p:cNvSpPr/>
                <p:nvPr/>
              </p:nvSpPr>
              <p:spPr>
                <a:xfrm>
                  <a:off x="728474" y="2180995"/>
                  <a:ext cx="1248745" cy="501192"/>
                </a:xfrm>
                <a:custGeom>
                  <a:avLst/>
                  <a:gdLst>
                    <a:gd name="connsiteX0" fmla="*/ 350235 w 1248745"/>
                    <a:gd name="connsiteY0" fmla="*/ 230 h 501192"/>
                    <a:gd name="connsiteX1" fmla="*/ 594137 w 1248745"/>
                    <a:gd name="connsiteY1" fmla="*/ 107476 h 501192"/>
                    <a:gd name="connsiteX2" fmla="*/ 640707 w 1248745"/>
                    <a:gd name="connsiteY2" fmla="*/ 160047 h 501192"/>
                    <a:gd name="connsiteX3" fmla="*/ 720784 w 1248745"/>
                    <a:gd name="connsiteY3" fmla="*/ 145105 h 501192"/>
                    <a:gd name="connsiteX4" fmla="*/ 971289 w 1248745"/>
                    <a:gd name="connsiteY4" fmla="*/ 130404 h 501192"/>
                    <a:gd name="connsiteX5" fmla="*/ 1099580 w 1248745"/>
                    <a:gd name="connsiteY5" fmla="*/ 134172 h 501192"/>
                    <a:gd name="connsiteX6" fmla="*/ 1201768 w 1248745"/>
                    <a:gd name="connsiteY6" fmla="*/ 143313 h 501192"/>
                    <a:gd name="connsiteX7" fmla="*/ 1248745 w 1248745"/>
                    <a:gd name="connsiteY7" fmla="*/ 135439 h 501192"/>
                    <a:gd name="connsiteX8" fmla="*/ 1219638 w 1248745"/>
                    <a:gd name="connsiteY8" fmla="*/ 182079 h 501192"/>
                    <a:gd name="connsiteX9" fmla="*/ 1167806 w 1248745"/>
                    <a:gd name="connsiteY9" fmla="*/ 300298 h 501192"/>
                    <a:gd name="connsiteX10" fmla="*/ 1138647 w 1248745"/>
                    <a:gd name="connsiteY10" fmla="*/ 412348 h 501192"/>
                    <a:gd name="connsiteX11" fmla="*/ 1126225 w 1248745"/>
                    <a:gd name="connsiteY11" fmla="*/ 397007 h 501192"/>
                    <a:gd name="connsiteX12" fmla="*/ 971289 w 1248745"/>
                    <a:gd name="connsiteY12" fmla="*/ 394129 h 501192"/>
                    <a:gd name="connsiteX13" fmla="*/ 755557 w 1248745"/>
                    <a:gd name="connsiteY13" fmla="*/ 398137 h 501192"/>
                    <a:gd name="connsiteX14" fmla="*/ 654595 w 1248745"/>
                    <a:gd name="connsiteY14" fmla="*/ 403794 h 501192"/>
                    <a:gd name="connsiteX15" fmla="*/ 603760 w 1248745"/>
                    <a:gd name="connsiteY15" fmla="*/ 448544 h 501192"/>
                    <a:gd name="connsiteX16" fmla="*/ 293878 w 1248745"/>
                    <a:gd name="connsiteY16" fmla="*/ 498243 h 501192"/>
                    <a:gd name="connsiteX17" fmla="*/ 24285 w 1248745"/>
                    <a:gd name="connsiteY17" fmla="*/ 288924 h 501192"/>
                    <a:gd name="connsiteX18" fmla="*/ 350235 w 1248745"/>
                    <a:gd name="connsiteY18" fmla="*/ 230 h 501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48745" h="501192">
                      <a:moveTo>
                        <a:pt x="350235" y="230"/>
                      </a:moveTo>
                      <a:cubicBezTo>
                        <a:pt x="435913" y="4331"/>
                        <a:pt x="525735" y="49191"/>
                        <a:pt x="594137" y="107476"/>
                      </a:cubicBezTo>
                      <a:lnTo>
                        <a:pt x="640707" y="160047"/>
                      </a:lnTo>
                      <a:lnTo>
                        <a:pt x="720784" y="145105"/>
                      </a:lnTo>
                      <a:cubicBezTo>
                        <a:pt x="799918" y="135551"/>
                        <a:pt x="884055" y="130404"/>
                        <a:pt x="971289" y="130404"/>
                      </a:cubicBezTo>
                      <a:cubicBezTo>
                        <a:pt x="1014906" y="130404"/>
                        <a:pt x="1057749" y="131691"/>
                        <a:pt x="1099580" y="134172"/>
                      </a:cubicBezTo>
                      <a:lnTo>
                        <a:pt x="1201768" y="143313"/>
                      </a:lnTo>
                      <a:lnTo>
                        <a:pt x="1248745" y="135439"/>
                      </a:lnTo>
                      <a:lnTo>
                        <a:pt x="1219638" y="182079"/>
                      </a:lnTo>
                      <a:cubicBezTo>
                        <a:pt x="1199152" y="220706"/>
                        <a:pt x="1181816" y="260147"/>
                        <a:pt x="1167806" y="300298"/>
                      </a:cubicBezTo>
                      <a:lnTo>
                        <a:pt x="1138647" y="412348"/>
                      </a:lnTo>
                      <a:lnTo>
                        <a:pt x="1126225" y="397007"/>
                      </a:lnTo>
                      <a:lnTo>
                        <a:pt x="971289" y="394129"/>
                      </a:lnTo>
                      <a:cubicBezTo>
                        <a:pt x="899131" y="394129"/>
                        <a:pt x="827139" y="395471"/>
                        <a:pt x="755557" y="398137"/>
                      </a:cubicBezTo>
                      <a:lnTo>
                        <a:pt x="654595" y="403794"/>
                      </a:lnTo>
                      <a:lnTo>
                        <a:pt x="603760" y="448544"/>
                      </a:lnTo>
                      <a:cubicBezTo>
                        <a:pt x="533870" y="487646"/>
                        <a:pt x="429959" y="509488"/>
                        <a:pt x="293878" y="498243"/>
                      </a:cubicBezTo>
                      <a:cubicBezTo>
                        <a:pt x="21716" y="475754"/>
                        <a:pt x="-42258" y="371926"/>
                        <a:pt x="24285" y="288924"/>
                      </a:cubicBezTo>
                      <a:cubicBezTo>
                        <a:pt x="90828" y="205922"/>
                        <a:pt x="178879" y="-7971"/>
                        <a:pt x="350235" y="23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4" name="フリーフォーム: 図形 1093">
                  <a:extLst>
                    <a:ext uri="{FF2B5EF4-FFF2-40B4-BE49-F238E27FC236}">
                      <a16:creationId xmlns:a16="http://schemas.microsoft.com/office/drawing/2014/main" id="{34C74A30-D579-410D-A711-2ADA9AA9CAB9}"/>
                    </a:ext>
                  </a:extLst>
                </p:cNvPr>
                <p:cNvSpPr/>
                <p:nvPr/>
              </p:nvSpPr>
              <p:spPr>
                <a:xfrm>
                  <a:off x="892729" y="2366182"/>
                  <a:ext cx="349081" cy="316005"/>
                </a:xfrm>
                <a:custGeom>
                  <a:avLst/>
                  <a:gdLst>
                    <a:gd name="connsiteX0" fmla="*/ 244737 w 349081"/>
                    <a:gd name="connsiteY0" fmla="*/ 99 h 316005"/>
                    <a:gd name="connsiteX1" fmla="*/ 281558 w 349081"/>
                    <a:gd name="connsiteY1" fmla="*/ 9639 h 316005"/>
                    <a:gd name="connsiteX2" fmla="*/ 317934 w 349081"/>
                    <a:gd name="connsiteY2" fmla="*/ 59490 h 316005"/>
                    <a:gd name="connsiteX3" fmla="*/ 334180 w 349081"/>
                    <a:gd name="connsiteY3" fmla="*/ 102203 h 316005"/>
                    <a:gd name="connsiteX4" fmla="*/ 347394 w 349081"/>
                    <a:gd name="connsiteY4" fmla="*/ 236460 h 316005"/>
                    <a:gd name="connsiteX5" fmla="*/ 332474 w 349081"/>
                    <a:gd name="connsiteY5" fmla="*/ 301299 h 316005"/>
                    <a:gd name="connsiteX6" fmla="*/ 309386 w 349081"/>
                    <a:gd name="connsiteY6" fmla="*/ 307087 h 316005"/>
                    <a:gd name="connsiteX7" fmla="*/ 129623 w 349081"/>
                    <a:gd name="connsiteY7" fmla="*/ 313056 h 316005"/>
                    <a:gd name="connsiteX8" fmla="*/ 37169 w 349081"/>
                    <a:gd name="connsiteY8" fmla="*/ 301010 h 316005"/>
                    <a:gd name="connsiteX9" fmla="*/ 0 w 349081"/>
                    <a:gd name="connsiteY9" fmla="*/ 291711 h 316005"/>
                    <a:gd name="connsiteX10" fmla="*/ 114648 w 349081"/>
                    <a:gd name="connsiteY10" fmla="*/ 107703 h 316005"/>
                    <a:gd name="connsiteX11" fmla="*/ 244737 w 349081"/>
                    <a:gd name="connsiteY11" fmla="*/ 99 h 3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49081" h="316005">
                      <a:moveTo>
                        <a:pt x="244737" y="99"/>
                      </a:moveTo>
                      <a:cubicBezTo>
                        <a:pt x="258016" y="-614"/>
                        <a:pt x="270443" y="2530"/>
                        <a:pt x="281558" y="9639"/>
                      </a:cubicBezTo>
                      <a:cubicBezTo>
                        <a:pt x="296378" y="19119"/>
                        <a:pt x="308867" y="35650"/>
                        <a:pt x="317934" y="59490"/>
                      </a:cubicBezTo>
                      <a:lnTo>
                        <a:pt x="334180" y="102203"/>
                      </a:lnTo>
                      <a:cubicBezTo>
                        <a:pt x="347781" y="137962"/>
                        <a:pt x="351751" y="185088"/>
                        <a:pt x="347394" y="236460"/>
                      </a:cubicBezTo>
                      <a:lnTo>
                        <a:pt x="332474" y="301299"/>
                      </a:lnTo>
                      <a:lnTo>
                        <a:pt x="309386" y="307087"/>
                      </a:lnTo>
                      <a:cubicBezTo>
                        <a:pt x="257662" y="316030"/>
                        <a:pt x="197664" y="318679"/>
                        <a:pt x="129623" y="313056"/>
                      </a:cubicBezTo>
                      <a:cubicBezTo>
                        <a:pt x="95603" y="310245"/>
                        <a:pt x="64836" y="306163"/>
                        <a:pt x="37169" y="301010"/>
                      </a:cubicBezTo>
                      <a:lnTo>
                        <a:pt x="0" y="291711"/>
                      </a:lnTo>
                      <a:lnTo>
                        <a:pt x="114648" y="107703"/>
                      </a:lnTo>
                      <a:cubicBezTo>
                        <a:pt x="157400" y="39087"/>
                        <a:pt x="204901" y="2237"/>
                        <a:pt x="244737" y="99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5" name="フリーフォーム: 図形 1094">
                  <a:extLst>
                    <a:ext uri="{FF2B5EF4-FFF2-40B4-BE49-F238E27FC236}">
                      <a16:creationId xmlns:a16="http://schemas.microsoft.com/office/drawing/2014/main" id="{FC075026-C735-40E9-82E9-B8C504B32275}"/>
                    </a:ext>
                  </a:extLst>
                </p:cNvPr>
                <p:cNvSpPr/>
                <p:nvPr/>
              </p:nvSpPr>
              <p:spPr>
                <a:xfrm rot="9540701" flipH="1">
                  <a:off x="3601298" y="3018608"/>
                  <a:ext cx="653785" cy="223997"/>
                </a:xfrm>
                <a:custGeom>
                  <a:avLst/>
                  <a:gdLst>
                    <a:gd name="connsiteX0" fmla="*/ 508591 w 653143"/>
                    <a:gd name="connsiteY0" fmla="*/ 619459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05172"/>
                    <a:gd name="connsiteX1" fmla="*/ 602860 w 653143"/>
                    <a:gd name="connsiteY1" fmla="*/ 605172 h 605172"/>
                    <a:gd name="connsiteX2" fmla="*/ 581651 w 653143"/>
                    <a:gd name="connsiteY2" fmla="*/ 157555 h 605172"/>
                    <a:gd name="connsiteX3" fmla="*/ 601208 w 653143"/>
                    <a:gd name="connsiteY3" fmla="*/ 152088 h 605172"/>
                    <a:gd name="connsiteX4" fmla="*/ 609400 w 653143"/>
                    <a:gd name="connsiteY4" fmla="*/ 51217 h 605172"/>
                    <a:gd name="connsiteX5" fmla="*/ 27652 w 653143"/>
                    <a:gd name="connsiteY5" fmla="*/ 0 h 605172"/>
                    <a:gd name="connsiteX6" fmla="*/ 66012 w 653143"/>
                    <a:gd name="connsiteY6" fmla="*/ 88557 h 605172"/>
                    <a:gd name="connsiteX7" fmla="*/ 66605 w 653143"/>
                    <a:gd name="connsiteY7" fmla="*/ 96278 h 605172"/>
                    <a:gd name="connsiteX8" fmla="*/ 0 w 653143"/>
                    <a:gd name="connsiteY8" fmla="*/ 126806 h 605172"/>
                    <a:gd name="connsiteX9" fmla="*/ 67258 w 653143"/>
                    <a:gd name="connsiteY9" fmla="*/ 157632 h 605172"/>
                    <a:gd name="connsiteX10" fmla="*/ 63119 w 653143"/>
                    <a:gd name="connsiteY10" fmla="*/ 171390 h 605172"/>
                    <a:gd name="connsiteX11" fmla="*/ 27652 w 653143"/>
                    <a:gd name="connsiteY11" fmla="*/ 221583 h 605172"/>
                    <a:gd name="connsiteX12" fmla="*/ 520233 w 653143"/>
                    <a:gd name="connsiteY12" fmla="*/ 169563 h 605172"/>
                    <a:gd name="connsiteX13" fmla="*/ 529318 w 653143"/>
                    <a:gd name="connsiteY13" fmla="*/ 168054 h 605172"/>
                    <a:gd name="connsiteX0" fmla="*/ 529318 w 653143"/>
                    <a:gd name="connsiteY0" fmla="*/ 168054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12" fmla="*/ 529318 w 653143"/>
                    <a:gd name="connsiteY12" fmla="*/ 168054 h 221583"/>
                    <a:gd name="connsiteX0" fmla="*/ 520233 w 653143"/>
                    <a:gd name="connsiteY0" fmla="*/ 16956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0" fmla="*/ 27652 w 653143"/>
                    <a:gd name="connsiteY0" fmla="*/ 22158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0" fmla="*/ 27652 w 653143"/>
                    <a:gd name="connsiteY0" fmla="*/ 221583 h 221583"/>
                    <a:gd name="connsiteX1" fmla="*/ 601208 w 653143"/>
                    <a:gd name="connsiteY1" fmla="*/ 152088 h 221583"/>
                    <a:gd name="connsiteX2" fmla="*/ 609400 w 653143"/>
                    <a:gd name="connsiteY2" fmla="*/ 51217 h 221583"/>
                    <a:gd name="connsiteX3" fmla="*/ 27652 w 653143"/>
                    <a:gd name="connsiteY3" fmla="*/ 0 h 221583"/>
                    <a:gd name="connsiteX4" fmla="*/ 66012 w 653143"/>
                    <a:gd name="connsiteY4" fmla="*/ 88557 h 221583"/>
                    <a:gd name="connsiteX5" fmla="*/ 66605 w 653143"/>
                    <a:gd name="connsiteY5" fmla="*/ 96278 h 221583"/>
                    <a:gd name="connsiteX6" fmla="*/ 0 w 653143"/>
                    <a:gd name="connsiteY6" fmla="*/ 126806 h 221583"/>
                    <a:gd name="connsiteX7" fmla="*/ 67258 w 653143"/>
                    <a:gd name="connsiteY7" fmla="*/ 157632 h 221583"/>
                    <a:gd name="connsiteX8" fmla="*/ 63119 w 653143"/>
                    <a:gd name="connsiteY8" fmla="*/ 171390 h 221583"/>
                    <a:gd name="connsiteX9" fmla="*/ 27652 w 653143"/>
                    <a:gd name="connsiteY9" fmla="*/ 221583 h 221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3143" h="221583">
                      <a:moveTo>
                        <a:pt x="27652" y="221583"/>
                      </a:moveTo>
                      <a:cubicBezTo>
                        <a:pt x="117333" y="218366"/>
                        <a:pt x="504250" y="180482"/>
                        <a:pt x="601208" y="152088"/>
                      </a:cubicBezTo>
                      <a:cubicBezTo>
                        <a:pt x="672599" y="123866"/>
                        <a:pt x="665577" y="63870"/>
                        <a:pt x="609400" y="51217"/>
                      </a:cubicBezTo>
                      <a:cubicBezTo>
                        <a:pt x="545199" y="36755"/>
                        <a:pt x="237341" y="18466"/>
                        <a:pt x="27652" y="0"/>
                      </a:cubicBezTo>
                      <a:cubicBezTo>
                        <a:pt x="45389" y="24035"/>
                        <a:pt x="59704" y="48845"/>
                        <a:pt x="66012" y="88557"/>
                      </a:cubicBezTo>
                      <a:cubicBezTo>
                        <a:pt x="66210" y="91131"/>
                        <a:pt x="66407" y="93704"/>
                        <a:pt x="66605" y="96278"/>
                      </a:cubicBezTo>
                      <a:lnTo>
                        <a:pt x="0" y="126806"/>
                      </a:lnTo>
                      <a:lnTo>
                        <a:pt x="67258" y="157632"/>
                      </a:lnTo>
                      <a:lnTo>
                        <a:pt x="63119" y="171390"/>
                      </a:lnTo>
                      <a:cubicBezTo>
                        <a:pt x="51297" y="197526"/>
                        <a:pt x="27191" y="195447"/>
                        <a:pt x="27652" y="221583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6" name="フリーフォーム: 図形 1095">
                  <a:extLst>
                    <a:ext uri="{FF2B5EF4-FFF2-40B4-BE49-F238E27FC236}">
                      <a16:creationId xmlns:a16="http://schemas.microsoft.com/office/drawing/2014/main" id="{834D6D61-6E5D-4F46-BFC5-5046117F1BCB}"/>
                    </a:ext>
                  </a:extLst>
                </p:cNvPr>
                <p:cNvSpPr/>
                <p:nvPr/>
              </p:nvSpPr>
              <p:spPr>
                <a:xfrm>
                  <a:off x="2005634" y="-357004"/>
                  <a:ext cx="1727111" cy="3008451"/>
                </a:xfrm>
                <a:custGeom>
                  <a:avLst/>
                  <a:gdLst>
                    <a:gd name="connsiteX0" fmla="*/ 112323 w 705180"/>
                    <a:gd name="connsiteY0" fmla="*/ 1302675 h 1302675"/>
                    <a:gd name="connsiteX1" fmla="*/ 146829 w 705180"/>
                    <a:gd name="connsiteY1" fmla="*/ 974871 h 1302675"/>
                    <a:gd name="connsiteX2" fmla="*/ 180 w 705180"/>
                    <a:gd name="connsiteY2" fmla="*/ 741958 h 1302675"/>
                    <a:gd name="connsiteX3" fmla="*/ 181334 w 705180"/>
                    <a:gd name="connsiteY3" fmla="*/ 25965 h 1302675"/>
                    <a:gd name="connsiteX4" fmla="*/ 250346 w 705180"/>
                    <a:gd name="connsiteY4" fmla="*/ 155361 h 1302675"/>
                    <a:gd name="connsiteX5" fmla="*/ 345236 w 705180"/>
                    <a:gd name="connsiteY5" fmla="*/ 138109 h 1302675"/>
                    <a:gd name="connsiteX6" fmla="*/ 362489 w 705180"/>
                    <a:gd name="connsiteY6" fmla="*/ 232999 h 1302675"/>
                    <a:gd name="connsiteX7" fmla="*/ 440127 w 705180"/>
                    <a:gd name="connsiteY7" fmla="*/ 258878 h 1302675"/>
                    <a:gd name="connsiteX8" fmla="*/ 440127 w 705180"/>
                    <a:gd name="connsiteY8" fmla="*/ 431407 h 1302675"/>
                    <a:gd name="connsiteX9" fmla="*/ 491885 w 705180"/>
                    <a:gd name="connsiteY9" fmla="*/ 440033 h 1302675"/>
                    <a:gd name="connsiteX10" fmla="*/ 474632 w 705180"/>
                    <a:gd name="connsiteY10" fmla="*/ 560803 h 1302675"/>
                    <a:gd name="connsiteX11" fmla="*/ 552270 w 705180"/>
                    <a:gd name="connsiteY11" fmla="*/ 586682 h 1302675"/>
                    <a:gd name="connsiteX12" fmla="*/ 552270 w 705180"/>
                    <a:gd name="connsiteY12" fmla="*/ 690199 h 1302675"/>
                    <a:gd name="connsiteX13" fmla="*/ 698919 w 705180"/>
                    <a:gd name="connsiteY13" fmla="*/ 905859 h 1302675"/>
                    <a:gd name="connsiteX14" fmla="*/ 664414 w 705180"/>
                    <a:gd name="connsiteY14" fmla="*/ 1250916 h 1302675"/>
                    <a:gd name="connsiteX0" fmla="*/ 112323 w 701679"/>
                    <a:gd name="connsiteY0" fmla="*/ 1302675 h 1436352"/>
                    <a:gd name="connsiteX1" fmla="*/ 146829 w 701679"/>
                    <a:gd name="connsiteY1" fmla="*/ 974871 h 1436352"/>
                    <a:gd name="connsiteX2" fmla="*/ 180 w 701679"/>
                    <a:gd name="connsiteY2" fmla="*/ 741958 h 1436352"/>
                    <a:gd name="connsiteX3" fmla="*/ 181334 w 701679"/>
                    <a:gd name="connsiteY3" fmla="*/ 25965 h 1436352"/>
                    <a:gd name="connsiteX4" fmla="*/ 250346 w 701679"/>
                    <a:gd name="connsiteY4" fmla="*/ 155361 h 1436352"/>
                    <a:gd name="connsiteX5" fmla="*/ 345236 w 701679"/>
                    <a:gd name="connsiteY5" fmla="*/ 138109 h 1436352"/>
                    <a:gd name="connsiteX6" fmla="*/ 362489 w 701679"/>
                    <a:gd name="connsiteY6" fmla="*/ 232999 h 1436352"/>
                    <a:gd name="connsiteX7" fmla="*/ 440127 w 701679"/>
                    <a:gd name="connsiteY7" fmla="*/ 258878 h 1436352"/>
                    <a:gd name="connsiteX8" fmla="*/ 440127 w 701679"/>
                    <a:gd name="connsiteY8" fmla="*/ 431407 h 1436352"/>
                    <a:gd name="connsiteX9" fmla="*/ 491885 w 701679"/>
                    <a:gd name="connsiteY9" fmla="*/ 440033 h 1436352"/>
                    <a:gd name="connsiteX10" fmla="*/ 474632 w 701679"/>
                    <a:gd name="connsiteY10" fmla="*/ 560803 h 1436352"/>
                    <a:gd name="connsiteX11" fmla="*/ 552270 w 701679"/>
                    <a:gd name="connsiteY11" fmla="*/ 586682 h 1436352"/>
                    <a:gd name="connsiteX12" fmla="*/ 552270 w 701679"/>
                    <a:gd name="connsiteY12" fmla="*/ 690199 h 1436352"/>
                    <a:gd name="connsiteX13" fmla="*/ 698919 w 701679"/>
                    <a:gd name="connsiteY13" fmla="*/ 905859 h 1436352"/>
                    <a:gd name="connsiteX14" fmla="*/ 609626 w 701679"/>
                    <a:gd name="connsiteY14" fmla="*/ 1436352 h 1436352"/>
                    <a:gd name="connsiteX0" fmla="*/ 112323 w 793037"/>
                    <a:gd name="connsiteY0" fmla="*/ 1302675 h 1436352"/>
                    <a:gd name="connsiteX1" fmla="*/ 146829 w 793037"/>
                    <a:gd name="connsiteY1" fmla="*/ 974871 h 1436352"/>
                    <a:gd name="connsiteX2" fmla="*/ 180 w 793037"/>
                    <a:gd name="connsiteY2" fmla="*/ 741958 h 1436352"/>
                    <a:gd name="connsiteX3" fmla="*/ 181334 w 793037"/>
                    <a:gd name="connsiteY3" fmla="*/ 25965 h 1436352"/>
                    <a:gd name="connsiteX4" fmla="*/ 250346 w 793037"/>
                    <a:gd name="connsiteY4" fmla="*/ 155361 h 1436352"/>
                    <a:gd name="connsiteX5" fmla="*/ 345236 w 793037"/>
                    <a:gd name="connsiteY5" fmla="*/ 138109 h 1436352"/>
                    <a:gd name="connsiteX6" fmla="*/ 362489 w 793037"/>
                    <a:gd name="connsiteY6" fmla="*/ 232999 h 1436352"/>
                    <a:gd name="connsiteX7" fmla="*/ 440127 w 793037"/>
                    <a:gd name="connsiteY7" fmla="*/ 258878 h 1436352"/>
                    <a:gd name="connsiteX8" fmla="*/ 440127 w 793037"/>
                    <a:gd name="connsiteY8" fmla="*/ 431407 h 1436352"/>
                    <a:gd name="connsiteX9" fmla="*/ 491885 w 793037"/>
                    <a:gd name="connsiteY9" fmla="*/ 440033 h 1436352"/>
                    <a:gd name="connsiteX10" fmla="*/ 474632 w 793037"/>
                    <a:gd name="connsiteY10" fmla="*/ 560803 h 1436352"/>
                    <a:gd name="connsiteX11" fmla="*/ 552270 w 793037"/>
                    <a:gd name="connsiteY11" fmla="*/ 586682 h 1436352"/>
                    <a:gd name="connsiteX12" fmla="*/ 552270 w 793037"/>
                    <a:gd name="connsiteY12" fmla="*/ 690199 h 1436352"/>
                    <a:gd name="connsiteX13" fmla="*/ 791637 w 793037"/>
                    <a:gd name="connsiteY13" fmla="*/ 1061794 h 1436352"/>
                    <a:gd name="connsiteX14" fmla="*/ 609626 w 793037"/>
                    <a:gd name="connsiteY14" fmla="*/ 1436352 h 1436352"/>
                    <a:gd name="connsiteX0" fmla="*/ 112323 w 793663"/>
                    <a:gd name="connsiteY0" fmla="*/ 1302675 h 1436352"/>
                    <a:gd name="connsiteX1" fmla="*/ 146829 w 793663"/>
                    <a:gd name="connsiteY1" fmla="*/ 974871 h 1436352"/>
                    <a:gd name="connsiteX2" fmla="*/ 180 w 793663"/>
                    <a:gd name="connsiteY2" fmla="*/ 741958 h 1436352"/>
                    <a:gd name="connsiteX3" fmla="*/ 181334 w 793663"/>
                    <a:gd name="connsiteY3" fmla="*/ 25965 h 1436352"/>
                    <a:gd name="connsiteX4" fmla="*/ 250346 w 793663"/>
                    <a:gd name="connsiteY4" fmla="*/ 155361 h 1436352"/>
                    <a:gd name="connsiteX5" fmla="*/ 345236 w 793663"/>
                    <a:gd name="connsiteY5" fmla="*/ 138109 h 1436352"/>
                    <a:gd name="connsiteX6" fmla="*/ 362489 w 793663"/>
                    <a:gd name="connsiteY6" fmla="*/ 232999 h 1436352"/>
                    <a:gd name="connsiteX7" fmla="*/ 440127 w 793663"/>
                    <a:gd name="connsiteY7" fmla="*/ 258878 h 1436352"/>
                    <a:gd name="connsiteX8" fmla="*/ 440127 w 793663"/>
                    <a:gd name="connsiteY8" fmla="*/ 431407 h 1436352"/>
                    <a:gd name="connsiteX9" fmla="*/ 491885 w 793663"/>
                    <a:gd name="connsiteY9" fmla="*/ 440033 h 1436352"/>
                    <a:gd name="connsiteX10" fmla="*/ 474632 w 793663"/>
                    <a:gd name="connsiteY10" fmla="*/ 560803 h 1436352"/>
                    <a:gd name="connsiteX11" fmla="*/ 552270 w 793663"/>
                    <a:gd name="connsiteY11" fmla="*/ 586682 h 1436352"/>
                    <a:gd name="connsiteX12" fmla="*/ 552270 w 793663"/>
                    <a:gd name="connsiteY12" fmla="*/ 690199 h 1436352"/>
                    <a:gd name="connsiteX13" fmla="*/ 791637 w 793663"/>
                    <a:gd name="connsiteY13" fmla="*/ 1061794 h 1436352"/>
                    <a:gd name="connsiteX14" fmla="*/ 609626 w 793663"/>
                    <a:gd name="connsiteY14" fmla="*/ 1436352 h 1436352"/>
                    <a:gd name="connsiteX0" fmla="*/ 112323 w 793663"/>
                    <a:gd name="connsiteY0" fmla="*/ 1302675 h 1436352"/>
                    <a:gd name="connsiteX1" fmla="*/ 146829 w 793663"/>
                    <a:gd name="connsiteY1" fmla="*/ 974871 h 1436352"/>
                    <a:gd name="connsiteX2" fmla="*/ 180 w 793663"/>
                    <a:gd name="connsiteY2" fmla="*/ 741958 h 1436352"/>
                    <a:gd name="connsiteX3" fmla="*/ 181334 w 793663"/>
                    <a:gd name="connsiteY3" fmla="*/ 25965 h 1436352"/>
                    <a:gd name="connsiteX4" fmla="*/ 250346 w 793663"/>
                    <a:gd name="connsiteY4" fmla="*/ 155361 h 1436352"/>
                    <a:gd name="connsiteX5" fmla="*/ 345236 w 793663"/>
                    <a:gd name="connsiteY5" fmla="*/ 138109 h 1436352"/>
                    <a:gd name="connsiteX6" fmla="*/ 362489 w 793663"/>
                    <a:gd name="connsiteY6" fmla="*/ 232999 h 1436352"/>
                    <a:gd name="connsiteX7" fmla="*/ 440127 w 793663"/>
                    <a:gd name="connsiteY7" fmla="*/ 258878 h 1436352"/>
                    <a:gd name="connsiteX8" fmla="*/ 440127 w 793663"/>
                    <a:gd name="connsiteY8" fmla="*/ 431407 h 1436352"/>
                    <a:gd name="connsiteX9" fmla="*/ 508743 w 793663"/>
                    <a:gd name="connsiteY9" fmla="*/ 452677 h 1436352"/>
                    <a:gd name="connsiteX10" fmla="*/ 474632 w 793663"/>
                    <a:gd name="connsiteY10" fmla="*/ 560803 h 1436352"/>
                    <a:gd name="connsiteX11" fmla="*/ 552270 w 793663"/>
                    <a:gd name="connsiteY11" fmla="*/ 586682 h 1436352"/>
                    <a:gd name="connsiteX12" fmla="*/ 552270 w 793663"/>
                    <a:gd name="connsiteY12" fmla="*/ 690199 h 1436352"/>
                    <a:gd name="connsiteX13" fmla="*/ 791637 w 793663"/>
                    <a:gd name="connsiteY13" fmla="*/ 1061794 h 1436352"/>
                    <a:gd name="connsiteX14" fmla="*/ 609626 w 793663"/>
                    <a:gd name="connsiteY14" fmla="*/ 1436352 h 1436352"/>
                    <a:gd name="connsiteX0" fmla="*/ 112323 w 793663"/>
                    <a:gd name="connsiteY0" fmla="*/ 1302675 h 1436352"/>
                    <a:gd name="connsiteX1" fmla="*/ 146829 w 793663"/>
                    <a:gd name="connsiteY1" fmla="*/ 974871 h 1436352"/>
                    <a:gd name="connsiteX2" fmla="*/ 180 w 793663"/>
                    <a:gd name="connsiteY2" fmla="*/ 741958 h 1436352"/>
                    <a:gd name="connsiteX3" fmla="*/ 181334 w 793663"/>
                    <a:gd name="connsiteY3" fmla="*/ 25965 h 1436352"/>
                    <a:gd name="connsiteX4" fmla="*/ 250346 w 793663"/>
                    <a:gd name="connsiteY4" fmla="*/ 155361 h 1436352"/>
                    <a:gd name="connsiteX5" fmla="*/ 345236 w 793663"/>
                    <a:gd name="connsiteY5" fmla="*/ 138109 h 1436352"/>
                    <a:gd name="connsiteX6" fmla="*/ 362489 w 793663"/>
                    <a:gd name="connsiteY6" fmla="*/ 232999 h 1436352"/>
                    <a:gd name="connsiteX7" fmla="*/ 423269 w 793663"/>
                    <a:gd name="connsiteY7" fmla="*/ 250449 h 1436352"/>
                    <a:gd name="connsiteX8" fmla="*/ 440127 w 793663"/>
                    <a:gd name="connsiteY8" fmla="*/ 431407 h 1436352"/>
                    <a:gd name="connsiteX9" fmla="*/ 508743 w 793663"/>
                    <a:gd name="connsiteY9" fmla="*/ 452677 h 1436352"/>
                    <a:gd name="connsiteX10" fmla="*/ 474632 w 793663"/>
                    <a:gd name="connsiteY10" fmla="*/ 560803 h 1436352"/>
                    <a:gd name="connsiteX11" fmla="*/ 552270 w 793663"/>
                    <a:gd name="connsiteY11" fmla="*/ 586682 h 1436352"/>
                    <a:gd name="connsiteX12" fmla="*/ 552270 w 793663"/>
                    <a:gd name="connsiteY12" fmla="*/ 690199 h 1436352"/>
                    <a:gd name="connsiteX13" fmla="*/ 791637 w 793663"/>
                    <a:gd name="connsiteY13" fmla="*/ 1061794 h 1436352"/>
                    <a:gd name="connsiteX14" fmla="*/ 609626 w 793663"/>
                    <a:gd name="connsiteY14" fmla="*/ 1436352 h 1436352"/>
                    <a:gd name="connsiteX0" fmla="*/ 112323 w 793663"/>
                    <a:gd name="connsiteY0" fmla="*/ 1302675 h 1436352"/>
                    <a:gd name="connsiteX1" fmla="*/ 146829 w 793663"/>
                    <a:gd name="connsiteY1" fmla="*/ 974871 h 1436352"/>
                    <a:gd name="connsiteX2" fmla="*/ 180 w 793663"/>
                    <a:gd name="connsiteY2" fmla="*/ 741958 h 1436352"/>
                    <a:gd name="connsiteX3" fmla="*/ 181334 w 793663"/>
                    <a:gd name="connsiteY3" fmla="*/ 25965 h 1436352"/>
                    <a:gd name="connsiteX4" fmla="*/ 250346 w 793663"/>
                    <a:gd name="connsiteY4" fmla="*/ 155361 h 1436352"/>
                    <a:gd name="connsiteX5" fmla="*/ 345236 w 793663"/>
                    <a:gd name="connsiteY5" fmla="*/ 138109 h 1436352"/>
                    <a:gd name="connsiteX6" fmla="*/ 362489 w 793663"/>
                    <a:gd name="connsiteY6" fmla="*/ 232999 h 1436352"/>
                    <a:gd name="connsiteX7" fmla="*/ 423269 w 793663"/>
                    <a:gd name="connsiteY7" fmla="*/ 250449 h 1436352"/>
                    <a:gd name="connsiteX8" fmla="*/ 444341 w 793663"/>
                    <a:gd name="connsiteY8" fmla="*/ 406121 h 1436352"/>
                    <a:gd name="connsiteX9" fmla="*/ 508743 w 793663"/>
                    <a:gd name="connsiteY9" fmla="*/ 452677 h 1436352"/>
                    <a:gd name="connsiteX10" fmla="*/ 474632 w 793663"/>
                    <a:gd name="connsiteY10" fmla="*/ 560803 h 1436352"/>
                    <a:gd name="connsiteX11" fmla="*/ 552270 w 793663"/>
                    <a:gd name="connsiteY11" fmla="*/ 586682 h 1436352"/>
                    <a:gd name="connsiteX12" fmla="*/ 552270 w 793663"/>
                    <a:gd name="connsiteY12" fmla="*/ 690199 h 1436352"/>
                    <a:gd name="connsiteX13" fmla="*/ 791637 w 793663"/>
                    <a:gd name="connsiteY13" fmla="*/ 1061794 h 1436352"/>
                    <a:gd name="connsiteX14" fmla="*/ 609626 w 793663"/>
                    <a:gd name="connsiteY14" fmla="*/ 1436352 h 1436352"/>
                    <a:gd name="connsiteX0" fmla="*/ 112323 w 792356"/>
                    <a:gd name="connsiteY0" fmla="*/ 1302675 h 1537499"/>
                    <a:gd name="connsiteX1" fmla="*/ 146829 w 792356"/>
                    <a:gd name="connsiteY1" fmla="*/ 974871 h 1537499"/>
                    <a:gd name="connsiteX2" fmla="*/ 180 w 792356"/>
                    <a:gd name="connsiteY2" fmla="*/ 741958 h 1537499"/>
                    <a:gd name="connsiteX3" fmla="*/ 181334 w 792356"/>
                    <a:gd name="connsiteY3" fmla="*/ 25965 h 1537499"/>
                    <a:gd name="connsiteX4" fmla="*/ 250346 w 792356"/>
                    <a:gd name="connsiteY4" fmla="*/ 155361 h 1537499"/>
                    <a:gd name="connsiteX5" fmla="*/ 345236 w 792356"/>
                    <a:gd name="connsiteY5" fmla="*/ 138109 h 1537499"/>
                    <a:gd name="connsiteX6" fmla="*/ 362489 w 792356"/>
                    <a:gd name="connsiteY6" fmla="*/ 232999 h 1537499"/>
                    <a:gd name="connsiteX7" fmla="*/ 423269 w 792356"/>
                    <a:gd name="connsiteY7" fmla="*/ 250449 h 1537499"/>
                    <a:gd name="connsiteX8" fmla="*/ 444341 w 792356"/>
                    <a:gd name="connsiteY8" fmla="*/ 406121 h 1537499"/>
                    <a:gd name="connsiteX9" fmla="*/ 508743 w 792356"/>
                    <a:gd name="connsiteY9" fmla="*/ 452677 h 1537499"/>
                    <a:gd name="connsiteX10" fmla="*/ 474632 w 792356"/>
                    <a:gd name="connsiteY10" fmla="*/ 560803 h 1537499"/>
                    <a:gd name="connsiteX11" fmla="*/ 552270 w 792356"/>
                    <a:gd name="connsiteY11" fmla="*/ 586682 h 1537499"/>
                    <a:gd name="connsiteX12" fmla="*/ 552270 w 792356"/>
                    <a:gd name="connsiteY12" fmla="*/ 690199 h 1537499"/>
                    <a:gd name="connsiteX13" fmla="*/ 791637 w 792356"/>
                    <a:gd name="connsiteY13" fmla="*/ 1061794 h 1537499"/>
                    <a:gd name="connsiteX14" fmla="*/ 626484 w 792356"/>
                    <a:gd name="connsiteY14" fmla="*/ 1537499 h 1537499"/>
                    <a:gd name="connsiteX0" fmla="*/ 112323 w 805272"/>
                    <a:gd name="connsiteY0" fmla="*/ 1302675 h 1538127"/>
                    <a:gd name="connsiteX1" fmla="*/ 146829 w 805272"/>
                    <a:gd name="connsiteY1" fmla="*/ 974871 h 1538127"/>
                    <a:gd name="connsiteX2" fmla="*/ 180 w 805272"/>
                    <a:gd name="connsiteY2" fmla="*/ 741958 h 1538127"/>
                    <a:gd name="connsiteX3" fmla="*/ 181334 w 805272"/>
                    <a:gd name="connsiteY3" fmla="*/ 25965 h 1538127"/>
                    <a:gd name="connsiteX4" fmla="*/ 250346 w 805272"/>
                    <a:gd name="connsiteY4" fmla="*/ 155361 h 1538127"/>
                    <a:gd name="connsiteX5" fmla="*/ 345236 w 805272"/>
                    <a:gd name="connsiteY5" fmla="*/ 138109 h 1538127"/>
                    <a:gd name="connsiteX6" fmla="*/ 362489 w 805272"/>
                    <a:gd name="connsiteY6" fmla="*/ 232999 h 1538127"/>
                    <a:gd name="connsiteX7" fmla="*/ 423269 w 805272"/>
                    <a:gd name="connsiteY7" fmla="*/ 250449 h 1538127"/>
                    <a:gd name="connsiteX8" fmla="*/ 444341 w 805272"/>
                    <a:gd name="connsiteY8" fmla="*/ 406121 h 1538127"/>
                    <a:gd name="connsiteX9" fmla="*/ 508743 w 805272"/>
                    <a:gd name="connsiteY9" fmla="*/ 452677 h 1538127"/>
                    <a:gd name="connsiteX10" fmla="*/ 474632 w 805272"/>
                    <a:gd name="connsiteY10" fmla="*/ 560803 h 1538127"/>
                    <a:gd name="connsiteX11" fmla="*/ 552270 w 805272"/>
                    <a:gd name="connsiteY11" fmla="*/ 586682 h 1538127"/>
                    <a:gd name="connsiteX12" fmla="*/ 552270 w 805272"/>
                    <a:gd name="connsiteY12" fmla="*/ 690199 h 1538127"/>
                    <a:gd name="connsiteX13" fmla="*/ 791637 w 805272"/>
                    <a:gd name="connsiteY13" fmla="*/ 1061794 h 1538127"/>
                    <a:gd name="connsiteX14" fmla="*/ 626484 w 805272"/>
                    <a:gd name="connsiteY14" fmla="*/ 1537499 h 1538127"/>
                    <a:gd name="connsiteX0" fmla="*/ 112323 w 791761"/>
                    <a:gd name="connsiteY0" fmla="*/ 1302675 h 1542335"/>
                    <a:gd name="connsiteX1" fmla="*/ 146829 w 791761"/>
                    <a:gd name="connsiteY1" fmla="*/ 974871 h 1542335"/>
                    <a:gd name="connsiteX2" fmla="*/ 180 w 791761"/>
                    <a:gd name="connsiteY2" fmla="*/ 741958 h 1542335"/>
                    <a:gd name="connsiteX3" fmla="*/ 181334 w 791761"/>
                    <a:gd name="connsiteY3" fmla="*/ 25965 h 1542335"/>
                    <a:gd name="connsiteX4" fmla="*/ 250346 w 791761"/>
                    <a:gd name="connsiteY4" fmla="*/ 155361 h 1542335"/>
                    <a:gd name="connsiteX5" fmla="*/ 345236 w 791761"/>
                    <a:gd name="connsiteY5" fmla="*/ 138109 h 1542335"/>
                    <a:gd name="connsiteX6" fmla="*/ 362489 w 791761"/>
                    <a:gd name="connsiteY6" fmla="*/ 232999 h 1542335"/>
                    <a:gd name="connsiteX7" fmla="*/ 423269 w 791761"/>
                    <a:gd name="connsiteY7" fmla="*/ 250449 h 1542335"/>
                    <a:gd name="connsiteX8" fmla="*/ 444341 w 791761"/>
                    <a:gd name="connsiteY8" fmla="*/ 406121 h 1542335"/>
                    <a:gd name="connsiteX9" fmla="*/ 508743 w 791761"/>
                    <a:gd name="connsiteY9" fmla="*/ 452677 h 1542335"/>
                    <a:gd name="connsiteX10" fmla="*/ 474632 w 791761"/>
                    <a:gd name="connsiteY10" fmla="*/ 560803 h 1542335"/>
                    <a:gd name="connsiteX11" fmla="*/ 552270 w 791761"/>
                    <a:gd name="connsiteY11" fmla="*/ 586682 h 1542335"/>
                    <a:gd name="connsiteX12" fmla="*/ 552270 w 791761"/>
                    <a:gd name="connsiteY12" fmla="*/ 690199 h 1542335"/>
                    <a:gd name="connsiteX13" fmla="*/ 791637 w 791761"/>
                    <a:gd name="connsiteY13" fmla="*/ 1061794 h 1542335"/>
                    <a:gd name="connsiteX14" fmla="*/ 516908 w 791761"/>
                    <a:gd name="connsiteY14" fmla="*/ 1541713 h 1542335"/>
                    <a:gd name="connsiteX0" fmla="*/ 112323 w 803617"/>
                    <a:gd name="connsiteY0" fmla="*/ 1302675 h 1545043"/>
                    <a:gd name="connsiteX1" fmla="*/ 146829 w 803617"/>
                    <a:gd name="connsiteY1" fmla="*/ 974871 h 1545043"/>
                    <a:gd name="connsiteX2" fmla="*/ 180 w 803617"/>
                    <a:gd name="connsiteY2" fmla="*/ 741958 h 1545043"/>
                    <a:gd name="connsiteX3" fmla="*/ 181334 w 803617"/>
                    <a:gd name="connsiteY3" fmla="*/ 25965 h 1545043"/>
                    <a:gd name="connsiteX4" fmla="*/ 250346 w 803617"/>
                    <a:gd name="connsiteY4" fmla="*/ 155361 h 1545043"/>
                    <a:gd name="connsiteX5" fmla="*/ 345236 w 803617"/>
                    <a:gd name="connsiteY5" fmla="*/ 138109 h 1545043"/>
                    <a:gd name="connsiteX6" fmla="*/ 362489 w 803617"/>
                    <a:gd name="connsiteY6" fmla="*/ 232999 h 1545043"/>
                    <a:gd name="connsiteX7" fmla="*/ 423269 w 803617"/>
                    <a:gd name="connsiteY7" fmla="*/ 250449 h 1545043"/>
                    <a:gd name="connsiteX8" fmla="*/ 444341 w 803617"/>
                    <a:gd name="connsiteY8" fmla="*/ 406121 h 1545043"/>
                    <a:gd name="connsiteX9" fmla="*/ 508743 w 803617"/>
                    <a:gd name="connsiteY9" fmla="*/ 452677 h 1545043"/>
                    <a:gd name="connsiteX10" fmla="*/ 474632 w 803617"/>
                    <a:gd name="connsiteY10" fmla="*/ 560803 h 1545043"/>
                    <a:gd name="connsiteX11" fmla="*/ 552270 w 803617"/>
                    <a:gd name="connsiteY11" fmla="*/ 586682 h 1545043"/>
                    <a:gd name="connsiteX12" fmla="*/ 552270 w 803617"/>
                    <a:gd name="connsiteY12" fmla="*/ 690199 h 1545043"/>
                    <a:gd name="connsiteX13" fmla="*/ 791637 w 803617"/>
                    <a:gd name="connsiteY13" fmla="*/ 1061794 h 1545043"/>
                    <a:gd name="connsiteX14" fmla="*/ 516908 w 803617"/>
                    <a:gd name="connsiteY14" fmla="*/ 1541713 h 1545043"/>
                    <a:gd name="connsiteX0" fmla="*/ 112323 w 834607"/>
                    <a:gd name="connsiteY0" fmla="*/ 1302675 h 1490669"/>
                    <a:gd name="connsiteX1" fmla="*/ 146829 w 834607"/>
                    <a:gd name="connsiteY1" fmla="*/ 974871 h 1490669"/>
                    <a:gd name="connsiteX2" fmla="*/ 180 w 834607"/>
                    <a:gd name="connsiteY2" fmla="*/ 741958 h 1490669"/>
                    <a:gd name="connsiteX3" fmla="*/ 181334 w 834607"/>
                    <a:gd name="connsiteY3" fmla="*/ 25965 h 1490669"/>
                    <a:gd name="connsiteX4" fmla="*/ 250346 w 834607"/>
                    <a:gd name="connsiteY4" fmla="*/ 155361 h 1490669"/>
                    <a:gd name="connsiteX5" fmla="*/ 345236 w 834607"/>
                    <a:gd name="connsiteY5" fmla="*/ 138109 h 1490669"/>
                    <a:gd name="connsiteX6" fmla="*/ 362489 w 834607"/>
                    <a:gd name="connsiteY6" fmla="*/ 232999 h 1490669"/>
                    <a:gd name="connsiteX7" fmla="*/ 423269 w 834607"/>
                    <a:gd name="connsiteY7" fmla="*/ 250449 h 1490669"/>
                    <a:gd name="connsiteX8" fmla="*/ 444341 w 834607"/>
                    <a:gd name="connsiteY8" fmla="*/ 406121 h 1490669"/>
                    <a:gd name="connsiteX9" fmla="*/ 508743 w 834607"/>
                    <a:gd name="connsiteY9" fmla="*/ 452677 h 1490669"/>
                    <a:gd name="connsiteX10" fmla="*/ 474632 w 834607"/>
                    <a:gd name="connsiteY10" fmla="*/ 560803 h 1490669"/>
                    <a:gd name="connsiteX11" fmla="*/ 552270 w 834607"/>
                    <a:gd name="connsiteY11" fmla="*/ 586682 h 1490669"/>
                    <a:gd name="connsiteX12" fmla="*/ 552270 w 834607"/>
                    <a:gd name="connsiteY12" fmla="*/ 690199 h 1490669"/>
                    <a:gd name="connsiteX13" fmla="*/ 791637 w 834607"/>
                    <a:gd name="connsiteY13" fmla="*/ 1061794 h 1490669"/>
                    <a:gd name="connsiteX14" fmla="*/ 584339 w 834607"/>
                    <a:gd name="connsiteY14" fmla="*/ 1486925 h 1490669"/>
                    <a:gd name="connsiteX0" fmla="*/ 82816 w 834601"/>
                    <a:gd name="connsiteY0" fmla="*/ 1353249 h 1490669"/>
                    <a:gd name="connsiteX1" fmla="*/ 146823 w 834601"/>
                    <a:gd name="connsiteY1" fmla="*/ 974871 h 1490669"/>
                    <a:gd name="connsiteX2" fmla="*/ 174 w 834601"/>
                    <a:gd name="connsiteY2" fmla="*/ 741958 h 1490669"/>
                    <a:gd name="connsiteX3" fmla="*/ 181328 w 834601"/>
                    <a:gd name="connsiteY3" fmla="*/ 25965 h 1490669"/>
                    <a:gd name="connsiteX4" fmla="*/ 250340 w 834601"/>
                    <a:gd name="connsiteY4" fmla="*/ 155361 h 1490669"/>
                    <a:gd name="connsiteX5" fmla="*/ 345230 w 834601"/>
                    <a:gd name="connsiteY5" fmla="*/ 138109 h 1490669"/>
                    <a:gd name="connsiteX6" fmla="*/ 362483 w 834601"/>
                    <a:gd name="connsiteY6" fmla="*/ 232999 h 1490669"/>
                    <a:gd name="connsiteX7" fmla="*/ 423263 w 834601"/>
                    <a:gd name="connsiteY7" fmla="*/ 250449 h 1490669"/>
                    <a:gd name="connsiteX8" fmla="*/ 444335 w 834601"/>
                    <a:gd name="connsiteY8" fmla="*/ 406121 h 1490669"/>
                    <a:gd name="connsiteX9" fmla="*/ 508737 w 834601"/>
                    <a:gd name="connsiteY9" fmla="*/ 452677 h 1490669"/>
                    <a:gd name="connsiteX10" fmla="*/ 474626 w 834601"/>
                    <a:gd name="connsiteY10" fmla="*/ 560803 h 1490669"/>
                    <a:gd name="connsiteX11" fmla="*/ 552264 w 834601"/>
                    <a:gd name="connsiteY11" fmla="*/ 586682 h 1490669"/>
                    <a:gd name="connsiteX12" fmla="*/ 552264 w 834601"/>
                    <a:gd name="connsiteY12" fmla="*/ 690199 h 1490669"/>
                    <a:gd name="connsiteX13" fmla="*/ 791631 w 834601"/>
                    <a:gd name="connsiteY13" fmla="*/ 1061794 h 1490669"/>
                    <a:gd name="connsiteX14" fmla="*/ 584333 w 834601"/>
                    <a:gd name="connsiteY14" fmla="*/ 1486925 h 1490669"/>
                    <a:gd name="connsiteX0" fmla="*/ 82816 w 834601"/>
                    <a:gd name="connsiteY0" fmla="*/ 1353249 h 1490669"/>
                    <a:gd name="connsiteX1" fmla="*/ 146823 w 834601"/>
                    <a:gd name="connsiteY1" fmla="*/ 974871 h 1490669"/>
                    <a:gd name="connsiteX2" fmla="*/ 174 w 834601"/>
                    <a:gd name="connsiteY2" fmla="*/ 741958 h 1490669"/>
                    <a:gd name="connsiteX3" fmla="*/ 181328 w 834601"/>
                    <a:gd name="connsiteY3" fmla="*/ 25965 h 1490669"/>
                    <a:gd name="connsiteX4" fmla="*/ 250340 w 834601"/>
                    <a:gd name="connsiteY4" fmla="*/ 155361 h 1490669"/>
                    <a:gd name="connsiteX5" fmla="*/ 345230 w 834601"/>
                    <a:gd name="connsiteY5" fmla="*/ 138109 h 1490669"/>
                    <a:gd name="connsiteX6" fmla="*/ 362483 w 834601"/>
                    <a:gd name="connsiteY6" fmla="*/ 232999 h 1490669"/>
                    <a:gd name="connsiteX7" fmla="*/ 423263 w 834601"/>
                    <a:gd name="connsiteY7" fmla="*/ 250449 h 1490669"/>
                    <a:gd name="connsiteX8" fmla="*/ 444335 w 834601"/>
                    <a:gd name="connsiteY8" fmla="*/ 406121 h 1490669"/>
                    <a:gd name="connsiteX9" fmla="*/ 508737 w 834601"/>
                    <a:gd name="connsiteY9" fmla="*/ 452677 h 1490669"/>
                    <a:gd name="connsiteX10" fmla="*/ 474626 w 834601"/>
                    <a:gd name="connsiteY10" fmla="*/ 560803 h 1490669"/>
                    <a:gd name="connsiteX11" fmla="*/ 552264 w 834601"/>
                    <a:gd name="connsiteY11" fmla="*/ 586682 h 1490669"/>
                    <a:gd name="connsiteX12" fmla="*/ 552264 w 834601"/>
                    <a:gd name="connsiteY12" fmla="*/ 690199 h 1490669"/>
                    <a:gd name="connsiteX13" fmla="*/ 791631 w 834601"/>
                    <a:gd name="connsiteY13" fmla="*/ 1061794 h 1490669"/>
                    <a:gd name="connsiteX14" fmla="*/ 584333 w 834601"/>
                    <a:gd name="connsiteY14" fmla="*/ 1486925 h 1490669"/>
                    <a:gd name="connsiteX0" fmla="*/ 82816 w 843783"/>
                    <a:gd name="connsiteY0" fmla="*/ 1353249 h 1469784"/>
                    <a:gd name="connsiteX1" fmla="*/ 146823 w 843783"/>
                    <a:gd name="connsiteY1" fmla="*/ 974871 h 1469784"/>
                    <a:gd name="connsiteX2" fmla="*/ 174 w 843783"/>
                    <a:gd name="connsiteY2" fmla="*/ 741958 h 1469784"/>
                    <a:gd name="connsiteX3" fmla="*/ 181328 w 843783"/>
                    <a:gd name="connsiteY3" fmla="*/ 25965 h 1469784"/>
                    <a:gd name="connsiteX4" fmla="*/ 250340 w 843783"/>
                    <a:gd name="connsiteY4" fmla="*/ 155361 h 1469784"/>
                    <a:gd name="connsiteX5" fmla="*/ 345230 w 843783"/>
                    <a:gd name="connsiteY5" fmla="*/ 138109 h 1469784"/>
                    <a:gd name="connsiteX6" fmla="*/ 362483 w 843783"/>
                    <a:gd name="connsiteY6" fmla="*/ 232999 h 1469784"/>
                    <a:gd name="connsiteX7" fmla="*/ 423263 w 843783"/>
                    <a:gd name="connsiteY7" fmla="*/ 250449 h 1469784"/>
                    <a:gd name="connsiteX8" fmla="*/ 444335 w 843783"/>
                    <a:gd name="connsiteY8" fmla="*/ 406121 h 1469784"/>
                    <a:gd name="connsiteX9" fmla="*/ 508737 w 843783"/>
                    <a:gd name="connsiteY9" fmla="*/ 452677 h 1469784"/>
                    <a:gd name="connsiteX10" fmla="*/ 474626 w 843783"/>
                    <a:gd name="connsiteY10" fmla="*/ 560803 h 1469784"/>
                    <a:gd name="connsiteX11" fmla="*/ 552264 w 843783"/>
                    <a:gd name="connsiteY11" fmla="*/ 586682 h 1469784"/>
                    <a:gd name="connsiteX12" fmla="*/ 552264 w 843783"/>
                    <a:gd name="connsiteY12" fmla="*/ 690199 h 1469784"/>
                    <a:gd name="connsiteX13" fmla="*/ 791631 w 843783"/>
                    <a:gd name="connsiteY13" fmla="*/ 1061794 h 1469784"/>
                    <a:gd name="connsiteX14" fmla="*/ 601191 w 843783"/>
                    <a:gd name="connsiteY14" fmla="*/ 1465853 h 1469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843783" h="1469784">
                      <a:moveTo>
                        <a:pt x="82816" y="1353249"/>
                      </a:moveTo>
                      <a:cubicBezTo>
                        <a:pt x="159987" y="1206572"/>
                        <a:pt x="160597" y="1076753"/>
                        <a:pt x="146823" y="974871"/>
                      </a:cubicBezTo>
                      <a:cubicBezTo>
                        <a:pt x="133049" y="872989"/>
                        <a:pt x="-5577" y="900109"/>
                        <a:pt x="174" y="741958"/>
                      </a:cubicBezTo>
                      <a:cubicBezTo>
                        <a:pt x="5925" y="583807"/>
                        <a:pt x="139634" y="123731"/>
                        <a:pt x="181328" y="25965"/>
                      </a:cubicBezTo>
                      <a:cubicBezTo>
                        <a:pt x="223022" y="-71801"/>
                        <a:pt x="223023" y="136670"/>
                        <a:pt x="250340" y="155361"/>
                      </a:cubicBezTo>
                      <a:cubicBezTo>
                        <a:pt x="277657" y="174052"/>
                        <a:pt x="326540" y="125169"/>
                        <a:pt x="345230" y="138109"/>
                      </a:cubicBezTo>
                      <a:cubicBezTo>
                        <a:pt x="363920" y="151049"/>
                        <a:pt x="349478" y="214276"/>
                        <a:pt x="362483" y="232999"/>
                      </a:cubicBezTo>
                      <a:cubicBezTo>
                        <a:pt x="375488" y="251722"/>
                        <a:pt x="409621" y="221595"/>
                        <a:pt x="423263" y="250449"/>
                      </a:cubicBezTo>
                      <a:cubicBezTo>
                        <a:pt x="436905" y="279303"/>
                        <a:pt x="430089" y="372416"/>
                        <a:pt x="444335" y="406121"/>
                      </a:cubicBezTo>
                      <a:cubicBezTo>
                        <a:pt x="458581" y="439826"/>
                        <a:pt x="503689" y="426897"/>
                        <a:pt x="508737" y="452677"/>
                      </a:cubicBezTo>
                      <a:cubicBezTo>
                        <a:pt x="513786" y="478457"/>
                        <a:pt x="467372" y="538469"/>
                        <a:pt x="474626" y="560803"/>
                      </a:cubicBezTo>
                      <a:cubicBezTo>
                        <a:pt x="481880" y="583137"/>
                        <a:pt x="539324" y="565116"/>
                        <a:pt x="552264" y="586682"/>
                      </a:cubicBezTo>
                      <a:cubicBezTo>
                        <a:pt x="565204" y="608248"/>
                        <a:pt x="512370" y="611014"/>
                        <a:pt x="552264" y="690199"/>
                      </a:cubicBezTo>
                      <a:cubicBezTo>
                        <a:pt x="592158" y="769384"/>
                        <a:pt x="783477" y="932518"/>
                        <a:pt x="791631" y="1061794"/>
                      </a:cubicBezTo>
                      <a:cubicBezTo>
                        <a:pt x="799785" y="1191070"/>
                        <a:pt x="986018" y="1508629"/>
                        <a:pt x="601191" y="1465853"/>
                      </a:cubicBezTo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97" name="グループ化 1096">
                  <a:extLst>
                    <a:ext uri="{FF2B5EF4-FFF2-40B4-BE49-F238E27FC236}">
                      <a16:creationId xmlns:a16="http://schemas.microsoft.com/office/drawing/2014/main" id="{077D6AC1-C5B4-47B7-BBE8-3600AE9B4F5B}"/>
                    </a:ext>
                  </a:extLst>
                </p:cNvPr>
                <p:cNvGrpSpPr/>
                <p:nvPr/>
              </p:nvGrpSpPr>
              <p:grpSpPr>
                <a:xfrm>
                  <a:off x="864335" y="2262907"/>
                  <a:ext cx="170974" cy="170974"/>
                  <a:chOff x="1389970" y="4934997"/>
                  <a:chExt cx="170974" cy="170974"/>
                </a:xfrm>
              </p:grpSpPr>
              <p:sp>
                <p:nvSpPr>
                  <p:cNvPr id="1098" name="楕円 1097">
                    <a:extLst>
                      <a:ext uri="{FF2B5EF4-FFF2-40B4-BE49-F238E27FC236}">
                        <a16:creationId xmlns:a16="http://schemas.microsoft.com/office/drawing/2014/main" id="{7A8A12BE-BEEF-46CB-A366-197C1E7CA75D}"/>
                      </a:ext>
                    </a:extLst>
                  </p:cNvPr>
                  <p:cNvSpPr/>
                  <p:nvPr/>
                </p:nvSpPr>
                <p:spPr>
                  <a:xfrm>
                    <a:off x="1389970" y="4934997"/>
                    <a:ext cx="170974" cy="170974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9" name="楕円 1098">
                    <a:extLst>
                      <a:ext uri="{FF2B5EF4-FFF2-40B4-BE49-F238E27FC236}">
                        <a16:creationId xmlns:a16="http://schemas.microsoft.com/office/drawing/2014/main" id="{DA4935A2-9FBF-4793-8F46-8C08AAB30938}"/>
                      </a:ext>
                    </a:extLst>
                  </p:cNvPr>
                  <p:cNvSpPr/>
                  <p:nvPr/>
                </p:nvSpPr>
                <p:spPr>
                  <a:xfrm>
                    <a:off x="1414914" y="4967071"/>
                    <a:ext cx="106825" cy="106825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00" name="グループ化 1099">
                <a:extLst>
                  <a:ext uri="{FF2B5EF4-FFF2-40B4-BE49-F238E27FC236}">
                    <a16:creationId xmlns:a16="http://schemas.microsoft.com/office/drawing/2014/main" id="{345FCAED-C589-4E79-A5D0-B4C767AFF384}"/>
                  </a:ext>
                </a:extLst>
              </p:cNvPr>
              <p:cNvGrpSpPr/>
              <p:nvPr/>
            </p:nvGrpSpPr>
            <p:grpSpPr>
              <a:xfrm>
                <a:off x="7402017" y="5847671"/>
                <a:ext cx="593237" cy="436172"/>
                <a:chOff x="426394" y="-357004"/>
                <a:chExt cx="4967966" cy="3652654"/>
              </a:xfrm>
            </p:grpSpPr>
            <p:sp>
              <p:nvSpPr>
                <p:cNvPr id="1101" name="フリーフォーム: 図形 1100">
                  <a:extLst>
                    <a:ext uri="{FF2B5EF4-FFF2-40B4-BE49-F238E27FC236}">
                      <a16:creationId xmlns:a16="http://schemas.microsoft.com/office/drawing/2014/main" id="{E5EFD288-B1D7-4524-A643-6C6BCCEC0D57}"/>
                    </a:ext>
                  </a:extLst>
                </p:cNvPr>
                <p:cNvSpPr/>
                <p:nvPr/>
              </p:nvSpPr>
              <p:spPr>
                <a:xfrm rot="9540701" flipH="1">
                  <a:off x="3710398" y="2900979"/>
                  <a:ext cx="591106" cy="188299"/>
                </a:xfrm>
                <a:custGeom>
                  <a:avLst/>
                  <a:gdLst>
                    <a:gd name="connsiteX0" fmla="*/ 508591 w 653143"/>
                    <a:gd name="connsiteY0" fmla="*/ 619459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05172"/>
                    <a:gd name="connsiteX1" fmla="*/ 602860 w 653143"/>
                    <a:gd name="connsiteY1" fmla="*/ 605172 h 605172"/>
                    <a:gd name="connsiteX2" fmla="*/ 581651 w 653143"/>
                    <a:gd name="connsiteY2" fmla="*/ 157555 h 605172"/>
                    <a:gd name="connsiteX3" fmla="*/ 601208 w 653143"/>
                    <a:gd name="connsiteY3" fmla="*/ 152088 h 605172"/>
                    <a:gd name="connsiteX4" fmla="*/ 609400 w 653143"/>
                    <a:gd name="connsiteY4" fmla="*/ 51217 h 605172"/>
                    <a:gd name="connsiteX5" fmla="*/ 27652 w 653143"/>
                    <a:gd name="connsiteY5" fmla="*/ 0 h 605172"/>
                    <a:gd name="connsiteX6" fmla="*/ 66012 w 653143"/>
                    <a:gd name="connsiteY6" fmla="*/ 88557 h 605172"/>
                    <a:gd name="connsiteX7" fmla="*/ 66605 w 653143"/>
                    <a:gd name="connsiteY7" fmla="*/ 96278 h 605172"/>
                    <a:gd name="connsiteX8" fmla="*/ 0 w 653143"/>
                    <a:gd name="connsiteY8" fmla="*/ 126806 h 605172"/>
                    <a:gd name="connsiteX9" fmla="*/ 67258 w 653143"/>
                    <a:gd name="connsiteY9" fmla="*/ 157632 h 605172"/>
                    <a:gd name="connsiteX10" fmla="*/ 63119 w 653143"/>
                    <a:gd name="connsiteY10" fmla="*/ 171390 h 605172"/>
                    <a:gd name="connsiteX11" fmla="*/ 27652 w 653143"/>
                    <a:gd name="connsiteY11" fmla="*/ 221583 h 605172"/>
                    <a:gd name="connsiteX12" fmla="*/ 520233 w 653143"/>
                    <a:gd name="connsiteY12" fmla="*/ 169563 h 605172"/>
                    <a:gd name="connsiteX13" fmla="*/ 529318 w 653143"/>
                    <a:gd name="connsiteY13" fmla="*/ 168054 h 605172"/>
                    <a:gd name="connsiteX0" fmla="*/ 529318 w 653143"/>
                    <a:gd name="connsiteY0" fmla="*/ 168054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12" fmla="*/ 529318 w 653143"/>
                    <a:gd name="connsiteY12" fmla="*/ 168054 h 221583"/>
                    <a:gd name="connsiteX0" fmla="*/ 520233 w 653143"/>
                    <a:gd name="connsiteY0" fmla="*/ 16956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0" fmla="*/ 27652 w 653143"/>
                    <a:gd name="connsiteY0" fmla="*/ 22158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0" fmla="*/ 27652 w 653143"/>
                    <a:gd name="connsiteY0" fmla="*/ 221583 h 221583"/>
                    <a:gd name="connsiteX1" fmla="*/ 601208 w 653143"/>
                    <a:gd name="connsiteY1" fmla="*/ 152088 h 221583"/>
                    <a:gd name="connsiteX2" fmla="*/ 609400 w 653143"/>
                    <a:gd name="connsiteY2" fmla="*/ 51217 h 221583"/>
                    <a:gd name="connsiteX3" fmla="*/ 27652 w 653143"/>
                    <a:gd name="connsiteY3" fmla="*/ 0 h 221583"/>
                    <a:gd name="connsiteX4" fmla="*/ 66012 w 653143"/>
                    <a:gd name="connsiteY4" fmla="*/ 88557 h 221583"/>
                    <a:gd name="connsiteX5" fmla="*/ 66605 w 653143"/>
                    <a:gd name="connsiteY5" fmla="*/ 96278 h 221583"/>
                    <a:gd name="connsiteX6" fmla="*/ 0 w 653143"/>
                    <a:gd name="connsiteY6" fmla="*/ 126806 h 221583"/>
                    <a:gd name="connsiteX7" fmla="*/ 67258 w 653143"/>
                    <a:gd name="connsiteY7" fmla="*/ 157632 h 221583"/>
                    <a:gd name="connsiteX8" fmla="*/ 63119 w 653143"/>
                    <a:gd name="connsiteY8" fmla="*/ 171390 h 221583"/>
                    <a:gd name="connsiteX9" fmla="*/ 27652 w 653143"/>
                    <a:gd name="connsiteY9" fmla="*/ 221583 h 221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3143" h="221583">
                      <a:moveTo>
                        <a:pt x="27652" y="221583"/>
                      </a:moveTo>
                      <a:cubicBezTo>
                        <a:pt x="117333" y="218366"/>
                        <a:pt x="504250" y="180482"/>
                        <a:pt x="601208" y="152088"/>
                      </a:cubicBezTo>
                      <a:cubicBezTo>
                        <a:pt x="672599" y="123866"/>
                        <a:pt x="665577" y="63870"/>
                        <a:pt x="609400" y="51217"/>
                      </a:cubicBezTo>
                      <a:cubicBezTo>
                        <a:pt x="545199" y="36755"/>
                        <a:pt x="237341" y="18466"/>
                        <a:pt x="27652" y="0"/>
                      </a:cubicBezTo>
                      <a:cubicBezTo>
                        <a:pt x="45389" y="24035"/>
                        <a:pt x="59704" y="48845"/>
                        <a:pt x="66012" y="88557"/>
                      </a:cubicBezTo>
                      <a:cubicBezTo>
                        <a:pt x="66210" y="91131"/>
                        <a:pt x="66407" y="93704"/>
                        <a:pt x="66605" y="96278"/>
                      </a:cubicBezTo>
                      <a:lnTo>
                        <a:pt x="0" y="126806"/>
                      </a:lnTo>
                      <a:lnTo>
                        <a:pt x="67258" y="157632"/>
                      </a:lnTo>
                      <a:lnTo>
                        <a:pt x="63119" y="171390"/>
                      </a:lnTo>
                      <a:cubicBezTo>
                        <a:pt x="51297" y="197526"/>
                        <a:pt x="27191" y="195447"/>
                        <a:pt x="27652" y="221583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2" name="フリーフォーム: 図形 1101">
                  <a:extLst>
                    <a:ext uri="{FF2B5EF4-FFF2-40B4-BE49-F238E27FC236}">
                      <a16:creationId xmlns:a16="http://schemas.microsoft.com/office/drawing/2014/main" id="{1B8A2B2C-80B1-4001-B343-333E47C764DC}"/>
                    </a:ext>
                  </a:extLst>
                </p:cNvPr>
                <p:cNvSpPr/>
                <p:nvPr/>
              </p:nvSpPr>
              <p:spPr>
                <a:xfrm>
                  <a:off x="507126" y="2547340"/>
                  <a:ext cx="442696" cy="72544"/>
                </a:xfrm>
                <a:custGeom>
                  <a:avLst/>
                  <a:gdLst>
                    <a:gd name="connsiteX0" fmla="*/ 0 w 442696"/>
                    <a:gd name="connsiteY0" fmla="*/ 0 h 72544"/>
                    <a:gd name="connsiteX1" fmla="*/ 5748 w 442696"/>
                    <a:gd name="connsiteY1" fmla="*/ 658 h 72544"/>
                    <a:gd name="connsiteX2" fmla="*/ 284086 w 442696"/>
                    <a:gd name="connsiteY2" fmla="*/ 14198 h 72544"/>
                    <a:gd name="connsiteX3" fmla="*/ 402013 w 442696"/>
                    <a:gd name="connsiteY3" fmla="*/ 15125 h 72544"/>
                    <a:gd name="connsiteX4" fmla="*/ 441526 w 442696"/>
                    <a:gd name="connsiteY4" fmla="*/ 59716 h 72544"/>
                    <a:gd name="connsiteX5" fmla="*/ 442696 w 442696"/>
                    <a:gd name="connsiteY5" fmla="*/ 72544 h 72544"/>
                    <a:gd name="connsiteX6" fmla="*/ 409712 w 442696"/>
                    <a:gd name="connsiteY6" fmla="*/ 70337 h 72544"/>
                    <a:gd name="connsiteX7" fmla="*/ 7189 w 442696"/>
                    <a:gd name="connsiteY7" fmla="*/ 3235 h 72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42696" h="72544">
                      <a:moveTo>
                        <a:pt x="0" y="0"/>
                      </a:moveTo>
                      <a:lnTo>
                        <a:pt x="5748" y="658"/>
                      </a:lnTo>
                      <a:cubicBezTo>
                        <a:pt x="76441" y="7492"/>
                        <a:pt x="170644" y="12274"/>
                        <a:pt x="284086" y="14198"/>
                      </a:cubicBezTo>
                      <a:lnTo>
                        <a:pt x="402013" y="15125"/>
                      </a:lnTo>
                      <a:lnTo>
                        <a:pt x="441526" y="59716"/>
                      </a:lnTo>
                      <a:lnTo>
                        <a:pt x="442696" y="72544"/>
                      </a:lnTo>
                      <a:lnTo>
                        <a:pt x="409712" y="70337"/>
                      </a:lnTo>
                      <a:cubicBezTo>
                        <a:pt x="213595" y="53045"/>
                        <a:pt x="70221" y="27283"/>
                        <a:pt x="7189" y="3235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03" name="フリーフォーム: 図形 1102">
                  <a:extLst>
                    <a:ext uri="{FF2B5EF4-FFF2-40B4-BE49-F238E27FC236}">
                      <a16:creationId xmlns:a16="http://schemas.microsoft.com/office/drawing/2014/main" id="{587FF9F4-7146-4577-8880-9E3904C33391}"/>
                    </a:ext>
                  </a:extLst>
                </p:cNvPr>
                <p:cNvSpPr/>
                <p:nvPr/>
              </p:nvSpPr>
              <p:spPr>
                <a:xfrm>
                  <a:off x="426394" y="2403414"/>
                  <a:ext cx="435431" cy="164761"/>
                </a:xfrm>
                <a:custGeom>
                  <a:avLst/>
                  <a:gdLst>
                    <a:gd name="connsiteX0" fmla="*/ 381765 w 435431"/>
                    <a:gd name="connsiteY0" fmla="*/ 0 h 164761"/>
                    <a:gd name="connsiteX1" fmla="*/ 378140 w 435431"/>
                    <a:gd name="connsiteY1" fmla="*/ 27357 h 164761"/>
                    <a:gd name="connsiteX2" fmla="*/ 405686 w 435431"/>
                    <a:gd name="connsiteY2" fmla="*/ 131169 h 164761"/>
                    <a:gd name="connsiteX3" fmla="*/ 435431 w 435431"/>
                    <a:gd name="connsiteY3" fmla="*/ 164737 h 164761"/>
                    <a:gd name="connsiteX4" fmla="*/ 432166 w 435431"/>
                    <a:gd name="connsiteY4" fmla="*/ 164760 h 164761"/>
                    <a:gd name="connsiteX5" fmla="*/ 34129 w 435431"/>
                    <a:gd name="connsiteY5" fmla="*/ 150279 h 164761"/>
                    <a:gd name="connsiteX6" fmla="*/ 28381 w 435431"/>
                    <a:gd name="connsiteY6" fmla="*/ 149621 h 164761"/>
                    <a:gd name="connsiteX7" fmla="*/ 15753 w 435431"/>
                    <a:gd name="connsiteY7" fmla="*/ 143938 h 164761"/>
                    <a:gd name="connsiteX8" fmla="*/ 115107 w 435431"/>
                    <a:gd name="connsiteY8" fmla="*/ 96045 h 164761"/>
                    <a:gd name="connsiteX9" fmla="*/ 337638 w 435431"/>
                    <a:gd name="connsiteY9" fmla="*/ 28367 h 164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431" h="164761">
                      <a:moveTo>
                        <a:pt x="381765" y="0"/>
                      </a:moveTo>
                      <a:lnTo>
                        <a:pt x="378140" y="27357"/>
                      </a:lnTo>
                      <a:cubicBezTo>
                        <a:pt x="378140" y="64181"/>
                        <a:pt x="387948" y="99261"/>
                        <a:pt x="405686" y="131169"/>
                      </a:cubicBezTo>
                      <a:lnTo>
                        <a:pt x="435431" y="164737"/>
                      </a:lnTo>
                      <a:lnTo>
                        <a:pt x="432166" y="164760"/>
                      </a:lnTo>
                      <a:cubicBezTo>
                        <a:pt x="264438" y="164856"/>
                        <a:pt x="128387" y="159390"/>
                        <a:pt x="34129" y="150279"/>
                      </a:cubicBezTo>
                      <a:lnTo>
                        <a:pt x="28381" y="149621"/>
                      </a:lnTo>
                      <a:lnTo>
                        <a:pt x="15753" y="143938"/>
                      </a:lnTo>
                      <a:cubicBezTo>
                        <a:pt x="-21447" y="123412"/>
                        <a:pt x="5508" y="105172"/>
                        <a:pt x="115107" y="96045"/>
                      </a:cubicBezTo>
                      <a:cubicBezTo>
                        <a:pt x="249310" y="84868"/>
                        <a:pt x="298938" y="55944"/>
                        <a:pt x="337638" y="28367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4" name="フリーフォーム: 図形 1103">
                  <a:extLst>
                    <a:ext uri="{FF2B5EF4-FFF2-40B4-BE49-F238E27FC236}">
                      <a16:creationId xmlns:a16="http://schemas.microsoft.com/office/drawing/2014/main" id="{2CEA4945-216C-43C5-ADE9-886595F91300}"/>
                    </a:ext>
                  </a:extLst>
                </p:cNvPr>
                <p:cNvSpPr/>
                <p:nvPr/>
              </p:nvSpPr>
              <p:spPr>
                <a:xfrm rot="16200000">
                  <a:off x="4083308" y="1550506"/>
                  <a:ext cx="469057" cy="2153046"/>
                </a:xfrm>
                <a:custGeom>
                  <a:avLst/>
                  <a:gdLst>
                    <a:gd name="connsiteX0" fmla="*/ 469057 w 469057"/>
                    <a:gd name="connsiteY0" fmla="*/ 1178577 h 2153046"/>
                    <a:gd name="connsiteX1" fmla="*/ 179092 w 469057"/>
                    <a:gd name="connsiteY1" fmla="*/ 2149549 h 2153046"/>
                    <a:gd name="connsiteX2" fmla="*/ 166384 w 469057"/>
                    <a:gd name="connsiteY2" fmla="*/ 2153046 h 2153046"/>
                    <a:gd name="connsiteX3" fmla="*/ 172732 w 469057"/>
                    <a:gd name="connsiteY3" fmla="*/ 2117471 h 2153046"/>
                    <a:gd name="connsiteX4" fmla="*/ 198942 w 469057"/>
                    <a:gd name="connsiteY4" fmla="*/ 1906609 h 2153046"/>
                    <a:gd name="connsiteX5" fmla="*/ 200879 w 469057"/>
                    <a:gd name="connsiteY5" fmla="*/ 1883876 h 2153046"/>
                    <a:gd name="connsiteX6" fmla="*/ 167696 w 469057"/>
                    <a:gd name="connsiteY6" fmla="*/ 1928847 h 2153046"/>
                    <a:gd name="connsiteX7" fmla="*/ 107725 w 469057"/>
                    <a:gd name="connsiteY7" fmla="*/ 1977458 h 2153046"/>
                    <a:gd name="connsiteX8" fmla="*/ 95017 w 469057"/>
                    <a:gd name="connsiteY8" fmla="*/ 1980955 h 2153046"/>
                    <a:gd name="connsiteX9" fmla="*/ 101364 w 469057"/>
                    <a:gd name="connsiteY9" fmla="*/ 1945380 h 2153046"/>
                    <a:gd name="connsiteX10" fmla="*/ 124369 w 469057"/>
                    <a:gd name="connsiteY10" fmla="*/ 1724100 h 2153046"/>
                    <a:gd name="connsiteX11" fmla="*/ 54611 w 469057"/>
                    <a:gd name="connsiteY11" fmla="*/ 1823178 h 2153046"/>
                    <a:gd name="connsiteX12" fmla="*/ 46356 w 469057"/>
                    <a:gd name="connsiteY12" fmla="*/ 1826189 h 2153046"/>
                    <a:gd name="connsiteX13" fmla="*/ 50479 w 469057"/>
                    <a:gd name="connsiteY13" fmla="*/ 1795559 h 2153046"/>
                    <a:gd name="connsiteX14" fmla="*/ 67504 w 469057"/>
                    <a:gd name="connsiteY14" fmla="*/ 1614008 h 2153046"/>
                    <a:gd name="connsiteX15" fmla="*/ 68762 w 469057"/>
                    <a:gd name="connsiteY15" fmla="*/ 1594436 h 2153046"/>
                    <a:gd name="connsiteX16" fmla="*/ 47208 w 469057"/>
                    <a:gd name="connsiteY16" fmla="*/ 1633156 h 2153046"/>
                    <a:gd name="connsiteX17" fmla="*/ 8255 w 469057"/>
                    <a:gd name="connsiteY17" fmla="*/ 1675009 h 2153046"/>
                    <a:gd name="connsiteX18" fmla="*/ 0 w 469057"/>
                    <a:gd name="connsiteY18" fmla="*/ 1678020 h 2153046"/>
                    <a:gd name="connsiteX19" fmla="*/ 4123 w 469057"/>
                    <a:gd name="connsiteY19" fmla="*/ 1647390 h 2153046"/>
                    <a:gd name="connsiteX20" fmla="*/ 44408 w 469057"/>
                    <a:gd name="connsiteY20" fmla="*/ 839009 h 2153046"/>
                    <a:gd name="connsiteX21" fmla="*/ 4123 w 469057"/>
                    <a:gd name="connsiteY21" fmla="*/ 30630 h 2153046"/>
                    <a:gd name="connsiteX22" fmla="*/ 0 w 469057"/>
                    <a:gd name="connsiteY22" fmla="*/ 0 h 2153046"/>
                    <a:gd name="connsiteX23" fmla="*/ 8254 w 469057"/>
                    <a:gd name="connsiteY23" fmla="*/ 3010 h 2153046"/>
                    <a:gd name="connsiteX24" fmla="*/ 65550 w 469057"/>
                    <a:gd name="connsiteY24" fmla="*/ 74370 h 2153046"/>
                    <a:gd name="connsiteX25" fmla="*/ 114279 w 469057"/>
                    <a:gd name="connsiteY25" fmla="*/ 191824 h 2153046"/>
                    <a:gd name="connsiteX26" fmla="*/ 101364 w 469057"/>
                    <a:gd name="connsiteY26" fmla="*/ 67595 h 2153046"/>
                    <a:gd name="connsiteX27" fmla="*/ 95017 w 469057"/>
                    <a:gd name="connsiteY27" fmla="*/ 32020 h 2153046"/>
                    <a:gd name="connsiteX28" fmla="*/ 107724 w 469057"/>
                    <a:gd name="connsiteY28" fmla="*/ 35515 h 2153046"/>
                    <a:gd name="connsiteX29" fmla="*/ 272193 w 469057"/>
                    <a:gd name="connsiteY29" fmla="*/ 257064 h 2153046"/>
                    <a:gd name="connsiteX30" fmla="*/ 309546 w 469057"/>
                    <a:gd name="connsiteY30" fmla="*/ 361470 h 2153046"/>
                    <a:gd name="connsiteX31" fmla="*/ 343560 w 469057"/>
                    <a:gd name="connsiteY31" fmla="*/ 429154 h 2153046"/>
                    <a:gd name="connsiteX32" fmla="*/ 420943 w 469057"/>
                    <a:gd name="connsiteY32" fmla="*/ 685247 h 2153046"/>
                    <a:gd name="connsiteX33" fmla="*/ 469057 w 469057"/>
                    <a:gd name="connsiteY33" fmla="*/ 1178577 h 2153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469057" h="2153046">
                      <a:moveTo>
                        <a:pt x="469057" y="1178577"/>
                      </a:moveTo>
                      <a:cubicBezTo>
                        <a:pt x="469057" y="1657529"/>
                        <a:pt x="344575" y="2057132"/>
                        <a:pt x="179092" y="2149549"/>
                      </a:cubicBezTo>
                      <a:lnTo>
                        <a:pt x="166384" y="2153046"/>
                      </a:lnTo>
                      <a:lnTo>
                        <a:pt x="172732" y="2117471"/>
                      </a:lnTo>
                      <a:cubicBezTo>
                        <a:pt x="182521" y="2050468"/>
                        <a:pt x="191292" y="1980022"/>
                        <a:pt x="198942" y="1906609"/>
                      </a:cubicBezTo>
                      <a:lnTo>
                        <a:pt x="200879" y="1883876"/>
                      </a:lnTo>
                      <a:lnTo>
                        <a:pt x="167696" y="1928847"/>
                      </a:lnTo>
                      <a:cubicBezTo>
                        <a:pt x="148454" y="1949555"/>
                        <a:pt x="128410" y="1965906"/>
                        <a:pt x="107725" y="1977458"/>
                      </a:cubicBezTo>
                      <a:lnTo>
                        <a:pt x="95017" y="1980955"/>
                      </a:lnTo>
                      <a:lnTo>
                        <a:pt x="101364" y="1945380"/>
                      </a:lnTo>
                      <a:lnTo>
                        <a:pt x="124369" y="1724100"/>
                      </a:lnTo>
                      <a:lnTo>
                        <a:pt x="54611" y="1823178"/>
                      </a:lnTo>
                      <a:lnTo>
                        <a:pt x="46356" y="1826189"/>
                      </a:lnTo>
                      <a:lnTo>
                        <a:pt x="50479" y="1795559"/>
                      </a:lnTo>
                      <a:cubicBezTo>
                        <a:pt x="56838" y="1737870"/>
                        <a:pt x="62535" y="1677217"/>
                        <a:pt x="67504" y="1614008"/>
                      </a:cubicBezTo>
                      <a:lnTo>
                        <a:pt x="68762" y="1594436"/>
                      </a:lnTo>
                      <a:lnTo>
                        <a:pt x="47208" y="1633156"/>
                      </a:lnTo>
                      <a:cubicBezTo>
                        <a:pt x="34710" y="1650985"/>
                        <a:pt x="21690" y="1665064"/>
                        <a:pt x="8255" y="1675009"/>
                      </a:cubicBezTo>
                      <a:lnTo>
                        <a:pt x="0" y="1678020"/>
                      </a:lnTo>
                      <a:lnTo>
                        <a:pt x="4123" y="1647390"/>
                      </a:lnTo>
                      <a:cubicBezTo>
                        <a:pt x="29557" y="1416634"/>
                        <a:pt x="44408" y="1138453"/>
                        <a:pt x="44408" y="839009"/>
                      </a:cubicBezTo>
                      <a:cubicBezTo>
                        <a:pt x="44408" y="539568"/>
                        <a:pt x="29557" y="261387"/>
                        <a:pt x="4123" y="30630"/>
                      </a:cubicBezTo>
                      <a:lnTo>
                        <a:pt x="0" y="0"/>
                      </a:lnTo>
                      <a:lnTo>
                        <a:pt x="8254" y="3010"/>
                      </a:lnTo>
                      <a:cubicBezTo>
                        <a:pt x="28408" y="17929"/>
                        <a:pt x="47626" y="42147"/>
                        <a:pt x="65550" y="74370"/>
                      </a:cubicBezTo>
                      <a:lnTo>
                        <a:pt x="114279" y="191824"/>
                      </a:lnTo>
                      <a:lnTo>
                        <a:pt x="101364" y="67595"/>
                      </a:lnTo>
                      <a:lnTo>
                        <a:pt x="95017" y="32020"/>
                      </a:lnTo>
                      <a:lnTo>
                        <a:pt x="107724" y="35515"/>
                      </a:lnTo>
                      <a:cubicBezTo>
                        <a:pt x="169780" y="70172"/>
                        <a:pt x="226071" y="148026"/>
                        <a:pt x="272193" y="257064"/>
                      </a:cubicBezTo>
                      <a:lnTo>
                        <a:pt x="309546" y="361470"/>
                      </a:lnTo>
                      <a:lnTo>
                        <a:pt x="343560" y="429154"/>
                      </a:lnTo>
                      <a:cubicBezTo>
                        <a:pt x="374309" y="501846"/>
                        <a:pt x="400538" y="588397"/>
                        <a:pt x="420943" y="685247"/>
                      </a:cubicBezTo>
                      <a:cubicBezTo>
                        <a:pt x="451551" y="830522"/>
                        <a:pt x="469057" y="998971"/>
                        <a:pt x="469057" y="1178577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5" name="フリーフォーム: 図形 1104">
                  <a:extLst>
                    <a:ext uri="{FF2B5EF4-FFF2-40B4-BE49-F238E27FC236}">
                      <a16:creationId xmlns:a16="http://schemas.microsoft.com/office/drawing/2014/main" id="{9BA28358-D9B4-4CC5-9EF4-2C6B14A193DF}"/>
                    </a:ext>
                  </a:extLst>
                </p:cNvPr>
                <p:cNvSpPr/>
                <p:nvPr/>
              </p:nvSpPr>
              <p:spPr>
                <a:xfrm>
                  <a:off x="728473" y="2180994"/>
                  <a:ext cx="3589362" cy="1114656"/>
                </a:xfrm>
                <a:custGeom>
                  <a:avLst/>
                  <a:gdLst>
                    <a:gd name="connsiteX0" fmla="*/ 350235 w 3589362"/>
                    <a:gd name="connsiteY0" fmla="*/ 230 h 1114656"/>
                    <a:gd name="connsiteX1" fmla="*/ 594137 w 3589362"/>
                    <a:gd name="connsiteY1" fmla="*/ 107476 h 1114656"/>
                    <a:gd name="connsiteX2" fmla="*/ 640707 w 3589362"/>
                    <a:gd name="connsiteY2" fmla="*/ 160047 h 1114656"/>
                    <a:gd name="connsiteX3" fmla="*/ 720784 w 3589362"/>
                    <a:gd name="connsiteY3" fmla="*/ 145105 h 1114656"/>
                    <a:gd name="connsiteX4" fmla="*/ 971289 w 3589362"/>
                    <a:gd name="connsiteY4" fmla="*/ 130404 h 1114656"/>
                    <a:gd name="connsiteX5" fmla="*/ 1099580 w 3589362"/>
                    <a:gd name="connsiteY5" fmla="*/ 134172 h 1114656"/>
                    <a:gd name="connsiteX6" fmla="*/ 1201768 w 3589362"/>
                    <a:gd name="connsiteY6" fmla="*/ 143313 h 1114656"/>
                    <a:gd name="connsiteX7" fmla="*/ 1351744 w 3589362"/>
                    <a:gd name="connsiteY7" fmla="*/ 118173 h 1114656"/>
                    <a:gd name="connsiteX8" fmla="*/ 2371020 w 3589362"/>
                    <a:gd name="connsiteY8" fmla="*/ 109415 h 1114656"/>
                    <a:gd name="connsiteX9" fmla="*/ 3589362 w 3589362"/>
                    <a:gd name="connsiteY9" fmla="*/ 391901 h 1114656"/>
                    <a:gd name="connsiteX10" fmla="*/ 2366257 w 3589362"/>
                    <a:gd name="connsiteY10" fmla="*/ 1112537 h 1114656"/>
                    <a:gd name="connsiteX11" fmla="*/ 1161737 w 3589362"/>
                    <a:gd name="connsiteY11" fmla="*/ 440864 h 1114656"/>
                    <a:gd name="connsiteX12" fmla="*/ 1126225 w 3589362"/>
                    <a:gd name="connsiteY12" fmla="*/ 397007 h 1114656"/>
                    <a:gd name="connsiteX13" fmla="*/ 971289 w 3589362"/>
                    <a:gd name="connsiteY13" fmla="*/ 394129 h 1114656"/>
                    <a:gd name="connsiteX14" fmla="*/ 755557 w 3589362"/>
                    <a:gd name="connsiteY14" fmla="*/ 398137 h 1114656"/>
                    <a:gd name="connsiteX15" fmla="*/ 654595 w 3589362"/>
                    <a:gd name="connsiteY15" fmla="*/ 403794 h 1114656"/>
                    <a:gd name="connsiteX16" fmla="*/ 603760 w 3589362"/>
                    <a:gd name="connsiteY16" fmla="*/ 448544 h 1114656"/>
                    <a:gd name="connsiteX17" fmla="*/ 293878 w 3589362"/>
                    <a:gd name="connsiteY17" fmla="*/ 498243 h 1114656"/>
                    <a:gd name="connsiteX18" fmla="*/ 24285 w 3589362"/>
                    <a:gd name="connsiteY18" fmla="*/ 288924 h 1114656"/>
                    <a:gd name="connsiteX19" fmla="*/ 350235 w 3589362"/>
                    <a:gd name="connsiteY19" fmla="*/ 230 h 1114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589362" h="1114656">
                      <a:moveTo>
                        <a:pt x="350235" y="230"/>
                      </a:moveTo>
                      <a:cubicBezTo>
                        <a:pt x="435913" y="4331"/>
                        <a:pt x="525735" y="49191"/>
                        <a:pt x="594137" y="107476"/>
                      </a:cubicBezTo>
                      <a:lnTo>
                        <a:pt x="640707" y="160047"/>
                      </a:lnTo>
                      <a:lnTo>
                        <a:pt x="720784" y="145105"/>
                      </a:lnTo>
                      <a:cubicBezTo>
                        <a:pt x="799918" y="135551"/>
                        <a:pt x="884055" y="130404"/>
                        <a:pt x="971289" y="130404"/>
                      </a:cubicBezTo>
                      <a:cubicBezTo>
                        <a:pt x="1014906" y="130404"/>
                        <a:pt x="1057749" y="131691"/>
                        <a:pt x="1099580" y="134172"/>
                      </a:cubicBezTo>
                      <a:lnTo>
                        <a:pt x="1201768" y="143313"/>
                      </a:lnTo>
                      <a:lnTo>
                        <a:pt x="1351744" y="118173"/>
                      </a:lnTo>
                      <a:cubicBezTo>
                        <a:pt x="1653704" y="83016"/>
                        <a:pt x="2105789" y="93540"/>
                        <a:pt x="2371020" y="109415"/>
                      </a:cubicBezTo>
                      <a:cubicBezTo>
                        <a:pt x="2795390" y="134815"/>
                        <a:pt x="3589362" y="159611"/>
                        <a:pt x="3589362" y="391901"/>
                      </a:cubicBezTo>
                      <a:cubicBezTo>
                        <a:pt x="3589362" y="624191"/>
                        <a:pt x="2990652" y="1152224"/>
                        <a:pt x="2366257" y="1112537"/>
                      </a:cubicBezTo>
                      <a:cubicBezTo>
                        <a:pt x="1897961" y="1082772"/>
                        <a:pt x="1387409" y="700615"/>
                        <a:pt x="1161737" y="440864"/>
                      </a:cubicBezTo>
                      <a:lnTo>
                        <a:pt x="1126225" y="397007"/>
                      </a:lnTo>
                      <a:lnTo>
                        <a:pt x="971289" y="394129"/>
                      </a:lnTo>
                      <a:cubicBezTo>
                        <a:pt x="899131" y="394129"/>
                        <a:pt x="827139" y="395471"/>
                        <a:pt x="755557" y="398137"/>
                      </a:cubicBezTo>
                      <a:lnTo>
                        <a:pt x="654595" y="403794"/>
                      </a:lnTo>
                      <a:lnTo>
                        <a:pt x="603760" y="448544"/>
                      </a:lnTo>
                      <a:cubicBezTo>
                        <a:pt x="533870" y="487646"/>
                        <a:pt x="429959" y="509488"/>
                        <a:pt x="293878" y="498243"/>
                      </a:cubicBezTo>
                      <a:cubicBezTo>
                        <a:pt x="21716" y="475754"/>
                        <a:pt x="-42258" y="371926"/>
                        <a:pt x="24285" y="288924"/>
                      </a:cubicBezTo>
                      <a:cubicBezTo>
                        <a:pt x="90828" y="205922"/>
                        <a:pt x="178879" y="-7971"/>
                        <a:pt x="350235" y="23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6" name="フリーフォーム: 図形 1105">
                  <a:extLst>
                    <a:ext uri="{FF2B5EF4-FFF2-40B4-BE49-F238E27FC236}">
                      <a16:creationId xmlns:a16="http://schemas.microsoft.com/office/drawing/2014/main" id="{2F4B94C3-20E0-47E3-AF32-CE46A2D62F4A}"/>
                    </a:ext>
                  </a:extLst>
                </p:cNvPr>
                <p:cNvSpPr/>
                <p:nvPr/>
              </p:nvSpPr>
              <p:spPr>
                <a:xfrm>
                  <a:off x="728474" y="2180995"/>
                  <a:ext cx="1248745" cy="501192"/>
                </a:xfrm>
                <a:custGeom>
                  <a:avLst/>
                  <a:gdLst>
                    <a:gd name="connsiteX0" fmla="*/ 350235 w 1248745"/>
                    <a:gd name="connsiteY0" fmla="*/ 230 h 501192"/>
                    <a:gd name="connsiteX1" fmla="*/ 594137 w 1248745"/>
                    <a:gd name="connsiteY1" fmla="*/ 107476 h 501192"/>
                    <a:gd name="connsiteX2" fmla="*/ 640707 w 1248745"/>
                    <a:gd name="connsiteY2" fmla="*/ 160047 h 501192"/>
                    <a:gd name="connsiteX3" fmla="*/ 720784 w 1248745"/>
                    <a:gd name="connsiteY3" fmla="*/ 145105 h 501192"/>
                    <a:gd name="connsiteX4" fmla="*/ 971289 w 1248745"/>
                    <a:gd name="connsiteY4" fmla="*/ 130404 h 501192"/>
                    <a:gd name="connsiteX5" fmla="*/ 1099580 w 1248745"/>
                    <a:gd name="connsiteY5" fmla="*/ 134172 h 501192"/>
                    <a:gd name="connsiteX6" fmla="*/ 1201768 w 1248745"/>
                    <a:gd name="connsiteY6" fmla="*/ 143313 h 501192"/>
                    <a:gd name="connsiteX7" fmla="*/ 1248745 w 1248745"/>
                    <a:gd name="connsiteY7" fmla="*/ 135439 h 501192"/>
                    <a:gd name="connsiteX8" fmla="*/ 1219638 w 1248745"/>
                    <a:gd name="connsiteY8" fmla="*/ 182079 h 501192"/>
                    <a:gd name="connsiteX9" fmla="*/ 1167806 w 1248745"/>
                    <a:gd name="connsiteY9" fmla="*/ 300298 h 501192"/>
                    <a:gd name="connsiteX10" fmla="*/ 1138647 w 1248745"/>
                    <a:gd name="connsiteY10" fmla="*/ 412348 h 501192"/>
                    <a:gd name="connsiteX11" fmla="*/ 1126225 w 1248745"/>
                    <a:gd name="connsiteY11" fmla="*/ 397007 h 501192"/>
                    <a:gd name="connsiteX12" fmla="*/ 971289 w 1248745"/>
                    <a:gd name="connsiteY12" fmla="*/ 394129 h 501192"/>
                    <a:gd name="connsiteX13" fmla="*/ 755557 w 1248745"/>
                    <a:gd name="connsiteY13" fmla="*/ 398137 h 501192"/>
                    <a:gd name="connsiteX14" fmla="*/ 654595 w 1248745"/>
                    <a:gd name="connsiteY14" fmla="*/ 403794 h 501192"/>
                    <a:gd name="connsiteX15" fmla="*/ 603760 w 1248745"/>
                    <a:gd name="connsiteY15" fmla="*/ 448544 h 501192"/>
                    <a:gd name="connsiteX16" fmla="*/ 293878 w 1248745"/>
                    <a:gd name="connsiteY16" fmla="*/ 498243 h 501192"/>
                    <a:gd name="connsiteX17" fmla="*/ 24285 w 1248745"/>
                    <a:gd name="connsiteY17" fmla="*/ 288924 h 501192"/>
                    <a:gd name="connsiteX18" fmla="*/ 350235 w 1248745"/>
                    <a:gd name="connsiteY18" fmla="*/ 230 h 501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48745" h="501192">
                      <a:moveTo>
                        <a:pt x="350235" y="230"/>
                      </a:moveTo>
                      <a:cubicBezTo>
                        <a:pt x="435913" y="4331"/>
                        <a:pt x="525735" y="49191"/>
                        <a:pt x="594137" y="107476"/>
                      </a:cubicBezTo>
                      <a:lnTo>
                        <a:pt x="640707" y="160047"/>
                      </a:lnTo>
                      <a:lnTo>
                        <a:pt x="720784" y="145105"/>
                      </a:lnTo>
                      <a:cubicBezTo>
                        <a:pt x="799918" y="135551"/>
                        <a:pt x="884055" y="130404"/>
                        <a:pt x="971289" y="130404"/>
                      </a:cubicBezTo>
                      <a:cubicBezTo>
                        <a:pt x="1014906" y="130404"/>
                        <a:pt x="1057749" y="131691"/>
                        <a:pt x="1099580" y="134172"/>
                      </a:cubicBezTo>
                      <a:lnTo>
                        <a:pt x="1201768" y="143313"/>
                      </a:lnTo>
                      <a:lnTo>
                        <a:pt x="1248745" y="135439"/>
                      </a:lnTo>
                      <a:lnTo>
                        <a:pt x="1219638" y="182079"/>
                      </a:lnTo>
                      <a:cubicBezTo>
                        <a:pt x="1199152" y="220706"/>
                        <a:pt x="1181816" y="260147"/>
                        <a:pt x="1167806" y="300298"/>
                      </a:cubicBezTo>
                      <a:lnTo>
                        <a:pt x="1138647" y="412348"/>
                      </a:lnTo>
                      <a:lnTo>
                        <a:pt x="1126225" y="397007"/>
                      </a:lnTo>
                      <a:lnTo>
                        <a:pt x="971289" y="394129"/>
                      </a:lnTo>
                      <a:cubicBezTo>
                        <a:pt x="899131" y="394129"/>
                        <a:pt x="827139" y="395471"/>
                        <a:pt x="755557" y="398137"/>
                      </a:cubicBezTo>
                      <a:lnTo>
                        <a:pt x="654595" y="403794"/>
                      </a:lnTo>
                      <a:lnTo>
                        <a:pt x="603760" y="448544"/>
                      </a:lnTo>
                      <a:cubicBezTo>
                        <a:pt x="533870" y="487646"/>
                        <a:pt x="429959" y="509488"/>
                        <a:pt x="293878" y="498243"/>
                      </a:cubicBezTo>
                      <a:cubicBezTo>
                        <a:pt x="21716" y="475754"/>
                        <a:pt x="-42258" y="371926"/>
                        <a:pt x="24285" y="288924"/>
                      </a:cubicBezTo>
                      <a:cubicBezTo>
                        <a:pt x="90828" y="205922"/>
                        <a:pt x="178879" y="-7971"/>
                        <a:pt x="350235" y="23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7" name="フリーフォーム: 図形 1106">
                  <a:extLst>
                    <a:ext uri="{FF2B5EF4-FFF2-40B4-BE49-F238E27FC236}">
                      <a16:creationId xmlns:a16="http://schemas.microsoft.com/office/drawing/2014/main" id="{F1B645D7-8EF3-4EBA-B814-F9A7D05EB316}"/>
                    </a:ext>
                  </a:extLst>
                </p:cNvPr>
                <p:cNvSpPr/>
                <p:nvPr/>
              </p:nvSpPr>
              <p:spPr>
                <a:xfrm>
                  <a:off x="892729" y="2366182"/>
                  <a:ext cx="349081" cy="316005"/>
                </a:xfrm>
                <a:custGeom>
                  <a:avLst/>
                  <a:gdLst>
                    <a:gd name="connsiteX0" fmla="*/ 244737 w 349081"/>
                    <a:gd name="connsiteY0" fmla="*/ 99 h 316005"/>
                    <a:gd name="connsiteX1" fmla="*/ 281558 w 349081"/>
                    <a:gd name="connsiteY1" fmla="*/ 9639 h 316005"/>
                    <a:gd name="connsiteX2" fmla="*/ 317934 w 349081"/>
                    <a:gd name="connsiteY2" fmla="*/ 59490 h 316005"/>
                    <a:gd name="connsiteX3" fmla="*/ 334180 w 349081"/>
                    <a:gd name="connsiteY3" fmla="*/ 102203 h 316005"/>
                    <a:gd name="connsiteX4" fmla="*/ 347394 w 349081"/>
                    <a:gd name="connsiteY4" fmla="*/ 236460 h 316005"/>
                    <a:gd name="connsiteX5" fmla="*/ 332474 w 349081"/>
                    <a:gd name="connsiteY5" fmla="*/ 301299 h 316005"/>
                    <a:gd name="connsiteX6" fmla="*/ 309386 w 349081"/>
                    <a:gd name="connsiteY6" fmla="*/ 307087 h 316005"/>
                    <a:gd name="connsiteX7" fmla="*/ 129623 w 349081"/>
                    <a:gd name="connsiteY7" fmla="*/ 313056 h 316005"/>
                    <a:gd name="connsiteX8" fmla="*/ 37169 w 349081"/>
                    <a:gd name="connsiteY8" fmla="*/ 301010 h 316005"/>
                    <a:gd name="connsiteX9" fmla="*/ 0 w 349081"/>
                    <a:gd name="connsiteY9" fmla="*/ 291711 h 316005"/>
                    <a:gd name="connsiteX10" fmla="*/ 114648 w 349081"/>
                    <a:gd name="connsiteY10" fmla="*/ 107703 h 316005"/>
                    <a:gd name="connsiteX11" fmla="*/ 244737 w 349081"/>
                    <a:gd name="connsiteY11" fmla="*/ 99 h 3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49081" h="316005">
                      <a:moveTo>
                        <a:pt x="244737" y="99"/>
                      </a:moveTo>
                      <a:cubicBezTo>
                        <a:pt x="258016" y="-614"/>
                        <a:pt x="270443" y="2530"/>
                        <a:pt x="281558" y="9639"/>
                      </a:cubicBezTo>
                      <a:cubicBezTo>
                        <a:pt x="296378" y="19119"/>
                        <a:pt x="308867" y="35650"/>
                        <a:pt x="317934" y="59490"/>
                      </a:cubicBezTo>
                      <a:lnTo>
                        <a:pt x="334180" y="102203"/>
                      </a:lnTo>
                      <a:cubicBezTo>
                        <a:pt x="347781" y="137962"/>
                        <a:pt x="351751" y="185088"/>
                        <a:pt x="347394" y="236460"/>
                      </a:cubicBezTo>
                      <a:lnTo>
                        <a:pt x="332474" y="301299"/>
                      </a:lnTo>
                      <a:lnTo>
                        <a:pt x="309386" y="307087"/>
                      </a:lnTo>
                      <a:cubicBezTo>
                        <a:pt x="257662" y="316030"/>
                        <a:pt x="197664" y="318679"/>
                        <a:pt x="129623" y="313056"/>
                      </a:cubicBezTo>
                      <a:cubicBezTo>
                        <a:pt x="95603" y="310245"/>
                        <a:pt x="64836" y="306163"/>
                        <a:pt x="37169" y="301010"/>
                      </a:cubicBezTo>
                      <a:lnTo>
                        <a:pt x="0" y="291711"/>
                      </a:lnTo>
                      <a:lnTo>
                        <a:pt x="114648" y="107703"/>
                      </a:lnTo>
                      <a:cubicBezTo>
                        <a:pt x="157400" y="39087"/>
                        <a:pt x="204901" y="2237"/>
                        <a:pt x="244737" y="99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8" name="フリーフォーム: 図形 1107">
                  <a:extLst>
                    <a:ext uri="{FF2B5EF4-FFF2-40B4-BE49-F238E27FC236}">
                      <a16:creationId xmlns:a16="http://schemas.microsoft.com/office/drawing/2014/main" id="{791CFAF8-7F71-4A53-BE28-44D41DD848AA}"/>
                    </a:ext>
                  </a:extLst>
                </p:cNvPr>
                <p:cNvSpPr/>
                <p:nvPr/>
              </p:nvSpPr>
              <p:spPr>
                <a:xfrm rot="9540701" flipH="1">
                  <a:off x="3601298" y="3018608"/>
                  <a:ext cx="653785" cy="223997"/>
                </a:xfrm>
                <a:custGeom>
                  <a:avLst/>
                  <a:gdLst>
                    <a:gd name="connsiteX0" fmla="*/ 508591 w 653143"/>
                    <a:gd name="connsiteY0" fmla="*/ 619459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05172"/>
                    <a:gd name="connsiteX1" fmla="*/ 602860 w 653143"/>
                    <a:gd name="connsiteY1" fmla="*/ 605172 h 605172"/>
                    <a:gd name="connsiteX2" fmla="*/ 581651 w 653143"/>
                    <a:gd name="connsiteY2" fmla="*/ 157555 h 605172"/>
                    <a:gd name="connsiteX3" fmla="*/ 601208 w 653143"/>
                    <a:gd name="connsiteY3" fmla="*/ 152088 h 605172"/>
                    <a:gd name="connsiteX4" fmla="*/ 609400 w 653143"/>
                    <a:gd name="connsiteY4" fmla="*/ 51217 h 605172"/>
                    <a:gd name="connsiteX5" fmla="*/ 27652 w 653143"/>
                    <a:gd name="connsiteY5" fmla="*/ 0 h 605172"/>
                    <a:gd name="connsiteX6" fmla="*/ 66012 w 653143"/>
                    <a:gd name="connsiteY6" fmla="*/ 88557 h 605172"/>
                    <a:gd name="connsiteX7" fmla="*/ 66605 w 653143"/>
                    <a:gd name="connsiteY7" fmla="*/ 96278 h 605172"/>
                    <a:gd name="connsiteX8" fmla="*/ 0 w 653143"/>
                    <a:gd name="connsiteY8" fmla="*/ 126806 h 605172"/>
                    <a:gd name="connsiteX9" fmla="*/ 67258 w 653143"/>
                    <a:gd name="connsiteY9" fmla="*/ 157632 h 605172"/>
                    <a:gd name="connsiteX10" fmla="*/ 63119 w 653143"/>
                    <a:gd name="connsiteY10" fmla="*/ 171390 h 605172"/>
                    <a:gd name="connsiteX11" fmla="*/ 27652 w 653143"/>
                    <a:gd name="connsiteY11" fmla="*/ 221583 h 605172"/>
                    <a:gd name="connsiteX12" fmla="*/ 520233 w 653143"/>
                    <a:gd name="connsiteY12" fmla="*/ 169563 h 605172"/>
                    <a:gd name="connsiteX13" fmla="*/ 529318 w 653143"/>
                    <a:gd name="connsiteY13" fmla="*/ 168054 h 605172"/>
                    <a:gd name="connsiteX0" fmla="*/ 529318 w 653143"/>
                    <a:gd name="connsiteY0" fmla="*/ 168054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12" fmla="*/ 529318 w 653143"/>
                    <a:gd name="connsiteY12" fmla="*/ 168054 h 221583"/>
                    <a:gd name="connsiteX0" fmla="*/ 520233 w 653143"/>
                    <a:gd name="connsiteY0" fmla="*/ 16956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0" fmla="*/ 27652 w 653143"/>
                    <a:gd name="connsiteY0" fmla="*/ 22158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0" fmla="*/ 27652 w 653143"/>
                    <a:gd name="connsiteY0" fmla="*/ 221583 h 221583"/>
                    <a:gd name="connsiteX1" fmla="*/ 601208 w 653143"/>
                    <a:gd name="connsiteY1" fmla="*/ 152088 h 221583"/>
                    <a:gd name="connsiteX2" fmla="*/ 609400 w 653143"/>
                    <a:gd name="connsiteY2" fmla="*/ 51217 h 221583"/>
                    <a:gd name="connsiteX3" fmla="*/ 27652 w 653143"/>
                    <a:gd name="connsiteY3" fmla="*/ 0 h 221583"/>
                    <a:gd name="connsiteX4" fmla="*/ 66012 w 653143"/>
                    <a:gd name="connsiteY4" fmla="*/ 88557 h 221583"/>
                    <a:gd name="connsiteX5" fmla="*/ 66605 w 653143"/>
                    <a:gd name="connsiteY5" fmla="*/ 96278 h 221583"/>
                    <a:gd name="connsiteX6" fmla="*/ 0 w 653143"/>
                    <a:gd name="connsiteY6" fmla="*/ 126806 h 221583"/>
                    <a:gd name="connsiteX7" fmla="*/ 67258 w 653143"/>
                    <a:gd name="connsiteY7" fmla="*/ 157632 h 221583"/>
                    <a:gd name="connsiteX8" fmla="*/ 63119 w 653143"/>
                    <a:gd name="connsiteY8" fmla="*/ 171390 h 221583"/>
                    <a:gd name="connsiteX9" fmla="*/ 27652 w 653143"/>
                    <a:gd name="connsiteY9" fmla="*/ 221583 h 221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3143" h="221583">
                      <a:moveTo>
                        <a:pt x="27652" y="221583"/>
                      </a:moveTo>
                      <a:cubicBezTo>
                        <a:pt x="117333" y="218366"/>
                        <a:pt x="504250" y="180482"/>
                        <a:pt x="601208" y="152088"/>
                      </a:cubicBezTo>
                      <a:cubicBezTo>
                        <a:pt x="672599" y="123866"/>
                        <a:pt x="665577" y="63870"/>
                        <a:pt x="609400" y="51217"/>
                      </a:cubicBezTo>
                      <a:cubicBezTo>
                        <a:pt x="545199" y="36755"/>
                        <a:pt x="237341" y="18466"/>
                        <a:pt x="27652" y="0"/>
                      </a:cubicBezTo>
                      <a:cubicBezTo>
                        <a:pt x="45389" y="24035"/>
                        <a:pt x="59704" y="48845"/>
                        <a:pt x="66012" y="88557"/>
                      </a:cubicBezTo>
                      <a:cubicBezTo>
                        <a:pt x="66210" y="91131"/>
                        <a:pt x="66407" y="93704"/>
                        <a:pt x="66605" y="96278"/>
                      </a:cubicBezTo>
                      <a:lnTo>
                        <a:pt x="0" y="126806"/>
                      </a:lnTo>
                      <a:lnTo>
                        <a:pt x="67258" y="157632"/>
                      </a:lnTo>
                      <a:lnTo>
                        <a:pt x="63119" y="171390"/>
                      </a:lnTo>
                      <a:cubicBezTo>
                        <a:pt x="51297" y="197526"/>
                        <a:pt x="27191" y="195447"/>
                        <a:pt x="27652" y="221583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9" name="フリーフォーム: 図形 1108">
                  <a:extLst>
                    <a:ext uri="{FF2B5EF4-FFF2-40B4-BE49-F238E27FC236}">
                      <a16:creationId xmlns:a16="http://schemas.microsoft.com/office/drawing/2014/main" id="{077EB47B-64B3-4D9B-A79D-198DA140CC8A}"/>
                    </a:ext>
                  </a:extLst>
                </p:cNvPr>
                <p:cNvSpPr/>
                <p:nvPr/>
              </p:nvSpPr>
              <p:spPr>
                <a:xfrm>
                  <a:off x="2005634" y="-357004"/>
                  <a:ext cx="1727111" cy="3008451"/>
                </a:xfrm>
                <a:custGeom>
                  <a:avLst/>
                  <a:gdLst>
                    <a:gd name="connsiteX0" fmla="*/ 112323 w 705180"/>
                    <a:gd name="connsiteY0" fmla="*/ 1302675 h 1302675"/>
                    <a:gd name="connsiteX1" fmla="*/ 146829 w 705180"/>
                    <a:gd name="connsiteY1" fmla="*/ 974871 h 1302675"/>
                    <a:gd name="connsiteX2" fmla="*/ 180 w 705180"/>
                    <a:gd name="connsiteY2" fmla="*/ 741958 h 1302675"/>
                    <a:gd name="connsiteX3" fmla="*/ 181334 w 705180"/>
                    <a:gd name="connsiteY3" fmla="*/ 25965 h 1302675"/>
                    <a:gd name="connsiteX4" fmla="*/ 250346 w 705180"/>
                    <a:gd name="connsiteY4" fmla="*/ 155361 h 1302675"/>
                    <a:gd name="connsiteX5" fmla="*/ 345236 w 705180"/>
                    <a:gd name="connsiteY5" fmla="*/ 138109 h 1302675"/>
                    <a:gd name="connsiteX6" fmla="*/ 362489 w 705180"/>
                    <a:gd name="connsiteY6" fmla="*/ 232999 h 1302675"/>
                    <a:gd name="connsiteX7" fmla="*/ 440127 w 705180"/>
                    <a:gd name="connsiteY7" fmla="*/ 258878 h 1302675"/>
                    <a:gd name="connsiteX8" fmla="*/ 440127 w 705180"/>
                    <a:gd name="connsiteY8" fmla="*/ 431407 h 1302675"/>
                    <a:gd name="connsiteX9" fmla="*/ 491885 w 705180"/>
                    <a:gd name="connsiteY9" fmla="*/ 440033 h 1302675"/>
                    <a:gd name="connsiteX10" fmla="*/ 474632 w 705180"/>
                    <a:gd name="connsiteY10" fmla="*/ 560803 h 1302675"/>
                    <a:gd name="connsiteX11" fmla="*/ 552270 w 705180"/>
                    <a:gd name="connsiteY11" fmla="*/ 586682 h 1302675"/>
                    <a:gd name="connsiteX12" fmla="*/ 552270 w 705180"/>
                    <a:gd name="connsiteY12" fmla="*/ 690199 h 1302675"/>
                    <a:gd name="connsiteX13" fmla="*/ 698919 w 705180"/>
                    <a:gd name="connsiteY13" fmla="*/ 905859 h 1302675"/>
                    <a:gd name="connsiteX14" fmla="*/ 664414 w 705180"/>
                    <a:gd name="connsiteY14" fmla="*/ 1250916 h 1302675"/>
                    <a:gd name="connsiteX0" fmla="*/ 112323 w 701679"/>
                    <a:gd name="connsiteY0" fmla="*/ 1302675 h 1436352"/>
                    <a:gd name="connsiteX1" fmla="*/ 146829 w 701679"/>
                    <a:gd name="connsiteY1" fmla="*/ 974871 h 1436352"/>
                    <a:gd name="connsiteX2" fmla="*/ 180 w 701679"/>
                    <a:gd name="connsiteY2" fmla="*/ 741958 h 1436352"/>
                    <a:gd name="connsiteX3" fmla="*/ 181334 w 701679"/>
                    <a:gd name="connsiteY3" fmla="*/ 25965 h 1436352"/>
                    <a:gd name="connsiteX4" fmla="*/ 250346 w 701679"/>
                    <a:gd name="connsiteY4" fmla="*/ 155361 h 1436352"/>
                    <a:gd name="connsiteX5" fmla="*/ 345236 w 701679"/>
                    <a:gd name="connsiteY5" fmla="*/ 138109 h 1436352"/>
                    <a:gd name="connsiteX6" fmla="*/ 362489 w 701679"/>
                    <a:gd name="connsiteY6" fmla="*/ 232999 h 1436352"/>
                    <a:gd name="connsiteX7" fmla="*/ 440127 w 701679"/>
                    <a:gd name="connsiteY7" fmla="*/ 258878 h 1436352"/>
                    <a:gd name="connsiteX8" fmla="*/ 440127 w 701679"/>
                    <a:gd name="connsiteY8" fmla="*/ 431407 h 1436352"/>
                    <a:gd name="connsiteX9" fmla="*/ 491885 w 701679"/>
                    <a:gd name="connsiteY9" fmla="*/ 440033 h 1436352"/>
                    <a:gd name="connsiteX10" fmla="*/ 474632 w 701679"/>
                    <a:gd name="connsiteY10" fmla="*/ 560803 h 1436352"/>
                    <a:gd name="connsiteX11" fmla="*/ 552270 w 701679"/>
                    <a:gd name="connsiteY11" fmla="*/ 586682 h 1436352"/>
                    <a:gd name="connsiteX12" fmla="*/ 552270 w 701679"/>
                    <a:gd name="connsiteY12" fmla="*/ 690199 h 1436352"/>
                    <a:gd name="connsiteX13" fmla="*/ 698919 w 701679"/>
                    <a:gd name="connsiteY13" fmla="*/ 905859 h 1436352"/>
                    <a:gd name="connsiteX14" fmla="*/ 609626 w 701679"/>
                    <a:gd name="connsiteY14" fmla="*/ 1436352 h 1436352"/>
                    <a:gd name="connsiteX0" fmla="*/ 112323 w 793037"/>
                    <a:gd name="connsiteY0" fmla="*/ 1302675 h 1436352"/>
                    <a:gd name="connsiteX1" fmla="*/ 146829 w 793037"/>
                    <a:gd name="connsiteY1" fmla="*/ 974871 h 1436352"/>
                    <a:gd name="connsiteX2" fmla="*/ 180 w 793037"/>
                    <a:gd name="connsiteY2" fmla="*/ 741958 h 1436352"/>
                    <a:gd name="connsiteX3" fmla="*/ 181334 w 793037"/>
                    <a:gd name="connsiteY3" fmla="*/ 25965 h 1436352"/>
                    <a:gd name="connsiteX4" fmla="*/ 250346 w 793037"/>
                    <a:gd name="connsiteY4" fmla="*/ 155361 h 1436352"/>
                    <a:gd name="connsiteX5" fmla="*/ 345236 w 793037"/>
                    <a:gd name="connsiteY5" fmla="*/ 138109 h 1436352"/>
                    <a:gd name="connsiteX6" fmla="*/ 362489 w 793037"/>
                    <a:gd name="connsiteY6" fmla="*/ 232999 h 1436352"/>
                    <a:gd name="connsiteX7" fmla="*/ 440127 w 793037"/>
                    <a:gd name="connsiteY7" fmla="*/ 258878 h 1436352"/>
                    <a:gd name="connsiteX8" fmla="*/ 440127 w 793037"/>
                    <a:gd name="connsiteY8" fmla="*/ 431407 h 1436352"/>
                    <a:gd name="connsiteX9" fmla="*/ 491885 w 793037"/>
                    <a:gd name="connsiteY9" fmla="*/ 440033 h 1436352"/>
                    <a:gd name="connsiteX10" fmla="*/ 474632 w 793037"/>
                    <a:gd name="connsiteY10" fmla="*/ 560803 h 1436352"/>
                    <a:gd name="connsiteX11" fmla="*/ 552270 w 793037"/>
                    <a:gd name="connsiteY11" fmla="*/ 586682 h 1436352"/>
                    <a:gd name="connsiteX12" fmla="*/ 552270 w 793037"/>
                    <a:gd name="connsiteY12" fmla="*/ 690199 h 1436352"/>
                    <a:gd name="connsiteX13" fmla="*/ 791637 w 793037"/>
                    <a:gd name="connsiteY13" fmla="*/ 1061794 h 1436352"/>
                    <a:gd name="connsiteX14" fmla="*/ 609626 w 793037"/>
                    <a:gd name="connsiteY14" fmla="*/ 1436352 h 1436352"/>
                    <a:gd name="connsiteX0" fmla="*/ 112323 w 793663"/>
                    <a:gd name="connsiteY0" fmla="*/ 1302675 h 1436352"/>
                    <a:gd name="connsiteX1" fmla="*/ 146829 w 793663"/>
                    <a:gd name="connsiteY1" fmla="*/ 974871 h 1436352"/>
                    <a:gd name="connsiteX2" fmla="*/ 180 w 793663"/>
                    <a:gd name="connsiteY2" fmla="*/ 741958 h 1436352"/>
                    <a:gd name="connsiteX3" fmla="*/ 181334 w 793663"/>
                    <a:gd name="connsiteY3" fmla="*/ 25965 h 1436352"/>
                    <a:gd name="connsiteX4" fmla="*/ 250346 w 793663"/>
                    <a:gd name="connsiteY4" fmla="*/ 155361 h 1436352"/>
                    <a:gd name="connsiteX5" fmla="*/ 345236 w 793663"/>
                    <a:gd name="connsiteY5" fmla="*/ 138109 h 1436352"/>
                    <a:gd name="connsiteX6" fmla="*/ 362489 w 793663"/>
                    <a:gd name="connsiteY6" fmla="*/ 232999 h 1436352"/>
                    <a:gd name="connsiteX7" fmla="*/ 440127 w 793663"/>
                    <a:gd name="connsiteY7" fmla="*/ 258878 h 1436352"/>
                    <a:gd name="connsiteX8" fmla="*/ 440127 w 793663"/>
                    <a:gd name="connsiteY8" fmla="*/ 431407 h 1436352"/>
                    <a:gd name="connsiteX9" fmla="*/ 491885 w 793663"/>
                    <a:gd name="connsiteY9" fmla="*/ 440033 h 1436352"/>
                    <a:gd name="connsiteX10" fmla="*/ 474632 w 793663"/>
                    <a:gd name="connsiteY10" fmla="*/ 560803 h 1436352"/>
                    <a:gd name="connsiteX11" fmla="*/ 552270 w 793663"/>
                    <a:gd name="connsiteY11" fmla="*/ 586682 h 1436352"/>
                    <a:gd name="connsiteX12" fmla="*/ 552270 w 793663"/>
                    <a:gd name="connsiteY12" fmla="*/ 690199 h 1436352"/>
                    <a:gd name="connsiteX13" fmla="*/ 791637 w 793663"/>
                    <a:gd name="connsiteY13" fmla="*/ 1061794 h 1436352"/>
                    <a:gd name="connsiteX14" fmla="*/ 609626 w 793663"/>
                    <a:gd name="connsiteY14" fmla="*/ 1436352 h 1436352"/>
                    <a:gd name="connsiteX0" fmla="*/ 112323 w 793663"/>
                    <a:gd name="connsiteY0" fmla="*/ 1302675 h 1436352"/>
                    <a:gd name="connsiteX1" fmla="*/ 146829 w 793663"/>
                    <a:gd name="connsiteY1" fmla="*/ 974871 h 1436352"/>
                    <a:gd name="connsiteX2" fmla="*/ 180 w 793663"/>
                    <a:gd name="connsiteY2" fmla="*/ 741958 h 1436352"/>
                    <a:gd name="connsiteX3" fmla="*/ 181334 w 793663"/>
                    <a:gd name="connsiteY3" fmla="*/ 25965 h 1436352"/>
                    <a:gd name="connsiteX4" fmla="*/ 250346 w 793663"/>
                    <a:gd name="connsiteY4" fmla="*/ 155361 h 1436352"/>
                    <a:gd name="connsiteX5" fmla="*/ 345236 w 793663"/>
                    <a:gd name="connsiteY5" fmla="*/ 138109 h 1436352"/>
                    <a:gd name="connsiteX6" fmla="*/ 362489 w 793663"/>
                    <a:gd name="connsiteY6" fmla="*/ 232999 h 1436352"/>
                    <a:gd name="connsiteX7" fmla="*/ 440127 w 793663"/>
                    <a:gd name="connsiteY7" fmla="*/ 258878 h 1436352"/>
                    <a:gd name="connsiteX8" fmla="*/ 440127 w 793663"/>
                    <a:gd name="connsiteY8" fmla="*/ 431407 h 1436352"/>
                    <a:gd name="connsiteX9" fmla="*/ 508743 w 793663"/>
                    <a:gd name="connsiteY9" fmla="*/ 452677 h 1436352"/>
                    <a:gd name="connsiteX10" fmla="*/ 474632 w 793663"/>
                    <a:gd name="connsiteY10" fmla="*/ 560803 h 1436352"/>
                    <a:gd name="connsiteX11" fmla="*/ 552270 w 793663"/>
                    <a:gd name="connsiteY11" fmla="*/ 586682 h 1436352"/>
                    <a:gd name="connsiteX12" fmla="*/ 552270 w 793663"/>
                    <a:gd name="connsiteY12" fmla="*/ 690199 h 1436352"/>
                    <a:gd name="connsiteX13" fmla="*/ 791637 w 793663"/>
                    <a:gd name="connsiteY13" fmla="*/ 1061794 h 1436352"/>
                    <a:gd name="connsiteX14" fmla="*/ 609626 w 793663"/>
                    <a:gd name="connsiteY14" fmla="*/ 1436352 h 1436352"/>
                    <a:gd name="connsiteX0" fmla="*/ 112323 w 793663"/>
                    <a:gd name="connsiteY0" fmla="*/ 1302675 h 1436352"/>
                    <a:gd name="connsiteX1" fmla="*/ 146829 w 793663"/>
                    <a:gd name="connsiteY1" fmla="*/ 974871 h 1436352"/>
                    <a:gd name="connsiteX2" fmla="*/ 180 w 793663"/>
                    <a:gd name="connsiteY2" fmla="*/ 741958 h 1436352"/>
                    <a:gd name="connsiteX3" fmla="*/ 181334 w 793663"/>
                    <a:gd name="connsiteY3" fmla="*/ 25965 h 1436352"/>
                    <a:gd name="connsiteX4" fmla="*/ 250346 w 793663"/>
                    <a:gd name="connsiteY4" fmla="*/ 155361 h 1436352"/>
                    <a:gd name="connsiteX5" fmla="*/ 345236 w 793663"/>
                    <a:gd name="connsiteY5" fmla="*/ 138109 h 1436352"/>
                    <a:gd name="connsiteX6" fmla="*/ 362489 w 793663"/>
                    <a:gd name="connsiteY6" fmla="*/ 232999 h 1436352"/>
                    <a:gd name="connsiteX7" fmla="*/ 423269 w 793663"/>
                    <a:gd name="connsiteY7" fmla="*/ 250449 h 1436352"/>
                    <a:gd name="connsiteX8" fmla="*/ 440127 w 793663"/>
                    <a:gd name="connsiteY8" fmla="*/ 431407 h 1436352"/>
                    <a:gd name="connsiteX9" fmla="*/ 508743 w 793663"/>
                    <a:gd name="connsiteY9" fmla="*/ 452677 h 1436352"/>
                    <a:gd name="connsiteX10" fmla="*/ 474632 w 793663"/>
                    <a:gd name="connsiteY10" fmla="*/ 560803 h 1436352"/>
                    <a:gd name="connsiteX11" fmla="*/ 552270 w 793663"/>
                    <a:gd name="connsiteY11" fmla="*/ 586682 h 1436352"/>
                    <a:gd name="connsiteX12" fmla="*/ 552270 w 793663"/>
                    <a:gd name="connsiteY12" fmla="*/ 690199 h 1436352"/>
                    <a:gd name="connsiteX13" fmla="*/ 791637 w 793663"/>
                    <a:gd name="connsiteY13" fmla="*/ 1061794 h 1436352"/>
                    <a:gd name="connsiteX14" fmla="*/ 609626 w 793663"/>
                    <a:gd name="connsiteY14" fmla="*/ 1436352 h 1436352"/>
                    <a:gd name="connsiteX0" fmla="*/ 112323 w 793663"/>
                    <a:gd name="connsiteY0" fmla="*/ 1302675 h 1436352"/>
                    <a:gd name="connsiteX1" fmla="*/ 146829 w 793663"/>
                    <a:gd name="connsiteY1" fmla="*/ 974871 h 1436352"/>
                    <a:gd name="connsiteX2" fmla="*/ 180 w 793663"/>
                    <a:gd name="connsiteY2" fmla="*/ 741958 h 1436352"/>
                    <a:gd name="connsiteX3" fmla="*/ 181334 w 793663"/>
                    <a:gd name="connsiteY3" fmla="*/ 25965 h 1436352"/>
                    <a:gd name="connsiteX4" fmla="*/ 250346 w 793663"/>
                    <a:gd name="connsiteY4" fmla="*/ 155361 h 1436352"/>
                    <a:gd name="connsiteX5" fmla="*/ 345236 w 793663"/>
                    <a:gd name="connsiteY5" fmla="*/ 138109 h 1436352"/>
                    <a:gd name="connsiteX6" fmla="*/ 362489 w 793663"/>
                    <a:gd name="connsiteY6" fmla="*/ 232999 h 1436352"/>
                    <a:gd name="connsiteX7" fmla="*/ 423269 w 793663"/>
                    <a:gd name="connsiteY7" fmla="*/ 250449 h 1436352"/>
                    <a:gd name="connsiteX8" fmla="*/ 444341 w 793663"/>
                    <a:gd name="connsiteY8" fmla="*/ 406121 h 1436352"/>
                    <a:gd name="connsiteX9" fmla="*/ 508743 w 793663"/>
                    <a:gd name="connsiteY9" fmla="*/ 452677 h 1436352"/>
                    <a:gd name="connsiteX10" fmla="*/ 474632 w 793663"/>
                    <a:gd name="connsiteY10" fmla="*/ 560803 h 1436352"/>
                    <a:gd name="connsiteX11" fmla="*/ 552270 w 793663"/>
                    <a:gd name="connsiteY11" fmla="*/ 586682 h 1436352"/>
                    <a:gd name="connsiteX12" fmla="*/ 552270 w 793663"/>
                    <a:gd name="connsiteY12" fmla="*/ 690199 h 1436352"/>
                    <a:gd name="connsiteX13" fmla="*/ 791637 w 793663"/>
                    <a:gd name="connsiteY13" fmla="*/ 1061794 h 1436352"/>
                    <a:gd name="connsiteX14" fmla="*/ 609626 w 793663"/>
                    <a:gd name="connsiteY14" fmla="*/ 1436352 h 1436352"/>
                    <a:gd name="connsiteX0" fmla="*/ 112323 w 792356"/>
                    <a:gd name="connsiteY0" fmla="*/ 1302675 h 1537499"/>
                    <a:gd name="connsiteX1" fmla="*/ 146829 w 792356"/>
                    <a:gd name="connsiteY1" fmla="*/ 974871 h 1537499"/>
                    <a:gd name="connsiteX2" fmla="*/ 180 w 792356"/>
                    <a:gd name="connsiteY2" fmla="*/ 741958 h 1537499"/>
                    <a:gd name="connsiteX3" fmla="*/ 181334 w 792356"/>
                    <a:gd name="connsiteY3" fmla="*/ 25965 h 1537499"/>
                    <a:gd name="connsiteX4" fmla="*/ 250346 w 792356"/>
                    <a:gd name="connsiteY4" fmla="*/ 155361 h 1537499"/>
                    <a:gd name="connsiteX5" fmla="*/ 345236 w 792356"/>
                    <a:gd name="connsiteY5" fmla="*/ 138109 h 1537499"/>
                    <a:gd name="connsiteX6" fmla="*/ 362489 w 792356"/>
                    <a:gd name="connsiteY6" fmla="*/ 232999 h 1537499"/>
                    <a:gd name="connsiteX7" fmla="*/ 423269 w 792356"/>
                    <a:gd name="connsiteY7" fmla="*/ 250449 h 1537499"/>
                    <a:gd name="connsiteX8" fmla="*/ 444341 w 792356"/>
                    <a:gd name="connsiteY8" fmla="*/ 406121 h 1537499"/>
                    <a:gd name="connsiteX9" fmla="*/ 508743 w 792356"/>
                    <a:gd name="connsiteY9" fmla="*/ 452677 h 1537499"/>
                    <a:gd name="connsiteX10" fmla="*/ 474632 w 792356"/>
                    <a:gd name="connsiteY10" fmla="*/ 560803 h 1537499"/>
                    <a:gd name="connsiteX11" fmla="*/ 552270 w 792356"/>
                    <a:gd name="connsiteY11" fmla="*/ 586682 h 1537499"/>
                    <a:gd name="connsiteX12" fmla="*/ 552270 w 792356"/>
                    <a:gd name="connsiteY12" fmla="*/ 690199 h 1537499"/>
                    <a:gd name="connsiteX13" fmla="*/ 791637 w 792356"/>
                    <a:gd name="connsiteY13" fmla="*/ 1061794 h 1537499"/>
                    <a:gd name="connsiteX14" fmla="*/ 626484 w 792356"/>
                    <a:gd name="connsiteY14" fmla="*/ 1537499 h 1537499"/>
                    <a:gd name="connsiteX0" fmla="*/ 112323 w 805272"/>
                    <a:gd name="connsiteY0" fmla="*/ 1302675 h 1538127"/>
                    <a:gd name="connsiteX1" fmla="*/ 146829 w 805272"/>
                    <a:gd name="connsiteY1" fmla="*/ 974871 h 1538127"/>
                    <a:gd name="connsiteX2" fmla="*/ 180 w 805272"/>
                    <a:gd name="connsiteY2" fmla="*/ 741958 h 1538127"/>
                    <a:gd name="connsiteX3" fmla="*/ 181334 w 805272"/>
                    <a:gd name="connsiteY3" fmla="*/ 25965 h 1538127"/>
                    <a:gd name="connsiteX4" fmla="*/ 250346 w 805272"/>
                    <a:gd name="connsiteY4" fmla="*/ 155361 h 1538127"/>
                    <a:gd name="connsiteX5" fmla="*/ 345236 w 805272"/>
                    <a:gd name="connsiteY5" fmla="*/ 138109 h 1538127"/>
                    <a:gd name="connsiteX6" fmla="*/ 362489 w 805272"/>
                    <a:gd name="connsiteY6" fmla="*/ 232999 h 1538127"/>
                    <a:gd name="connsiteX7" fmla="*/ 423269 w 805272"/>
                    <a:gd name="connsiteY7" fmla="*/ 250449 h 1538127"/>
                    <a:gd name="connsiteX8" fmla="*/ 444341 w 805272"/>
                    <a:gd name="connsiteY8" fmla="*/ 406121 h 1538127"/>
                    <a:gd name="connsiteX9" fmla="*/ 508743 w 805272"/>
                    <a:gd name="connsiteY9" fmla="*/ 452677 h 1538127"/>
                    <a:gd name="connsiteX10" fmla="*/ 474632 w 805272"/>
                    <a:gd name="connsiteY10" fmla="*/ 560803 h 1538127"/>
                    <a:gd name="connsiteX11" fmla="*/ 552270 w 805272"/>
                    <a:gd name="connsiteY11" fmla="*/ 586682 h 1538127"/>
                    <a:gd name="connsiteX12" fmla="*/ 552270 w 805272"/>
                    <a:gd name="connsiteY12" fmla="*/ 690199 h 1538127"/>
                    <a:gd name="connsiteX13" fmla="*/ 791637 w 805272"/>
                    <a:gd name="connsiteY13" fmla="*/ 1061794 h 1538127"/>
                    <a:gd name="connsiteX14" fmla="*/ 626484 w 805272"/>
                    <a:gd name="connsiteY14" fmla="*/ 1537499 h 1538127"/>
                    <a:gd name="connsiteX0" fmla="*/ 112323 w 791761"/>
                    <a:gd name="connsiteY0" fmla="*/ 1302675 h 1542335"/>
                    <a:gd name="connsiteX1" fmla="*/ 146829 w 791761"/>
                    <a:gd name="connsiteY1" fmla="*/ 974871 h 1542335"/>
                    <a:gd name="connsiteX2" fmla="*/ 180 w 791761"/>
                    <a:gd name="connsiteY2" fmla="*/ 741958 h 1542335"/>
                    <a:gd name="connsiteX3" fmla="*/ 181334 w 791761"/>
                    <a:gd name="connsiteY3" fmla="*/ 25965 h 1542335"/>
                    <a:gd name="connsiteX4" fmla="*/ 250346 w 791761"/>
                    <a:gd name="connsiteY4" fmla="*/ 155361 h 1542335"/>
                    <a:gd name="connsiteX5" fmla="*/ 345236 w 791761"/>
                    <a:gd name="connsiteY5" fmla="*/ 138109 h 1542335"/>
                    <a:gd name="connsiteX6" fmla="*/ 362489 w 791761"/>
                    <a:gd name="connsiteY6" fmla="*/ 232999 h 1542335"/>
                    <a:gd name="connsiteX7" fmla="*/ 423269 w 791761"/>
                    <a:gd name="connsiteY7" fmla="*/ 250449 h 1542335"/>
                    <a:gd name="connsiteX8" fmla="*/ 444341 w 791761"/>
                    <a:gd name="connsiteY8" fmla="*/ 406121 h 1542335"/>
                    <a:gd name="connsiteX9" fmla="*/ 508743 w 791761"/>
                    <a:gd name="connsiteY9" fmla="*/ 452677 h 1542335"/>
                    <a:gd name="connsiteX10" fmla="*/ 474632 w 791761"/>
                    <a:gd name="connsiteY10" fmla="*/ 560803 h 1542335"/>
                    <a:gd name="connsiteX11" fmla="*/ 552270 w 791761"/>
                    <a:gd name="connsiteY11" fmla="*/ 586682 h 1542335"/>
                    <a:gd name="connsiteX12" fmla="*/ 552270 w 791761"/>
                    <a:gd name="connsiteY12" fmla="*/ 690199 h 1542335"/>
                    <a:gd name="connsiteX13" fmla="*/ 791637 w 791761"/>
                    <a:gd name="connsiteY13" fmla="*/ 1061794 h 1542335"/>
                    <a:gd name="connsiteX14" fmla="*/ 516908 w 791761"/>
                    <a:gd name="connsiteY14" fmla="*/ 1541713 h 1542335"/>
                    <a:gd name="connsiteX0" fmla="*/ 112323 w 803617"/>
                    <a:gd name="connsiteY0" fmla="*/ 1302675 h 1545043"/>
                    <a:gd name="connsiteX1" fmla="*/ 146829 w 803617"/>
                    <a:gd name="connsiteY1" fmla="*/ 974871 h 1545043"/>
                    <a:gd name="connsiteX2" fmla="*/ 180 w 803617"/>
                    <a:gd name="connsiteY2" fmla="*/ 741958 h 1545043"/>
                    <a:gd name="connsiteX3" fmla="*/ 181334 w 803617"/>
                    <a:gd name="connsiteY3" fmla="*/ 25965 h 1545043"/>
                    <a:gd name="connsiteX4" fmla="*/ 250346 w 803617"/>
                    <a:gd name="connsiteY4" fmla="*/ 155361 h 1545043"/>
                    <a:gd name="connsiteX5" fmla="*/ 345236 w 803617"/>
                    <a:gd name="connsiteY5" fmla="*/ 138109 h 1545043"/>
                    <a:gd name="connsiteX6" fmla="*/ 362489 w 803617"/>
                    <a:gd name="connsiteY6" fmla="*/ 232999 h 1545043"/>
                    <a:gd name="connsiteX7" fmla="*/ 423269 w 803617"/>
                    <a:gd name="connsiteY7" fmla="*/ 250449 h 1545043"/>
                    <a:gd name="connsiteX8" fmla="*/ 444341 w 803617"/>
                    <a:gd name="connsiteY8" fmla="*/ 406121 h 1545043"/>
                    <a:gd name="connsiteX9" fmla="*/ 508743 w 803617"/>
                    <a:gd name="connsiteY9" fmla="*/ 452677 h 1545043"/>
                    <a:gd name="connsiteX10" fmla="*/ 474632 w 803617"/>
                    <a:gd name="connsiteY10" fmla="*/ 560803 h 1545043"/>
                    <a:gd name="connsiteX11" fmla="*/ 552270 w 803617"/>
                    <a:gd name="connsiteY11" fmla="*/ 586682 h 1545043"/>
                    <a:gd name="connsiteX12" fmla="*/ 552270 w 803617"/>
                    <a:gd name="connsiteY12" fmla="*/ 690199 h 1545043"/>
                    <a:gd name="connsiteX13" fmla="*/ 791637 w 803617"/>
                    <a:gd name="connsiteY13" fmla="*/ 1061794 h 1545043"/>
                    <a:gd name="connsiteX14" fmla="*/ 516908 w 803617"/>
                    <a:gd name="connsiteY14" fmla="*/ 1541713 h 1545043"/>
                    <a:gd name="connsiteX0" fmla="*/ 112323 w 834607"/>
                    <a:gd name="connsiteY0" fmla="*/ 1302675 h 1490669"/>
                    <a:gd name="connsiteX1" fmla="*/ 146829 w 834607"/>
                    <a:gd name="connsiteY1" fmla="*/ 974871 h 1490669"/>
                    <a:gd name="connsiteX2" fmla="*/ 180 w 834607"/>
                    <a:gd name="connsiteY2" fmla="*/ 741958 h 1490669"/>
                    <a:gd name="connsiteX3" fmla="*/ 181334 w 834607"/>
                    <a:gd name="connsiteY3" fmla="*/ 25965 h 1490669"/>
                    <a:gd name="connsiteX4" fmla="*/ 250346 w 834607"/>
                    <a:gd name="connsiteY4" fmla="*/ 155361 h 1490669"/>
                    <a:gd name="connsiteX5" fmla="*/ 345236 w 834607"/>
                    <a:gd name="connsiteY5" fmla="*/ 138109 h 1490669"/>
                    <a:gd name="connsiteX6" fmla="*/ 362489 w 834607"/>
                    <a:gd name="connsiteY6" fmla="*/ 232999 h 1490669"/>
                    <a:gd name="connsiteX7" fmla="*/ 423269 w 834607"/>
                    <a:gd name="connsiteY7" fmla="*/ 250449 h 1490669"/>
                    <a:gd name="connsiteX8" fmla="*/ 444341 w 834607"/>
                    <a:gd name="connsiteY8" fmla="*/ 406121 h 1490669"/>
                    <a:gd name="connsiteX9" fmla="*/ 508743 w 834607"/>
                    <a:gd name="connsiteY9" fmla="*/ 452677 h 1490669"/>
                    <a:gd name="connsiteX10" fmla="*/ 474632 w 834607"/>
                    <a:gd name="connsiteY10" fmla="*/ 560803 h 1490669"/>
                    <a:gd name="connsiteX11" fmla="*/ 552270 w 834607"/>
                    <a:gd name="connsiteY11" fmla="*/ 586682 h 1490669"/>
                    <a:gd name="connsiteX12" fmla="*/ 552270 w 834607"/>
                    <a:gd name="connsiteY12" fmla="*/ 690199 h 1490669"/>
                    <a:gd name="connsiteX13" fmla="*/ 791637 w 834607"/>
                    <a:gd name="connsiteY13" fmla="*/ 1061794 h 1490669"/>
                    <a:gd name="connsiteX14" fmla="*/ 584339 w 834607"/>
                    <a:gd name="connsiteY14" fmla="*/ 1486925 h 1490669"/>
                    <a:gd name="connsiteX0" fmla="*/ 82816 w 834601"/>
                    <a:gd name="connsiteY0" fmla="*/ 1353249 h 1490669"/>
                    <a:gd name="connsiteX1" fmla="*/ 146823 w 834601"/>
                    <a:gd name="connsiteY1" fmla="*/ 974871 h 1490669"/>
                    <a:gd name="connsiteX2" fmla="*/ 174 w 834601"/>
                    <a:gd name="connsiteY2" fmla="*/ 741958 h 1490669"/>
                    <a:gd name="connsiteX3" fmla="*/ 181328 w 834601"/>
                    <a:gd name="connsiteY3" fmla="*/ 25965 h 1490669"/>
                    <a:gd name="connsiteX4" fmla="*/ 250340 w 834601"/>
                    <a:gd name="connsiteY4" fmla="*/ 155361 h 1490669"/>
                    <a:gd name="connsiteX5" fmla="*/ 345230 w 834601"/>
                    <a:gd name="connsiteY5" fmla="*/ 138109 h 1490669"/>
                    <a:gd name="connsiteX6" fmla="*/ 362483 w 834601"/>
                    <a:gd name="connsiteY6" fmla="*/ 232999 h 1490669"/>
                    <a:gd name="connsiteX7" fmla="*/ 423263 w 834601"/>
                    <a:gd name="connsiteY7" fmla="*/ 250449 h 1490669"/>
                    <a:gd name="connsiteX8" fmla="*/ 444335 w 834601"/>
                    <a:gd name="connsiteY8" fmla="*/ 406121 h 1490669"/>
                    <a:gd name="connsiteX9" fmla="*/ 508737 w 834601"/>
                    <a:gd name="connsiteY9" fmla="*/ 452677 h 1490669"/>
                    <a:gd name="connsiteX10" fmla="*/ 474626 w 834601"/>
                    <a:gd name="connsiteY10" fmla="*/ 560803 h 1490669"/>
                    <a:gd name="connsiteX11" fmla="*/ 552264 w 834601"/>
                    <a:gd name="connsiteY11" fmla="*/ 586682 h 1490669"/>
                    <a:gd name="connsiteX12" fmla="*/ 552264 w 834601"/>
                    <a:gd name="connsiteY12" fmla="*/ 690199 h 1490669"/>
                    <a:gd name="connsiteX13" fmla="*/ 791631 w 834601"/>
                    <a:gd name="connsiteY13" fmla="*/ 1061794 h 1490669"/>
                    <a:gd name="connsiteX14" fmla="*/ 584333 w 834601"/>
                    <a:gd name="connsiteY14" fmla="*/ 1486925 h 1490669"/>
                    <a:gd name="connsiteX0" fmla="*/ 82816 w 834601"/>
                    <a:gd name="connsiteY0" fmla="*/ 1353249 h 1490669"/>
                    <a:gd name="connsiteX1" fmla="*/ 146823 w 834601"/>
                    <a:gd name="connsiteY1" fmla="*/ 974871 h 1490669"/>
                    <a:gd name="connsiteX2" fmla="*/ 174 w 834601"/>
                    <a:gd name="connsiteY2" fmla="*/ 741958 h 1490669"/>
                    <a:gd name="connsiteX3" fmla="*/ 181328 w 834601"/>
                    <a:gd name="connsiteY3" fmla="*/ 25965 h 1490669"/>
                    <a:gd name="connsiteX4" fmla="*/ 250340 w 834601"/>
                    <a:gd name="connsiteY4" fmla="*/ 155361 h 1490669"/>
                    <a:gd name="connsiteX5" fmla="*/ 345230 w 834601"/>
                    <a:gd name="connsiteY5" fmla="*/ 138109 h 1490669"/>
                    <a:gd name="connsiteX6" fmla="*/ 362483 w 834601"/>
                    <a:gd name="connsiteY6" fmla="*/ 232999 h 1490669"/>
                    <a:gd name="connsiteX7" fmla="*/ 423263 w 834601"/>
                    <a:gd name="connsiteY7" fmla="*/ 250449 h 1490669"/>
                    <a:gd name="connsiteX8" fmla="*/ 444335 w 834601"/>
                    <a:gd name="connsiteY8" fmla="*/ 406121 h 1490669"/>
                    <a:gd name="connsiteX9" fmla="*/ 508737 w 834601"/>
                    <a:gd name="connsiteY9" fmla="*/ 452677 h 1490669"/>
                    <a:gd name="connsiteX10" fmla="*/ 474626 w 834601"/>
                    <a:gd name="connsiteY10" fmla="*/ 560803 h 1490669"/>
                    <a:gd name="connsiteX11" fmla="*/ 552264 w 834601"/>
                    <a:gd name="connsiteY11" fmla="*/ 586682 h 1490669"/>
                    <a:gd name="connsiteX12" fmla="*/ 552264 w 834601"/>
                    <a:gd name="connsiteY12" fmla="*/ 690199 h 1490669"/>
                    <a:gd name="connsiteX13" fmla="*/ 791631 w 834601"/>
                    <a:gd name="connsiteY13" fmla="*/ 1061794 h 1490669"/>
                    <a:gd name="connsiteX14" fmla="*/ 584333 w 834601"/>
                    <a:gd name="connsiteY14" fmla="*/ 1486925 h 1490669"/>
                    <a:gd name="connsiteX0" fmla="*/ 82816 w 843783"/>
                    <a:gd name="connsiteY0" fmla="*/ 1353249 h 1469784"/>
                    <a:gd name="connsiteX1" fmla="*/ 146823 w 843783"/>
                    <a:gd name="connsiteY1" fmla="*/ 974871 h 1469784"/>
                    <a:gd name="connsiteX2" fmla="*/ 174 w 843783"/>
                    <a:gd name="connsiteY2" fmla="*/ 741958 h 1469784"/>
                    <a:gd name="connsiteX3" fmla="*/ 181328 w 843783"/>
                    <a:gd name="connsiteY3" fmla="*/ 25965 h 1469784"/>
                    <a:gd name="connsiteX4" fmla="*/ 250340 w 843783"/>
                    <a:gd name="connsiteY4" fmla="*/ 155361 h 1469784"/>
                    <a:gd name="connsiteX5" fmla="*/ 345230 w 843783"/>
                    <a:gd name="connsiteY5" fmla="*/ 138109 h 1469784"/>
                    <a:gd name="connsiteX6" fmla="*/ 362483 w 843783"/>
                    <a:gd name="connsiteY6" fmla="*/ 232999 h 1469784"/>
                    <a:gd name="connsiteX7" fmla="*/ 423263 w 843783"/>
                    <a:gd name="connsiteY7" fmla="*/ 250449 h 1469784"/>
                    <a:gd name="connsiteX8" fmla="*/ 444335 w 843783"/>
                    <a:gd name="connsiteY8" fmla="*/ 406121 h 1469784"/>
                    <a:gd name="connsiteX9" fmla="*/ 508737 w 843783"/>
                    <a:gd name="connsiteY9" fmla="*/ 452677 h 1469784"/>
                    <a:gd name="connsiteX10" fmla="*/ 474626 w 843783"/>
                    <a:gd name="connsiteY10" fmla="*/ 560803 h 1469784"/>
                    <a:gd name="connsiteX11" fmla="*/ 552264 w 843783"/>
                    <a:gd name="connsiteY11" fmla="*/ 586682 h 1469784"/>
                    <a:gd name="connsiteX12" fmla="*/ 552264 w 843783"/>
                    <a:gd name="connsiteY12" fmla="*/ 690199 h 1469784"/>
                    <a:gd name="connsiteX13" fmla="*/ 791631 w 843783"/>
                    <a:gd name="connsiteY13" fmla="*/ 1061794 h 1469784"/>
                    <a:gd name="connsiteX14" fmla="*/ 601191 w 843783"/>
                    <a:gd name="connsiteY14" fmla="*/ 1465853 h 1469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843783" h="1469784">
                      <a:moveTo>
                        <a:pt x="82816" y="1353249"/>
                      </a:moveTo>
                      <a:cubicBezTo>
                        <a:pt x="159987" y="1206572"/>
                        <a:pt x="160597" y="1076753"/>
                        <a:pt x="146823" y="974871"/>
                      </a:cubicBezTo>
                      <a:cubicBezTo>
                        <a:pt x="133049" y="872989"/>
                        <a:pt x="-5577" y="900109"/>
                        <a:pt x="174" y="741958"/>
                      </a:cubicBezTo>
                      <a:cubicBezTo>
                        <a:pt x="5925" y="583807"/>
                        <a:pt x="139634" y="123731"/>
                        <a:pt x="181328" y="25965"/>
                      </a:cubicBezTo>
                      <a:cubicBezTo>
                        <a:pt x="223022" y="-71801"/>
                        <a:pt x="223023" y="136670"/>
                        <a:pt x="250340" y="155361"/>
                      </a:cubicBezTo>
                      <a:cubicBezTo>
                        <a:pt x="277657" y="174052"/>
                        <a:pt x="326540" y="125169"/>
                        <a:pt x="345230" y="138109"/>
                      </a:cubicBezTo>
                      <a:cubicBezTo>
                        <a:pt x="363920" y="151049"/>
                        <a:pt x="349478" y="214276"/>
                        <a:pt x="362483" y="232999"/>
                      </a:cubicBezTo>
                      <a:cubicBezTo>
                        <a:pt x="375488" y="251722"/>
                        <a:pt x="409621" y="221595"/>
                        <a:pt x="423263" y="250449"/>
                      </a:cubicBezTo>
                      <a:cubicBezTo>
                        <a:pt x="436905" y="279303"/>
                        <a:pt x="430089" y="372416"/>
                        <a:pt x="444335" y="406121"/>
                      </a:cubicBezTo>
                      <a:cubicBezTo>
                        <a:pt x="458581" y="439826"/>
                        <a:pt x="503689" y="426897"/>
                        <a:pt x="508737" y="452677"/>
                      </a:cubicBezTo>
                      <a:cubicBezTo>
                        <a:pt x="513786" y="478457"/>
                        <a:pt x="467372" y="538469"/>
                        <a:pt x="474626" y="560803"/>
                      </a:cubicBezTo>
                      <a:cubicBezTo>
                        <a:pt x="481880" y="583137"/>
                        <a:pt x="539324" y="565116"/>
                        <a:pt x="552264" y="586682"/>
                      </a:cubicBezTo>
                      <a:cubicBezTo>
                        <a:pt x="565204" y="608248"/>
                        <a:pt x="512370" y="611014"/>
                        <a:pt x="552264" y="690199"/>
                      </a:cubicBezTo>
                      <a:cubicBezTo>
                        <a:pt x="592158" y="769384"/>
                        <a:pt x="783477" y="932518"/>
                        <a:pt x="791631" y="1061794"/>
                      </a:cubicBezTo>
                      <a:cubicBezTo>
                        <a:pt x="799785" y="1191070"/>
                        <a:pt x="986018" y="1508629"/>
                        <a:pt x="601191" y="1465853"/>
                      </a:cubicBezTo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10" name="グループ化 1109">
                  <a:extLst>
                    <a:ext uri="{FF2B5EF4-FFF2-40B4-BE49-F238E27FC236}">
                      <a16:creationId xmlns:a16="http://schemas.microsoft.com/office/drawing/2014/main" id="{0F2666CA-4053-4D37-8B20-CE803C066317}"/>
                    </a:ext>
                  </a:extLst>
                </p:cNvPr>
                <p:cNvGrpSpPr/>
                <p:nvPr/>
              </p:nvGrpSpPr>
              <p:grpSpPr>
                <a:xfrm>
                  <a:off x="864335" y="2262907"/>
                  <a:ext cx="170974" cy="170974"/>
                  <a:chOff x="1389970" y="4934997"/>
                  <a:chExt cx="170974" cy="170974"/>
                </a:xfrm>
              </p:grpSpPr>
              <p:sp>
                <p:nvSpPr>
                  <p:cNvPr id="1111" name="楕円 1110">
                    <a:extLst>
                      <a:ext uri="{FF2B5EF4-FFF2-40B4-BE49-F238E27FC236}">
                        <a16:creationId xmlns:a16="http://schemas.microsoft.com/office/drawing/2014/main" id="{E2116D89-379C-4A3B-ACEC-B55875F6D29C}"/>
                      </a:ext>
                    </a:extLst>
                  </p:cNvPr>
                  <p:cNvSpPr/>
                  <p:nvPr/>
                </p:nvSpPr>
                <p:spPr>
                  <a:xfrm>
                    <a:off x="1389970" y="4934997"/>
                    <a:ext cx="170974" cy="170974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2" name="楕円 1111">
                    <a:extLst>
                      <a:ext uri="{FF2B5EF4-FFF2-40B4-BE49-F238E27FC236}">
                        <a16:creationId xmlns:a16="http://schemas.microsoft.com/office/drawing/2014/main" id="{2E482B2E-7F1C-4D7D-8984-475F36221368}"/>
                      </a:ext>
                    </a:extLst>
                  </p:cNvPr>
                  <p:cNvSpPr/>
                  <p:nvPr/>
                </p:nvSpPr>
                <p:spPr>
                  <a:xfrm>
                    <a:off x="1414914" y="4967071"/>
                    <a:ext cx="106825" cy="106825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26" name="グループ化 1125">
                <a:extLst>
                  <a:ext uri="{FF2B5EF4-FFF2-40B4-BE49-F238E27FC236}">
                    <a16:creationId xmlns:a16="http://schemas.microsoft.com/office/drawing/2014/main" id="{79E4834A-8376-4EBB-BF78-6B82A664048A}"/>
                  </a:ext>
                </a:extLst>
              </p:cNvPr>
              <p:cNvGrpSpPr/>
              <p:nvPr/>
            </p:nvGrpSpPr>
            <p:grpSpPr>
              <a:xfrm>
                <a:off x="7791606" y="3450308"/>
                <a:ext cx="593236" cy="250350"/>
                <a:chOff x="426394" y="5019444"/>
                <a:chExt cx="4967966" cy="2096517"/>
              </a:xfrm>
            </p:grpSpPr>
            <p:sp>
              <p:nvSpPr>
                <p:cNvPr id="1127" name="フリーフォーム: 図形 1126">
                  <a:extLst>
                    <a:ext uri="{FF2B5EF4-FFF2-40B4-BE49-F238E27FC236}">
                      <a16:creationId xmlns:a16="http://schemas.microsoft.com/office/drawing/2014/main" id="{69B34AF1-A014-46FD-8F0A-A76BE4388CBF}"/>
                    </a:ext>
                  </a:extLst>
                </p:cNvPr>
                <p:cNvSpPr/>
                <p:nvPr/>
              </p:nvSpPr>
              <p:spPr>
                <a:xfrm rot="9540701" flipH="1">
                  <a:off x="3710398" y="5739429"/>
                  <a:ext cx="591106" cy="188299"/>
                </a:xfrm>
                <a:custGeom>
                  <a:avLst/>
                  <a:gdLst>
                    <a:gd name="connsiteX0" fmla="*/ 508591 w 653143"/>
                    <a:gd name="connsiteY0" fmla="*/ 619459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05172"/>
                    <a:gd name="connsiteX1" fmla="*/ 602860 w 653143"/>
                    <a:gd name="connsiteY1" fmla="*/ 605172 h 605172"/>
                    <a:gd name="connsiteX2" fmla="*/ 581651 w 653143"/>
                    <a:gd name="connsiteY2" fmla="*/ 157555 h 605172"/>
                    <a:gd name="connsiteX3" fmla="*/ 601208 w 653143"/>
                    <a:gd name="connsiteY3" fmla="*/ 152088 h 605172"/>
                    <a:gd name="connsiteX4" fmla="*/ 609400 w 653143"/>
                    <a:gd name="connsiteY4" fmla="*/ 51217 h 605172"/>
                    <a:gd name="connsiteX5" fmla="*/ 27652 w 653143"/>
                    <a:gd name="connsiteY5" fmla="*/ 0 h 605172"/>
                    <a:gd name="connsiteX6" fmla="*/ 66012 w 653143"/>
                    <a:gd name="connsiteY6" fmla="*/ 88557 h 605172"/>
                    <a:gd name="connsiteX7" fmla="*/ 66605 w 653143"/>
                    <a:gd name="connsiteY7" fmla="*/ 96278 h 605172"/>
                    <a:gd name="connsiteX8" fmla="*/ 0 w 653143"/>
                    <a:gd name="connsiteY8" fmla="*/ 126806 h 605172"/>
                    <a:gd name="connsiteX9" fmla="*/ 67258 w 653143"/>
                    <a:gd name="connsiteY9" fmla="*/ 157632 h 605172"/>
                    <a:gd name="connsiteX10" fmla="*/ 63119 w 653143"/>
                    <a:gd name="connsiteY10" fmla="*/ 171390 h 605172"/>
                    <a:gd name="connsiteX11" fmla="*/ 27652 w 653143"/>
                    <a:gd name="connsiteY11" fmla="*/ 221583 h 605172"/>
                    <a:gd name="connsiteX12" fmla="*/ 520233 w 653143"/>
                    <a:gd name="connsiteY12" fmla="*/ 169563 h 605172"/>
                    <a:gd name="connsiteX13" fmla="*/ 529318 w 653143"/>
                    <a:gd name="connsiteY13" fmla="*/ 168054 h 605172"/>
                    <a:gd name="connsiteX0" fmla="*/ 529318 w 653143"/>
                    <a:gd name="connsiteY0" fmla="*/ 168054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12" fmla="*/ 529318 w 653143"/>
                    <a:gd name="connsiteY12" fmla="*/ 168054 h 221583"/>
                    <a:gd name="connsiteX0" fmla="*/ 520233 w 653143"/>
                    <a:gd name="connsiteY0" fmla="*/ 16956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0" fmla="*/ 27652 w 653143"/>
                    <a:gd name="connsiteY0" fmla="*/ 22158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0" fmla="*/ 27652 w 653143"/>
                    <a:gd name="connsiteY0" fmla="*/ 221583 h 221583"/>
                    <a:gd name="connsiteX1" fmla="*/ 601208 w 653143"/>
                    <a:gd name="connsiteY1" fmla="*/ 152088 h 221583"/>
                    <a:gd name="connsiteX2" fmla="*/ 609400 w 653143"/>
                    <a:gd name="connsiteY2" fmla="*/ 51217 h 221583"/>
                    <a:gd name="connsiteX3" fmla="*/ 27652 w 653143"/>
                    <a:gd name="connsiteY3" fmla="*/ 0 h 221583"/>
                    <a:gd name="connsiteX4" fmla="*/ 66012 w 653143"/>
                    <a:gd name="connsiteY4" fmla="*/ 88557 h 221583"/>
                    <a:gd name="connsiteX5" fmla="*/ 66605 w 653143"/>
                    <a:gd name="connsiteY5" fmla="*/ 96278 h 221583"/>
                    <a:gd name="connsiteX6" fmla="*/ 0 w 653143"/>
                    <a:gd name="connsiteY6" fmla="*/ 126806 h 221583"/>
                    <a:gd name="connsiteX7" fmla="*/ 67258 w 653143"/>
                    <a:gd name="connsiteY7" fmla="*/ 157632 h 221583"/>
                    <a:gd name="connsiteX8" fmla="*/ 63119 w 653143"/>
                    <a:gd name="connsiteY8" fmla="*/ 171390 h 221583"/>
                    <a:gd name="connsiteX9" fmla="*/ 27652 w 653143"/>
                    <a:gd name="connsiteY9" fmla="*/ 221583 h 221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3143" h="221583">
                      <a:moveTo>
                        <a:pt x="27652" y="221583"/>
                      </a:moveTo>
                      <a:cubicBezTo>
                        <a:pt x="117333" y="218366"/>
                        <a:pt x="504250" y="180482"/>
                        <a:pt x="601208" y="152088"/>
                      </a:cubicBezTo>
                      <a:cubicBezTo>
                        <a:pt x="672599" y="123866"/>
                        <a:pt x="665577" y="63870"/>
                        <a:pt x="609400" y="51217"/>
                      </a:cubicBezTo>
                      <a:cubicBezTo>
                        <a:pt x="545199" y="36755"/>
                        <a:pt x="237341" y="18466"/>
                        <a:pt x="27652" y="0"/>
                      </a:cubicBezTo>
                      <a:cubicBezTo>
                        <a:pt x="45389" y="24035"/>
                        <a:pt x="59704" y="48845"/>
                        <a:pt x="66012" y="88557"/>
                      </a:cubicBezTo>
                      <a:cubicBezTo>
                        <a:pt x="66210" y="91131"/>
                        <a:pt x="66407" y="93704"/>
                        <a:pt x="66605" y="96278"/>
                      </a:cubicBezTo>
                      <a:lnTo>
                        <a:pt x="0" y="126806"/>
                      </a:lnTo>
                      <a:lnTo>
                        <a:pt x="67258" y="157632"/>
                      </a:lnTo>
                      <a:lnTo>
                        <a:pt x="63119" y="171390"/>
                      </a:lnTo>
                      <a:cubicBezTo>
                        <a:pt x="51297" y="197526"/>
                        <a:pt x="27191" y="195447"/>
                        <a:pt x="27652" y="221583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8" name="フリーフォーム: 図形 1127">
                  <a:extLst>
                    <a:ext uri="{FF2B5EF4-FFF2-40B4-BE49-F238E27FC236}">
                      <a16:creationId xmlns:a16="http://schemas.microsoft.com/office/drawing/2014/main" id="{4C3D0F6B-1403-4AD5-9A05-BEBD7BF6190B}"/>
                    </a:ext>
                  </a:extLst>
                </p:cNvPr>
                <p:cNvSpPr/>
                <p:nvPr/>
              </p:nvSpPr>
              <p:spPr>
                <a:xfrm>
                  <a:off x="507126" y="5385790"/>
                  <a:ext cx="442696" cy="72544"/>
                </a:xfrm>
                <a:custGeom>
                  <a:avLst/>
                  <a:gdLst>
                    <a:gd name="connsiteX0" fmla="*/ 0 w 442696"/>
                    <a:gd name="connsiteY0" fmla="*/ 0 h 72544"/>
                    <a:gd name="connsiteX1" fmla="*/ 5748 w 442696"/>
                    <a:gd name="connsiteY1" fmla="*/ 658 h 72544"/>
                    <a:gd name="connsiteX2" fmla="*/ 284086 w 442696"/>
                    <a:gd name="connsiteY2" fmla="*/ 14198 h 72544"/>
                    <a:gd name="connsiteX3" fmla="*/ 402013 w 442696"/>
                    <a:gd name="connsiteY3" fmla="*/ 15125 h 72544"/>
                    <a:gd name="connsiteX4" fmla="*/ 441526 w 442696"/>
                    <a:gd name="connsiteY4" fmla="*/ 59716 h 72544"/>
                    <a:gd name="connsiteX5" fmla="*/ 442696 w 442696"/>
                    <a:gd name="connsiteY5" fmla="*/ 72544 h 72544"/>
                    <a:gd name="connsiteX6" fmla="*/ 409712 w 442696"/>
                    <a:gd name="connsiteY6" fmla="*/ 70337 h 72544"/>
                    <a:gd name="connsiteX7" fmla="*/ 7189 w 442696"/>
                    <a:gd name="connsiteY7" fmla="*/ 3235 h 72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42696" h="72544">
                      <a:moveTo>
                        <a:pt x="0" y="0"/>
                      </a:moveTo>
                      <a:lnTo>
                        <a:pt x="5748" y="658"/>
                      </a:lnTo>
                      <a:cubicBezTo>
                        <a:pt x="76441" y="7492"/>
                        <a:pt x="170644" y="12274"/>
                        <a:pt x="284086" y="14198"/>
                      </a:cubicBezTo>
                      <a:lnTo>
                        <a:pt x="402013" y="15125"/>
                      </a:lnTo>
                      <a:lnTo>
                        <a:pt x="441526" y="59716"/>
                      </a:lnTo>
                      <a:lnTo>
                        <a:pt x="442696" y="72544"/>
                      </a:lnTo>
                      <a:lnTo>
                        <a:pt x="409712" y="70337"/>
                      </a:lnTo>
                      <a:cubicBezTo>
                        <a:pt x="213595" y="53045"/>
                        <a:pt x="70221" y="27283"/>
                        <a:pt x="7189" y="3235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29" name="フリーフォーム: 図形 1128">
                  <a:extLst>
                    <a:ext uri="{FF2B5EF4-FFF2-40B4-BE49-F238E27FC236}">
                      <a16:creationId xmlns:a16="http://schemas.microsoft.com/office/drawing/2014/main" id="{D3EF4B29-E0AA-462D-8AEA-AF778ACA73D2}"/>
                    </a:ext>
                  </a:extLst>
                </p:cNvPr>
                <p:cNvSpPr/>
                <p:nvPr/>
              </p:nvSpPr>
              <p:spPr>
                <a:xfrm>
                  <a:off x="426394" y="5241864"/>
                  <a:ext cx="435431" cy="164761"/>
                </a:xfrm>
                <a:custGeom>
                  <a:avLst/>
                  <a:gdLst>
                    <a:gd name="connsiteX0" fmla="*/ 381765 w 435431"/>
                    <a:gd name="connsiteY0" fmla="*/ 0 h 164761"/>
                    <a:gd name="connsiteX1" fmla="*/ 378140 w 435431"/>
                    <a:gd name="connsiteY1" fmla="*/ 27357 h 164761"/>
                    <a:gd name="connsiteX2" fmla="*/ 405686 w 435431"/>
                    <a:gd name="connsiteY2" fmla="*/ 131169 h 164761"/>
                    <a:gd name="connsiteX3" fmla="*/ 435431 w 435431"/>
                    <a:gd name="connsiteY3" fmla="*/ 164737 h 164761"/>
                    <a:gd name="connsiteX4" fmla="*/ 432166 w 435431"/>
                    <a:gd name="connsiteY4" fmla="*/ 164760 h 164761"/>
                    <a:gd name="connsiteX5" fmla="*/ 34129 w 435431"/>
                    <a:gd name="connsiteY5" fmla="*/ 150279 h 164761"/>
                    <a:gd name="connsiteX6" fmla="*/ 28381 w 435431"/>
                    <a:gd name="connsiteY6" fmla="*/ 149621 h 164761"/>
                    <a:gd name="connsiteX7" fmla="*/ 15753 w 435431"/>
                    <a:gd name="connsiteY7" fmla="*/ 143938 h 164761"/>
                    <a:gd name="connsiteX8" fmla="*/ 115107 w 435431"/>
                    <a:gd name="connsiteY8" fmla="*/ 96045 h 164761"/>
                    <a:gd name="connsiteX9" fmla="*/ 337638 w 435431"/>
                    <a:gd name="connsiteY9" fmla="*/ 28367 h 164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431" h="164761">
                      <a:moveTo>
                        <a:pt x="381765" y="0"/>
                      </a:moveTo>
                      <a:lnTo>
                        <a:pt x="378140" y="27357"/>
                      </a:lnTo>
                      <a:cubicBezTo>
                        <a:pt x="378140" y="64181"/>
                        <a:pt x="387948" y="99261"/>
                        <a:pt x="405686" y="131169"/>
                      </a:cubicBezTo>
                      <a:lnTo>
                        <a:pt x="435431" y="164737"/>
                      </a:lnTo>
                      <a:lnTo>
                        <a:pt x="432166" y="164760"/>
                      </a:lnTo>
                      <a:cubicBezTo>
                        <a:pt x="264438" y="164856"/>
                        <a:pt x="128387" y="159390"/>
                        <a:pt x="34129" y="150279"/>
                      </a:cubicBezTo>
                      <a:lnTo>
                        <a:pt x="28381" y="149621"/>
                      </a:lnTo>
                      <a:lnTo>
                        <a:pt x="15753" y="143938"/>
                      </a:lnTo>
                      <a:cubicBezTo>
                        <a:pt x="-21447" y="123412"/>
                        <a:pt x="5508" y="105172"/>
                        <a:pt x="115107" y="96045"/>
                      </a:cubicBezTo>
                      <a:cubicBezTo>
                        <a:pt x="249310" y="84868"/>
                        <a:pt x="298938" y="55944"/>
                        <a:pt x="337638" y="28367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0" name="フリーフォーム: 図形 1129">
                  <a:extLst>
                    <a:ext uri="{FF2B5EF4-FFF2-40B4-BE49-F238E27FC236}">
                      <a16:creationId xmlns:a16="http://schemas.microsoft.com/office/drawing/2014/main" id="{DF13C57F-6A30-46D3-BD28-7428EB2BB0F0}"/>
                    </a:ext>
                  </a:extLst>
                </p:cNvPr>
                <p:cNvSpPr/>
                <p:nvPr/>
              </p:nvSpPr>
              <p:spPr>
                <a:xfrm rot="16200000">
                  <a:off x="4083308" y="4388956"/>
                  <a:ext cx="469057" cy="2153046"/>
                </a:xfrm>
                <a:custGeom>
                  <a:avLst/>
                  <a:gdLst>
                    <a:gd name="connsiteX0" fmla="*/ 469057 w 469057"/>
                    <a:gd name="connsiteY0" fmla="*/ 1178577 h 2153046"/>
                    <a:gd name="connsiteX1" fmla="*/ 179092 w 469057"/>
                    <a:gd name="connsiteY1" fmla="*/ 2149549 h 2153046"/>
                    <a:gd name="connsiteX2" fmla="*/ 166384 w 469057"/>
                    <a:gd name="connsiteY2" fmla="*/ 2153046 h 2153046"/>
                    <a:gd name="connsiteX3" fmla="*/ 172732 w 469057"/>
                    <a:gd name="connsiteY3" fmla="*/ 2117471 h 2153046"/>
                    <a:gd name="connsiteX4" fmla="*/ 198942 w 469057"/>
                    <a:gd name="connsiteY4" fmla="*/ 1906609 h 2153046"/>
                    <a:gd name="connsiteX5" fmla="*/ 200879 w 469057"/>
                    <a:gd name="connsiteY5" fmla="*/ 1883876 h 2153046"/>
                    <a:gd name="connsiteX6" fmla="*/ 167696 w 469057"/>
                    <a:gd name="connsiteY6" fmla="*/ 1928847 h 2153046"/>
                    <a:gd name="connsiteX7" fmla="*/ 107725 w 469057"/>
                    <a:gd name="connsiteY7" fmla="*/ 1977458 h 2153046"/>
                    <a:gd name="connsiteX8" fmla="*/ 95017 w 469057"/>
                    <a:gd name="connsiteY8" fmla="*/ 1980955 h 2153046"/>
                    <a:gd name="connsiteX9" fmla="*/ 101364 w 469057"/>
                    <a:gd name="connsiteY9" fmla="*/ 1945380 h 2153046"/>
                    <a:gd name="connsiteX10" fmla="*/ 124369 w 469057"/>
                    <a:gd name="connsiteY10" fmla="*/ 1724100 h 2153046"/>
                    <a:gd name="connsiteX11" fmla="*/ 54611 w 469057"/>
                    <a:gd name="connsiteY11" fmla="*/ 1823178 h 2153046"/>
                    <a:gd name="connsiteX12" fmla="*/ 46356 w 469057"/>
                    <a:gd name="connsiteY12" fmla="*/ 1826189 h 2153046"/>
                    <a:gd name="connsiteX13" fmla="*/ 50479 w 469057"/>
                    <a:gd name="connsiteY13" fmla="*/ 1795559 h 2153046"/>
                    <a:gd name="connsiteX14" fmla="*/ 67504 w 469057"/>
                    <a:gd name="connsiteY14" fmla="*/ 1614008 h 2153046"/>
                    <a:gd name="connsiteX15" fmla="*/ 68762 w 469057"/>
                    <a:gd name="connsiteY15" fmla="*/ 1594436 h 2153046"/>
                    <a:gd name="connsiteX16" fmla="*/ 47208 w 469057"/>
                    <a:gd name="connsiteY16" fmla="*/ 1633156 h 2153046"/>
                    <a:gd name="connsiteX17" fmla="*/ 8255 w 469057"/>
                    <a:gd name="connsiteY17" fmla="*/ 1675009 h 2153046"/>
                    <a:gd name="connsiteX18" fmla="*/ 0 w 469057"/>
                    <a:gd name="connsiteY18" fmla="*/ 1678020 h 2153046"/>
                    <a:gd name="connsiteX19" fmla="*/ 4123 w 469057"/>
                    <a:gd name="connsiteY19" fmla="*/ 1647390 h 2153046"/>
                    <a:gd name="connsiteX20" fmla="*/ 44408 w 469057"/>
                    <a:gd name="connsiteY20" fmla="*/ 839009 h 2153046"/>
                    <a:gd name="connsiteX21" fmla="*/ 4123 w 469057"/>
                    <a:gd name="connsiteY21" fmla="*/ 30630 h 2153046"/>
                    <a:gd name="connsiteX22" fmla="*/ 0 w 469057"/>
                    <a:gd name="connsiteY22" fmla="*/ 0 h 2153046"/>
                    <a:gd name="connsiteX23" fmla="*/ 8254 w 469057"/>
                    <a:gd name="connsiteY23" fmla="*/ 3010 h 2153046"/>
                    <a:gd name="connsiteX24" fmla="*/ 65550 w 469057"/>
                    <a:gd name="connsiteY24" fmla="*/ 74370 h 2153046"/>
                    <a:gd name="connsiteX25" fmla="*/ 114279 w 469057"/>
                    <a:gd name="connsiteY25" fmla="*/ 191824 h 2153046"/>
                    <a:gd name="connsiteX26" fmla="*/ 101364 w 469057"/>
                    <a:gd name="connsiteY26" fmla="*/ 67595 h 2153046"/>
                    <a:gd name="connsiteX27" fmla="*/ 95017 w 469057"/>
                    <a:gd name="connsiteY27" fmla="*/ 32020 h 2153046"/>
                    <a:gd name="connsiteX28" fmla="*/ 107724 w 469057"/>
                    <a:gd name="connsiteY28" fmla="*/ 35515 h 2153046"/>
                    <a:gd name="connsiteX29" fmla="*/ 272193 w 469057"/>
                    <a:gd name="connsiteY29" fmla="*/ 257064 h 2153046"/>
                    <a:gd name="connsiteX30" fmla="*/ 309546 w 469057"/>
                    <a:gd name="connsiteY30" fmla="*/ 361470 h 2153046"/>
                    <a:gd name="connsiteX31" fmla="*/ 343560 w 469057"/>
                    <a:gd name="connsiteY31" fmla="*/ 429154 h 2153046"/>
                    <a:gd name="connsiteX32" fmla="*/ 420943 w 469057"/>
                    <a:gd name="connsiteY32" fmla="*/ 685247 h 2153046"/>
                    <a:gd name="connsiteX33" fmla="*/ 469057 w 469057"/>
                    <a:gd name="connsiteY33" fmla="*/ 1178577 h 2153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469057" h="2153046">
                      <a:moveTo>
                        <a:pt x="469057" y="1178577"/>
                      </a:moveTo>
                      <a:cubicBezTo>
                        <a:pt x="469057" y="1657529"/>
                        <a:pt x="344575" y="2057132"/>
                        <a:pt x="179092" y="2149549"/>
                      </a:cubicBezTo>
                      <a:lnTo>
                        <a:pt x="166384" y="2153046"/>
                      </a:lnTo>
                      <a:lnTo>
                        <a:pt x="172732" y="2117471"/>
                      </a:lnTo>
                      <a:cubicBezTo>
                        <a:pt x="182521" y="2050468"/>
                        <a:pt x="191292" y="1980022"/>
                        <a:pt x="198942" y="1906609"/>
                      </a:cubicBezTo>
                      <a:lnTo>
                        <a:pt x="200879" y="1883876"/>
                      </a:lnTo>
                      <a:lnTo>
                        <a:pt x="167696" y="1928847"/>
                      </a:lnTo>
                      <a:cubicBezTo>
                        <a:pt x="148454" y="1949555"/>
                        <a:pt x="128410" y="1965906"/>
                        <a:pt x="107725" y="1977458"/>
                      </a:cubicBezTo>
                      <a:lnTo>
                        <a:pt x="95017" y="1980955"/>
                      </a:lnTo>
                      <a:lnTo>
                        <a:pt x="101364" y="1945380"/>
                      </a:lnTo>
                      <a:lnTo>
                        <a:pt x="124369" y="1724100"/>
                      </a:lnTo>
                      <a:lnTo>
                        <a:pt x="54611" y="1823178"/>
                      </a:lnTo>
                      <a:lnTo>
                        <a:pt x="46356" y="1826189"/>
                      </a:lnTo>
                      <a:lnTo>
                        <a:pt x="50479" y="1795559"/>
                      </a:lnTo>
                      <a:cubicBezTo>
                        <a:pt x="56838" y="1737870"/>
                        <a:pt x="62535" y="1677217"/>
                        <a:pt x="67504" y="1614008"/>
                      </a:cubicBezTo>
                      <a:lnTo>
                        <a:pt x="68762" y="1594436"/>
                      </a:lnTo>
                      <a:lnTo>
                        <a:pt x="47208" y="1633156"/>
                      </a:lnTo>
                      <a:cubicBezTo>
                        <a:pt x="34710" y="1650985"/>
                        <a:pt x="21690" y="1665064"/>
                        <a:pt x="8255" y="1675009"/>
                      </a:cubicBezTo>
                      <a:lnTo>
                        <a:pt x="0" y="1678020"/>
                      </a:lnTo>
                      <a:lnTo>
                        <a:pt x="4123" y="1647390"/>
                      </a:lnTo>
                      <a:cubicBezTo>
                        <a:pt x="29557" y="1416634"/>
                        <a:pt x="44408" y="1138453"/>
                        <a:pt x="44408" y="839009"/>
                      </a:cubicBezTo>
                      <a:cubicBezTo>
                        <a:pt x="44408" y="539568"/>
                        <a:pt x="29557" y="261387"/>
                        <a:pt x="4123" y="30630"/>
                      </a:cubicBezTo>
                      <a:lnTo>
                        <a:pt x="0" y="0"/>
                      </a:lnTo>
                      <a:lnTo>
                        <a:pt x="8254" y="3010"/>
                      </a:lnTo>
                      <a:cubicBezTo>
                        <a:pt x="28408" y="17929"/>
                        <a:pt x="47626" y="42147"/>
                        <a:pt x="65550" y="74370"/>
                      </a:cubicBezTo>
                      <a:lnTo>
                        <a:pt x="114279" y="191824"/>
                      </a:lnTo>
                      <a:lnTo>
                        <a:pt x="101364" y="67595"/>
                      </a:lnTo>
                      <a:lnTo>
                        <a:pt x="95017" y="32020"/>
                      </a:lnTo>
                      <a:lnTo>
                        <a:pt x="107724" y="35515"/>
                      </a:lnTo>
                      <a:cubicBezTo>
                        <a:pt x="169780" y="70172"/>
                        <a:pt x="226071" y="148026"/>
                        <a:pt x="272193" y="257064"/>
                      </a:cubicBezTo>
                      <a:lnTo>
                        <a:pt x="309546" y="361470"/>
                      </a:lnTo>
                      <a:lnTo>
                        <a:pt x="343560" y="429154"/>
                      </a:lnTo>
                      <a:cubicBezTo>
                        <a:pt x="374309" y="501846"/>
                        <a:pt x="400538" y="588397"/>
                        <a:pt x="420943" y="685247"/>
                      </a:cubicBezTo>
                      <a:cubicBezTo>
                        <a:pt x="451551" y="830522"/>
                        <a:pt x="469057" y="998971"/>
                        <a:pt x="469057" y="1178577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1" name="フリーフォーム: 図形 1130">
                  <a:extLst>
                    <a:ext uri="{FF2B5EF4-FFF2-40B4-BE49-F238E27FC236}">
                      <a16:creationId xmlns:a16="http://schemas.microsoft.com/office/drawing/2014/main" id="{D24E1215-EE71-4636-9D88-087320C9101F}"/>
                    </a:ext>
                  </a:extLst>
                </p:cNvPr>
                <p:cNvSpPr/>
                <p:nvPr/>
              </p:nvSpPr>
              <p:spPr>
                <a:xfrm>
                  <a:off x="728473" y="5019444"/>
                  <a:ext cx="3589362" cy="1114656"/>
                </a:xfrm>
                <a:custGeom>
                  <a:avLst/>
                  <a:gdLst>
                    <a:gd name="connsiteX0" fmla="*/ 350235 w 3589362"/>
                    <a:gd name="connsiteY0" fmla="*/ 230 h 1114656"/>
                    <a:gd name="connsiteX1" fmla="*/ 594137 w 3589362"/>
                    <a:gd name="connsiteY1" fmla="*/ 107476 h 1114656"/>
                    <a:gd name="connsiteX2" fmla="*/ 640707 w 3589362"/>
                    <a:gd name="connsiteY2" fmla="*/ 160047 h 1114656"/>
                    <a:gd name="connsiteX3" fmla="*/ 720784 w 3589362"/>
                    <a:gd name="connsiteY3" fmla="*/ 145105 h 1114656"/>
                    <a:gd name="connsiteX4" fmla="*/ 971289 w 3589362"/>
                    <a:gd name="connsiteY4" fmla="*/ 130404 h 1114656"/>
                    <a:gd name="connsiteX5" fmla="*/ 1099580 w 3589362"/>
                    <a:gd name="connsiteY5" fmla="*/ 134172 h 1114656"/>
                    <a:gd name="connsiteX6" fmla="*/ 1201768 w 3589362"/>
                    <a:gd name="connsiteY6" fmla="*/ 143313 h 1114656"/>
                    <a:gd name="connsiteX7" fmla="*/ 1351744 w 3589362"/>
                    <a:gd name="connsiteY7" fmla="*/ 118173 h 1114656"/>
                    <a:gd name="connsiteX8" fmla="*/ 2371020 w 3589362"/>
                    <a:gd name="connsiteY8" fmla="*/ 109415 h 1114656"/>
                    <a:gd name="connsiteX9" fmla="*/ 3589362 w 3589362"/>
                    <a:gd name="connsiteY9" fmla="*/ 391901 h 1114656"/>
                    <a:gd name="connsiteX10" fmla="*/ 2366257 w 3589362"/>
                    <a:gd name="connsiteY10" fmla="*/ 1112537 h 1114656"/>
                    <a:gd name="connsiteX11" fmla="*/ 1161737 w 3589362"/>
                    <a:gd name="connsiteY11" fmla="*/ 440864 h 1114656"/>
                    <a:gd name="connsiteX12" fmla="*/ 1126225 w 3589362"/>
                    <a:gd name="connsiteY12" fmla="*/ 397007 h 1114656"/>
                    <a:gd name="connsiteX13" fmla="*/ 971289 w 3589362"/>
                    <a:gd name="connsiteY13" fmla="*/ 394129 h 1114656"/>
                    <a:gd name="connsiteX14" fmla="*/ 755557 w 3589362"/>
                    <a:gd name="connsiteY14" fmla="*/ 398137 h 1114656"/>
                    <a:gd name="connsiteX15" fmla="*/ 654595 w 3589362"/>
                    <a:gd name="connsiteY15" fmla="*/ 403794 h 1114656"/>
                    <a:gd name="connsiteX16" fmla="*/ 603760 w 3589362"/>
                    <a:gd name="connsiteY16" fmla="*/ 448544 h 1114656"/>
                    <a:gd name="connsiteX17" fmla="*/ 293878 w 3589362"/>
                    <a:gd name="connsiteY17" fmla="*/ 498243 h 1114656"/>
                    <a:gd name="connsiteX18" fmla="*/ 24285 w 3589362"/>
                    <a:gd name="connsiteY18" fmla="*/ 288924 h 1114656"/>
                    <a:gd name="connsiteX19" fmla="*/ 350235 w 3589362"/>
                    <a:gd name="connsiteY19" fmla="*/ 230 h 1114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589362" h="1114656">
                      <a:moveTo>
                        <a:pt x="350235" y="230"/>
                      </a:moveTo>
                      <a:cubicBezTo>
                        <a:pt x="435913" y="4331"/>
                        <a:pt x="525735" y="49191"/>
                        <a:pt x="594137" y="107476"/>
                      </a:cubicBezTo>
                      <a:lnTo>
                        <a:pt x="640707" y="160047"/>
                      </a:lnTo>
                      <a:lnTo>
                        <a:pt x="720784" y="145105"/>
                      </a:lnTo>
                      <a:cubicBezTo>
                        <a:pt x="799918" y="135551"/>
                        <a:pt x="884055" y="130404"/>
                        <a:pt x="971289" y="130404"/>
                      </a:cubicBezTo>
                      <a:cubicBezTo>
                        <a:pt x="1014906" y="130404"/>
                        <a:pt x="1057749" y="131691"/>
                        <a:pt x="1099580" y="134172"/>
                      </a:cubicBezTo>
                      <a:lnTo>
                        <a:pt x="1201768" y="143313"/>
                      </a:lnTo>
                      <a:lnTo>
                        <a:pt x="1351744" y="118173"/>
                      </a:lnTo>
                      <a:cubicBezTo>
                        <a:pt x="1653704" y="83016"/>
                        <a:pt x="2105789" y="93540"/>
                        <a:pt x="2371020" y="109415"/>
                      </a:cubicBezTo>
                      <a:cubicBezTo>
                        <a:pt x="2795390" y="134815"/>
                        <a:pt x="3589362" y="159611"/>
                        <a:pt x="3589362" y="391901"/>
                      </a:cubicBezTo>
                      <a:cubicBezTo>
                        <a:pt x="3589362" y="624191"/>
                        <a:pt x="2990652" y="1152224"/>
                        <a:pt x="2366257" y="1112537"/>
                      </a:cubicBezTo>
                      <a:cubicBezTo>
                        <a:pt x="1897961" y="1082772"/>
                        <a:pt x="1387409" y="700615"/>
                        <a:pt x="1161737" y="440864"/>
                      </a:cubicBezTo>
                      <a:lnTo>
                        <a:pt x="1126225" y="397007"/>
                      </a:lnTo>
                      <a:lnTo>
                        <a:pt x="971289" y="394129"/>
                      </a:lnTo>
                      <a:cubicBezTo>
                        <a:pt x="899131" y="394129"/>
                        <a:pt x="827139" y="395471"/>
                        <a:pt x="755557" y="398137"/>
                      </a:cubicBezTo>
                      <a:lnTo>
                        <a:pt x="654595" y="403794"/>
                      </a:lnTo>
                      <a:lnTo>
                        <a:pt x="603760" y="448544"/>
                      </a:lnTo>
                      <a:cubicBezTo>
                        <a:pt x="533870" y="487646"/>
                        <a:pt x="429959" y="509488"/>
                        <a:pt x="293878" y="498243"/>
                      </a:cubicBezTo>
                      <a:cubicBezTo>
                        <a:pt x="21716" y="475754"/>
                        <a:pt x="-42258" y="371926"/>
                        <a:pt x="24285" y="288924"/>
                      </a:cubicBezTo>
                      <a:cubicBezTo>
                        <a:pt x="90828" y="205922"/>
                        <a:pt x="178879" y="-7971"/>
                        <a:pt x="350235" y="23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2" name="フリーフォーム: 図形 1131">
                  <a:extLst>
                    <a:ext uri="{FF2B5EF4-FFF2-40B4-BE49-F238E27FC236}">
                      <a16:creationId xmlns:a16="http://schemas.microsoft.com/office/drawing/2014/main" id="{A6FF4E32-3878-412C-B438-3DBCCC1E3BBE}"/>
                    </a:ext>
                  </a:extLst>
                </p:cNvPr>
                <p:cNvSpPr/>
                <p:nvPr/>
              </p:nvSpPr>
              <p:spPr>
                <a:xfrm>
                  <a:off x="728474" y="5019445"/>
                  <a:ext cx="1248745" cy="501192"/>
                </a:xfrm>
                <a:custGeom>
                  <a:avLst/>
                  <a:gdLst>
                    <a:gd name="connsiteX0" fmla="*/ 350235 w 1248745"/>
                    <a:gd name="connsiteY0" fmla="*/ 230 h 501192"/>
                    <a:gd name="connsiteX1" fmla="*/ 594137 w 1248745"/>
                    <a:gd name="connsiteY1" fmla="*/ 107476 h 501192"/>
                    <a:gd name="connsiteX2" fmla="*/ 640707 w 1248745"/>
                    <a:gd name="connsiteY2" fmla="*/ 160047 h 501192"/>
                    <a:gd name="connsiteX3" fmla="*/ 720784 w 1248745"/>
                    <a:gd name="connsiteY3" fmla="*/ 145105 h 501192"/>
                    <a:gd name="connsiteX4" fmla="*/ 971289 w 1248745"/>
                    <a:gd name="connsiteY4" fmla="*/ 130404 h 501192"/>
                    <a:gd name="connsiteX5" fmla="*/ 1099580 w 1248745"/>
                    <a:gd name="connsiteY5" fmla="*/ 134172 h 501192"/>
                    <a:gd name="connsiteX6" fmla="*/ 1201768 w 1248745"/>
                    <a:gd name="connsiteY6" fmla="*/ 143313 h 501192"/>
                    <a:gd name="connsiteX7" fmla="*/ 1248745 w 1248745"/>
                    <a:gd name="connsiteY7" fmla="*/ 135439 h 501192"/>
                    <a:gd name="connsiteX8" fmla="*/ 1219638 w 1248745"/>
                    <a:gd name="connsiteY8" fmla="*/ 182079 h 501192"/>
                    <a:gd name="connsiteX9" fmla="*/ 1167806 w 1248745"/>
                    <a:gd name="connsiteY9" fmla="*/ 300298 h 501192"/>
                    <a:gd name="connsiteX10" fmla="*/ 1138647 w 1248745"/>
                    <a:gd name="connsiteY10" fmla="*/ 412348 h 501192"/>
                    <a:gd name="connsiteX11" fmla="*/ 1126225 w 1248745"/>
                    <a:gd name="connsiteY11" fmla="*/ 397007 h 501192"/>
                    <a:gd name="connsiteX12" fmla="*/ 971289 w 1248745"/>
                    <a:gd name="connsiteY12" fmla="*/ 394129 h 501192"/>
                    <a:gd name="connsiteX13" fmla="*/ 755557 w 1248745"/>
                    <a:gd name="connsiteY13" fmla="*/ 398137 h 501192"/>
                    <a:gd name="connsiteX14" fmla="*/ 654595 w 1248745"/>
                    <a:gd name="connsiteY14" fmla="*/ 403794 h 501192"/>
                    <a:gd name="connsiteX15" fmla="*/ 603760 w 1248745"/>
                    <a:gd name="connsiteY15" fmla="*/ 448544 h 501192"/>
                    <a:gd name="connsiteX16" fmla="*/ 293878 w 1248745"/>
                    <a:gd name="connsiteY16" fmla="*/ 498243 h 501192"/>
                    <a:gd name="connsiteX17" fmla="*/ 24285 w 1248745"/>
                    <a:gd name="connsiteY17" fmla="*/ 288924 h 501192"/>
                    <a:gd name="connsiteX18" fmla="*/ 350235 w 1248745"/>
                    <a:gd name="connsiteY18" fmla="*/ 230 h 501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48745" h="501192">
                      <a:moveTo>
                        <a:pt x="350235" y="230"/>
                      </a:moveTo>
                      <a:cubicBezTo>
                        <a:pt x="435913" y="4331"/>
                        <a:pt x="525735" y="49191"/>
                        <a:pt x="594137" y="107476"/>
                      </a:cubicBezTo>
                      <a:lnTo>
                        <a:pt x="640707" y="160047"/>
                      </a:lnTo>
                      <a:lnTo>
                        <a:pt x="720784" y="145105"/>
                      </a:lnTo>
                      <a:cubicBezTo>
                        <a:pt x="799918" y="135551"/>
                        <a:pt x="884055" y="130404"/>
                        <a:pt x="971289" y="130404"/>
                      </a:cubicBezTo>
                      <a:cubicBezTo>
                        <a:pt x="1014906" y="130404"/>
                        <a:pt x="1057749" y="131691"/>
                        <a:pt x="1099580" y="134172"/>
                      </a:cubicBezTo>
                      <a:lnTo>
                        <a:pt x="1201768" y="143313"/>
                      </a:lnTo>
                      <a:lnTo>
                        <a:pt x="1248745" y="135439"/>
                      </a:lnTo>
                      <a:lnTo>
                        <a:pt x="1219638" y="182079"/>
                      </a:lnTo>
                      <a:cubicBezTo>
                        <a:pt x="1199152" y="220706"/>
                        <a:pt x="1181816" y="260147"/>
                        <a:pt x="1167806" y="300298"/>
                      </a:cubicBezTo>
                      <a:lnTo>
                        <a:pt x="1138647" y="412348"/>
                      </a:lnTo>
                      <a:lnTo>
                        <a:pt x="1126225" y="397007"/>
                      </a:lnTo>
                      <a:lnTo>
                        <a:pt x="971289" y="394129"/>
                      </a:lnTo>
                      <a:cubicBezTo>
                        <a:pt x="899131" y="394129"/>
                        <a:pt x="827139" y="395471"/>
                        <a:pt x="755557" y="398137"/>
                      </a:cubicBezTo>
                      <a:lnTo>
                        <a:pt x="654595" y="403794"/>
                      </a:lnTo>
                      <a:lnTo>
                        <a:pt x="603760" y="448544"/>
                      </a:lnTo>
                      <a:cubicBezTo>
                        <a:pt x="533870" y="487646"/>
                        <a:pt x="429959" y="509488"/>
                        <a:pt x="293878" y="498243"/>
                      </a:cubicBezTo>
                      <a:cubicBezTo>
                        <a:pt x="21716" y="475754"/>
                        <a:pt x="-42258" y="371926"/>
                        <a:pt x="24285" y="288924"/>
                      </a:cubicBezTo>
                      <a:cubicBezTo>
                        <a:pt x="90828" y="205922"/>
                        <a:pt x="178879" y="-7971"/>
                        <a:pt x="350235" y="23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3" name="フリーフォーム: 図形 1132">
                  <a:extLst>
                    <a:ext uri="{FF2B5EF4-FFF2-40B4-BE49-F238E27FC236}">
                      <a16:creationId xmlns:a16="http://schemas.microsoft.com/office/drawing/2014/main" id="{B1555262-CA98-4C36-99D0-E65C6CE8F7C5}"/>
                    </a:ext>
                  </a:extLst>
                </p:cNvPr>
                <p:cNvSpPr/>
                <p:nvPr/>
              </p:nvSpPr>
              <p:spPr>
                <a:xfrm>
                  <a:off x="892729" y="5204632"/>
                  <a:ext cx="349081" cy="316005"/>
                </a:xfrm>
                <a:custGeom>
                  <a:avLst/>
                  <a:gdLst>
                    <a:gd name="connsiteX0" fmla="*/ 244737 w 349081"/>
                    <a:gd name="connsiteY0" fmla="*/ 99 h 316005"/>
                    <a:gd name="connsiteX1" fmla="*/ 281558 w 349081"/>
                    <a:gd name="connsiteY1" fmla="*/ 9639 h 316005"/>
                    <a:gd name="connsiteX2" fmla="*/ 317934 w 349081"/>
                    <a:gd name="connsiteY2" fmla="*/ 59490 h 316005"/>
                    <a:gd name="connsiteX3" fmla="*/ 334180 w 349081"/>
                    <a:gd name="connsiteY3" fmla="*/ 102203 h 316005"/>
                    <a:gd name="connsiteX4" fmla="*/ 347394 w 349081"/>
                    <a:gd name="connsiteY4" fmla="*/ 236460 h 316005"/>
                    <a:gd name="connsiteX5" fmla="*/ 332474 w 349081"/>
                    <a:gd name="connsiteY5" fmla="*/ 301299 h 316005"/>
                    <a:gd name="connsiteX6" fmla="*/ 309386 w 349081"/>
                    <a:gd name="connsiteY6" fmla="*/ 307087 h 316005"/>
                    <a:gd name="connsiteX7" fmla="*/ 129623 w 349081"/>
                    <a:gd name="connsiteY7" fmla="*/ 313056 h 316005"/>
                    <a:gd name="connsiteX8" fmla="*/ 37169 w 349081"/>
                    <a:gd name="connsiteY8" fmla="*/ 301010 h 316005"/>
                    <a:gd name="connsiteX9" fmla="*/ 0 w 349081"/>
                    <a:gd name="connsiteY9" fmla="*/ 291711 h 316005"/>
                    <a:gd name="connsiteX10" fmla="*/ 114648 w 349081"/>
                    <a:gd name="connsiteY10" fmla="*/ 107703 h 316005"/>
                    <a:gd name="connsiteX11" fmla="*/ 244737 w 349081"/>
                    <a:gd name="connsiteY11" fmla="*/ 99 h 3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49081" h="316005">
                      <a:moveTo>
                        <a:pt x="244737" y="99"/>
                      </a:moveTo>
                      <a:cubicBezTo>
                        <a:pt x="258016" y="-614"/>
                        <a:pt x="270443" y="2530"/>
                        <a:pt x="281558" y="9639"/>
                      </a:cubicBezTo>
                      <a:cubicBezTo>
                        <a:pt x="296378" y="19119"/>
                        <a:pt x="308867" y="35650"/>
                        <a:pt x="317934" y="59490"/>
                      </a:cubicBezTo>
                      <a:lnTo>
                        <a:pt x="334180" y="102203"/>
                      </a:lnTo>
                      <a:cubicBezTo>
                        <a:pt x="347781" y="137962"/>
                        <a:pt x="351751" y="185088"/>
                        <a:pt x="347394" y="236460"/>
                      </a:cubicBezTo>
                      <a:lnTo>
                        <a:pt x="332474" y="301299"/>
                      </a:lnTo>
                      <a:lnTo>
                        <a:pt x="309386" y="307087"/>
                      </a:lnTo>
                      <a:cubicBezTo>
                        <a:pt x="257662" y="316030"/>
                        <a:pt x="197664" y="318679"/>
                        <a:pt x="129623" y="313056"/>
                      </a:cubicBezTo>
                      <a:cubicBezTo>
                        <a:pt x="95603" y="310245"/>
                        <a:pt x="64836" y="306163"/>
                        <a:pt x="37169" y="301010"/>
                      </a:cubicBezTo>
                      <a:lnTo>
                        <a:pt x="0" y="291711"/>
                      </a:lnTo>
                      <a:lnTo>
                        <a:pt x="114648" y="107703"/>
                      </a:lnTo>
                      <a:cubicBezTo>
                        <a:pt x="157400" y="39087"/>
                        <a:pt x="204901" y="2237"/>
                        <a:pt x="244737" y="99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4" name="フリーフォーム: 図形 1133">
                  <a:extLst>
                    <a:ext uri="{FF2B5EF4-FFF2-40B4-BE49-F238E27FC236}">
                      <a16:creationId xmlns:a16="http://schemas.microsoft.com/office/drawing/2014/main" id="{68C4DEEE-1BBE-4740-B695-E567A08FEACC}"/>
                    </a:ext>
                  </a:extLst>
                </p:cNvPr>
                <p:cNvSpPr/>
                <p:nvPr/>
              </p:nvSpPr>
              <p:spPr>
                <a:xfrm rot="9540701" flipH="1">
                  <a:off x="3601298" y="5857058"/>
                  <a:ext cx="653785" cy="223997"/>
                </a:xfrm>
                <a:custGeom>
                  <a:avLst/>
                  <a:gdLst>
                    <a:gd name="connsiteX0" fmla="*/ 508591 w 653143"/>
                    <a:gd name="connsiteY0" fmla="*/ 619459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05172"/>
                    <a:gd name="connsiteX1" fmla="*/ 602860 w 653143"/>
                    <a:gd name="connsiteY1" fmla="*/ 605172 h 605172"/>
                    <a:gd name="connsiteX2" fmla="*/ 581651 w 653143"/>
                    <a:gd name="connsiteY2" fmla="*/ 157555 h 605172"/>
                    <a:gd name="connsiteX3" fmla="*/ 601208 w 653143"/>
                    <a:gd name="connsiteY3" fmla="*/ 152088 h 605172"/>
                    <a:gd name="connsiteX4" fmla="*/ 609400 w 653143"/>
                    <a:gd name="connsiteY4" fmla="*/ 51217 h 605172"/>
                    <a:gd name="connsiteX5" fmla="*/ 27652 w 653143"/>
                    <a:gd name="connsiteY5" fmla="*/ 0 h 605172"/>
                    <a:gd name="connsiteX6" fmla="*/ 66012 w 653143"/>
                    <a:gd name="connsiteY6" fmla="*/ 88557 h 605172"/>
                    <a:gd name="connsiteX7" fmla="*/ 66605 w 653143"/>
                    <a:gd name="connsiteY7" fmla="*/ 96278 h 605172"/>
                    <a:gd name="connsiteX8" fmla="*/ 0 w 653143"/>
                    <a:gd name="connsiteY8" fmla="*/ 126806 h 605172"/>
                    <a:gd name="connsiteX9" fmla="*/ 67258 w 653143"/>
                    <a:gd name="connsiteY9" fmla="*/ 157632 h 605172"/>
                    <a:gd name="connsiteX10" fmla="*/ 63119 w 653143"/>
                    <a:gd name="connsiteY10" fmla="*/ 171390 h 605172"/>
                    <a:gd name="connsiteX11" fmla="*/ 27652 w 653143"/>
                    <a:gd name="connsiteY11" fmla="*/ 221583 h 605172"/>
                    <a:gd name="connsiteX12" fmla="*/ 520233 w 653143"/>
                    <a:gd name="connsiteY12" fmla="*/ 169563 h 605172"/>
                    <a:gd name="connsiteX13" fmla="*/ 529318 w 653143"/>
                    <a:gd name="connsiteY13" fmla="*/ 168054 h 605172"/>
                    <a:gd name="connsiteX0" fmla="*/ 529318 w 653143"/>
                    <a:gd name="connsiteY0" fmla="*/ 168054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12" fmla="*/ 529318 w 653143"/>
                    <a:gd name="connsiteY12" fmla="*/ 168054 h 221583"/>
                    <a:gd name="connsiteX0" fmla="*/ 520233 w 653143"/>
                    <a:gd name="connsiteY0" fmla="*/ 16956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0" fmla="*/ 27652 w 653143"/>
                    <a:gd name="connsiteY0" fmla="*/ 22158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0" fmla="*/ 27652 w 653143"/>
                    <a:gd name="connsiteY0" fmla="*/ 221583 h 221583"/>
                    <a:gd name="connsiteX1" fmla="*/ 601208 w 653143"/>
                    <a:gd name="connsiteY1" fmla="*/ 152088 h 221583"/>
                    <a:gd name="connsiteX2" fmla="*/ 609400 w 653143"/>
                    <a:gd name="connsiteY2" fmla="*/ 51217 h 221583"/>
                    <a:gd name="connsiteX3" fmla="*/ 27652 w 653143"/>
                    <a:gd name="connsiteY3" fmla="*/ 0 h 221583"/>
                    <a:gd name="connsiteX4" fmla="*/ 66012 w 653143"/>
                    <a:gd name="connsiteY4" fmla="*/ 88557 h 221583"/>
                    <a:gd name="connsiteX5" fmla="*/ 66605 w 653143"/>
                    <a:gd name="connsiteY5" fmla="*/ 96278 h 221583"/>
                    <a:gd name="connsiteX6" fmla="*/ 0 w 653143"/>
                    <a:gd name="connsiteY6" fmla="*/ 126806 h 221583"/>
                    <a:gd name="connsiteX7" fmla="*/ 67258 w 653143"/>
                    <a:gd name="connsiteY7" fmla="*/ 157632 h 221583"/>
                    <a:gd name="connsiteX8" fmla="*/ 63119 w 653143"/>
                    <a:gd name="connsiteY8" fmla="*/ 171390 h 221583"/>
                    <a:gd name="connsiteX9" fmla="*/ 27652 w 653143"/>
                    <a:gd name="connsiteY9" fmla="*/ 221583 h 221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3143" h="221583">
                      <a:moveTo>
                        <a:pt x="27652" y="221583"/>
                      </a:moveTo>
                      <a:cubicBezTo>
                        <a:pt x="117333" y="218366"/>
                        <a:pt x="504250" y="180482"/>
                        <a:pt x="601208" y="152088"/>
                      </a:cubicBezTo>
                      <a:cubicBezTo>
                        <a:pt x="672599" y="123866"/>
                        <a:pt x="665577" y="63870"/>
                        <a:pt x="609400" y="51217"/>
                      </a:cubicBezTo>
                      <a:cubicBezTo>
                        <a:pt x="545199" y="36755"/>
                        <a:pt x="237341" y="18466"/>
                        <a:pt x="27652" y="0"/>
                      </a:cubicBezTo>
                      <a:cubicBezTo>
                        <a:pt x="45389" y="24035"/>
                        <a:pt x="59704" y="48845"/>
                        <a:pt x="66012" y="88557"/>
                      </a:cubicBezTo>
                      <a:cubicBezTo>
                        <a:pt x="66210" y="91131"/>
                        <a:pt x="66407" y="93704"/>
                        <a:pt x="66605" y="96278"/>
                      </a:cubicBezTo>
                      <a:lnTo>
                        <a:pt x="0" y="126806"/>
                      </a:lnTo>
                      <a:lnTo>
                        <a:pt x="67258" y="157632"/>
                      </a:lnTo>
                      <a:lnTo>
                        <a:pt x="63119" y="171390"/>
                      </a:lnTo>
                      <a:cubicBezTo>
                        <a:pt x="51297" y="197526"/>
                        <a:pt x="27191" y="195447"/>
                        <a:pt x="27652" y="221583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35" name="グループ化 1134">
                  <a:extLst>
                    <a:ext uri="{FF2B5EF4-FFF2-40B4-BE49-F238E27FC236}">
                      <a16:creationId xmlns:a16="http://schemas.microsoft.com/office/drawing/2014/main" id="{0F1D2FF7-5237-4BBD-A295-75A6A2112FA4}"/>
                    </a:ext>
                  </a:extLst>
                </p:cNvPr>
                <p:cNvGrpSpPr/>
                <p:nvPr/>
              </p:nvGrpSpPr>
              <p:grpSpPr>
                <a:xfrm>
                  <a:off x="864335" y="5101357"/>
                  <a:ext cx="170974" cy="170974"/>
                  <a:chOff x="1389970" y="4934997"/>
                  <a:chExt cx="170974" cy="170974"/>
                </a:xfrm>
              </p:grpSpPr>
              <p:sp>
                <p:nvSpPr>
                  <p:cNvPr id="1137" name="楕円 1136">
                    <a:extLst>
                      <a:ext uri="{FF2B5EF4-FFF2-40B4-BE49-F238E27FC236}">
                        <a16:creationId xmlns:a16="http://schemas.microsoft.com/office/drawing/2014/main" id="{6249F56F-942A-4EB6-943A-8E7ED74C5D95}"/>
                      </a:ext>
                    </a:extLst>
                  </p:cNvPr>
                  <p:cNvSpPr/>
                  <p:nvPr/>
                </p:nvSpPr>
                <p:spPr>
                  <a:xfrm>
                    <a:off x="1389970" y="4934997"/>
                    <a:ext cx="170974" cy="170974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8" name="楕円 1137">
                    <a:extLst>
                      <a:ext uri="{FF2B5EF4-FFF2-40B4-BE49-F238E27FC236}">
                        <a16:creationId xmlns:a16="http://schemas.microsoft.com/office/drawing/2014/main" id="{6568B80B-4DEF-4373-B24D-F0024929130A}"/>
                      </a:ext>
                    </a:extLst>
                  </p:cNvPr>
                  <p:cNvSpPr/>
                  <p:nvPr/>
                </p:nvSpPr>
                <p:spPr>
                  <a:xfrm>
                    <a:off x="1414914" y="4967071"/>
                    <a:ext cx="106825" cy="106825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36" name="フリーフォーム: 図形 1135">
                  <a:extLst>
                    <a:ext uri="{FF2B5EF4-FFF2-40B4-BE49-F238E27FC236}">
                      <a16:creationId xmlns:a16="http://schemas.microsoft.com/office/drawing/2014/main" id="{DA9C6B39-D53C-455B-92AA-1EA9CF831930}"/>
                    </a:ext>
                  </a:extLst>
                </p:cNvPr>
                <p:cNvSpPr/>
                <p:nvPr/>
              </p:nvSpPr>
              <p:spPr>
                <a:xfrm>
                  <a:off x="1802988" y="5099432"/>
                  <a:ext cx="1675058" cy="2016529"/>
                </a:xfrm>
                <a:custGeom>
                  <a:avLst/>
                  <a:gdLst>
                    <a:gd name="connsiteX0" fmla="*/ 412971 w 781074"/>
                    <a:gd name="connsiteY0" fmla="*/ 20164 h 1036374"/>
                    <a:gd name="connsiteX1" fmla="*/ 355821 w 781074"/>
                    <a:gd name="connsiteY1" fmla="*/ 20164 h 1036374"/>
                    <a:gd name="connsiteX2" fmla="*/ 57371 w 781074"/>
                    <a:gd name="connsiteY2" fmla="*/ 229714 h 1036374"/>
                    <a:gd name="connsiteX3" fmla="*/ 95471 w 781074"/>
                    <a:gd name="connsiteY3" fmla="*/ 712314 h 1036374"/>
                    <a:gd name="connsiteX4" fmla="*/ 221 w 781074"/>
                    <a:gd name="connsiteY4" fmla="*/ 940914 h 1036374"/>
                    <a:gd name="connsiteX5" fmla="*/ 127221 w 781074"/>
                    <a:gd name="connsiteY5" fmla="*/ 877414 h 1036374"/>
                    <a:gd name="connsiteX6" fmla="*/ 171671 w 781074"/>
                    <a:gd name="connsiteY6" fmla="*/ 1036164 h 1036374"/>
                    <a:gd name="connsiteX7" fmla="*/ 254221 w 781074"/>
                    <a:gd name="connsiteY7" fmla="*/ 902814 h 1036374"/>
                    <a:gd name="connsiteX8" fmla="*/ 336771 w 781074"/>
                    <a:gd name="connsiteY8" fmla="*/ 1036164 h 1036374"/>
                    <a:gd name="connsiteX9" fmla="*/ 343121 w 781074"/>
                    <a:gd name="connsiteY9" fmla="*/ 864714 h 1036374"/>
                    <a:gd name="connsiteX10" fmla="*/ 412971 w 781074"/>
                    <a:gd name="connsiteY10" fmla="*/ 648814 h 1036374"/>
                    <a:gd name="connsiteX11" fmla="*/ 482821 w 781074"/>
                    <a:gd name="connsiteY11" fmla="*/ 324964 h 1036374"/>
                    <a:gd name="connsiteX12" fmla="*/ 647921 w 781074"/>
                    <a:gd name="connsiteY12" fmla="*/ 204314 h 1036374"/>
                    <a:gd name="connsiteX13" fmla="*/ 774921 w 781074"/>
                    <a:gd name="connsiteY13" fmla="*/ 102714 h 1036374"/>
                    <a:gd name="connsiteX14" fmla="*/ 749521 w 781074"/>
                    <a:gd name="connsiteY14" fmla="*/ 51914 h 1036374"/>
                    <a:gd name="connsiteX0" fmla="*/ 463763 w 781074"/>
                    <a:gd name="connsiteY0" fmla="*/ 10267 h 1050757"/>
                    <a:gd name="connsiteX1" fmla="*/ 355821 w 781074"/>
                    <a:gd name="connsiteY1" fmla="*/ 34547 h 1050757"/>
                    <a:gd name="connsiteX2" fmla="*/ 57371 w 781074"/>
                    <a:gd name="connsiteY2" fmla="*/ 244097 h 1050757"/>
                    <a:gd name="connsiteX3" fmla="*/ 95471 w 781074"/>
                    <a:gd name="connsiteY3" fmla="*/ 726697 h 1050757"/>
                    <a:gd name="connsiteX4" fmla="*/ 221 w 781074"/>
                    <a:gd name="connsiteY4" fmla="*/ 955297 h 1050757"/>
                    <a:gd name="connsiteX5" fmla="*/ 127221 w 781074"/>
                    <a:gd name="connsiteY5" fmla="*/ 891797 h 1050757"/>
                    <a:gd name="connsiteX6" fmla="*/ 171671 w 781074"/>
                    <a:gd name="connsiteY6" fmla="*/ 1050547 h 1050757"/>
                    <a:gd name="connsiteX7" fmla="*/ 254221 w 781074"/>
                    <a:gd name="connsiteY7" fmla="*/ 917197 h 1050757"/>
                    <a:gd name="connsiteX8" fmla="*/ 336771 w 781074"/>
                    <a:gd name="connsiteY8" fmla="*/ 1050547 h 1050757"/>
                    <a:gd name="connsiteX9" fmla="*/ 343121 w 781074"/>
                    <a:gd name="connsiteY9" fmla="*/ 879097 h 1050757"/>
                    <a:gd name="connsiteX10" fmla="*/ 412971 w 781074"/>
                    <a:gd name="connsiteY10" fmla="*/ 663197 h 1050757"/>
                    <a:gd name="connsiteX11" fmla="*/ 482821 w 781074"/>
                    <a:gd name="connsiteY11" fmla="*/ 339347 h 1050757"/>
                    <a:gd name="connsiteX12" fmla="*/ 647921 w 781074"/>
                    <a:gd name="connsiteY12" fmla="*/ 218697 h 1050757"/>
                    <a:gd name="connsiteX13" fmla="*/ 774921 w 781074"/>
                    <a:gd name="connsiteY13" fmla="*/ 117097 h 1050757"/>
                    <a:gd name="connsiteX14" fmla="*/ 749521 w 781074"/>
                    <a:gd name="connsiteY14" fmla="*/ 66297 h 1050757"/>
                    <a:gd name="connsiteX0" fmla="*/ 463763 w 781074"/>
                    <a:gd name="connsiteY0" fmla="*/ 21883 h 1062373"/>
                    <a:gd name="connsiteX1" fmla="*/ 277940 w 781074"/>
                    <a:gd name="connsiteY1" fmla="*/ 21883 h 1062373"/>
                    <a:gd name="connsiteX2" fmla="*/ 57371 w 781074"/>
                    <a:gd name="connsiteY2" fmla="*/ 255713 h 1062373"/>
                    <a:gd name="connsiteX3" fmla="*/ 95471 w 781074"/>
                    <a:gd name="connsiteY3" fmla="*/ 738313 h 1062373"/>
                    <a:gd name="connsiteX4" fmla="*/ 221 w 781074"/>
                    <a:gd name="connsiteY4" fmla="*/ 966913 h 1062373"/>
                    <a:gd name="connsiteX5" fmla="*/ 127221 w 781074"/>
                    <a:gd name="connsiteY5" fmla="*/ 903413 h 1062373"/>
                    <a:gd name="connsiteX6" fmla="*/ 171671 w 781074"/>
                    <a:gd name="connsiteY6" fmla="*/ 1062163 h 1062373"/>
                    <a:gd name="connsiteX7" fmla="*/ 254221 w 781074"/>
                    <a:gd name="connsiteY7" fmla="*/ 928813 h 1062373"/>
                    <a:gd name="connsiteX8" fmla="*/ 336771 w 781074"/>
                    <a:gd name="connsiteY8" fmla="*/ 1062163 h 1062373"/>
                    <a:gd name="connsiteX9" fmla="*/ 343121 w 781074"/>
                    <a:gd name="connsiteY9" fmla="*/ 890713 h 1062373"/>
                    <a:gd name="connsiteX10" fmla="*/ 412971 w 781074"/>
                    <a:gd name="connsiteY10" fmla="*/ 674813 h 1062373"/>
                    <a:gd name="connsiteX11" fmla="*/ 482821 w 781074"/>
                    <a:gd name="connsiteY11" fmla="*/ 350963 h 1062373"/>
                    <a:gd name="connsiteX12" fmla="*/ 647921 w 781074"/>
                    <a:gd name="connsiteY12" fmla="*/ 230313 h 1062373"/>
                    <a:gd name="connsiteX13" fmla="*/ 774921 w 781074"/>
                    <a:gd name="connsiteY13" fmla="*/ 128713 h 1062373"/>
                    <a:gd name="connsiteX14" fmla="*/ 749521 w 781074"/>
                    <a:gd name="connsiteY14" fmla="*/ 77913 h 1062373"/>
                    <a:gd name="connsiteX0" fmla="*/ 463763 w 778273"/>
                    <a:gd name="connsiteY0" fmla="*/ 21883 h 1062373"/>
                    <a:gd name="connsiteX1" fmla="*/ 277940 w 778273"/>
                    <a:gd name="connsiteY1" fmla="*/ 21883 h 1062373"/>
                    <a:gd name="connsiteX2" fmla="*/ 57371 w 778273"/>
                    <a:gd name="connsiteY2" fmla="*/ 255713 h 1062373"/>
                    <a:gd name="connsiteX3" fmla="*/ 95471 w 778273"/>
                    <a:gd name="connsiteY3" fmla="*/ 738313 h 1062373"/>
                    <a:gd name="connsiteX4" fmla="*/ 221 w 778273"/>
                    <a:gd name="connsiteY4" fmla="*/ 966913 h 1062373"/>
                    <a:gd name="connsiteX5" fmla="*/ 127221 w 778273"/>
                    <a:gd name="connsiteY5" fmla="*/ 903413 h 1062373"/>
                    <a:gd name="connsiteX6" fmla="*/ 171671 w 778273"/>
                    <a:gd name="connsiteY6" fmla="*/ 1062163 h 1062373"/>
                    <a:gd name="connsiteX7" fmla="*/ 254221 w 778273"/>
                    <a:gd name="connsiteY7" fmla="*/ 928813 h 1062373"/>
                    <a:gd name="connsiteX8" fmla="*/ 336771 w 778273"/>
                    <a:gd name="connsiteY8" fmla="*/ 1062163 h 1062373"/>
                    <a:gd name="connsiteX9" fmla="*/ 343121 w 778273"/>
                    <a:gd name="connsiteY9" fmla="*/ 890713 h 1062373"/>
                    <a:gd name="connsiteX10" fmla="*/ 412971 w 778273"/>
                    <a:gd name="connsiteY10" fmla="*/ 674813 h 1062373"/>
                    <a:gd name="connsiteX11" fmla="*/ 482821 w 778273"/>
                    <a:gd name="connsiteY11" fmla="*/ 350963 h 1062373"/>
                    <a:gd name="connsiteX12" fmla="*/ 647921 w 778273"/>
                    <a:gd name="connsiteY12" fmla="*/ 230313 h 1062373"/>
                    <a:gd name="connsiteX13" fmla="*/ 774921 w 778273"/>
                    <a:gd name="connsiteY13" fmla="*/ 128713 h 1062373"/>
                    <a:gd name="connsiteX14" fmla="*/ 719046 w 778273"/>
                    <a:gd name="connsiteY14" fmla="*/ 21260 h 1062373"/>
                    <a:gd name="connsiteX0" fmla="*/ 463763 w 788086"/>
                    <a:gd name="connsiteY0" fmla="*/ 21883 h 1062373"/>
                    <a:gd name="connsiteX1" fmla="*/ 277940 w 788086"/>
                    <a:gd name="connsiteY1" fmla="*/ 21883 h 1062373"/>
                    <a:gd name="connsiteX2" fmla="*/ 57371 w 788086"/>
                    <a:gd name="connsiteY2" fmla="*/ 255713 h 1062373"/>
                    <a:gd name="connsiteX3" fmla="*/ 95471 w 788086"/>
                    <a:gd name="connsiteY3" fmla="*/ 738313 h 1062373"/>
                    <a:gd name="connsiteX4" fmla="*/ 221 w 788086"/>
                    <a:gd name="connsiteY4" fmla="*/ 966913 h 1062373"/>
                    <a:gd name="connsiteX5" fmla="*/ 127221 w 788086"/>
                    <a:gd name="connsiteY5" fmla="*/ 903413 h 1062373"/>
                    <a:gd name="connsiteX6" fmla="*/ 171671 w 788086"/>
                    <a:gd name="connsiteY6" fmla="*/ 1062163 h 1062373"/>
                    <a:gd name="connsiteX7" fmla="*/ 254221 w 788086"/>
                    <a:gd name="connsiteY7" fmla="*/ 928813 h 1062373"/>
                    <a:gd name="connsiteX8" fmla="*/ 336771 w 788086"/>
                    <a:gd name="connsiteY8" fmla="*/ 1062163 h 1062373"/>
                    <a:gd name="connsiteX9" fmla="*/ 343121 w 788086"/>
                    <a:gd name="connsiteY9" fmla="*/ 890713 h 1062373"/>
                    <a:gd name="connsiteX10" fmla="*/ 412971 w 788086"/>
                    <a:gd name="connsiteY10" fmla="*/ 674813 h 1062373"/>
                    <a:gd name="connsiteX11" fmla="*/ 482821 w 788086"/>
                    <a:gd name="connsiteY11" fmla="*/ 350963 h 1062373"/>
                    <a:gd name="connsiteX12" fmla="*/ 647921 w 788086"/>
                    <a:gd name="connsiteY12" fmla="*/ 230313 h 1062373"/>
                    <a:gd name="connsiteX13" fmla="*/ 774921 w 788086"/>
                    <a:gd name="connsiteY13" fmla="*/ 128713 h 1062373"/>
                    <a:gd name="connsiteX14" fmla="*/ 719046 w 788086"/>
                    <a:gd name="connsiteY14" fmla="*/ 21260 h 1062373"/>
                    <a:gd name="connsiteX0" fmla="*/ 426516 w 788086"/>
                    <a:gd name="connsiteY0" fmla="*/ 19706 h 1064242"/>
                    <a:gd name="connsiteX1" fmla="*/ 277940 w 788086"/>
                    <a:gd name="connsiteY1" fmla="*/ 23752 h 1064242"/>
                    <a:gd name="connsiteX2" fmla="*/ 57371 w 788086"/>
                    <a:gd name="connsiteY2" fmla="*/ 257582 h 1064242"/>
                    <a:gd name="connsiteX3" fmla="*/ 95471 w 788086"/>
                    <a:gd name="connsiteY3" fmla="*/ 740182 h 1064242"/>
                    <a:gd name="connsiteX4" fmla="*/ 221 w 788086"/>
                    <a:gd name="connsiteY4" fmla="*/ 968782 h 1064242"/>
                    <a:gd name="connsiteX5" fmla="*/ 127221 w 788086"/>
                    <a:gd name="connsiteY5" fmla="*/ 905282 h 1064242"/>
                    <a:gd name="connsiteX6" fmla="*/ 171671 w 788086"/>
                    <a:gd name="connsiteY6" fmla="*/ 1064032 h 1064242"/>
                    <a:gd name="connsiteX7" fmla="*/ 254221 w 788086"/>
                    <a:gd name="connsiteY7" fmla="*/ 930682 h 1064242"/>
                    <a:gd name="connsiteX8" fmla="*/ 336771 w 788086"/>
                    <a:gd name="connsiteY8" fmla="*/ 1064032 h 1064242"/>
                    <a:gd name="connsiteX9" fmla="*/ 343121 w 788086"/>
                    <a:gd name="connsiteY9" fmla="*/ 892582 h 1064242"/>
                    <a:gd name="connsiteX10" fmla="*/ 412971 w 788086"/>
                    <a:gd name="connsiteY10" fmla="*/ 676682 h 1064242"/>
                    <a:gd name="connsiteX11" fmla="*/ 482821 w 788086"/>
                    <a:gd name="connsiteY11" fmla="*/ 352832 h 1064242"/>
                    <a:gd name="connsiteX12" fmla="*/ 647921 w 788086"/>
                    <a:gd name="connsiteY12" fmla="*/ 232182 h 1064242"/>
                    <a:gd name="connsiteX13" fmla="*/ 774921 w 788086"/>
                    <a:gd name="connsiteY13" fmla="*/ 130582 h 1064242"/>
                    <a:gd name="connsiteX14" fmla="*/ 719046 w 788086"/>
                    <a:gd name="connsiteY14" fmla="*/ 23129 h 1064242"/>
                    <a:gd name="connsiteX0" fmla="*/ 426516 w 788086"/>
                    <a:gd name="connsiteY0" fmla="*/ 4540 h 1049076"/>
                    <a:gd name="connsiteX1" fmla="*/ 258187 w 788086"/>
                    <a:gd name="connsiteY1" fmla="*/ 62541 h 1049076"/>
                    <a:gd name="connsiteX2" fmla="*/ 57371 w 788086"/>
                    <a:gd name="connsiteY2" fmla="*/ 242416 h 1049076"/>
                    <a:gd name="connsiteX3" fmla="*/ 95471 w 788086"/>
                    <a:gd name="connsiteY3" fmla="*/ 725016 h 1049076"/>
                    <a:gd name="connsiteX4" fmla="*/ 221 w 788086"/>
                    <a:gd name="connsiteY4" fmla="*/ 953616 h 1049076"/>
                    <a:gd name="connsiteX5" fmla="*/ 127221 w 788086"/>
                    <a:gd name="connsiteY5" fmla="*/ 890116 h 1049076"/>
                    <a:gd name="connsiteX6" fmla="*/ 171671 w 788086"/>
                    <a:gd name="connsiteY6" fmla="*/ 1048866 h 1049076"/>
                    <a:gd name="connsiteX7" fmla="*/ 254221 w 788086"/>
                    <a:gd name="connsiteY7" fmla="*/ 915516 h 1049076"/>
                    <a:gd name="connsiteX8" fmla="*/ 336771 w 788086"/>
                    <a:gd name="connsiteY8" fmla="*/ 1048866 h 1049076"/>
                    <a:gd name="connsiteX9" fmla="*/ 343121 w 788086"/>
                    <a:gd name="connsiteY9" fmla="*/ 877416 h 1049076"/>
                    <a:gd name="connsiteX10" fmla="*/ 412971 w 788086"/>
                    <a:gd name="connsiteY10" fmla="*/ 661516 h 1049076"/>
                    <a:gd name="connsiteX11" fmla="*/ 482821 w 788086"/>
                    <a:gd name="connsiteY11" fmla="*/ 337666 h 1049076"/>
                    <a:gd name="connsiteX12" fmla="*/ 647921 w 788086"/>
                    <a:gd name="connsiteY12" fmla="*/ 217016 h 1049076"/>
                    <a:gd name="connsiteX13" fmla="*/ 774921 w 788086"/>
                    <a:gd name="connsiteY13" fmla="*/ 115416 h 1049076"/>
                    <a:gd name="connsiteX14" fmla="*/ 719046 w 788086"/>
                    <a:gd name="connsiteY14" fmla="*/ 7963 h 1049076"/>
                    <a:gd name="connsiteX0" fmla="*/ 385600 w 788086"/>
                    <a:gd name="connsiteY0" fmla="*/ 3739 h 1061764"/>
                    <a:gd name="connsiteX1" fmla="*/ 258187 w 788086"/>
                    <a:gd name="connsiteY1" fmla="*/ 75229 h 1061764"/>
                    <a:gd name="connsiteX2" fmla="*/ 57371 w 788086"/>
                    <a:gd name="connsiteY2" fmla="*/ 255104 h 1061764"/>
                    <a:gd name="connsiteX3" fmla="*/ 95471 w 788086"/>
                    <a:gd name="connsiteY3" fmla="*/ 737704 h 1061764"/>
                    <a:gd name="connsiteX4" fmla="*/ 221 w 788086"/>
                    <a:gd name="connsiteY4" fmla="*/ 966304 h 1061764"/>
                    <a:gd name="connsiteX5" fmla="*/ 127221 w 788086"/>
                    <a:gd name="connsiteY5" fmla="*/ 902804 h 1061764"/>
                    <a:gd name="connsiteX6" fmla="*/ 171671 w 788086"/>
                    <a:gd name="connsiteY6" fmla="*/ 1061554 h 1061764"/>
                    <a:gd name="connsiteX7" fmla="*/ 254221 w 788086"/>
                    <a:gd name="connsiteY7" fmla="*/ 928204 h 1061764"/>
                    <a:gd name="connsiteX8" fmla="*/ 336771 w 788086"/>
                    <a:gd name="connsiteY8" fmla="*/ 1061554 h 1061764"/>
                    <a:gd name="connsiteX9" fmla="*/ 343121 w 788086"/>
                    <a:gd name="connsiteY9" fmla="*/ 890104 h 1061764"/>
                    <a:gd name="connsiteX10" fmla="*/ 412971 w 788086"/>
                    <a:gd name="connsiteY10" fmla="*/ 674204 h 1061764"/>
                    <a:gd name="connsiteX11" fmla="*/ 482821 w 788086"/>
                    <a:gd name="connsiteY11" fmla="*/ 350354 h 1061764"/>
                    <a:gd name="connsiteX12" fmla="*/ 647921 w 788086"/>
                    <a:gd name="connsiteY12" fmla="*/ 229704 h 1061764"/>
                    <a:gd name="connsiteX13" fmla="*/ 774921 w 788086"/>
                    <a:gd name="connsiteY13" fmla="*/ 128104 h 1061764"/>
                    <a:gd name="connsiteX14" fmla="*/ 719046 w 788086"/>
                    <a:gd name="connsiteY14" fmla="*/ 20651 h 1061764"/>
                    <a:gd name="connsiteX0" fmla="*/ 385600 w 788086"/>
                    <a:gd name="connsiteY0" fmla="*/ 7239 h 1065264"/>
                    <a:gd name="connsiteX1" fmla="*/ 258187 w 788086"/>
                    <a:gd name="connsiteY1" fmla="*/ 78729 h 1065264"/>
                    <a:gd name="connsiteX2" fmla="*/ 57371 w 788086"/>
                    <a:gd name="connsiteY2" fmla="*/ 258604 h 1065264"/>
                    <a:gd name="connsiteX3" fmla="*/ 95471 w 788086"/>
                    <a:gd name="connsiteY3" fmla="*/ 741204 h 1065264"/>
                    <a:gd name="connsiteX4" fmla="*/ 221 w 788086"/>
                    <a:gd name="connsiteY4" fmla="*/ 969804 h 1065264"/>
                    <a:gd name="connsiteX5" fmla="*/ 127221 w 788086"/>
                    <a:gd name="connsiteY5" fmla="*/ 906304 h 1065264"/>
                    <a:gd name="connsiteX6" fmla="*/ 171671 w 788086"/>
                    <a:gd name="connsiteY6" fmla="*/ 1065054 h 1065264"/>
                    <a:gd name="connsiteX7" fmla="*/ 254221 w 788086"/>
                    <a:gd name="connsiteY7" fmla="*/ 931704 h 1065264"/>
                    <a:gd name="connsiteX8" fmla="*/ 336771 w 788086"/>
                    <a:gd name="connsiteY8" fmla="*/ 1065054 h 1065264"/>
                    <a:gd name="connsiteX9" fmla="*/ 343121 w 788086"/>
                    <a:gd name="connsiteY9" fmla="*/ 893604 h 1065264"/>
                    <a:gd name="connsiteX10" fmla="*/ 412971 w 788086"/>
                    <a:gd name="connsiteY10" fmla="*/ 677704 h 1065264"/>
                    <a:gd name="connsiteX11" fmla="*/ 482821 w 788086"/>
                    <a:gd name="connsiteY11" fmla="*/ 353854 h 1065264"/>
                    <a:gd name="connsiteX12" fmla="*/ 647921 w 788086"/>
                    <a:gd name="connsiteY12" fmla="*/ 233204 h 1065264"/>
                    <a:gd name="connsiteX13" fmla="*/ 774921 w 788086"/>
                    <a:gd name="connsiteY13" fmla="*/ 131604 h 1065264"/>
                    <a:gd name="connsiteX14" fmla="*/ 719046 w 788086"/>
                    <a:gd name="connsiteY14" fmla="*/ 24151 h 1065264"/>
                    <a:gd name="connsiteX0" fmla="*/ 385600 w 821530"/>
                    <a:gd name="connsiteY0" fmla="*/ 7239 h 1065264"/>
                    <a:gd name="connsiteX1" fmla="*/ 258187 w 821530"/>
                    <a:gd name="connsiteY1" fmla="*/ 78729 h 1065264"/>
                    <a:gd name="connsiteX2" fmla="*/ 57371 w 821530"/>
                    <a:gd name="connsiteY2" fmla="*/ 258604 h 1065264"/>
                    <a:gd name="connsiteX3" fmla="*/ 95471 w 821530"/>
                    <a:gd name="connsiteY3" fmla="*/ 741204 h 1065264"/>
                    <a:gd name="connsiteX4" fmla="*/ 221 w 821530"/>
                    <a:gd name="connsiteY4" fmla="*/ 969804 h 1065264"/>
                    <a:gd name="connsiteX5" fmla="*/ 127221 w 821530"/>
                    <a:gd name="connsiteY5" fmla="*/ 906304 h 1065264"/>
                    <a:gd name="connsiteX6" fmla="*/ 171671 w 821530"/>
                    <a:gd name="connsiteY6" fmla="*/ 1065054 h 1065264"/>
                    <a:gd name="connsiteX7" fmla="*/ 254221 w 821530"/>
                    <a:gd name="connsiteY7" fmla="*/ 931704 h 1065264"/>
                    <a:gd name="connsiteX8" fmla="*/ 336771 w 821530"/>
                    <a:gd name="connsiteY8" fmla="*/ 1065054 h 1065264"/>
                    <a:gd name="connsiteX9" fmla="*/ 343121 w 821530"/>
                    <a:gd name="connsiteY9" fmla="*/ 893604 h 1065264"/>
                    <a:gd name="connsiteX10" fmla="*/ 412971 w 821530"/>
                    <a:gd name="connsiteY10" fmla="*/ 677704 h 1065264"/>
                    <a:gd name="connsiteX11" fmla="*/ 482821 w 821530"/>
                    <a:gd name="connsiteY11" fmla="*/ 353854 h 1065264"/>
                    <a:gd name="connsiteX12" fmla="*/ 647921 w 821530"/>
                    <a:gd name="connsiteY12" fmla="*/ 233204 h 1065264"/>
                    <a:gd name="connsiteX13" fmla="*/ 811604 w 821530"/>
                    <a:gd name="connsiteY13" fmla="*/ 175443 h 1065264"/>
                    <a:gd name="connsiteX14" fmla="*/ 719046 w 821530"/>
                    <a:gd name="connsiteY14" fmla="*/ 24151 h 1065264"/>
                    <a:gd name="connsiteX0" fmla="*/ 385600 w 819940"/>
                    <a:gd name="connsiteY0" fmla="*/ 7239 h 1065264"/>
                    <a:gd name="connsiteX1" fmla="*/ 258187 w 819940"/>
                    <a:gd name="connsiteY1" fmla="*/ 78729 h 1065264"/>
                    <a:gd name="connsiteX2" fmla="*/ 57371 w 819940"/>
                    <a:gd name="connsiteY2" fmla="*/ 258604 h 1065264"/>
                    <a:gd name="connsiteX3" fmla="*/ 95471 w 819940"/>
                    <a:gd name="connsiteY3" fmla="*/ 741204 h 1065264"/>
                    <a:gd name="connsiteX4" fmla="*/ 221 w 819940"/>
                    <a:gd name="connsiteY4" fmla="*/ 969804 h 1065264"/>
                    <a:gd name="connsiteX5" fmla="*/ 127221 w 819940"/>
                    <a:gd name="connsiteY5" fmla="*/ 906304 h 1065264"/>
                    <a:gd name="connsiteX6" fmla="*/ 171671 w 819940"/>
                    <a:gd name="connsiteY6" fmla="*/ 1065054 h 1065264"/>
                    <a:gd name="connsiteX7" fmla="*/ 254221 w 819940"/>
                    <a:gd name="connsiteY7" fmla="*/ 931704 h 1065264"/>
                    <a:gd name="connsiteX8" fmla="*/ 336771 w 819940"/>
                    <a:gd name="connsiteY8" fmla="*/ 1065054 h 1065264"/>
                    <a:gd name="connsiteX9" fmla="*/ 343121 w 819940"/>
                    <a:gd name="connsiteY9" fmla="*/ 893604 h 1065264"/>
                    <a:gd name="connsiteX10" fmla="*/ 412971 w 819940"/>
                    <a:gd name="connsiteY10" fmla="*/ 677704 h 1065264"/>
                    <a:gd name="connsiteX11" fmla="*/ 482821 w 819940"/>
                    <a:gd name="connsiteY11" fmla="*/ 353854 h 1065264"/>
                    <a:gd name="connsiteX12" fmla="*/ 647921 w 819940"/>
                    <a:gd name="connsiteY12" fmla="*/ 233204 h 1065264"/>
                    <a:gd name="connsiteX13" fmla="*/ 811604 w 819940"/>
                    <a:gd name="connsiteY13" fmla="*/ 175443 h 1065264"/>
                    <a:gd name="connsiteX14" fmla="*/ 690828 w 819940"/>
                    <a:gd name="connsiteY14" fmla="*/ 14034 h 1065264"/>
                    <a:gd name="connsiteX0" fmla="*/ 385600 w 824905"/>
                    <a:gd name="connsiteY0" fmla="*/ 7239 h 1065264"/>
                    <a:gd name="connsiteX1" fmla="*/ 258187 w 824905"/>
                    <a:gd name="connsiteY1" fmla="*/ 78729 h 1065264"/>
                    <a:gd name="connsiteX2" fmla="*/ 57371 w 824905"/>
                    <a:gd name="connsiteY2" fmla="*/ 258604 h 1065264"/>
                    <a:gd name="connsiteX3" fmla="*/ 95471 w 824905"/>
                    <a:gd name="connsiteY3" fmla="*/ 741204 h 1065264"/>
                    <a:gd name="connsiteX4" fmla="*/ 221 w 824905"/>
                    <a:gd name="connsiteY4" fmla="*/ 969804 h 1065264"/>
                    <a:gd name="connsiteX5" fmla="*/ 127221 w 824905"/>
                    <a:gd name="connsiteY5" fmla="*/ 906304 h 1065264"/>
                    <a:gd name="connsiteX6" fmla="*/ 171671 w 824905"/>
                    <a:gd name="connsiteY6" fmla="*/ 1065054 h 1065264"/>
                    <a:gd name="connsiteX7" fmla="*/ 254221 w 824905"/>
                    <a:gd name="connsiteY7" fmla="*/ 931704 h 1065264"/>
                    <a:gd name="connsiteX8" fmla="*/ 336771 w 824905"/>
                    <a:gd name="connsiteY8" fmla="*/ 1065054 h 1065264"/>
                    <a:gd name="connsiteX9" fmla="*/ 343121 w 824905"/>
                    <a:gd name="connsiteY9" fmla="*/ 893604 h 1065264"/>
                    <a:gd name="connsiteX10" fmla="*/ 412971 w 824905"/>
                    <a:gd name="connsiteY10" fmla="*/ 677704 h 1065264"/>
                    <a:gd name="connsiteX11" fmla="*/ 482821 w 824905"/>
                    <a:gd name="connsiteY11" fmla="*/ 353854 h 1065264"/>
                    <a:gd name="connsiteX12" fmla="*/ 647921 w 824905"/>
                    <a:gd name="connsiteY12" fmla="*/ 233204 h 1065264"/>
                    <a:gd name="connsiteX13" fmla="*/ 811604 w 824905"/>
                    <a:gd name="connsiteY13" fmla="*/ 175443 h 1065264"/>
                    <a:gd name="connsiteX14" fmla="*/ 690828 w 824905"/>
                    <a:gd name="connsiteY14" fmla="*/ 14034 h 1065264"/>
                    <a:gd name="connsiteX0" fmla="*/ 385600 w 794921"/>
                    <a:gd name="connsiteY0" fmla="*/ 7239 h 1065264"/>
                    <a:gd name="connsiteX1" fmla="*/ 258187 w 794921"/>
                    <a:gd name="connsiteY1" fmla="*/ 78729 h 1065264"/>
                    <a:gd name="connsiteX2" fmla="*/ 57371 w 794921"/>
                    <a:gd name="connsiteY2" fmla="*/ 258604 h 1065264"/>
                    <a:gd name="connsiteX3" fmla="*/ 95471 w 794921"/>
                    <a:gd name="connsiteY3" fmla="*/ 741204 h 1065264"/>
                    <a:gd name="connsiteX4" fmla="*/ 221 w 794921"/>
                    <a:gd name="connsiteY4" fmla="*/ 969804 h 1065264"/>
                    <a:gd name="connsiteX5" fmla="*/ 127221 w 794921"/>
                    <a:gd name="connsiteY5" fmla="*/ 906304 h 1065264"/>
                    <a:gd name="connsiteX6" fmla="*/ 171671 w 794921"/>
                    <a:gd name="connsiteY6" fmla="*/ 1065054 h 1065264"/>
                    <a:gd name="connsiteX7" fmla="*/ 254221 w 794921"/>
                    <a:gd name="connsiteY7" fmla="*/ 931704 h 1065264"/>
                    <a:gd name="connsiteX8" fmla="*/ 336771 w 794921"/>
                    <a:gd name="connsiteY8" fmla="*/ 1065054 h 1065264"/>
                    <a:gd name="connsiteX9" fmla="*/ 343121 w 794921"/>
                    <a:gd name="connsiteY9" fmla="*/ 893604 h 1065264"/>
                    <a:gd name="connsiteX10" fmla="*/ 412971 w 794921"/>
                    <a:gd name="connsiteY10" fmla="*/ 677704 h 1065264"/>
                    <a:gd name="connsiteX11" fmla="*/ 482821 w 794921"/>
                    <a:gd name="connsiteY11" fmla="*/ 353854 h 1065264"/>
                    <a:gd name="connsiteX12" fmla="*/ 647921 w 794921"/>
                    <a:gd name="connsiteY12" fmla="*/ 233204 h 1065264"/>
                    <a:gd name="connsiteX13" fmla="*/ 776332 w 794921"/>
                    <a:gd name="connsiteY13" fmla="*/ 161954 h 1065264"/>
                    <a:gd name="connsiteX14" fmla="*/ 690828 w 794921"/>
                    <a:gd name="connsiteY14" fmla="*/ 14034 h 1065264"/>
                    <a:gd name="connsiteX0" fmla="*/ 343407 w 752728"/>
                    <a:gd name="connsiteY0" fmla="*/ 7239 h 1065264"/>
                    <a:gd name="connsiteX1" fmla="*/ 215994 w 752728"/>
                    <a:gd name="connsiteY1" fmla="*/ 78729 h 1065264"/>
                    <a:gd name="connsiteX2" fmla="*/ 15178 w 752728"/>
                    <a:gd name="connsiteY2" fmla="*/ 258604 h 1065264"/>
                    <a:gd name="connsiteX3" fmla="*/ 53278 w 752728"/>
                    <a:gd name="connsiteY3" fmla="*/ 741204 h 1065264"/>
                    <a:gd name="connsiteX4" fmla="*/ 355 w 752728"/>
                    <a:gd name="connsiteY4" fmla="*/ 991723 h 1065264"/>
                    <a:gd name="connsiteX5" fmla="*/ 85028 w 752728"/>
                    <a:gd name="connsiteY5" fmla="*/ 906304 h 1065264"/>
                    <a:gd name="connsiteX6" fmla="*/ 129478 w 752728"/>
                    <a:gd name="connsiteY6" fmla="*/ 1065054 h 1065264"/>
                    <a:gd name="connsiteX7" fmla="*/ 212028 w 752728"/>
                    <a:gd name="connsiteY7" fmla="*/ 931704 h 1065264"/>
                    <a:gd name="connsiteX8" fmla="*/ 294578 w 752728"/>
                    <a:gd name="connsiteY8" fmla="*/ 1065054 h 1065264"/>
                    <a:gd name="connsiteX9" fmla="*/ 300928 w 752728"/>
                    <a:gd name="connsiteY9" fmla="*/ 893604 h 1065264"/>
                    <a:gd name="connsiteX10" fmla="*/ 370778 w 752728"/>
                    <a:gd name="connsiteY10" fmla="*/ 677704 h 1065264"/>
                    <a:gd name="connsiteX11" fmla="*/ 440628 w 752728"/>
                    <a:gd name="connsiteY11" fmla="*/ 353854 h 1065264"/>
                    <a:gd name="connsiteX12" fmla="*/ 605728 w 752728"/>
                    <a:gd name="connsiteY12" fmla="*/ 233204 h 1065264"/>
                    <a:gd name="connsiteX13" fmla="*/ 734139 w 752728"/>
                    <a:gd name="connsiteY13" fmla="*/ 161954 h 1065264"/>
                    <a:gd name="connsiteX14" fmla="*/ 648635 w 752728"/>
                    <a:gd name="connsiteY14" fmla="*/ 14034 h 1065264"/>
                    <a:gd name="connsiteX0" fmla="*/ 352431 w 761752"/>
                    <a:gd name="connsiteY0" fmla="*/ 7239 h 1065264"/>
                    <a:gd name="connsiteX1" fmla="*/ 225018 w 761752"/>
                    <a:gd name="connsiteY1" fmla="*/ 78729 h 1065264"/>
                    <a:gd name="connsiteX2" fmla="*/ 24202 w 761752"/>
                    <a:gd name="connsiteY2" fmla="*/ 258604 h 1065264"/>
                    <a:gd name="connsiteX3" fmla="*/ 62302 w 761752"/>
                    <a:gd name="connsiteY3" fmla="*/ 741204 h 1065264"/>
                    <a:gd name="connsiteX4" fmla="*/ 9379 w 761752"/>
                    <a:gd name="connsiteY4" fmla="*/ 991723 h 1065264"/>
                    <a:gd name="connsiteX5" fmla="*/ 94052 w 761752"/>
                    <a:gd name="connsiteY5" fmla="*/ 906304 h 1065264"/>
                    <a:gd name="connsiteX6" fmla="*/ 138502 w 761752"/>
                    <a:gd name="connsiteY6" fmla="*/ 1065054 h 1065264"/>
                    <a:gd name="connsiteX7" fmla="*/ 221052 w 761752"/>
                    <a:gd name="connsiteY7" fmla="*/ 931704 h 1065264"/>
                    <a:gd name="connsiteX8" fmla="*/ 303602 w 761752"/>
                    <a:gd name="connsiteY8" fmla="*/ 1065054 h 1065264"/>
                    <a:gd name="connsiteX9" fmla="*/ 309952 w 761752"/>
                    <a:gd name="connsiteY9" fmla="*/ 893604 h 1065264"/>
                    <a:gd name="connsiteX10" fmla="*/ 379802 w 761752"/>
                    <a:gd name="connsiteY10" fmla="*/ 677704 h 1065264"/>
                    <a:gd name="connsiteX11" fmla="*/ 449652 w 761752"/>
                    <a:gd name="connsiteY11" fmla="*/ 353854 h 1065264"/>
                    <a:gd name="connsiteX12" fmla="*/ 614752 w 761752"/>
                    <a:gd name="connsiteY12" fmla="*/ 233204 h 1065264"/>
                    <a:gd name="connsiteX13" fmla="*/ 743163 w 761752"/>
                    <a:gd name="connsiteY13" fmla="*/ 161954 h 1065264"/>
                    <a:gd name="connsiteX14" fmla="*/ 657659 w 761752"/>
                    <a:gd name="connsiteY14" fmla="*/ 14034 h 1065264"/>
                    <a:gd name="connsiteX0" fmla="*/ 352431 w 761752"/>
                    <a:gd name="connsiteY0" fmla="*/ 7239 h 1065267"/>
                    <a:gd name="connsiteX1" fmla="*/ 225018 w 761752"/>
                    <a:gd name="connsiteY1" fmla="*/ 78729 h 1065267"/>
                    <a:gd name="connsiteX2" fmla="*/ 24202 w 761752"/>
                    <a:gd name="connsiteY2" fmla="*/ 258604 h 1065267"/>
                    <a:gd name="connsiteX3" fmla="*/ 62302 w 761752"/>
                    <a:gd name="connsiteY3" fmla="*/ 741204 h 1065267"/>
                    <a:gd name="connsiteX4" fmla="*/ 9379 w 761752"/>
                    <a:gd name="connsiteY4" fmla="*/ 991723 h 1065267"/>
                    <a:gd name="connsiteX5" fmla="*/ 94052 w 761752"/>
                    <a:gd name="connsiteY5" fmla="*/ 906304 h 1065267"/>
                    <a:gd name="connsiteX6" fmla="*/ 104641 w 761752"/>
                    <a:gd name="connsiteY6" fmla="*/ 1049879 h 1065267"/>
                    <a:gd name="connsiteX7" fmla="*/ 221052 w 761752"/>
                    <a:gd name="connsiteY7" fmla="*/ 931704 h 1065267"/>
                    <a:gd name="connsiteX8" fmla="*/ 303602 w 761752"/>
                    <a:gd name="connsiteY8" fmla="*/ 1065054 h 1065267"/>
                    <a:gd name="connsiteX9" fmla="*/ 309952 w 761752"/>
                    <a:gd name="connsiteY9" fmla="*/ 893604 h 1065267"/>
                    <a:gd name="connsiteX10" fmla="*/ 379802 w 761752"/>
                    <a:gd name="connsiteY10" fmla="*/ 677704 h 1065267"/>
                    <a:gd name="connsiteX11" fmla="*/ 449652 w 761752"/>
                    <a:gd name="connsiteY11" fmla="*/ 353854 h 1065267"/>
                    <a:gd name="connsiteX12" fmla="*/ 614752 w 761752"/>
                    <a:gd name="connsiteY12" fmla="*/ 233204 h 1065267"/>
                    <a:gd name="connsiteX13" fmla="*/ 743163 w 761752"/>
                    <a:gd name="connsiteY13" fmla="*/ 161954 h 1065267"/>
                    <a:gd name="connsiteX14" fmla="*/ 657659 w 761752"/>
                    <a:gd name="connsiteY14" fmla="*/ 14034 h 1065267"/>
                    <a:gd name="connsiteX0" fmla="*/ 352431 w 761752"/>
                    <a:gd name="connsiteY0" fmla="*/ 7239 h 1065267"/>
                    <a:gd name="connsiteX1" fmla="*/ 225018 w 761752"/>
                    <a:gd name="connsiteY1" fmla="*/ 78729 h 1065267"/>
                    <a:gd name="connsiteX2" fmla="*/ 24202 w 761752"/>
                    <a:gd name="connsiteY2" fmla="*/ 258604 h 1065267"/>
                    <a:gd name="connsiteX3" fmla="*/ 62302 w 761752"/>
                    <a:gd name="connsiteY3" fmla="*/ 741204 h 1065267"/>
                    <a:gd name="connsiteX4" fmla="*/ 9379 w 761752"/>
                    <a:gd name="connsiteY4" fmla="*/ 991723 h 1065267"/>
                    <a:gd name="connsiteX5" fmla="*/ 94052 w 761752"/>
                    <a:gd name="connsiteY5" fmla="*/ 906304 h 1065267"/>
                    <a:gd name="connsiteX6" fmla="*/ 104641 w 761752"/>
                    <a:gd name="connsiteY6" fmla="*/ 1049879 h 1065267"/>
                    <a:gd name="connsiteX7" fmla="*/ 221052 w 761752"/>
                    <a:gd name="connsiteY7" fmla="*/ 931704 h 1065267"/>
                    <a:gd name="connsiteX8" fmla="*/ 303602 w 761752"/>
                    <a:gd name="connsiteY8" fmla="*/ 1065054 h 1065267"/>
                    <a:gd name="connsiteX9" fmla="*/ 309952 w 761752"/>
                    <a:gd name="connsiteY9" fmla="*/ 893604 h 1065267"/>
                    <a:gd name="connsiteX10" fmla="*/ 379802 w 761752"/>
                    <a:gd name="connsiteY10" fmla="*/ 677704 h 1065267"/>
                    <a:gd name="connsiteX11" fmla="*/ 449652 w 761752"/>
                    <a:gd name="connsiteY11" fmla="*/ 353854 h 1065267"/>
                    <a:gd name="connsiteX12" fmla="*/ 614752 w 761752"/>
                    <a:gd name="connsiteY12" fmla="*/ 233204 h 1065267"/>
                    <a:gd name="connsiteX13" fmla="*/ 743163 w 761752"/>
                    <a:gd name="connsiteY13" fmla="*/ 161954 h 1065267"/>
                    <a:gd name="connsiteX14" fmla="*/ 657659 w 761752"/>
                    <a:gd name="connsiteY14" fmla="*/ 14034 h 1065267"/>
                    <a:gd name="connsiteX0" fmla="*/ 352431 w 761752"/>
                    <a:gd name="connsiteY0" fmla="*/ 7239 h 1070319"/>
                    <a:gd name="connsiteX1" fmla="*/ 225018 w 761752"/>
                    <a:gd name="connsiteY1" fmla="*/ 78729 h 1070319"/>
                    <a:gd name="connsiteX2" fmla="*/ 24202 w 761752"/>
                    <a:gd name="connsiteY2" fmla="*/ 258604 h 1070319"/>
                    <a:gd name="connsiteX3" fmla="*/ 62302 w 761752"/>
                    <a:gd name="connsiteY3" fmla="*/ 741204 h 1070319"/>
                    <a:gd name="connsiteX4" fmla="*/ 9379 w 761752"/>
                    <a:gd name="connsiteY4" fmla="*/ 991723 h 1070319"/>
                    <a:gd name="connsiteX5" fmla="*/ 94052 w 761752"/>
                    <a:gd name="connsiteY5" fmla="*/ 906304 h 1070319"/>
                    <a:gd name="connsiteX6" fmla="*/ 104641 w 761752"/>
                    <a:gd name="connsiteY6" fmla="*/ 1049879 h 1070319"/>
                    <a:gd name="connsiteX7" fmla="*/ 221052 w 761752"/>
                    <a:gd name="connsiteY7" fmla="*/ 931704 h 1070319"/>
                    <a:gd name="connsiteX8" fmla="*/ 227414 w 761752"/>
                    <a:gd name="connsiteY8" fmla="*/ 1070112 h 1070319"/>
                    <a:gd name="connsiteX9" fmla="*/ 309952 w 761752"/>
                    <a:gd name="connsiteY9" fmla="*/ 893604 h 1070319"/>
                    <a:gd name="connsiteX10" fmla="*/ 379802 w 761752"/>
                    <a:gd name="connsiteY10" fmla="*/ 677704 h 1070319"/>
                    <a:gd name="connsiteX11" fmla="*/ 449652 w 761752"/>
                    <a:gd name="connsiteY11" fmla="*/ 353854 h 1070319"/>
                    <a:gd name="connsiteX12" fmla="*/ 614752 w 761752"/>
                    <a:gd name="connsiteY12" fmla="*/ 233204 h 1070319"/>
                    <a:gd name="connsiteX13" fmla="*/ 743163 w 761752"/>
                    <a:gd name="connsiteY13" fmla="*/ 161954 h 1070319"/>
                    <a:gd name="connsiteX14" fmla="*/ 657659 w 761752"/>
                    <a:gd name="connsiteY14" fmla="*/ 14034 h 1070319"/>
                    <a:gd name="connsiteX0" fmla="*/ 352431 w 761752"/>
                    <a:gd name="connsiteY0" fmla="*/ 7239 h 1070121"/>
                    <a:gd name="connsiteX1" fmla="*/ 225018 w 761752"/>
                    <a:gd name="connsiteY1" fmla="*/ 78729 h 1070121"/>
                    <a:gd name="connsiteX2" fmla="*/ 24202 w 761752"/>
                    <a:gd name="connsiteY2" fmla="*/ 258604 h 1070121"/>
                    <a:gd name="connsiteX3" fmla="*/ 62302 w 761752"/>
                    <a:gd name="connsiteY3" fmla="*/ 741204 h 1070121"/>
                    <a:gd name="connsiteX4" fmla="*/ 9379 w 761752"/>
                    <a:gd name="connsiteY4" fmla="*/ 991723 h 1070121"/>
                    <a:gd name="connsiteX5" fmla="*/ 94052 w 761752"/>
                    <a:gd name="connsiteY5" fmla="*/ 906304 h 1070121"/>
                    <a:gd name="connsiteX6" fmla="*/ 104641 w 761752"/>
                    <a:gd name="connsiteY6" fmla="*/ 1049879 h 1070121"/>
                    <a:gd name="connsiteX7" fmla="*/ 221052 w 761752"/>
                    <a:gd name="connsiteY7" fmla="*/ 931704 h 1070121"/>
                    <a:gd name="connsiteX8" fmla="*/ 227414 w 761752"/>
                    <a:gd name="connsiteY8" fmla="*/ 1070112 h 1070121"/>
                    <a:gd name="connsiteX9" fmla="*/ 309952 w 761752"/>
                    <a:gd name="connsiteY9" fmla="*/ 893604 h 1070121"/>
                    <a:gd name="connsiteX10" fmla="*/ 379802 w 761752"/>
                    <a:gd name="connsiteY10" fmla="*/ 677704 h 1070121"/>
                    <a:gd name="connsiteX11" fmla="*/ 449652 w 761752"/>
                    <a:gd name="connsiteY11" fmla="*/ 353854 h 1070121"/>
                    <a:gd name="connsiteX12" fmla="*/ 614752 w 761752"/>
                    <a:gd name="connsiteY12" fmla="*/ 233204 h 1070121"/>
                    <a:gd name="connsiteX13" fmla="*/ 743163 w 761752"/>
                    <a:gd name="connsiteY13" fmla="*/ 161954 h 1070121"/>
                    <a:gd name="connsiteX14" fmla="*/ 657659 w 761752"/>
                    <a:gd name="connsiteY14" fmla="*/ 14034 h 1070121"/>
                    <a:gd name="connsiteX0" fmla="*/ 352431 w 761752"/>
                    <a:gd name="connsiteY0" fmla="*/ 7239 h 1070121"/>
                    <a:gd name="connsiteX1" fmla="*/ 225018 w 761752"/>
                    <a:gd name="connsiteY1" fmla="*/ 78729 h 1070121"/>
                    <a:gd name="connsiteX2" fmla="*/ 24202 w 761752"/>
                    <a:gd name="connsiteY2" fmla="*/ 258604 h 1070121"/>
                    <a:gd name="connsiteX3" fmla="*/ 62302 w 761752"/>
                    <a:gd name="connsiteY3" fmla="*/ 741204 h 1070121"/>
                    <a:gd name="connsiteX4" fmla="*/ 9379 w 761752"/>
                    <a:gd name="connsiteY4" fmla="*/ 991723 h 1070121"/>
                    <a:gd name="connsiteX5" fmla="*/ 94052 w 761752"/>
                    <a:gd name="connsiteY5" fmla="*/ 906304 h 1070121"/>
                    <a:gd name="connsiteX6" fmla="*/ 104641 w 761752"/>
                    <a:gd name="connsiteY6" fmla="*/ 1049879 h 1070121"/>
                    <a:gd name="connsiteX7" fmla="*/ 221052 w 761752"/>
                    <a:gd name="connsiteY7" fmla="*/ 931704 h 1070121"/>
                    <a:gd name="connsiteX8" fmla="*/ 227414 w 761752"/>
                    <a:gd name="connsiteY8" fmla="*/ 1070112 h 1070121"/>
                    <a:gd name="connsiteX9" fmla="*/ 309952 w 761752"/>
                    <a:gd name="connsiteY9" fmla="*/ 893604 h 1070121"/>
                    <a:gd name="connsiteX10" fmla="*/ 379802 w 761752"/>
                    <a:gd name="connsiteY10" fmla="*/ 677704 h 1070121"/>
                    <a:gd name="connsiteX11" fmla="*/ 449652 w 761752"/>
                    <a:gd name="connsiteY11" fmla="*/ 353854 h 1070121"/>
                    <a:gd name="connsiteX12" fmla="*/ 614752 w 761752"/>
                    <a:gd name="connsiteY12" fmla="*/ 233204 h 1070121"/>
                    <a:gd name="connsiteX13" fmla="*/ 743163 w 761752"/>
                    <a:gd name="connsiteY13" fmla="*/ 161954 h 1070121"/>
                    <a:gd name="connsiteX14" fmla="*/ 657659 w 761752"/>
                    <a:gd name="connsiteY14" fmla="*/ 14034 h 1070121"/>
                    <a:gd name="connsiteX0" fmla="*/ 352431 w 761752"/>
                    <a:gd name="connsiteY0" fmla="*/ 7239 h 1070142"/>
                    <a:gd name="connsiteX1" fmla="*/ 225018 w 761752"/>
                    <a:gd name="connsiteY1" fmla="*/ 78729 h 1070142"/>
                    <a:gd name="connsiteX2" fmla="*/ 24202 w 761752"/>
                    <a:gd name="connsiteY2" fmla="*/ 258604 h 1070142"/>
                    <a:gd name="connsiteX3" fmla="*/ 62302 w 761752"/>
                    <a:gd name="connsiteY3" fmla="*/ 741204 h 1070142"/>
                    <a:gd name="connsiteX4" fmla="*/ 9379 w 761752"/>
                    <a:gd name="connsiteY4" fmla="*/ 991723 h 1070142"/>
                    <a:gd name="connsiteX5" fmla="*/ 94052 w 761752"/>
                    <a:gd name="connsiteY5" fmla="*/ 906304 h 1070142"/>
                    <a:gd name="connsiteX6" fmla="*/ 104641 w 761752"/>
                    <a:gd name="connsiteY6" fmla="*/ 1049879 h 1070142"/>
                    <a:gd name="connsiteX7" fmla="*/ 221052 w 761752"/>
                    <a:gd name="connsiteY7" fmla="*/ 931704 h 1070142"/>
                    <a:gd name="connsiteX8" fmla="*/ 227414 w 761752"/>
                    <a:gd name="connsiteY8" fmla="*/ 1070112 h 1070142"/>
                    <a:gd name="connsiteX9" fmla="*/ 309952 w 761752"/>
                    <a:gd name="connsiteY9" fmla="*/ 893604 h 1070142"/>
                    <a:gd name="connsiteX10" fmla="*/ 379802 w 761752"/>
                    <a:gd name="connsiteY10" fmla="*/ 677704 h 1070142"/>
                    <a:gd name="connsiteX11" fmla="*/ 449652 w 761752"/>
                    <a:gd name="connsiteY11" fmla="*/ 353854 h 1070142"/>
                    <a:gd name="connsiteX12" fmla="*/ 614752 w 761752"/>
                    <a:gd name="connsiteY12" fmla="*/ 233204 h 1070142"/>
                    <a:gd name="connsiteX13" fmla="*/ 743163 w 761752"/>
                    <a:gd name="connsiteY13" fmla="*/ 161954 h 1070142"/>
                    <a:gd name="connsiteX14" fmla="*/ 657659 w 761752"/>
                    <a:gd name="connsiteY14" fmla="*/ 14034 h 1070142"/>
                    <a:gd name="connsiteX0" fmla="*/ 352431 w 761752"/>
                    <a:gd name="connsiteY0" fmla="*/ 7239 h 1070142"/>
                    <a:gd name="connsiteX1" fmla="*/ 225018 w 761752"/>
                    <a:gd name="connsiteY1" fmla="*/ 78729 h 1070142"/>
                    <a:gd name="connsiteX2" fmla="*/ 24202 w 761752"/>
                    <a:gd name="connsiteY2" fmla="*/ 258604 h 1070142"/>
                    <a:gd name="connsiteX3" fmla="*/ 62302 w 761752"/>
                    <a:gd name="connsiteY3" fmla="*/ 741204 h 1070142"/>
                    <a:gd name="connsiteX4" fmla="*/ 9379 w 761752"/>
                    <a:gd name="connsiteY4" fmla="*/ 991723 h 1070142"/>
                    <a:gd name="connsiteX5" fmla="*/ 94052 w 761752"/>
                    <a:gd name="connsiteY5" fmla="*/ 906304 h 1070142"/>
                    <a:gd name="connsiteX6" fmla="*/ 122983 w 761752"/>
                    <a:gd name="connsiteY6" fmla="*/ 1061682 h 1070142"/>
                    <a:gd name="connsiteX7" fmla="*/ 221052 w 761752"/>
                    <a:gd name="connsiteY7" fmla="*/ 931704 h 1070142"/>
                    <a:gd name="connsiteX8" fmla="*/ 227414 w 761752"/>
                    <a:gd name="connsiteY8" fmla="*/ 1070112 h 1070142"/>
                    <a:gd name="connsiteX9" fmla="*/ 309952 w 761752"/>
                    <a:gd name="connsiteY9" fmla="*/ 893604 h 1070142"/>
                    <a:gd name="connsiteX10" fmla="*/ 379802 w 761752"/>
                    <a:gd name="connsiteY10" fmla="*/ 677704 h 1070142"/>
                    <a:gd name="connsiteX11" fmla="*/ 449652 w 761752"/>
                    <a:gd name="connsiteY11" fmla="*/ 353854 h 1070142"/>
                    <a:gd name="connsiteX12" fmla="*/ 614752 w 761752"/>
                    <a:gd name="connsiteY12" fmla="*/ 233204 h 1070142"/>
                    <a:gd name="connsiteX13" fmla="*/ 743163 w 761752"/>
                    <a:gd name="connsiteY13" fmla="*/ 161954 h 1070142"/>
                    <a:gd name="connsiteX14" fmla="*/ 657659 w 761752"/>
                    <a:gd name="connsiteY14" fmla="*/ 14034 h 1070142"/>
                    <a:gd name="connsiteX0" fmla="*/ 335034 w 744355"/>
                    <a:gd name="connsiteY0" fmla="*/ 7239 h 1070142"/>
                    <a:gd name="connsiteX1" fmla="*/ 207621 w 744355"/>
                    <a:gd name="connsiteY1" fmla="*/ 78729 h 1070142"/>
                    <a:gd name="connsiteX2" fmla="*/ 6805 w 744355"/>
                    <a:gd name="connsiteY2" fmla="*/ 258604 h 1070142"/>
                    <a:gd name="connsiteX3" fmla="*/ 44905 w 744355"/>
                    <a:gd name="connsiteY3" fmla="*/ 741204 h 1070142"/>
                    <a:gd name="connsiteX4" fmla="*/ 23022 w 744355"/>
                    <a:gd name="connsiteY4" fmla="*/ 1027131 h 1070142"/>
                    <a:gd name="connsiteX5" fmla="*/ 76655 w 744355"/>
                    <a:gd name="connsiteY5" fmla="*/ 906304 h 1070142"/>
                    <a:gd name="connsiteX6" fmla="*/ 105586 w 744355"/>
                    <a:gd name="connsiteY6" fmla="*/ 1061682 h 1070142"/>
                    <a:gd name="connsiteX7" fmla="*/ 203655 w 744355"/>
                    <a:gd name="connsiteY7" fmla="*/ 931704 h 1070142"/>
                    <a:gd name="connsiteX8" fmla="*/ 210017 w 744355"/>
                    <a:gd name="connsiteY8" fmla="*/ 1070112 h 1070142"/>
                    <a:gd name="connsiteX9" fmla="*/ 292555 w 744355"/>
                    <a:gd name="connsiteY9" fmla="*/ 893604 h 1070142"/>
                    <a:gd name="connsiteX10" fmla="*/ 362405 w 744355"/>
                    <a:gd name="connsiteY10" fmla="*/ 677704 h 1070142"/>
                    <a:gd name="connsiteX11" fmla="*/ 432255 w 744355"/>
                    <a:gd name="connsiteY11" fmla="*/ 353854 h 1070142"/>
                    <a:gd name="connsiteX12" fmla="*/ 597355 w 744355"/>
                    <a:gd name="connsiteY12" fmla="*/ 233204 h 1070142"/>
                    <a:gd name="connsiteX13" fmla="*/ 725766 w 744355"/>
                    <a:gd name="connsiteY13" fmla="*/ 161954 h 1070142"/>
                    <a:gd name="connsiteX14" fmla="*/ 640262 w 744355"/>
                    <a:gd name="connsiteY14" fmla="*/ 14034 h 1070142"/>
                    <a:gd name="connsiteX0" fmla="*/ 335034 w 744355"/>
                    <a:gd name="connsiteY0" fmla="*/ 7239 h 1070142"/>
                    <a:gd name="connsiteX1" fmla="*/ 207621 w 744355"/>
                    <a:gd name="connsiteY1" fmla="*/ 78729 h 1070142"/>
                    <a:gd name="connsiteX2" fmla="*/ 6805 w 744355"/>
                    <a:gd name="connsiteY2" fmla="*/ 258604 h 1070142"/>
                    <a:gd name="connsiteX3" fmla="*/ 44905 w 744355"/>
                    <a:gd name="connsiteY3" fmla="*/ 741204 h 1070142"/>
                    <a:gd name="connsiteX4" fmla="*/ 23022 w 744355"/>
                    <a:gd name="connsiteY4" fmla="*/ 1027131 h 1070142"/>
                    <a:gd name="connsiteX5" fmla="*/ 76655 w 744355"/>
                    <a:gd name="connsiteY5" fmla="*/ 906304 h 1070142"/>
                    <a:gd name="connsiteX6" fmla="*/ 105586 w 744355"/>
                    <a:gd name="connsiteY6" fmla="*/ 1061682 h 1070142"/>
                    <a:gd name="connsiteX7" fmla="*/ 203655 w 744355"/>
                    <a:gd name="connsiteY7" fmla="*/ 931704 h 1070142"/>
                    <a:gd name="connsiteX8" fmla="*/ 210017 w 744355"/>
                    <a:gd name="connsiteY8" fmla="*/ 1070112 h 1070142"/>
                    <a:gd name="connsiteX9" fmla="*/ 292555 w 744355"/>
                    <a:gd name="connsiteY9" fmla="*/ 893604 h 1070142"/>
                    <a:gd name="connsiteX10" fmla="*/ 362405 w 744355"/>
                    <a:gd name="connsiteY10" fmla="*/ 677704 h 1070142"/>
                    <a:gd name="connsiteX11" fmla="*/ 432255 w 744355"/>
                    <a:gd name="connsiteY11" fmla="*/ 353854 h 1070142"/>
                    <a:gd name="connsiteX12" fmla="*/ 597355 w 744355"/>
                    <a:gd name="connsiteY12" fmla="*/ 233204 h 1070142"/>
                    <a:gd name="connsiteX13" fmla="*/ 725766 w 744355"/>
                    <a:gd name="connsiteY13" fmla="*/ 161954 h 1070142"/>
                    <a:gd name="connsiteX14" fmla="*/ 640262 w 744355"/>
                    <a:gd name="connsiteY14" fmla="*/ 14034 h 1070142"/>
                    <a:gd name="connsiteX0" fmla="*/ 335034 w 744355"/>
                    <a:gd name="connsiteY0" fmla="*/ 7239 h 1070142"/>
                    <a:gd name="connsiteX1" fmla="*/ 207621 w 744355"/>
                    <a:gd name="connsiteY1" fmla="*/ 78729 h 1070142"/>
                    <a:gd name="connsiteX2" fmla="*/ 6805 w 744355"/>
                    <a:gd name="connsiteY2" fmla="*/ 258604 h 1070142"/>
                    <a:gd name="connsiteX3" fmla="*/ 44905 w 744355"/>
                    <a:gd name="connsiteY3" fmla="*/ 741204 h 1070142"/>
                    <a:gd name="connsiteX4" fmla="*/ 23022 w 744355"/>
                    <a:gd name="connsiteY4" fmla="*/ 1027131 h 1070142"/>
                    <a:gd name="connsiteX5" fmla="*/ 99229 w 744355"/>
                    <a:gd name="connsiteY5" fmla="*/ 913048 h 1070142"/>
                    <a:gd name="connsiteX6" fmla="*/ 105586 w 744355"/>
                    <a:gd name="connsiteY6" fmla="*/ 1061682 h 1070142"/>
                    <a:gd name="connsiteX7" fmla="*/ 203655 w 744355"/>
                    <a:gd name="connsiteY7" fmla="*/ 931704 h 1070142"/>
                    <a:gd name="connsiteX8" fmla="*/ 210017 w 744355"/>
                    <a:gd name="connsiteY8" fmla="*/ 1070112 h 1070142"/>
                    <a:gd name="connsiteX9" fmla="*/ 292555 w 744355"/>
                    <a:gd name="connsiteY9" fmla="*/ 893604 h 1070142"/>
                    <a:gd name="connsiteX10" fmla="*/ 362405 w 744355"/>
                    <a:gd name="connsiteY10" fmla="*/ 677704 h 1070142"/>
                    <a:gd name="connsiteX11" fmla="*/ 432255 w 744355"/>
                    <a:gd name="connsiteY11" fmla="*/ 353854 h 1070142"/>
                    <a:gd name="connsiteX12" fmla="*/ 597355 w 744355"/>
                    <a:gd name="connsiteY12" fmla="*/ 233204 h 1070142"/>
                    <a:gd name="connsiteX13" fmla="*/ 725766 w 744355"/>
                    <a:gd name="connsiteY13" fmla="*/ 161954 h 1070142"/>
                    <a:gd name="connsiteX14" fmla="*/ 640262 w 744355"/>
                    <a:gd name="connsiteY14" fmla="*/ 14034 h 1070142"/>
                    <a:gd name="connsiteX0" fmla="*/ 335034 w 744355"/>
                    <a:gd name="connsiteY0" fmla="*/ 7239 h 1070888"/>
                    <a:gd name="connsiteX1" fmla="*/ 207621 w 744355"/>
                    <a:gd name="connsiteY1" fmla="*/ 78729 h 1070888"/>
                    <a:gd name="connsiteX2" fmla="*/ 6805 w 744355"/>
                    <a:gd name="connsiteY2" fmla="*/ 258604 h 1070888"/>
                    <a:gd name="connsiteX3" fmla="*/ 44905 w 744355"/>
                    <a:gd name="connsiteY3" fmla="*/ 741204 h 1070888"/>
                    <a:gd name="connsiteX4" fmla="*/ 23022 w 744355"/>
                    <a:gd name="connsiteY4" fmla="*/ 1027131 h 1070888"/>
                    <a:gd name="connsiteX5" fmla="*/ 99229 w 744355"/>
                    <a:gd name="connsiteY5" fmla="*/ 913048 h 1070888"/>
                    <a:gd name="connsiteX6" fmla="*/ 105586 w 744355"/>
                    <a:gd name="connsiteY6" fmla="*/ 1061682 h 1070888"/>
                    <a:gd name="connsiteX7" fmla="*/ 192368 w 744355"/>
                    <a:gd name="connsiteY7" fmla="*/ 962054 h 1070888"/>
                    <a:gd name="connsiteX8" fmla="*/ 210017 w 744355"/>
                    <a:gd name="connsiteY8" fmla="*/ 1070112 h 1070888"/>
                    <a:gd name="connsiteX9" fmla="*/ 292555 w 744355"/>
                    <a:gd name="connsiteY9" fmla="*/ 893604 h 1070888"/>
                    <a:gd name="connsiteX10" fmla="*/ 362405 w 744355"/>
                    <a:gd name="connsiteY10" fmla="*/ 677704 h 1070888"/>
                    <a:gd name="connsiteX11" fmla="*/ 432255 w 744355"/>
                    <a:gd name="connsiteY11" fmla="*/ 353854 h 1070888"/>
                    <a:gd name="connsiteX12" fmla="*/ 597355 w 744355"/>
                    <a:gd name="connsiteY12" fmla="*/ 233204 h 1070888"/>
                    <a:gd name="connsiteX13" fmla="*/ 725766 w 744355"/>
                    <a:gd name="connsiteY13" fmla="*/ 161954 h 1070888"/>
                    <a:gd name="connsiteX14" fmla="*/ 640262 w 744355"/>
                    <a:gd name="connsiteY14" fmla="*/ 14034 h 1070888"/>
                    <a:gd name="connsiteX0" fmla="*/ 335034 w 744355"/>
                    <a:gd name="connsiteY0" fmla="*/ 7239 h 1070888"/>
                    <a:gd name="connsiteX1" fmla="*/ 207621 w 744355"/>
                    <a:gd name="connsiteY1" fmla="*/ 78729 h 1070888"/>
                    <a:gd name="connsiteX2" fmla="*/ 6805 w 744355"/>
                    <a:gd name="connsiteY2" fmla="*/ 258604 h 1070888"/>
                    <a:gd name="connsiteX3" fmla="*/ 44905 w 744355"/>
                    <a:gd name="connsiteY3" fmla="*/ 741204 h 1070888"/>
                    <a:gd name="connsiteX4" fmla="*/ 23022 w 744355"/>
                    <a:gd name="connsiteY4" fmla="*/ 1027131 h 1070888"/>
                    <a:gd name="connsiteX5" fmla="*/ 99229 w 744355"/>
                    <a:gd name="connsiteY5" fmla="*/ 913048 h 1070888"/>
                    <a:gd name="connsiteX6" fmla="*/ 105586 w 744355"/>
                    <a:gd name="connsiteY6" fmla="*/ 1061682 h 1070888"/>
                    <a:gd name="connsiteX7" fmla="*/ 192368 w 744355"/>
                    <a:gd name="connsiteY7" fmla="*/ 962054 h 1070888"/>
                    <a:gd name="connsiteX8" fmla="*/ 210017 w 744355"/>
                    <a:gd name="connsiteY8" fmla="*/ 1070112 h 1070888"/>
                    <a:gd name="connsiteX9" fmla="*/ 292555 w 744355"/>
                    <a:gd name="connsiteY9" fmla="*/ 893604 h 1070888"/>
                    <a:gd name="connsiteX10" fmla="*/ 362405 w 744355"/>
                    <a:gd name="connsiteY10" fmla="*/ 677704 h 1070888"/>
                    <a:gd name="connsiteX11" fmla="*/ 432255 w 744355"/>
                    <a:gd name="connsiteY11" fmla="*/ 353854 h 1070888"/>
                    <a:gd name="connsiteX12" fmla="*/ 597355 w 744355"/>
                    <a:gd name="connsiteY12" fmla="*/ 233204 h 1070888"/>
                    <a:gd name="connsiteX13" fmla="*/ 725766 w 744355"/>
                    <a:gd name="connsiteY13" fmla="*/ 161954 h 1070888"/>
                    <a:gd name="connsiteX14" fmla="*/ 640262 w 744355"/>
                    <a:gd name="connsiteY14" fmla="*/ 14034 h 1070888"/>
                    <a:gd name="connsiteX0" fmla="*/ 335034 w 744355"/>
                    <a:gd name="connsiteY0" fmla="*/ 7239 h 1070888"/>
                    <a:gd name="connsiteX1" fmla="*/ 207621 w 744355"/>
                    <a:gd name="connsiteY1" fmla="*/ 78729 h 1070888"/>
                    <a:gd name="connsiteX2" fmla="*/ 6805 w 744355"/>
                    <a:gd name="connsiteY2" fmla="*/ 258604 h 1070888"/>
                    <a:gd name="connsiteX3" fmla="*/ 44905 w 744355"/>
                    <a:gd name="connsiteY3" fmla="*/ 741204 h 1070888"/>
                    <a:gd name="connsiteX4" fmla="*/ 23022 w 744355"/>
                    <a:gd name="connsiteY4" fmla="*/ 1027131 h 1070888"/>
                    <a:gd name="connsiteX5" fmla="*/ 99229 w 744355"/>
                    <a:gd name="connsiteY5" fmla="*/ 913048 h 1070888"/>
                    <a:gd name="connsiteX6" fmla="*/ 105586 w 744355"/>
                    <a:gd name="connsiteY6" fmla="*/ 1061682 h 1070888"/>
                    <a:gd name="connsiteX7" fmla="*/ 192368 w 744355"/>
                    <a:gd name="connsiteY7" fmla="*/ 962054 h 1070888"/>
                    <a:gd name="connsiteX8" fmla="*/ 210017 w 744355"/>
                    <a:gd name="connsiteY8" fmla="*/ 1070112 h 1070888"/>
                    <a:gd name="connsiteX9" fmla="*/ 292555 w 744355"/>
                    <a:gd name="connsiteY9" fmla="*/ 893604 h 1070888"/>
                    <a:gd name="connsiteX10" fmla="*/ 362405 w 744355"/>
                    <a:gd name="connsiteY10" fmla="*/ 677704 h 1070888"/>
                    <a:gd name="connsiteX11" fmla="*/ 432255 w 744355"/>
                    <a:gd name="connsiteY11" fmla="*/ 353854 h 1070888"/>
                    <a:gd name="connsiteX12" fmla="*/ 597355 w 744355"/>
                    <a:gd name="connsiteY12" fmla="*/ 233204 h 1070888"/>
                    <a:gd name="connsiteX13" fmla="*/ 725766 w 744355"/>
                    <a:gd name="connsiteY13" fmla="*/ 161954 h 1070888"/>
                    <a:gd name="connsiteX14" fmla="*/ 640262 w 744355"/>
                    <a:gd name="connsiteY14" fmla="*/ 14034 h 1070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44355" h="1070888">
                      <a:moveTo>
                        <a:pt x="335034" y="7239"/>
                      </a:moveTo>
                      <a:cubicBezTo>
                        <a:pt x="265547" y="-20341"/>
                        <a:pt x="262326" y="36835"/>
                        <a:pt x="207621" y="78729"/>
                      </a:cubicBezTo>
                      <a:cubicBezTo>
                        <a:pt x="152916" y="120623"/>
                        <a:pt x="33924" y="148192"/>
                        <a:pt x="6805" y="258604"/>
                      </a:cubicBezTo>
                      <a:cubicBezTo>
                        <a:pt x="-20314" y="369016"/>
                        <a:pt x="42202" y="613116"/>
                        <a:pt x="44905" y="741204"/>
                      </a:cubicBezTo>
                      <a:cubicBezTo>
                        <a:pt x="47608" y="869292"/>
                        <a:pt x="13968" y="998490"/>
                        <a:pt x="23022" y="1027131"/>
                      </a:cubicBezTo>
                      <a:cubicBezTo>
                        <a:pt x="32076" y="1055772"/>
                        <a:pt x="85468" y="907290"/>
                        <a:pt x="99229" y="913048"/>
                      </a:cubicBezTo>
                      <a:cubicBezTo>
                        <a:pt x="112990" y="918806"/>
                        <a:pt x="90063" y="1053514"/>
                        <a:pt x="105586" y="1061682"/>
                      </a:cubicBezTo>
                      <a:cubicBezTo>
                        <a:pt x="121109" y="1069850"/>
                        <a:pt x="174963" y="960649"/>
                        <a:pt x="192368" y="962054"/>
                      </a:cubicBezTo>
                      <a:cubicBezTo>
                        <a:pt x="209773" y="963459"/>
                        <a:pt x="193319" y="1081520"/>
                        <a:pt x="210017" y="1070112"/>
                      </a:cubicBezTo>
                      <a:cubicBezTo>
                        <a:pt x="226715" y="1058704"/>
                        <a:pt x="285499" y="982611"/>
                        <a:pt x="292555" y="893604"/>
                      </a:cubicBezTo>
                      <a:cubicBezTo>
                        <a:pt x="299611" y="804597"/>
                        <a:pt x="329246" y="801384"/>
                        <a:pt x="362405" y="677704"/>
                      </a:cubicBezTo>
                      <a:cubicBezTo>
                        <a:pt x="395564" y="554024"/>
                        <a:pt x="393097" y="427937"/>
                        <a:pt x="432255" y="353854"/>
                      </a:cubicBezTo>
                      <a:cubicBezTo>
                        <a:pt x="471413" y="279771"/>
                        <a:pt x="548437" y="265187"/>
                        <a:pt x="597355" y="233204"/>
                      </a:cubicBezTo>
                      <a:cubicBezTo>
                        <a:pt x="646273" y="201221"/>
                        <a:pt x="708833" y="187354"/>
                        <a:pt x="725766" y="161954"/>
                      </a:cubicBezTo>
                      <a:cubicBezTo>
                        <a:pt x="769788" y="132507"/>
                        <a:pt x="733384" y="16617"/>
                        <a:pt x="640262" y="14034"/>
                      </a:cubicBezTo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39" name="グループ化 1138">
                <a:extLst>
                  <a:ext uri="{FF2B5EF4-FFF2-40B4-BE49-F238E27FC236}">
                    <a16:creationId xmlns:a16="http://schemas.microsoft.com/office/drawing/2014/main" id="{26D21105-A4CD-438C-B089-64EFA524AA03}"/>
                  </a:ext>
                </a:extLst>
              </p:cNvPr>
              <p:cNvGrpSpPr/>
              <p:nvPr/>
            </p:nvGrpSpPr>
            <p:grpSpPr>
              <a:xfrm>
                <a:off x="8136661" y="6288398"/>
                <a:ext cx="593236" cy="250350"/>
                <a:chOff x="426394" y="5019444"/>
                <a:chExt cx="4967966" cy="2096517"/>
              </a:xfrm>
            </p:grpSpPr>
            <p:sp>
              <p:nvSpPr>
                <p:cNvPr id="1140" name="フリーフォーム: 図形 1139">
                  <a:extLst>
                    <a:ext uri="{FF2B5EF4-FFF2-40B4-BE49-F238E27FC236}">
                      <a16:creationId xmlns:a16="http://schemas.microsoft.com/office/drawing/2014/main" id="{3F5D9F76-AEB2-4502-82A9-4F16DAFC0014}"/>
                    </a:ext>
                  </a:extLst>
                </p:cNvPr>
                <p:cNvSpPr/>
                <p:nvPr/>
              </p:nvSpPr>
              <p:spPr>
                <a:xfrm rot="9540701" flipH="1">
                  <a:off x="3710398" y="5739429"/>
                  <a:ext cx="591106" cy="188299"/>
                </a:xfrm>
                <a:custGeom>
                  <a:avLst/>
                  <a:gdLst>
                    <a:gd name="connsiteX0" fmla="*/ 508591 w 653143"/>
                    <a:gd name="connsiteY0" fmla="*/ 619459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05172"/>
                    <a:gd name="connsiteX1" fmla="*/ 602860 w 653143"/>
                    <a:gd name="connsiteY1" fmla="*/ 605172 h 605172"/>
                    <a:gd name="connsiteX2" fmla="*/ 581651 w 653143"/>
                    <a:gd name="connsiteY2" fmla="*/ 157555 h 605172"/>
                    <a:gd name="connsiteX3" fmla="*/ 601208 w 653143"/>
                    <a:gd name="connsiteY3" fmla="*/ 152088 h 605172"/>
                    <a:gd name="connsiteX4" fmla="*/ 609400 w 653143"/>
                    <a:gd name="connsiteY4" fmla="*/ 51217 h 605172"/>
                    <a:gd name="connsiteX5" fmla="*/ 27652 w 653143"/>
                    <a:gd name="connsiteY5" fmla="*/ 0 h 605172"/>
                    <a:gd name="connsiteX6" fmla="*/ 66012 w 653143"/>
                    <a:gd name="connsiteY6" fmla="*/ 88557 h 605172"/>
                    <a:gd name="connsiteX7" fmla="*/ 66605 w 653143"/>
                    <a:gd name="connsiteY7" fmla="*/ 96278 h 605172"/>
                    <a:gd name="connsiteX8" fmla="*/ 0 w 653143"/>
                    <a:gd name="connsiteY8" fmla="*/ 126806 h 605172"/>
                    <a:gd name="connsiteX9" fmla="*/ 67258 w 653143"/>
                    <a:gd name="connsiteY9" fmla="*/ 157632 h 605172"/>
                    <a:gd name="connsiteX10" fmla="*/ 63119 w 653143"/>
                    <a:gd name="connsiteY10" fmla="*/ 171390 h 605172"/>
                    <a:gd name="connsiteX11" fmla="*/ 27652 w 653143"/>
                    <a:gd name="connsiteY11" fmla="*/ 221583 h 605172"/>
                    <a:gd name="connsiteX12" fmla="*/ 520233 w 653143"/>
                    <a:gd name="connsiteY12" fmla="*/ 169563 h 605172"/>
                    <a:gd name="connsiteX13" fmla="*/ 529318 w 653143"/>
                    <a:gd name="connsiteY13" fmla="*/ 168054 h 605172"/>
                    <a:gd name="connsiteX0" fmla="*/ 529318 w 653143"/>
                    <a:gd name="connsiteY0" fmla="*/ 168054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12" fmla="*/ 529318 w 653143"/>
                    <a:gd name="connsiteY12" fmla="*/ 168054 h 221583"/>
                    <a:gd name="connsiteX0" fmla="*/ 520233 w 653143"/>
                    <a:gd name="connsiteY0" fmla="*/ 16956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0" fmla="*/ 27652 w 653143"/>
                    <a:gd name="connsiteY0" fmla="*/ 22158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0" fmla="*/ 27652 w 653143"/>
                    <a:gd name="connsiteY0" fmla="*/ 221583 h 221583"/>
                    <a:gd name="connsiteX1" fmla="*/ 601208 w 653143"/>
                    <a:gd name="connsiteY1" fmla="*/ 152088 h 221583"/>
                    <a:gd name="connsiteX2" fmla="*/ 609400 w 653143"/>
                    <a:gd name="connsiteY2" fmla="*/ 51217 h 221583"/>
                    <a:gd name="connsiteX3" fmla="*/ 27652 w 653143"/>
                    <a:gd name="connsiteY3" fmla="*/ 0 h 221583"/>
                    <a:gd name="connsiteX4" fmla="*/ 66012 w 653143"/>
                    <a:gd name="connsiteY4" fmla="*/ 88557 h 221583"/>
                    <a:gd name="connsiteX5" fmla="*/ 66605 w 653143"/>
                    <a:gd name="connsiteY5" fmla="*/ 96278 h 221583"/>
                    <a:gd name="connsiteX6" fmla="*/ 0 w 653143"/>
                    <a:gd name="connsiteY6" fmla="*/ 126806 h 221583"/>
                    <a:gd name="connsiteX7" fmla="*/ 67258 w 653143"/>
                    <a:gd name="connsiteY7" fmla="*/ 157632 h 221583"/>
                    <a:gd name="connsiteX8" fmla="*/ 63119 w 653143"/>
                    <a:gd name="connsiteY8" fmla="*/ 171390 h 221583"/>
                    <a:gd name="connsiteX9" fmla="*/ 27652 w 653143"/>
                    <a:gd name="connsiteY9" fmla="*/ 221583 h 221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3143" h="221583">
                      <a:moveTo>
                        <a:pt x="27652" y="221583"/>
                      </a:moveTo>
                      <a:cubicBezTo>
                        <a:pt x="117333" y="218366"/>
                        <a:pt x="504250" y="180482"/>
                        <a:pt x="601208" y="152088"/>
                      </a:cubicBezTo>
                      <a:cubicBezTo>
                        <a:pt x="672599" y="123866"/>
                        <a:pt x="665577" y="63870"/>
                        <a:pt x="609400" y="51217"/>
                      </a:cubicBezTo>
                      <a:cubicBezTo>
                        <a:pt x="545199" y="36755"/>
                        <a:pt x="237341" y="18466"/>
                        <a:pt x="27652" y="0"/>
                      </a:cubicBezTo>
                      <a:cubicBezTo>
                        <a:pt x="45389" y="24035"/>
                        <a:pt x="59704" y="48845"/>
                        <a:pt x="66012" y="88557"/>
                      </a:cubicBezTo>
                      <a:cubicBezTo>
                        <a:pt x="66210" y="91131"/>
                        <a:pt x="66407" y="93704"/>
                        <a:pt x="66605" y="96278"/>
                      </a:cubicBezTo>
                      <a:lnTo>
                        <a:pt x="0" y="126806"/>
                      </a:lnTo>
                      <a:lnTo>
                        <a:pt x="67258" y="157632"/>
                      </a:lnTo>
                      <a:lnTo>
                        <a:pt x="63119" y="171390"/>
                      </a:lnTo>
                      <a:cubicBezTo>
                        <a:pt x="51297" y="197526"/>
                        <a:pt x="27191" y="195447"/>
                        <a:pt x="27652" y="221583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1" name="フリーフォーム: 図形 1140">
                  <a:extLst>
                    <a:ext uri="{FF2B5EF4-FFF2-40B4-BE49-F238E27FC236}">
                      <a16:creationId xmlns:a16="http://schemas.microsoft.com/office/drawing/2014/main" id="{86E38E55-84EC-420D-BB09-F477498F7BEF}"/>
                    </a:ext>
                  </a:extLst>
                </p:cNvPr>
                <p:cNvSpPr/>
                <p:nvPr/>
              </p:nvSpPr>
              <p:spPr>
                <a:xfrm>
                  <a:off x="507126" y="5385790"/>
                  <a:ext cx="442696" cy="72544"/>
                </a:xfrm>
                <a:custGeom>
                  <a:avLst/>
                  <a:gdLst>
                    <a:gd name="connsiteX0" fmla="*/ 0 w 442696"/>
                    <a:gd name="connsiteY0" fmla="*/ 0 h 72544"/>
                    <a:gd name="connsiteX1" fmla="*/ 5748 w 442696"/>
                    <a:gd name="connsiteY1" fmla="*/ 658 h 72544"/>
                    <a:gd name="connsiteX2" fmla="*/ 284086 w 442696"/>
                    <a:gd name="connsiteY2" fmla="*/ 14198 h 72544"/>
                    <a:gd name="connsiteX3" fmla="*/ 402013 w 442696"/>
                    <a:gd name="connsiteY3" fmla="*/ 15125 h 72544"/>
                    <a:gd name="connsiteX4" fmla="*/ 441526 w 442696"/>
                    <a:gd name="connsiteY4" fmla="*/ 59716 h 72544"/>
                    <a:gd name="connsiteX5" fmla="*/ 442696 w 442696"/>
                    <a:gd name="connsiteY5" fmla="*/ 72544 h 72544"/>
                    <a:gd name="connsiteX6" fmla="*/ 409712 w 442696"/>
                    <a:gd name="connsiteY6" fmla="*/ 70337 h 72544"/>
                    <a:gd name="connsiteX7" fmla="*/ 7189 w 442696"/>
                    <a:gd name="connsiteY7" fmla="*/ 3235 h 72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42696" h="72544">
                      <a:moveTo>
                        <a:pt x="0" y="0"/>
                      </a:moveTo>
                      <a:lnTo>
                        <a:pt x="5748" y="658"/>
                      </a:lnTo>
                      <a:cubicBezTo>
                        <a:pt x="76441" y="7492"/>
                        <a:pt x="170644" y="12274"/>
                        <a:pt x="284086" y="14198"/>
                      </a:cubicBezTo>
                      <a:lnTo>
                        <a:pt x="402013" y="15125"/>
                      </a:lnTo>
                      <a:lnTo>
                        <a:pt x="441526" y="59716"/>
                      </a:lnTo>
                      <a:lnTo>
                        <a:pt x="442696" y="72544"/>
                      </a:lnTo>
                      <a:lnTo>
                        <a:pt x="409712" y="70337"/>
                      </a:lnTo>
                      <a:cubicBezTo>
                        <a:pt x="213595" y="53045"/>
                        <a:pt x="70221" y="27283"/>
                        <a:pt x="7189" y="3235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42" name="フリーフォーム: 図形 1141">
                  <a:extLst>
                    <a:ext uri="{FF2B5EF4-FFF2-40B4-BE49-F238E27FC236}">
                      <a16:creationId xmlns:a16="http://schemas.microsoft.com/office/drawing/2014/main" id="{0E55F38C-B885-4E11-BB07-EAEC0D2A75EF}"/>
                    </a:ext>
                  </a:extLst>
                </p:cNvPr>
                <p:cNvSpPr/>
                <p:nvPr/>
              </p:nvSpPr>
              <p:spPr>
                <a:xfrm>
                  <a:off x="426394" y="5241864"/>
                  <a:ext cx="435431" cy="164761"/>
                </a:xfrm>
                <a:custGeom>
                  <a:avLst/>
                  <a:gdLst>
                    <a:gd name="connsiteX0" fmla="*/ 381765 w 435431"/>
                    <a:gd name="connsiteY0" fmla="*/ 0 h 164761"/>
                    <a:gd name="connsiteX1" fmla="*/ 378140 w 435431"/>
                    <a:gd name="connsiteY1" fmla="*/ 27357 h 164761"/>
                    <a:gd name="connsiteX2" fmla="*/ 405686 w 435431"/>
                    <a:gd name="connsiteY2" fmla="*/ 131169 h 164761"/>
                    <a:gd name="connsiteX3" fmla="*/ 435431 w 435431"/>
                    <a:gd name="connsiteY3" fmla="*/ 164737 h 164761"/>
                    <a:gd name="connsiteX4" fmla="*/ 432166 w 435431"/>
                    <a:gd name="connsiteY4" fmla="*/ 164760 h 164761"/>
                    <a:gd name="connsiteX5" fmla="*/ 34129 w 435431"/>
                    <a:gd name="connsiteY5" fmla="*/ 150279 h 164761"/>
                    <a:gd name="connsiteX6" fmla="*/ 28381 w 435431"/>
                    <a:gd name="connsiteY6" fmla="*/ 149621 h 164761"/>
                    <a:gd name="connsiteX7" fmla="*/ 15753 w 435431"/>
                    <a:gd name="connsiteY7" fmla="*/ 143938 h 164761"/>
                    <a:gd name="connsiteX8" fmla="*/ 115107 w 435431"/>
                    <a:gd name="connsiteY8" fmla="*/ 96045 h 164761"/>
                    <a:gd name="connsiteX9" fmla="*/ 337638 w 435431"/>
                    <a:gd name="connsiteY9" fmla="*/ 28367 h 164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431" h="164761">
                      <a:moveTo>
                        <a:pt x="381765" y="0"/>
                      </a:moveTo>
                      <a:lnTo>
                        <a:pt x="378140" y="27357"/>
                      </a:lnTo>
                      <a:cubicBezTo>
                        <a:pt x="378140" y="64181"/>
                        <a:pt x="387948" y="99261"/>
                        <a:pt x="405686" y="131169"/>
                      </a:cubicBezTo>
                      <a:lnTo>
                        <a:pt x="435431" y="164737"/>
                      </a:lnTo>
                      <a:lnTo>
                        <a:pt x="432166" y="164760"/>
                      </a:lnTo>
                      <a:cubicBezTo>
                        <a:pt x="264438" y="164856"/>
                        <a:pt x="128387" y="159390"/>
                        <a:pt x="34129" y="150279"/>
                      </a:cubicBezTo>
                      <a:lnTo>
                        <a:pt x="28381" y="149621"/>
                      </a:lnTo>
                      <a:lnTo>
                        <a:pt x="15753" y="143938"/>
                      </a:lnTo>
                      <a:cubicBezTo>
                        <a:pt x="-21447" y="123412"/>
                        <a:pt x="5508" y="105172"/>
                        <a:pt x="115107" y="96045"/>
                      </a:cubicBezTo>
                      <a:cubicBezTo>
                        <a:pt x="249310" y="84868"/>
                        <a:pt x="298938" y="55944"/>
                        <a:pt x="337638" y="28367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3" name="フリーフォーム: 図形 1142">
                  <a:extLst>
                    <a:ext uri="{FF2B5EF4-FFF2-40B4-BE49-F238E27FC236}">
                      <a16:creationId xmlns:a16="http://schemas.microsoft.com/office/drawing/2014/main" id="{DC1F8314-443F-4690-92C9-D06C5D8E715C}"/>
                    </a:ext>
                  </a:extLst>
                </p:cNvPr>
                <p:cNvSpPr/>
                <p:nvPr/>
              </p:nvSpPr>
              <p:spPr>
                <a:xfrm rot="16200000">
                  <a:off x="4083308" y="4388956"/>
                  <a:ext cx="469057" cy="2153046"/>
                </a:xfrm>
                <a:custGeom>
                  <a:avLst/>
                  <a:gdLst>
                    <a:gd name="connsiteX0" fmla="*/ 469057 w 469057"/>
                    <a:gd name="connsiteY0" fmla="*/ 1178577 h 2153046"/>
                    <a:gd name="connsiteX1" fmla="*/ 179092 w 469057"/>
                    <a:gd name="connsiteY1" fmla="*/ 2149549 h 2153046"/>
                    <a:gd name="connsiteX2" fmla="*/ 166384 w 469057"/>
                    <a:gd name="connsiteY2" fmla="*/ 2153046 h 2153046"/>
                    <a:gd name="connsiteX3" fmla="*/ 172732 w 469057"/>
                    <a:gd name="connsiteY3" fmla="*/ 2117471 h 2153046"/>
                    <a:gd name="connsiteX4" fmla="*/ 198942 w 469057"/>
                    <a:gd name="connsiteY4" fmla="*/ 1906609 h 2153046"/>
                    <a:gd name="connsiteX5" fmla="*/ 200879 w 469057"/>
                    <a:gd name="connsiteY5" fmla="*/ 1883876 h 2153046"/>
                    <a:gd name="connsiteX6" fmla="*/ 167696 w 469057"/>
                    <a:gd name="connsiteY6" fmla="*/ 1928847 h 2153046"/>
                    <a:gd name="connsiteX7" fmla="*/ 107725 w 469057"/>
                    <a:gd name="connsiteY7" fmla="*/ 1977458 h 2153046"/>
                    <a:gd name="connsiteX8" fmla="*/ 95017 w 469057"/>
                    <a:gd name="connsiteY8" fmla="*/ 1980955 h 2153046"/>
                    <a:gd name="connsiteX9" fmla="*/ 101364 w 469057"/>
                    <a:gd name="connsiteY9" fmla="*/ 1945380 h 2153046"/>
                    <a:gd name="connsiteX10" fmla="*/ 124369 w 469057"/>
                    <a:gd name="connsiteY10" fmla="*/ 1724100 h 2153046"/>
                    <a:gd name="connsiteX11" fmla="*/ 54611 w 469057"/>
                    <a:gd name="connsiteY11" fmla="*/ 1823178 h 2153046"/>
                    <a:gd name="connsiteX12" fmla="*/ 46356 w 469057"/>
                    <a:gd name="connsiteY12" fmla="*/ 1826189 h 2153046"/>
                    <a:gd name="connsiteX13" fmla="*/ 50479 w 469057"/>
                    <a:gd name="connsiteY13" fmla="*/ 1795559 h 2153046"/>
                    <a:gd name="connsiteX14" fmla="*/ 67504 w 469057"/>
                    <a:gd name="connsiteY14" fmla="*/ 1614008 h 2153046"/>
                    <a:gd name="connsiteX15" fmla="*/ 68762 w 469057"/>
                    <a:gd name="connsiteY15" fmla="*/ 1594436 h 2153046"/>
                    <a:gd name="connsiteX16" fmla="*/ 47208 w 469057"/>
                    <a:gd name="connsiteY16" fmla="*/ 1633156 h 2153046"/>
                    <a:gd name="connsiteX17" fmla="*/ 8255 w 469057"/>
                    <a:gd name="connsiteY17" fmla="*/ 1675009 h 2153046"/>
                    <a:gd name="connsiteX18" fmla="*/ 0 w 469057"/>
                    <a:gd name="connsiteY18" fmla="*/ 1678020 h 2153046"/>
                    <a:gd name="connsiteX19" fmla="*/ 4123 w 469057"/>
                    <a:gd name="connsiteY19" fmla="*/ 1647390 h 2153046"/>
                    <a:gd name="connsiteX20" fmla="*/ 44408 w 469057"/>
                    <a:gd name="connsiteY20" fmla="*/ 839009 h 2153046"/>
                    <a:gd name="connsiteX21" fmla="*/ 4123 w 469057"/>
                    <a:gd name="connsiteY21" fmla="*/ 30630 h 2153046"/>
                    <a:gd name="connsiteX22" fmla="*/ 0 w 469057"/>
                    <a:gd name="connsiteY22" fmla="*/ 0 h 2153046"/>
                    <a:gd name="connsiteX23" fmla="*/ 8254 w 469057"/>
                    <a:gd name="connsiteY23" fmla="*/ 3010 h 2153046"/>
                    <a:gd name="connsiteX24" fmla="*/ 65550 w 469057"/>
                    <a:gd name="connsiteY24" fmla="*/ 74370 h 2153046"/>
                    <a:gd name="connsiteX25" fmla="*/ 114279 w 469057"/>
                    <a:gd name="connsiteY25" fmla="*/ 191824 h 2153046"/>
                    <a:gd name="connsiteX26" fmla="*/ 101364 w 469057"/>
                    <a:gd name="connsiteY26" fmla="*/ 67595 h 2153046"/>
                    <a:gd name="connsiteX27" fmla="*/ 95017 w 469057"/>
                    <a:gd name="connsiteY27" fmla="*/ 32020 h 2153046"/>
                    <a:gd name="connsiteX28" fmla="*/ 107724 w 469057"/>
                    <a:gd name="connsiteY28" fmla="*/ 35515 h 2153046"/>
                    <a:gd name="connsiteX29" fmla="*/ 272193 w 469057"/>
                    <a:gd name="connsiteY29" fmla="*/ 257064 h 2153046"/>
                    <a:gd name="connsiteX30" fmla="*/ 309546 w 469057"/>
                    <a:gd name="connsiteY30" fmla="*/ 361470 h 2153046"/>
                    <a:gd name="connsiteX31" fmla="*/ 343560 w 469057"/>
                    <a:gd name="connsiteY31" fmla="*/ 429154 h 2153046"/>
                    <a:gd name="connsiteX32" fmla="*/ 420943 w 469057"/>
                    <a:gd name="connsiteY32" fmla="*/ 685247 h 2153046"/>
                    <a:gd name="connsiteX33" fmla="*/ 469057 w 469057"/>
                    <a:gd name="connsiteY33" fmla="*/ 1178577 h 2153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469057" h="2153046">
                      <a:moveTo>
                        <a:pt x="469057" y="1178577"/>
                      </a:moveTo>
                      <a:cubicBezTo>
                        <a:pt x="469057" y="1657529"/>
                        <a:pt x="344575" y="2057132"/>
                        <a:pt x="179092" y="2149549"/>
                      </a:cubicBezTo>
                      <a:lnTo>
                        <a:pt x="166384" y="2153046"/>
                      </a:lnTo>
                      <a:lnTo>
                        <a:pt x="172732" y="2117471"/>
                      </a:lnTo>
                      <a:cubicBezTo>
                        <a:pt x="182521" y="2050468"/>
                        <a:pt x="191292" y="1980022"/>
                        <a:pt x="198942" y="1906609"/>
                      </a:cubicBezTo>
                      <a:lnTo>
                        <a:pt x="200879" y="1883876"/>
                      </a:lnTo>
                      <a:lnTo>
                        <a:pt x="167696" y="1928847"/>
                      </a:lnTo>
                      <a:cubicBezTo>
                        <a:pt x="148454" y="1949555"/>
                        <a:pt x="128410" y="1965906"/>
                        <a:pt x="107725" y="1977458"/>
                      </a:cubicBezTo>
                      <a:lnTo>
                        <a:pt x="95017" y="1980955"/>
                      </a:lnTo>
                      <a:lnTo>
                        <a:pt x="101364" y="1945380"/>
                      </a:lnTo>
                      <a:lnTo>
                        <a:pt x="124369" y="1724100"/>
                      </a:lnTo>
                      <a:lnTo>
                        <a:pt x="54611" y="1823178"/>
                      </a:lnTo>
                      <a:lnTo>
                        <a:pt x="46356" y="1826189"/>
                      </a:lnTo>
                      <a:lnTo>
                        <a:pt x="50479" y="1795559"/>
                      </a:lnTo>
                      <a:cubicBezTo>
                        <a:pt x="56838" y="1737870"/>
                        <a:pt x="62535" y="1677217"/>
                        <a:pt x="67504" y="1614008"/>
                      </a:cubicBezTo>
                      <a:lnTo>
                        <a:pt x="68762" y="1594436"/>
                      </a:lnTo>
                      <a:lnTo>
                        <a:pt x="47208" y="1633156"/>
                      </a:lnTo>
                      <a:cubicBezTo>
                        <a:pt x="34710" y="1650985"/>
                        <a:pt x="21690" y="1665064"/>
                        <a:pt x="8255" y="1675009"/>
                      </a:cubicBezTo>
                      <a:lnTo>
                        <a:pt x="0" y="1678020"/>
                      </a:lnTo>
                      <a:lnTo>
                        <a:pt x="4123" y="1647390"/>
                      </a:lnTo>
                      <a:cubicBezTo>
                        <a:pt x="29557" y="1416634"/>
                        <a:pt x="44408" y="1138453"/>
                        <a:pt x="44408" y="839009"/>
                      </a:cubicBezTo>
                      <a:cubicBezTo>
                        <a:pt x="44408" y="539568"/>
                        <a:pt x="29557" y="261387"/>
                        <a:pt x="4123" y="30630"/>
                      </a:cubicBezTo>
                      <a:lnTo>
                        <a:pt x="0" y="0"/>
                      </a:lnTo>
                      <a:lnTo>
                        <a:pt x="8254" y="3010"/>
                      </a:lnTo>
                      <a:cubicBezTo>
                        <a:pt x="28408" y="17929"/>
                        <a:pt x="47626" y="42147"/>
                        <a:pt x="65550" y="74370"/>
                      </a:cubicBezTo>
                      <a:lnTo>
                        <a:pt x="114279" y="191824"/>
                      </a:lnTo>
                      <a:lnTo>
                        <a:pt x="101364" y="67595"/>
                      </a:lnTo>
                      <a:lnTo>
                        <a:pt x="95017" y="32020"/>
                      </a:lnTo>
                      <a:lnTo>
                        <a:pt x="107724" y="35515"/>
                      </a:lnTo>
                      <a:cubicBezTo>
                        <a:pt x="169780" y="70172"/>
                        <a:pt x="226071" y="148026"/>
                        <a:pt x="272193" y="257064"/>
                      </a:cubicBezTo>
                      <a:lnTo>
                        <a:pt x="309546" y="361470"/>
                      </a:lnTo>
                      <a:lnTo>
                        <a:pt x="343560" y="429154"/>
                      </a:lnTo>
                      <a:cubicBezTo>
                        <a:pt x="374309" y="501846"/>
                        <a:pt x="400538" y="588397"/>
                        <a:pt x="420943" y="685247"/>
                      </a:cubicBezTo>
                      <a:cubicBezTo>
                        <a:pt x="451551" y="830522"/>
                        <a:pt x="469057" y="998971"/>
                        <a:pt x="469057" y="1178577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4" name="フリーフォーム: 図形 1143">
                  <a:extLst>
                    <a:ext uri="{FF2B5EF4-FFF2-40B4-BE49-F238E27FC236}">
                      <a16:creationId xmlns:a16="http://schemas.microsoft.com/office/drawing/2014/main" id="{839B5F43-0328-4A59-B201-20D882E2B043}"/>
                    </a:ext>
                  </a:extLst>
                </p:cNvPr>
                <p:cNvSpPr/>
                <p:nvPr/>
              </p:nvSpPr>
              <p:spPr>
                <a:xfrm>
                  <a:off x="728473" y="5019444"/>
                  <a:ext cx="3589362" cy="1114656"/>
                </a:xfrm>
                <a:custGeom>
                  <a:avLst/>
                  <a:gdLst>
                    <a:gd name="connsiteX0" fmla="*/ 350235 w 3589362"/>
                    <a:gd name="connsiteY0" fmla="*/ 230 h 1114656"/>
                    <a:gd name="connsiteX1" fmla="*/ 594137 w 3589362"/>
                    <a:gd name="connsiteY1" fmla="*/ 107476 h 1114656"/>
                    <a:gd name="connsiteX2" fmla="*/ 640707 w 3589362"/>
                    <a:gd name="connsiteY2" fmla="*/ 160047 h 1114656"/>
                    <a:gd name="connsiteX3" fmla="*/ 720784 w 3589362"/>
                    <a:gd name="connsiteY3" fmla="*/ 145105 h 1114656"/>
                    <a:gd name="connsiteX4" fmla="*/ 971289 w 3589362"/>
                    <a:gd name="connsiteY4" fmla="*/ 130404 h 1114656"/>
                    <a:gd name="connsiteX5" fmla="*/ 1099580 w 3589362"/>
                    <a:gd name="connsiteY5" fmla="*/ 134172 h 1114656"/>
                    <a:gd name="connsiteX6" fmla="*/ 1201768 w 3589362"/>
                    <a:gd name="connsiteY6" fmla="*/ 143313 h 1114656"/>
                    <a:gd name="connsiteX7" fmla="*/ 1351744 w 3589362"/>
                    <a:gd name="connsiteY7" fmla="*/ 118173 h 1114656"/>
                    <a:gd name="connsiteX8" fmla="*/ 2371020 w 3589362"/>
                    <a:gd name="connsiteY8" fmla="*/ 109415 h 1114656"/>
                    <a:gd name="connsiteX9" fmla="*/ 3589362 w 3589362"/>
                    <a:gd name="connsiteY9" fmla="*/ 391901 h 1114656"/>
                    <a:gd name="connsiteX10" fmla="*/ 2366257 w 3589362"/>
                    <a:gd name="connsiteY10" fmla="*/ 1112537 h 1114656"/>
                    <a:gd name="connsiteX11" fmla="*/ 1161737 w 3589362"/>
                    <a:gd name="connsiteY11" fmla="*/ 440864 h 1114656"/>
                    <a:gd name="connsiteX12" fmla="*/ 1126225 w 3589362"/>
                    <a:gd name="connsiteY12" fmla="*/ 397007 h 1114656"/>
                    <a:gd name="connsiteX13" fmla="*/ 971289 w 3589362"/>
                    <a:gd name="connsiteY13" fmla="*/ 394129 h 1114656"/>
                    <a:gd name="connsiteX14" fmla="*/ 755557 w 3589362"/>
                    <a:gd name="connsiteY14" fmla="*/ 398137 h 1114656"/>
                    <a:gd name="connsiteX15" fmla="*/ 654595 w 3589362"/>
                    <a:gd name="connsiteY15" fmla="*/ 403794 h 1114656"/>
                    <a:gd name="connsiteX16" fmla="*/ 603760 w 3589362"/>
                    <a:gd name="connsiteY16" fmla="*/ 448544 h 1114656"/>
                    <a:gd name="connsiteX17" fmla="*/ 293878 w 3589362"/>
                    <a:gd name="connsiteY17" fmla="*/ 498243 h 1114656"/>
                    <a:gd name="connsiteX18" fmla="*/ 24285 w 3589362"/>
                    <a:gd name="connsiteY18" fmla="*/ 288924 h 1114656"/>
                    <a:gd name="connsiteX19" fmla="*/ 350235 w 3589362"/>
                    <a:gd name="connsiteY19" fmla="*/ 230 h 1114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589362" h="1114656">
                      <a:moveTo>
                        <a:pt x="350235" y="230"/>
                      </a:moveTo>
                      <a:cubicBezTo>
                        <a:pt x="435913" y="4331"/>
                        <a:pt x="525735" y="49191"/>
                        <a:pt x="594137" y="107476"/>
                      </a:cubicBezTo>
                      <a:lnTo>
                        <a:pt x="640707" y="160047"/>
                      </a:lnTo>
                      <a:lnTo>
                        <a:pt x="720784" y="145105"/>
                      </a:lnTo>
                      <a:cubicBezTo>
                        <a:pt x="799918" y="135551"/>
                        <a:pt x="884055" y="130404"/>
                        <a:pt x="971289" y="130404"/>
                      </a:cubicBezTo>
                      <a:cubicBezTo>
                        <a:pt x="1014906" y="130404"/>
                        <a:pt x="1057749" y="131691"/>
                        <a:pt x="1099580" y="134172"/>
                      </a:cubicBezTo>
                      <a:lnTo>
                        <a:pt x="1201768" y="143313"/>
                      </a:lnTo>
                      <a:lnTo>
                        <a:pt x="1351744" y="118173"/>
                      </a:lnTo>
                      <a:cubicBezTo>
                        <a:pt x="1653704" y="83016"/>
                        <a:pt x="2105789" y="93540"/>
                        <a:pt x="2371020" y="109415"/>
                      </a:cubicBezTo>
                      <a:cubicBezTo>
                        <a:pt x="2795390" y="134815"/>
                        <a:pt x="3589362" y="159611"/>
                        <a:pt x="3589362" y="391901"/>
                      </a:cubicBezTo>
                      <a:cubicBezTo>
                        <a:pt x="3589362" y="624191"/>
                        <a:pt x="2990652" y="1152224"/>
                        <a:pt x="2366257" y="1112537"/>
                      </a:cubicBezTo>
                      <a:cubicBezTo>
                        <a:pt x="1897961" y="1082772"/>
                        <a:pt x="1387409" y="700615"/>
                        <a:pt x="1161737" y="440864"/>
                      </a:cubicBezTo>
                      <a:lnTo>
                        <a:pt x="1126225" y="397007"/>
                      </a:lnTo>
                      <a:lnTo>
                        <a:pt x="971289" y="394129"/>
                      </a:lnTo>
                      <a:cubicBezTo>
                        <a:pt x="899131" y="394129"/>
                        <a:pt x="827139" y="395471"/>
                        <a:pt x="755557" y="398137"/>
                      </a:cubicBezTo>
                      <a:lnTo>
                        <a:pt x="654595" y="403794"/>
                      </a:lnTo>
                      <a:lnTo>
                        <a:pt x="603760" y="448544"/>
                      </a:lnTo>
                      <a:cubicBezTo>
                        <a:pt x="533870" y="487646"/>
                        <a:pt x="429959" y="509488"/>
                        <a:pt x="293878" y="498243"/>
                      </a:cubicBezTo>
                      <a:cubicBezTo>
                        <a:pt x="21716" y="475754"/>
                        <a:pt x="-42258" y="371926"/>
                        <a:pt x="24285" y="288924"/>
                      </a:cubicBezTo>
                      <a:cubicBezTo>
                        <a:pt x="90828" y="205922"/>
                        <a:pt x="178879" y="-7971"/>
                        <a:pt x="350235" y="23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5" name="フリーフォーム: 図形 1144">
                  <a:extLst>
                    <a:ext uri="{FF2B5EF4-FFF2-40B4-BE49-F238E27FC236}">
                      <a16:creationId xmlns:a16="http://schemas.microsoft.com/office/drawing/2014/main" id="{36695E56-A914-4E1B-B313-CA7BA649841B}"/>
                    </a:ext>
                  </a:extLst>
                </p:cNvPr>
                <p:cNvSpPr/>
                <p:nvPr/>
              </p:nvSpPr>
              <p:spPr>
                <a:xfrm>
                  <a:off x="728474" y="5019445"/>
                  <a:ext cx="1248745" cy="501192"/>
                </a:xfrm>
                <a:custGeom>
                  <a:avLst/>
                  <a:gdLst>
                    <a:gd name="connsiteX0" fmla="*/ 350235 w 1248745"/>
                    <a:gd name="connsiteY0" fmla="*/ 230 h 501192"/>
                    <a:gd name="connsiteX1" fmla="*/ 594137 w 1248745"/>
                    <a:gd name="connsiteY1" fmla="*/ 107476 h 501192"/>
                    <a:gd name="connsiteX2" fmla="*/ 640707 w 1248745"/>
                    <a:gd name="connsiteY2" fmla="*/ 160047 h 501192"/>
                    <a:gd name="connsiteX3" fmla="*/ 720784 w 1248745"/>
                    <a:gd name="connsiteY3" fmla="*/ 145105 h 501192"/>
                    <a:gd name="connsiteX4" fmla="*/ 971289 w 1248745"/>
                    <a:gd name="connsiteY4" fmla="*/ 130404 h 501192"/>
                    <a:gd name="connsiteX5" fmla="*/ 1099580 w 1248745"/>
                    <a:gd name="connsiteY5" fmla="*/ 134172 h 501192"/>
                    <a:gd name="connsiteX6" fmla="*/ 1201768 w 1248745"/>
                    <a:gd name="connsiteY6" fmla="*/ 143313 h 501192"/>
                    <a:gd name="connsiteX7" fmla="*/ 1248745 w 1248745"/>
                    <a:gd name="connsiteY7" fmla="*/ 135439 h 501192"/>
                    <a:gd name="connsiteX8" fmla="*/ 1219638 w 1248745"/>
                    <a:gd name="connsiteY8" fmla="*/ 182079 h 501192"/>
                    <a:gd name="connsiteX9" fmla="*/ 1167806 w 1248745"/>
                    <a:gd name="connsiteY9" fmla="*/ 300298 h 501192"/>
                    <a:gd name="connsiteX10" fmla="*/ 1138647 w 1248745"/>
                    <a:gd name="connsiteY10" fmla="*/ 412348 h 501192"/>
                    <a:gd name="connsiteX11" fmla="*/ 1126225 w 1248745"/>
                    <a:gd name="connsiteY11" fmla="*/ 397007 h 501192"/>
                    <a:gd name="connsiteX12" fmla="*/ 971289 w 1248745"/>
                    <a:gd name="connsiteY12" fmla="*/ 394129 h 501192"/>
                    <a:gd name="connsiteX13" fmla="*/ 755557 w 1248745"/>
                    <a:gd name="connsiteY13" fmla="*/ 398137 h 501192"/>
                    <a:gd name="connsiteX14" fmla="*/ 654595 w 1248745"/>
                    <a:gd name="connsiteY14" fmla="*/ 403794 h 501192"/>
                    <a:gd name="connsiteX15" fmla="*/ 603760 w 1248745"/>
                    <a:gd name="connsiteY15" fmla="*/ 448544 h 501192"/>
                    <a:gd name="connsiteX16" fmla="*/ 293878 w 1248745"/>
                    <a:gd name="connsiteY16" fmla="*/ 498243 h 501192"/>
                    <a:gd name="connsiteX17" fmla="*/ 24285 w 1248745"/>
                    <a:gd name="connsiteY17" fmla="*/ 288924 h 501192"/>
                    <a:gd name="connsiteX18" fmla="*/ 350235 w 1248745"/>
                    <a:gd name="connsiteY18" fmla="*/ 230 h 501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48745" h="501192">
                      <a:moveTo>
                        <a:pt x="350235" y="230"/>
                      </a:moveTo>
                      <a:cubicBezTo>
                        <a:pt x="435913" y="4331"/>
                        <a:pt x="525735" y="49191"/>
                        <a:pt x="594137" y="107476"/>
                      </a:cubicBezTo>
                      <a:lnTo>
                        <a:pt x="640707" y="160047"/>
                      </a:lnTo>
                      <a:lnTo>
                        <a:pt x="720784" y="145105"/>
                      </a:lnTo>
                      <a:cubicBezTo>
                        <a:pt x="799918" y="135551"/>
                        <a:pt x="884055" y="130404"/>
                        <a:pt x="971289" y="130404"/>
                      </a:cubicBezTo>
                      <a:cubicBezTo>
                        <a:pt x="1014906" y="130404"/>
                        <a:pt x="1057749" y="131691"/>
                        <a:pt x="1099580" y="134172"/>
                      </a:cubicBezTo>
                      <a:lnTo>
                        <a:pt x="1201768" y="143313"/>
                      </a:lnTo>
                      <a:lnTo>
                        <a:pt x="1248745" y="135439"/>
                      </a:lnTo>
                      <a:lnTo>
                        <a:pt x="1219638" y="182079"/>
                      </a:lnTo>
                      <a:cubicBezTo>
                        <a:pt x="1199152" y="220706"/>
                        <a:pt x="1181816" y="260147"/>
                        <a:pt x="1167806" y="300298"/>
                      </a:cubicBezTo>
                      <a:lnTo>
                        <a:pt x="1138647" y="412348"/>
                      </a:lnTo>
                      <a:lnTo>
                        <a:pt x="1126225" y="397007"/>
                      </a:lnTo>
                      <a:lnTo>
                        <a:pt x="971289" y="394129"/>
                      </a:lnTo>
                      <a:cubicBezTo>
                        <a:pt x="899131" y="394129"/>
                        <a:pt x="827139" y="395471"/>
                        <a:pt x="755557" y="398137"/>
                      </a:cubicBezTo>
                      <a:lnTo>
                        <a:pt x="654595" y="403794"/>
                      </a:lnTo>
                      <a:lnTo>
                        <a:pt x="603760" y="448544"/>
                      </a:lnTo>
                      <a:cubicBezTo>
                        <a:pt x="533870" y="487646"/>
                        <a:pt x="429959" y="509488"/>
                        <a:pt x="293878" y="498243"/>
                      </a:cubicBezTo>
                      <a:cubicBezTo>
                        <a:pt x="21716" y="475754"/>
                        <a:pt x="-42258" y="371926"/>
                        <a:pt x="24285" y="288924"/>
                      </a:cubicBezTo>
                      <a:cubicBezTo>
                        <a:pt x="90828" y="205922"/>
                        <a:pt x="178879" y="-7971"/>
                        <a:pt x="350235" y="23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6" name="フリーフォーム: 図形 1145">
                  <a:extLst>
                    <a:ext uri="{FF2B5EF4-FFF2-40B4-BE49-F238E27FC236}">
                      <a16:creationId xmlns:a16="http://schemas.microsoft.com/office/drawing/2014/main" id="{807646C9-015B-4521-9EAC-BA1C59971C56}"/>
                    </a:ext>
                  </a:extLst>
                </p:cNvPr>
                <p:cNvSpPr/>
                <p:nvPr/>
              </p:nvSpPr>
              <p:spPr>
                <a:xfrm>
                  <a:off x="892729" y="5204632"/>
                  <a:ext cx="349081" cy="316005"/>
                </a:xfrm>
                <a:custGeom>
                  <a:avLst/>
                  <a:gdLst>
                    <a:gd name="connsiteX0" fmla="*/ 244737 w 349081"/>
                    <a:gd name="connsiteY0" fmla="*/ 99 h 316005"/>
                    <a:gd name="connsiteX1" fmla="*/ 281558 w 349081"/>
                    <a:gd name="connsiteY1" fmla="*/ 9639 h 316005"/>
                    <a:gd name="connsiteX2" fmla="*/ 317934 w 349081"/>
                    <a:gd name="connsiteY2" fmla="*/ 59490 h 316005"/>
                    <a:gd name="connsiteX3" fmla="*/ 334180 w 349081"/>
                    <a:gd name="connsiteY3" fmla="*/ 102203 h 316005"/>
                    <a:gd name="connsiteX4" fmla="*/ 347394 w 349081"/>
                    <a:gd name="connsiteY4" fmla="*/ 236460 h 316005"/>
                    <a:gd name="connsiteX5" fmla="*/ 332474 w 349081"/>
                    <a:gd name="connsiteY5" fmla="*/ 301299 h 316005"/>
                    <a:gd name="connsiteX6" fmla="*/ 309386 w 349081"/>
                    <a:gd name="connsiteY6" fmla="*/ 307087 h 316005"/>
                    <a:gd name="connsiteX7" fmla="*/ 129623 w 349081"/>
                    <a:gd name="connsiteY7" fmla="*/ 313056 h 316005"/>
                    <a:gd name="connsiteX8" fmla="*/ 37169 w 349081"/>
                    <a:gd name="connsiteY8" fmla="*/ 301010 h 316005"/>
                    <a:gd name="connsiteX9" fmla="*/ 0 w 349081"/>
                    <a:gd name="connsiteY9" fmla="*/ 291711 h 316005"/>
                    <a:gd name="connsiteX10" fmla="*/ 114648 w 349081"/>
                    <a:gd name="connsiteY10" fmla="*/ 107703 h 316005"/>
                    <a:gd name="connsiteX11" fmla="*/ 244737 w 349081"/>
                    <a:gd name="connsiteY11" fmla="*/ 99 h 3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49081" h="316005">
                      <a:moveTo>
                        <a:pt x="244737" y="99"/>
                      </a:moveTo>
                      <a:cubicBezTo>
                        <a:pt x="258016" y="-614"/>
                        <a:pt x="270443" y="2530"/>
                        <a:pt x="281558" y="9639"/>
                      </a:cubicBezTo>
                      <a:cubicBezTo>
                        <a:pt x="296378" y="19119"/>
                        <a:pt x="308867" y="35650"/>
                        <a:pt x="317934" y="59490"/>
                      </a:cubicBezTo>
                      <a:lnTo>
                        <a:pt x="334180" y="102203"/>
                      </a:lnTo>
                      <a:cubicBezTo>
                        <a:pt x="347781" y="137962"/>
                        <a:pt x="351751" y="185088"/>
                        <a:pt x="347394" y="236460"/>
                      </a:cubicBezTo>
                      <a:lnTo>
                        <a:pt x="332474" y="301299"/>
                      </a:lnTo>
                      <a:lnTo>
                        <a:pt x="309386" y="307087"/>
                      </a:lnTo>
                      <a:cubicBezTo>
                        <a:pt x="257662" y="316030"/>
                        <a:pt x="197664" y="318679"/>
                        <a:pt x="129623" y="313056"/>
                      </a:cubicBezTo>
                      <a:cubicBezTo>
                        <a:pt x="95603" y="310245"/>
                        <a:pt x="64836" y="306163"/>
                        <a:pt x="37169" y="301010"/>
                      </a:cubicBezTo>
                      <a:lnTo>
                        <a:pt x="0" y="291711"/>
                      </a:lnTo>
                      <a:lnTo>
                        <a:pt x="114648" y="107703"/>
                      </a:lnTo>
                      <a:cubicBezTo>
                        <a:pt x="157400" y="39087"/>
                        <a:pt x="204901" y="2237"/>
                        <a:pt x="244737" y="99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7" name="フリーフォーム: 図形 1146">
                  <a:extLst>
                    <a:ext uri="{FF2B5EF4-FFF2-40B4-BE49-F238E27FC236}">
                      <a16:creationId xmlns:a16="http://schemas.microsoft.com/office/drawing/2014/main" id="{47E45B5C-30B3-4296-8E6D-53A0405E4E6E}"/>
                    </a:ext>
                  </a:extLst>
                </p:cNvPr>
                <p:cNvSpPr/>
                <p:nvPr/>
              </p:nvSpPr>
              <p:spPr>
                <a:xfrm rot="9540701" flipH="1">
                  <a:off x="3601298" y="5857058"/>
                  <a:ext cx="653785" cy="223997"/>
                </a:xfrm>
                <a:custGeom>
                  <a:avLst/>
                  <a:gdLst>
                    <a:gd name="connsiteX0" fmla="*/ 508591 w 653143"/>
                    <a:gd name="connsiteY0" fmla="*/ 619459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05172"/>
                    <a:gd name="connsiteX1" fmla="*/ 602860 w 653143"/>
                    <a:gd name="connsiteY1" fmla="*/ 605172 h 605172"/>
                    <a:gd name="connsiteX2" fmla="*/ 581651 w 653143"/>
                    <a:gd name="connsiteY2" fmla="*/ 157555 h 605172"/>
                    <a:gd name="connsiteX3" fmla="*/ 601208 w 653143"/>
                    <a:gd name="connsiteY3" fmla="*/ 152088 h 605172"/>
                    <a:gd name="connsiteX4" fmla="*/ 609400 w 653143"/>
                    <a:gd name="connsiteY4" fmla="*/ 51217 h 605172"/>
                    <a:gd name="connsiteX5" fmla="*/ 27652 w 653143"/>
                    <a:gd name="connsiteY5" fmla="*/ 0 h 605172"/>
                    <a:gd name="connsiteX6" fmla="*/ 66012 w 653143"/>
                    <a:gd name="connsiteY6" fmla="*/ 88557 h 605172"/>
                    <a:gd name="connsiteX7" fmla="*/ 66605 w 653143"/>
                    <a:gd name="connsiteY7" fmla="*/ 96278 h 605172"/>
                    <a:gd name="connsiteX8" fmla="*/ 0 w 653143"/>
                    <a:gd name="connsiteY8" fmla="*/ 126806 h 605172"/>
                    <a:gd name="connsiteX9" fmla="*/ 67258 w 653143"/>
                    <a:gd name="connsiteY9" fmla="*/ 157632 h 605172"/>
                    <a:gd name="connsiteX10" fmla="*/ 63119 w 653143"/>
                    <a:gd name="connsiteY10" fmla="*/ 171390 h 605172"/>
                    <a:gd name="connsiteX11" fmla="*/ 27652 w 653143"/>
                    <a:gd name="connsiteY11" fmla="*/ 221583 h 605172"/>
                    <a:gd name="connsiteX12" fmla="*/ 520233 w 653143"/>
                    <a:gd name="connsiteY12" fmla="*/ 169563 h 605172"/>
                    <a:gd name="connsiteX13" fmla="*/ 529318 w 653143"/>
                    <a:gd name="connsiteY13" fmla="*/ 168054 h 605172"/>
                    <a:gd name="connsiteX0" fmla="*/ 529318 w 653143"/>
                    <a:gd name="connsiteY0" fmla="*/ 168054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12" fmla="*/ 529318 w 653143"/>
                    <a:gd name="connsiteY12" fmla="*/ 168054 h 221583"/>
                    <a:gd name="connsiteX0" fmla="*/ 520233 w 653143"/>
                    <a:gd name="connsiteY0" fmla="*/ 16956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0" fmla="*/ 27652 w 653143"/>
                    <a:gd name="connsiteY0" fmla="*/ 22158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0" fmla="*/ 27652 w 653143"/>
                    <a:gd name="connsiteY0" fmla="*/ 221583 h 221583"/>
                    <a:gd name="connsiteX1" fmla="*/ 601208 w 653143"/>
                    <a:gd name="connsiteY1" fmla="*/ 152088 h 221583"/>
                    <a:gd name="connsiteX2" fmla="*/ 609400 w 653143"/>
                    <a:gd name="connsiteY2" fmla="*/ 51217 h 221583"/>
                    <a:gd name="connsiteX3" fmla="*/ 27652 w 653143"/>
                    <a:gd name="connsiteY3" fmla="*/ 0 h 221583"/>
                    <a:gd name="connsiteX4" fmla="*/ 66012 w 653143"/>
                    <a:gd name="connsiteY4" fmla="*/ 88557 h 221583"/>
                    <a:gd name="connsiteX5" fmla="*/ 66605 w 653143"/>
                    <a:gd name="connsiteY5" fmla="*/ 96278 h 221583"/>
                    <a:gd name="connsiteX6" fmla="*/ 0 w 653143"/>
                    <a:gd name="connsiteY6" fmla="*/ 126806 h 221583"/>
                    <a:gd name="connsiteX7" fmla="*/ 67258 w 653143"/>
                    <a:gd name="connsiteY7" fmla="*/ 157632 h 221583"/>
                    <a:gd name="connsiteX8" fmla="*/ 63119 w 653143"/>
                    <a:gd name="connsiteY8" fmla="*/ 171390 h 221583"/>
                    <a:gd name="connsiteX9" fmla="*/ 27652 w 653143"/>
                    <a:gd name="connsiteY9" fmla="*/ 221583 h 221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3143" h="221583">
                      <a:moveTo>
                        <a:pt x="27652" y="221583"/>
                      </a:moveTo>
                      <a:cubicBezTo>
                        <a:pt x="117333" y="218366"/>
                        <a:pt x="504250" y="180482"/>
                        <a:pt x="601208" y="152088"/>
                      </a:cubicBezTo>
                      <a:cubicBezTo>
                        <a:pt x="672599" y="123866"/>
                        <a:pt x="665577" y="63870"/>
                        <a:pt x="609400" y="51217"/>
                      </a:cubicBezTo>
                      <a:cubicBezTo>
                        <a:pt x="545199" y="36755"/>
                        <a:pt x="237341" y="18466"/>
                        <a:pt x="27652" y="0"/>
                      </a:cubicBezTo>
                      <a:cubicBezTo>
                        <a:pt x="45389" y="24035"/>
                        <a:pt x="59704" y="48845"/>
                        <a:pt x="66012" y="88557"/>
                      </a:cubicBezTo>
                      <a:cubicBezTo>
                        <a:pt x="66210" y="91131"/>
                        <a:pt x="66407" y="93704"/>
                        <a:pt x="66605" y="96278"/>
                      </a:cubicBezTo>
                      <a:lnTo>
                        <a:pt x="0" y="126806"/>
                      </a:lnTo>
                      <a:lnTo>
                        <a:pt x="67258" y="157632"/>
                      </a:lnTo>
                      <a:lnTo>
                        <a:pt x="63119" y="171390"/>
                      </a:lnTo>
                      <a:cubicBezTo>
                        <a:pt x="51297" y="197526"/>
                        <a:pt x="27191" y="195447"/>
                        <a:pt x="27652" y="221583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48" name="グループ化 1147">
                  <a:extLst>
                    <a:ext uri="{FF2B5EF4-FFF2-40B4-BE49-F238E27FC236}">
                      <a16:creationId xmlns:a16="http://schemas.microsoft.com/office/drawing/2014/main" id="{0E2C14FE-639D-42B7-B74D-F7DA30D76D48}"/>
                    </a:ext>
                  </a:extLst>
                </p:cNvPr>
                <p:cNvGrpSpPr/>
                <p:nvPr/>
              </p:nvGrpSpPr>
              <p:grpSpPr>
                <a:xfrm>
                  <a:off x="864335" y="5101357"/>
                  <a:ext cx="170974" cy="170974"/>
                  <a:chOff x="1389970" y="4934997"/>
                  <a:chExt cx="170974" cy="170974"/>
                </a:xfrm>
              </p:grpSpPr>
              <p:sp>
                <p:nvSpPr>
                  <p:cNvPr id="1150" name="楕円 1149">
                    <a:extLst>
                      <a:ext uri="{FF2B5EF4-FFF2-40B4-BE49-F238E27FC236}">
                        <a16:creationId xmlns:a16="http://schemas.microsoft.com/office/drawing/2014/main" id="{5F8DB31B-7835-4493-ABC2-37530C9B76EC}"/>
                      </a:ext>
                    </a:extLst>
                  </p:cNvPr>
                  <p:cNvSpPr/>
                  <p:nvPr/>
                </p:nvSpPr>
                <p:spPr>
                  <a:xfrm>
                    <a:off x="1389970" y="4934997"/>
                    <a:ext cx="170974" cy="170974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1" name="楕円 1150">
                    <a:extLst>
                      <a:ext uri="{FF2B5EF4-FFF2-40B4-BE49-F238E27FC236}">
                        <a16:creationId xmlns:a16="http://schemas.microsoft.com/office/drawing/2014/main" id="{AC90849F-95EB-41F8-BFC7-2F490353ED2B}"/>
                      </a:ext>
                    </a:extLst>
                  </p:cNvPr>
                  <p:cNvSpPr/>
                  <p:nvPr/>
                </p:nvSpPr>
                <p:spPr>
                  <a:xfrm>
                    <a:off x="1414914" y="4967071"/>
                    <a:ext cx="106825" cy="106825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49" name="フリーフォーム: 図形 1148">
                  <a:extLst>
                    <a:ext uri="{FF2B5EF4-FFF2-40B4-BE49-F238E27FC236}">
                      <a16:creationId xmlns:a16="http://schemas.microsoft.com/office/drawing/2014/main" id="{D8490CEC-CF83-4715-8CE7-C5745C33BBBA}"/>
                    </a:ext>
                  </a:extLst>
                </p:cNvPr>
                <p:cNvSpPr/>
                <p:nvPr/>
              </p:nvSpPr>
              <p:spPr>
                <a:xfrm>
                  <a:off x="1802988" y="5099432"/>
                  <a:ext cx="1675058" cy="2016529"/>
                </a:xfrm>
                <a:custGeom>
                  <a:avLst/>
                  <a:gdLst>
                    <a:gd name="connsiteX0" fmla="*/ 412971 w 781074"/>
                    <a:gd name="connsiteY0" fmla="*/ 20164 h 1036374"/>
                    <a:gd name="connsiteX1" fmla="*/ 355821 w 781074"/>
                    <a:gd name="connsiteY1" fmla="*/ 20164 h 1036374"/>
                    <a:gd name="connsiteX2" fmla="*/ 57371 w 781074"/>
                    <a:gd name="connsiteY2" fmla="*/ 229714 h 1036374"/>
                    <a:gd name="connsiteX3" fmla="*/ 95471 w 781074"/>
                    <a:gd name="connsiteY3" fmla="*/ 712314 h 1036374"/>
                    <a:gd name="connsiteX4" fmla="*/ 221 w 781074"/>
                    <a:gd name="connsiteY4" fmla="*/ 940914 h 1036374"/>
                    <a:gd name="connsiteX5" fmla="*/ 127221 w 781074"/>
                    <a:gd name="connsiteY5" fmla="*/ 877414 h 1036374"/>
                    <a:gd name="connsiteX6" fmla="*/ 171671 w 781074"/>
                    <a:gd name="connsiteY6" fmla="*/ 1036164 h 1036374"/>
                    <a:gd name="connsiteX7" fmla="*/ 254221 w 781074"/>
                    <a:gd name="connsiteY7" fmla="*/ 902814 h 1036374"/>
                    <a:gd name="connsiteX8" fmla="*/ 336771 w 781074"/>
                    <a:gd name="connsiteY8" fmla="*/ 1036164 h 1036374"/>
                    <a:gd name="connsiteX9" fmla="*/ 343121 w 781074"/>
                    <a:gd name="connsiteY9" fmla="*/ 864714 h 1036374"/>
                    <a:gd name="connsiteX10" fmla="*/ 412971 w 781074"/>
                    <a:gd name="connsiteY10" fmla="*/ 648814 h 1036374"/>
                    <a:gd name="connsiteX11" fmla="*/ 482821 w 781074"/>
                    <a:gd name="connsiteY11" fmla="*/ 324964 h 1036374"/>
                    <a:gd name="connsiteX12" fmla="*/ 647921 w 781074"/>
                    <a:gd name="connsiteY12" fmla="*/ 204314 h 1036374"/>
                    <a:gd name="connsiteX13" fmla="*/ 774921 w 781074"/>
                    <a:gd name="connsiteY13" fmla="*/ 102714 h 1036374"/>
                    <a:gd name="connsiteX14" fmla="*/ 749521 w 781074"/>
                    <a:gd name="connsiteY14" fmla="*/ 51914 h 1036374"/>
                    <a:gd name="connsiteX0" fmla="*/ 463763 w 781074"/>
                    <a:gd name="connsiteY0" fmla="*/ 10267 h 1050757"/>
                    <a:gd name="connsiteX1" fmla="*/ 355821 w 781074"/>
                    <a:gd name="connsiteY1" fmla="*/ 34547 h 1050757"/>
                    <a:gd name="connsiteX2" fmla="*/ 57371 w 781074"/>
                    <a:gd name="connsiteY2" fmla="*/ 244097 h 1050757"/>
                    <a:gd name="connsiteX3" fmla="*/ 95471 w 781074"/>
                    <a:gd name="connsiteY3" fmla="*/ 726697 h 1050757"/>
                    <a:gd name="connsiteX4" fmla="*/ 221 w 781074"/>
                    <a:gd name="connsiteY4" fmla="*/ 955297 h 1050757"/>
                    <a:gd name="connsiteX5" fmla="*/ 127221 w 781074"/>
                    <a:gd name="connsiteY5" fmla="*/ 891797 h 1050757"/>
                    <a:gd name="connsiteX6" fmla="*/ 171671 w 781074"/>
                    <a:gd name="connsiteY6" fmla="*/ 1050547 h 1050757"/>
                    <a:gd name="connsiteX7" fmla="*/ 254221 w 781074"/>
                    <a:gd name="connsiteY7" fmla="*/ 917197 h 1050757"/>
                    <a:gd name="connsiteX8" fmla="*/ 336771 w 781074"/>
                    <a:gd name="connsiteY8" fmla="*/ 1050547 h 1050757"/>
                    <a:gd name="connsiteX9" fmla="*/ 343121 w 781074"/>
                    <a:gd name="connsiteY9" fmla="*/ 879097 h 1050757"/>
                    <a:gd name="connsiteX10" fmla="*/ 412971 w 781074"/>
                    <a:gd name="connsiteY10" fmla="*/ 663197 h 1050757"/>
                    <a:gd name="connsiteX11" fmla="*/ 482821 w 781074"/>
                    <a:gd name="connsiteY11" fmla="*/ 339347 h 1050757"/>
                    <a:gd name="connsiteX12" fmla="*/ 647921 w 781074"/>
                    <a:gd name="connsiteY12" fmla="*/ 218697 h 1050757"/>
                    <a:gd name="connsiteX13" fmla="*/ 774921 w 781074"/>
                    <a:gd name="connsiteY13" fmla="*/ 117097 h 1050757"/>
                    <a:gd name="connsiteX14" fmla="*/ 749521 w 781074"/>
                    <a:gd name="connsiteY14" fmla="*/ 66297 h 1050757"/>
                    <a:gd name="connsiteX0" fmla="*/ 463763 w 781074"/>
                    <a:gd name="connsiteY0" fmla="*/ 21883 h 1062373"/>
                    <a:gd name="connsiteX1" fmla="*/ 277940 w 781074"/>
                    <a:gd name="connsiteY1" fmla="*/ 21883 h 1062373"/>
                    <a:gd name="connsiteX2" fmla="*/ 57371 w 781074"/>
                    <a:gd name="connsiteY2" fmla="*/ 255713 h 1062373"/>
                    <a:gd name="connsiteX3" fmla="*/ 95471 w 781074"/>
                    <a:gd name="connsiteY3" fmla="*/ 738313 h 1062373"/>
                    <a:gd name="connsiteX4" fmla="*/ 221 w 781074"/>
                    <a:gd name="connsiteY4" fmla="*/ 966913 h 1062373"/>
                    <a:gd name="connsiteX5" fmla="*/ 127221 w 781074"/>
                    <a:gd name="connsiteY5" fmla="*/ 903413 h 1062373"/>
                    <a:gd name="connsiteX6" fmla="*/ 171671 w 781074"/>
                    <a:gd name="connsiteY6" fmla="*/ 1062163 h 1062373"/>
                    <a:gd name="connsiteX7" fmla="*/ 254221 w 781074"/>
                    <a:gd name="connsiteY7" fmla="*/ 928813 h 1062373"/>
                    <a:gd name="connsiteX8" fmla="*/ 336771 w 781074"/>
                    <a:gd name="connsiteY8" fmla="*/ 1062163 h 1062373"/>
                    <a:gd name="connsiteX9" fmla="*/ 343121 w 781074"/>
                    <a:gd name="connsiteY9" fmla="*/ 890713 h 1062373"/>
                    <a:gd name="connsiteX10" fmla="*/ 412971 w 781074"/>
                    <a:gd name="connsiteY10" fmla="*/ 674813 h 1062373"/>
                    <a:gd name="connsiteX11" fmla="*/ 482821 w 781074"/>
                    <a:gd name="connsiteY11" fmla="*/ 350963 h 1062373"/>
                    <a:gd name="connsiteX12" fmla="*/ 647921 w 781074"/>
                    <a:gd name="connsiteY12" fmla="*/ 230313 h 1062373"/>
                    <a:gd name="connsiteX13" fmla="*/ 774921 w 781074"/>
                    <a:gd name="connsiteY13" fmla="*/ 128713 h 1062373"/>
                    <a:gd name="connsiteX14" fmla="*/ 749521 w 781074"/>
                    <a:gd name="connsiteY14" fmla="*/ 77913 h 1062373"/>
                    <a:gd name="connsiteX0" fmla="*/ 463763 w 778273"/>
                    <a:gd name="connsiteY0" fmla="*/ 21883 h 1062373"/>
                    <a:gd name="connsiteX1" fmla="*/ 277940 w 778273"/>
                    <a:gd name="connsiteY1" fmla="*/ 21883 h 1062373"/>
                    <a:gd name="connsiteX2" fmla="*/ 57371 w 778273"/>
                    <a:gd name="connsiteY2" fmla="*/ 255713 h 1062373"/>
                    <a:gd name="connsiteX3" fmla="*/ 95471 w 778273"/>
                    <a:gd name="connsiteY3" fmla="*/ 738313 h 1062373"/>
                    <a:gd name="connsiteX4" fmla="*/ 221 w 778273"/>
                    <a:gd name="connsiteY4" fmla="*/ 966913 h 1062373"/>
                    <a:gd name="connsiteX5" fmla="*/ 127221 w 778273"/>
                    <a:gd name="connsiteY5" fmla="*/ 903413 h 1062373"/>
                    <a:gd name="connsiteX6" fmla="*/ 171671 w 778273"/>
                    <a:gd name="connsiteY6" fmla="*/ 1062163 h 1062373"/>
                    <a:gd name="connsiteX7" fmla="*/ 254221 w 778273"/>
                    <a:gd name="connsiteY7" fmla="*/ 928813 h 1062373"/>
                    <a:gd name="connsiteX8" fmla="*/ 336771 w 778273"/>
                    <a:gd name="connsiteY8" fmla="*/ 1062163 h 1062373"/>
                    <a:gd name="connsiteX9" fmla="*/ 343121 w 778273"/>
                    <a:gd name="connsiteY9" fmla="*/ 890713 h 1062373"/>
                    <a:gd name="connsiteX10" fmla="*/ 412971 w 778273"/>
                    <a:gd name="connsiteY10" fmla="*/ 674813 h 1062373"/>
                    <a:gd name="connsiteX11" fmla="*/ 482821 w 778273"/>
                    <a:gd name="connsiteY11" fmla="*/ 350963 h 1062373"/>
                    <a:gd name="connsiteX12" fmla="*/ 647921 w 778273"/>
                    <a:gd name="connsiteY12" fmla="*/ 230313 h 1062373"/>
                    <a:gd name="connsiteX13" fmla="*/ 774921 w 778273"/>
                    <a:gd name="connsiteY13" fmla="*/ 128713 h 1062373"/>
                    <a:gd name="connsiteX14" fmla="*/ 719046 w 778273"/>
                    <a:gd name="connsiteY14" fmla="*/ 21260 h 1062373"/>
                    <a:gd name="connsiteX0" fmla="*/ 463763 w 788086"/>
                    <a:gd name="connsiteY0" fmla="*/ 21883 h 1062373"/>
                    <a:gd name="connsiteX1" fmla="*/ 277940 w 788086"/>
                    <a:gd name="connsiteY1" fmla="*/ 21883 h 1062373"/>
                    <a:gd name="connsiteX2" fmla="*/ 57371 w 788086"/>
                    <a:gd name="connsiteY2" fmla="*/ 255713 h 1062373"/>
                    <a:gd name="connsiteX3" fmla="*/ 95471 w 788086"/>
                    <a:gd name="connsiteY3" fmla="*/ 738313 h 1062373"/>
                    <a:gd name="connsiteX4" fmla="*/ 221 w 788086"/>
                    <a:gd name="connsiteY4" fmla="*/ 966913 h 1062373"/>
                    <a:gd name="connsiteX5" fmla="*/ 127221 w 788086"/>
                    <a:gd name="connsiteY5" fmla="*/ 903413 h 1062373"/>
                    <a:gd name="connsiteX6" fmla="*/ 171671 w 788086"/>
                    <a:gd name="connsiteY6" fmla="*/ 1062163 h 1062373"/>
                    <a:gd name="connsiteX7" fmla="*/ 254221 w 788086"/>
                    <a:gd name="connsiteY7" fmla="*/ 928813 h 1062373"/>
                    <a:gd name="connsiteX8" fmla="*/ 336771 w 788086"/>
                    <a:gd name="connsiteY8" fmla="*/ 1062163 h 1062373"/>
                    <a:gd name="connsiteX9" fmla="*/ 343121 w 788086"/>
                    <a:gd name="connsiteY9" fmla="*/ 890713 h 1062373"/>
                    <a:gd name="connsiteX10" fmla="*/ 412971 w 788086"/>
                    <a:gd name="connsiteY10" fmla="*/ 674813 h 1062373"/>
                    <a:gd name="connsiteX11" fmla="*/ 482821 w 788086"/>
                    <a:gd name="connsiteY11" fmla="*/ 350963 h 1062373"/>
                    <a:gd name="connsiteX12" fmla="*/ 647921 w 788086"/>
                    <a:gd name="connsiteY12" fmla="*/ 230313 h 1062373"/>
                    <a:gd name="connsiteX13" fmla="*/ 774921 w 788086"/>
                    <a:gd name="connsiteY13" fmla="*/ 128713 h 1062373"/>
                    <a:gd name="connsiteX14" fmla="*/ 719046 w 788086"/>
                    <a:gd name="connsiteY14" fmla="*/ 21260 h 1062373"/>
                    <a:gd name="connsiteX0" fmla="*/ 426516 w 788086"/>
                    <a:gd name="connsiteY0" fmla="*/ 19706 h 1064242"/>
                    <a:gd name="connsiteX1" fmla="*/ 277940 w 788086"/>
                    <a:gd name="connsiteY1" fmla="*/ 23752 h 1064242"/>
                    <a:gd name="connsiteX2" fmla="*/ 57371 w 788086"/>
                    <a:gd name="connsiteY2" fmla="*/ 257582 h 1064242"/>
                    <a:gd name="connsiteX3" fmla="*/ 95471 w 788086"/>
                    <a:gd name="connsiteY3" fmla="*/ 740182 h 1064242"/>
                    <a:gd name="connsiteX4" fmla="*/ 221 w 788086"/>
                    <a:gd name="connsiteY4" fmla="*/ 968782 h 1064242"/>
                    <a:gd name="connsiteX5" fmla="*/ 127221 w 788086"/>
                    <a:gd name="connsiteY5" fmla="*/ 905282 h 1064242"/>
                    <a:gd name="connsiteX6" fmla="*/ 171671 w 788086"/>
                    <a:gd name="connsiteY6" fmla="*/ 1064032 h 1064242"/>
                    <a:gd name="connsiteX7" fmla="*/ 254221 w 788086"/>
                    <a:gd name="connsiteY7" fmla="*/ 930682 h 1064242"/>
                    <a:gd name="connsiteX8" fmla="*/ 336771 w 788086"/>
                    <a:gd name="connsiteY8" fmla="*/ 1064032 h 1064242"/>
                    <a:gd name="connsiteX9" fmla="*/ 343121 w 788086"/>
                    <a:gd name="connsiteY9" fmla="*/ 892582 h 1064242"/>
                    <a:gd name="connsiteX10" fmla="*/ 412971 w 788086"/>
                    <a:gd name="connsiteY10" fmla="*/ 676682 h 1064242"/>
                    <a:gd name="connsiteX11" fmla="*/ 482821 w 788086"/>
                    <a:gd name="connsiteY11" fmla="*/ 352832 h 1064242"/>
                    <a:gd name="connsiteX12" fmla="*/ 647921 w 788086"/>
                    <a:gd name="connsiteY12" fmla="*/ 232182 h 1064242"/>
                    <a:gd name="connsiteX13" fmla="*/ 774921 w 788086"/>
                    <a:gd name="connsiteY13" fmla="*/ 130582 h 1064242"/>
                    <a:gd name="connsiteX14" fmla="*/ 719046 w 788086"/>
                    <a:gd name="connsiteY14" fmla="*/ 23129 h 1064242"/>
                    <a:gd name="connsiteX0" fmla="*/ 426516 w 788086"/>
                    <a:gd name="connsiteY0" fmla="*/ 4540 h 1049076"/>
                    <a:gd name="connsiteX1" fmla="*/ 258187 w 788086"/>
                    <a:gd name="connsiteY1" fmla="*/ 62541 h 1049076"/>
                    <a:gd name="connsiteX2" fmla="*/ 57371 w 788086"/>
                    <a:gd name="connsiteY2" fmla="*/ 242416 h 1049076"/>
                    <a:gd name="connsiteX3" fmla="*/ 95471 w 788086"/>
                    <a:gd name="connsiteY3" fmla="*/ 725016 h 1049076"/>
                    <a:gd name="connsiteX4" fmla="*/ 221 w 788086"/>
                    <a:gd name="connsiteY4" fmla="*/ 953616 h 1049076"/>
                    <a:gd name="connsiteX5" fmla="*/ 127221 w 788086"/>
                    <a:gd name="connsiteY5" fmla="*/ 890116 h 1049076"/>
                    <a:gd name="connsiteX6" fmla="*/ 171671 w 788086"/>
                    <a:gd name="connsiteY6" fmla="*/ 1048866 h 1049076"/>
                    <a:gd name="connsiteX7" fmla="*/ 254221 w 788086"/>
                    <a:gd name="connsiteY7" fmla="*/ 915516 h 1049076"/>
                    <a:gd name="connsiteX8" fmla="*/ 336771 w 788086"/>
                    <a:gd name="connsiteY8" fmla="*/ 1048866 h 1049076"/>
                    <a:gd name="connsiteX9" fmla="*/ 343121 w 788086"/>
                    <a:gd name="connsiteY9" fmla="*/ 877416 h 1049076"/>
                    <a:gd name="connsiteX10" fmla="*/ 412971 w 788086"/>
                    <a:gd name="connsiteY10" fmla="*/ 661516 h 1049076"/>
                    <a:gd name="connsiteX11" fmla="*/ 482821 w 788086"/>
                    <a:gd name="connsiteY11" fmla="*/ 337666 h 1049076"/>
                    <a:gd name="connsiteX12" fmla="*/ 647921 w 788086"/>
                    <a:gd name="connsiteY12" fmla="*/ 217016 h 1049076"/>
                    <a:gd name="connsiteX13" fmla="*/ 774921 w 788086"/>
                    <a:gd name="connsiteY13" fmla="*/ 115416 h 1049076"/>
                    <a:gd name="connsiteX14" fmla="*/ 719046 w 788086"/>
                    <a:gd name="connsiteY14" fmla="*/ 7963 h 1049076"/>
                    <a:gd name="connsiteX0" fmla="*/ 385600 w 788086"/>
                    <a:gd name="connsiteY0" fmla="*/ 3739 h 1061764"/>
                    <a:gd name="connsiteX1" fmla="*/ 258187 w 788086"/>
                    <a:gd name="connsiteY1" fmla="*/ 75229 h 1061764"/>
                    <a:gd name="connsiteX2" fmla="*/ 57371 w 788086"/>
                    <a:gd name="connsiteY2" fmla="*/ 255104 h 1061764"/>
                    <a:gd name="connsiteX3" fmla="*/ 95471 w 788086"/>
                    <a:gd name="connsiteY3" fmla="*/ 737704 h 1061764"/>
                    <a:gd name="connsiteX4" fmla="*/ 221 w 788086"/>
                    <a:gd name="connsiteY4" fmla="*/ 966304 h 1061764"/>
                    <a:gd name="connsiteX5" fmla="*/ 127221 w 788086"/>
                    <a:gd name="connsiteY5" fmla="*/ 902804 h 1061764"/>
                    <a:gd name="connsiteX6" fmla="*/ 171671 w 788086"/>
                    <a:gd name="connsiteY6" fmla="*/ 1061554 h 1061764"/>
                    <a:gd name="connsiteX7" fmla="*/ 254221 w 788086"/>
                    <a:gd name="connsiteY7" fmla="*/ 928204 h 1061764"/>
                    <a:gd name="connsiteX8" fmla="*/ 336771 w 788086"/>
                    <a:gd name="connsiteY8" fmla="*/ 1061554 h 1061764"/>
                    <a:gd name="connsiteX9" fmla="*/ 343121 w 788086"/>
                    <a:gd name="connsiteY9" fmla="*/ 890104 h 1061764"/>
                    <a:gd name="connsiteX10" fmla="*/ 412971 w 788086"/>
                    <a:gd name="connsiteY10" fmla="*/ 674204 h 1061764"/>
                    <a:gd name="connsiteX11" fmla="*/ 482821 w 788086"/>
                    <a:gd name="connsiteY11" fmla="*/ 350354 h 1061764"/>
                    <a:gd name="connsiteX12" fmla="*/ 647921 w 788086"/>
                    <a:gd name="connsiteY12" fmla="*/ 229704 h 1061764"/>
                    <a:gd name="connsiteX13" fmla="*/ 774921 w 788086"/>
                    <a:gd name="connsiteY13" fmla="*/ 128104 h 1061764"/>
                    <a:gd name="connsiteX14" fmla="*/ 719046 w 788086"/>
                    <a:gd name="connsiteY14" fmla="*/ 20651 h 1061764"/>
                    <a:gd name="connsiteX0" fmla="*/ 385600 w 788086"/>
                    <a:gd name="connsiteY0" fmla="*/ 7239 h 1065264"/>
                    <a:gd name="connsiteX1" fmla="*/ 258187 w 788086"/>
                    <a:gd name="connsiteY1" fmla="*/ 78729 h 1065264"/>
                    <a:gd name="connsiteX2" fmla="*/ 57371 w 788086"/>
                    <a:gd name="connsiteY2" fmla="*/ 258604 h 1065264"/>
                    <a:gd name="connsiteX3" fmla="*/ 95471 w 788086"/>
                    <a:gd name="connsiteY3" fmla="*/ 741204 h 1065264"/>
                    <a:gd name="connsiteX4" fmla="*/ 221 w 788086"/>
                    <a:gd name="connsiteY4" fmla="*/ 969804 h 1065264"/>
                    <a:gd name="connsiteX5" fmla="*/ 127221 w 788086"/>
                    <a:gd name="connsiteY5" fmla="*/ 906304 h 1065264"/>
                    <a:gd name="connsiteX6" fmla="*/ 171671 w 788086"/>
                    <a:gd name="connsiteY6" fmla="*/ 1065054 h 1065264"/>
                    <a:gd name="connsiteX7" fmla="*/ 254221 w 788086"/>
                    <a:gd name="connsiteY7" fmla="*/ 931704 h 1065264"/>
                    <a:gd name="connsiteX8" fmla="*/ 336771 w 788086"/>
                    <a:gd name="connsiteY8" fmla="*/ 1065054 h 1065264"/>
                    <a:gd name="connsiteX9" fmla="*/ 343121 w 788086"/>
                    <a:gd name="connsiteY9" fmla="*/ 893604 h 1065264"/>
                    <a:gd name="connsiteX10" fmla="*/ 412971 w 788086"/>
                    <a:gd name="connsiteY10" fmla="*/ 677704 h 1065264"/>
                    <a:gd name="connsiteX11" fmla="*/ 482821 w 788086"/>
                    <a:gd name="connsiteY11" fmla="*/ 353854 h 1065264"/>
                    <a:gd name="connsiteX12" fmla="*/ 647921 w 788086"/>
                    <a:gd name="connsiteY12" fmla="*/ 233204 h 1065264"/>
                    <a:gd name="connsiteX13" fmla="*/ 774921 w 788086"/>
                    <a:gd name="connsiteY13" fmla="*/ 131604 h 1065264"/>
                    <a:gd name="connsiteX14" fmla="*/ 719046 w 788086"/>
                    <a:gd name="connsiteY14" fmla="*/ 24151 h 1065264"/>
                    <a:gd name="connsiteX0" fmla="*/ 385600 w 821530"/>
                    <a:gd name="connsiteY0" fmla="*/ 7239 h 1065264"/>
                    <a:gd name="connsiteX1" fmla="*/ 258187 w 821530"/>
                    <a:gd name="connsiteY1" fmla="*/ 78729 h 1065264"/>
                    <a:gd name="connsiteX2" fmla="*/ 57371 w 821530"/>
                    <a:gd name="connsiteY2" fmla="*/ 258604 h 1065264"/>
                    <a:gd name="connsiteX3" fmla="*/ 95471 w 821530"/>
                    <a:gd name="connsiteY3" fmla="*/ 741204 h 1065264"/>
                    <a:gd name="connsiteX4" fmla="*/ 221 w 821530"/>
                    <a:gd name="connsiteY4" fmla="*/ 969804 h 1065264"/>
                    <a:gd name="connsiteX5" fmla="*/ 127221 w 821530"/>
                    <a:gd name="connsiteY5" fmla="*/ 906304 h 1065264"/>
                    <a:gd name="connsiteX6" fmla="*/ 171671 w 821530"/>
                    <a:gd name="connsiteY6" fmla="*/ 1065054 h 1065264"/>
                    <a:gd name="connsiteX7" fmla="*/ 254221 w 821530"/>
                    <a:gd name="connsiteY7" fmla="*/ 931704 h 1065264"/>
                    <a:gd name="connsiteX8" fmla="*/ 336771 w 821530"/>
                    <a:gd name="connsiteY8" fmla="*/ 1065054 h 1065264"/>
                    <a:gd name="connsiteX9" fmla="*/ 343121 w 821530"/>
                    <a:gd name="connsiteY9" fmla="*/ 893604 h 1065264"/>
                    <a:gd name="connsiteX10" fmla="*/ 412971 w 821530"/>
                    <a:gd name="connsiteY10" fmla="*/ 677704 h 1065264"/>
                    <a:gd name="connsiteX11" fmla="*/ 482821 w 821530"/>
                    <a:gd name="connsiteY11" fmla="*/ 353854 h 1065264"/>
                    <a:gd name="connsiteX12" fmla="*/ 647921 w 821530"/>
                    <a:gd name="connsiteY12" fmla="*/ 233204 h 1065264"/>
                    <a:gd name="connsiteX13" fmla="*/ 811604 w 821530"/>
                    <a:gd name="connsiteY13" fmla="*/ 175443 h 1065264"/>
                    <a:gd name="connsiteX14" fmla="*/ 719046 w 821530"/>
                    <a:gd name="connsiteY14" fmla="*/ 24151 h 1065264"/>
                    <a:gd name="connsiteX0" fmla="*/ 385600 w 819940"/>
                    <a:gd name="connsiteY0" fmla="*/ 7239 h 1065264"/>
                    <a:gd name="connsiteX1" fmla="*/ 258187 w 819940"/>
                    <a:gd name="connsiteY1" fmla="*/ 78729 h 1065264"/>
                    <a:gd name="connsiteX2" fmla="*/ 57371 w 819940"/>
                    <a:gd name="connsiteY2" fmla="*/ 258604 h 1065264"/>
                    <a:gd name="connsiteX3" fmla="*/ 95471 w 819940"/>
                    <a:gd name="connsiteY3" fmla="*/ 741204 h 1065264"/>
                    <a:gd name="connsiteX4" fmla="*/ 221 w 819940"/>
                    <a:gd name="connsiteY4" fmla="*/ 969804 h 1065264"/>
                    <a:gd name="connsiteX5" fmla="*/ 127221 w 819940"/>
                    <a:gd name="connsiteY5" fmla="*/ 906304 h 1065264"/>
                    <a:gd name="connsiteX6" fmla="*/ 171671 w 819940"/>
                    <a:gd name="connsiteY6" fmla="*/ 1065054 h 1065264"/>
                    <a:gd name="connsiteX7" fmla="*/ 254221 w 819940"/>
                    <a:gd name="connsiteY7" fmla="*/ 931704 h 1065264"/>
                    <a:gd name="connsiteX8" fmla="*/ 336771 w 819940"/>
                    <a:gd name="connsiteY8" fmla="*/ 1065054 h 1065264"/>
                    <a:gd name="connsiteX9" fmla="*/ 343121 w 819940"/>
                    <a:gd name="connsiteY9" fmla="*/ 893604 h 1065264"/>
                    <a:gd name="connsiteX10" fmla="*/ 412971 w 819940"/>
                    <a:gd name="connsiteY10" fmla="*/ 677704 h 1065264"/>
                    <a:gd name="connsiteX11" fmla="*/ 482821 w 819940"/>
                    <a:gd name="connsiteY11" fmla="*/ 353854 h 1065264"/>
                    <a:gd name="connsiteX12" fmla="*/ 647921 w 819940"/>
                    <a:gd name="connsiteY12" fmla="*/ 233204 h 1065264"/>
                    <a:gd name="connsiteX13" fmla="*/ 811604 w 819940"/>
                    <a:gd name="connsiteY13" fmla="*/ 175443 h 1065264"/>
                    <a:gd name="connsiteX14" fmla="*/ 690828 w 819940"/>
                    <a:gd name="connsiteY14" fmla="*/ 14034 h 1065264"/>
                    <a:gd name="connsiteX0" fmla="*/ 385600 w 824905"/>
                    <a:gd name="connsiteY0" fmla="*/ 7239 h 1065264"/>
                    <a:gd name="connsiteX1" fmla="*/ 258187 w 824905"/>
                    <a:gd name="connsiteY1" fmla="*/ 78729 h 1065264"/>
                    <a:gd name="connsiteX2" fmla="*/ 57371 w 824905"/>
                    <a:gd name="connsiteY2" fmla="*/ 258604 h 1065264"/>
                    <a:gd name="connsiteX3" fmla="*/ 95471 w 824905"/>
                    <a:gd name="connsiteY3" fmla="*/ 741204 h 1065264"/>
                    <a:gd name="connsiteX4" fmla="*/ 221 w 824905"/>
                    <a:gd name="connsiteY4" fmla="*/ 969804 h 1065264"/>
                    <a:gd name="connsiteX5" fmla="*/ 127221 w 824905"/>
                    <a:gd name="connsiteY5" fmla="*/ 906304 h 1065264"/>
                    <a:gd name="connsiteX6" fmla="*/ 171671 w 824905"/>
                    <a:gd name="connsiteY6" fmla="*/ 1065054 h 1065264"/>
                    <a:gd name="connsiteX7" fmla="*/ 254221 w 824905"/>
                    <a:gd name="connsiteY7" fmla="*/ 931704 h 1065264"/>
                    <a:gd name="connsiteX8" fmla="*/ 336771 w 824905"/>
                    <a:gd name="connsiteY8" fmla="*/ 1065054 h 1065264"/>
                    <a:gd name="connsiteX9" fmla="*/ 343121 w 824905"/>
                    <a:gd name="connsiteY9" fmla="*/ 893604 h 1065264"/>
                    <a:gd name="connsiteX10" fmla="*/ 412971 w 824905"/>
                    <a:gd name="connsiteY10" fmla="*/ 677704 h 1065264"/>
                    <a:gd name="connsiteX11" fmla="*/ 482821 w 824905"/>
                    <a:gd name="connsiteY11" fmla="*/ 353854 h 1065264"/>
                    <a:gd name="connsiteX12" fmla="*/ 647921 w 824905"/>
                    <a:gd name="connsiteY12" fmla="*/ 233204 h 1065264"/>
                    <a:gd name="connsiteX13" fmla="*/ 811604 w 824905"/>
                    <a:gd name="connsiteY13" fmla="*/ 175443 h 1065264"/>
                    <a:gd name="connsiteX14" fmla="*/ 690828 w 824905"/>
                    <a:gd name="connsiteY14" fmla="*/ 14034 h 1065264"/>
                    <a:gd name="connsiteX0" fmla="*/ 385600 w 794921"/>
                    <a:gd name="connsiteY0" fmla="*/ 7239 h 1065264"/>
                    <a:gd name="connsiteX1" fmla="*/ 258187 w 794921"/>
                    <a:gd name="connsiteY1" fmla="*/ 78729 h 1065264"/>
                    <a:gd name="connsiteX2" fmla="*/ 57371 w 794921"/>
                    <a:gd name="connsiteY2" fmla="*/ 258604 h 1065264"/>
                    <a:gd name="connsiteX3" fmla="*/ 95471 w 794921"/>
                    <a:gd name="connsiteY3" fmla="*/ 741204 h 1065264"/>
                    <a:gd name="connsiteX4" fmla="*/ 221 w 794921"/>
                    <a:gd name="connsiteY4" fmla="*/ 969804 h 1065264"/>
                    <a:gd name="connsiteX5" fmla="*/ 127221 w 794921"/>
                    <a:gd name="connsiteY5" fmla="*/ 906304 h 1065264"/>
                    <a:gd name="connsiteX6" fmla="*/ 171671 w 794921"/>
                    <a:gd name="connsiteY6" fmla="*/ 1065054 h 1065264"/>
                    <a:gd name="connsiteX7" fmla="*/ 254221 w 794921"/>
                    <a:gd name="connsiteY7" fmla="*/ 931704 h 1065264"/>
                    <a:gd name="connsiteX8" fmla="*/ 336771 w 794921"/>
                    <a:gd name="connsiteY8" fmla="*/ 1065054 h 1065264"/>
                    <a:gd name="connsiteX9" fmla="*/ 343121 w 794921"/>
                    <a:gd name="connsiteY9" fmla="*/ 893604 h 1065264"/>
                    <a:gd name="connsiteX10" fmla="*/ 412971 w 794921"/>
                    <a:gd name="connsiteY10" fmla="*/ 677704 h 1065264"/>
                    <a:gd name="connsiteX11" fmla="*/ 482821 w 794921"/>
                    <a:gd name="connsiteY11" fmla="*/ 353854 h 1065264"/>
                    <a:gd name="connsiteX12" fmla="*/ 647921 w 794921"/>
                    <a:gd name="connsiteY12" fmla="*/ 233204 h 1065264"/>
                    <a:gd name="connsiteX13" fmla="*/ 776332 w 794921"/>
                    <a:gd name="connsiteY13" fmla="*/ 161954 h 1065264"/>
                    <a:gd name="connsiteX14" fmla="*/ 690828 w 794921"/>
                    <a:gd name="connsiteY14" fmla="*/ 14034 h 1065264"/>
                    <a:gd name="connsiteX0" fmla="*/ 343407 w 752728"/>
                    <a:gd name="connsiteY0" fmla="*/ 7239 h 1065264"/>
                    <a:gd name="connsiteX1" fmla="*/ 215994 w 752728"/>
                    <a:gd name="connsiteY1" fmla="*/ 78729 h 1065264"/>
                    <a:gd name="connsiteX2" fmla="*/ 15178 w 752728"/>
                    <a:gd name="connsiteY2" fmla="*/ 258604 h 1065264"/>
                    <a:gd name="connsiteX3" fmla="*/ 53278 w 752728"/>
                    <a:gd name="connsiteY3" fmla="*/ 741204 h 1065264"/>
                    <a:gd name="connsiteX4" fmla="*/ 355 w 752728"/>
                    <a:gd name="connsiteY4" fmla="*/ 991723 h 1065264"/>
                    <a:gd name="connsiteX5" fmla="*/ 85028 w 752728"/>
                    <a:gd name="connsiteY5" fmla="*/ 906304 h 1065264"/>
                    <a:gd name="connsiteX6" fmla="*/ 129478 w 752728"/>
                    <a:gd name="connsiteY6" fmla="*/ 1065054 h 1065264"/>
                    <a:gd name="connsiteX7" fmla="*/ 212028 w 752728"/>
                    <a:gd name="connsiteY7" fmla="*/ 931704 h 1065264"/>
                    <a:gd name="connsiteX8" fmla="*/ 294578 w 752728"/>
                    <a:gd name="connsiteY8" fmla="*/ 1065054 h 1065264"/>
                    <a:gd name="connsiteX9" fmla="*/ 300928 w 752728"/>
                    <a:gd name="connsiteY9" fmla="*/ 893604 h 1065264"/>
                    <a:gd name="connsiteX10" fmla="*/ 370778 w 752728"/>
                    <a:gd name="connsiteY10" fmla="*/ 677704 h 1065264"/>
                    <a:gd name="connsiteX11" fmla="*/ 440628 w 752728"/>
                    <a:gd name="connsiteY11" fmla="*/ 353854 h 1065264"/>
                    <a:gd name="connsiteX12" fmla="*/ 605728 w 752728"/>
                    <a:gd name="connsiteY12" fmla="*/ 233204 h 1065264"/>
                    <a:gd name="connsiteX13" fmla="*/ 734139 w 752728"/>
                    <a:gd name="connsiteY13" fmla="*/ 161954 h 1065264"/>
                    <a:gd name="connsiteX14" fmla="*/ 648635 w 752728"/>
                    <a:gd name="connsiteY14" fmla="*/ 14034 h 1065264"/>
                    <a:gd name="connsiteX0" fmla="*/ 352431 w 761752"/>
                    <a:gd name="connsiteY0" fmla="*/ 7239 h 1065264"/>
                    <a:gd name="connsiteX1" fmla="*/ 225018 w 761752"/>
                    <a:gd name="connsiteY1" fmla="*/ 78729 h 1065264"/>
                    <a:gd name="connsiteX2" fmla="*/ 24202 w 761752"/>
                    <a:gd name="connsiteY2" fmla="*/ 258604 h 1065264"/>
                    <a:gd name="connsiteX3" fmla="*/ 62302 w 761752"/>
                    <a:gd name="connsiteY3" fmla="*/ 741204 h 1065264"/>
                    <a:gd name="connsiteX4" fmla="*/ 9379 w 761752"/>
                    <a:gd name="connsiteY4" fmla="*/ 991723 h 1065264"/>
                    <a:gd name="connsiteX5" fmla="*/ 94052 w 761752"/>
                    <a:gd name="connsiteY5" fmla="*/ 906304 h 1065264"/>
                    <a:gd name="connsiteX6" fmla="*/ 138502 w 761752"/>
                    <a:gd name="connsiteY6" fmla="*/ 1065054 h 1065264"/>
                    <a:gd name="connsiteX7" fmla="*/ 221052 w 761752"/>
                    <a:gd name="connsiteY7" fmla="*/ 931704 h 1065264"/>
                    <a:gd name="connsiteX8" fmla="*/ 303602 w 761752"/>
                    <a:gd name="connsiteY8" fmla="*/ 1065054 h 1065264"/>
                    <a:gd name="connsiteX9" fmla="*/ 309952 w 761752"/>
                    <a:gd name="connsiteY9" fmla="*/ 893604 h 1065264"/>
                    <a:gd name="connsiteX10" fmla="*/ 379802 w 761752"/>
                    <a:gd name="connsiteY10" fmla="*/ 677704 h 1065264"/>
                    <a:gd name="connsiteX11" fmla="*/ 449652 w 761752"/>
                    <a:gd name="connsiteY11" fmla="*/ 353854 h 1065264"/>
                    <a:gd name="connsiteX12" fmla="*/ 614752 w 761752"/>
                    <a:gd name="connsiteY12" fmla="*/ 233204 h 1065264"/>
                    <a:gd name="connsiteX13" fmla="*/ 743163 w 761752"/>
                    <a:gd name="connsiteY13" fmla="*/ 161954 h 1065264"/>
                    <a:gd name="connsiteX14" fmla="*/ 657659 w 761752"/>
                    <a:gd name="connsiteY14" fmla="*/ 14034 h 1065264"/>
                    <a:gd name="connsiteX0" fmla="*/ 352431 w 761752"/>
                    <a:gd name="connsiteY0" fmla="*/ 7239 h 1065267"/>
                    <a:gd name="connsiteX1" fmla="*/ 225018 w 761752"/>
                    <a:gd name="connsiteY1" fmla="*/ 78729 h 1065267"/>
                    <a:gd name="connsiteX2" fmla="*/ 24202 w 761752"/>
                    <a:gd name="connsiteY2" fmla="*/ 258604 h 1065267"/>
                    <a:gd name="connsiteX3" fmla="*/ 62302 w 761752"/>
                    <a:gd name="connsiteY3" fmla="*/ 741204 h 1065267"/>
                    <a:gd name="connsiteX4" fmla="*/ 9379 w 761752"/>
                    <a:gd name="connsiteY4" fmla="*/ 991723 h 1065267"/>
                    <a:gd name="connsiteX5" fmla="*/ 94052 w 761752"/>
                    <a:gd name="connsiteY5" fmla="*/ 906304 h 1065267"/>
                    <a:gd name="connsiteX6" fmla="*/ 104641 w 761752"/>
                    <a:gd name="connsiteY6" fmla="*/ 1049879 h 1065267"/>
                    <a:gd name="connsiteX7" fmla="*/ 221052 w 761752"/>
                    <a:gd name="connsiteY7" fmla="*/ 931704 h 1065267"/>
                    <a:gd name="connsiteX8" fmla="*/ 303602 w 761752"/>
                    <a:gd name="connsiteY8" fmla="*/ 1065054 h 1065267"/>
                    <a:gd name="connsiteX9" fmla="*/ 309952 w 761752"/>
                    <a:gd name="connsiteY9" fmla="*/ 893604 h 1065267"/>
                    <a:gd name="connsiteX10" fmla="*/ 379802 w 761752"/>
                    <a:gd name="connsiteY10" fmla="*/ 677704 h 1065267"/>
                    <a:gd name="connsiteX11" fmla="*/ 449652 w 761752"/>
                    <a:gd name="connsiteY11" fmla="*/ 353854 h 1065267"/>
                    <a:gd name="connsiteX12" fmla="*/ 614752 w 761752"/>
                    <a:gd name="connsiteY12" fmla="*/ 233204 h 1065267"/>
                    <a:gd name="connsiteX13" fmla="*/ 743163 w 761752"/>
                    <a:gd name="connsiteY13" fmla="*/ 161954 h 1065267"/>
                    <a:gd name="connsiteX14" fmla="*/ 657659 w 761752"/>
                    <a:gd name="connsiteY14" fmla="*/ 14034 h 1065267"/>
                    <a:gd name="connsiteX0" fmla="*/ 352431 w 761752"/>
                    <a:gd name="connsiteY0" fmla="*/ 7239 h 1065267"/>
                    <a:gd name="connsiteX1" fmla="*/ 225018 w 761752"/>
                    <a:gd name="connsiteY1" fmla="*/ 78729 h 1065267"/>
                    <a:gd name="connsiteX2" fmla="*/ 24202 w 761752"/>
                    <a:gd name="connsiteY2" fmla="*/ 258604 h 1065267"/>
                    <a:gd name="connsiteX3" fmla="*/ 62302 w 761752"/>
                    <a:gd name="connsiteY3" fmla="*/ 741204 h 1065267"/>
                    <a:gd name="connsiteX4" fmla="*/ 9379 w 761752"/>
                    <a:gd name="connsiteY4" fmla="*/ 991723 h 1065267"/>
                    <a:gd name="connsiteX5" fmla="*/ 94052 w 761752"/>
                    <a:gd name="connsiteY5" fmla="*/ 906304 h 1065267"/>
                    <a:gd name="connsiteX6" fmla="*/ 104641 w 761752"/>
                    <a:gd name="connsiteY6" fmla="*/ 1049879 h 1065267"/>
                    <a:gd name="connsiteX7" fmla="*/ 221052 w 761752"/>
                    <a:gd name="connsiteY7" fmla="*/ 931704 h 1065267"/>
                    <a:gd name="connsiteX8" fmla="*/ 303602 w 761752"/>
                    <a:gd name="connsiteY8" fmla="*/ 1065054 h 1065267"/>
                    <a:gd name="connsiteX9" fmla="*/ 309952 w 761752"/>
                    <a:gd name="connsiteY9" fmla="*/ 893604 h 1065267"/>
                    <a:gd name="connsiteX10" fmla="*/ 379802 w 761752"/>
                    <a:gd name="connsiteY10" fmla="*/ 677704 h 1065267"/>
                    <a:gd name="connsiteX11" fmla="*/ 449652 w 761752"/>
                    <a:gd name="connsiteY11" fmla="*/ 353854 h 1065267"/>
                    <a:gd name="connsiteX12" fmla="*/ 614752 w 761752"/>
                    <a:gd name="connsiteY12" fmla="*/ 233204 h 1065267"/>
                    <a:gd name="connsiteX13" fmla="*/ 743163 w 761752"/>
                    <a:gd name="connsiteY13" fmla="*/ 161954 h 1065267"/>
                    <a:gd name="connsiteX14" fmla="*/ 657659 w 761752"/>
                    <a:gd name="connsiteY14" fmla="*/ 14034 h 1065267"/>
                    <a:gd name="connsiteX0" fmla="*/ 352431 w 761752"/>
                    <a:gd name="connsiteY0" fmla="*/ 7239 h 1070319"/>
                    <a:gd name="connsiteX1" fmla="*/ 225018 w 761752"/>
                    <a:gd name="connsiteY1" fmla="*/ 78729 h 1070319"/>
                    <a:gd name="connsiteX2" fmla="*/ 24202 w 761752"/>
                    <a:gd name="connsiteY2" fmla="*/ 258604 h 1070319"/>
                    <a:gd name="connsiteX3" fmla="*/ 62302 w 761752"/>
                    <a:gd name="connsiteY3" fmla="*/ 741204 h 1070319"/>
                    <a:gd name="connsiteX4" fmla="*/ 9379 w 761752"/>
                    <a:gd name="connsiteY4" fmla="*/ 991723 h 1070319"/>
                    <a:gd name="connsiteX5" fmla="*/ 94052 w 761752"/>
                    <a:gd name="connsiteY5" fmla="*/ 906304 h 1070319"/>
                    <a:gd name="connsiteX6" fmla="*/ 104641 w 761752"/>
                    <a:gd name="connsiteY6" fmla="*/ 1049879 h 1070319"/>
                    <a:gd name="connsiteX7" fmla="*/ 221052 w 761752"/>
                    <a:gd name="connsiteY7" fmla="*/ 931704 h 1070319"/>
                    <a:gd name="connsiteX8" fmla="*/ 227414 w 761752"/>
                    <a:gd name="connsiteY8" fmla="*/ 1070112 h 1070319"/>
                    <a:gd name="connsiteX9" fmla="*/ 309952 w 761752"/>
                    <a:gd name="connsiteY9" fmla="*/ 893604 h 1070319"/>
                    <a:gd name="connsiteX10" fmla="*/ 379802 w 761752"/>
                    <a:gd name="connsiteY10" fmla="*/ 677704 h 1070319"/>
                    <a:gd name="connsiteX11" fmla="*/ 449652 w 761752"/>
                    <a:gd name="connsiteY11" fmla="*/ 353854 h 1070319"/>
                    <a:gd name="connsiteX12" fmla="*/ 614752 w 761752"/>
                    <a:gd name="connsiteY12" fmla="*/ 233204 h 1070319"/>
                    <a:gd name="connsiteX13" fmla="*/ 743163 w 761752"/>
                    <a:gd name="connsiteY13" fmla="*/ 161954 h 1070319"/>
                    <a:gd name="connsiteX14" fmla="*/ 657659 w 761752"/>
                    <a:gd name="connsiteY14" fmla="*/ 14034 h 1070319"/>
                    <a:gd name="connsiteX0" fmla="*/ 352431 w 761752"/>
                    <a:gd name="connsiteY0" fmla="*/ 7239 h 1070121"/>
                    <a:gd name="connsiteX1" fmla="*/ 225018 w 761752"/>
                    <a:gd name="connsiteY1" fmla="*/ 78729 h 1070121"/>
                    <a:gd name="connsiteX2" fmla="*/ 24202 w 761752"/>
                    <a:gd name="connsiteY2" fmla="*/ 258604 h 1070121"/>
                    <a:gd name="connsiteX3" fmla="*/ 62302 w 761752"/>
                    <a:gd name="connsiteY3" fmla="*/ 741204 h 1070121"/>
                    <a:gd name="connsiteX4" fmla="*/ 9379 w 761752"/>
                    <a:gd name="connsiteY4" fmla="*/ 991723 h 1070121"/>
                    <a:gd name="connsiteX5" fmla="*/ 94052 w 761752"/>
                    <a:gd name="connsiteY5" fmla="*/ 906304 h 1070121"/>
                    <a:gd name="connsiteX6" fmla="*/ 104641 w 761752"/>
                    <a:gd name="connsiteY6" fmla="*/ 1049879 h 1070121"/>
                    <a:gd name="connsiteX7" fmla="*/ 221052 w 761752"/>
                    <a:gd name="connsiteY7" fmla="*/ 931704 h 1070121"/>
                    <a:gd name="connsiteX8" fmla="*/ 227414 w 761752"/>
                    <a:gd name="connsiteY8" fmla="*/ 1070112 h 1070121"/>
                    <a:gd name="connsiteX9" fmla="*/ 309952 w 761752"/>
                    <a:gd name="connsiteY9" fmla="*/ 893604 h 1070121"/>
                    <a:gd name="connsiteX10" fmla="*/ 379802 w 761752"/>
                    <a:gd name="connsiteY10" fmla="*/ 677704 h 1070121"/>
                    <a:gd name="connsiteX11" fmla="*/ 449652 w 761752"/>
                    <a:gd name="connsiteY11" fmla="*/ 353854 h 1070121"/>
                    <a:gd name="connsiteX12" fmla="*/ 614752 w 761752"/>
                    <a:gd name="connsiteY12" fmla="*/ 233204 h 1070121"/>
                    <a:gd name="connsiteX13" fmla="*/ 743163 w 761752"/>
                    <a:gd name="connsiteY13" fmla="*/ 161954 h 1070121"/>
                    <a:gd name="connsiteX14" fmla="*/ 657659 w 761752"/>
                    <a:gd name="connsiteY14" fmla="*/ 14034 h 1070121"/>
                    <a:gd name="connsiteX0" fmla="*/ 352431 w 761752"/>
                    <a:gd name="connsiteY0" fmla="*/ 7239 h 1070121"/>
                    <a:gd name="connsiteX1" fmla="*/ 225018 w 761752"/>
                    <a:gd name="connsiteY1" fmla="*/ 78729 h 1070121"/>
                    <a:gd name="connsiteX2" fmla="*/ 24202 w 761752"/>
                    <a:gd name="connsiteY2" fmla="*/ 258604 h 1070121"/>
                    <a:gd name="connsiteX3" fmla="*/ 62302 w 761752"/>
                    <a:gd name="connsiteY3" fmla="*/ 741204 h 1070121"/>
                    <a:gd name="connsiteX4" fmla="*/ 9379 w 761752"/>
                    <a:gd name="connsiteY4" fmla="*/ 991723 h 1070121"/>
                    <a:gd name="connsiteX5" fmla="*/ 94052 w 761752"/>
                    <a:gd name="connsiteY5" fmla="*/ 906304 h 1070121"/>
                    <a:gd name="connsiteX6" fmla="*/ 104641 w 761752"/>
                    <a:gd name="connsiteY6" fmla="*/ 1049879 h 1070121"/>
                    <a:gd name="connsiteX7" fmla="*/ 221052 w 761752"/>
                    <a:gd name="connsiteY7" fmla="*/ 931704 h 1070121"/>
                    <a:gd name="connsiteX8" fmla="*/ 227414 w 761752"/>
                    <a:gd name="connsiteY8" fmla="*/ 1070112 h 1070121"/>
                    <a:gd name="connsiteX9" fmla="*/ 309952 w 761752"/>
                    <a:gd name="connsiteY9" fmla="*/ 893604 h 1070121"/>
                    <a:gd name="connsiteX10" fmla="*/ 379802 w 761752"/>
                    <a:gd name="connsiteY10" fmla="*/ 677704 h 1070121"/>
                    <a:gd name="connsiteX11" fmla="*/ 449652 w 761752"/>
                    <a:gd name="connsiteY11" fmla="*/ 353854 h 1070121"/>
                    <a:gd name="connsiteX12" fmla="*/ 614752 w 761752"/>
                    <a:gd name="connsiteY12" fmla="*/ 233204 h 1070121"/>
                    <a:gd name="connsiteX13" fmla="*/ 743163 w 761752"/>
                    <a:gd name="connsiteY13" fmla="*/ 161954 h 1070121"/>
                    <a:gd name="connsiteX14" fmla="*/ 657659 w 761752"/>
                    <a:gd name="connsiteY14" fmla="*/ 14034 h 1070121"/>
                    <a:gd name="connsiteX0" fmla="*/ 352431 w 761752"/>
                    <a:gd name="connsiteY0" fmla="*/ 7239 h 1070142"/>
                    <a:gd name="connsiteX1" fmla="*/ 225018 w 761752"/>
                    <a:gd name="connsiteY1" fmla="*/ 78729 h 1070142"/>
                    <a:gd name="connsiteX2" fmla="*/ 24202 w 761752"/>
                    <a:gd name="connsiteY2" fmla="*/ 258604 h 1070142"/>
                    <a:gd name="connsiteX3" fmla="*/ 62302 w 761752"/>
                    <a:gd name="connsiteY3" fmla="*/ 741204 h 1070142"/>
                    <a:gd name="connsiteX4" fmla="*/ 9379 w 761752"/>
                    <a:gd name="connsiteY4" fmla="*/ 991723 h 1070142"/>
                    <a:gd name="connsiteX5" fmla="*/ 94052 w 761752"/>
                    <a:gd name="connsiteY5" fmla="*/ 906304 h 1070142"/>
                    <a:gd name="connsiteX6" fmla="*/ 104641 w 761752"/>
                    <a:gd name="connsiteY6" fmla="*/ 1049879 h 1070142"/>
                    <a:gd name="connsiteX7" fmla="*/ 221052 w 761752"/>
                    <a:gd name="connsiteY7" fmla="*/ 931704 h 1070142"/>
                    <a:gd name="connsiteX8" fmla="*/ 227414 w 761752"/>
                    <a:gd name="connsiteY8" fmla="*/ 1070112 h 1070142"/>
                    <a:gd name="connsiteX9" fmla="*/ 309952 w 761752"/>
                    <a:gd name="connsiteY9" fmla="*/ 893604 h 1070142"/>
                    <a:gd name="connsiteX10" fmla="*/ 379802 w 761752"/>
                    <a:gd name="connsiteY10" fmla="*/ 677704 h 1070142"/>
                    <a:gd name="connsiteX11" fmla="*/ 449652 w 761752"/>
                    <a:gd name="connsiteY11" fmla="*/ 353854 h 1070142"/>
                    <a:gd name="connsiteX12" fmla="*/ 614752 w 761752"/>
                    <a:gd name="connsiteY12" fmla="*/ 233204 h 1070142"/>
                    <a:gd name="connsiteX13" fmla="*/ 743163 w 761752"/>
                    <a:gd name="connsiteY13" fmla="*/ 161954 h 1070142"/>
                    <a:gd name="connsiteX14" fmla="*/ 657659 w 761752"/>
                    <a:gd name="connsiteY14" fmla="*/ 14034 h 1070142"/>
                    <a:gd name="connsiteX0" fmla="*/ 352431 w 761752"/>
                    <a:gd name="connsiteY0" fmla="*/ 7239 h 1070142"/>
                    <a:gd name="connsiteX1" fmla="*/ 225018 w 761752"/>
                    <a:gd name="connsiteY1" fmla="*/ 78729 h 1070142"/>
                    <a:gd name="connsiteX2" fmla="*/ 24202 w 761752"/>
                    <a:gd name="connsiteY2" fmla="*/ 258604 h 1070142"/>
                    <a:gd name="connsiteX3" fmla="*/ 62302 w 761752"/>
                    <a:gd name="connsiteY3" fmla="*/ 741204 h 1070142"/>
                    <a:gd name="connsiteX4" fmla="*/ 9379 w 761752"/>
                    <a:gd name="connsiteY4" fmla="*/ 991723 h 1070142"/>
                    <a:gd name="connsiteX5" fmla="*/ 94052 w 761752"/>
                    <a:gd name="connsiteY5" fmla="*/ 906304 h 1070142"/>
                    <a:gd name="connsiteX6" fmla="*/ 122983 w 761752"/>
                    <a:gd name="connsiteY6" fmla="*/ 1061682 h 1070142"/>
                    <a:gd name="connsiteX7" fmla="*/ 221052 w 761752"/>
                    <a:gd name="connsiteY7" fmla="*/ 931704 h 1070142"/>
                    <a:gd name="connsiteX8" fmla="*/ 227414 w 761752"/>
                    <a:gd name="connsiteY8" fmla="*/ 1070112 h 1070142"/>
                    <a:gd name="connsiteX9" fmla="*/ 309952 w 761752"/>
                    <a:gd name="connsiteY9" fmla="*/ 893604 h 1070142"/>
                    <a:gd name="connsiteX10" fmla="*/ 379802 w 761752"/>
                    <a:gd name="connsiteY10" fmla="*/ 677704 h 1070142"/>
                    <a:gd name="connsiteX11" fmla="*/ 449652 w 761752"/>
                    <a:gd name="connsiteY11" fmla="*/ 353854 h 1070142"/>
                    <a:gd name="connsiteX12" fmla="*/ 614752 w 761752"/>
                    <a:gd name="connsiteY12" fmla="*/ 233204 h 1070142"/>
                    <a:gd name="connsiteX13" fmla="*/ 743163 w 761752"/>
                    <a:gd name="connsiteY13" fmla="*/ 161954 h 1070142"/>
                    <a:gd name="connsiteX14" fmla="*/ 657659 w 761752"/>
                    <a:gd name="connsiteY14" fmla="*/ 14034 h 1070142"/>
                    <a:gd name="connsiteX0" fmla="*/ 335034 w 744355"/>
                    <a:gd name="connsiteY0" fmla="*/ 7239 h 1070142"/>
                    <a:gd name="connsiteX1" fmla="*/ 207621 w 744355"/>
                    <a:gd name="connsiteY1" fmla="*/ 78729 h 1070142"/>
                    <a:gd name="connsiteX2" fmla="*/ 6805 w 744355"/>
                    <a:gd name="connsiteY2" fmla="*/ 258604 h 1070142"/>
                    <a:gd name="connsiteX3" fmla="*/ 44905 w 744355"/>
                    <a:gd name="connsiteY3" fmla="*/ 741204 h 1070142"/>
                    <a:gd name="connsiteX4" fmla="*/ 23022 w 744355"/>
                    <a:gd name="connsiteY4" fmla="*/ 1027131 h 1070142"/>
                    <a:gd name="connsiteX5" fmla="*/ 76655 w 744355"/>
                    <a:gd name="connsiteY5" fmla="*/ 906304 h 1070142"/>
                    <a:gd name="connsiteX6" fmla="*/ 105586 w 744355"/>
                    <a:gd name="connsiteY6" fmla="*/ 1061682 h 1070142"/>
                    <a:gd name="connsiteX7" fmla="*/ 203655 w 744355"/>
                    <a:gd name="connsiteY7" fmla="*/ 931704 h 1070142"/>
                    <a:gd name="connsiteX8" fmla="*/ 210017 w 744355"/>
                    <a:gd name="connsiteY8" fmla="*/ 1070112 h 1070142"/>
                    <a:gd name="connsiteX9" fmla="*/ 292555 w 744355"/>
                    <a:gd name="connsiteY9" fmla="*/ 893604 h 1070142"/>
                    <a:gd name="connsiteX10" fmla="*/ 362405 w 744355"/>
                    <a:gd name="connsiteY10" fmla="*/ 677704 h 1070142"/>
                    <a:gd name="connsiteX11" fmla="*/ 432255 w 744355"/>
                    <a:gd name="connsiteY11" fmla="*/ 353854 h 1070142"/>
                    <a:gd name="connsiteX12" fmla="*/ 597355 w 744355"/>
                    <a:gd name="connsiteY12" fmla="*/ 233204 h 1070142"/>
                    <a:gd name="connsiteX13" fmla="*/ 725766 w 744355"/>
                    <a:gd name="connsiteY13" fmla="*/ 161954 h 1070142"/>
                    <a:gd name="connsiteX14" fmla="*/ 640262 w 744355"/>
                    <a:gd name="connsiteY14" fmla="*/ 14034 h 1070142"/>
                    <a:gd name="connsiteX0" fmla="*/ 335034 w 744355"/>
                    <a:gd name="connsiteY0" fmla="*/ 7239 h 1070142"/>
                    <a:gd name="connsiteX1" fmla="*/ 207621 w 744355"/>
                    <a:gd name="connsiteY1" fmla="*/ 78729 h 1070142"/>
                    <a:gd name="connsiteX2" fmla="*/ 6805 w 744355"/>
                    <a:gd name="connsiteY2" fmla="*/ 258604 h 1070142"/>
                    <a:gd name="connsiteX3" fmla="*/ 44905 w 744355"/>
                    <a:gd name="connsiteY3" fmla="*/ 741204 h 1070142"/>
                    <a:gd name="connsiteX4" fmla="*/ 23022 w 744355"/>
                    <a:gd name="connsiteY4" fmla="*/ 1027131 h 1070142"/>
                    <a:gd name="connsiteX5" fmla="*/ 76655 w 744355"/>
                    <a:gd name="connsiteY5" fmla="*/ 906304 h 1070142"/>
                    <a:gd name="connsiteX6" fmla="*/ 105586 w 744355"/>
                    <a:gd name="connsiteY6" fmla="*/ 1061682 h 1070142"/>
                    <a:gd name="connsiteX7" fmla="*/ 203655 w 744355"/>
                    <a:gd name="connsiteY7" fmla="*/ 931704 h 1070142"/>
                    <a:gd name="connsiteX8" fmla="*/ 210017 w 744355"/>
                    <a:gd name="connsiteY8" fmla="*/ 1070112 h 1070142"/>
                    <a:gd name="connsiteX9" fmla="*/ 292555 w 744355"/>
                    <a:gd name="connsiteY9" fmla="*/ 893604 h 1070142"/>
                    <a:gd name="connsiteX10" fmla="*/ 362405 w 744355"/>
                    <a:gd name="connsiteY10" fmla="*/ 677704 h 1070142"/>
                    <a:gd name="connsiteX11" fmla="*/ 432255 w 744355"/>
                    <a:gd name="connsiteY11" fmla="*/ 353854 h 1070142"/>
                    <a:gd name="connsiteX12" fmla="*/ 597355 w 744355"/>
                    <a:gd name="connsiteY12" fmla="*/ 233204 h 1070142"/>
                    <a:gd name="connsiteX13" fmla="*/ 725766 w 744355"/>
                    <a:gd name="connsiteY13" fmla="*/ 161954 h 1070142"/>
                    <a:gd name="connsiteX14" fmla="*/ 640262 w 744355"/>
                    <a:gd name="connsiteY14" fmla="*/ 14034 h 1070142"/>
                    <a:gd name="connsiteX0" fmla="*/ 335034 w 744355"/>
                    <a:gd name="connsiteY0" fmla="*/ 7239 h 1070142"/>
                    <a:gd name="connsiteX1" fmla="*/ 207621 w 744355"/>
                    <a:gd name="connsiteY1" fmla="*/ 78729 h 1070142"/>
                    <a:gd name="connsiteX2" fmla="*/ 6805 w 744355"/>
                    <a:gd name="connsiteY2" fmla="*/ 258604 h 1070142"/>
                    <a:gd name="connsiteX3" fmla="*/ 44905 w 744355"/>
                    <a:gd name="connsiteY3" fmla="*/ 741204 h 1070142"/>
                    <a:gd name="connsiteX4" fmla="*/ 23022 w 744355"/>
                    <a:gd name="connsiteY4" fmla="*/ 1027131 h 1070142"/>
                    <a:gd name="connsiteX5" fmla="*/ 99229 w 744355"/>
                    <a:gd name="connsiteY5" fmla="*/ 913048 h 1070142"/>
                    <a:gd name="connsiteX6" fmla="*/ 105586 w 744355"/>
                    <a:gd name="connsiteY6" fmla="*/ 1061682 h 1070142"/>
                    <a:gd name="connsiteX7" fmla="*/ 203655 w 744355"/>
                    <a:gd name="connsiteY7" fmla="*/ 931704 h 1070142"/>
                    <a:gd name="connsiteX8" fmla="*/ 210017 w 744355"/>
                    <a:gd name="connsiteY8" fmla="*/ 1070112 h 1070142"/>
                    <a:gd name="connsiteX9" fmla="*/ 292555 w 744355"/>
                    <a:gd name="connsiteY9" fmla="*/ 893604 h 1070142"/>
                    <a:gd name="connsiteX10" fmla="*/ 362405 w 744355"/>
                    <a:gd name="connsiteY10" fmla="*/ 677704 h 1070142"/>
                    <a:gd name="connsiteX11" fmla="*/ 432255 w 744355"/>
                    <a:gd name="connsiteY11" fmla="*/ 353854 h 1070142"/>
                    <a:gd name="connsiteX12" fmla="*/ 597355 w 744355"/>
                    <a:gd name="connsiteY12" fmla="*/ 233204 h 1070142"/>
                    <a:gd name="connsiteX13" fmla="*/ 725766 w 744355"/>
                    <a:gd name="connsiteY13" fmla="*/ 161954 h 1070142"/>
                    <a:gd name="connsiteX14" fmla="*/ 640262 w 744355"/>
                    <a:gd name="connsiteY14" fmla="*/ 14034 h 1070142"/>
                    <a:gd name="connsiteX0" fmla="*/ 335034 w 744355"/>
                    <a:gd name="connsiteY0" fmla="*/ 7239 h 1070888"/>
                    <a:gd name="connsiteX1" fmla="*/ 207621 w 744355"/>
                    <a:gd name="connsiteY1" fmla="*/ 78729 h 1070888"/>
                    <a:gd name="connsiteX2" fmla="*/ 6805 w 744355"/>
                    <a:gd name="connsiteY2" fmla="*/ 258604 h 1070888"/>
                    <a:gd name="connsiteX3" fmla="*/ 44905 w 744355"/>
                    <a:gd name="connsiteY3" fmla="*/ 741204 h 1070888"/>
                    <a:gd name="connsiteX4" fmla="*/ 23022 w 744355"/>
                    <a:gd name="connsiteY4" fmla="*/ 1027131 h 1070888"/>
                    <a:gd name="connsiteX5" fmla="*/ 99229 w 744355"/>
                    <a:gd name="connsiteY5" fmla="*/ 913048 h 1070888"/>
                    <a:gd name="connsiteX6" fmla="*/ 105586 w 744355"/>
                    <a:gd name="connsiteY6" fmla="*/ 1061682 h 1070888"/>
                    <a:gd name="connsiteX7" fmla="*/ 192368 w 744355"/>
                    <a:gd name="connsiteY7" fmla="*/ 962054 h 1070888"/>
                    <a:gd name="connsiteX8" fmla="*/ 210017 w 744355"/>
                    <a:gd name="connsiteY8" fmla="*/ 1070112 h 1070888"/>
                    <a:gd name="connsiteX9" fmla="*/ 292555 w 744355"/>
                    <a:gd name="connsiteY9" fmla="*/ 893604 h 1070888"/>
                    <a:gd name="connsiteX10" fmla="*/ 362405 w 744355"/>
                    <a:gd name="connsiteY10" fmla="*/ 677704 h 1070888"/>
                    <a:gd name="connsiteX11" fmla="*/ 432255 w 744355"/>
                    <a:gd name="connsiteY11" fmla="*/ 353854 h 1070888"/>
                    <a:gd name="connsiteX12" fmla="*/ 597355 w 744355"/>
                    <a:gd name="connsiteY12" fmla="*/ 233204 h 1070888"/>
                    <a:gd name="connsiteX13" fmla="*/ 725766 w 744355"/>
                    <a:gd name="connsiteY13" fmla="*/ 161954 h 1070888"/>
                    <a:gd name="connsiteX14" fmla="*/ 640262 w 744355"/>
                    <a:gd name="connsiteY14" fmla="*/ 14034 h 1070888"/>
                    <a:gd name="connsiteX0" fmla="*/ 335034 w 744355"/>
                    <a:gd name="connsiteY0" fmla="*/ 7239 h 1070888"/>
                    <a:gd name="connsiteX1" fmla="*/ 207621 w 744355"/>
                    <a:gd name="connsiteY1" fmla="*/ 78729 h 1070888"/>
                    <a:gd name="connsiteX2" fmla="*/ 6805 w 744355"/>
                    <a:gd name="connsiteY2" fmla="*/ 258604 h 1070888"/>
                    <a:gd name="connsiteX3" fmla="*/ 44905 w 744355"/>
                    <a:gd name="connsiteY3" fmla="*/ 741204 h 1070888"/>
                    <a:gd name="connsiteX4" fmla="*/ 23022 w 744355"/>
                    <a:gd name="connsiteY4" fmla="*/ 1027131 h 1070888"/>
                    <a:gd name="connsiteX5" fmla="*/ 99229 w 744355"/>
                    <a:gd name="connsiteY5" fmla="*/ 913048 h 1070888"/>
                    <a:gd name="connsiteX6" fmla="*/ 105586 w 744355"/>
                    <a:gd name="connsiteY6" fmla="*/ 1061682 h 1070888"/>
                    <a:gd name="connsiteX7" fmla="*/ 192368 w 744355"/>
                    <a:gd name="connsiteY7" fmla="*/ 962054 h 1070888"/>
                    <a:gd name="connsiteX8" fmla="*/ 210017 w 744355"/>
                    <a:gd name="connsiteY8" fmla="*/ 1070112 h 1070888"/>
                    <a:gd name="connsiteX9" fmla="*/ 292555 w 744355"/>
                    <a:gd name="connsiteY9" fmla="*/ 893604 h 1070888"/>
                    <a:gd name="connsiteX10" fmla="*/ 362405 w 744355"/>
                    <a:gd name="connsiteY10" fmla="*/ 677704 h 1070888"/>
                    <a:gd name="connsiteX11" fmla="*/ 432255 w 744355"/>
                    <a:gd name="connsiteY11" fmla="*/ 353854 h 1070888"/>
                    <a:gd name="connsiteX12" fmla="*/ 597355 w 744355"/>
                    <a:gd name="connsiteY12" fmla="*/ 233204 h 1070888"/>
                    <a:gd name="connsiteX13" fmla="*/ 725766 w 744355"/>
                    <a:gd name="connsiteY13" fmla="*/ 161954 h 1070888"/>
                    <a:gd name="connsiteX14" fmla="*/ 640262 w 744355"/>
                    <a:gd name="connsiteY14" fmla="*/ 14034 h 1070888"/>
                    <a:gd name="connsiteX0" fmla="*/ 335034 w 744355"/>
                    <a:gd name="connsiteY0" fmla="*/ 7239 h 1070888"/>
                    <a:gd name="connsiteX1" fmla="*/ 207621 w 744355"/>
                    <a:gd name="connsiteY1" fmla="*/ 78729 h 1070888"/>
                    <a:gd name="connsiteX2" fmla="*/ 6805 w 744355"/>
                    <a:gd name="connsiteY2" fmla="*/ 258604 h 1070888"/>
                    <a:gd name="connsiteX3" fmla="*/ 44905 w 744355"/>
                    <a:gd name="connsiteY3" fmla="*/ 741204 h 1070888"/>
                    <a:gd name="connsiteX4" fmla="*/ 23022 w 744355"/>
                    <a:gd name="connsiteY4" fmla="*/ 1027131 h 1070888"/>
                    <a:gd name="connsiteX5" fmla="*/ 99229 w 744355"/>
                    <a:gd name="connsiteY5" fmla="*/ 913048 h 1070888"/>
                    <a:gd name="connsiteX6" fmla="*/ 105586 w 744355"/>
                    <a:gd name="connsiteY6" fmla="*/ 1061682 h 1070888"/>
                    <a:gd name="connsiteX7" fmla="*/ 192368 w 744355"/>
                    <a:gd name="connsiteY7" fmla="*/ 962054 h 1070888"/>
                    <a:gd name="connsiteX8" fmla="*/ 210017 w 744355"/>
                    <a:gd name="connsiteY8" fmla="*/ 1070112 h 1070888"/>
                    <a:gd name="connsiteX9" fmla="*/ 292555 w 744355"/>
                    <a:gd name="connsiteY9" fmla="*/ 893604 h 1070888"/>
                    <a:gd name="connsiteX10" fmla="*/ 362405 w 744355"/>
                    <a:gd name="connsiteY10" fmla="*/ 677704 h 1070888"/>
                    <a:gd name="connsiteX11" fmla="*/ 432255 w 744355"/>
                    <a:gd name="connsiteY11" fmla="*/ 353854 h 1070888"/>
                    <a:gd name="connsiteX12" fmla="*/ 597355 w 744355"/>
                    <a:gd name="connsiteY12" fmla="*/ 233204 h 1070888"/>
                    <a:gd name="connsiteX13" fmla="*/ 725766 w 744355"/>
                    <a:gd name="connsiteY13" fmla="*/ 161954 h 1070888"/>
                    <a:gd name="connsiteX14" fmla="*/ 640262 w 744355"/>
                    <a:gd name="connsiteY14" fmla="*/ 14034 h 1070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44355" h="1070888">
                      <a:moveTo>
                        <a:pt x="335034" y="7239"/>
                      </a:moveTo>
                      <a:cubicBezTo>
                        <a:pt x="265547" y="-20341"/>
                        <a:pt x="262326" y="36835"/>
                        <a:pt x="207621" y="78729"/>
                      </a:cubicBezTo>
                      <a:cubicBezTo>
                        <a:pt x="152916" y="120623"/>
                        <a:pt x="33924" y="148192"/>
                        <a:pt x="6805" y="258604"/>
                      </a:cubicBezTo>
                      <a:cubicBezTo>
                        <a:pt x="-20314" y="369016"/>
                        <a:pt x="42202" y="613116"/>
                        <a:pt x="44905" y="741204"/>
                      </a:cubicBezTo>
                      <a:cubicBezTo>
                        <a:pt x="47608" y="869292"/>
                        <a:pt x="13968" y="998490"/>
                        <a:pt x="23022" y="1027131"/>
                      </a:cubicBezTo>
                      <a:cubicBezTo>
                        <a:pt x="32076" y="1055772"/>
                        <a:pt x="85468" y="907290"/>
                        <a:pt x="99229" y="913048"/>
                      </a:cubicBezTo>
                      <a:cubicBezTo>
                        <a:pt x="112990" y="918806"/>
                        <a:pt x="90063" y="1053514"/>
                        <a:pt x="105586" y="1061682"/>
                      </a:cubicBezTo>
                      <a:cubicBezTo>
                        <a:pt x="121109" y="1069850"/>
                        <a:pt x="174963" y="960649"/>
                        <a:pt x="192368" y="962054"/>
                      </a:cubicBezTo>
                      <a:cubicBezTo>
                        <a:pt x="209773" y="963459"/>
                        <a:pt x="193319" y="1081520"/>
                        <a:pt x="210017" y="1070112"/>
                      </a:cubicBezTo>
                      <a:cubicBezTo>
                        <a:pt x="226715" y="1058704"/>
                        <a:pt x="285499" y="982611"/>
                        <a:pt x="292555" y="893604"/>
                      </a:cubicBezTo>
                      <a:cubicBezTo>
                        <a:pt x="299611" y="804597"/>
                        <a:pt x="329246" y="801384"/>
                        <a:pt x="362405" y="677704"/>
                      </a:cubicBezTo>
                      <a:cubicBezTo>
                        <a:pt x="395564" y="554024"/>
                        <a:pt x="393097" y="427937"/>
                        <a:pt x="432255" y="353854"/>
                      </a:cubicBezTo>
                      <a:cubicBezTo>
                        <a:pt x="471413" y="279771"/>
                        <a:pt x="548437" y="265187"/>
                        <a:pt x="597355" y="233204"/>
                      </a:cubicBezTo>
                      <a:cubicBezTo>
                        <a:pt x="646273" y="201221"/>
                        <a:pt x="708833" y="187354"/>
                        <a:pt x="725766" y="161954"/>
                      </a:cubicBezTo>
                      <a:cubicBezTo>
                        <a:pt x="769788" y="132507"/>
                        <a:pt x="733384" y="16617"/>
                        <a:pt x="640262" y="14034"/>
                      </a:cubicBezTo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52" name="グループ化 1151">
                <a:extLst>
                  <a:ext uri="{FF2B5EF4-FFF2-40B4-BE49-F238E27FC236}">
                    <a16:creationId xmlns:a16="http://schemas.microsoft.com/office/drawing/2014/main" id="{658D1622-DAF7-4E01-9C06-88AD2D9A5697}"/>
                  </a:ext>
                </a:extLst>
              </p:cNvPr>
              <p:cNvGrpSpPr/>
              <p:nvPr/>
            </p:nvGrpSpPr>
            <p:grpSpPr>
              <a:xfrm>
                <a:off x="8601088" y="2992328"/>
                <a:ext cx="593237" cy="436172"/>
                <a:chOff x="426394" y="-357004"/>
                <a:chExt cx="4967966" cy="3652654"/>
              </a:xfrm>
            </p:grpSpPr>
            <p:sp>
              <p:nvSpPr>
                <p:cNvPr id="1153" name="フリーフォーム: 図形 1152">
                  <a:extLst>
                    <a:ext uri="{FF2B5EF4-FFF2-40B4-BE49-F238E27FC236}">
                      <a16:creationId xmlns:a16="http://schemas.microsoft.com/office/drawing/2014/main" id="{B2BC4D21-4D3A-4D7A-A81F-4795816BC994}"/>
                    </a:ext>
                  </a:extLst>
                </p:cNvPr>
                <p:cNvSpPr/>
                <p:nvPr/>
              </p:nvSpPr>
              <p:spPr>
                <a:xfrm rot="9540701" flipH="1">
                  <a:off x="3710398" y="2900979"/>
                  <a:ext cx="591106" cy="188299"/>
                </a:xfrm>
                <a:custGeom>
                  <a:avLst/>
                  <a:gdLst>
                    <a:gd name="connsiteX0" fmla="*/ 508591 w 653143"/>
                    <a:gd name="connsiteY0" fmla="*/ 619459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05172"/>
                    <a:gd name="connsiteX1" fmla="*/ 602860 w 653143"/>
                    <a:gd name="connsiteY1" fmla="*/ 605172 h 605172"/>
                    <a:gd name="connsiteX2" fmla="*/ 581651 w 653143"/>
                    <a:gd name="connsiteY2" fmla="*/ 157555 h 605172"/>
                    <a:gd name="connsiteX3" fmla="*/ 601208 w 653143"/>
                    <a:gd name="connsiteY3" fmla="*/ 152088 h 605172"/>
                    <a:gd name="connsiteX4" fmla="*/ 609400 w 653143"/>
                    <a:gd name="connsiteY4" fmla="*/ 51217 h 605172"/>
                    <a:gd name="connsiteX5" fmla="*/ 27652 w 653143"/>
                    <a:gd name="connsiteY5" fmla="*/ 0 h 605172"/>
                    <a:gd name="connsiteX6" fmla="*/ 66012 w 653143"/>
                    <a:gd name="connsiteY6" fmla="*/ 88557 h 605172"/>
                    <a:gd name="connsiteX7" fmla="*/ 66605 w 653143"/>
                    <a:gd name="connsiteY7" fmla="*/ 96278 h 605172"/>
                    <a:gd name="connsiteX8" fmla="*/ 0 w 653143"/>
                    <a:gd name="connsiteY8" fmla="*/ 126806 h 605172"/>
                    <a:gd name="connsiteX9" fmla="*/ 67258 w 653143"/>
                    <a:gd name="connsiteY9" fmla="*/ 157632 h 605172"/>
                    <a:gd name="connsiteX10" fmla="*/ 63119 w 653143"/>
                    <a:gd name="connsiteY10" fmla="*/ 171390 h 605172"/>
                    <a:gd name="connsiteX11" fmla="*/ 27652 w 653143"/>
                    <a:gd name="connsiteY11" fmla="*/ 221583 h 605172"/>
                    <a:gd name="connsiteX12" fmla="*/ 520233 w 653143"/>
                    <a:gd name="connsiteY12" fmla="*/ 169563 h 605172"/>
                    <a:gd name="connsiteX13" fmla="*/ 529318 w 653143"/>
                    <a:gd name="connsiteY13" fmla="*/ 168054 h 605172"/>
                    <a:gd name="connsiteX0" fmla="*/ 529318 w 653143"/>
                    <a:gd name="connsiteY0" fmla="*/ 168054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12" fmla="*/ 529318 w 653143"/>
                    <a:gd name="connsiteY12" fmla="*/ 168054 h 221583"/>
                    <a:gd name="connsiteX0" fmla="*/ 520233 w 653143"/>
                    <a:gd name="connsiteY0" fmla="*/ 16956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0" fmla="*/ 27652 w 653143"/>
                    <a:gd name="connsiteY0" fmla="*/ 22158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0" fmla="*/ 27652 w 653143"/>
                    <a:gd name="connsiteY0" fmla="*/ 221583 h 221583"/>
                    <a:gd name="connsiteX1" fmla="*/ 601208 w 653143"/>
                    <a:gd name="connsiteY1" fmla="*/ 152088 h 221583"/>
                    <a:gd name="connsiteX2" fmla="*/ 609400 w 653143"/>
                    <a:gd name="connsiteY2" fmla="*/ 51217 h 221583"/>
                    <a:gd name="connsiteX3" fmla="*/ 27652 w 653143"/>
                    <a:gd name="connsiteY3" fmla="*/ 0 h 221583"/>
                    <a:gd name="connsiteX4" fmla="*/ 66012 w 653143"/>
                    <a:gd name="connsiteY4" fmla="*/ 88557 h 221583"/>
                    <a:gd name="connsiteX5" fmla="*/ 66605 w 653143"/>
                    <a:gd name="connsiteY5" fmla="*/ 96278 h 221583"/>
                    <a:gd name="connsiteX6" fmla="*/ 0 w 653143"/>
                    <a:gd name="connsiteY6" fmla="*/ 126806 h 221583"/>
                    <a:gd name="connsiteX7" fmla="*/ 67258 w 653143"/>
                    <a:gd name="connsiteY7" fmla="*/ 157632 h 221583"/>
                    <a:gd name="connsiteX8" fmla="*/ 63119 w 653143"/>
                    <a:gd name="connsiteY8" fmla="*/ 171390 h 221583"/>
                    <a:gd name="connsiteX9" fmla="*/ 27652 w 653143"/>
                    <a:gd name="connsiteY9" fmla="*/ 221583 h 221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3143" h="221583">
                      <a:moveTo>
                        <a:pt x="27652" y="221583"/>
                      </a:moveTo>
                      <a:cubicBezTo>
                        <a:pt x="117333" y="218366"/>
                        <a:pt x="504250" y="180482"/>
                        <a:pt x="601208" y="152088"/>
                      </a:cubicBezTo>
                      <a:cubicBezTo>
                        <a:pt x="672599" y="123866"/>
                        <a:pt x="665577" y="63870"/>
                        <a:pt x="609400" y="51217"/>
                      </a:cubicBezTo>
                      <a:cubicBezTo>
                        <a:pt x="545199" y="36755"/>
                        <a:pt x="237341" y="18466"/>
                        <a:pt x="27652" y="0"/>
                      </a:cubicBezTo>
                      <a:cubicBezTo>
                        <a:pt x="45389" y="24035"/>
                        <a:pt x="59704" y="48845"/>
                        <a:pt x="66012" y="88557"/>
                      </a:cubicBezTo>
                      <a:cubicBezTo>
                        <a:pt x="66210" y="91131"/>
                        <a:pt x="66407" y="93704"/>
                        <a:pt x="66605" y="96278"/>
                      </a:cubicBezTo>
                      <a:lnTo>
                        <a:pt x="0" y="126806"/>
                      </a:lnTo>
                      <a:lnTo>
                        <a:pt x="67258" y="157632"/>
                      </a:lnTo>
                      <a:lnTo>
                        <a:pt x="63119" y="171390"/>
                      </a:lnTo>
                      <a:cubicBezTo>
                        <a:pt x="51297" y="197526"/>
                        <a:pt x="27191" y="195447"/>
                        <a:pt x="27652" y="221583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4" name="フリーフォーム: 図形 1153">
                  <a:extLst>
                    <a:ext uri="{FF2B5EF4-FFF2-40B4-BE49-F238E27FC236}">
                      <a16:creationId xmlns:a16="http://schemas.microsoft.com/office/drawing/2014/main" id="{8C5F2A1C-EECF-400C-BA83-AB0DA84F91E4}"/>
                    </a:ext>
                  </a:extLst>
                </p:cNvPr>
                <p:cNvSpPr/>
                <p:nvPr/>
              </p:nvSpPr>
              <p:spPr>
                <a:xfrm>
                  <a:off x="507126" y="2547340"/>
                  <a:ext cx="442696" cy="72544"/>
                </a:xfrm>
                <a:custGeom>
                  <a:avLst/>
                  <a:gdLst>
                    <a:gd name="connsiteX0" fmla="*/ 0 w 442696"/>
                    <a:gd name="connsiteY0" fmla="*/ 0 h 72544"/>
                    <a:gd name="connsiteX1" fmla="*/ 5748 w 442696"/>
                    <a:gd name="connsiteY1" fmla="*/ 658 h 72544"/>
                    <a:gd name="connsiteX2" fmla="*/ 284086 w 442696"/>
                    <a:gd name="connsiteY2" fmla="*/ 14198 h 72544"/>
                    <a:gd name="connsiteX3" fmla="*/ 402013 w 442696"/>
                    <a:gd name="connsiteY3" fmla="*/ 15125 h 72544"/>
                    <a:gd name="connsiteX4" fmla="*/ 441526 w 442696"/>
                    <a:gd name="connsiteY4" fmla="*/ 59716 h 72544"/>
                    <a:gd name="connsiteX5" fmla="*/ 442696 w 442696"/>
                    <a:gd name="connsiteY5" fmla="*/ 72544 h 72544"/>
                    <a:gd name="connsiteX6" fmla="*/ 409712 w 442696"/>
                    <a:gd name="connsiteY6" fmla="*/ 70337 h 72544"/>
                    <a:gd name="connsiteX7" fmla="*/ 7189 w 442696"/>
                    <a:gd name="connsiteY7" fmla="*/ 3235 h 72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42696" h="72544">
                      <a:moveTo>
                        <a:pt x="0" y="0"/>
                      </a:moveTo>
                      <a:lnTo>
                        <a:pt x="5748" y="658"/>
                      </a:lnTo>
                      <a:cubicBezTo>
                        <a:pt x="76441" y="7492"/>
                        <a:pt x="170644" y="12274"/>
                        <a:pt x="284086" y="14198"/>
                      </a:cubicBezTo>
                      <a:lnTo>
                        <a:pt x="402013" y="15125"/>
                      </a:lnTo>
                      <a:lnTo>
                        <a:pt x="441526" y="59716"/>
                      </a:lnTo>
                      <a:lnTo>
                        <a:pt x="442696" y="72544"/>
                      </a:lnTo>
                      <a:lnTo>
                        <a:pt x="409712" y="70337"/>
                      </a:lnTo>
                      <a:cubicBezTo>
                        <a:pt x="213595" y="53045"/>
                        <a:pt x="70221" y="27283"/>
                        <a:pt x="7189" y="3235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55" name="フリーフォーム: 図形 1154">
                  <a:extLst>
                    <a:ext uri="{FF2B5EF4-FFF2-40B4-BE49-F238E27FC236}">
                      <a16:creationId xmlns:a16="http://schemas.microsoft.com/office/drawing/2014/main" id="{14A9C8C8-C0C0-4E1C-B5EA-C82F3B7B3305}"/>
                    </a:ext>
                  </a:extLst>
                </p:cNvPr>
                <p:cNvSpPr/>
                <p:nvPr/>
              </p:nvSpPr>
              <p:spPr>
                <a:xfrm>
                  <a:off x="426394" y="2403414"/>
                  <a:ext cx="435431" cy="164761"/>
                </a:xfrm>
                <a:custGeom>
                  <a:avLst/>
                  <a:gdLst>
                    <a:gd name="connsiteX0" fmla="*/ 381765 w 435431"/>
                    <a:gd name="connsiteY0" fmla="*/ 0 h 164761"/>
                    <a:gd name="connsiteX1" fmla="*/ 378140 w 435431"/>
                    <a:gd name="connsiteY1" fmla="*/ 27357 h 164761"/>
                    <a:gd name="connsiteX2" fmla="*/ 405686 w 435431"/>
                    <a:gd name="connsiteY2" fmla="*/ 131169 h 164761"/>
                    <a:gd name="connsiteX3" fmla="*/ 435431 w 435431"/>
                    <a:gd name="connsiteY3" fmla="*/ 164737 h 164761"/>
                    <a:gd name="connsiteX4" fmla="*/ 432166 w 435431"/>
                    <a:gd name="connsiteY4" fmla="*/ 164760 h 164761"/>
                    <a:gd name="connsiteX5" fmla="*/ 34129 w 435431"/>
                    <a:gd name="connsiteY5" fmla="*/ 150279 h 164761"/>
                    <a:gd name="connsiteX6" fmla="*/ 28381 w 435431"/>
                    <a:gd name="connsiteY6" fmla="*/ 149621 h 164761"/>
                    <a:gd name="connsiteX7" fmla="*/ 15753 w 435431"/>
                    <a:gd name="connsiteY7" fmla="*/ 143938 h 164761"/>
                    <a:gd name="connsiteX8" fmla="*/ 115107 w 435431"/>
                    <a:gd name="connsiteY8" fmla="*/ 96045 h 164761"/>
                    <a:gd name="connsiteX9" fmla="*/ 337638 w 435431"/>
                    <a:gd name="connsiteY9" fmla="*/ 28367 h 164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431" h="164761">
                      <a:moveTo>
                        <a:pt x="381765" y="0"/>
                      </a:moveTo>
                      <a:lnTo>
                        <a:pt x="378140" y="27357"/>
                      </a:lnTo>
                      <a:cubicBezTo>
                        <a:pt x="378140" y="64181"/>
                        <a:pt x="387948" y="99261"/>
                        <a:pt x="405686" y="131169"/>
                      </a:cubicBezTo>
                      <a:lnTo>
                        <a:pt x="435431" y="164737"/>
                      </a:lnTo>
                      <a:lnTo>
                        <a:pt x="432166" y="164760"/>
                      </a:lnTo>
                      <a:cubicBezTo>
                        <a:pt x="264438" y="164856"/>
                        <a:pt x="128387" y="159390"/>
                        <a:pt x="34129" y="150279"/>
                      </a:cubicBezTo>
                      <a:lnTo>
                        <a:pt x="28381" y="149621"/>
                      </a:lnTo>
                      <a:lnTo>
                        <a:pt x="15753" y="143938"/>
                      </a:lnTo>
                      <a:cubicBezTo>
                        <a:pt x="-21447" y="123412"/>
                        <a:pt x="5508" y="105172"/>
                        <a:pt x="115107" y="96045"/>
                      </a:cubicBezTo>
                      <a:cubicBezTo>
                        <a:pt x="249310" y="84868"/>
                        <a:pt x="298938" y="55944"/>
                        <a:pt x="337638" y="28367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6" name="フリーフォーム: 図形 1155">
                  <a:extLst>
                    <a:ext uri="{FF2B5EF4-FFF2-40B4-BE49-F238E27FC236}">
                      <a16:creationId xmlns:a16="http://schemas.microsoft.com/office/drawing/2014/main" id="{AF68768C-53DF-40F9-B4AB-6A24F4896454}"/>
                    </a:ext>
                  </a:extLst>
                </p:cNvPr>
                <p:cNvSpPr/>
                <p:nvPr/>
              </p:nvSpPr>
              <p:spPr>
                <a:xfrm rot="16200000">
                  <a:off x="4083308" y="1550506"/>
                  <a:ext cx="469057" cy="2153046"/>
                </a:xfrm>
                <a:custGeom>
                  <a:avLst/>
                  <a:gdLst>
                    <a:gd name="connsiteX0" fmla="*/ 469057 w 469057"/>
                    <a:gd name="connsiteY0" fmla="*/ 1178577 h 2153046"/>
                    <a:gd name="connsiteX1" fmla="*/ 179092 w 469057"/>
                    <a:gd name="connsiteY1" fmla="*/ 2149549 h 2153046"/>
                    <a:gd name="connsiteX2" fmla="*/ 166384 w 469057"/>
                    <a:gd name="connsiteY2" fmla="*/ 2153046 h 2153046"/>
                    <a:gd name="connsiteX3" fmla="*/ 172732 w 469057"/>
                    <a:gd name="connsiteY3" fmla="*/ 2117471 h 2153046"/>
                    <a:gd name="connsiteX4" fmla="*/ 198942 w 469057"/>
                    <a:gd name="connsiteY4" fmla="*/ 1906609 h 2153046"/>
                    <a:gd name="connsiteX5" fmla="*/ 200879 w 469057"/>
                    <a:gd name="connsiteY5" fmla="*/ 1883876 h 2153046"/>
                    <a:gd name="connsiteX6" fmla="*/ 167696 w 469057"/>
                    <a:gd name="connsiteY6" fmla="*/ 1928847 h 2153046"/>
                    <a:gd name="connsiteX7" fmla="*/ 107725 w 469057"/>
                    <a:gd name="connsiteY7" fmla="*/ 1977458 h 2153046"/>
                    <a:gd name="connsiteX8" fmla="*/ 95017 w 469057"/>
                    <a:gd name="connsiteY8" fmla="*/ 1980955 h 2153046"/>
                    <a:gd name="connsiteX9" fmla="*/ 101364 w 469057"/>
                    <a:gd name="connsiteY9" fmla="*/ 1945380 h 2153046"/>
                    <a:gd name="connsiteX10" fmla="*/ 124369 w 469057"/>
                    <a:gd name="connsiteY10" fmla="*/ 1724100 h 2153046"/>
                    <a:gd name="connsiteX11" fmla="*/ 54611 w 469057"/>
                    <a:gd name="connsiteY11" fmla="*/ 1823178 h 2153046"/>
                    <a:gd name="connsiteX12" fmla="*/ 46356 w 469057"/>
                    <a:gd name="connsiteY12" fmla="*/ 1826189 h 2153046"/>
                    <a:gd name="connsiteX13" fmla="*/ 50479 w 469057"/>
                    <a:gd name="connsiteY13" fmla="*/ 1795559 h 2153046"/>
                    <a:gd name="connsiteX14" fmla="*/ 67504 w 469057"/>
                    <a:gd name="connsiteY14" fmla="*/ 1614008 h 2153046"/>
                    <a:gd name="connsiteX15" fmla="*/ 68762 w 469057"/>
                    <a:gd name="connsiteY15" fmla="*/ 1594436 h 2153046"/>
                    <a:gd name="connsiteX16" fmla="*/ 47208 w 469057"/>
                    <a:gd name="connsiteY16" fmla="*/ 1633156 h 2153046"/>
                    <a:gd name="connsiteX17" fmla="*/ 8255 w 469057"/>
                    <a:gd name="connsiteY17" fmla="*/ 1675009 h 2153046"/>
                    <a:gd name="connsiteX18" fmla="*/ 0 w 469057"/>
                    <a:gd name="connsiteY18" fmla="*/ 1678020 h 2153046"/>
                    <a:gd name="connsiteX19" fmla="*/ 4123 w 469057"/>
                    <a:gd name="connsiteY19" fmla="*/ 1647390 h 2153046"/>
                    <a:gd name="connsiteX20" fmla="*/ 44408 w 469057"/>
                    <a:gd name="connsiteY20" fmla="*/ 839009 h 2153046"/>
                    <a:gd name="connsiteX21" fmla="*/ 4123 w 469057"/>
                    <a:gd name="connsiteY21" fmla="*/ 30630 h 2153046"/>
                    <a:gd name="connsiteX22" fmla="*/ 0 w 469057"/>
                    <a:gd name="connsiteY22" fmla="*/ 0 h 2153046"/>
                    <a:gd name="connsiteX23" fmla="*/ 8254 w 469057"/>
                    <a:gd name="connsiteY23" fmla="*/ 3010 h 2153046"/>
                    <a:gd name="connsiteX24" fmla="*/ 65550 w 469057"/>
                    <a:gd name="connsiteY24" fmla="*/ 74370 h 2153046"/>
                    <a:gd name="connsiteX25" fmla="*/ 114279 w 469057"/>
                    <a:gd name="connsiteY25" fmla="*/ 191824 h 2153046"/>
                    <a:gd name="connsiteX26" fmla="*/ 101364 w 469057"/>
                    <a:gd name="connsiteY26" fmla="*/ 67595 h 2153046"/>
                    <a:gd name="connsiteX27" fmla="*/ 95017 w 469057"/>
                    <a:gd name="connsiteY27" fmla="*/ 32020 h 2153046"/>
                    <a:gd name="connsiteX28" fmla="*/ 107724 w 469057"/>
                    <a:gd name="connsiteY28" fmla="*/ 35515 h 2153046"/>
                    <a:gd name="connsiteX29" fmla="*/ 272193 w 469057"/>
                    <a:gd name="connsiteY29" fmla="*/ 257064 h 2153046"/>
                    <a:gd name="connsiteX30" fmla="*/ 309546 w 469057"/>
                    <a:gd name="connsiteY30" fmla="*/ 361470 h 2153046"/>
                    <a:gd name="connsiteX31" fmla="*/ 343560 w 469057"/>
                    <a:gd name="connsiteY31" fmla="*/ 429154 h 2153046"/>
                    <a:gd name="connsiteX32" fmla="*/ 420943 w 469057"/>
                    <a:gd name="connsiteY32" fmla="*/ 685247 h 2153046"/>
                    <a:gd name="connsiteX33" fmla="*/ 469057 w 469057"/>
                    <a:gd name="connsiteY33" fmla="*/ 1178577 h 2153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469057" h="2153046">
                      <a:moveTo>
                        <a:pt x="469057" y="1178577"/>
                      </a:moveTo>
                      <a:cubicBezTo>
                        <a:pt x="469057" y="1657529"/>
                        <a:pt x="344575" y="2057132"/>
                        <a:pt x="179092" y="2149549"/>
                      </a:cubicBezTo>
                      <a:lnTo>
                        <a:pt x="166384" y="2153046"/>
                      </a:lnTo>
                      <a:lnTo>
                        <a:pt x="172732" y="2117471"/>
                      </a:lnTo>
                      <a:cubicBezTo>
                        <a:pt x="182521" y="2050468"/>
                        <a:pt x="191292" y="1980022"/>
                        <a:pt x="198942" y="1906609"/>
                      </a:cubicBezTo>
                      <a:lnTo>
                        <a:pt x="200879" y="1883876"/>
                      </a:lnTo>
                      <a:lnTo>
                        <a:pt x="167696" y="1928847"/>
                      </a:lnTo>
                      <a:cubicBezTo>
                        <a:pt x="148454" y="1949555"/>
                        <a:pt x="128410" y="1965906"/>
                        <a:pt x="107725" y="1977458"/>
                      </a:cubicBezTo>
                      <a:lnTo>
                        <a:pt x="95017" y="1980955"/>
                      </a:lnTo>
                      <a:lnTo>
                        <a:pt x="101364" y="1945380"/>
                      </a:lnTo>
                      <a:lnTo>
                        <a:pt x="124369" y="1724100"/>
                      </a:lnTo>
                      <a:lnTo>
                        <a:pt x="54611" y="1823178"/>
                      </a:lnTo>
                      <a:lnTo>
                        <a:pt x="46356" y="1826189"/>
                      </a:lnTo>
                      <a:lnTo>
                        <a:pt x="50479" y="1795559"/>
                      </a:lnTo>
                      <a:cubicBezTo>
                        <a:pt x="56838" y="1737870"/>
                        <a:pt x="62535" y="1677217"/>
                        <a:pt x="67504" y="1614008"/>
                      </a:cubicBezTo>
                      <a:lnTo>
                        <a:pt x="68762" y="1594436"/>
                      </a:lnTo>
                      <a:lnTo>
                        <a:pt x="47208" y="1633156"/>
                      </a:lnTo>
                      <a:cubicBezTo>
                        <a:pt x="34710" y="1650985"/>
                        <a:pt x="21690" y="1665064"/>
                        <a:pt x="8255" y="1675009"/>
                      </a:cubicBezTo>
                      <a:lnTo>
                        <a:pt x="0" y="1678020"/>
                      </a:lnTo>
                      <a:lnTo>
                        <a:pt x="4123" y="1647390"/>
                      </a:lnTo>
                      <a:cubicBezTo>
                        <a:pt x="29557" y="1416634"/>
                        <a:pt x="44408" y="1138453"/>
                        <a:pt x="44408" y="839009"/>
                      </a:cubicBezTo>
                      <a:cubicBezTo>
                        <a:pt x="44408" y="539568"/>
                        <a:pt x="29557" y="261387"/>
                        <a:pt x="4123" y="30630"/>
                      </a:cubicBezTo>
                      <a:lnTo>
                        <a:pt x="0" y="0"/>
                      </a:lnTo>
                      <a:lnTo>
                        <a:pt x="8254" y="3010"/>
                      </a:lnTo>
                      <a:cubicBezTo>
                        <a:pt x="28408" y="17929"/>
                        <a:pt x="47626" y="42147"/>
                        <a:pt x="65550" y="74370"/>
                      </a:cubicBezTo>
                      <a:lnTo>
                        <a:pt x="114279" y="191824"/>
                      </a:lnTo>
                      <a:lnTo>
                        <a:pt x="101364" y="67595"/>
                      </a:lnTo>
                      <a:lnTo>
                        <a:pt x="95017" y="32020"/>
                      </a:lnTo>
                      <a:lnTo>
                        <a:pt x="107724" y="35515"/>
                      </a:lnTo>
                      <a:cubicBezTo>
                        <a:pt x="169780" y="70172"/>
                        <a:pt x="226071" y="148026"/>
                        <a:pt x="272193" y="257064"/>
                      </a:cubicBezTo>
                      <a:lnTo>
                        <a:pt x="309546" y="361470"/>
                      </a:lnTo>
                      <a:lnTo>
                        <a:pt x="343560" y="429154"/>
                      </a:lnTo>
                      <a:cubicBezTo>
                        <a:pt x="374309" y="501846"/>
                        <a:pt x="400538" y="588397"/>
                        <a:pt x="420943" y="685247"/>
                      </a:cubicBezTo>
                      <a:cubicBezTo>
                        <a:pt x="451551" y="830522"/>
                        <a:pt x="469057" y="998971"/>
                        <a:pt x="469057" y="1178577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7" name="フリーフォーム: 図形 1156">
                  <a:extLst>
                    <a:ext uri="{FF2B5EF4-FFF2-40B4-BE49-F238E27FC236}">
                      <a16:creationId xmlns:a16="http://schemas.microsoft.com/office/drawing/2014/main" id="{24E0952C-908D-4F6D-927D-68F16C918375}"/>
                    </a:ext>
                  </a:extLst>
                </p:cNvPr>
                <p:cNvSpPr/>
                <p:nvPr/>
              </p:nvSpPr>
              <p:spPr>
                <a:xfrm>
                  <a:off x="728473" y="2180994"/>
                  <a:ext cx="3589362" cy="1114656"/>
                </a:xfrm>
                <a:custGeom>
                  <a:avLst/>
                  <a:gdLst>
                    <a:gd name="connsiteX0" fmla="*/ 350235 w 3589362"/>
                    <a:gd name="connsiteY0" fmla="*/ 230 h 1114656"/>
                    <a:gd name="connsiteX1" fmla="*/ 594137 w 3589362"/>
                    <a:gd name="connsiteY1" fmla="*/ 107476 h 1114656"/>
                    <a:gd name="connsiteX2" fmla="*/ 640707 w 3589362"/>
                    <a:gd name="connsiteY2" fmla="*/ 160047 h 1114656"/>
                    <a:gd name="connsiteX3" fmla="*/ 720784 w 3589362"/>
                    <a:gd name="connsiteY3" fmla="*/ 145105 h 1114656"/>
                    <a:gd name="connsiteX4" fmla="*/ 971289 w 3589362"/>
                    <a:gd name="connsiteY4" fmla="*/ 130404 h 1114656"/>
                    <a:gd name="connsiteX5" fmla="*/ 1099580 w 3589362"/>
                    <a:gd name="connsiteY5" fmla="*/ 134172 h 1114656"/>
                    <a:gd name="connsiteX6" fmla="*/ 1201768 w 3589362"/>
                    <a:gd name="connsiteY6" fmla="*/ 143313 h 1114656"/>
                    <a:gd name="connsiteX7" fmla="*/ 1351744 w 3589362"/>
                    <a:gd name="connsiteY7" fmla="*/ 118173 h 1114656"/>
                    <a:gd name="connsiteX8" fmla="*/ 2371020 w 3589362"/>
                    <a:gd name="connsiteY8" fmla="*/ 109415 h 1114656"/>
                    <a:gd name="connsiteX9" fmla="*/ 3589362 w 3589362"/>
                    <a:gd name="connsiteY9" fmla="*/ 391901 h 1114656"/>
                    <a:gd name="connsiteX10" fmla="*/ 2366257 w 3589362"/>
                    <a:gd name="connsiteY10" fmla="*/ 1112537 h 1114656"/>
                    <a:gd name="connsiteX11" fmla="*/ 1161737 w 3589362"/>
                    <a:gd name="connsiteY11" fmla="*/ 440864 h 1114656"/>
                    <a:gd name="connsiteX12" fmla="*/ 1126225 w 3589362"/>
                    <a:gd name="connsiteY12" fmla="*/ 397007 h 1114656"/>
                    <a:gd name="connsiteX13" fmla="*/ 971289 w 3589362"/>
                    <a:gd name="connsiteY13" fmla="*/ 394129 h 1114656"/>
                    <a:gd name="connsiteX14" fmla="*/ 755557 w 3589362"/>
                    <a:gd name="connsiteY14" fmla="*/ 398137 h 1114656"/>
                    <a:gd name="connsiteX15" fmla="*/ 654595 w 3589362"/>
                    <a:gd name="connsiteY15" fmla="*/ 403794 h 1114656"/>
                    <a:gd name="connsiteX16" fmla="*/ 603760 w 3589362"/>
                    <a:gd name="connsiteY16" fmla="*/ 448544 h 1114656"/>
                    <a:gd name="connsiteX17" fmla="*/ 293878 w 3589362"/>
                    <a:gd name="connsiteY17" fmla="*/ 498243 h 1114656"/>
                    <a:gd name="connsiteX18" fmla="*/ 24285 w 3589362"/>
                    <a:gd name="connsiteY18" fmla="*/ 288924 h 1114656"/>
                    <a:gd name="connsiteX19" fmla="*/ 350235 w 3589362"/>
                    <a:gd name="connsiteY19" fmla="*/ 230 h 1114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589362" h="1114656">
                      <a:moveTo>
                        <a:pt x="350235" y="230"/>
                      </a:moveTo>
                      <a:cubicBezTo>
                        <a:pt x="435913" y="4331"/>
                        <a:pt x="525735" y="49191"/>
                        <a:pt x="594137" y="107476"/>
                      </a:cubicBezTo>
                      <a:lnTo>
                        <a:pt x="640707" y="160047"/>
                      </a:lnTo>
                      <a:lnTo>
                        <a:pt x="720784" y="145105"/>
                      </a:lnTo>
                      <a:cubicBezTo>
                        <a:pt x="799918" y="135551"/>
                        <a:pt x="884055" y="130404"/>
                        <a:pt x="971289" y="130404"/>
                      </a:cubicBezTo>
                      <a:cubicBezTo>
                        <a:pt x="1014906" y="130404"/>
                        <a:pt x="1057749" y="131691"/>
                        <a:pt x="1099580" y="134172"/>
                      </a:cubicBezTo>
                      <a:lnTo>
                        <a:pt x="1201768" y="143313"/>
                      </a:lnTo>
                      <a:lnTo>
                        <a:pt x="1351744" y="118173"/>
                      </a:lnTo>
                      <a:cubicBezTo>
                        <a:pt x="1653704" y="83016"/>
                        <a:pt x="2105789" y="93540"/>
                        <a:pt x="2371020" y="109415"/>
                      </a:cubicBezTo>
                      <a:cubicBezTo>
                        <a:pt x="2795390" y="134815"/>
                        <a:pt x="3589362" y="159611"/>
                        <a:pt x="3589362" y="391901"/>
                      </a:cubicBezTo>
                      <a:cubicBezTo>
                        <a:pt x="3589362" y="624191"/>
                        <a:pt x="2990652" y="1152224"/>
                        <a:pt x="2366257" y="1112537"/>
                      </a:cubicBezTo>
                      <a:cubicBezTo>
                        <a:pt x="1897961" y="1082772"/>
                        <a:pt x="1387409" y="700615"/>
                        <a:pt x="1161737" y="440864"/>
                      </a:cubicBezTo>
                      <a:lnTo>
                        <a:pt x="1126225" y="397007"/>
                      </a:lnTo>
                      <a:lnTo>
                        <a:pt x="971289" y="394129"/>
                      </a:lnTo>
                      <a:cubicBezTo>
                        <a:pt x="899131" y="394129"/>
                        <a:pt x="827139" y="395471"/>
                        <a:pt x="755557" y="398137"/>
                      </a:cubicBezTo>
                      <a:lnTo>
                        <a:pt x="654595" y="403794"/>
                      </a:lnTo>
                      <a:lnTo>
                        <a:pt x="603760" y="448544"/>
                      </a:lnTo>
                      <a:cubicBezTo>
                        <a:pt x="533870" y="487646"/>
                        <a:pt x="429959" y="509488"/>
                        <a:pt x="293878" y="498243"/>
                      </a:cubicBezTo>
                      <a:cubicBezTo>
                        <a:pt x="21716" y="475754"/>
                        <a:pt x="-42258" y="371926"/>
                        <a:pt x="24285" y="288924"/>
                      </a:cubicBezTo>
                      <a:cubicBezTo>
                        <a:pt x="90828" y="205922"/>
                        <a:pt x="178879" y="-7971"/>
                        <a:pt x="350235" y="23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8" name="フリーフォーム: 図形 1157">
                  <a:extLst>
                    <a:ext uri="{FF2B5EF4-FFF2-40B4-BE49-F238E27FC236}">
                      <a16:creationId xmlns:a16="http://schemas.microsoft.com/office/drawing/2014/main" id="{CD32308B-4CC4-4248-B63E-006B7B4A0046}"/>
                    </a:ext>
                  </a:extLst>
                </p:cNvPr>
                <p:cNvSpPr/>
                <p:nvPr/>
              </p:nvSpPr>
              <p:spPr>
                <a:xfrm>
                  <a:off x="728474" y="2180995"/>
                  <a:ext cx="1248745" cy="501192"/>
                </a:xfrm>
                <a:custGeom>
                  <a:avLst/>
                  <a:gdLst>
                    <a:gd name="connsiteX0" fmla="*/ 350235 w 1248745"/>
                    <a:gd name="connsiteY0" fmla="*/ 230 h 501192"/>
                    <a:gd name="connsiteX1" fmla="*/ 594137 w 1248745"/>
                    <a:gd name="connsiteY1" fmla="*/ 107476 h 501192"/>
                    <a:gd name="connsiteX2" fmla="*/ 640707 w 1248745"/>
                    <a:gd name="connsiteY2" fmla="*/ 160047 h 501192"/>
                    <a:gd name="connsiteX3" fmla="*/ 720784 w 1248745"/>
                    <a:gd name="connsiteY3" fmla="*/ 145105 h 501192"/>
                    <a:gd name="connsiteX4" fmla="*/ 971289 w 1248745"/>
                    <a:gd name="connsiteY4" fmla="*/ 130404 h 501192"/>
                    <a:gd name="connsiteX5" fmla="*/ 1099580 w 1248745"/>
                    <a:gd name="connsiteY5" fmla="*/ 134172 h 501192"/>
                    <a:gd name="connsiteX6" fmla="*/ 1201768 w 1248745"/>
                    <a:gd name="connsiteY6" fmla="*/ 143313 h 501192"/>
                    <a:gd name="connsiteX7" fmla="*/ 1248745 w 1248745"/>
                    <a:gd name="connsiteY7" fmla="*/ 135439 h 501192"/>
                    <a:gd name="connsiteX8" fmla="*/ 1219638 w 1248745"/>
                    <a:gd name="connsiteY8" fmla="*/ 182079 h 501192"/>
                    <a:gd name="connsiteX9" fmla="*/ 1167806 w 1248745"/>
                    <a:gd name="connsiteY9" fmla="*/ 300298 h 501192"/>
                    <a:gd name="connsiteX10" fmla="*/ 1138647 w 1248745"/>
                    <a:gd name="connsiteY10" fmla="*/ 412348 h 501192"/>
                    <a:gd name="connsiteX11" fmla="*/ 1126225 w 1248745"/>
                    <a:gd name="connsiteY11" fmla="*/ 397007 h 501192"/>
                    <a:gd name="connsiteX12" fmla="*/ 971289 w 1248745"/>
                    <a:gd name="connsiteY12" fmla="*/ 394129 h 501192"/>
                    <a:gd name="connsiteX13" fmla="*/ 755557 w 1248745"/>
                    <a:gd name="connsiteY13" fmla="*/ 398137 h 501192"/>
                    <a:gd name="connsiteX14" fmla="*/ 654595 w 1248745"/>
                    <a:gd name="connsiteY14" fmla="*/ 403794 h 501192"/>
                    <a:gd name="connsiteX15" fmla="*/ 603760 w 1248745"/>
                    <a:gd name="connsiteY15" fmla="*/ 448544 h 501192"/>
                    <a:gd name="connsiteX16" fmla="*/ 293878 w 1248745"/>
                    <a:gd name="connsiteY16" fmla="*/ 498243 h 501192"/>
                    <a:gd name="connsiteX17" fmla="*/ 24285 w 1248745"/>
                    <a:gd name="connsiteY17" fmla="*/ 288924 h 501192"/>
                    <a:gd name="connsiteX18" fmla="*/ 350235 w 1248745"/>
                    <a:gd name="connsiteY18" fmla="*/ 230 h 501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48745" h="501192">
                      <a:moveTo>
                        <a:pt x="350235" y="230"/>
                      </a:moveTo>
                      <a:cubicBezTo>
                        <a:pt x="435913" y="4331"/>
                        <a:pt x="525735" y="49191"/>
                        <a:pt x="594137" y="107476"/>
                      </a:cubicBezTo>
                      <a:lnTo>
                        <a:pt x="640707" y="160047"/>
                      </a:lnTo>
                      <a:lnTo>
                        <a:pt x="720784" y="145105"/>
                      </a:lnTo>
                      <a:cubicBezTo>
                        <a:pt x="799918" y="135551"/>
                        <a:pt x="884055" y="130404"/>
                        <a:pt x="971289" y="130404"/>
                      </a:cubicBezTo>
                      <a:cubicBezTo>
                        <a:pt x="1014906" y="130404"/>
                        <a:pt x="1057749" y="131691"/>
                        <a:pt x="1099580" y="134172"/>
                      </a:cubicBezTo>
                      <a:lnTo>
                        <a:pt x="1201768" y="143313"/>
                      </a:lnTo>
                      <a:lnTo>
                        <a:pt x="1248745" y="135439"/>
                      </a:lnTo>
                      <a:lnTo>
                        <a:pt x="1219638" y="182079"/>
                      </a:lnTo>
                      <a:cubicBezTo>
                        <a:pt x="1199152" y="220706"/>
                        <a:pt x="1181816" y="260147"/>
                        <a:pt x="1167806" y="300298"/>
                      </a:cubicBezTo>
                      <a:lnTo>
                        <a:pt x="1138647" y="412348"/>
                      </a:lnTo>
                      <a:lnTo>
                        <a:pt x="1126225" y="397007"/>
                      </a:lnTo>
                      <a:lnTo>
                        <a:pt x="971289" y="394129"/>
                      </a:lnTo>
                      <a:cubicBezTo>
                        <a:pt x="899131" y="394129"/>
                        <a:pt x="827139" y="395471"/>
                        <a:pt x="755557" y="398137"/>
                      </a:cubicBezTo>
                      <a:lnTo>
                        <a:pt x="654595" y="403794"/>
                      </a:lnTo>
                      <a:lnTo>
                        <a:pt x="603760" y="448544"/>
                      </a:lnTo>
                      <a:cubicBezTo>
                        <a:pt x="533870" y="487646"/>
                        <a:pt x="429959" y="509488"/>
                        <a:pt x="293878" y="498243"/>
                      </a:cubicBezTo>
                      <a:cubicBezTo>
                        <a:pt x="21716" y="475754"/>
                        <a:pt x="-42258" y="371926"/>
                        <a:pt x="24285" y="288924"/>
                      </a:cubicBezTo>
                      <a:cubicBezTo>
                        <a:pt x="90828" y="205922"/>
                        <a:pt x="178879" y="-7971"/>
                        <a:pt x="350235" y="23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9" name="フリーフォーム: 図形 1158">
                  <a:extLst>
                    <a:ext uri="{FF2B5EF4-FFF2-40B4-BE49-F238E27FC236}">
                      <a16:creationId xmlns:a16="http://schemas.microsoft.com/office/drawing/2014/main" id="{7B07B14F-01D6-494C-AD9C-B9A961EA5879}"/>
                    </a:ext>
                  </a:extLst>
                </p:cNvPr>
                <p:cNvSpPr/>
                <p:nvPr/>
              </p:nvSpPr>
              <p:spPr>
                <a:xfrm>
                  <a:off x="892729" y="2366182"/>
                  <a:ext cx="349081" cy="316005"/>
                </a:xfrm>
                <a:custGeom>
                  <a:avLst/>
                  <a:gdLst>
                    <a:gd name="connsiteX0" fmla="*/ 244737 w 349081"/>
                    <a:gd name="connsiteY0" fmla="*/ 99 h 316005"/>
                    <a:gd name="connsiteX1" fmla="*/ 281558 w 349081"/>
                    <a:gd name="connsiteY1" fmla="*/ 9639 h 316005"/>
                    <a:gd name="connsiteX2" fmla="*/ 317934 w 349081"/>
                    <a:gd name="connsiteY2" fmla="*/ 59490 h 316005"/>
                    <a:gd name="connsiteX3" fmla="*/ 334180 w 349081"/>
                    <a:gd name="connsiteY3" fmla="*/ 102203 h 316005"/>
                    <a:gd name="connsiteX4" fmla="*/ 347394 w 349081"/>
                    <a:gd name="connsiteY4" fmla="*/ 236460 h 316005"/>
                    <a:gd name="connsiteX5" fmla="*/ 332474 w 349081"/>
                    <a:gd name="connsiteY5" fmla="*/ 301299 h 316005"/>
                    <a:gd name="connsiteX6" fmla="*/ 309386 w 349081"/>
                    <a:gd name="connsiteY6" fmla="*/ 307087 h 316005"/>
                    <a:gd name="connsiteX7" fmla="*/ 129623 w 349081"/>
                    <a:gd name="connsiteY7" fmla="*/ 313056 h 316005"/>
                    <a:gd name="connsiteX8" fmla="*/ 37169 w 349081"/>
                    <a:gd name="connsiteY8" fmla="*/ 301010 h 316005"/>
                    <a:gd name="connsiteX9" fmla="*/ 0 w 349081"/>
                    <a:gd name="connsiteY9" fmla="*/ 291711 h 316005"/>
                    <a:gd name="connsiteX10" fmla="*/ 114648 w 349081"/>
                    <a:gd name="connsiteY10" fmla="*/ 107703 h 316005"/>
                    <a:gd name="connsiteX11" fmla="*/ 244737 w 349081"/>
                    <a:gd name="connsiteY11" fmla="*/ 99 h 3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49081" h="316005">
                      <a:moveTo>
                        <a:pt x="244737" y="99"/>
                      </a:moveTo>
                      <a:cubicBezTo>
                        <a:pt x="258016" y="-614"/>
                        <a:pt x="270443" y="2530"/>
                        <a:pt x="281558" y="9639"/>
                      </a:cubicBezTo>
                      <a:cubicBezTo>
                        <a:pt x="296378" y="19119"/>
                        <a:pt x="308867" y="35650"/>
                        <a:pt x="317934" y="59490"/>
                      </a:cubicBezTo>
                      <a:lnTo>
                        <a:pt x="334180" y="102203"/>
                      </a:lnTo>
                      <a:cubicBezTo>
                        <a:pt x="347781" y="137962"/>
                        <a:pt x="351751" y="185088"/>
                        <a:pt x="347394" y="236460"/>
                      </a:cubicBezTo>
                      <a:lnTo>
                        <a:pt x="332474" y="301299"/>
                      </a:lnTo>
                      <a:lnTo>
                        <a:pt x="309386" y="307087"/>
                      </a:lnTo>
                      <a:cubicBezTo>
                        <a:pt x="257662" y="316030"/>
                        <a:pt x="197664" y="318679"/>
                        <a:pt x="129623" y="313056"/>
                      </a:cubicBezTo>
                      <a:cubicBezTo>
                        <a:pt x="95603" y="310245"/>
                        <a:pt x="64836" y="306163"/>
                        <a:pt x="37169" y="301010"/>
                      </a:cubicBezTo>
                      <a:lnTo>
                        <a:pt x="0" y="291711"/>
                      </a:lnTo>
                      <a:lnTo>
                        <a:pt x="114648" y="107703"/>
                      </a:lnTo>
                      <a:cubicBezTo>
                        <a:pt x="157400" y="39087"/>
                        <a:pt x="204901" y="2237"/>
                        <a:pt x="244737" y="99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0" name="フリーフォーム: 図形 1159">
                  <a:extLst>
                    <a:ext uri="{FF2B5EF4-FFF2-40B4-BE49-F238E27FC236}">
                      <a16:creationId xmlns:a16="http://schemas.microsoft.com/office/drawing/2014/main" id="{A37CB11C-C2FB-4820-84A3-D121635DD044}"/>
                    </a:ext>
                  </a:extLst>
                </p:cNvPr>
                <p:cNvSpPr/>
                <p:nvPr/>
              </p:nvSpPr>
              <p:spPr>
                <a:xfrm rot="9540701" flipH="1">
                  <a:off x="3601298" y="3018608"/>
                  <a:ext cx="653785" cy="223997"/>
                </a:xfrm>
                <a:custGeom>
                  <a:avLst/>
                  <a:gdLst>
                    <a:gd name="connsiteX0" fmla="*/ 508591 w 653143"/>
                    <a:gd name="connsiteY0" fmla="*/ 619459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05172"/>
                    <a:gd name="connsiteX1" fmla="*/ 602860 w 653143"/>
                    <a:gd name="connsiteY1" fmla="*/ 605172 h 605172"/>
                    <a:gd name="connsiteX2" fmla="*/ 581651 w 653143"/>
                    <a:gd name="connsiteY2" fmla="*/ 157555 h 605172"/>
                    <a:gd name="connsiteX3" fmla="*/ 601208 w 653143"/>
                    <a:gd name="connsiteY3" fmla="*/ 152088 h 605172"/>
                    <a:gd name="connsiteX4" fmla="*/ 609400 w 653143"/>
                    <a:gd name="connsiteY4" fmla="*/ 51217 h 605172"/>
                    <a:gd name="connsiteX5" fmla="*/ 27652 w 653143"/>
                    <a:gd name="connsiteY5" fmla="*/ 0 h 605172"/>
                    <a:gd name="connsiteX6" fmla="*/ 66012 w 653143"/>
                    <a:gd name="connsiteY6" fmla="*/ 88557 h 605172"/>
                    <a:gd name="connsiteX7" fmla="*/ 66605 w 653143"/>
                    <a:gd name="connsiteY7" fmla="*/ 96278 h 605172"/>
                    <a:gd name="connsiteX8" fmla="*/ 0 w 653143"/>
                    <a:gd name="connsiteY8" fmla="*/ 126806 h 605172"/>
                    <a:gd name="connsiteX9" fmla="*/ 67258 w 653143"/>
                    <a:gd name="connsiteY9" fmla="*/ 157632 h 605172"/>
                    <a:gd name="connsiteX10" fmla="*/ 63119 w 653143"/>
                    <a:gd name="connsiteY10" fmla="*/ 171390 h 605172"/>
                    <a:gd name="connsiteX11" fmla="*/ 27652 w 653143"/>
                    <a:gd name="connsiteY11" fmla="*/ 221583 h 605172"/>
                    <a:gd name="connsiteX12" fmla="*/ 520233 w 653143"/>
                    <a:gd name="connsiteY12" fmla="*/ 169563 h 605172"/>
                    <a:gd name="connsiteX13" fmla="*/ 529318 w 653143"/>
                    <a:gd name="connsiteY13" fmla="*/ 168054 h 605172"/>
                    <a:gd name="connsiteX0" fmla="*/ 529318 w 653143"/>
                    <a:gd name="connsiteY0" fmla="*/ 168054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12" fmla="*/ 529318 w 653143"/>
                    <a:gd name="connsiteY12" fmla="*/ 168054 h 221583"/>
                    <a:gd name="connsiteX0" fmla="*/ 520233 w 653143"/>
                    <a:gd name="connsiteY0" fmla="*/ 16956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0" fmla="*/ 27652 w 653143"/>
                    <a:gd name="connsiteY0" fmla="*/ 22158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0" fmla="*/ 27652 w 653143"/>
                    <a:gd name="connsiteY0" fmla="*/ 221583 h 221583"/>
                    <a:gd name="connsiteX1" fmla="*/ 601208 w 653143"/>
                    <a:gd name="connsiteY1" fmla="*/ 152088 h 221583"/>
                    <a:gd name="connsiteX2" fmla="*/ 609400 w 653143"/>
                    <a:gd name="connsiteY2" fmla="*/ 51217 h 221583"/>
                    <a:gd name="connsiteX3" fmla="*/ 27652 w 653143"/>
                    <a:gd name="connsiteY3" fmla="*/ 0 h 221583"/>
                    <a:gd name="connsiteX4" fmla="*/ 66012 w 653143"/>
                    <a:gd name="connsiteY4" fmla="*/ 88557 h 221583"/>
                    <a:gd name="connsiteX5" fmla="*/ 66605 w 653143"/>
                    <a:gd name="connsiteY5" fmla="*/ 96278 h 221583"/>
                    <a:gd name="connsiteX6" fmla="*/ 0 w 653143"/>
                    <a:gd name="connsiteY6" fmla="*/ 126806 h 221583"/>
                    <a:gd name="connsiteX7" fmla="*/ 67258 w 653143"/>
                    <a:gd name="connsiteY7" fmla="*/ 157632 h 221583"/>
                    <a:gd name="connsiteX8" fmla="*/ 63119 w 653143"/>
                    <a:gd name="connsiteY8" fmla="*/ 171390 h 221583"/>
                    <a:gd name="connsiteX9" fmla="*/ 27652 w 653143"/>
                    <a:gd name="connsiteY9" fmla="*/ 221583 h 221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3143" h="221583">
                      <a:moveTo>
                        <a:pt x="27652" y="221583"/>
                      </a:moveTo>
                      <a:cubicBezTo>
                        <a:pt x="117333" y="218366"/>
                        <a:pt x="504250" y="180482"/>
                        <a:pt x="601208" y="152088"/>
                      </a:cubicBezTo>
                      <a:cubicBezTo>
                        <a:pt x="672599" y="123866"/>
                        <a:pt x="665577" y="63870"/>
                        <a:pt x="609400" y="51217"/>
                      </a:cubicBezTo>
                      <a:cubicBezTo>
                        <a:pt x="545199" y="36755"/>
                        <a:pt x="237341" y="18466"/>
                        <a:pt x="27652" y="0"/>
                      </a:cubicBezTo>
                      <a:cubicBezTo>
                        <a:pt x="45389" y="24035"/>
                        <a:pt x="59704" y="48845"/>
                        <a:pt x="66012" y="88557"/>
                      </a:cubicBezTo>
                      <a:cubicBezTo>
                        <a:pt x="66210" y="91131"/>
                        <a:pt x="66407" y="93704"/>
                        <a:pt x="66605" y="96278"/>
                      </a:cubicBezTo>
                      <a:lnTo>
                        <a:pt x="0" y="126806"/>
                      </a:lnTo>
                      <a:lnTo>
                        <a:pt x="67258" y="157632"/>
                      </a:lnTo>
                      <a:lnTo>
                        <a:pt x="63119" y="171390"/>
                      </a:lnTo>
                      <a:cubicBezTo>
                        <a:pt x="51297" y="197526"/>
                        <a:pt x="27191" y="195447"/>
                        <a:pt x="27652" y="221583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1" name="フリーフォーム: 図形 1160">
                  <a:extLst>
                    <a:ext uri="{FF2B5EF4-FFF2-40B4-BE49-F238E27FC236}">
                      <a16:creationId xmlns:a16="http://schemas.microsoft.com/office/drawing/2014/main" id="{381BFC1D-F641-4F26-890B-48B3855E2D76}"/>
                    </a:ext>
                  </a:extLst>
                </p:cNvPr>
                <p:cNvSpPr/>
                <p:nvPr/>
              </p:nvSpPr>
              <p:spPr>
                <a:xfrm>
                  <a:off x="2005634" y="-357004"/>
                  <a:ext cx="1727111" cy="3008451"/>
                </a:xfrm>
                <a:custGeom>
                  <a:avLst/>
                  <a:gdLst>
                    <a:gd name="connsiteX0" fmla="*/ 112323 w 705180"/>
                    <a:gd name="connsiteY0" fmla="*/ 1302675 h 1302675"/>
                    <a:gd name="connsiteX1" fmla="*/ 146829 w 705180"/>
                    <a:gd name="connsiteY1" fmla="*/ 974871 h 1302675"/>
                    <a:gd name="connsiteX2" fmla="*/ 180 w 705180"/>
                    <a:gd name="connsiteY2" fmla="*/ 741958 h 1302675"/>
                    <a:gd name="connsiteX3" fmla="*/ 181334 w 705180"/>
                    <a:gd name="connsiteY3" fmla="*/ 25965 h 1302675"/>
                    <a:gd name="connsiteX4" fmla="*/ 250346 w 705180"/>
                    <a:gd name="connsiteY4" fmla="*/ 155361 h 1302675"/>
                    <a:gd name="connsiteX5" fmla="*/ 345236 w 705180"/>
                    <a:gd name="connsiteY5" fmla="*/ 138109 h 1302675"/>
                    <a:gd name="connsiteX6" fmla="*/ 362489 w 705180"/>
                    <a:gd name="connsiteY6" fmla="*/ 232999 h 1302675"/>
                    <a:gd name="connsiteX7" fmla="*/ 440127 w 705180"/>
                    <a:gd name="connsiteY7" fmla="*/ 258878 h 1302675"/>
                    <a:gd name="connsiteX8" fmla="*/ 440127 w 705180"/>
                    <a:gd name="connsiteY8" fmla="*/ 431407 h 1302675"/>
                    <a:gd name="connsiteX9" fmla="*/ 491885 w 705180"/>
                    <a:gd name="connsiteY9" fmla="*/ 440033 h 1302675"/>
                    <a:gd name="connsiteX10" fmla="*/ 474632 w 705180"/>
                    <a:gd name="connsiteY10" fmla="*/ 560803 h 1302675"/>
                    <a:gd name="connsiteX11" fmla="*/ 552270 w 705180"/>
                    <a:gd name="connsiteY11" fmla="*/ 586682 h 1302675"/>
                    <a:gd name="connsiteX12" fmla="*/ 552270 w 705180"/>
                    <a:gd name="connsiteY12" fmla="*/ 690199 h 1302675"/>
                    <a:gd name="connsiteX13" fmla="*/ 698919 w 705180"/>
                    <a:gd name="connsiteY13" fmla="*/ 905859 h 1302675"/>
                    <a:gd name="connsiteX14" fmla="*/ 664414 w 705180"/>
                    <a:gd name="connsiteY14" fmla="*/ 1250916 h 1302675"/>
                    <a:gd name="connsiteX0" fmla="*/ 112323 w 701679"/>
                    <a:gd name="connsiteY0" fmla="*/ 1302675 h 1436352"/>
                    <a:gd name="connsiteX1" fmla="*/ 146829 w 701679"/>
                    <a:gd name="connsiteY1" fmla="*/ 974871 h 1436352"/>
                    <a:gd name="connsiteX2" fmla="*/ 180 w 701679"/>
                    <a:gd name="connsiteY2" fmla="*/ 741958 h 1436352"/>
                    <a:gd name="connsiteX3" fmla="*/ 181334 w 701679"/>
                    <a:gd name="connsiteY3" fmla="*/ 25965 h 1436352"/>
                    <a:gd name="connsiteX4" fmla="*/ 250346 w 701679"/>
                    <a:gd name="connsiteY4" fmla="*/ 155361 h 1436352"/>
                    <a:gd name="connsiteX5" fmla="*/ 345236 w 701679"/>
                    <a:gd name="connsiteY5" fmla="*/ 138109 h 1436352"/>
                    <a:gd name="connsiteX6" fmla="*/ 362489 w 701679"/>
                    <a:gd name="connsiteY6" fmla="*/ 232999 h 1436352"/>
                    <a:gd name="connsiteX7" fmla="*/ 440127 w 701679"/>
                    <a:gd name="connsiteY7" fmla="*/ 258878 h 1436352"/>
                    <a:gd name="connsiteX8" fmla="*/ 440127 w 701679"/>
                    <a:gd name="connsiteY8" fmla="*/ 431407 h 1436352"/>
                    <a:gd name="connsiteX9" fmla="*/ 491885 w 701679"/>
                    <a:gd name="connsiteY9" fmla="*/ 440033 h 1436352"/>
                    <a:gd name="connsiteX10" fmla="*/ 474632 w 701679"/>
                    <a:gd name="connsiteY10" fmla="*/ 560803 h 1436352"/>
                    <a:gd name="connsiteX11" fmla="*/ 552270 w 701679"/>
                    <a:gd name="connsiteY11" fmla="*/ 586682 h 1436352"/>
                    <a:gd name="connsiteX12" fmla="*/ 552270 w 701679"/>
                    <a:gd name="connsiteY12" fmla="*/ 690199 h 1436352"/>
                    <a:gd name="connsiteX13" fmla="*/ 698919 w 701679"/>
                    <a:gd name="connsiteY13" fmla="*/ 905859 h 1436352"/>
                    <a:gd name="connsiteX14" fmla="*/ 609626 w 701679"/>
                    <a:gd name="connsiteY14" fmla="*/ 1436352 h 1436352"/>
                    <a:gd name="connsiteX0" fmla="*/ 112323 w 793037"/>
                    <a:gd name="connsiteY0" fmla="*/ 1302675 h 1436352"/>
                    <a:gd name="connsiteX1" fmla="*/ 146829 w 793037"/>
                    <a:gd name="connsiteY1" fmla="*/ 974871 h 1436352"/>
                    <a:gd name="connsiteX2" fmla="*/ 180 w 793037"/>
                    <a:gd name="connsiteY2" fmla="*/ 741958 h 1436352"/>
                    <a:gd name="connsiteX3" fmla="*/ 181334 w 793037"/>
                    <a:gd name="connsiteY3" fmla="*/ 25965 h 1436352"/>
                    <a:gd name="connsiteX4" fmla="*/ 250346 w 793037"/>
                    <a:gd name="connsiteY4" fmla="*/ 155361 h 1436352"/>
                    <a:gd name="connsiteX5" fmla="*/ 345236 w 793037"/>
                    <a:gd name="connsiteY5" fmla="*/ 138109 h 1436352"/>
                    <a:gd name="connsiteX6" fmla="*/ 362489 w 793037"/>
                    <a:gd name="connsiteY6" fmla="*/ 232999 h 1436352"/>
                    <a:gd name="connsiteX7" fmla="*/ 440127 w 793037"/>
                    <a:gd name="connsiteY7" fmla="*/ 258878 h 1436352"/>
                    <a:gd name="connsiteX8" fmla="*/ 440127 w 793037"/>
                    <a:gd name="connsiteY8" fmla="*/ 431407 h 1436352"/>
                    <a:gd name="connsiteX9" fmla="*/ 491885 w 793037"/>
                    <a:gd name="connsiteY9" fmla="*/ 440033 h 1436352"/>
                    <a:gd name="connsiteX10" fmla="*/ 474632 w 793037"/>
                    <a:gd name="connsiteY10" fmla="*/ 560803 h 1436352"/>
                    <a:gd name="connsiteX11" fmla="*/ 552270 w 793037"/>
                    <a:gd name="connsiteY11" fmla="*/ 586682 h 1436352"/>
                    <a:gd name="connsiteX12" fmla="*/ 552270 w 793037"/>
                    <a:gd name="connsiteY12" fmla="*/ 690199 h 1436352"/>
                    <a:gd name="connsiteX13" fmla="*/ 791637 w 793037"/>
                    <a:gd name="connsiteY13" fmla="*/ 1061794 h 1436352"/>
                    <a:gd name="connsiteX14" fmla="*/ 609626 w 793037"/>
                    <a:gd name="connsiteY14" fmla="*/ 1436352 h 1436352"/>
                    <a:gd name="connsiteX0" fmla="*/ 112323 w 793663"/>
                    <a:gd name="connsiteY0" fmla="*/ 1302675 h 1436352"/>
                    <a:gd name="connsiteX1" fmla="*/ 146829 w 793663"/>
                    <a:gd name="connsiteY1" fmla="*/ 974871 h 1436352"/>
                    <a:gd name="connsiteX2" fmla="*/ 180 w 793663"/>
                    <a:gd name="connsiteY2" fmla="*/ 741958 h 1436352"/>
                    <a:gd name="connsiteX3" fmla="*/ 181334 w 793663"/>
                    <a:gd name="connsiteY3" fmla="*/ 25965 h 1436352"/>
                    <a:gd name="connsiteX4" fmla="*/ 250346 w 793663"/>
                    <a:gd name="connsiteY4" fmla="*/ 155361 h 1436352"/>
                    <a:gd name="connsiteX5" fmla="*/ 345236 w 793663"/>
                    <a:gd name="connsiteY5" fmla="*/ 138109 h 1436352"/>
                    <a:gd name="connsiteX6" fmla="*/ 362489 w 793663"/>
                    <a:gd name="connsiteY6" fmla="*/ 232999 h 1436352"/>
                    <a:gd name="connsiteX7" fmla="*/ 440127 w 793663"/>
                    <a:gd name="connsiteY7" fmla="*/ 258878 h 1436352"/>
                    <a:gd name="connsiteX8" fmla="*/ 440127 w 793663"/>
                    <a:gd name="connsiteY8" fmla="*/ 431407 h 1436352"/>
                    <a:gd name="connsiteX9" fmla="*/ 491885 w 793663"/>
                    <a:gd name="connsiteY9" fmla="*/ 440033 h 1436352"/>
                    <a:gd name="connsiteX10" fmla="*/ 474632 w 793663"/>
                    <a:gd name="connsiteY10" fmla="*/ 560803 h 1436352"/>
                    <a:gd name="connsiteX11" fmla="*/ 552270 w 793663"/>
                    <a:gd name="connsiteY11" fmla="*/ 586682 h 1436352"/>
                    <a:gd name="connsiteX12" fmla="*/ 552270 w 793663"/>
                    <a:gd name="connsiteY12" fmla="*/ 690199 h 1436352"/>
                    <a:gd name="connsiteX13" fmla="*/ 791637 w 793663"/>
                    <a:gd name="connsiteY13" fmla="*/ 1061794 h 1436352"/>
                    <a:gd name="connsiteX14" fmla="*/ 609626 w 793663"/>
                    <a:gd name="connsiteY14" fmla="*/ 1436352 h 1436352"/>
                    <a:gd name="connsiteX0" fmla="*/ 112323 w 793663"/>
                    <a:gd name="connsiteY0" fmla="*/ 1302675 h 1436352"/>
                    <a:gd name="connsiteX1" fmla="*/ 146829 w 793663"/>
                    <a:gd name="connsiteY1" fmla="*/ 974871 h 1436352"/>
                    <a:gd name="connsiteX2" fmla="*/ 180 w 793663"/>
                    <a:gd name="connsiteY2" fmla="*/ 741958 h 1436352"/>
                    <a:gd name="connsiteX3" fmla="*/ 181334 w 793663"/>
                    <a:gd name="connsiteY3" fmla="*/ 25965 h 1436352"/>
                    <a:gd name="connsiteX4" fmla="*/ 250346 w 793663"/>
                    <a:gd name="connsiteY4" fmla="*/ 155361 h 1436352"/>
                    <a:gd name="connsiteX5" fmla="*/ 345236 w 793663"/>
                    <a:gd name="connsiteY5" fmla="*/ 138109 h 1436352"/>
                    <a:gd name="connsiteX6" fmla="*/ 362489 w 793663"/>
                    <a:gd name="connsiteY6" fmla="*/ 232999 h 1436352"/>
                    <a:gd name="connsiteX7" fmla="*/ 440127 w 793663"/>
                    <a:gd name="connsiteY7" fmla="*/ 258878 h 1436352"/>
                    <a:gd name="connsiteX8" fmla="*/ 440127 w 793663"/>
                    <a:gd name="connsiteY8" fmla="*/ 431407 h 1436352"/>
                    <a:gd name="connsiteX9" fmla="*/ 508743 w 793663"/>
                    <a:gd name="connsiteY9" fmla="*/ 452677 h 1436352"/>
                    <a:gd name="connsiteX10" fmla="*/ 474632 w 793663"/>
                    <a:gd name="connsiteY10" fmla="*/ 560803 h 1436352"/>
                    <a:gd name="connsiteX11" fmla="*/ 552270 w 793663"/>
                    <a:gd name="connsiteY11" fmla="*/ 586682 h 1436352"/>
                    <a:gd name="connsiteX12" fmla="*/ 552270 w 793663"/>
                    <a:gd name="connsiteY12" fmla="*/ 690199 h 1436352"/>
                    <a:gd name="connsiteX13" fmla="*/ 791637 w 793663"/>
                    <a:gd name="connsiteY13" fmla="*/ 1061794 h 1436352"/>
                    <a:gd name="connsiteX14" fmla="*/ 609626 w 793663"/>
                    <a:gd name="connsiteY14" fmla="*/ 1436352 h 1436352"/>
                    <a:gd name="connsiteX0" fmla="*/ 112323 w 793663"/>
                    <a:gd name="connsiteY0" fmla="*/ 1302675 h 1436352"/>
                    <a:gd name="connsiteX1" fmla="*/ 146829 w 793663"/>
                    <a:gd name="connsiteY1" fmla="*/ 974871 h 1436352"/>
                    <a:gd name="connsiteX2" fmla="*/ 180 w 793663"/>
                    <a:gd name="connsiteY2" fmla="*/ 741958 h 1436352"/>
                    <a:gd name="connsiteX3" fmla="*/ 181334 w 793663"/>
                    <a:gd name="connsiteY3" fmla="*/ 25965 h 1436352"/>
                    <a:gd name="connsiteX4" fmla="*/ 250346 w 793663"/>
                    <a:gd name="connsiteY4" fmla="*/ 155361 h 1436352"/>
                    <a:gd name="connsiteX5" fmla="*/ 345236 w 793663"/>
                    <a:gd name="connsiteY5" fmla="*/ 138109 h 1436352"/>
                    <a:gd name="connsiteX6" fmla="*/ 362489 w 793663"/>
                    <a:gd name="connsiteY6" fmla="*/ 232999 h 1436352"/>
                    <a:gd name="connsiteX7" fmla="*/ 423269 w 793663"/>
                    <a:gd name="connsiteY7" fmla="*/ 250449 h 1436352"/>
                    <a:gd name="connsiteX8" fmla="*/ 440127 w 793663"/>
                    <a:gd name="connsiteY8" fmla="*/ 431407 h 1436352"/>
                    <a:gd name="connsiteX9" fmla="*/ 508743 w 793663"/>
                    <a:gd name="connsiteY9" fmla="*/ 452677 h 1436352"/>
                    <a:gd name="connsiteX10" fmla="*/ 474632 w 793663"/>
                    <a:gd name="connsiteY10" fmla="*/ 560803 h 1436352"/>
                    <a:gd name="connsiteX11" fmla="*/ 552270 w 793663"/>
                    <a:gd name="connsiteY11" fmla="*/ 586682 h 1436352"/>
                    <a:gd name="connsiteX12" fmla="*/ 552270 w 793663"/>
                    <a:gd name="connsiteY12" fmla="*/ 690199 h 1436352"/>
                    <a:gd name="connsiteX13" fmla="*/ 791637 w 793663"/>
                    <a:gd name="connsiteY13" fmla="*/ 1061794 h 1436352"/>
                    <a:gd name="connsiteX14" fmla="*/ 609626 w 793663"/>
                    <a:gd name="connsiteY14" fmla="*/ 1436352 h 1436352"/>
                    <a:gd name="connsiteX0" fmla="*/ 112323 w 793663"/>
                    <a:gd name="connsiteY0" fmla="*/ 1302675 h 1436352"/>
                    <a:gd name="connsiteX1" fmla="*/ 146829 w 793663"/>
                    <a:gd name="connsiteY1" fmla="*/ 974871 h 1436352"/>
                    <a:gd name="connsiteX2" fmla="*/ 180 w 793663"/>
                    <a:gd name="connsiteY2" fmla="*/ 741958 h 1436352"/>
                    <a:gd name="connsiteX3" fmla="*/ 181334 w 793663"/>
                    <a:gd name="connsiteY3" fmla="*/ 25965 h 1436352"/>
                    <a:gd name="connsiteX4" fmla="*/ 250346 w 793663"/>
                    <a:gd name="connsiteY4" fmla="*/ 155361 h 1436352"/>
                    <a:gd name="connsiteX5" fmla="*/ 345236 w 793663"/>
                    <a:gd name="connsiteY5" fmla="*/ 138109 h 1436352"/>
                    <a:gd name="connsiteX6" fmla="*/ 362489 w 793663"/>
                    <a:gd name="connsiteY6" fmla="*/ 232999 h 1436352"/>
                    <a:gd name="connsiteX7" fmla="*/ 423269 w 793663"/>
                    <a:gd name="connsiteY7" fmla="*/ 250449 h 1436352"/>
                    <a:gd name="connsiteX8" fmla="*/ 444341 w 793663"/>
                    <a:gd name="connsiteY8" fmla="*/ 406121 h 1436352"/>
                    <a:gd name="connsiteX9" fmla="*/ 508743 w 793663"/>
                    <a:gd name="connsiteY9" fmla="*/ 452677 h 1436352"/>
                    <a:gd name="connsiteX10" fmla="*/ 474632 w 793663"/>
                    <a:gd name="connsiteY10" fmla="*/ 560803 h 1436352"/>
                    <a:gd name="connsiteX11" fmla="*/ 552270 w 793663"/>
                    <a:gd name="connsiteY11" fmla="*/ 586682 h 1436352"/>
                    <a:gd name="connsiteX12" fmla="*/ 552270 w 793663"/>
                    <a:gd name="connsiteY12" fmla="*/ 690199 h 1436352"/>
                    <a:gd name="connsiteX13" fmla="*/ 791637 w 793663"/>
                    <a:gd name="connsiteY13" fmla="*/ 1061794 h 1436352"/>
                    <a:gd name="connsiteX14" fmla="*/ 609626 w 793663"/>
                    <a:gd name="connsiteY14" fmla="*/ 1436352 h 1436352"/>
                    <a:gd name="connsiteX0" fmla="*/ 112323 w 792356"/>
                    <a:gd name="connsiteY0" fmla="*/ 1302675 h 1537499"/>
                    <a:gd name="connsiteX1" fmla="*/ 146829 w 792356"/>
                    <a:gd name="connsiteY1" fmla="*/ 974871 h 1537499"/>
                    <a:gd name="connsiteX2" fmla="*/ 180 w 792356"/>
                    <a:gd name="connsiteY2" fmla="*/ 741958 h 1537499"/>
                    <a:gd name="connsiteX3" fmla="*/ 181334 w 792356"/>
                    <a:gd name="connsiteY3" fmla="*/ 25965 h 1537499"/>
                    <a:gd name="connsiteX4" fmla="*/ 250346 w 792356"/>
                    <a:gd name="connsiteY4" fmla="*/ 155361 h 1537499"/>
                    <a:gd name="connsiteX5" fmla="*/ 345236 w 792356"/>
                    <a:gd name="connsiteY5" fmla="*/ 138109 h 1537499"/>
                    <a:gd name="connsiteX6" fmla="*/ 362489 w 792356"/>
                    <a:gd name="connsiteY6" fmla="*/ 232999 h 1537499"/>
                    <a:gd name="connsiteX7" fmla="*/ 423269 w 792356"/>
                    <a:gd name="connsiteY7" fmla="*/ 250449 h 1537499"/>
                    <a:gd name="connsiteX8" fmla="*/ 444341 w 792356"/>
                    <a:gd name="connsiteY8" fmla="*/ 406121 h 1537499"/>
                    <a:gd name="connsiteX9" fmla="*/ 508743 w 792356"/>
                    <a:gd name="connsiteY9" fmla="*/ 452677 h 1537499"/>
                    <a:gd name="connsiteX10" fmla="*/ 474632 w 792356"/>
                    <a:gd name="connsiteY10" fmla="*/ 560803 h 1537499"/>
                    <a:gd name="connsiteX11" fmla="*/ 552270 w 792356"/>
                    <a:gd name="connsiteY11" fmla="*/ 586682 h 1537499"/>
                    <a:gd name="connsiteX12" fmla="*/ 552270 w 792356"/>
                    <a:gd name="connsiteY12" fmla="*/ 690199 h 1537499"/>
                    <a:gd name="connsiteX13" fmla="*/ 791637 w 792356"/>
                    <a:gd name="connsiteY13" fmla="*/ 1061794 h 1537499"/>
                    <a:gd name="connsiteX14" fmla="*/ 626484 w 792356"/>
                    <a:gd name="connsiteY14" fmla="*/ 1537499 h 1537499"/>
                    <a:gd name="connsiteX0" fmla="*/ 112323 w 805272"/>
                    <a:gd name="connsiteY0" fmla="*/ 1302675 h 1538127"/>
                    <a:gd name="connsiteX1" fmla="*/ 146829 w 805272"/>
                    <a:gd name="connsiteY1" fmla="*/ 974871 h 1538127"/>
                    <a:gd name="connsiteX2" fmla="*/ 180 w 805272"/>
                    <a:gd name="connsiteY2" fmla="*/ 741958 h 1538127"/>
                    <a:gd name="connsiteX3" fmla="*/ 181334 w 805272"/>
                    <a:gd name="connsiteY3" fmla="*/ 25965 h 1538127"/>
                    <a:gd name="connsiteX4" fmla="*/ 250346 w 805272"/>
                    <a:gd name="connsiteY4" fmla="*/ 155361 h 1538127"/>
                    <a:gd name="connsiteX5" fmla="*/ 345236 w 805272"/>
                    <a:gd name="connsiteY5" fmla="*/ 138109 h 1538127"/>
                    <a:gd name="connsiteX6" fmla="*/ 362489 w 805272"/>
                    <a:gd name="connsiteY6" fmla="*/ 232999 h 1538127"/>
                    <a:gd name="connsiteX7" fmla="*/ 423269 w 805272"/>
                    <a:gd name="connsiteY7" fmla="*/ 250449 h 1538127"/>
                    <a:gd name="connsiteX8" fmla="*/ 444341 w 805272"/>
                    <a:gd name="connsiteY8" fmla="*/ 406121 h 1538127"/>
                    <a:gd name="connsiteX9" fmla="*/ 508743 w 805272"/>
                    <a:gd name="connsiteY9" fmla="*/ 452677 h 1538127"/>
                    <a:gd name="connsiteX10" fmla="*/ 474632 w 805272"/>
                    <a:gd name="connsiteY10" fmla="*/ 560803 h 1538127"/>
                    <a:gd name="connsiteX11" fmla="*/ 552270 w 805272"/>
                    <a:gd name="connsiteY11" fmla="*/ 586682 h 1538127"/>
                    <a:gd name="connsiteX12" fmla="*/ 552270 w 805272"/>
                    <a:gd name="connsiteY12" fmla="*/ 690199 h 1538127"/>
                    <a:gd name="connsiteX13" fmla="*/ 791637 w 805272"/>
                    <a:gd name="connsiteY13" fmla="*/ 1061794 h 1538127"/>
                    <a:gd name="connsiteX14" fmla="*/ 626484 w 805272"/>
                    <a:gd name="connsiteY14" fmla="*/ 1537499 h 1538127"/>
                    <a:gd name="connsiteX0" fmla="*/ 112323 w 791761"/>
                    <a:gd name="connsiteY0" fmla="*/ 1302675 h 1542335"/>
                    <a:gd name="connsiteX1" fmla="*/ 146829 w 791761"/>
                    <a:gd name="connsiteY1" fmla="*/ 974871 h 1542335"/>
                    <a:gd name="connsiteX2" fmla="*/ 180 w 791761"/>
                    <a:gd name="connsiteY2" fmla="*/ 741958 h 1542335"/>
                    <a:gd name="connsiteX3" fmla="*/ 181334 w 791761"/>
                    <a:gd name="connsiteY3" fmla="*/ 25965 h 1542335"/>
                    <a:gd name="connsiteX4" fmla="*/ 250346 w 791761"/>
                    <a:gd name="connsiteY4" fmla="*/ 155361 h 1542335"/>
                    <a:gd name="connsiteX5" fmla="*/ 345236 w 791761"/>
                    <a:gd name="connsiteY5" fmla="*/ 138109 h 1542335"/>
                    <a:gd name="connsiteX6" fmla="*/ 362489 w 791761"/>
                    <a:gd name="connsiteY6" fmla="*/ 232999 h 1542335"/>
                    <a:gd name="connsiteX7" fmla="*/ 423269 w 791761"/>
                    <a:gd name="connsiteY7" fmla="*/ 250449 h 1542335"/>
                    <a:gd name="connsiteX8" fmla="*/ 444341 w 791761"/>
                    <a:gd name="connsiteY8" fmla="*/ 406121 h 1542335"/>
                    <a:gd name="connsiteX9" fmla="*/ 508743 w 791761"/>
                    <a:gd name="connsiteY9" fmla="*/ 452677 h 1542335"/>
                    <a:gd name="connsiteX10" fmla="*/ 474632 w 791761"/>
                    <a:gd name="connsiteY10" fmla="*/ 560803 h 1542335"/>
                    <a:gd name="connsiteX11" fmla="*/ 552270 w 791761"/>
                    <a:gd name="connsiteY11" fmla="*/ 586682 h 1542335"/>
                    <a:gd name="connsiteX12" fmla="*/ 552270 w 791761"/>
                    <a:gd name="connsiteY12" fmla="*/ 690199 h 1542335"/>
                    <a:gd name="connsiteX13" fmla="*/ 791637 w 791761"/>
                    <a:gd name="connsiteY13" fmla="*/ 1061794 h 1542335"/>
                    <a:gd name="connsiteX14" fmla="*/ 516908 w 791761"/>
                    <a:gd name="connsiteY14" fmla="*/ 1541713 h 1542335"/>
                    <a:gd name="connsiteX0" fmla="*/ 112323 w 803617"/>
                    <a:gd name="connsiteY0" fmla="*/ 1302675 h 1545043"/>
                    <a:gd name="connsiteX1" fmla="*/ 146829 w 803617"/>
                    <a:gd name="connsiteY1" fmla="*/ 974871 h 1545043"/>
                    <a:gd name="connsiteX2" fmla="*/ 180 w 803617"/>
                    <a:gd name="connsiteY2" fmla="*/ 741958 h 1545043"/>
                    <a:gd name="connsiteX3" fmla="*/ 181334 w 803617"/>
                    <a:gd name="connsiteY3" fmla="*/ 25965 h 1545043"/>
                    <a:gd name="connsiteX4" fmla="*/ 250346 w 803617"/>
                    <a:gd name="connsiteY4" fmla="*/ 155361 h 1545043"/>
                    <a:gd name="connsiteX5" fmla="*/ 345236 w 803617"/>
                    <a:gd name="connsiteY5" fmla="*/ 138109 h 1545043"/>
                    <a:gd name="connsiteX6" fmla="*/ 362489 w 803617"/>
                    <a:gd name="connsiteY6" fmla="*/ 232999 h 1545043"/>
                    <a:gd name="connsiteX7" fmla="*/ 423269 w 803617"/>
                    <a:gd name="connsiteY7" fmla="*/ 250449 h 1545043"/>
                    <a:gd name="connsiteX8" fmla="*/ 444341 w 803617"/>
                    <a:gd name="connsiteY8" fmla="*/ 406121 h 1545043"/>
                    <a:gd name="connsiteX9" fmla="*/ 508743 w 803617"/>
                    <a:gd name="connsiteY9" fmla="*/ 452677 h 1545043"/>
                    <a:gd name="connsiteX10" fmla="*/ 474632 w 803617"/>
                    <a:gd name="connsiteY10" fmla="*/ 560803 h 1545043"/>
                    <a:gd name="connsiteX11" fmla="*/ 552270 w 803617"/>
                    <a:gd name="connsiteY11" fmla="*/ 586682 h 1545043"/>
                    <a:gd name="connsiteX12" fmla="*/ 552270 w 803617"/>
                    <a:gd name="connsiteY12" fmla="*/ 690199 h 1545043"/>
                    <a:gd name="connsiteX13" fmla="*/ 791637 w 803617"/>
                    <a:gd name="connsiteY13" fmla="*/ 1061794 h 1545043"/>
                    <a:gd name="connsiteX14" fmla="*/ 516908 w 803617"/>
                    <a:gd name="connsiteY14" fmla="*/ 1541713 h 1545043"/>
                    <a:gd name="connsiteX0" fmla="*/ 112323 w 834607"/>
                    <a:gd name="connsiteY0" fmla="*/ 1302675 h 1490669"/>
                    <a:gd name="connsiteX1" fmla="*/ 146829 w 834607"/>
                    <a:gd name="connsiteY1" fmla="*/ 974871 h 1490669"/>
                    <a:gd name="connsiteX2" fmla="*/ 180 w 834607"/>
                    <a:gd name="connsiteY2" fmla="*/ 741958 h 1490669"/>
                    <a:gd name="connsiteX3" fmla="*/ 181334 w 834607"/>
                    <a:gd name="connsiteY3" fmla="*/ 25965 h 1490669"/>
                    <a:gd name="connsiteX4" fmla="*/ 250346 w 834607"/>
                    <a:gd name="connsiteY4" fmla="*/ 155361 h 1490669"/>
                    <a:gd name="connsiteX5" fmla="*/ 345236 w 834607"/>
                    <a:gd name="connsiteY5" fmla="*/ 138109 h 1490669"/>
                    <a:gd name="connsiteX6" fmla="*/ 362489 w 834607"/>
                    <a:gd name="connsiteY6" fmla="*/ 232999 h 1490669"/>
                    <a:gd name="connsiteX7" fmla="*/ 423269 w 834607"/>
                    <a:gd name="connsiteY7" fmla="*/ 250449 h 1490669"/>
                    <a:gd name="connsiteX8" fmla="*/ 444341 w 834607"/>
                    <a:gd name="connsiteY8" fmla="*/ 406121 h 1490669"/>
                    <a:gd name="connsiteX9" fmla="*/ 508743 w 834607"/>
                    <a:gd name="connsiteY9" fmla="*/ 452677 h 1490669"/>
                    <a:gd name="connsiteX10" fmla="*/ 474632 w 834607"/>
                    <a:gd name="connsiteY10" fmla="*/ 560803 h 1490669"/>
                    <a:gd name="connsiteX11" fmla="*/ 552270 w 834607"/>
                    <a:gd name="connsiteY11" fmla="*/ 586682 h 1490669"/>
                    <a:gd name="connsiteX12" fmla="*/ 552270 w 834607"/>
                    <a:gd name="connsiteY12" fmla="*/ 690199 h 1490669"/>
                    <a:gd name="connsiteX13" fmla="*/ 791637 w 834607"/>
                    <a:gd name="connsiteY13" fmla="*/ 1061794 h 1490669"/>
                    <a:gd name="connsiteX14" fmla="*/ 584339 w 834607"/>
                    <a:gd name="connsiteY14" fmla="*/ 1486925 h 1490669"/>
                    <a:gd name="connsiteX0" fmla="*/ 82816 w 834601"/>
                    <a:gd name="connsiteY0" fmla="*/ 1353249 h 1490669"/>
                    <a:gd name="connsiteX1" fmla="*/ 146823 w 834601"/>
                    <a:gd name="connsiteY1" fmla="*/ 974871 h 1490669"/>
                    <a:gd name="connsiteX2" fmla="*/ 174 w 834601"/>
                    <a:gd name="connsiteY2" fmla="*/ 741958 h 1490669"/>
                    <a:gd name="connsiteX3" fmla="*/ 181328 w 834601"/>
                    <a:gd name="connsiteY3" fmla="*/ 25965 h 1490669"/>
                    <a:gd name="connsiteX4" fmla="*/ 250340 w 834601"/>
                    <a:gd name="connsiteY4" fmla="*/ 155361 h 1490669"/>
                    <a:gd name="connsiteX5" fmla="*/ 345230 w 834601"/>
                    <a:gd name="connsiteY5" fmla="*/ 138109 h 1490669"/>
                    <a:gd name="connsiteX6" fmla="*/ 362483 w 834601"/>
                    <a:gd name="connsiteY6" fmla="*/ 232999 h 1490669"/>
                    <a:gd name="connsiteX7" fmla="*/ 423263 w 834601"/>
                    <a:gd name="connsiteY7" fmla="*/ 250449 h 1490669"/>
                    <a:gd name="connsiteX8" fmla="*/ 444335 w 834601"/>
                    <a:gd name="connsiteY8" fmla="*/ 406121 h 1490669"/>
                    <a:gd name="connsiteX9" fmla="*/ 508737 w 834601"/>
                    <a:gd name="connsiteY9" fmla="*/ 452677 h 1490669"/>
                    <a:gd name="connsiteX10" fmla="*/ 474626 w 834601"/>
                    <a:gd name="connsiteY10" fmla="*/ 560803 h 1490669"/>
                    <a:gd name="connsiteX11" fmla="*/ 552264 w 834601"/>
                    <a:gd name="connsiteY11" fmla="*/ 586682 h 1490669"/>
                    <a:gd name="connsiteX12" fmla="*/ 552264 w 834601"/>
                    <a:gd name="connsiteY12" fmla="*/ 690199 h 1490669"/>
                    <a:gd name="connsiteX13" fmla="*/ 791631 w 834601"/>
                    <a:gd name="connsiteY13" fmla="*/ 1061794 h 1490669"/>
                    <a:gd name="connsiteX14" fmla="*/ 584333 w 834601"/>
                    <a:gd name="connsiteY14" fmla="*/ 1486925 h 1490669"/>
                    <a:gd name="connsiteX0" fmla="*/ 82816 w 834601"/>
                    <a:gd name="connsiteY0" fmla="*/ 1353249 h 1490669"/>
                    <a:gd name="connsiteX1" fmla="*/ 146823 w 834601"/>
                    <a:gd name="connsiteY1" fmla="*/ 974871 h 1490669"/>
                    <a:gd name="connsiteX2" fmla="*/ 174 w 834601"/>
                    <a:gd name="connsiteY2" fmla="*/ 741958 h 1490669"/>
                    <a:gd name="connsiteX3" fmla="*/ 181328 w 834601"/>
                    <a:gd name="connsiteY3" fmla="*/ 25965 h 1490669"/>
                    <a:gd name="connsiteX4" fmla="*/ 250340 w 834601"/>
                    <a:gd name="connsiteY4" fmla="*/ 155361 h 1490669"/>
                    <a:gd name="connsiteX5" fmla="*/ 345230 w 834601"/>
                    <a:gd name="connsiteY5" fmla="*/ 138109 h 1490669"/>
                    <a:gd name="connsiteX6" fmla="*/ 362483 w 834601"/>
                    <a:gd name="connsiteY6" fmla="*/ 232999 h 1490669"/>
                    <a:gd name="connsiteX7" fmla="*/ 423263 w 834601"/>
                    <a:gd name="connsiteY7" fmla="*/ 250449 h 1490669"/>
                    <a:gd name="connsiteX8" fmla="*/ 444335 w 834601"/>
                    <a:gd name="connsiteY8" fmla="*/ 406121 h 1490669"/>
                    <a:gd name="connsiteX9" fmla="*/ 508737 w 834601"/>
                    <a:gd name="connsiteY9" fmla="*/ 452677 h 1490669"/>
                    <a:gd name="connsiteX10" fmla="*/ 474626 w 834601"/>
                    <a:gd name="connsiteY10" fmla="*/ 560803 h 1490669"/>
                    <a:gd name="connsiteX11" fmla="*/ 552264 w 834601"/>
                    <a:gd name="connsiteY11" fmla="*/ 586682 h 1490669"/>
                    <a:gd name="connsiteX12" fmla="*/ 552264 w 834601"/>
                    <a:gd name="connsiteY12" fmla="*/ 690199 h 1490669"/>
                    <a:gd name="connsiteX13" fmla="*/ 791631 w 834601"/>
                    <a:gd name="connsiteY13" fmla="*/ 1061794 h 1490669"/>
                    <a:gd name="connsiteX14" fmla="*/ 584333 w 834601"/>
                    <a:gd name="connsiteY14" fmla="*/ 1486925 h 1490669"/>
                    <a:gd name="connsiteX0" fmla="*/ 82816 w 843783"/>
                    <a:gd name="connsiteY0" fmla="*/ 1353249 h 1469784"/>
                    <a:gd name="connsiteX1" fmla="*/ 146823 w 843783"/>
                    <a:gd name="connsiteY1" fmla="*/ 974871 h 1469784"/>
                    <a:gd name="connsiteX2" fmla="*/ 174 w 843783"/>
                    <a:gd name="connsiteY2" fmla="*/ 741958 h 1469784"/>
                    <a:gd name="connsiteX3" fmla="*/ 181328 w 843783"/>
                    <a:gd name="connsiteY3" fmla="*/ 25965 h 1469784"/>
                    <a:gd name="connsiteX4" fmla="*/ 250340 w 843783"/>
                    <a:gd name="connsiteY4" fmla="*/ 155361 h 1469784"/>
                    <a:gd name="connsiteX5" fmla="*/ 345230 w 843783"/>
                    <a:gd name="connsiteY5" fmla="*/ 138109 h 1469784"/>
                    <a:gd name="connsiteX6" fmla="*/ 362483 w 843783"/>
                    <a:gd name="connsiteY6" fmla="*/ 232999 h 1469784"/>
                    <a:gd name="connsiteX7" fmla="*/ 423263 w 843783"/>
                    <a:gd name="connsiteY7" fmla="*/ 250449 h 1469784"/>
                    <a:gd name="connsiteX8" fmla="*/ 444335 w 843783"/>
                    <a:gd name="connsiteY8" fmla="*/ 406121 h 1469784"/>
                    <a:gd name="connsiteX9" fmla="*/ 508737 w 843783"/>
                    <a:gd name="connsiteY9" fmla="*/ 452677 h 1469784"/>
                    <a:gd name="connsiteX10" fmla="*/ 474626 w 843783"/>
                    <a:gd name="connsiteY10" fmla="*/ 560803 h 1469784"/>
                    <a:gd name="connsiteX11" fmla="*/ 552264 w 843783"/>
                    <a:gd name="connsiteY11" fmla="*/ 586682 h 1469784"/>
                    <a:gd name="connsiteX12" fmla="*/ 552264 w 843783"/>
                    <a:gd name="connsiteY12" fmla="*/ 690199 h 1469784"/>
                    <a:gd name="connsiteX13" fmla="*/ 791631 w 843783"/>
                    <a:gd name="connsiteY13" fmla="*/ 1061794 h 1469784"/>
                    <a:gd name="connsiteX14" fmla="*/ 601191 w 843783"/>
                    <a:gd name="connsiteY14" fmla="*/ 1465853 h 1469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843783" h="1469784">
                      <a:moveTo>
                        <a:pt x="82816" y="1353249"/>
                      </a:moveTo>
                      <a:cubicBezTo>
                        <a:pt x="159987" y="1206572"/>
                        <a:pt x="160597" y="1076753"/>
                        <a:pt x="146823" y="974871"/>
                      </a:cubicBezTo>
                      <a:cubicBezTo>
                        <a:pt x="133049" y="872989"/>
                        <a:pt x="-5577" y="900109"/>
                        <a:pt x="174" y="741958"/>
                      </a:cubicBezTo>
                      <a:cubicBezTo>
                        <a:pt x="5925" y="583807"/>
                        <a:pt x="139634" y="123731"/>
                        <a:pt x="181328" y="25965"/>
                      </a:cubicBezTo>
                      <a:cubicBezTo>
                        <a:pt x="223022" y="-71801"/>
                        <a:pt x="223023" y="136670"/>
                        <a:pt x="250340" y="155361"/>
                      </a:cubicBezTo>
                      <a:cubicBezTo>
                        <a:pt x="277657" y="174052"/>
                        <a:pt x="326540" y="125169"/>
                        <a:pt x="345230" y="138109"/>
                      </a:cubicBezTo>
                      <a:cubicBezTo>
                        <a:pt x="363920" y="151049"/>
                        <a:pt x="349478" y="214276"/>
                        <a:pt x="362483" y="232999"/>
                      </a:cubicBezTo>
                      <a:cubicBezTo>
                        <a:pt x="375488" y="251722"/>
                        <a:pt x="409621" y="221595"/>
                        <a:pt x="423263" y="250449"/>
                      </a:cubicBezTo>
                      <a:cubicBezTo>
                        <a:pt x="436905" y="279303"/>
                        <a:pt x="430089" y="372416"/>
                        <a:pt x="444335" y="406121"/>
                      </a:cubicBezTo>
                      <a:cubicBezTo>
                        <a:pt x="458581" y="439826"/>
                        <a:pt x="503689" y="426897"/>
                        <a:pt x="508737" y="452677"/>
                      </a:cubicBezTo>
                      <a:cubicBezTo>
                        <a:pt x="513786" y="478457"/>
                        <a:pt x="467372" y="538469"/>
                        <a:pt x="474626" y="560803"/>
                      </a:cubicBezTo>
                      <a:cubicBezTo>
                        <a:pt x="481880" y="583137"/>
                        <a:pt x="539324" y="565116"/>
                        <a:pt x="552264" y="586682"/>
                      </a:cubicBezTo>
                      <a:cubicBezTo>
                        <a:pt x="565204" y="608248"/>
                        <a:pt x="512370" y="611014"/>
                        <a:pt x="552264" y="690199"/>
                      </a:cubicBezTo>
                      <a:cubicBezTo>
                        <a:pt x="592158" y="769384"/>
                        <a:pt x="783477" y="932518"/>
                        <a:pt x="791631" y="1061794"/>
                      </a:cubicBezTo>
                      <a:cubicBezTo>
                        <a:pt x="799785" y="1191070"/>
                        <a:pt x="986018" y="1508629"/>
                        <a:pt x="601191" y="1465853"/>
                      </a:cubicBezTo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62" name="グループ化 1161">
                  <a:extLst>
                    <a:ext uri="{FF2B5EF4-FFF2-40B4-BE49-F238E27FC236}">
                      <a16:creationId xmlns:a16="http://schemas.microsoft.com/office/drawing/2014/main" id="{C8DB3606-9500-4EF8-AA91-2B34D511D402}"/>
                    </a:ext>
                  </a:extLst>
                </p:cNvPr>
                <p:cNvGrpSpPr/>
                <p:nvPr/>
              </p:nvGrpSpPr>
              <p:grpSpPr>
                <a:xfrm>
                  <a:off x="864335" y="2262907"/>
                  <a:ext cx="170974" cy="170974"/>
                  <a:chOff x="1389970" y="4934997"/>
                  <a:chExt cx="170974" cy="170974"/>
                </a:xfrm>
              </p:grpSpPr>
              <p:sp>
                <p:nvSpPr>
                  <p:cNvPr id="1163" name="楕円 1162">
                    <a:extLst>
                      <a:ext uri="{FF2B5EF4-FFF2-40B4-BE49-F238E27FC236}">
                        <a16:creationId xmlns:a16="http://schemas.microsoft.com/office/drawing/2014/main" id="{FADB0B37-A1E2-4365-BD8F-62567FE84162}"/>
                      </a:ext>
                    </a:extLst>
                  </p:cNvPr>
                  <p:cNvSpPr/>
                  <p:nvPr/>
                </p:nvSpPr>
                <p:spPr>
                  <a:xfrm>
                    <a:off x="1389970" y="4934997"/>
                    <a:ext cx="170974" cy="170974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4" name="楕円 1163">
                    <a:extLst>
                      <a:ext uri="{FF2B5EF4-FFF2-40B4-BE49-F238E27FC236}">
                        <a16:creationId xmlns:a16="http://schemas.microsoft.com/office/drawing/2014/main" id="{A50223A5-A754-4083-A2B1-4E9D5029AA17}"/>
                      </a:ext>
                    </a:extLst>
                  </p:cNvPr>
                  <p:cNvSpPr/>
                  <p:nvPr/>
                </p:nvSpPr>
                <p:spPr>
                  <a:xfrm>
                    <a:off x="1414914" y="4967071"/>
                    <a:ext cx="106825" cy="106825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65" name="グループ化 1164">
                <a:extLst>
                  <a:ext uri="{FF2B5EF4-FFF2-40B4-BE49-F238E27FC236}">
                    <a16:creationId xmlns:a16="http://schemas.microsoft.com/office/drawing/2014/main" id="{854BFEF6-7F23-44A8-A354-BA6473D69205}"/>
                  </a:ext>
                </a:extLst>
              </p:cNvPr>
              <p:cNvGrpSpPr/>
              <p:nvPr/>
            </p:nvGrpSpPr>
            <p:grpSpPr>
              <a:xfrm>
                <a:off x="8799495" y="6235860"/>
                <a:ext cx="593237" cy="436172"/>
                <a:chOff x="426394" y="-357004"/>
                <a:chExt cx="4967966" cy="3652654"/>
              </a:xfrm>
            </p:grpSpPr>
            <p:sp>
              <p:nvSpPr>
                <p:cNvPr id="1166" name="フリーフォーム: 図形 1165">
                  <a:extLst>
                    <a:ext uri="{FF2B5EF4-FFF2-40B4-BE49-F238E27FC236}">
                      <a16:creationId xmlns:a16="http://schemas.microsoft.com/office/drawing/2014/main" id="{503B5CD3-128A-4D80-AA03-ED82D1F6369B}"/>
                    </a:ext>
                  </a:extLst>
                </p:cNvPr>
                <p:cNvSpPr/>
                <p:nvPr/>
              </p:nvSpPr>
              <p:spPr>
                <a:xfrm rot="9540701" flipH="1">
                  <a:off x="3710398" y="2900979"/>
                  <a:ext cx="591106" cy="188299"/>
                </a:xfrm>
                <a:custGeom>
                  <a:avLst/>
                  <a:gdLst>
                    <a:gd name="connsiteX0" fmla="*/ 508591 w 653143"/>
                    <a:gd name="connsiteY0" fmla="*/ 619459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05172"/>
                    <a:gd name="connsiteX1" fmla="*/ 602860 w 653143"/>
                    <a:gd name="connsiteY1" fmla="*/ 605172 h 605172"/>
                    <a:gd name="connsiteX2" fmla="*/ 581651 w 653143"/>
                    <a:gd name="connsiteY2" fmla="*/ 157555 h 605172"/>
                    <a:gd name="connsiteX3" fmla="*/ 601208 w 653143"/>
                    <a:gd name="connsiteY3" fmla="*/ 152088 h 605172"/>
                    <a:gd name="connsiteX4" fmla="*/ 609400 w 653143"/>
                    <a:gd name="connsiteY4" fmla="*/ 51217 h 605172"/>
                    <a:gd name="connsiteX5" fmla="*/ 27652 w 653143"/>
                    <a:gd name="connsiteY5" fmla="*/ 0 h 605172"/>
                    <a:gd name="connsiteX6" fmla="*/ 66012 w 653143"/>
                    <a:gd name="connsiteY6" fmla="*/ 88557 h 605172"/>
                    <a:gd name="connsiteX7" fmla="*/ 66605 w 653143"/>
                    <a:gd name="connsiteY7" fmla="*/ 96278 h 605172"/>
                    <a:gd name="connsiteX8" fmla="*/ 0 w 653143"/>
                    <a:gd name="connsiteY8" fmla="*/ 126806 h 605172"/>
                    <a:gd name="connsiteX9" fmla="*/ 67258 w 653143"/>
                    <a:gd name="connsiteY9" fmla="*/ 157632 h 605172"/>
                    <a:gd name="connsiteX10" fmla="*/ 63119 w 653143"/>
                    <a:gd name="connsiteY10" fmla="*/ 171390 h 605172"/>
                    <a:gd name="connsiteX11" fmla="*/ 27652 w 653143"/>
                    <a:gd name="connsiteY11" fmla="*/ 221583 h 605172"/>
                    <a:gd name="connsiteX12" fmla="*/ 520233 w 653143"/>
                    <a:gd name="connsiteY12" fmla="*/ 169563 h 605172"/>
                    <a:gd name="connsiteX13" fmla="*/ 529318 w 653143"/>
                    <a:gd name="connsiteY13" fmla="*/ 168054 h 605172"/>
                    <a:gd name="connsiteX0" fmla="*/ 529318 w 653143"/>
                    <a:gd name="connsiteY0" fmla="*/ 168054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12" fmla="*/ 529318 w 653143"/>
                    <a:gd name="connsiteY12" fmla="*/ 168054 h 221583"/>
                    <a:gd name="connsiteX0" fmla="*/ 520233 w 653143"/>
                    <a:gd name="connsiteY0" fmla="*/ 16956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0" fmla="*/ 27652 w 653143"/>
                    <a:gd name="connsiteY0" fmla="*/ 22158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0" fmla="*/ 27652 w 653143"/>
                    <a:gd name="connsiteY0" fmla="*/ 221583 h 221583"/>
                    <a:gd name="connsiteX1" fmla="*/ 601208 w 653143"/>
                    <a:gd name="connsiteY1" fmla="*/ 152088 h 221583"/>
                    <a:gd name="connsiteX2" fmla="*/ 609400 w 653143"/>
                    <a:gd name="connsiteY2" fmla="*/ 51217 h 221583"/>
                    <a:gd name="connsiteX3" fmla="*/ 27652 w 653143"/>
                    <a:gd name="connsiteY3" fmla="*/ 0 h 221583"/>
                    <a:gd name="connsiteX4" fmla="*/ 66012 w 653143"/>
                    <a:gd name="connsiteY4" fmla="*/ 88557 h 221583"/>
                    <a:gd name="connsiteX5" fmla="*/ 66605 w 653143"/>
                    <a:gd name="connsiteY5" fmla="*/ 96278 h 221583"/>
                    <a:gd name="connsiteX6" fmla="*/ 0 w 653143"/>
                    <a:gd name="connsiteY6" fmla="*/ 126806 h 221583"/>
                    <a:gd name="connsiteX7" fmla="*/ 67258 w 653143"/>
                    <a:gd name="connsiteY7" fmla="*/ 157632 h 221583"/>
                    <a:gd name="connsiteX8" fmla="*/ 63119 w 653143"/>
                    <a:gd name="connsiteY8" fmla="*/ 171390 h 221583"/>
                    <a:gd name="connsiteX9" fmla="*/ 27652 w 653143"/>
                    <a:gd name="connsiteY9" fmla="*/ 221583 h 221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3143" h="221583">
                      <a:moveTo>
                        <a:pt x="27652" y="221583"/>
                      </a:moveTo>
                      <a:cubicBezTo>
                        <a:pt x="117333" y="218366"/>
                        <a:pt x="504250" y="180482"/>
                        <a:pt x="601208" y="152088"/>
                      </a:cubicBezTo>
                      <a:cubicBezTo>
                        <a:pt x="672599" y="123866"/>
                        <a:pt x="665577" y="63870"/>
                        <a:pt x="609400" y="51217"/>
                      </a:cubicBezTo>
                      <a:cubicBezTo>
                        <a:pt x="545199" y="36755"/>
                        <a:pt x="237341" y="18466"/>
                        <a:pt x="27652" y="0"/>
                      </a:cubicBezTo>
                      <a:cubicBezTo>
                        <a:pt x="45389" y="24035"/>
                        <a:pt x="59704" y="48845"/>
                        <a:pt x="66012" y="88557"/>
                      </a:cubicBezTo>
                      <a:cubicBezTo>
                        <a:pt x="66210" y="91131"/>
                        <a:pt x="66407" y="93704"/>
                        <a:pt x="66605" y="96278"/>
                      </a:cubicBezTo>
                      <a:lnTo>
                        <a:pt x="0" y="126806"/>
                      </a:lnTo>
                      <a:lnTo>
                        <a:pt x="67258" y="157632"/>
                      </a:lnTo>
                      <a:lnTo>
                        <a:pt x="63119" y="171390"/>
                      </a:lnTo>
                      <a:cubicBezTo>
                        <a:pt x="51297" y="197526"/>
                        <a:pt x="27191" y="195447"/>
                        <a:pt x="27652" y="221583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7" name="フリーフォーム: 図形 1166">
                  <a:extLst>
                    <a:ext uri="{FF2B5EF4-FFF2-40B4-BE49-F238E27FC236}">
                      <a16:creationId xmlns:a16="http://schemas.microsoft.com/office/drawing/2014/main" id="{5B833E4D-08BB-483B-9B77-C3505DF6D5EB}"/>
                    </a:ext>
                  </a:extLst>
                </p:cNvPr>
                <p:cNvSpPr/>
                <p:nvPr/>
              </p:nvSpPr>
              <p:spPr>
                <a:xfrm>
                  <a:off x="507126" y="2547340"/>
                  <a:ext cx="442696" cy="72544"/>
                </a:xfrm>
                <a:custGeom>
                  <a:avLst/>
                  <a:gdLst>
                    <a:gd name="connsiteX0" fmla="*/ 0 w 442696"/>
                    <a:gd name="connsiteY0" fmla="*/ 0 h 72544"/>
                    <a:gd name="connsiteX1" fmla="*/ 5748 w 442696"/>
                    <a:gd name="connsiteY1" fmla="*/ 658 h 72544"/>
                    <a:gd name="connsiteX2" fmla="*/ 284086 w 442696"/>
                    <a:gd name="connsiteY2" fmla="*/ 14198 h 72544"/>
                    <a:gd name="connsiteX3" fmla="*/ 402013 w 442696"/>
                    <a:gd name="connsiteY3" fmla="*/ 15125 h 72544"/>
                    <a:gd name="connsiteX4" fmla="*/ 441526 w 442696"/>
                    <a:gd name="connsiteY4" fmla="*/ 59716 h 72544"/>
                    <a:gd name="connsiteX5" fmla="*/ 442696 w 442696"/>
                    <a:gd name="connsiteY5" fmla="*/ 72544 h 72544"/>
                    <a:gd name="connsiteX6" fmla="*/ 409712 w 442696"/>
                    <a:gd name="connsiteY6" fmla="*/ 70337 h 72544"/>
                    <a:gd name="connsiteX7" fmla="*/ 7189 w 442696"/>
                    <a:gd name="connsiteY7" fmla="*/ 3235 h 72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42696" h="72544">
                      <a:moveTo>
                        <a:pt x="0" y="0"/>
                      </a:moveTo>
                      <a:lnTo>
                        <a:pt x="5748" y="658"/>
                      </a:lnTo>
                      <a:cubicBezTo>
                        <a:pt x="76441" y="7492"/>
                        <a:pt x="170644" y="12274"/>
                        <a:pt x="284086" y="14198"/>
                      </a:cubicBezTo>
                      <a:lnTo>
                        <a:pt x="402013" y="15125"/>
                      </a:lnTo>
                      <a:lnTo>
                        <a:pt x="441526" y="59716"/>
                      </a:lnTo>
                      <a:lnTo>
                        <a:pt x="442696" y="72544"/>
                      </a:lnTo>
                      <a:lnTo>
                        <a:pt x="409712" y="70337"/>
                      </a:lnTo>
                      <a:cubicBezTo>
                        <a:pt x="213595" y="53045"/>
                        <a:pt x="70221" y="27283"/>
                        <a:pt x="7189" y="3235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68" name="フリーフォーム: 図形 1167">
                  <a:extLst>
                    <a:ext uri="{FF2B5EF4-FFF2-40B4-BE49-F238E27FC236}">
                      <a16:creationId xmlns:a16="http://schemas.microsoft.com/office/drawing/2014/main" id="{585CA475-68E3-49E1-B625-65DC2F51D9C7}"/>
                    </a:ext>
                  </a:extLst>
                </p:cNvPr>
                <p:cNvSpPr/>
                <p:nvPr/>
              </p:nvSpPr>
              <p:spPr>
                <a:xfrm>
                  <a:off x="426394" y="2403414"/>
                  <a:ext cx="435431" cy="164761"/>
                </a:xfrm>
                <a:custGeom>
                  <a:avLst/>
                  <a:gdLst>
                    <a:gd name="connsiteX0" fmla="*/ 381765 w 435431"/>
                    <a:gd name="connsiteY0" fmla="*/ 0 h 164761"/>
                    <a:gd name="connsiteX1" fmla="*/ 378140 w 435431"/>
                    <a:gd name="connsiteY1" fmla="*/ 27357 h 164761"/>
                    <a:gd name="connsiteX2" fmla="*/ 405686 w 435431"/>
                    <a:gd name="connsiteY2" fmla="*/ 131169 h 164761"/>
                    <a:gd name="connsiteX3" fmla="*/ 435431 w 435431"/>
                    <a:gd name="connsiteY3" fmla="*/ 164737 h 164761"/>
                    <a:gd name="connsiteX4" fmla="*/ 432166 w 435431"/>
                    <a:gd name="connsiteY4" fmla="*/ 164760 h 164761"/>
                    <a:gd name="connsiteX5" fmla="*/ 34129 w 435431"/>
                    <a:gd name="connsiteY5" fmla="*/ 150279 h 164761"/>
                    <a:gd name="connsiteX6" fmla="*/ 28381 w 435431"/>
                    <a:gd name="connsiteY6" fmla="*/ 149621 h 164761"/>
                    <a:gd name="connsiteX7" fmla="*/ 15753 w 435431"/>
                    <a:gd name="connsiteY7" fmla="*/ 143938 h 164761"/>
                    <a:gd name="connsiteX8" fmla="*/ 115107 w 435431"/>
                    <a:gd name="connsiteY8" fmla="*/ 96045 h 164761"/>
                    <a:gd name="connsiteX9" fmla="*/ 337638 w 435431"/>
                    <a:gd name="connsiteY9" fmla="*/ 28367 h 164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5431" h="164761">
                      <a:moveTo>
                        <a:pt x="381765" y="0"/>
                      </a:moveTo>
                      <a:lnTo>
                        <a:pt x="378140" y="27357"/>
                      </a:lnTo>
                      <a:cubicBezTo>
                        <a:pt x="378140" y="64181"/>
                        <a:pt x="387948" y="99261"/>
                        <a:pt x="405686" y="131169"/>
                      </a:cubicBezTo>
                      <a:lnTo>
                        <a:pt x="435431" y="164737"/>
                      </a:lnTo>
                      <a:lnTo>
                        <a:pt x="432166" y="164760"/>
                      </a:lnTo>
                      <a:cubicBezTo>
                        <a:pt x="264438" y="164856"/>
                        <a:pt x="128387" y="159390"/>
                        <a:pt x="34129" y="150279"/>
                      </a:cubicBezTo>
                      <a:lnTo>
                        <a:pt x="28381" y="149621"/>
                      </a:lnTo>
                      <a:lnTo>
                        <a:pt x="15753" y="143938"/>
                      </a:lnTo>
                      <a:cubicBezTo>
                        <a:pt x="-21447" y="123412"/>
                        <a:pt x="5508" y="105172"/>
                        <a:pt x="115107" y="96045"/>
                      </a:cubicBezTo>
                      <a:cubicBezTo>
                        <a:pt x="249310" y="84868"/>
                        <a:pt x="298938" y="55944"/>
                        <a:pt x="337638" y="28367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9" name="フリーフォーム: 図形 1168">
                  <a:extLst>
                    <a:ext uri="{FF2B5EF4-FFF2-40B4-BE49-F238E27FC236}">
                      <a16:creationId xmlns:a16="http://schemas.microsoft.com/office/drawing/2014/main" id="{F98F3E24-1231-4D69-B03F-7A1E633AFA3B}"/>
                    </a:ext>
                  </a:extLst>
                </p:cNvPr>
                <p:cNvSpPr/>
                <p:nvPr/>
              </p:nvSpPr>
              <p:spPr>
                <a:xfrm rot="16200000">
                  <a:off x="4083308" y="1550506"/>
                  <a:ext cx="469057" cy="2153046"/>
                </a:xfrm>
                <a:custGeom>
                  <a:avLst/>
                  <a:gdLst>
                    <a:gd name="connsiteX0" fmla="*/ 469057 w 469057"/>
                    <a:gd name="connsiteY0" fmla="*/ 1178577 h 2153046"/>
                    <a:gd name="connsiteX1" fmla="*/ 179092 w 469057"/>
                    <a:gd name="connsiteY1" fmla="*/ 2149549 h 2153046"/>
                    <a:gd name="connsiteX2" fmla="*/ 166384 w 469057"/>
                    <a:gd name="connsiteY2" fmla="*/ 2153046 h 2153046"/>
                    <a:gd name="connsiteX3" fmla="*/ 172732 w 469057"/>
                    <a:gd name="connsiteY3" fmla="*/ 2117471 h 2153046"/>
                    <a:gd name="connsiteX4" fmla="*/ 198942 w 469057"/>
                    <a:gd name="connsiteY4" fmla="*/ 1906609 h 2153046"/>
                    <a:gd name="connsiteX5" fmla="*/ 200879 w 469057"/>
                    <a:gd name="connsiteY5" fmla="*/ 1883876 h 2153046"/>
                    <a:gd name="connsiteX6" fmla="*/ 167696 w 469057"/>
                    <a:gd name="connsiteY6" fmla="*/ 1928847 h 2153046"/>
                    <a:gd name="connsiteX7" fmla="*/ 107725 w 469057"/>
                    <a:gd name="connsiteY7" fmla="*/ 1977458 h 2153046"/>
                    <a:gd name="connsiteX8" fmla="*/ 95017 w 469057"/>
                    <a:gd name="connsiteY8" fmla="*/ 1980955 h 2153046"/>
                    <a:gd name="connsiteX9" fmla="*/ 101364 w 469057"/>
                    <a:gd name="connsiteY9" fmla="*/ 1945380 h 2153046"/>
                    <a:gd name="connsiteX10" fmla="*/ 124369 w 469057"/>
                    <a:gd name="connsiteY10" fmla="*/ 1724100 h 2153046"/>
                    <a:gd name="connsiteX11" fmla="*/ 54611 w 469057"/>
                    <a:gd name="connsiteY11" fmla="*/ 1823178 h 2153046"/>
                    <a:gd name="connsiteX12" fmla="*/ 46356 w 469057"/>
                    <a:gd name="connsiteY12" fmla="*/ 1826189 h 2153046"/>
                    <a:gd name="connsiteX13" fmla="*/ 50479 w 469057"/>
                    <a:gd name="connsiteY13" fmla="*/ 1795559 h 2153046"/>
                    <a:gd name="connsiteX14" fmla="*/ 67504 w 469057"/>
                    <a:gd name="connsiteY14" fmla="*/ 1614008 h 2153046"/>
                    <a:gd name="connsiteX15" fmla="*/ 68762 w 469057"/>
                    <a:gd name="connsiteY15" fmla="*/ 1594436 h 2153046"/>
                    <a:gd name="connsiteX16" fmla="*/ 47208 w 469057"/>
                    <a:gd name="connsiteY16" fmla="*/ 1633156 h 2153046"/>
                    <a:gd name="connsiteX17" fmla="*/ 8255 w 469057"/>
                    <a:gd name="connsiteY17" fmla="*/ 1675009 h 2153046"/>
                    <a:gd name="connsiteX18" fmla="*/ 0 w 469057"/>
                    <a:gd name="connsiteY18" fmla="*/ 1678020 h 2153046"/>
                    <a:gd name="connsiteX19" fmla="*/ 4123 w 469057"/>
                    <a:gd name="connsiteY19" fmla="*/ 1647390 h 2153046"/>
                    <a:gd name="connsiteX20" fmla="*/ 44408 w 469057"/>
                    <a:gd name="connsiteY20" fmla="*/ 839009 h 2153046"/>
                    <a:gd name="connsiteX21" fmla="*/ 4123 w 469057"/>
                    <a:gd name="connsiteY21" fmla="*/ 30630 h 2153046"/>
                    <a:gd name="connsiteX22" fmla="*/ 0 w 469057"/>
                    <a:gd name="connsiteY22" fmla="*/ 0 h 2153046"/>
                    <a:gd name="connsiteX23" fmla="*/ 8254 w 469057"/>
                    <a:gd name="connsiteY23" fmla="*/ 3010 h 2153046"/>
                    <a:gd name="connsiteX24" fmla="*/ 65550 w 469057"/>
                    <a:gd name="connsiteY24" fmla="*/ 74370 h 2153046"/>
                    <a:gd name="connsiteX25" fmla="*/ 114279 w 469057"/>
                    <a:gd name="connsiteY25" fmla="*/ 191824 h 2153046"/>
                    <a:gd name="connsiteX26" fmla="*/ 101364 w 469057"/>
                    <a:gd name="connsiteY26" fmla="*/ 67595 h 2153046"/>
                    <a:gd name="connsiteX27" fmla="*/ 95017 w 469057"/>
                    <a:gd name="connsiteY27" fmla="*/ 32020 h 2153046"/>
                    <a:gd name="connsiteX28" fmla="*/ 107724 w 469057"/>
                    <a:gd name="connsiteY28" fmla="*/ 35515 h 2153046"/>
                    <a:gd name="connsiteX29" fmla="*/ 272193 w 469057"/>
                    <a:gd name="connsiteY29" fmla="*/ 257064 h 2153046"/>
                    <a:gd name="connsiteX30" fmla="*/ 309546 w 469057"/>
                    <a:gd name="connsiteY30" fmla="*/ 361470 h 2153046"/>
                    <a:gd name="connsiteX31" fmla="*/ 343560 w 469057"/>
                    <a:gd name="connsiteY31" fmla="*/ 429154 h 2153046"/>
                    <a:gd name="connsiteX32" fmla="*/ 420943 w 469057"/>
                    <a:gd name="connsiteY32" fmla="*/ 685247 h 2153046"/>
                    <a:gd name="connsiteX33" fmla="*/ 469057 w 469057"/>
                    <a:gd name="connsiteY33" fmla="*/ 1178577 h 2153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469057" h="2153046">
                      <a:moveTo>
                        <a:pt x="469057" y="1178577"/>
                      </a:moveTo>
                      <a:cubicBezTo>
                        <a:pt x="469057" y="1657529"/>
                        <a:pt x="344575" y="2057132"/>
                        <a:pt x="179092" y="2149549"/>
                      </a:cubicBezTo>
                      <a:lnTo>
                        <a:pt x="166384" y="2153046"/>
                      </a:lnTo>
                      <a:lnTo>
                        <a:pt x="172732" y="2117471"/>
                      </a:lnTo>
                      <a:cubicBezTo>
                        <a:pt x="182521" y="2050468"/>
                        <a:pt x="191292" y="1980022"/>
                        <a:pt x="198942" y="1906609"/>
                      </a:cubicBezTo>
                      <a:lnTo>
                        <a:pt x="200879" y="1883876"/>
                      </a:lnTo>
                      <a:lnTo>
                        <a:pt x="167696" y="1928847"/>
                      </a:lnTo>
                      <a:cubicBezTo>
                        <a:pt x="148454" y="1949555"/>
                        <a:pt x="128410" y="1965906"/>
                        <a:pt x="107725" y="1977458"/>
                      </a:cubicBezTo>
                      <a:lnTo>
                        <a:pt x="95017" y="1980955"/>
                      </a:lnTo>
                      <a:lnTo>
                        <a:pt x="101364" y="1945380"/>
                      </a:lnTo>
                      <a:lnTo>
                        <a:pt x="124369" y="1724100"/>
                      </a:lnTo>
                      <a:lnTo>
                        <a:pt x="54611" y="1823178"/>
                      </a:lnTo>
                      <a:lnTo>
                        <a:pt x="46356" y="1826189"/>
                      </a:lnTo>
                      <a:lnTo>
                        <a:pt x="50479" y="1795559"/>
                      </a:lnTo>
                      <a:cubicBezTo>
                        <a:pt x="56838" y="1737870"/>
                        <a:pt x="62535" y="1677217"/>
                        <a:pt x="67504" y="1614008"/>
                      </a:cubicBezTo>
                      <a:lnTo>
                        <a:pt x="68762" y="1594436"/>
                      </a:lnTo>
                      <a:lnTo>
                        <a:pt x="47208" y="1633156"/>
                      </a:lnTo>
                      <a:cubicBezTo>
                        <a:pt x="34710" y="1650985"/>
                        <a:pt x="21690" y="1665064"/>
                        <a:pt x="8255" y="1675009"/>
                      </a:cubicBezTo>
                      <a:lnTo>
                        <a:pt x="0" y="1678020"/>
                      </a:lnTo>
                      <a:lnTo>
                        <a:pt x="4123" y="1647390"/>
                      </a:lnTo>
                      <a:cubicBezTo>
                        <a:pt x="29557" y="1416634"/>
                        <a:pt x="44408" y="1138453"/>
                        <a:pt x="44408" y="839009"/>
                      </a:cubicBezTo>
                      <a:cubicBezTo>
                        <a:pt x="44408" y="539568"/>
                        <a:pt x="29557" y="261387"/>
                        <a:pt x="4123" y="30630"/>
                      </a:cubicBezTo>
                      <a:lnTo>
                        <a:pt x="0" y="0"/>
                      </a:lnTo>
                      <a:lnTo>
                        <a:pt x="8254" y="3010"/>
                      </a:lnTo>
                      <a:cubicBezTo>
                        <a:pt x="28408" y="17929"/>
                        <a:pt x="47626" y="42147"/>
                        <a:pt x="65550" y="74370"/>
                      </a:cubicBezTo>
                      <a:lnTo>
                        <a:pt x="114279" y="191824"/>
                      </a:lnTo>
                      <a:lnTo>
                        <a:pt x="101364" y="67595"/>
                      </a:lnTo>
                      <a:lnTo>
                        <a:pt x="95017" y="32020"/>
                      </a:lnTo>
                      <a:lnTo>
                        <a:pt x="107724" y="35515"/>
                      </a:lnTo>
                      <a:cubicBezTo>
                        <a:pt x="169780" y="70172"/>
                        <a:pt x="226071" y="148026"/>
                        <a:pt x="272193" y="257064"/>
                      </a:cubicBezTo>
                      <a:lnTo>
                        <a:pt x="309546" y="361470"/>
                      </a:lnTo>
                      <a:lnTo>
                        <a:pt x="343560" y="429154"/>
                      </a:lnTo>
                      <a:cubicBezTo>
                        <a:pt x="374309" y="501846"/>
                        <a:pt x="400538" y="588397"/>
                        <a:pt x="420943" y="685247"/>
                      </a:cubicBezTo>
                      <a:cubicBezTo>
                        <a:pt x="451551" y="830522"/>
                        <a:pt x="469057" y="998971"/>
                        <a:pt x="469057" y="1178577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0" name="フリーフォーム: 図形 1169">
                  <a:extLst>
                    <a:ext uri="{FF2B5EF4-FFF2-40B4-BE49-F238E27FC236}">
                      <a16:creationId xmlns:a16="http://schemas.microsoft.com/office/drawing/2014/main" id="{52982D1A-C0B5-4AD9-B397-971694A924F0}"/>
                    </a:ext>
                  </a:extLst>
                </p:cNvPr>
                <p:cNvSpPr/>
                <p:nvPr/>
              </p:nvSpPr>
              <p:spPr>
                <a:xfrm>
                  <a:off x="728473" y="2180994"/>
                  <a:ext cx="3589362" cy="1114656"/>
                </a:xfrm>
                <a:custGeom>
                  <a:avLst/>
                  <a:gdLst>
                    <a:gd name="connsiteX0" fmla="*/ 350235 w 3589362"/>
                    <a:gd name="connsiteY0" fmla="*/ 230 h 1114656"/>
                    <a:gd name="connsiteX1" fmla="*/ 594137 w 3589362"/>
                    <a:gd name="connsiteY1" fmla="*/ 107476 h 1114656"/>
                    <a:gd name="connsiteX2" fmla="*/ 640707 w 3589362"/>
                    <a:gd name="connsiteY2" fmla="*/ 160047 h 1114656"/>
                    <a:gd name="connsiteX3" fmla="*/ 720784 w 3589362"/>
                    <a:gd name="connsiteY3" fmla="*/ 145105 h 1114656"/>
                    <a:gd name="connsiteX4" fmla="*/ 971289 w 3589362"/>
                    <a:gd name="connsiteY4" fmla="*/ 130404 h 1114656"/>
                    <a:gd name="connsiteX5" fmla="*/ 1099580 w 3589362"/>
                    <a:gd name="connsiteY5" fmla="*/ 134172 h 1114656"/>
                    <a:gd name="connsiteX6" fmla="*/ 1201768 w 3589362"/>
                    <a:gd name="connsiteY6" fmla="*/ 143313 h 1114656"/>
                    <a:gd name="connsiteX7" fmla="*/ 1351744 w 3589362"/>
                    <a:gd name="connsiteY7" fmla="*/ 118173 h 1114656"/>
                    <a:gd name="connsiteX8" fmla="*/ 2371020 w 3589362"/>
                    <a:gd name="connsiteY8" fmla="*/ 109415 h 1114656"/>
                    <a:gd name="connsiteX9" fmla="*/ 3589362 w 3589362"/>
                    <a:gd name="connsiteY9" fmla="*/ 391901 h 1114656"/>
                    <a:gd name="connsiteX10" fmla="*/ 2366257 w 3589362"/>
                    <a:gd name="connsiteY10" fmla="*/ 1112537 h 1114656"/>
                    <a:gd name="connsiteX11" fmla="*/ 1161737 w 3589362"/>
                    <a:gd name="connsiteY11" fmla="*/ 440864 h 1114656"/>
                    <a:gd name="connsiteX12" fmla="*/ 1126225 w 3589362"/>
                    <a:gd name="connsiteY12" fmla="*/ 397007 h 1114656"/>
                    <a:gd name="connsiteX13" fmla="*/ 971289 w 3589362"/>
                    <a:gd name="connsiteY13" fmla="*/ 394129 h 1114656"/>
                    <a:gd name="connsiteX14" fmla="*/ 755557 w 3589362"/>
                    <a:gd name="connsiteY14" fmla="*/ 398137 h 1114656"/>
                    <a:gd name="connsiteX15" fmla="*/ 654595 w 3589362"/>
                    <a:gd name="connsiteY15" fmla="*/ 403794 h 1114656"/>
                    <a:gd name="connsiteX16" fmla="*/ 603760 w 3589362"/>
                    <a:gd name="connsiteY16" fmla="*/ 448544 h 1114656"/>
                    <a:gd name="connsiteX17" fmla="*/ 293878 w 3589362"/>
                    <a:gd name="connsiteY17" fmla="*/ 498243 h 1114656"/>
                    <a:gd name="connsiteX18" fmla="*/ 24285 w 3589362"/>
                    <a:gd name="connsiteY18" fmla="*/ 288924 h 1114656"/>
                    <a:gd name="connsiteX19" fmla="*/ 350235 w 3589362"/>
                    <a:gd name="connsiteY19" fmla="*/ 230 h 1114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589362" h="1114656">
                      <a:moveTo>
                        <a:pt x="350235" y="230"/>
                      </a:moveTo>
                      <a:cubicBezTo>
                        <a:pt x="435913" y="4331"/>
                        <a:pt x="525735" y="49191"/>
                        <a:pt x="594137" y="107476"/>
                      </a:cubicBezTo>
                      <a:lnTo>
                        <a:pt x="640707" y="160047"/>
                      </a:lnTo>
                      <a:lnTo>
                        <a:pt x="720784" y="145105"/>
                      </a:lnTo>
                      <a:cubicBezTo>
                        <a:pt x="799918" y="135551"/>
                        <a:pt x="884055" y="130404"/>
                        <a:pt x="971289" y="130404"/>
                      </a:cubicBezTo>
                      <a:cubicBezTo>
                        <a:pt x="1014906" y="130404"/>
                        <a:pt x="1057749" y="131691"/>
                        <a:pt x="1099580" y="134172"/>
                      </a:cubicBezTo>
                      <a:lnTo>
                        <a:pt x="1201768" y="143313"/>
                      </a:lnTo>
                      <a:lnTo>
                        <a:pt x="1351744" y="118173"/>
                      </a:lnTo>
                      <a:cubicBezTo>
                        <a:pt x="1653704" y="83016"/>
                        <a:pt x="2105789" y="93540"/>
                        <a:pt x="2371020" y="109415"/>
                      </a:cubicBezTo>
                      <a:cubicBezTo>
                        <a:pt x="2795390" y="134815"/>
                        <a:pt x="3589362" y="159611"/>
                        <a:pt x="3589362" y="391901"/>
                      </a:cubicBezTo>
                      <a:cubicBezTo>
                        <a:pt x="3589362" y="624191"/>
                        <a:pt x="2990652" y="1152224"/>
                        <a:pt x="2366257" y="1112537"/>
                      </a:cubicBezTo>
                      <a:cubicBezTo>
                        <a:pt x="1897961" y="1082772"/>
                        <a:pt x="1387409" y="700615"/>
                        <a:pt x="1161737" y="440864"/>
                      </a:cubicBezTo>
                      <a:lnTo>
                        <a:pt x="1126225" y="397007"/>
                      </a:lnTo>
                      <a:lnTo>
                        <a:pt x="971289" y="394129"/>
                      </a:lnTo>
                      <a:cubicBezTo>
                        <a:pt x="899131" y="394129"/>
                        <a:pt x="827139" y="395471"/>
                        <a:pt x="755557" y="398137"/>
                      </a:cubicBezTo>
                      <a:lnTo>
                        <a:pt x="654595" y="403794"/>
                      </a:lnTo>
                      <a:lnTo>
                        <a:pt x="603760" y="448544"/>
                      </a:lnTo>
                      <a:cubicBezTo>
                        <a:pt x="533870" y="487646"/>
                        <a:pt x="429959" y="509488"/>
                        <a:pt x="293878" y="498243"/>
                      </a:cubicBezTo>
                      <a:cubicBezTo>
                        <a:pt x="21716" y="475754"/>
                        <a:pt x="-42258" y="371926"/>
                        <a:pt x="24285" y="288924"/>
                      </a:cubicBezTo>
                      <a:cubicBezTo>
                        <a:pt x="90828" y="205922"/>
                        <a:pt x="178879" y="-7971"/>
                        <a:pt x="350235" y="23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1" name="フリーフォーム: 図形 1170">
                  <a:extLst>
                    <a:ext uri="{FF2B5EF4-FFF2-40B4-BE49-F238E27FC236}">
                      <a16:creationId xmlns:a16="http://schemas.microsoft.com/office/drawing/2014/main" id="{60572084-8892-4C61-8952-8A0439A8EBA6}"/>
                    </a:ext>
                  </a:extLst>
                </p:cNvPr>
                <p:cNvSpPr/>
                <p:nvPr/>
              </p:nvSpPr>
              <p:spPr>
                <a:xfrm>
                  <a:off x="728474" y="2180995"/>
                  <a:ext cx="1248745" cy="501192"/>
                </a:xfrm>
                <a:custGeom>
                  <a:avLst/>
                  <a:gdLst>
                    <a:gd name="connsiteX0" fmla="*/ 350235 w 1248745"/>
                    <a:gd name="connsiteY0" fmla="*/ 230 h 501192"/>
                    <a:gd name="connsiteX1" fmla="*/ 594137 w 1248745"/>
                    <a:gd name="connsiteY1" fmla="*/ 107476 h 501192"/>
                    <a:gd name="connsiteX2" fmla="*/ 640707 w 1248745"/>
                    <a:gd name="connsiteY2" fmla="*/ 160047 h 501192"/>
                    <a:gd name="connsiteX3" fmla="*/ 720784 w 1248745"/>
                    <a:gd name="connsiteY3" fmla="*/ 145105 h 501192"/>
                    <a:gd name="connsiteX4" fmla="*/ 971289 w 1248745"/>
                    <a:gd name="connsiteY4" fmla="*/ 130404 h 501192"/>
                    <a:gd name="connsiteX5" fmla="*/ 1099580 w 1248745"/>
                    <a:gd name="connsiteY5" fmla="*/ 134172 h 501192"/>
                    <a:gd name="connsiteX6" fmla="*/ 1201768 w 1248745"/>
                    <a:gd name="connsiteY6" fmla="*/ 143313 h 501192"/>
                    <a:gd name="connsiteX7" fmla="*/ 1248745 w 1248745"/>
                    <a:gd name="connsiteY7" fmla="*/ 135439 h 501192"/>
                    <a:gd name="connsiteX8" fmla="*/ 1219638 w 1248745"/>
                    <a:gd name="connsiteY8" fmla="*/ 182079 h 501192"/>
                    <a:gd name="connsiteX9" fmla="*/ 1167806 w 1248745"/>
                    <a:gd name="connsiteY9" fmla="*/ 300298 h 501192"/>
                    <a:gd name="connsiteX10" fmla="*/ 1138647 w 1248745"/>
                    <a:gd name="connsiteY10" fmla="*/ 412348 h 501192"/>
                    <a:gd name="connsiteX11" fmla="*/ 1126225 w 1248745"/>
                    <a:gd name="connsiteY11" fmla="*/ 397007 h 501192"/>
                    <a:gd name="connsiteX12" fmla="*/ 971289 w 1248745"/>
                    <a:gd name="connsiteY12" fmla="*/ 394129 h 501192"/>
                    <a:gd name="connsiteX13" fmla="*/ 755557 w 1248745"/>
                    <a:gd name="connsiteY13" fmla="*/ 398137 h 501192"/>
                    <a:gd name="connsiteX14" fmla="*/ 654595 w 1248745"/>
                    <a:gd name="connsiteY14" fmla="*/ 403794 h 501192"/>
                    <a:gd name="connsiteX15" fmla="*/ 603760 w 1248745"/>
                    <a:gd name="connsiteY15" fmla="*/ 448544 h 501192"/>
                    <a:gd name="connsiteX16" fmla="*/ 293878 w 1248745"/>
                    <a:gd name="connsiteY16" fmla="*/ 498243 h 501192"/>
                    <a:gd name="connsiteX17" fmla="*/ 24285 w 1248745"/>
                    <a:gd name="connsiteY17" fmla="*/ 288924 h 501192"/>
                    <a:gd name="connsiteX18" fmla="*/ 350235 w 1248745"/>
                    <a:gd name="connsiteY18" fmla="*/ 230 h 501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48745" h="501192">
                      <a:moveTo>
                        <a:pt x="350235" y="230"/>
                      </a:moveTo>
                      <a:cubicBezTo>
                        <a:pt x="435913" y="4331"/>
                        <a:pt x="525735" y="49191"/>
                        <a:pt x="594137" y="107476"/>
                      </a:cubicBezTo>
                      <a:lnTo>
                        <a:pt x="640707" y="160047"/>
                      </a:lnTo>
                      <a:lnTo>
                        <a:pt x="720784" y="145105"/>
                      </a:lnTo>
                      <a:cubicBezTo>
                        <a:pt x="799918" y="135551"/>
                        <a:pt x="884055" y="130404"/>
                        <a:pt x="971289" y="130404"/>
                      </a:cubicBezTo>
                      <a:cubicBezTo>
                        <a:pt x="1014906" y="130404"/>
                        <a:pt x="1057749" y="131691"/>
                        <a:pt x="1099580" y="134172"/>
                      </a:cubicBezTo>
                      <a:lnTo>
                        <a:pt x="1201768" y="143313"/>
                      </a:lnTo>
                      <a:lnTo>
                        <a:pt x="1248745" y="135439"/>
                      </a:lnTo>
                      <a:lnTo>
                        <a:pt x="1219638" y="182079"/>
                      </a:lnTo>
                      <a:cubicBezTo>
                        <a:pt x="1199152" y="220706"/>
                        <a:pt x="1181816" y="260147"/>
                        <a:pt x="1167806" y="300298"/>
                      </a:cubicBezTo>
                      <a:lnTo>
                        <a:pt x="1138647" y="412348"/>
                      </a:lnTo>
                      <a:lnTo>
                        <a:pt x="1126225" y="397007"/>
                      </a:lnTo>
                      <a:lnTo>
                        <a:pt x="971289" y="394129"/>
                      </a:lnTo>
                      <a:cubicBezTo>
                        <a:pt x="899131" y="394129"/>
                        <a:pt x="827139" y="395471"/>
                        <a:pt x="755557" y="398137"/>
                      </a:cubicBezTo>
                      <a:lnTo>
                        <a:pt x="654595" y="403794"/>
                      </a:lnTo>
                      <a:lnTo>
                        <a:pt x="603760" y="448544"/>
                      </a:lnTo>
                      <a:cubicBezTo>
                        <a:pt x="533870" y="487646"/>
                        <a:pt x="429959" y="509488"/>
                        <a:pt x="293878" y="498243"/>
                      </a:cubicBezTo>
                      <a:cubicBezTo>
                        <a:pt x="21716" y="475754"/>
                        <a:pt x="-42258" y="371926"/>
                        <a:pt x="24285" y="288924"/>
                      </a:cubicBezTo>
                      <a:cubicBezTo>
                        <a:pt x="90828" y="205922"/>
                        <a:pt x="178879" y="-7971"/>
                        <a:pt x="350235" y="23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2" name="フリーフォーム: 図形 1171">
                  <a:extLst>
                    <a:ext uri="{FF2B5EF4-FFF2-40B4-BE49-F238E27FC236}">
                      <a16:creationId xmlns:a16="http://schemas.microsoft.com/office/drawing/2014/main" id="{A784AC52-F46B-4569-A7C8-90A6ECB5E1A6}"/>
                    </a:ext>
                  </a:extLst>
                </p:cNvPr>
                <p:cNvSpPr/>
                <p:nvPr/>
              </p:nvSpPr>
              <p:spPr>
                <a:xfrm>
                  <a:off x="892729" y="2366182"/>
                  <a:ext cx="349081" cy="316005"/>
                </a:xfrm>
                <a:custGeom>
                  <a:avLst/>
                  <a:gdLst>
                    <a:gd name="connsiteX0" fmla="*/ 244737 w 349081"/>
                    <a:gd name="connsiteY0" fmla="*/ 99 h 316005"/>
                    <a:gd name="connsiteX1" fmla="*/ 281558 w 349081"/>
                    <a:gd name="connsiteY1" fmla="*/ 9639 h 316005"/>
                    <a:gd name="connsiteX2" fmla="*/ 317934 w 349081"/>
                    <a:gd name="connsiteY2" fmla="*/ 59490 h 316005"/>
                    <a:gd name="connsiteX3" fmla="*/ 334180 w 349081"/>
                    <a:gd name="connsiteY3" fmla="*/ 102203 h 316005"/>
                    <a:gd name="connsiteX4" fmla="*/ 347394 w 349081"/>
                    <a:gd name="connsiteY4" fmla="*/ 236460 h 316005"/>
                    <a:gd name="connsiteX5" fmla="*/ 332474 w 349081"/>
                    <a:gd name="connsiteY5" fmla="*/ 301299 h 316005"/>
                    <a:gd name="connsiteX6" fmla="*/ 309386 w 349081"/>
                    <a:gd name="connsiteY6" fmla="*/ 307087 h 316005"/>
                    <a:gd name="connsiteX7" fmla="*/ 129623 w 349081"/>
                    <a:gd name="connsiteY7" fmla="*/ 313056 h 316005"/>
                    <a:gd name="connsiteX8" fmla="*/ 37169 w 349081"/>
                    <a:gd name="connsiteY8" fmla="*/ 301010 h 316005"/>
                    <a:gd name="connsiteX9" fmla="*/ 0 w 349081"/>
                    <a:gd name="connsiteY9" fmla="*/ 291711 h 316005"/>
                    <a:gd name="connsiteX10" fmla="*/ 114648 w 349081"/>
                    <a:gd name="connsiteY10" fmla="*/ 107703 h 316005"/>
                    <a:gd name="connsiteX11" fmla="*/ 244737 w 349081"/>
                    <a:gd name="connsiteY11" fmla="*/ 99 h 3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49081" h="316005">
                      <a:moveTo>
                        <a:pt x="244737" y="99"/>
                      </a:moveTo>
                      <a:cubicBezTo>
                        <a:pt x="258016" y="-614"/>
                        <a:pt x="270443" y="2530"/>
                        <a:pt x="281558" y="9639"/>
                      </a:cubicBezTo>
                      <a:cubicBezTo>
                        <a:pt x="296378" y="19119"/>
                        <a:pt x="308867" y="35650"/>
                        <a:pt x="317934" y="59490"/>
                      </a:cubicBezTo>
                      <a:lnTo>
                        <a:pt x="334180" y="102203"/>
                      </a:lnTo>
                      <a:cubicBezTo>
                        <a:pt x="347781" y="137962"/>
                        <a:pt x="351751" y="185088"/>
                        <a:pt x="347394" y="236460"/>
                      </a:cubicBezTo>
                      <a:lnTo>
                        <a:pt x="332474" y="301299"/>
                      </a:lnTo>
                      <a:lnTo>
                        <a:pt x="309386" y="307087"/>
                      </a:lnTo>
                      <a:cubicBezTo>
                        <a:pt x="257662" y="316030"/>
                        <a:pt x="197664" y="318679"/>
                        <a:pt x="129623" y="313056"/>
                      </a:cubicBezTo>
                      <a:cubicBezTo>
                        <a:pt x="95603" y="310245"/>
                        <a:pt x="64836" y="306163"/>
                        <a:pt x="37169" y="301010"/>
                      </a:cubicBezTo>
                      <a:lnTo>
                        <a:pt x="0" y="291711"/>
                      </a:lnTo>
                      <a:lnTo>
                        <a:pt x="114648" y="107703"/>
                      </a:lnTo>
                      <a:cubicBezTo>
                        <a:pt x="157400" y="39087"/>
                        <a:pt x="204901" y="2237"/>
                        <a:pt x="244737" y="99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3" name="フリーフォーム: 図形 1172">
                  <a:extLst>
                    <a:ext uri="{FF2B5EF4-FFF2-40B4-BE49-F238E27FC236}">
                      <a16:creationId xmlns:a16="http://schemas.microsoft.com/office/drawing/2014/main" id="{8416BD8A-34E8-41F9-8A61-3006A234B694}"/>
                    </a:ext>
                  </a:extLst>
                </p:cNvPr>
                <p:cNvSpPr/>
                <p:nvPr/>
              </p:nvSpPr>
              <p:spPr>
                <a:xfrm rot="9540701" flipH="1">
                  <a:off x="3601298" y="3018608"/>
                  <a:ext cx="653785" cy="223997"/>
                </a:xfrm>
                <a:custGeom>
                  <a:avLst/>
                  <a:gdLst>
                    <a:gd name="connsiteX0" fmla="*/ 508591 w 653143"/>
                    <a:gd name="connsiteY0" fmla="*/ 619459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19459"/>
                    <a:gd name="connsiteX1" fmla="*/ 602860 w 653143"/>
                    <a:gd name="connsiteY1" fmla="*/ 619459 h 619459"/>
                    <a:gd name="connsiteX2" fmla="*/ 581651 w 653143"/>
                    <a:gd name="connsiteY2" fmla="*/ 157555 h 619459"/>
                    <a:gd name="connsiteX3" fmla="*/ 601208 w 653143"/>
                    <a:gd name="connsiteY3" fmla="*/ 152088 h 619459"/>
                    <a:gd name="connsiteX4" fmla="*/ 609400 w 653143"/>
                    <a:gd name="connsiteY4" fmla="*/ 51217 h 619459"/>
                    <a:gd name="connsiteX5" fmla="*/ 27652 w 653143"/>
                    <a:gd name="connsiteY5" fmla="*/ 0 h 619459"/>
                    <a:gd name="connsiteX6" fmla="*/ 66012 w 653143"/>
                    <a:gd name="connsiteY6" fmla="*/ 88557 h 619459"/>
                    <a:gd name="connsiteX7" fmla="*/ 66605 w 653143"/>
                    <a:gd name="connsiteY7" fmla="*/ 96278 h 619459"/>
                    <a:gd name="connsiteX8" fmla="*/ 0 w 653143"/>
                    <a:gd name="connsiteY8" fmla="*/ 126806 h 619459"/>
                    <a:gd name="connsiteX9" fmla="*/ 67258 w 653143"/>
                    <a:gd name="connsiteY9" fmla="*/ 157632 h 619459"/>
                    <a:gd name="connsiteX10" fmla="*/ 63119 w 653143"/>
                    <a:gd name="connsiteY10" fmla="*/ 171390 h 619459"/>
                    <a:gd name="connsiteX11" fmla="*/ 27652 w 653143"/>
                    <a:gd name="connsiteY11" fmla="*/ 221583 h 619459"/>
                    <a:gd name="connsiteX12" fmla="*/ 520233 w 653143"/>
                    <a:gd name="connsiteY12" fmla="*/ 169563 h 619459"/>
                    <a:gd name="connsiteX13" fmla="*/ 529318 w 653143"/>
                    <a:gd name="connsiteY13" fmla="*/ 168054 h 619459"/>
                    <a:gd name="connsiteX0" fmla="*/ 529318 w 653143"/>
                    <a:gd name="connsiteY0" fmla="*/ 168054 h 605172"/>
                    <a:gd name="connsiteX1" fmla="*/ 602860 w 653143"/>
                    <a:gd name="connsiteY1" fmla="*/ 605172 h 605172"/>
                    <a:gd name="connsiteX2" fmla="*/ 581651 w 653143"/>
                    <a:gd name="connsiteY2" fmla="*/ 157555 h 605172"/>
                    <a:gd name="connsiteX3" fmla="*/ 601208 w 653143"/>
                    <a:gd name="connsiteY3" fmla="*/ 152088 h 605172"/>
                    <a:gd name="connsiteX4" fmla="*/ 609400 w 653143"/>
                    <a:gd name="connsiteY4" fmla="*/ 51217 h 605172"/>
                    <a:gd name="connsiteX5" fmla="*/ 27652 w 653143"/>
                    <a:gd name="connsiteY5" fmla="*/ 0 h 605172"/>
                    <a:gd name="connsiteX6" fmla="*/ 66012 w 653143"/>
                    <a:gd name="connsiteY6" fmla="*/ 88557 h 605172"/>
                    <a:gd name="connsiteX7" fmla="*/ 66605 w 653143"/>
                    <a:gd name="connsiteY7" fmla="*/ 96278 h 605172"/>
                    <a:gd name="connsiteX8" fmla="*/ 0 w 653143"/>
                    <a:gd name="connsiteY8" fmla="*/ 126806 h 605172"/>
                    <a:gd name="connsiteX9" fmla="*/ 67258 w 653143"/>
                    <a:gd name="connsiteY9" fmla="*/ 157632 h 605172"/>
                    <a:gd name="connsiteX10" fmla="*/ 63119 w 653143"/>
                    <a:gd name="connsiteY10" fmla="*/ 171390 h 605172"/>
                    <a:gd name="connsiteX11" fmla="*/ 27652 w 653143"/>
                    <a:gd name="connsiteY11" fmla="*/ 221583 h 605172"/>
                    <a:gd name="connsiteX12" fmla="*/ 520233 w 653143"/>
                    <a:gd name="connsiteY12" fmla="*/ 169563 h 605172"/>
                    <a:gd name="connsiteX13" fmla="*/ 529318 w 653143"/>
                    <a:gd name="connsiteY13" fmla="*/ 168054 h 605172"/>
                    <a:gd name="connsiteX0" fmla="*/ 529318 w 653143"/>
                    <a:gd name="connsiteY0" fmla="*/ 168054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12" fmla="*/ 529318 w 653143"/>
                    <a:gd name="connsiteY12" fmla="*/ 168054 h 221583"/>
                    <a:gd name="connsiteX0" fmla="*/ 520233 w 653143"/>
                    <a:gd name="connsiteY0" fmla="*/ 16956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11" fmla="*/ 520233 w 653143"/>
                    <a:gd name="connsiteY11" fmla="*/ 169563 h 221583"/>
                    <a:gd name="connsiteX0" fmla="*/ 27652 w 653143"/>
                    <a:gd name="connsiteY0" fmla="*/ 221583 h 221583"/>
                    <a:gd name="connsiteX1" fmla="*/ 581651 w 653143"/>
                    <a:gd name="connsiteY1" fmla="*/ 157555 h 221583"/>
                    <a:gd name="connsiteX2" fmla="*/ 601208 w 653143"/>
                    <a:gd name="connsiteY2" fmla="*/ 152088 h 221583"/>
                    <a:gd name="connsiteX3" fmla="*/ 609400 w 653143"/>
                    <a:gd name="connsiteY3" fmla="*/ 51217 h 221583"/>
                    <a:gd name="connsiteX4" fmla="*/ 27652 w 653143"/>
                    <a:gd name="connsiteY4" fmla="*/ 0 h 221583"/>
                    <a:gd name="connsiteX5" fmla="*/ 66012 w 653143"/>
                    <a:gd name="connsiteY5" fmla="*/ 88557 h 221583"/>
                    <a:gd name="connsiteX6" fmla="*/ 66605 w 653143"/>
                    <a:gd name="connsiteY6" fmla="*/ 96278 h 221583"/>
                    <a:gd name="connsiteX7" fmla="*/ 0 w 653143"/>
                    <a:gd name="connsiteY7" fmla="*/ 126806 h 221583"/>
                    <a:gd name="connsiteX8" fmla="*/ 67258 w 653143"/>
                    <a:gd name="connsiteY8" fmla="*/ 157632 h 221583"/>
                    <a:gd name="connsiteX9" fmla="*/ 63119 w 653143"/>
                    <a:gd name="connsiteY9" fmla="*/ 171390 h 221583"/>
                    <a:gd name="connsiteX10" fmla="*/ 27652 w 653143"/>
                    <a:gd name="connsiteY10" fmla="*/ 221583 h 221583"/>
                    <a:gd name="connsiteX0" fmla="*/ 27652 w 653143"/>
                    <a:gd name="connsiteY0" fmla="*/ 221583 h 221583"/>
                    <a:gd name="connsiteX1" fmla="*/ 601208 w 653143"/>
                    <a:gd name="connsiteY1" fmla="*/ 152088 h 221583"/>
                    <a:gd name="connsiteX2" fmla="*/ 609400 w 653143"/>
                    <a:gd name="connsiteY2" fmla="*/ 51217 h 221583"/>
                    <a:gd name="connsiteX3" fmla="*/ 27652 w 653143"/>
                    <a:gd name="connsiteY3" fmla="*/ 0 h 221583"/>
                    <a:gd name="connsiteX4" fmla="*/ 66012 w 653143"/>
                    <a:gd name="connsiteY4" fmla="*/ 88557 h 221583"/>
                    <a:gd name="connsiteX5" fmla="*/ 66605 w 653143"/>
                    <a:gd name="connsiteY5" fmla="*/ 96278 h 221583"/>
                    <a:gd name="connsiteX6" fmla="*/ 0 w 653143"/>
                    <a:gd name="connsiteY6" fmla="*/ 126806 h 221583"/>
                    <a:gd name="connsiteX7" fmla="*/ 67258 w 653143"/>
                    <a:gd name="connsiteY7" fmla="*/ 157632 h 221583"/>
                    <a:gd name="connsiteX8" fmla="*/ 63119 w 653143"/>
                    <a:gd name="connsiteY8" fmla="*/ 171390 h 221583"/>
                    <a:gd name="connsiteX9" fmla="*/ 27652 w 653143"/>
                    <a:gd name="connsiteY9" fmla="*/ 221583 h 221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3143" h="221583">
                      <a:moveTo>
                        <a:pt x="27652" y="221583"/>
                      </a:moveTo>
                      <a:cubicBezTo>
                        <a:pt x="117333" y="218366"/>
                        <a:pt x="504250" y="180482"/>
                        <a:pt x="601208" y="152088"/>
                      </a:cubicBezTo>
                      <a:cubicBezTo>
                        <a:pt x="672599" y="123866"/>
                        <a:pt x="665577" y="63870"/>
                        <a:pt x="609400" y="51217"/>
                      </a:cubicBezTo>
                      <a:cubicBezTo>
                        <a:pt x="545199" y="36755"/>
                        <a:pt x="237341" y="18466"/>
                        <a:pt x="27652" y="0"/>
                      </a:cubicBezTo>
                      <a:cubicBezTo>
                        <a:pt x="45389" y="24035"/>
                        <a:pt x="59704" y="48845"/>
                        <a:pt x="66012" y="88557"/>
                      </a:cubicBezTo>
                      <a:cubicBezTo>
                        <a:pt x="66210" y="91131"/>
                        <a:pt x="66407" y="93704"/>
                        <a:pt x="66605" y="96278"/>
                      </a:cubicBezTo>
                      <a:lnTo>
                        <a:pt x="0" y="126806"/>
                      </a:lnTo>
                      <a:lnTo>
                        <a:pt x="67258" y="157632"/>
                      </a:lnTo>
                      <a:lnTo>
                        <a:pt x="63119" y="171390"/>
                      </a:lnTo>
                      <a:cubicBezTo>
                        <a:pt x="51297" y="197526"/>
                        <a:pt x="27191" y="195447"/>
                        <a:pt x="27652" y="221583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4" name="フリーフォーム: 図形 1173">
                  <a:extLst>
                    <a:ext uri="{FF2B5EF4-FFF2-40B4-BE49-F238E27FC236}">
                      <a16:creationId xmlns:a16="http://schemas.microsoft.com/office/drawing/2014/main" id="{D8E1D23C-919B-40AA-840D-2E09CD7E6689}"/>
                    </a:ext>
                  </a:extLst>
                </p:cNvPr>
                <p:cNvSpPr/>
                <p:nvPr/>
              </p:nvSpPr>
              <p:spPr>
                <a:xfrm>
                  <a:off x="2005634" y="-357004"/>
                  <a:ext cx="1727111" cy="3008451"/>
                </a:xfrm>
                <a:custGeom>
                  <a:avLst/>
                  <a:gdLst>
                    <a:gd name="connsiteX0" fmla="*/ 112323 w 705180"/>
                    <a:gd name="connsiteY0" fmla="*/ 1302675 h 1302675"/>
                    <a:gd name="connsiteX1" fmla="*/ 146829 w 705180"/>
                    <a:gd name="connsiteY1" fmla="*/ 974871 h 1302675"/>
                    <a:gd name="connsiteX2" fmla="*/ 180 w 705180"/>
                    <a:gd name="connsiteY2" fmla="*/ 741958 h 1302675"/>
                    <a:gd name="connsiteX3" fmla="*/ 181334 w 705180"/>
                    <a:gd name="connsiteY3" fmla="*/ 25965 h 1302675"/>
                    <a:gd name="connsiteX4" fmla="*/ 250346 w 705180"/>
                    <a:gd name="connsiteY4" fmla="*/ 155361 h 1302675"/>
                    <a:gd name="connsiteX5" fmla="*/ 345236 w 705180"/>
                    <a:gd name="connsiteY5" fmla="*/ 138109 h 1302675"/>
                    <a:gd name="connsiteX6" fmla="*/ 362489 w 705180"/>
                    <a:gd name="connsiteY6" fmla="*/ 232999 h 1302675"/>
                    <a:gd name="connsiteX7" fmla="*/ 440127 w 705180"/>
                    <a:gd name="connsiteY7" fmla="*/ 258878 h 1302675"/>
                    <a:gd name="connsiteX8" fmla="*/ 440127 w 705180"/>
                    <a:gd name="connsiteY8" fmla="*/ 431407 h 1302675"/>
                    <a:gd name="connsiteX9" fmla="*/ 491885 w 705180"/>
                    <a:gd name="connsiteY9" fmla="*/ 440033 h 1302675"/>
                    <a:gd name="connsiteX10" fmla="*/ 474632 w 705180"/>
                    <a:gd name="connsiteY10" fmla="*/ 560803 h 1302675"/>
                    <a:gd name="connsiteX11" fmla="*/ 552270 w 705180"/>
                    <a:gd name="connsiteY11" fmla="*/ 586682 h 1302675"/>
                    <a:gd name="connsiteX12" fmla="*/ 552270 w 705180"/>
                    <a:gd name="connsiteY12" fmla="*/ 690199 h 1302675"/>
                    <a:gd name="connsiteX13" fmla="*/ 698919 w 705180"/>
                    <a:gd name="connsiteY13" fmla="*/ 905859 h 1302675"/>
                    <a:gd name="connsiteX14" fmla="*/ 664414 w 705180"/>
                    <a:gd name="connsiteY14" fmla="*/ 1250916 h 1302675"/>
                    <a:gd name="connsiteX0" fmla="*/ 112323 w 701679"/>
                    <a:gd name="connsiteY0" fmla="*/ 1302675 h 1436352"/>
                    <a:gd name="connsiteX1" fmla="*/ 146829 w 701679"/>
                    <a:gd name="connsiteY1" fmla="*/ 974871 h 1436352"/>
                    <a:gd name="connsiteX2" fmla="*/ 180 w 701679"/>
                    <a:gd name="connsiteY2" fmla="*/ 741958 h 1436352"/>
                    <a:gd name="connsiteX3" fmla="*/ 181334 w 701679"/>
                    <a:gd name="connsiteY3" fmla="*/ 25965 h 1436352"/>
                    <a:gd name="connsiteX4" fmla="*/ 250346 w 701679"/>
                    <a:gd name="connsiteY4" fmla="*/ 155361 h 1436352"/>
                    <a:gd name="connsiteX5" fmla="*/ 345236 w 701679"/>
                    <a:gd name="connsiteY5" fmla="*/ 138109 h 1436352"/>
                    <a:gd name="connsiteX6" fmla="*/ 362489 w 701679"/>
                    <a:gd name="connsiteY6" fmla="*/ 232999 h 1436352"/>
                    <a:gd name="connsiteX7" fmla="*/ 440127 w 701679"/>
                    <a:gd name="connsiteY7" fmla="*/ 258878 h 1436352"/>
                    <a:gd name="connsiteX8" fmla="*/ 440127 w 701679"/>
                    <a:gd name="connsiteY8" fmla="*/ 431407 h 1436352"/>
                    <a:gd name="connsiteX9" fmla="*/ 491885 w 701679"/>
                    <a:gd name="connsiteY9" fmla="*/ 440033 h 1436352"/>
                    <a:gd name="connsiteX10" fmla="*/ 474632 w 701679"/>
                    <a:gd name="connsiteY10" fmla="*/ 560803 h 1436352"/>
                    <a:gd name="connsiteX11" fmla="*/ 552270 w 701679"/>
                    <a:gd name="connsiteY11" fmla="*/ 586682 h 1436352"/>
                    <a:gd name="connsiteX12" fmla="*/ 552270 w 701679"/>
                    <a:gd name="connsiteY12" fmla="*/ 690199 h 1436352"/>
                    <a:gd name="connsiteX13" fmla="*/ 698919 w 701679"/>
                    <a:gd name="connsiteY13" fmla="*/ 905859 h 1436352"/>
                    <a:gd name="connsiteX14" fmla="*/ 609626 w 701679"/>
                    <a:gd name="connsiteY14" fmla="*/ 1436352 h 1436352"/>
                    <a:gd name="connsiteX0" fmla="*/ 112323 w 793037"/>
                    <a:gd name="connsiteY0" fmla="*/ 1302675 h 1436352"/>
                    <a:gd name="connsiteX1" fmla="*/ 146829 w 793037"/>
                    <a:gd name="connsiteY1" fmla="*/ 974871 h 1436352"/>
                    <a:gd name="connsiteX2" fmla="*/ 180 w 793037"/>
                    <a:gd name="connsiteY2" fmla="*/ 741958 h 1436352"/>
                    <a:gd name="connsiteX3" fmla="*/ 181334 w 793037"/>
                    <a:gd name="connsiteY3" fmla="*/ 25965 h 1436352"/>
                    <a:gd name="connsiteX4" fmla="*/ 250346 w 793037"/>
                    <a:gd name="connsiteY4" fmla="*/ 155361 h 1436352"/>
                    <a:gd name="connsiteX5" fmla="*/ 345236 w 793037"/>
                    <a:gd name="connsiteY5" fmla="*/ 138109 h 1436352"/>
                    <a:gd name="connsiteX6" fmla="*/ 362489 w 793037"/>
                    <a:gd name="connsiteY6" fmla="*/ 232999 h 1436352"/>
                    <a:gd name="connsiteX7" fmla="*/ 440127 w 793037"/>
                    <a:gd name="connsiteY7" fmla="*/ 258878 h 1436352"/>
                    <a:gd name="connsiteX8" fmla="*/ 440127 w 793037"/>
                    <a:gd name="connsiteY8" fmla="*/ 431407 h 1436352"/>
                    <a:gd name="connsiteX9" fmla="*/ 491885 w 793037"/>
                    <a:gd name="connsiteY9" fmla="*/ 440033 h 1436352"/>
                    <a:gd name="connsiteX10" fmla="*/ 474632 w 793037"/>
                    <a:gd name="connsiteY10" fmla="*/ 560803 h 1436352"/>
                    <a:gd name="connsiteX11" fmla="*/ 552270 w 793037"/>
                    <a:gd name="connsiteY11" fmla="*/ 586682 h 1436352"/>
                    <a:gd name="connsiteX12" fmla="*/ 552270 w 793037"/>
                    <a:gd name="connsiteY12" fmla="*/ 690199 h 1436352"/>
                    <a:gd name="connsiteX13" fmla="*/ 791637 w 793037"/>
                    <a:gd name="connsiteY13" fmla="*/ 1061794 h 1436352"/>
                    <a:gd name="connsiteX14" fmla="*/ 609626 w 793037"/>
                    <a:gd name="connsiteY14" fmla="*/ 1436352 h 1436352"/>
                    <a:gd name="connsiteX0" fmla="*/ 112323 w 793663"/>
                    <a:gd name="connsiteY0" fmla="*/ 1302675 h 1436352"/>
                    <a:gd name="connsiteX1" fmla="*/ 146829 w 793663"/>
                    <a:gd name="connsiteY1" fmla="*/ 974871 h 1436352"/>
                    <a:gd name="connsiteX2" fmla="*/ 180 w 793663"/>
                    <a:gd name="connsiteY2" fmla="*/ 741958 h 1436352"/>
                    <a:gd name="connsiteX3" fmla="*/ 181334 w 793663"/>
                    <a:gd name="connsiteY3" fmla="*/ 25965 h 1436352"/>
                    <a:gd name="connsiteX4" fmla="*/ 250346 w 793663"/>
                    <a:gd name="connsiteY4" fmla="*/ 155361 h 1436352"/>
                    <a:gd name="connsiteX5" fmla="*/ 345236 w 793663"/>
                    <a:gd name="connsiteY5" fmla="*/ 138109 h 1436352"/>
                    <a:gd name="connsiteX6" fmla="*/ 362489 w 793663"/>
                    <a:gd name="connsiteY6" fmla="*/ 232999 h 1436352"/>
                    <a:gd name="connsiteX7" fmla="*/ 440127 w 793663"/>
                    <a:gd name="connsiteY7" fmla="*/ 258878 h 1436352"/>
                    <a:gd name="connsiteX8" fmla="*/ 440127 w 793663"/>
                    <a:gd name="connsiteY8" fmla="*/ 431407 h 1436352"/>
                    <a:gd name="connsiteX9" fmla="*/ 491885 w 793663"/>
                    <a:gd name="connsiteY9" fmla="*/ 440033 h 1436352"/>
                    <a:gd name="connsiteX10" fmla="*/ 474632 w 793663"/>
                    <a:gd name="connsiteY10" fmla="*/ 560803 h 1436352"/>
                    <a:gd name="connsiteX11" fmla="*/ 552270 w 793663"/>
                    <a:gd name="connsiteY11" fmla="*/ 586682 h 1436352"/>
                    <a:gd name="connsiteX12" fmla="*/ 552270 w 793663"/>
                    <a:gd name="connsiteY12" fmla="*/ 690199 h 1436352"/>
                    <a:gd name="connsiteX13" fmla="*/ 791637 w 793663"/>
                    <a:gd name="connsiteY13" fmla="*/ 1061794 h 1436352"/>
                    <a:gd name="connsiteX14" fmla="*/ 609626 w 793663"/>
                    <a:gd name="connsiteY14" fmla="*/ 1436352 h 1436352"/>
                    <a:gd name="connsiteX0" fmla="*/ 112323 w 793663"/>
                    <a:gd name="connsiteY0" fmla="*/ 1302675 h 1436352"/>
                    <a:gd name="connsiteX1" fmla="*/ 146829 w 793663"/>
                    <a:gd name="connsiteY1" fmla="*/ 974871 h 1436352"/>
                    <a:gd name="connsiteX2" fmla="*/ 180 w 793663"/>
                    <a:gd name="connsiteY2" fmla="*/ 741958 h 1436352"/>
                    <a:gd name="connsiteX3" fmla="*/ 181334 w 793663"/>
                    <a:gd name="connsiteY3" fmla="*/ 25965 h 1436352"/>
                    <a:gd name="connsiteX4" fmla="*/ 250346 w 793663"/>
                    <a:gd name="connsiteY4" fmla="*/ 155361 h 1436352"/>
                    <a:gd name="connsiteX5" fmla="*/ 345236 w 793663"/>
                    <a:gd name="connsiteY5" fmla="*/ 138109 h 1436352"/>
                    <a:gd name="connsiteX6" fmla="*/ 362489 w 793663"/>
                    <a:gd name="connsiteY6" fmla="*/ 232999 h 1436352"/>
                    <a:gd name="connsiteX7" fmla="*/ 440127 w 793663"/>
                    <a:gd name="connsiteY7" fmla="*/ 258878 h 1436352"/>
                    <a:gd name="connsiteX8" fmla="*/ 440127 w 793663"/>
                    <a:gd name="connsiteY8" fmla="*/ 431407 h 1436352"/>
                    <a:gd name="connsiteX9" fmla="*/ 508743 w 793663"/>
                    <a:gd name="connsiteY9" fmla="*/ 452677 h 1436352"/>
                    <a:gd name="connsiteX10" fmla="*/ 474632 w 793663"/>
                    <a:gd name="connsiteY10" fmla="*/ 560803 h 1436352"/>
                    <a:gd name="connsiteX11" fmla="*/ 552270 w 793663"/>
                    <a:gd name="connsiteY11" fmla="*/ 586682 h 1436352"/>
                    <a:gd name="connsiteX12" fmla="*/ 552270 w 793663"/>
                    <a:gd name="connsiteY12" fmla="*/ 690199 h 1436352"/>
                    <a:gd name="connsiteX13" fmla="*/ 791637 w 793663"/>
                    <a:gd name="connsiteY13" fmla="*/ 1061794 h 1436352"/>
                    <a:gd name="connsiteX14" fmla="*/ 609626 w 793663"/>
                    <a:gd name="connsiteY14" fmla="*/ 1436352 h 1436352"/>
                    <a:gd name="connsiteX0" fmla="*/ 112323 w 793663"/>
                    <a:gd name="connsiteY0" fmla="*/ 1302675 h 1436352"/>
                    <a:gd name="connsiteX1" fmla="*/ 146829 w 793663"/>
                    <a:gd name="connsiteY1" fmla="*/ 974871 h 1436352"/>
                    <a:gd name="connsiteX2" fmla="*/ 180 w 793663"/>
                    <a:gd name="connsiteY2" fmla="*/ 741958 h 1436352"/>
                    <a:gd name="connsiteX3" fmla="*/ 181334 w 793663"/>
                    <a:gd name="connsiteY3" fmla="*/ 25965 h 1436352"/>
                    <a:gd name="connsiteX4" fmla="*/ 250346 w 793663"/>
                    <a:gd name="connsiteY4" fmla="*/ 155361 h 1436352"/>
                    <a:gd name="connsiteX5" fmla="*/ 345236 w 793663"/>
                    <a:gd name="connsiteY5" fmla="*/ 138109 h 1436352"/>
                    <a:gd name="connsiteX6" fmla="*/ 362489 w 793663"/>
                    <a:gd name="connsiteY6" fmla="*/ 232999 h 1436352"/>
                    <a:gd name="connsiteX7" fmla="*/ 423269 w 793663"/>
                    <a:gd name="connsiteY7" fmla="*/ 250449 h 1436352"/>
                    <a:gd name="connsiteX8" fmla="*/ 440127 w 793663"/>
                    <a:gd name="connsiteY8" fmla="*/ 431407 h 1436352"/>
                    <a:gd name="connsiteX9" fmla="*/ 508743 w 793663"/>
                    <a:gd name="connsiteY9" fmla="*/ 452677 h 1436352"/>
                    <a:gd name="connsiteX10" fmla="*/ 474632 w 793663"/>
                    <a:gd name="connsiteY10" fmla="*/ 560803 h 1436352"/>
                    <a:gd name="connsiteX11" fmla="*/ 552270 w 793663"/>
                    <a:gd name="connsiteY11" fmla="*/ 586682 h 1436352"/>
                    <a:gd name="connsiteX12" fmla="*/ 552270 w 793663"/>
                    <a:gd name="connsiteY12" fmla="*/ 690199 h 1436352"/>
                    <a:gd name="connsiteX13" fmla="*/ 791637 w 793663"/>
                    <a:gd name="connsiteY13" fmla="*/ 1061794 h 1436352"/>
                    <a:gd name="connsiteX14" fmla="*/ 609626 w 793663"/>
                    <a:gd name="connsiteY14" fmla="*/ 1436352 h 1436352"/>
                    <a:gd name="connsiteX0" fmla="*/ 112323 w 793663"/>
                    <a:gd name="connsiteY0" fmla="*/ 1302675 h 1436352"/>
                    <a:gd name="connsiteX1" fmla="*/ 146829 w 793663"/>
                    <a:gd name="connsiteY1" fmla="*/ 974871 h 1436352"/>
                    <a:gd name="connsiteX2" fmla="*/ 180 w 793663"/>
                    <a:gd name="connsiteY2" fmla="*/ 741958 h 1436352"/>
                    <a:gd name="connsiteX3" fmla="*/ 181334 w 793663"/>
                    <a:gd name="connsiteY3" fmla="*/ 25965 h 1436352"/>
                    <a:gd name="connsiteX4" fmla="*/ 250346 w 793663"/>
                    <a:gd name="connsiteY4" fmla="*/ 155361 h 1436352"/>
                    <a:gd name="connsiteX5" fmla="*/ 345236 w 793663"/>
                    <a:gd name="connsiteY5" fmla="*/ 138109 h 1436352"/>
                    <a:gd name="connsiteX6" fmla="*/ 362489 w 793663"/>
                    <a:gd name="connsiteY6" fmla="*/ 232999 h 1436352"/>
                    <a:gd name="connsiteX7" fmla="*/ 423269 w 793663"/>
                    <a:gd name="connsiteY7" fmla="*/ 250449 h 1436352"/>
                    <a:gd name="connsiteX8" fmla="*/ 444341 w 793663"/>
                    <a:gd name="connsiteY8" fmla="*/ 406121 h 1436352"/>
                    <a:gd name="connsiteX9" fmla="*/ 508743 w 793663"/>
                    <a:gd name="connsiteY9" fmla="*/ 452677 h 1436352"/>
                    <a:gd name="connsiteX10" fmla="*/ 474632 w 793663"/>
                    <a:gd name="connsiteY10" fmla="*/ 560803 h 1436352"/>
                    <a:gd name="connsiteX11" fmla="*/ 552270 w 793663"/>
                    <a:gd name="connsiteY11" fmla="*/ 586682 h 1436352"/>
                    <a:gd name="connsiteX12" fmla="*/ 552270 w 793663"/>
                    <a:gd name="connsiteY12" fmla="*/ 690199 h 1436352"/>
                    <a:gd name="connsiteX13" fmla="*/ 791637 w 793663"/>
                    <a:gd name="connsiteY13" fmla="*/ 1061794 h 1436352"/>
                    <a:gd name="connsiteX14" fmla="*/ 609626 w 793663"/>
                    <a:gd name="connsiteY14" fmla="*/ 1436352 h 1436352"/>
                    <a:gd name="connsiteX0" fmla="*/ 112323 w 792356"/>
                    <a:gd name="connsiteY0" fmla="*/ 1302675 h 1537499"/>
                    <a:gd name="connsiteX1" fmla="*/ 146829 w 792356"/>
                    <a:gd name="connsiteY1" fmla="*/ 974871 h 1537499"/>
                    <a:gd name="connsiteX2" fmla="*/ 180 w 792356"/>
                    <a:gd name="connsiteY2" fmla="*/ 741958 h 1537499"/>
                    <a:gd name="connsiteX3" fmla="*/ 181334 w 792356"/>
                    <a:gd name="connsiteY3" fmla="*/ 25965 h 1537499"/>
                    <a:gd name="connsiteX4" fmla="*/ 250346 w 792356"/>
                    <a:gd name="connsiteY4" fmla="*/ 155361 h 1537499"/>
                    <a:gd name="connsiteX5" fmla="*/ 345236 w 792356"/>
                    <a:gd name="connsiteY5" fmla="*/ 138109 h 1537499"/>
                    <a:gd name="connsiteX6" fmla="*/ 362489 w 792356"/>
                    <a:gd name="connsiteY6" fmla="*/ 232999 h 1537499"/>
                    <a:gd name="connsiteX7" fmla="*/ 423269 w 792356"/>
                    <a:gd name="connsiteY7" fmla="*/ 250449 h 1537499"/>
                    <a:gd name="connsiteX8" fmla="*/ 444341 w 792356"/>
                    <a:gd name="connsiteY8" fmla="*/ 406121 h 1537499"/>
                    <a:gd name="connsiteX9" fmla="*/ 508743 w 792356"/>
                    <a:gd name="connsiteY9" fmla="*/ 452677 h 1537499"/>
                    <a:gd name="connsiteX10" fmla="*/ 474632 w 792356"/>
                    <a:gd name="connsiteY10" fmla="*/ 560803 h 1537499"/>
                    <a:gd name="connsiteX11" fmla="*/ 552270 w 792356"/>
                    <a:gd name="connsiteY11" fmla="*/ 586682 h 1537499"/>
                    <a:gd name="connsiteX12" fmla="*/ 552270 w 792356"/>
                    <a:gd name="connsiteY12" fmla="*/ 690199 h 1537499"/>
                    <a:gd name="connsiteX13" fmla="*/ 791637 w 792356"/>
                    <a:gd name="connsiteY13" fmla="*/ 1061794 h 1537499"/>
                    <a:gd name="connsiteX14" fmla="*/ 626484 w 792356"/>
                    <a:gd name="connsiteY14" fmla="*/ 1537499 h 1537499"/>
                    <a:gd name="connsiteX0" fmla="*/ 112323 w 805272"/>
                    <a:gd name="connsiteY0" fmla="*/ 1302675 h 1538127"/>
                    <a:gd name="connsiteX1" fmla="*/ 146829 w 805272"/>
                    <a:gd name="connsiteY1" fmla="*/ 974871 h 1538127"/>
                    <a:gd name="connsiteX2" fmla="*/ 180 w 805272"/>
                    <a:gd name="connsiteY2" fmla="*/ 741958 h 1538127"/>
                    <a:gd name="connsiteX3" fmla="*/ 181334 w 805272"/>
                    <a:gd name="connsiteY3" fmla="*/ 25965 h 1538127"/>
                    <a:gd name="connsiteX4" fmla="*/ 250346 w 805272"/>
                    <a:gd name="connsiteY4" fmla="*/ 155361 h 1538127"/>
                    <a:gd name="connsiteX5" fmla="*/ 345236 w 805272"/>
                    <a:gd name="connsiteY5" fmla="*/ 138109 h 1538127"/>
                    <a:gd name="connsiteX6" fmla="*/ 362489 w 805272"/>
                    <a:gd name="connsiteY6" fmla="*/ 232999 h 1538127"/>
                    <a:gd name="connsiteX7" fmla="*/ 423269 w 805272"/>
                    <a:gd name="connsiteY7" fmla="*/ 250449 h 1538127"/>
                    <a:gd name="connsiteX8" fmla="*/ 444341 w 805272"/>
                    <a:gd name="connsiteY8" fmla="*/ 406121 h 1538127"/>
                    <a:gd name="connsiteX9" fmla="*/ 508743 w 805272"/>
                    <a:gd name="connsiteY9" fmla="*/ 452677 h 1538127"/>
                    <a:gd name="connsiteX10" fmla="*/ 474632 w 805272"/>
                    <a:gd name="connsiteY10" fmla="*/ 560803 h 1538127"/>
                    <a:gd name="connsiteX11" fmla="*/ 552270 w 805272"/>
                    <a:gd name="connsiteY11" fmla="*/ 586682 h 1538127"/>
                    <a:gd name="connsiteX12" fmla="*/ 552270 w 805272"/>
                    <a:gd name="connsiteY12" fmla="*/ 690199 h 1538127"/>
                    <a:gd name="connsiteX13" fmla="*/ 791637 w 805272"/>
                    <a:gd name="connsiteY13" fmla="*/ 1061794 h 1538127"/>
                    <a:gd name="connsiteX14" fmla="*/ 626484 w 805272"/>
                    <a:gd name="connsiteY14" fmla="*/ 1537499 h 1538127"/>
                    <a:gd name="connsiteX0" fmla="*/ 112323 w 791761"/>
                    <a:gd name="connsiteY0" fmla="*/ 1302675 h 1542335"/>
                    <a:gd name="connsiteX1" fmla="*/ 146829 w 791761"/>
                    <a:gd name="connsiteY1" fmla="*/ 974871 h 1542335"/>
                    <a:gd name="connsiteX2" fmla="*/ 180 w 791761"/>
                    <a:gd name="connsiteY2" fmla="*/ 741958 h 1542335"/>
                    <a:gd name="connsiteX3" fmla="*/ 181334 w 791761"/>
                    <a:gd name="connsiteY3" fmla="*/ 25965 h 1542335"/>
                    <a:gd name="connsiteX4" fmla="*/ 250346 w 791761"/>
                    <a:gd name="connsiteY4" fmla="*/ 155361 h 1542335"/>
                    <a:gd name="connsiteX5" fmla="*/ 345236 w 791761"/>
                    <a:gd name="connsiteY5" fmla="*/ 138109 h 1542335"/>
                    <a:gd name="connsiteX6" fmla="*/ 362489 w 791761"/>
                    <a:gd name="connsiteY6" fmla="*/ 232999 h 1542335"/>
                    <a:gd name="connsiteX7" fmla="*/ 423269 w 791761"/>
                    <a:gd name="connsiteY7" fmla="*/ 250449 h 1542335"/>
                    <a:gd name="connsiteX8" fmla="*/ 444341 w 791761"/>
                    <a:gd name="connsiteY8" fmla="*/ 406121 h 1542335"/>
                    <a:gd name="connsiteX9" fmla="*/ 508743 w 791761"/>
                    <a:gd name="connsiteY9" fmla="*/ 452677 h 1542335"/>
                    <a:gd name="connsiteX10" fmla="*/ 474632 w 791761"/>
                    <a:gd name="connsiteY10" fmla="*/ 560803 h 1542335"/>
                    <a:gd name="connsiteX11" fmla="*/ 552270 w 791761"/>
                    <a:gd name="connsiteY11" fmla="*/ 586682 h 1542335"/>
                    <a:gd name="connsiteX12" fmla="*/ 552270 w 791761"/>
                    <a:gd name="connsiteY12" fmla="*/ 690199 h 1542335"/>
                    <a:gd name="connsiteX13" fmla="*/ 791637 w 791761"/>
                    <a:gd name="connsiteY13" fmla="*/ 1061794 h 1542335"/>
                    <a:gd name="connsiteX14" fmla="*/ 516908 w 791761"/>
                    <a:gd name="connsiteY14" fmla="*/ 1541713 h 1542335"/>
                    <a:gd name="connsiteX0" fmla="*/ 112323 w 803617"/>
                    <a:gd name="connsiteY0" fmla="*/ 1302675 h 1545043"/>
                    <a:gd name="connsiteX1" fmla="*/ 146829 w 803617"/>
                    <a:gd name="connsiteY1" fmla="*/ 974871 h 1545043"/>
                    <a:gd name="connsiteX2" fmla="*/ 180 w 803617"/>
                    <a:gd name="connsiteY2" fmla="*/ 741958 h 1545043"/>
                    <a:gd name="connsiteX3" fmla="*/ 181334 w 803617"/>
                    <a:gd name="connsiteY3" fmla="*/ 25965 h 1545043"/>
                    <a:gd name="connsiteX4" fmla="*/ 250346 w 803617"/>
                    <a:gd name="connsiteY4" fmla="*/ 155361 h 1545043"/>
                    <a:gd name="connsiteX5" fmla="*/ 345236 w 803617"/>
                    <a:gd name="connsiteY5" fmla="*/ 138109 h 1545043"/>
                    <a:gd name="connsiteX6" fmla="*/ 362489 w 803617"/>
                    <a:gd name="connsiteY6" fmla="*/ 232999 h 1545043"/>
                    <a:gd name="connsiteX7" fmla="*/ 423269 w 803617"/>
                    <a:gd name="connsiteY7" fmla="*/ 250449 h 1545043"/>
                    <a:gd name="connsiteX8" fmla="*/ 444341 w 803617"/>
                    <a:gd name="connsiteY8" fmla="*/ 406121 h 1545043"/>
                    <a:gd name="connsiteX9" fmla="*/ 508743 w 803617"/>
                    <a:gd name="connsiteY9" fmla="*/ 452677 h 1545043"/>
                    <a:gd name="connsiteX10" fmla="*/ 474632 w 803617"/>
                    <a:gd name="connsiteY10" fmla="*/ 560803 h 1545043"/>
                    <a:gd name="connsiteX11" fmla="*/ 552270 w 803617"/>
                    <a:gd name="connsiteY11" fmla="*/ 586682 h 1545043"/>
                    <a:gd name="connsiteX12" fmla="*/ 552270 w 803617"/>
                    <a:gd name="connsiteY12" fmla="*/ 690199 h 1545043"/>
                    <a:gd name="connsiteX13" fmla="*/ 791637 w 803617"/>
                    <a:gd name="connsiteY13" fmla="*/ 1061794 h 1545043"/>
                    <a:gd name="connsiteX14" fmla="*/ 516908 w 803617"/>
                    <a:gd name="connsiteY14" fmla="*/ 1541713 h 1545043"/>
                    <a:gd name="connsiteX0" fmla="*/ 112323 w 834607"/>
                    <a:gd name="connsiteY0" fmla="*/ 1302675 h 1490669"/>
                    <a:gd name="connsiteX1" fmla="*/ 146829 w 834607"/>
                    <a:gd name="connsiteY1" fmla="*/ 974871 h 1490669"/>
                    <a:gd name="connsiteX2" fmla="*/ 180 w 834607"/>
                    <a:gd name="connsiteY2" fmla="*/ 741958 h 1490669"/>
                    <a:gd name="connsiteX3" fmla="*/ 181334 w 834607"/>
                    <a:gd name="connsiteY3" fmla="*/ 25965 h 1490669"/>
                    <a:gd name="connsiteX4" fmla="*/ 250346 w 834607"/>
                    <a:gd name="connsiteY4" fmla="*/ 155361 h 1490669"/>
                    <a:gd name="connsiteX5" fmla="*/ 345236 w 834607"/>
                    <a:gd name="connsiteY5" fmla="*/ 138109 h 1490669"/>
                    <a:gd name="connsiteX6" fmla="*/ 362489 w 834607"/>
                    <a:gd name="connsiteY6" fmla="*/ 232999 h 1490669"/>
                    <a:gd name="connsiteX7" fmla="*/ 423269 w 834607"/>
                    <a:gd name="connsiteY7" fmla="*/ 250449 h 1490669"/>
                    <a:gd name="connsiteX8" fmla="*/ 444341 w 834607"/>
                    <a:gd name="connsiteY8" fmla="*/ 406121 h 1490669"/>
                    <a:gd name="connsiteX9" fmla="*/ 508743 w 834607"/>
                    <a:gd name="connsiteY9" fmla="*/ 452677 h 1490669"/>
                    <a:gd name="connsiteX10" fmla="*/ 474632 w 834607"/>
                    <a:gd name="connsiteY10" fmla="*/ 560803 h 1490669"/>
                    <a:gd name="connsiteX11" fmla="*/ 552270 w 834607"/>
                    <a:gd name="connsiteY11" fmla="*/ 586682 h 1490669"/>
                    <a:gd name="connsiteX12" fmla="*/ 552270 w 834607"/>
                    <a:gd name="connsiteY12" fmla="*/ 690199 h 1490669"/>
                    <a:gd name="connsiteX13" fmla="*/ 791637 w 834607"/>
                    <a:gd name="connsiteY13" fmla="*/ 1061794 h 1490669"/>
                    <a:gd name="connsiteX14" fmla="*/ 584339 w 834607"/>
                    <a:gd name="connsiteY14" fmla="*/ 1486925 h 1490669"/>
                    <a:gd name="connsiteX0" fmla="*/ 82816 w 834601"/>
                    <a:gd name="connsiteY0" fmla="*/ 1353249 h 1490669"/>
                    <a:gd name="connsiteX1" fmla="*/ 146823 w 834601"/>
                    <a:gd name="connsiteY1" fmla="*/ 974871 h 1490669"/>
                    <a:gd name="connsiteX2" fmla="*/ 174 w 834601"/>
                    <a:gd name="connsiteY2" fmla="*/ 741958 h 1490669"/>
                    <a:gd name="connsiteX3" fmla="*/ 181328 w 834601"/>
                    <a:gd name="connsiteY3" fmla="*/ 25965 h 1490669"/>
                    <a:gd name="connsiteX4" fmla="*/ 250340 w 834601"/>
                    <a:gd name="connsiteY4" fmla="*/ 155361 h 1490669"/>
                    <a:gd name="connsiteX5" fmla="*/ 345230 w 834601"/>
                    <a:gd name="connsiteY5" fmla="*/ 138109 h 1490669"/>
                    <a:gd name="connsiteX6" fmla="*/ 362483 w 834601"/>
                    <a:gd name="connsiteY6" fmla="*/ 232999 h 1490669"/>
                    <a:gd name="connsiteX7" fmla="*/ 423263 w 834601"/>
                    <a:gd name="connsiteY7" fmla="*/ 250449 h 1490669"/>
                    <a:gd name="connsiteX8" fmla="*/ 444335 w 834601"/>
                    <a:gd name="connsiteY8" fmla="*/ 406121 h 1490669"/>
                    <a:gd name="connsiteX9" fmla="*/ 508737 w 834601"/>
                    <a:gd name="connsiteY9" fmla="*/ 452677 h 1490669"/>
                    <a:gd name="connsiteX10" fmla="*/ 474626 w 834601"/>
                    <a:gd name="connsiteY10" fmla="*/ 560803 h 1490669"/>
                    <a:gd name="connsiteX11" fmla="*/ 552264 w 834601"/>
                    <a:gd name="connsiteY11" fmla="*/ 586682 h 1490669"/>
                    <a:gd name="connsiteX12" fmla="*/ 552264 w 834601"/>
                    <a:gd name="connsiteY12" fmla="*/ 690199 h 1490669"/>
                    <a:gd name="connsiteX13" fmla="*/ 791631 w 834601"/>
                    <a:gd name="connsiteY13" fmla="*/ 1061794 h 1490669"/>
                    <a:gd name="connsiteX14" fmla="*/ 584333 w 834601"/>
                    <a:gd name="connsiteY14" fmla="*/ 1486925 h 1490669"/>
                    <a:gd name="connsiteX0" fmla="*/ 82816 w 834601"/>
                    <a:gd name="connsiteY0" fmla="*/ 1353249 h 1490669"/>
                    <a:gd name="connsiteX1" fmla="*/ 146823 w 834601"/>
                    <a:gd name="connsiteY1" fmla="*/ 974871 h 1490669"/>
                    <a:gd name="connsiteX2" fmla="*/ 174 w 834601"/>
                    <a:gd name="connsiteY2" fmla="*/ 741958 h 1490669"/>
                    <a:gd name="connsiteX3" fmla="*/ 181328 w 834601"/>
                    <a:gd name="connsiteY3" fmla="*/ 25965 h 1490669"/>
                    <a:gd name="connsiteX4" fmla="*/ 250340 w 834601"/>
                    <a:gd name="connsiteY4" fmla="*/ 155361 h 1490669"/>
                    <a:gd name="connsiteX5" fmla="*/ 345230 w 834601"/>
                    <a:gd name="connsiteY5" fmla="*/ 138109 h 1490669"/>
                    <a:gd name="connsiteX6" fmla="*/ 362483 w 834601"/>
                    <a:gd name="connsiteY6" fmla="*/ 232999 h 1490669"/>
                    <a:gd name="connsiteX7" fmla="*/ 423263 w 834601"/>
                    <a:gd name="connsiteY7" fmla="*/ 250449 h 1490669"/>
                    <a:gd name="connsiteX8" fmla="*/ 444335 w 834601"/>
                    <a:gd name="connsiteY8" fmla="*/ 406121 h 1490669"/>
                    <a:gd name="connsiteX9" fmla="*/ 508737 w 834601"/>
                    <a:gd name="connsiteY9" fmla="*/ 452677 h 1490669"/>
                    <a:gd name="connsiteX10" fmla="*/ 474626 w 834601"/>
                    <a:gd name="connsiteY10" fmla="*/ 560803 h 1490669"/>
                    <a:gd name="connsiteX11" fmla="*/ 552264 w 834601"/>
                    <a:gd name="connsiteY11" fmla="*/ 586682 h 1490669"/>
                    <a:gd name="connsiteX12" fmla="*/ 552264 w 834601"/>
                    <a:gd name="connsiteY12" fmla="*/ 690199 h 1490669"/>
                    <a:gd name="connsiteX13" fmla="*/ 791631 w 834601"/>
                    <a:gd name="connsiteY13" fmla="*/ 1061794 h 1490669"/>
                    <a:gd name="connsiteX14" fmla="*/ 584333 w 834601"/>
                    <a:gd name="connsiteY14" fmla="*/ 1486925 h 1490669"/>
                    <a:gd name="connsiteX0" fmla="*/ 82816 w 843783"/>
                    <a:gd name="connsiteY0" fmla="*/ 1353249 h 1469784"/>
                    <a:gd name="connsiteX1" fmla="*/ 146823 w 843783"/>
                    <a:gd name="connsiteY1" fmla="*/ 974871 h 1469784"/>
                    <a:gd name="connsiteX2" fmla="*/ 174 w 843783"/>
                    <a:gd name="connsiteY2" fmla="*/ 741958 h 1469784"/>
                    <a:gd name="connsiteX3" fmla="*/ 181328 w 843783"/>
                    <a:gd name="connsiteY3" fmla="*/ 25965 h 1469784"/>
                    <a:gd name="connsiteX4" fmla="*/ 250340 w 843783"/>
                    <a:gd name="connsiteY4" fmla="*/ 155361 h 1469784"/>
                    <a:gd name="connsiteX5" fmla="*/ 345230 w 843783"/>
                    <a:gd name="connsiteY5" fmla="*/ 138109 h 1469784"/>
                    <a:gd name="connsiteX6" fmla="*/ 362483 w 843783"/>
                    <a:gd name="connsiteY6" fmla="*/ 232999 h 1469784"/>
                    <a:gd name="connsiteX7" fmla="*/ 423263 w 843783"/>
                    <a:gd name="connsiteY7" fmla="*/ 250449 h 1469784"/>
                    <a:gd name="connsiteX8" fmla="*/ 444335 w 843783"/>
                    <a:gd name="connsiteY8" fmla="*/ 406121 h 1469784"/>
                    <a:gd name="connsiteX9" fmla="*/ 508737 w 843783"/>
                    <a:gd name="connsiteY9" fmla="*/ 452677 h 1469784"/>
                    <a:gd name="connsiteX10" fmla="*/ 474626 w 843783"/>
                    <a:gd name="connsiteY10" fmla="*/ 560803 h 1469784"/>
                    <a:gd name="connsiteX11" fmla="*/ 552264 w 843783"/>
                    <a:gd name="connsiteY11" fmla="*/ 586682 h 1469784"/>
                    <a:gd name="connsiteX12" fmla="*/ 552264 w 843783"/>
                    <a:gd name="connsiteY12" fmla="*/ 690199 h 1469784"/>
                    <a:gd name="connsiteX13" fmla="*/ 791631 w 843783"/>
                    <a:gd name="connsiteY13" fmla="*/ 1061794 h 1469784"/>
                    <a:gd name="connsiteX14" fmla="*/ 601191 w 843783"/>
                    <a:gd name="connsiteY14" fmla="*/ 1465853 h 1469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843783" h="1469784">
                      <a:moveTo>
                        <a:pt x="82816" y="1353249"/>
                      </a:moveTo>
                      <a:cubicBezTo>
                        <a:pt x="159987" y="1206572"/>
                        <a:pt x="160597" y="1076753"/>
                        <a:pt x="146823" y="974871"/>
                      </a:cubicBezTo>
                      <a:cubicBezTo>
                        <a:pt x="133049" y="872989"/>
                        <a:pt x="-5577" y="900109"/>
                        <a:pt x="174" y="741958"/>
                      </a:cubicBezTo>
                      <a:cubicBezTo>
                        <a:pt x="5925" y="583807"/>
                        <a:pt x="139634" y="123731"/>
                        <a:pt x="181328" y="25965"/>
                      </a:cubicBezTo>
                      <a:cubicBezTo>
                        <a:pt x="223022" y="-71801"/>
                        <a:pt x="223023" y="136670"/>
                        <a:pt x="250340" y="155361"/>
                      </a:cubicBezTo>
                      <a:cubicBezTo>
                        <a:pt x="277657" y="174052"/>
                        <a:pt x="326540" y="125169"/>
                        <a:pt x="345230" y="138109"/>
                      </a:cubicBezTo>
                      <a:cubicBezTo>
                        <a:pt x="363920" y="151049"/>
                        <a:pt x="349478" y="214276"/>
                        <a:pt x="362483" y="232999"/>
                      </a:cubicBezTo>
                      <a:cubicBezTo>
                        <a:pt x="375488" y="251722"/>
                        <a:pt x="409621" y="221595"/>
                        <a:pt x="423263" y="250449"/>
                      </a:cubicBezTo>
                      <a:cubicBezTo>
                        <a:pt x="436905" y="279303"/>
                        <a:pt x="430089" y="372416"/>
                        <a:pt x="444335" y="406121"/>
                      </a:cubicBezTo>
                      <a:cubicBezTo>
                        <a:pt x="458581" y="439826"/>
                        <a:pt x="503689" y="426897"/>
                        <a:pt x="508737" y="452677"/>
                      </a:cubicBezTo>
                      <a:cubicBezTo>
                        <a:pt x="513786" y="478457"/>
                        <a:pt x="467372" y="538469"/>
                        <a:pt x="474626" y="560803"/>
                      </a:cubicBezTo>
                      <a:cubicBezTo>
                        <a:pt x="481880" y="583137"/>
                        <a:pt x="539324" y="565116"/>
                        <a:pt x="552264" y="586682"/>
                      </a:cubicBezTo>
                      <a:cubicBezTo>
                        <a:pt x="565204" y="608248"/>
                        <a:pt x="512370" y="611014"/>
                        <a:pt x="552264" y="690199"/>
                      </a:cubicBezTo>
                      <a:cubicBezTo>
                        <a:pt x="592158" y="769384"/>
                        <a:pt x="783477" y="932518"/>
                        <a:pt x="791631" y="1061794"/>
                      </a:cubicBezTo>
                      <a:cubicBezTo>
                        <a:pt x="799785" y="1191070"/>
                        <a:pt x="986018" y="1508629"/>
                        <a:pt x="601191" y="1465853"/>
                      </a:cubicBezTo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75" name="グループ化 1174">
                  <a:extLst>
                    <a:ext uri="{FF2B5EF4-FFF2-40B4-BE49-F238E27FC236}">
                      <a16:creationId xmlns:a16="http://schemas.microsoft.com/office/drawing/2014/main" id="{3A52CDD7-4444-4F14-9234-9288815E7267}"/>
                    </a:ext>
                  </a:extLst>
                </p:cNvPr>
                <p:cNvGrpSpPr/>
                <p:nvPr/>
              </p:nvGrpSpPr>
              <p:grpSpPr>
                <a:xfrm>
                  <a:off x="864335" y="2262907"/>
                  <a:ext cx="170974" cy="170974"/>
                  <a:chOff x="1389970" y="4934997"/>
                  <a:chExt cx="170974" cy="170974"/>
                </a:xfrm>
              </p:grpSpPr>
              <p:sp>
                <p:nvSpPr>
                  <p:cNvPr id="1176" name="楕円 1175">
                    <a:extLst>
                      <a:ext uri="{FF2B5EF4-FFF2-40B4-BE49-F238E27FC236}">
                        <a16:creationId xmlns:a16="http://schemas.microsoft.com/office/drawing/2014/main" id="{884E2853-AD06-4821-8A72-C132C2B8536D}"/>
                      </a:ext>
                    </a:extLst>
                  </p:cNvPr>
                  <p:cNvSpPr/>
                  <p:nvPr/>
                </p:nvSpPr>
                <p:spPr>
                  <a:xfrm>
                    <a:off x="1389970" y="4934997"/>
                    <a:ext cx="170974" cy="170974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7" name="楕円 1176">
                    <a:extLst>
                      <a:ext uri="{FF2B5EF4-FFF2-40B4-BE49-F238E27FC236}">
                        <a16:creationId xmlns:a16="http://schemas.microsoft.com/office/drawing/2014/main" id="{EE4667A6-6394-4629-89C2-86D83D8E22F8}"/>
                      </a:ext>
                    </a:extLst>
                  </p:cNvPr>
                  <p:cNvSpPr/>
                  <p:nvPr/>
                </p:nvSpPr>
                <p:spPr>
                  <a:xfrm>
                    <a:off x="1414914" y="4967071"/>
                    <a:ext cx="106825" cy="106825"/>
                  </a:xfrm>
                  <a:prstGeom prst="ellipse">
                    <a:avLst/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A4A440F0-456E-41CA-A85C-8091CAD1281A}"/>
              </a:ext>
            </a:extLst>
          </p:cNvPr>
          <p:cNvGrpSpPr/>
          <p:nvPr/>
        </p:nvGrpSpPr>
        <p:grpSpPr>
          <a:xfrm>
            <a:off x="6625496" y="3851856"/>
            <a:ext cx="2584202" cy="2584202"/>
            <a:chOff x="6625496" y="3851856"/>
            <a:chExt cx="2584202" cy="2584202"/>
          </a:xfrm>
        </p:grpSpPr>
        <p:sp>
          <p:nvSpPr>
            <p:cNvPr id="286" name="楕円 285">
              <a:extLst>
                <a:ext uri="{FF2B5EF4-FFF2-40B4-BE49-F238E27FC236}">
                  <a16:creationId xmlns:a16="http://schemas.microsoft.com/office/drawing/2014/main" id="{08C266A3-40EC-4DFA-8964-4628D861E2BC}"/>
                </a:ext>
              </a:extLst>
            </p:cNvPr>
            <p:cNvSpPr/>
            <p:nvPr/>
          </p:nvSpPr>
          <p:spPr>
            <a:xfrm>
              <a:off x="6625496" y="3851856"/>
              <a:ext cx="2584202" cy="258420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0D2F90C0-69F2-4D2C-B77E-AB875311743E}"/>
                </a:ext>
              </a:extLst>
            </p:cNvPr>
            <p:cNvGrpSpPr/>
            <p:nvPr/>
          </p:nvGrpSpPr>
          <p:grpSpPr>
            <a:xfrm>
              <a:off x="6708525" y="4063322"/>
              <a:ext cx="2063289" cy="2044180"/>
              <a:chOff x="6683464" y="3912818"/>
              <a:chExt cx="2370395" cy="2348442"/>
            </a:xfrm>
          </p:grpSpPr>
          <p:sp>
            <p:nvSpPr>
              <p:cNvPr id="1324" name="フリーフォーム: 図形 1323">
                <a:extLst>
                  <a:ext uri="{FF2B5EF4-FFF2-40B4-BE49-F238E27FC236}">
                    <a16:creationId xmlns:a16="http://schemas.microsoft.com/office/drawing/2014/main" id="{58A092E2-68A9-49C1-90AA-E675BDA623E3}"/>
                  </a:ext>
                </a:extLst>
              </p:cNvPr>
              <p:cNvSpPr/>
              <p:nvPr/>
            </p:nvSpPr>
            <p:spPr>
              <a:xfrm>
                <a:off x="7631343" y="3912818"/>
                <a:ext cx="1155608" cy="914421"/>
              </a:xfrm>
              <a:custGeom>
                <a:avLst/>
                <a:gdLst>
                  <a:gd name="connsiteX0" fmla="*/ 1705668 w 2375026"/>
                  <a:gd name="connsiteY0" fmla="*/ 1872613 h 2093720"/>
                  <a:gd name="connsiteX1" fmla="*/ 1705669 w 2375026"/>
                  <a:gd name="connsiteY1" fmla="*/ 1872613 h 2093720"/>
                  <a:gd name="connsiteX2" fmla="*/ 1722215 w 2375026"/>
                  <a:gd name="connsiteY2" fmla="*/ 1879889 h 2093720"/>
                  <a:gd name="connsiteX3" fmla="*/ 1725375 w 2375026"/>
                  <a:gd name="connsiteY3" fmla="*/ 1883456 h 2093720"/>
                  <a:gd name="connsiteX4" fmla="*/ 1730807 w 2375026"/>
                  <a:gd name="connsiteY4" fmla="*/ 1882442 h 2093720"/>
                  <a:gd name="connsiteX5" fmla="*/ 1747802 w 2375026"/>
                  <a:gd name="connsiteY5" fmla="*/ 1881445 h 2093720"/>
                  <a:gd name="connsiteX6" fmla="*/ 1756505 w 2375026"/>
                  <a:gd name="connsiteY6" fmla="*/ 1881700 h 2093720"/>
                  <a:gd name="connsiteX7" fmla="*/ 1763438 w 2375026"/>
                  <a:gd name="connsiteY7" fmla="*/ 1882320 h 2093720"/>
                  <a:gd name="connsiteX8" fmla="*/ 1773612 w 2375026"/>
                  <a:gd name="connsiteY8" fmla="*/ 1880615 h 2093720"/>
                  <a:gd name="connsiteX9" fmla="*/ 1803014 w 2375026"/>
                  <a:gd name="connsiteY9" fmla="*/ 1879294 h 2093720"/>
                  <a:gd name="connsiteX10" fmla="*/ 1805953 w 2375026"/>
                  <a:gd name="connsiteY10" fmla="*/ 1878950 h 2093720"/>
                  <a:gd name="connsiteX11" fmla="*/ 1852551 w 2375026"/>
                  <a:gd name="connsiteY11" fmla="*/ 1879818 h 2093720"/>
                  <a:gd name="connsiteX12" fmla="*/ 1854109 w 2375026"/>
                  <a:gd name="connsiteY12" fmla="*/ 1880702 h 2093720"/>
                  <a:gd name="connsiteX13" fmla="*/ 1867823 w 2375026"/>
                  <a:gd name="connsiteY13" fmla="*/ 1881526 h 2093720"/>
                  <a:gd name="connsiteX14" fmla="*/ 1894885 w 2375026"/>
                  <a:gd name="connsiteY14" fmla="*/ 1884339 h 2093720"/>
                  <a:gd name="connsiteX15" fmla="*/ 1912829 w 2375026"/>
                  <a:gd name="connsiteY15" fmla="*/ 1888849 h 2093720"/>
                  <a:gd name="connsiteX16" fmla="*/ 1932340 w 2375026"/>
                  <a:gd name="connsiteY16" fmla="*/ 1886947 h 2093720"/>
                  <a:gd name="connsiteX17" fmla="*/ 1998212 w 2375026"/>
                  <a:gd name="connsiteY17" fmla="*/ 1906619 h 2093720"/>
                  <a:gd name="connsiteX18" fmla="*/ 1998449 w 2375026"/>
                  <a:gd name="connsiteY18" fmla="*/ 1907481 h 2093720"/>
                  <a:gd name="connsiteX19" fmla="*/ 1996036 w 2375026"/>
                  <a:gd name="connsiteY19" fmla="*/ 1907050 h 2093720"/>
                  <a:gd name="connsiteX20" fmla="*/ 1981730 w 2375026"/>
                  <a:gd name="connsiteY20" fmla="*/ 1905272 h 2093720"/>
                  <a:gd name="connsiteX21" fmla="*/ 1980188 w 2375026"/>
                  <a:gd name="connsiteY21" fmla="*/ 1905141 h 2093720"/>
                  <a:gd name="connsiteX22" fmla="*/ 1983239 w 2375026"/>
                  <a:gd name="connsiteY22" fmla="*/ 1907392 h 2093720"/>
                  <a:gd name="connsiteX23" fmla="*/ 1986537 w 2375026"/>
                  <a:gd name="connsiteY23" fmla="*/ 1911460 h 2093720"/>
                  <a:gd name="connsiteX24" fmla="*/ 1986774 w 2375026"/>
                  <a:gd name="connsiteY24" fmla="*/ 1912323 h 2093720"/>
                  <a:gd name="connsiteX25" fmla="*/ 1984361 w 2375026"/>
                  <a:gd name="connsiteY25" fmla="*/ 1911892 h 2093720"/>
                  <a:gd name="connsiteX26" fmla="*/ 1969349 w 2375026"/>
                  <a:gd name="connsiteY26" fmla="*/ 1910331 h 2093720"/>
                  <a:gd name="connsiteX27" fmla="*/ 1976070 w 2375026"/>
                  <a:gd name="connsiteY27" fmla="*/ 1915064 h 2093720"/>
                  <a:gd name="connsiteX28" fmla="*/ 1976275 w 2375026"/>
                  <a:gd name="connsiteY28" fmla="*/ 1915624 h 2093720"/>
                  <a:gd name="connsiteX29" fmla="*/ 1974197 w 2375026"/>
                  <a:gd name="connsiteY29" fmla="*/ 1915344 h 2093720"/>
                  <a:gd name="connsiteX30" fmla="*/ 1961880 w 2375026"/>
                  <a:gd name="connsiteY30" fmla="*/ 1914189 h 2093720"/>
                  <a:gd name="connsiteX31" fmla="*/ 1960552 w 2375026"/>
                  <a:gd name="connsiteY31" fmla="*/ 1914104 h 2093720"/>
                  <a:gd name="connsiteX32" fmla="*/ 1963179 w 2375026"/>
                  <a:gd name="connsiteY32" fmla="*/ 1915566 h 2093720"/>
                  <a:gd name="connsiteX33" fmla="*/ 1966018 w 2375026"/>
                  <a:gd name="connsiteY33" fmla="*/ 1918209 h 2093720"/>
                  <a:gd name="connsiteX34" fmla="*/ 1966222 w 2375026"/>
                  <a:gd name="connsiteY34" fmla="*/ 1918769 h 2093720"/>
                  <a:gd name="connsiteX35" fmla="*/ 1964145 w 2375026"/>
                  <a:gd name="connsiteY35" fmla="*/ 1918489 h 2093720"/>
                  <a:gd name="connsiteX36" fmla="*/ 1915918 w 2375026"/>
                  <a:gd name="connsiteY36" fmla="*/ 1916086 h 2093720"/>
                  <a:gd name="connsiteX37" fmla="*/ 1909626 w 2375026"/>
                  <a:gd name="connsiteY37" fmla="*/ 1921736 h 2093720"/>
                  <a:gd name="connsiteX38" fmla="*/ 1919148 w 2375026"/>
                  <a:gd name="connsiteY38" fmla="*/ 1919567 h 2093720"/>
                  <a:gd name="connsiteX39" fmla="*/ 1921700 w 2375026"/>
                  <a:gd name="connsiteY39" fmla="*/ 1924816 h 2093720"/>
                  <a:gd name="connsiteX40" fmla="*/ 1915483 w 2375026"/>
                  <a:gd name="connsiteY40" fmla="*/ 1927911 h 2093720"/>
                  <a:gd name="connsiteX41" fmla="*/ 1918378 w 2375026"/>
                  <a:gd name="connsiteY41" fmla="*/ 1933956 h 2093720"/>
                  <a:gd name="connsiteX42" fmla="*/ 1882751 w 2375026"/>
                  <a:gd name="connsiteY42" fmla="*/ 1951385 h 2093720"/>
                  <a:gd name="connsiteX43" fmla="*/ 1883008 w 2375026"/>
                  <a:gd name="connsiteY43" fmla="*/ 1944782 h 2093720"/>
                  <a:gd name="connsiteX44" fmla="*/ 1882856 w 2375026"/>
                  <a:gd name="connsiteY44" fmla="*/ 1944273 h 2093720"/>
                  <a:gd name="connsiteX45" fmla="*/ 1877883 w 2375026"/>
                  <a:gd name="connsiteY45" fmla="*/ 1943939 h 2093720"/>
                  <a:gd name="connsiteX46" fmla="*/ 1881390 w 2375026"/>
                  <a:gd name="connsiteY46" fmla="*/ 1940329 h 2093720"/>
                  <a:gd name="connsiteX47" fmla="*/ 1881062 w 2375026"/>
                  <a:gd name="connsiteY47" fmla="*/ 1939902 h 2093720"/>
                  <a:gd name="connsiteX48" fmla="*/ 1873275 w 2375026"/>
                  <a:gd name="connsiteY48" fmla="*/ 1943787 h 2093720"/>
                  <a:gd name="connsiteX49" fmla="*/ 1842439 w 2375026"/>
                  <a:gd name="connsiteY49" fmla="*/ 1948074 h 2093720"/>
                  <a:gd name="connsiteX50" fmla="*/ 1818421 w 2375026"/>
                  <a:gd name="connsiteY50" fmla="*/ 1942580 h 2093720"/>
                  <a:gd name="connsiteX51" fmla="*/ 1815281 w 2375026"/>
                  <a:gd name="connsiteY51" fmla="*/ 1941020 h 2093720"/>
                  <a:gd name="connsiteX52" fmla="*/ 1815120 w 2375026"/>
                  <a:gd name="connsiteY52" fmla="*/ 1941538 h 2093720"/>
                  <a:gd name="connsiteX53" fmla="*/ 1810132 w 2375026"/>
                  <a:gd name="connsiteY53" fmla="*/ 1964600 h 2093720"/>
                  <a:gd name="connsiteX54" fmla="*/ 1799468 w 2375026"/>
                  <a:gd name="connsiteY54" fmla="*/ 1992181 h 2093720"/>
                  <a:gd name="connsiteX55" fmla="*/ 1786867 w 2375026"/>
                  <a:gd name="connsiteY55" fmla="*/ 2014730 h 2093720"/>
                  <a:gd name="connsiteX56" fmla="*/ 1784172 w 2375026"/>
                  <a:gd name="connsiteY56" fmla="*/ 2000925 h 2093720"/>
                  <a:gd name="connsiteX57" fmla="*/ 1770924 w 2375026"/>
                  <a:gd name="connsiteY57" fmla="*/ 2013653 h 2093720"/>
                  <a:gd name="connsiteX58" fmla="*/ 1769953 w 2375026"/>
                  <a:gd name="connsiteY58" fmla="*/ 1994665 h 2093720"/>
                  <a:gd name="connsiteX59" fmla="*/ 1758319 w 2375026"/>
                  <a:gd name="connsiteY59" fmla="*/ 2009239 h 2093720"/>
                  <a:gd name="connsiteX60" fmla="*/ 1761660 w 2375026"/>
                  <a:gd name="connsiteY60" fmla="*/ 1972712 h 2093720"/>
                  <a:gd name="connsiteX61" fmla="*/ 1755843 w 2375026"/>
                  <a:gd name="connsiteY61" fmla="*/ 1911061 h 2093720"/>
                  <a:gd name="connsiteX62" fmla="*/ 1762465 w 2375026"/>
                  <a:gd name="connsiteY62" fmla="*/ 1903946 h 2093720"/>
                  <a:gd name="connsiteX63" fmla="*/ 1760722 w 2375026"/>
                  <a:gd name="connsiteY63" fmla="*/ 1902507 h 2093720"/>
                  <a:gd name="connsiteX64" fmla="*/ 1758904 w 2375026"/>
                  <a:gd name="connsiteY64" fmla="*/ 1900262 h 2093720"/>
                  <a:gd name="connsiteX65" fmla="*/ 1758313 w 2375026"/>
                  <a:gd name="connsiteY65" fmla="*/ 1899532 h 2093720"/>
                  <a:gd name="connsiteX66" fmla="*/ 1747802 w 2375026"/>
                  <a:gd name="connsiteY66" fmla="*/ 1899336 h 2093720"/>
                  <a:gd name="connsiteX67" fmla="*/ 1733166 w 2375026"/>
                  <a:gd name="connsiteY67" fmla="*/ 1899608 h 2093720"/>
                  <a:gd name="connsiteX68" fmla="*/ 1726317 w 2375026"/>
                  <a:gd name="connsiteY68" fmla="*/ 1899992 h 2093720"/>
                  <a:gd name="connsiteX69" fmla="*/ 1722868 w 2375026"/>
                  <a:gd name="connsiteY69" fmla="*/ 1903028 h 2093720"/>
                  <a:gd name="connsiteX70" fmla="*/ 1715943 w 2375026"/>
                  <a:gd name="connsiteY70" fmla="*/ 1904139 h 2093720"/>
                  <a:gd name="connsiteX71" fmla="*/ 1715606 w 2375026"/>
                  <a:gd name="connsiteY71" fmla="*/ 1905601 h 2093720"/>
                  <a:gd name="connsiteX72" fmla="*/ 1714040 w 2375026"/>
                  <a:gd name="connsiteY72" fmla="*/ 1905994 h 2093720"/>
                  <a:gd name="connsiteX73" fmla="*/ 1701853 w 2375026"/>
                  <a:gd name="connsiteY73" fmla="*/ 1906398 h 2093720"/>
                  <a:gd name="connsiteX74" fmla="*/ 1701845 w 2375026"/>
                  <a:gd name="connsiteY74" fmla="*/ 1906400 h 2093720"/>
                  <a:gd name="connsiteX75" fmla="*/ 1701840 w 2375026"/>
                  <a:gd name="connsiteY75" fmla="*/ 1906398 h 2093720"/>
                  <a:gd name="connsiteX76" fmla="*/ 1695573 w 2375026"/>
                  <a:gd name="connsiteY76" fmla="*/ 1905581 h 2093720"/>
                  <a:gd name="connsiteX77" fmla="*/ 1693051 w 2375026"/>
                  <a:gd name="connsiteY77" fmla="*/ 1904951 h 2093720"/>
                  <a:gd name="connsiteX78" fmla="*/ 1693731 w 2375026"/>
                  <a:gd name="connsiteY78" fmla="*/ 1903859 h 2093720"/>
                  <a:gd name="connsiteX79" fmla="*/ 1684083 w 2375026"/>
                  <a:gd name="connsiteY79" fmla="*/ 1900839 h 2093720"/>
                  <a:gd name="connsiteX80" fmla="*/ 1684071 w 2375026"/>
                  <a:gd name="connsiteY80" fmla="*/ 1900635 h 2093720"/>
                  <a:gd name="connsiteX81" fmla="*/ 1684060 w 2375026"/>
                  <a:gd name="connsiteY81" fmla="*/ 1900451 h 2093720"/>
                  <a:gd name="connsiteX82" fmla="*/ 1670025 w 2375026"/>
                  <a:gd name="connsiteY82" fmla="*/ 1898111 h 2093720"/>
                  <a:gd name="connsiteX83" fmla="*/ 1663729 w 2375026"/>
                  <a:gd name="connsiteY83" fmla="*/ 1897882 h 2093720"/>
                  <a:gd name="connsiteX84" fmla="*/ 1663339 w 2375026"/>
                  <a:gd name="connsiteY84" fmla="*/ 1897838 h 2093720"/>
                  <a:gd name="connsiteX85" fmla="*/ 1662483 w 2375026"/>
                  <a:gd name="connsiteY85" fmla="*/ 1897452 h 2093720"/>
                  <a:gd name="connsiteX86" fmla="*/ 1669223 w 2375026"/>
                  <a:gd name="connsiteY86" fmla="*/ 1894203 h 2093720"/>
                  <a:gd name="connsiteX87" fmla="*/ 1684320 w 2375026"/>
                  <a:gd name="connsiteY87" fmla="*/ 1889611 h 2093720"/>
                  <a:gd name="connsiteX88" fmla="*/ 1686174 w 2375026"/>
                  <a:gd name="connsiteY88" fmla="*/ 1888419 h 2093720"/>
                  <a:gd name="connsiteX89" fmla="*/ 1686771 w 2375026"/>
                  <a:gd name="connsiteY89" fmla="*/ 1887557 h 2093720"/>
                  <a:gd name="connsiteX90" fmla="*/ 1691945 w 2375026"/>
                  <a:gd name="connsiteY90" fmla="*/ 1880086 h 2093720"/>
                  <a:gd name="connsiteX91" fmla="*/ 1705668 w 2375026"/>
                  <a:gd name="connsiteY91" fmla="*/ 1872613 h 2093720"/>
                  <a:gd name="connsiteX92" fmla="*/ 2173715 w 2375026"/>
                  <a:gd name="connsiteY92" fmla="*/ 1843069 h 2093720"/>
                  <a:gd name="connsiteX93" fmla="*/ 2179892 w 2375026"/>
                  <a:gd name="connsiteY93" fmla="*/ 1864323 h 2093720"/>
                  <a:gd name="connsiteX94" fmla="*/ 2193069 w 2375026"/>
                  <a:gd name="connsiteY94" fmla="*/ 1861927 h 2093720"/>
                  <a:gd name="connsiteX95" fmla="*/ 2195464 w 2375026"/>
                  <a:gd name="connsiteY95" fmla="*/ 1875104 h 2093720"/>
                  <a:gd name="connsiteX96" fmla="*/ 2203904 w 2375026"/>
                  <a:gd name="connsiteY96" fmla="*/ 1877527 h 2093720"/>
                  <a:gd name="connsiteX97" fmla="*/ 2206831 w 2375026"/>
                  <a:gd name="connsiteY97" fmla="*/ 1899144 h 2093720"/>
                  <a:gd name="connsiteX98" fmla="*/ 2215774 w 2375026"/>
                  <a:gd name="connsiteY98" fmla="*/ 1905609 h 2093720"/>
                  <a:gd name="connsiteX99" fmla="*/ 2211037 w 2375026"/>
                  <a:gd name="connsiteY99" fmla="*/ 1920624 h 2093720"/>
                  <a:gd name="connsiteX100" fmla="*/ 2221818 w 2375026"/>
                  <a:gd name="connsiteY100" fmla="*/ 1924217 h 2093720"/>
                  <a:gd name="connsiteX101" fmla="*/ 2221818 w 2375026"/>
                  <a:gd name="connsiteY101" fmla="*/ 1938592 h 2093720"/>
                  <a:gd name="connsiteX102" fmla="*/ 2255057 w 2375026"/>
                  <a:gd name="connsiteY102" fmla="*/ 1990193 h 2093720"/>
                  <a:gd name="connsiteX103" fmla="*/ 2258917 w 2375026"/>
                  <a:gd name="connsiteY103" fmla="*/ 2007369 h 2093720"/>
                  <a:gd name="connsiteX104" fmla="*/ 2262040 w 2375026"/>
                  <a:gd name="connsiteY104" fmla="*/ 2025694 h 2093720"/>
                  <a:gd name="connsiteX105" fmla="*/ 2271462 w 2375026"/>
                  <a:gd name="connsiteY105" fmla="*/ 2026674 h 2093720"/>
                  <a:gd name="connsiteX106" fmla="*/ 2289405 w 2375026"/>
                  <a:gd name="connsiteY106" fmla="*/ 2031184 h 2093720"/>
                  <a:gd name="connsiteX107" fmla="*/ 2308917 w 2375026"/>
                  <a:gd name="connsiteY107" fmla="*/ 2029281 h 2093720"/>
                  <a:gd name="connsiteX108" fmla="*/ 2374789 w 2375026"/>
                  <a:gd name="connsiteY108" fmla="*/ 2048953 h 2093720"/>
                  <a:gd name="connsiteX109" fmla="*/ 2375026 w 2375026"/>
                  <a:gd name="connsiteY109" fmla="*/ 2049815 h 2093720"/>
                  <a:gd name="connsiteX110" fmla="*/ 2372613 w 2375026"/>
                  <a:gd name="connsiteY110" fmla="*/ 2049384 h 2093720"/>
                  <a:gd name="connsiteX111" fmla="*/ 2358308 w 2375026"/>
                  <a:gd name="connsiteY111" fmla="*/ 2047606 h 2093720"/>
                  <a:gd name="connsiteX112" fmla="*/ 2356765 w 2375026"/>
                  <a:gd name="connsiteY112" fmla="*/ 2047475 h 2093720"/>
                  <a:gd name="connsiteX113" fmla="*/ 2359816 w 2375026"/>
                  <a:gd name="connsiteY113" fmla="*/ 2049726 h 2093720"/>
                  <a:gd name="connsiteX114" fmla="*/ 2363114 w 2375026"/>
                  <a:gd name="connsiteY114" fmla="*/ 2053794 h 2093720"/>
                  <a:gd name="connsiteX115" fmla="*/ 2363352 w 2375026"/>
                  <a:gd name="connsiteY115" fmla="*/ 2054657 h 2093720"/>
                  <a:gd name="connsiteX116" fmla="*/ 2360938 w 2375026"/>
                  <a:gd name="connsiteY116" fmla="*/ 2054226 h 2093720"/>
                  <a:gd name="connsiteX117" fmla="*/ 2345926 w 2375026"/>
                  <a:gd name="connsiteY117" fmla="*/ 2052665 h 2093720"/>
                  <a:gd name="connsiteX118" fmla="*/ 2352648 w 2375026"/>
                  <a:gd name="connsiteY118" fmla="*/ 2057398 h 2093720"/>
                  <a:gd name="connsiteX119" fmla="*/ 2352852 w 2375026"/>
                  <a:gd name="connsiteY119" fmla="*/ 2057958 h 2093720"/>
                  <a:gd name="connsiteX120" fmla="*/ 2350774 w 2375026"/>
                  <a:gd name="connsiteY120" fmla="*/ 2057678 h 2093720"/>
                  <a:gd name="connsiteX121" fmla="*/ 2338457 w 2375026"/>
                  <a:gd name="connsiteY121" fmla="*/ 2056523 h 2093720"/>
                  <a:gd name="connsiteX122" fmla="*/ 2337129 w 2375026"/>
                  <a:gd name="connsiteY122" fmla="*/ 2056438 h 2093720"/>
                  <a:gd name="connsiteX123" fmla="*/ 2339756 w 2375026"/>
                  <a:gd name="connsiteY123" fmla="*/ 2057900 h 2093720"/>
                  <a:gd name="connsiteX124" fmla="*/ 2342596 w 2375026"/>
                  <a:gd name="connsiteY124" fmla="*/ 2060543 h 2093720"/>
                  <a:gd name="connsiteX125" fmla="*/ 2342800 w 2375026"/>
                  <a:gd name="connsiteY125" fmla="*/ 2061103 h 2093720"/>
                  <a:gd name="connsiteX126" fmla="*/ 2340722 w 2375026"/>
                  <a:gd name="connsiteY126" fmla="*/ 2060823 h 2093720"/>
                  <a:gd name="connsiteX127" fmla="*/ 2292496 w 2375026"/>
                  <a:gd name="connsiteY127" fmla="*/ 2058420 h 2093720"/>
                  <a:gd name="connsiteX128" fmla="*/ 2286202 w 2375026"/>
                  <a:gd name="connsiteY128" fmla="*/ 2064071 h 2093720"/>
                  <a:gd name="connsiteX129" fmla="*/ 2295725 w 2375026"/>
                  <a:gd name="connsiteY129" fmla="*/ 2061902 h 2093720"/>
                  <a:gd name="connsiteX130" fmla="*/ 2298277 w 2375026"/>
                  <a:gd name="connsiteY130" fmla="*/ 2067152 h 2093720"/>
                  <a:gd name="connsiteX131" fmla="*/ 2292059 w 2375026"/>
                  <a:gd name="connsiteY131" fmla="*/ 2070246 h 2093720"/>
                  <a:gd name="connsiteX132" fmla="*/ 2294954 w 2375026"/>
                  <a:gd name="connsiteY132" fmla="*/ 2076290 h 2093720"/>
                  <a:gd name="connsiteX133" fmla="*/ 2259327 w 2375026"/>
                  <a:gd name="connsiteY133" fmla="*/ 2093720 h 2093720"/>
                  <a:gd name="connsiteX134" fmla="*/ 2259584 w 2375026"/>
                  <a:gd name="connsiteY134" fmla="*/ 2087117 h 2093720"/>
                  <a:gd name="connsiteX135" fmla="*/ 2259432 w 2375026"/>
                  <a:gd name="connsiteY135" fmla="*/ 2086608 h 2093720"/>
                  <a:gd name="connsiteX136" fmla="*/ 2254459 w 2375026"/>
                  <a:gd name="connsiteY136" fmla="*/ 2086273 h 2093720"/>
                  <a:gd name="connsiteX137" fmla="*/ 2257966 w 2375026"/>
                  <a:gd name="connsiteY137" fmla="*/ 2082663 h 2093720"/>
                  <a:gd name="connsiteX138" fmla="*/ 2257638 w 2375026"/>
                  <a:gd name="connsiteY138" fmla="*/ 2082237 h 2093720"/>
                  <a:gd name="connsiteX139" fmla="*/ 2249851 w 2375026"/>
                  <a:gd name="connsiteY139" fmla="*/ 2086121 h 2093720"/>
                  <a:gd name="connsiteX140" fmla="*/ 2219015 w 2375026"/>
                  <a:gd name="connsiteY140" fmla="*/ 2090408 h 2093720"/>
                  <a:gd name="connsiteX141" fmla="*/ 2137298 w 2375026"/>
                  <a:gd name="connsiteY141" fmla="*/ 2044841 h 2093720"/>
                  <a:gd name="connsiteX142" fmla="*/ 2135456 w 2375026"/>
                  <a:gd name="connsiteY142" fmla="*/ 2042566 h 2093720"/>
                  <a:gd name="connsiteX143" fmla="*/ 2134889 w 2375026"/>
                  <a:gd name="connsiteY143" fmla="*/ 2041866 h 2093720"/>
                  <a:gd name="connsiteX144" fmla="*/ 2124378 w 2375026"/>
                  <a:gd name="connsiteY144" fmla="*/ 2041671 h 2093720"/>
                  <a:gd name="connsiteX145" fmla="*/ 2109742 w 2375026"/>
                  <a:gd name="connsiteY145" fmla="*/ 2041943 h 2093720"/>
                  <a:gd name="connsiteX146" fmla="*/ 2102893 w 2375026"/>
                  <a:gd name="connsiteY146" fmla="*/ 2042327 h 2093720"/>
                  <a:gd name="connsiteX147" fmla="*/ 2099444 w 2375026"/>
                  <a:gd name="connsiteY147" fmla="*/ 2045362 h 2093720"/>
                  <a:gd name="connsiteX148" fmla="*/ 2092519 w 2375026"/>
                  <a:gd name="connsiteY148" fmla="*/ 2046473 h 2093720"/>
                  <a:gd name="connsiteX149" fmla="*/ 2092182 w 2375026"/>
                  <a:gd name="connsiteY149" fmla="*/ 2047936 h 2093720"/>
                  <a:gd name="connsiteX150" fmla="*/ 2090616 w 2375026"/>
                  <a:gd name="connsiteY150" fmla="*/ 2048328 h 2093720"/>
                  <a:gd name="connsiteX151" fmla="*/ 2078429 w 2375026"/>
                  <a:gd name="connsiteY151" fmla="*/ 2048733 h 2093720"/>
                  <a:gd name="connsiteX152" fmla="*/ 2078421 w 2375026"/>
                  <a:gd name="connsiteY152" fmla="*/ 2048734 h 2093720"/>
                  <a:gd name="connsiteX153" fmla="*/ 2078415 w 2375026"/>
                  <a:gd name="connsiteY153" fmla="*/ 2048733 h 2093720"/>
                  <a:gd name="connsiteX154" fmla="*/ 2072149 w 2375026"/>
                  <a:gd name="connsiteY154" fmla="*/ 2047916 h 2093720"/>
                  <a:gd name="connsiteX155" fmla="*/ 2069627 w 2375026"/>
                  <a:gd name="connsiteY155" fmla="*/ 2047285 h 2093720"/>
                  <a:gd name="connsiteX156" fmla="*/ 2070307 w 2375026"/>
                  <a:gd name="connsiteY156" fmla="*/ 2046194 h 2093720"/>
                  <a:gd name="connsiteX157" fmla="*/ 2060659 w 2375026"/>
                  <a:gd name="connsiteY157" fmla="*/ 2043173 h 2093720"/>
                  <a:gd name="connsiteX158" fmla="*/ 2060645 w 2375026"/>
                  <a:gd name="connsiteY158" fmla="*/ 2042946 h 2093720"/>
                  <a:gd name="connsiteX159" fmla="*/ 2060636 w 2375026"/>
                  <a:gd name="connsiteY159" fmla="*/ 2042786 h 2093720"/>
                  <a:gd name="connsiteX160" fmla="*/ 2046600 w 2375026"/>
                  <a:gd name="connsiteY160" fmla="*/ 2040446 h 2093720"/>
                  <a:gd name="connsiteX161" fmla="*/ 2040305 w 2375026"/>
                  <a:gd name="connsiteY161" fmla="*/ 2040217 h 2093720"/>
                  <a:gd name="connsiteX162" fmla="*/ 2039915 w 2375026"/>
                  <a:gd name="connsiteY162" fmla="*/ 2040172 h 2093720"/>
                  <a:gd name="connsiteX163" fmla="*/ 2039059 w 2375026"/>
                  <a:gd name="connsiteY163" fmla="*/ 2039787 h 2093720"/>
                  <a:gd name="connsiteX164" fmla="*/ 2045799 w 2375026"/>
                  <a:gd name="connsiteY164" fmla="*/ 2036537 h 2093720"/>
                  <a:gd name="connsiteX165" fmla="*/ 2060896 w 2375026"/>
                  <a:gd name="connsiteY165" fmla="*/ 2031946 h 2093720"/>
                  <a:gd name="connsiteX166" fmla="*/ 2062750 w 2375026"/>
                  <a:gd name="connsiteY166" fmla="*/ 2030754 h 2093720"/>
                  <a:gd name="connsiteX167" fmla="*/ 2068522 w 2375026"/>
                  <a:gd name="connsiteY167" fmla="*/ 2022420 h 2093720"/>
                  <a:gd name="connsiteX168" fmla="*/ 2082245 w 2375026"/>
                  <a:gd name="connsiteY168" fmla="*/ 2014947 h 2093720"/>
                  <a:gd name="connsiteX169" fmla="*/ 2098791 w 2375026"/>
                  <a:gd name="connsiteY169" fmla="*/ 2022223 h 2093720"/>
                  <a:gd name="connsiteX170" fmla="*/ 2101951 w 2375026"/>
                  <a:gd name="connsiteY170" fmla="*/ 2025790 h 2093720"/>
                  <a:gd name="connsiteX171" fmla="*/ 2107383 w 2375026"/>
                  <a:gd name="connsiteY171" fmla="*/ 2024776 h 2093720"/>
                  <a:gd name="connsiteX172" fmla="*/ 2124378 w 2375026"/>
                  <a:gd name="connsiteY172" fmla="*/ 2023779 h 2093720"/>
                  <a:gd name="connsiteX173" fmla="*/ 2133082 w 2375026"/>
                  <a:gd name="connsiteY173" fmla="*/ 2024035 h 2093720"/>
                  <a:gd name="connsiteX174" fmla="*/ 2140014 w 2375026"/>
                  <a:gd name="connsiteY174" fmla="*/ 2024655 h 2093720"/>
                  <a:gd name="connsiteX175" fmla="*/ 2150189 w 2375026"/>
                  <a:gd name="connsiteY175" fmla="*/ 2022949 h 2093720"/>
                  <a:gd name="connsiteX176" fmla="*/ 2159236 w 2375026"/>
                  <a:gd name="connsiteY176" fmla="*/ 2022542 h 2093720"/>
                  <a:gd name="connsiteX177" fmla="*/ 2165809 w 2375026"/>
                  <a:gd name="connsiteY177" fmla="*/ 2002061 h 2093720"/>
                  <a:gd name="connsiteX178" fmla="*/ 2165517 w 2375026"/>
                  <a:gd name="connsiteY178" fmla="*/ 1978123 h 2093720"/>
                  <a:gd name="connsiteX179" fmla="*/ 2145153 w 2375026"/>
                  <a:gd name="connsiteY179" fmla="*/ 1945779 h 2093720"/>
                  <a:gd name="connsiteX180" fmla="*/ 2170309 w 2375026"/>
                  <a:gd name="connsiteY180" fmla="*/ 1846354 h 2093720"/>
                  <a:gd name="connsiteX181" fmla="*/ 2173715 w 2375026"/>
                  <a:gd name="connsiteY181" fmla="*/ 1843069 h 2093720"/>
                  <a:gd name="connsiteX182" fmla="*/ 1379765 w 2375026"/>
                  <a:gd name="connsiteY182" fmla="*/ 1622527 h 2093720"/>
                  <a:gd name="connsiteX183" fmla="*/ 1385942 w 2375026"/>
                  <a:gd name="connsiteY183" fmla="*/ 1643781 h 2093720"/>
                  <a:gd name="connsiteX184" fmla="*/ 1399119 w 2375026"/>
                  <a:gd name="connsiteY184" fmla="*/ 1641385 h 2093720"/>
                  <a:gd name="connsiteX185" fmla="*/ 1401514 w 2375026"/>
                  <a:gd name="connsiteY185" fmla="*/ 1654562 h 2093720"/>
                  <a:gd name="connsiteX186" fmla="*/ 1409954 w 2375026"/>
                  <a:gd name="connsiteY186" fmla="*/ 1656985 h 2093720"/>
                  <a:gd name="connsiteX187" fmla="*/ 1412881 w 2375026"/>
                  <a:gd name="connsiteY187" fmla="*/ 1678602 h 2093720"/>
                  <a:gd name="connsiteX188" fmla="*/ 1421824 w 2375026"/>
                  <a:gd name="connsiteY188" fmla="*/ 1685067 h 2093720"/>
                  <a:gd name="connsiteX189" fmla="*/ 1417087 w 2375026"/>
                  <a:gd name="connsiteY189" fmla="*/ 1700082 h 2093720"/>
                  <a:gd name="connsiteX190" fmla="*/ 1427868 w 2375026"/>
                  <a:gd name="connsiteY190" fmla="*/ 1703675 h 2093720"/>
                  <a:gd name="connsiteX191" fmla="*/ 1427868 w 2375026"/>
                  <a:gd name="connsiteY191" fmla="*/ 1718050 h 2093720"/>
                  <a:gd name="connsiteX192" fmla="*/ 1461107 w 2375026"/>
                  <a:gd name="connsiteY192" fmla="*/ 1769651 h 2093720"/>
                  <a:gd name="connsiteX193" fmla="*/ 1464967 w 2375026"/>
                  <a:gd name="connsiteY193" fmla="*/ 1786827 h 2093720"/>
                  <a:gd name="connsiteX194" fmla="*/ 1468125 w 2375026"/>
                  <a:gd name="connsiteY194" fmla="*/ 1805354 h 2093720"/>
                  <a:gd name="connsiteX195" fmla="*/ 1477512 w 2375026"/>
                  <a:gd name="connsiteY195" fmla="*/ 1806131 h 2093720"/>
                  <a:gd name="connsiteX196" fmla="*/ 1495455 w 2375026"/>
                  <a:gd name="connsiteY196" fmla="*/ 1810641 h 2093720"/>
                  <a:gd name="connsiteX197" fmla="*/ 1514967 w 2375026"/>
                  <a:gd name="connsiteY197" fmla="*/ 1808738 h 2093720"/>
                  <a:gd name="connsiteX198" fmla="*/ 1580839 w 2375026"/>
                  <a:gd name="connsiteY198" fmla="*/ 1828410 h 2093720"/>
                  <a:gd name="connsiteX199" fmla="*/ 1581076 w 2375026"/>
                  <a:gd name="connsiteY199" fmla="*/ 1829272 h 2093720"/>
                  <a:gd name="connsiteX200" fmla="*/ 1578663 w 2375026"/>
                  <a:gd name="connsiteY200" fmla="*/ 1828842 h 2093720"/>
                  <a:gd name="connsiteX201" fmla="*/ 1564358 w 2375026"/>
                  <a:gd name="connsiteY201" fmla="*/ 1827064 h 2093720"/>
                  <a:gd name="connsiteX202" fmla="*/ 1562815 w 2375026"/>
                  <a:gd name="connsiteY202" fmla="*/ 1826932 h 2093720"/>
                  <a:gd name="connsiteX203" fmla="*/ 1565866 w 2375026"/>
                  <a:gd name="connsiteY203" fmla="*/ 1829183 h 2093720"/>
                  <a:gd name="connsiteX204" fmla="*/ 1569164 w 2375026"/>
                  <a:gd name="connsiteY204" fmla="*/ 1833252 h 2093720"/>
                  <a:gd name="connsiteX205" fmla="*/ 1569402 w 2375026"/>
                  <a:gd name="connsiteY205" fmla="*/ 1834114 h 2093720"/>
                  <a:gd name="connsiteX206" fmla="*/ 1566988 w 2375026"/>
                  <a:gd name="connsiteY206" fmla="*/ 1833683 h 2093720"/>
                  <a:gd name="connsiteX207" fmla="*/ 1551976 w 2375026"/>
                  <a:gd name="connsiteY207" fmla="*/ 1832123 h 2093720"/>
                  <a:gd name="connsiteX208" fmla="*/ 1558698 w 2375026"/>
                  <a:gd name="connsiteY208" fmla="*/ 1836855 h 2093720"/>
                  <a:gd name="connsiteX209" fmla="*/ 1558902 w 2375026"/>
                  <a:gd name="connsiteY209" fmla="*/ 1837415 h 2093720"/>
                  <a:gd name="connsiteX210" fmla="*/ 1556824 w 2375026"/>
                  <a:gd name="connsiteY210" fmla="*/ 1837136 h 2093720"/>
                  <a:gd name="connsiteX211" fmla="*/ 1544507 w 2375026"/>
                  <a:gd name="connsiteY211" fmla="*/ 1835981 h 2093720"/>
                  <a:gd name="connsiteX212" fmla="*/ 1543179 w 2375026"/>
                  <a:gd name="connsiteY212" fmla="*/ 1835895 h 2093720"/>
                  <a:gd name="connsiteX213" fmla="*/ 1545806 w 2375026"/>
                  <a:gd name="connsiteY213" fmla="*/ 1837358 h 2093720"/>
                  <a:gd name="connsiteX214" fmla="*/ 1548646 w 2375026"/>
                  <a:gd name="connsiteY214" fmla="*/ 1840000 h 2093720"/>
                  <a:gd name="connsiteX215" fmla="*/ 1548850 w 2375026"/>
                  <a:gd name="connsiteY215" fmla="*/ 1840560 h 2093720"/>
                  <a:gd name="connsiteX216" fmla="*/ 1546772 w 2375026"/>
                  <a:gd name="connsiteY216" fmla="*/ 1840281 h 2093720"/>
                  <a:gd name="connsiteX217" fmla="*/ 1498546 w 2375026"/>
                  <a:gd name="connsiteY217" fmla="*/ 1837877 h 2093720"/>
                  <a:gd name="connsiteX218" fmla="*/ 1492252 w 2375026"/>
                  <a:gd name="connsiteY218" fmla="*/ 1843529 h 2093720"/>
                  <a:gd name="connsiteX219" fmla="*/ 1501775 w 2375026"/>
                  <a:gd name="connsiteY219" fmla="*/ 1841360 h 2093720"/>
                  <a:gd name="connsiteX220" fmla="*/ 1504327 w 2375026"/>
                  <a:gd name="connsiteY220" fmla="*/ 1846609 h 2093720"/>
                  <a:gd name="connsiteX221" fmla="*/ 1498109 w 2375026"/>
                  <a:gd name="connsiteY221" fmla="*/ 1849704 h 2093720"/>
                  <a:gd name="connsiteX222" fmla="*/ 1501004 w 2375026"/>
                  <a:gd name="connsiteY222" fmla="*/ 1855748 h 2093720"/>
                  <a:gd name="connsiteX223" fmla="*/ 1465377 w 2375026"/>
                  <a:gd name="connsiteY223" fmla="*/ 1873177 h 2093720"/>
                  <a:gd name="connsiteX224" fmla="*/ 1465634 w 2375026"/>
                  <a:gd name="connsiteY224" fmla="*/ 1866574 h 2093720"/>
                  <a:gd name="connsiteX225" fmla="*/ 1465482 w 2375026"/>
                  <a:gd name="connsiteY225" fmla="*/ 1866065 h 2093720"/>
                  <a:gd name="connsiteX226" fmla="*/ 1460509 w 2375026"/>
                  <a:gd name="connsiteY226" fmla="*/ 1865731 h 2093720"/>
                  <a:gd name="connsiteX227" fmla="*/ 1464016 w 2375026"/>
                  <a:gd name="connsiteY227" fmla="*/ 1862121 h 2093720"/>
                  <a:gd name="connsiteX228" fmla="*/ 1463688 w 2375026"/>
                  <a:gd name="connsiteY228" fmla="*/ 1861694 h 2093720"/>
                  <a:gd name="connsiteX229" fmla="*/ 1455901 w 2375026"/>
                  <a:gd name="connsiteY229" fmla="*/ 1865579 h 2093720"/>
                  <a:gd name="connsiteX230" fmla="*/ 1425065 w 2375026"/>
                  <a:gd name="connsiteY230" fmla="*/ 1869866 h 2093720"/>
                  <a:gd name="connsiteX231" fmla="*/ 1343348 w 2375026"/>
                  <a:gd name="connsiteY231" fmla="*/ 1824299 h 2093720"/>
                  <a:gd name="connsiteX232" fmla="*/ 1341502 w 2375026"/>
                  <a:gd name="connsiteY232" fmla="*/ 1822018 h 2093720"/>
                  <a:gd name="connsiteX233" fmla="*/ 1340939 w 2375026"/>
                  <a:gd name="connsiteY233" fmla="*/ 1821324 h 2093720"/>
                  <a:gd name="connsiteX234" fmla="*/ 1330428 w 2375026"/>
                  <a:gd name="connsiteY234" fmla="*/ 1821128 h 2093720"/>
                  <a:gd name="connsiteX235" fmla="*/ 1315792 w 2375026"/>
                  <a:gd name="connsiteY235" fmla="*/ 1821400 h 2093720"/>
                  <a:gd name="connsiteX236" fmla="*/ 1308943 w 2375026"/>
                  <a:gd name="connsiteY236" fmla="*/ 1821784 h 2093720"/>
                  <a:gd name="connsiteX237" fmla="*/ 1305494 w 2375026"/>
                  <a:gd name="connsiteY237" fmla="*/ 1824820 h 2093720"/>
                  <a:gd name="connsiteX238" fmla="*/ 1298569 w 2375026"/>
                  <a:gd name="connsiteY238" fmla="*/ 1825931 h 2093720"/>
                  <a:gd name="connsiteX239" fmla="*/ 1298232 w 2375026"/>
                  <a:gd name="connsiteY239" fmla="*/ 1827393 h 2093720"/>
                  <a:gd name="connsiteX240" fmla="*/ 1296666 w 2375026"/>
                  <a:gd name="connsiteY240" fmla="*/ 1827786 h 2093720"/>
                  <a:gd name="connsiteX241" fmla="*/ 1284479 w 2375026"/>
                  <a:gd name="connsiteY241" fmla="*/ 1828190 h 2093720"/>
                  <a:gd name="connsiteX242" fmla="*/ 1284471 w 2375026"/>
                  <a:gd name="connsiteY242" fmla="*/ 1828192 h 2093720"/>
                  <a:gd name="connsiteX243" fmla="*/ 1284466 w 2375026"/>
                  <a:gd name="connsiteY243" fmla="*/ 1828190 h 2093720"/>
                  <a:gd name="connsiteX244" fmla="*/ 1278199 w 2375026"/>
                  <a:gd name="connsiteY244" fmla="*/ 1827373 h 2093720"/>
                  <a:gd name="connsiteX245" fmla="*/ 1275677 w 2375026"/>
                  <a:gd name="connsiteY245" fmla="*/ 1826743 h 2093720"/>
                  <a:gd name="connsiteX246" fmla="*/ 1276357 w 2375026"/>
                  <a:gd name="connsiteY246" fmla="*/ 1825651 h 2093720"/>
                  <a:gd name="connsiteX247" fmla="*/ 1266709 w 2375026"/>
                  <a:gd name="connsiteY247" fmla="*/ 1822631 h 2093720"/>
                  <a:gd name="connsiteX248" fmla="*/ 1266696 w 2375026"/>
                  <a:gd name="connsiteY248" fmla="*/ 1822417 h 2093720"/>
                  <a:gd name="connsiteX249" fmla="*/ 1266686 w 2375026"/>
                  <a:gd name="connsiteY249" fmla="*/ 1822243 h 2093720"/>
                  <a:gd name="connsiteX250" fmla="*/ 1252650 w 2375026"/>
                  <a:gd name="connsiteY250" fmla="*/ 1819903 h 2093720"/>
                  <a:gd name="connsiteX251" fmla="*/ 1246355 w 2375026"/>
                  <a:gd name="connsiteY251" fmla="*/ 1819674 h 2093720"/>
                  <a:gd name="connsiteX252" fmla="*/ 1245965 w 2375026"/>
                  <a:gd name="connsiteY252" fmla="*/ 1819630 h 2093720"/>
                  <a:gd name="connsiteX253" fmla="*/ 1245109 w 2375026"/>
                  <a:gd name="connsiteY253" fmla="*/ 1819244 h 2093720"/>
                  <a:gd name="connsiteX254" fmla="*/ 1251849 w 2375026"/>
                  <a:gd name="connsiteY254" fmla="*/ 1815995 h 2093720"/>
                  <a:gd name="connsiteX255" fmla="*/ 1266946 w 2375026"/>
                  <a:gd name="connsiteY255" fmla="*/ 1811403 h 2093720"/>
                  <a:gd name="connsiteX256" fmla="*/ 1268800 w 2375026"/>
                  <a:gd name="connsiteY256" fmla="*/ 1810211 h 2093720"/>
                  <a:gd name="connsiteX257" fmla="*/ 1269470 w 2375026"/>
                  <a:gd name="connsiteY257" fmla="*/ 1809244 h 2093720"/>
                  <a:gd name="connsiteX258" fmla="*/ 1274571 w 2375026"/>
                  <a:gd name="connsiteY258" fmla="*/ 1801878 h 2093720"/>
                  <a:gd name="connsiteX259" fmla="*/ 1288295 w 2375026"/>
                  <a:gd name="connsiteY259" fmla="*/ 1794405 h 2093720"/>
                  <a:gd name="connsiteX260" fmla="*/ 1304841 w 2375026"/>
                  <a:gd name="connsiteY260" fmla="*/ 1801681 h 2093720"/>
                  <a:gd name="connsiteX261" fmla="*/ 1308001 w 2375026"/>
                  <a:gd name="connsiteY261" fmla="*/ 1805248 h 2093720"/>
                  <a:gd name="connsiteX262" fmla="*/ 1313433 w 2375026"/>
                  <a:gd name="connsiteY262" fmla="*/ 1804234 h 2093720"/>
                  <a:gd name="connsiteX263" fmla="*/ 1330428 w 2375026"/>
                  <a:gd name="connsiteY263" fmla="*/ 1803237 h 2093720"/>
                  <a:gd name="connsiteX264" fmla="*/ 1339132 w 2375026"/>
                  <a:gd name="connsiteY264" fmla="*/ 1803492 h 2093720"/>
                  <a:gd name="connsiteX265" fmla="*/ 1346064 w 2375026"/>
                  <a:gd name="connsiteY265" fmla="*/ 1804112 h 2093720"/>
                  <a:gd name="connsiteX266" fmla="*/ 1356239 w 2375026"/>
                  <a:gd name="connsiteY266" fmla="*/ 1802407 h 2093720"/>
                  <a:gd name="connsiteX267" fmla="*/ 1365286 w 2375026"/>
                  <a:gd name="connsiteY267" fmla="*/ 1802000 h 2093720"/>
                  <a:gd name="connsiteX268" fmla="*/ 1371859 w 2375026"/>
                  <a:gd name="connsiteY268" fmla="*/ 1781519 h 2093720"/>
                  <a:gd name="connsiteX269" fmla="*/ 1371567 w 2375026"/>
                  <a:gd name="connsiteY269" fmla="*/ 1757581 h 2093720"/>
                  <a:gd name="connsiteX270" fmla="*/ 1351203 w 2375026"/>
                  <a:gd name="connsiteY270" fmla="*/ 1725237 h 2093720"/>
                  <a:gd name="connsiteX271" fmla="*/ 1376359 w 2375026"/>
                  <a:gd name="connsiteY271" fmla="*/ 1625812 h 2093720"/>
                  <a:gd name="connsiteX272" fmla="*/ 1379765 w 2375026"/>
                  <a:gd name="connsiteY272" fmla="*/ 1622527 h 2093720"/>
                  <a:gd name="connsiteX273" fmla="*/ 906817 w 2375026"/>
                  <a:gd name="connsiteY273" fmla="*/ 1603062 h 2093720"/>
                  <a:gd name="connsiteX274" fmla="*/ 923364 w 2375026"/>
                  <a:gd name="connsiteY274" fmla="*/ 1610338 h 2093720"/>
                  <a:gd name="connsiteX275" fmla="*/ 926523 w 2375026"/>
                  <a:gd name="connsiteY275" fmla="*/ 1613905 h 2093720"/>
                  <a:gd name="connsiteX276" fmla="*/ 931956 w 2375026"/>
                  <a:gd name="connsiteY276" fmla="*/ 1612891 h 2093720"/>
                  <a:gd name="connsiteX277" fmla="*/ 948951 w 2375026"/>
                  <a:gd name="connsiteY277" fmla="*/ 1611894 h 2093720"/>
                  <a:gd name="connsiteX278" fmla="*/ 957654 w 2375026"/>
                  <a:gd name="connsiteY278" fmla="*/ 1612149 h 2093720"/>
                  <a:gd name="connsiteX279" fmla="*/ 964587 w 2375026"/>
                  <a:gd name="connsiteY279" fmla="*/ 1612769 h 2093720"/>
                  <a:gd name="connsiteX280" fmla="*/ 974761 w 2375026"/>
                  <a:gd name="connsiteY280" fmla="*/ 1611064 h 2093720"/>
                  <a:gd name="connsiteX281" fmla="*/ 1004163 w 2375026"/>
                  <a:gd name="connsiteY281" fmla="*/ 1609743 h 2093720"/>
                  <a:gd name="connsiteX282" fmla="*/ 1007102 w 2375026"/>
                  <a:gd name="connsiteY282" fmla="*/ 1609399 h 2093720"/>
                  <a:gd name="connsiteX283" fmla="*/ 1053700 w 2375026"/>
                  <a:gd name="connsiteY283" fmla="*/ 1610267 h 2093720"/>
                  <a:gd name="connsiteX284" fmla="*/ 1055792 w 2375026"/>
                  <a:gd name="connsiteY284" fmla="*/ 1611454 h 2093720"/>
                  <a:gd name="connsiteX285" fmla="*/ 1096034 w 2375026"/>
                  <a:gd name="connsiteY285" fmla="*/ 1614788 h 2093720"/>
                  <a:gd name="connsiteX286" fmla="*/ 1113978 w 2375026"/>
                  <a:gd name="connsiteY286" fmla="*/ 1619298 h 2093720"/>
                  <a:gd name="connsiteX287" fmla="*/ 1133488 w 2375026"/>
                  <a:gd name="connsiteY287" fmla="*/ 1617396 h 2093720"/>
                  <a:gd name="connsiteX288" fmla="*/ 1199361 w 2375026"/>
                  <a:gd name="connsiteY288" fmla="*/ 1637068 h 2093720"/>
                  <a:gd name="connsiteX289" fmla="*/ 1199598 w 2375026"/>
                  <a:gd name="connsiteY289" fmla="*/ 1637930 h 2093720"/>
                  <a:gd name="connsiteX290" fmla="*/ 1197184 w 2375026"/>
                  <a:gd name="connsiteY290" fmla="*/ 1637499 h 2093720"/>
                  <a:gd name="connsiteX291" fmla="*/ 1182879 w 2375026"/>
                  <a:gd name="connsiteY291" fmla="*/ 1635721 h 2093720"/>
                  <a:gd name="connsiteX292" fmla="*/ 1181337 w 2375026"/>
                  <a:gd name="connsiteY292" fmla="*/ 1635590 h 2093720"/>
                  <a:gd name="connsiteX293" fmla="*/ 1184388 w 2375026"/>
                  <a:gd name="connsiteY293" fmla="*/ 1637841 h 2093720"/>
                  <a:gd name="connsiteX294" fmla="*/ 1187686 w 2375026"/>
                  <a:gd name="connsiteY294" fmla="*/ 1641909 h 2093720"/>
                  <a:gd name="connsiteX295" fmla="*/ 1187923 w 2375026"/>
                  <a:gd name="connsiteY295" fmla="*/ 1642772 h 2093720"/>
                  <a:gd name="connsiteX296" fmla="*/ 1185509 w 2375026"/>
                  <a:gd name="connsiteY296" fmla="*/ 1642341 h 2093720"/>
                  <a:gd name="connsiteX297" fmla="*/ 1170497 w 2375026"/>
                  <a:gd name="connsiteY297" fmla="*/ 1640780 h 2093720"/>
                  <a:gd name="connsiteX298" fmla="*/ 1177219 w 2375026"/>
                  <a:gd name="connsiteY298" fmla="*/ 1645513 h 2093720"/>
                  <a:gd name="connsiteX299" fmla="*/ 1177423 w 2375026"/>
                  <a:gd name="connsiteY299" fmla="*/ 1646073 h 2093720"/>
                  <a:gd name="connsiteX300" fmla="*/ 1175345 w 2375026"/>
                  <a:gd name="connsiteY300" fmla="*/ 1645793 h 2093720"/>
                  <a:gd name="connsiteX301" fmla="*/ 1163029 w 2375026"/>
                  <a:gd name="connsiteY301" fmla="*/ 1644638 h 2093720"/>
                  <a:gd name="connsiteX302" fmla="*/ 1161701 w 2375026"/>
                  <a:gd name="connsiteY302" fmla="*/ 1644553 h 2093720"/>
                  <a:gd name="connsiteX303" fmla="*/ 1164328 w 2375026"/>
                  <a:gd name="connsiteY303" fmla="*/ 1646015 h 2093720"/>
                  <a:gd name="connsiteX304" fmla="*/ 1167167 w 2375026"/>
                  <a:gd name="connsiteY304" fmla="*/ 1648658 h 2093720"/>
                  <a:gd name="connsiteX305" fmla="*/ 1167371 w 2375026"/>
                  <a:gd name="connsiteY305" fmla="*/ 1649218 h 2093720"/>
                  <a:gd name="connsiteX306" fmla="*/ 1165293 w 2375026"/>
                  <a:gd name="connsiteY306" fmla="*/ 1648938 h 2093720"/>
                  <a:gd name="connsiteX307" fmla="*/ 1117067 w 2375026"/>
                  <a:gd name="connsiteY307" fmla="*/ 1646535 h 2093720"/>
                  <a:gd name="connsiteX308" fmla="*/ 1110775 w 2375026"/>
                  <a:gd name="connsiteY308" fmla="*/ 1652185 h 2093720"/>
                  <a:gd name="connsiteX309" fmla="*/ 1120297 w 2375026"/>
                  <a:gd name="connsiteY309" fmla="*/ 1650016 h 2093720"/>
                  <a:gd name="connsiteX310" fmla="*/ 1122849 w 2375026"/>
                  <a:gd name="connsiteY310" fmla="*/ 1655265 h 2093720"/>
                  <a:gd name="connsiteX311" fmla="*/ 1116632 w 2375026"/>
                  <a:gd name="connsiteY311" fmla="*/ 1658360 h 2093720"/>
                  <a:gd name="connsiteX312" fmla="*/ 1119526 w 2375026"/>
                  <a:gd name="connsiteY312" fmla="*/ 1664405 h 2093720"/>
                  <a:gd name="connsiteX313" fmla="*/ 1083900 w 2375026"/>
                  <a:gd name="connsiteY313" fmla="*/ 1681834 h 2093720"/>
                  <a:gd name="connsiteX314" fmla="*/ 1084157 w 2375026"/>
                  <a:gd name="connsiteY314" fmla="*/ 1675231 h 2093720"/>
                  <a:gd name="connsiteX315" fmla="*/ 1084005 w 2375026"/>
                  <a:gd name="connsiteY315" fmla="*/ 1674722 h 2093720"/>
                  <a:gd name="connsiteX316" fmla="*/ 1079032 w 2375026"/>
                  <a:gd name="connsiteY316" fmla="*/ 1674388 h 2093720"/>
                  <a:gd name="connsiteX317" fmla="*/ 1082539 w 2375026"/>
                  <a:gd name="connsiteY317" fmla="*/ 1670778 h 2093720"/>
                  <a:gd name="connsiteX318" fmla="*/ 1082210 w 2375026"/>
                  <a:gd name="connsiteY318" fmla="*/ 1670351 h 2093720"/>
                  <a:gd name="connsiteX319" fmla="*/ 1074423 w 2375026"/>
                  <a:gd name="connsiteY319" fmla="*/ 1674236 h 2093720"/>
                  <a:gd name="connsiteX320" fmla="*/ 1043587 w 2375026"/>
                  <a:gd name="connsiteY320" fmla="*/ 1678523 h 2093720"/>
                  <a:gd name="connsiteX321" fmla="*/ 1019569 w 2375026"/>
                  <a:gd name="connsiteY321" fmla="*/ 1673029 h 2093720"/>
                  <a:gd name="connsiteX322" fmla="*/ 1016430 w 2375026"/>
                  <a:gd name="connsiteY322" fmla="*/ 1671469 h 2093720"/>
                  <a:gd name="connsiteX323" fmla="*/ 1016269 w 2375026"/>
                  <a:gd name="connsiteY323" fmla="*/ 1671987 h 2093720"/>
                  <a:gd name="connsiteX324" fmla="*/ 1011280 w 2375026"/>
                  <a:gd name="connsiteY324" fmla="*/ 1695049 h 2093720"/>
                  <a:gd name="connsiteX325" fmla="*/ 1000616 w 2375026"/>
                  <a:gd name="connsiteY325" fmla="*/ 1722630 h 2093720"/>
                  <a:gd name="connsiteX326" fmla="*/ 988016 w 2375026"/>
                  <a:gd name="connsiteY326" fmla="*/ 1745179 h 2093720"/>
                  <a:gd name="connsiteX327" fmla="*/ 985321 w 2375026"/>
                  <a:gd name="connsiteY327" fmla="*/ 1731374 h 2093720"/>
                  <a:gd name="connsiteX328" fmla="*/ 972072 w 2375026"/>
                  <a:gd name="connsiteY328" fmla="*/ 1744102 h 2093720"/>
                  <a:gd name="connsiteX329" fmla="*/ 971102 w 2375026"/>
                  <a:gd name="connsiteY329" fmla="*/ 1725114 h 2093720"/>
                  <a:gd name="connsiteX330" fmla="*/ 959467 w 2375026"/>
                  <a:gd name="connsiteY330" fmla="*/ 1739688 h 2093720"/>
                  <a:gd name="connsiteX331" fmla="*/ 962808 w 2375026"/>
                  <a:gd name="connsiteY331" fmla="*/ 1703161 h 2093720"/>
                  <a:gd name="connsiteX332" fmla="*/ 956992 w 2375026"/>
                  <a:gd name="connsiteY332" fmla="*/ 1641510 h 2093720"/>
                  <a:gd name="connsiteX333" fmla="*/ 963614 w 2375026"/>
                  <a:gd name="connsiteY333" fmla="*/ 1634395 h 2093720"/>
                  <a:gd name="connsiteX334" fmla="*/ 961871 w 2375026"/>
                  <a:gd name="connsiteY334" fmla="*/ 1632956 h 2093720"/>
                  <a:gd name="connsiteX335" fmla="*/ 960045 w 2375026"/>
                  <a:gd name="connsiteY335" fmla="*/ 1630700 h 2093720"/>
                  <a:gd name="connsiteX336" fmla="*/ 959462 w 2375026"/>
                  <a:gd name="connsiteY336" fmla="*/ 1629981 h 2093720"/>
                  <a:gd name="connsiteX337" fmla="*/ 948951 w 2375026"/>
                  <a:gd name="connsiteY337" fmla="*/ 1629785 h 2093720"/>
                  <a:gd name="connsiteX338" fmla="*/ 934315 w 2375026"/>
                  <a:gd name="connsiteY338" fmla="*/ 1630057 h 2093720"/>
                  <a:gd name="connsiteX339" fmla="*/ 927466 w 2375026"/>
                  <a:gd name="connsiteY339" fmla="*/ 1630441 h 2093720"/>
                  <a:gd name="connsiteX340" fmla="*/ 924017 w 2375026"/>
                  <a:gd name="connsiteY340" fmla="*/ 1633477 h 2093720"/>
                  <a:gd name="connsiteX341" fmla="*/ 917092 w 2375026"/>
                  <a:gd name="connsiteY341" fmla="*/ 1634587 h 2093720"/>
                  <a:gd name="connsiteX342" fmla="*/ 916755 w 2375026"/>
                  <a:gd name="connsiteY342" fmla="*/ 1636050 h 2093720"/>
                  <a:gd name="connsiteX343" fmla="*/ 915189 w 2375026"/>
                  <a:gd name="connsiteY343" fmla="*/ 1636443 h 2093720"/>
                  <a:gd name="connsiteX344" fmla="*/ 903002 w 2375026"/>
                  <a:gd name="connsiteY344" fmla="*/ 1636847 h 2093720"/>
                  <a:gd name="connsiteX345" fmla="*/ 902994 w 2375026"/>
                  <a:gd name="connsiteY345" fmla="*/ 1636849 h 2093720"/>
                  <a:gd name="connsiteX346" fmla="*/ 902988 w 2375026"/>
                  <a:gd name="connsiteY346" fmla="*/ 1636847 h 2093720"/>
                  <a:gd name="connsiteX347" fmla="*/ 896721 w 2375026"/>
                  <a:gd name="connsiteY347" fmla="*/ 1636030 h 2093720"/>
                  <a:gd name="connsiteX348" fmla="*/ 894200 w 2375026"/>
                  <a:gd name="connsiteY348" fmla="*/ 1635400 h 2093720"/>
                  <a:gd name="connsiteX349" fmla="*/ 894880 w 2375026"/>
                  <a:gd name="connsiteY349" fmla="*/ 1634308 h 2093720"/>
                  <a:gd name="connsiteX350" fmla="*/ 885232 w 2375026"/>
                  <a:gd name="connsiteY350" fmla="*/ 1631288 h 2093720"/>
                  <a:gd name="connsiteX351" fmla="*/ 885232 w 2375026"/>
                  <a:gd name="connsiteY351" fmla="*/ 1631277 h 2093720"/>
                  <a:gd name="connsiteX352" fmla="*/ 885208 w 2375026"/>
                  <a:gd name="connsiteY352" fmla="*/ 1630900 h 2093720"/>
                  <a:gd name="connsiteX353" fmla="*/ 871173 w 2375026"/>
                  <a:gd name="connsiteY353" fmla="*/ 1628560 h 2093720"/>
                  <a:gd name="connsiteX354" fmla="*/ 864878 w 2375026"/>
                  <a:gd name="connsiteY354" fmla="*/ 1628331 h 2093720"/>
                  <a:gd name="connsiteX355" fmla="*/ 864488 w 2375026"/>
                  <a:gd name="connsiteY355" fmla="*/ 1628287 h 2093720"/>
                  <a:gd name="connsiteX356" fmla="*/ 863631 w 2375026"/>
                  <a:gd name="connsiteY356" fmla="*/ 1627901 h 2093720"/>
                  <a:gd name="connsiteX357" fmla="*/ 870372 w 2375026"/>
                  <a:gd name="connsiteY357" fmla="*/ 1624652 h 2093720"/>
                  <a:gd name="connsiteX358" fmla="*/ 885468 w 2375026"/>
                  <a:gd name="connsiteY358" fmla="*/ 1620060 h 2093720"/>
                  <a:gd name="connsiteX359" fmla="*/ 887322 w 2375026"/>
                  <a:gd name="connsiteY359" fmla="*/ 1618869 h 2093720"/>
                  <a:gd name="connsiteX360" fmla="*/ 893094 w 2375026"/>
                  <a:gd name="connsiteY360" fmla="*/ 1610535 h 2093720"/>
                  <a:gd name="connsiteX361" fmla="*/ 906817 w 2375026"/>
                  <a:gd name="connsiteY361" fmla="*/ 1603062 h 2093720"/>
                  <a:gd name="connsiteX362" fmla="*/ 556409 w 2375026"/>
                  <a:gd name="connsiteY362" fmla="*/ 1328472 h 2093720"/>
                  <a:gd name="connsiteX363" fmla="*/ 562586 w 2375026"/>
                  <a:gd name="connsiteY363" fmla="*/ 1349726 h 2093720"/>
                  <a:gd name="connsiteX364" fmla="*/ 575762 w 2375026"/>
                  <a:gd name="connsiteY364" fmla="*/ 1347330 h 2093720"/>
                  <a:gd name="connsiteX365" fmla="*/ 578158 w 2375026"/>
                  <a:gd name="connsiteY365" fmla="*/ 1360507 h 2093720"/>
                  <a:gd name="connsiteX366" fmla="*/ 586598 w 2375026"/>
                  <a:gd name="connsiteY366" fmla="*/ 1362930 h 2093720"/>
                  <a:gd name="connsiteX367" fmla="*/ 589524 w 2375026"/>
                  <a:gd name="connsiteY367" fmla="*/ 1384547 h 2093720"/>
                  <a:gd name="connsiteX368" fmla="*/ 598467 w 2375026"/>
                  <a:gd name="connsiteY368" fmla="*/ 1391012 h 2093720"/>
                  <a:gd name="connsiteX369" fmla="*/ 593731 w 2375026"/>
                  <a:gd name="connsiteY369" fmla="*/ 1406027 h 2093720"/>
                  <a:gd name="connsiteX370" fmla="*/ 604512 w 2375026"/>
                  <a:gd name="connsiteY370" fmla="*/ 1409620 h 2093720"/>
                  <a:gd name="connsiteX371" fmla="*/ 604512 w 2375026"/>
                  <a:gd name="connsiteY371" fmla="*/ 1423995 h 2093720"/>
                  <a:gd name="connsiteX372" fmla="*/ 637751 w 2375026"/>
                  <a:gd name="connsiteY372" fmla="*/ 1475596 h 2093720"/>
                  <a:gd name="connsiteX373" fmla="*/ 641611 w 2375026"/>
                  <a:gd name="connsiteY373" fmla="*/ 1492772 h 2093720"/>
                  <a:gd name="connsiteX374" fmla="*/ 644769 w 2375026"/>
                  <a:gd name="connsiteY374" fmla="*/ 1511299 h 2093720"/>
                  <a:gd name="connsiteX375" fmla="*/ 654156 w 2375026"/>
                  <a:gd name="connsiteY375" fmla="*/ 1512076 h 2093720"/>
                  <a:gd name="connsiteX376" fmla="*/ 672099 w 2375026"/>
                  <a:gd name="connsiteY376" fmla="*/ 1516586 h 2093720"/>
                  <a:gd name="connsiteX377" fmla="*/ 691610 w 2375026"/>
                  <a:gd name="connsiteY377" fmla="*/ 1514683 h 2093720"/>
                  <a:gd name="connsiteX378" fmla="*/ 757483 w 2375026"/>
                  <a:gd name="connsiteY378" fmla="*/ 1534355 h 2093720"/>
                  <a:gd name="connsiteX379" fmla="*/ 757720 w 2375026"/>
                  <a:gd name="connsiteY379" fmla="*/ 1535217 h 2093720"/>
                  <a:gd name="connsiteX380" fmla="*/ 755307 w 2375026"/>
                  <a:gd name="connsiteY380" fmla="*/ 1534787 h 2093720"/>
                  <a:gd name="connsiteX381" fmla="*/ 741001 w 2375026"/>
                  <a:gd name="connsiteY381" fmla="*/ 1533009 h 2093720"/>
                  <a:gd name="connsiteX382" fmla="*/ 739459 w 2375026"/>
                  <a:gd name="connsiteY382" fmla="*/ 1532877 h 2093720"/>
                  <a:gd name="connsiteX383" fmla="*/ 742510 w 2375026"/>
                  <a:gd name="connsiteY383" fmla="*/ 1535128 h 2093720"/>
                  <a:gd name="connsiteX384" fmla="*/ 745808 w 2375026"/>
                  <a:gd name="connsiteY384" fmla="*/ 1539197 h 2093720"/>
                  <a:gd name="connsiteX385" fmla="*/ 746045 w 2375026"/>
                  <a:gd name="connsiteY385" fmla="*/ 1540059 h 2093720"/>
                  <a:gd name="connsiteX386" fmla="*/ 743632 w 2375026"/>
                  <a:gd name="connsiteY386" fmla="*/ 1539628 h 2093720"/>
                  <a:gd name="connsiteX387" fmla="*/ 728620 w 2375026"/>
                  <a:gd name="connsiteY387" fmla="*/ 1538068 h 2093720"/>
                  <a:gd name="connsiteX388" fmla="*/ 735341 w 2375026"/>
                  <a:gd name="connsiteY388" fmla="*/ 1542800 h 2093720"/>
                  <a:gd name="connsiteX389" fmla="*/ 735546 w 2375026"/>
                  <a:gd name="connsiteY389" fmla="*/ 1543360 h 2093720"/>
                  <a:gd name="connsiteX390" fmla="*/ 733468 w 2375026"/>
                  <a:gd name="connsiteY390" fmla="*/ 1543081 h 2093720"/>
                  <a:gd name="connsiteX391" fmla="*/ 721151 w 2375026"/>
                  <a:gd name="connsiteY391" fmla="*/ 1541926 h 2093720"/>
                  <a:gd name="connsiteX392" fmla="*/ 719823 w 2375026"/>
                  <a:gd name="connsiteY392" fmla="*/ 1541840 h 2093720"/>
                  <a:gd name="connsiteX393" fmla="*/ 722450 w 2375026"/>
                  <a:gd name="connsiteY393" fmla="*/ 1543303 h 2093720"/>
                  <a:gd name="connsiteX394" fmla="*/ 725289 w 2375026"/>
                  <a:gd name="connsiteY394" fmla="*/ 1545945 h 2093720"/>
                  <a:gd name="connsiteX395" fmla="*/ 725494 w 2375026"/>
                  <a:gd name="connsiteY395" fmla="*/ 1546505 h 2093720"/>
                  <a:gd name="connsiteX396" fmla="*/ 723416 w 2375026"/>
                  <a:gd name="connsiteY396" fmla="*/ 1546226 h 2093720"/>
                  <a:gd name="connsiteX397" fmla="*/ 675190 w 2375026"/>
                  <a:gd name="connsiteY397" fmla="*/ 1543822 h 2093720"/>
                  <a:gd name="connsiteX398" fmla="*/ 668896 w 2375026"/>
                  <a:gd name="connsiteY398" fmla="*/ 1549474 h 2093720"/>
                  <a:gd name="connsiteX399" fmla="*/ 678418 w 2375026"/>
                  <a:gd name="connsiteY399" fmla="*/ 1547305 h 2093720"/>
                  <a:gd name="connsiteX400" fmla="*/ 680971 w 2375026"/>
                  <a:gd name="connsiteY400" fmla="*/ 1552554 h 2093720"/>
                  <a:gd name="connsiteX401" fmla="*/ 674754 w 2375026"/>
                  <a:gd name="connsiteY401" fmla="*/ 1555649 h 2093720"/>
                  <a:gd name="connsiteX402" fmla="*/ 677647 w 2375026"/>
                  <a:gd name="connsiteY402" fmla="*/ 1561693 h 2093720"/>
                  <a:gd name="connsiteX403" fmla="*/ 642021 w 2375026"/>
                  <a:gd name="connsiteY403" fmla="*/ 1579122 h 2093720"/>
                  <a:gd name="connsiteX404" fmla="*/ 642278 w 2375026"/>
                  <a:gd name="connsiteY404" fmla="*/ 1572519 h 2093720"/>
                  <a:gd name="connsiteX405" fmla="*/ 642126 w 2375026"/>
                  <a:gd name="connsiteY405" fmla="*/ 1572010 h 2093720"/>
                  <a:gd name="connsiteX406" fmla="*/ 637153 w 2375026"/>
                  <a:gd name="connsiteY406" fmla="*/ 1571676 h 2093720"/>
                  <a:gd name="connsiteX407" fmla="*/ 640660 w 2375026"/>
                  <a:gd name="connsiteY407" fmla="*/ 1568066 h 2093720"/>
                  <a:gd name="connsiteX408" fmla="*/ 640332 w 2375026"/>
                  <a:gd name="connsiteY408" fmla="*/ 1567639 h 2093720"/>
                  <a:gd name="connsiteX409" fmla="*/ 632545 w 2375026"/>
                  <a:gd name="connsiteY409" fmla="*/ 1571524 h 2093720"/>
                  <a:gd name="connsiteX410" fmla="*/ 601709 w 2375026"/>
                  <a:gd name="connsiteY410" fmla="*/ 1575811 h 2093720"/>
                  <a:gd name="connsiteX411" fmla="*/ 519992 w 2375026"/>
                  <a:gd name="connsiteY411" fmla="*/ 1530244 h 2093720"/>
                  <a:gd name="connsiteX412" fmla="*/ 518415 w 2375026"/>
                  <a:gd name="connsiteY412" fmla="*/ 1528297 h 2093720"/>
                  <a:gd name="connsiteX413" fmla="*/ 517583 w 2375026"/>
                  <a:gd name="connsiteY413" fmla="*/ 1527269 h 2093720"/>
                  <a:gd name="connsiteX414" fmla="*/ 507072 w 2375026"/>
                  <a:gd name="connsiteY414" fmla="*/ 1527073 h 2093720"/>
                  <a:gd name="connsiteX415" fmla="*/ 492436 w 2375026"/>
                  <a:gd name="connsiteY415" fmla="*/ 1527345 h 2093720"/>
                  <a:gd name="connsiteX416" fmla="*/ 485587 w 2375026"/>
                  <a:gd name="connsiteY416" fmla="*/ 1527729 h 2093720"/>
                  <a:gd name="connsiteX417" fmla="*/ 482138 w 2375026"/>
                  <a:gd name="connsiteY417" fmla="*/ 1530765 h 2093720"/>
                  <a:gd name="connsiteX418" fmla="*/ 475213 w 2375026"/>
                  <a:gd name="connsiteY418" fmla="*/ 1531875 h 2093720"/>
                  <a:gd name="connsiteX419" fmla="*/ 474876 w 2375026"/>
                  <a:gd name="connsiteY419" fmla="*/ 1533338 h 2093720"/>
                  <a:gd name="connsiteX420" fmla="*/ 473310 w 2375026"/>
                  <a:gd name="connsiteY420" fmla="*/ 1533731 h 2093720"/>
                  <a:gd name="connsiteX421" fmla="*/ 461123 w 2375026"/>
                  <a:gd name="connsiteY421" fmla="*/ 1534135 h 2093720"/>
                  <a:gd name="connsiteX422" fmla="*/ 461115 w 2375026"/>
                  <a:gd name="connsiteY422" fmla="*/ 1534137 h 2093720"/>
                  <a:gd name="connsiteX423" fmla="*/ 461109 w 2375026"/>
                  <a:gd name="connsiteY423" fmla="*/ 1534135 h 2093720"/>
                  <a:gd name="connsiteX424" fmla="*/ 454842 w 2375026"/>
                  <a:gd name="connsiteY424" fmla="*/ 1533318 h 2093720"/>
                  <a:gd name="connsiteX425" fmla="*/ 452321 w 2375026"/>
                  <a:gd name="connsiteY425" fmla="*/ 1532688 h 2093720"/>
                  <a:gd name="connsiteX426" fmla="*/ 453001 w 2375026"/>
                  <a:gd name="connsiteY426" fmla="*/ 1531596 h 2093720"/>
                  <a:gd name="connsiteX427" fmla="*/ 443353 w 2375026"/>
                  <a:gd name="connsiteY427" fmla="*/ 1528576 h 2093720"/>
                  <a:gd name="connsiteX428" fmla="*/ 443350 w 2375026"/>
                  <a:gd name="connsiteY428" fmla="*/ 1528529 h 2093720"/>
                  <a:gd name="connsiteX429" fmla="*/ 443330 w 2375026"/>
                  <a:gd name="connsiteY429" fmla="*/ 1528188 h 2093720"/>
                  <a:gd name="connsiteX430" fmla="*/ 429294 w 2375026"/>
                  <a:gd name="connsiteY430" fmla="*/ 1525848 h 2093720"/>
                  <a:gd name="connsiteX431" fmla="*/ 422999 w 2375026"/>
                  <a:gd name="connsiteY431" fmla="*/ 1525619 h 2093720"/>
                  <a:gd name="connsiteX432" fmla="*/ 422609 w 2375026"/>
                  <a:gd name="connsiteY432" fmla="*/ 1525575 h 2093720"/>
                  <a:gd name="connsiteX433" fmla="*/ 421752 w 2375026"/>
                  <a:gd name="connsiteY433" fmla="*/ 1525189 h 2093720"/>
                  <a:gd name="connsiteX434" fmla="*/ 428493 w 2375026"/>
                  <a:gd name="connsiteY434" fmla="*/ 1521940 h 2093720"/>
                  <a:gd name="connsiteX435" fmla="*/ 443589 w 2375026"/>
                  <a:gd name="connsiteY435" fmla="*/ 1517348 h 2093720"/>
                  <a:gd name="connsiteX436" fmla="*/ 445443 w 2375026"/>
                  <a:gd name="connsiteY436" fmla="*/ 1516157 h 2093720"/>
                  <a:gd name="connsiteX437" fmla="*/ 451215 w 2375026"/>
                  <a:gd name="connsiteY437" fmla="*/ 1507823 h 2093720"/>
                  <a:gd name="connsiteX438" fmla="*/ 464938 w 2375026"/>
                  <a:gd name="connsiteY438" fmla="*/ 1500350 h 2093720"/>
                  <a:gd name="connsiteX439" fmla="*/ 481485 w 2375026"/>
                  <a:gd name="connsiteY439" fmla="*/ 1507626 h 2093720"/>
                  <a:gd name="connsiteX440" fmla="*/ 484645 w 2375026"/>
                  <a:gd name="connsiteY440" fmla="*/ 1511193 h 2093720"/>
                  <a:gd name="connsiteX441" fmla="*/ 485634 w 2375026"/>
                  <a:gd name="connsiteY441" fmla="*/ 1511008 h 2093720"/>
                  <a:gd name="connsiteX442" fmla="*/ 490077 w 2375026"/>
                  <a:gd name="connsiteY442" fmla="*/ 1510179 h 2093720"/>
                  <a:gd name="connsiteX443" fmla="*/ 507072 w 2375026"/>
                  <a:gd name="connsiteY443" fmla="*/ 1509182 h 2093720"/>
                  <a:gd name="connsiteX444" fmla="*/ 515775 w 2375026"/>
                  <a:gd name="connsiteY444" fmla="*/ 1509437 h 2093720"/>
                  <a:gd name="connsiteX445" fmla="*/ 522708 w 2375026"/>
                  <a:gd name="connsiteY445" fmla="*/ 1510057 h 2093720"/>
                  <a:gd name="connsiteX446" fmla="*/ 532883 w 2375026"/>
                  <a:gd name="connsiteY446" fmla="*/ 1508352 h 2093720"/>
                  <a:gd name="connsiteX447" fmla="*/ 541930 w 2375026"/>
                  <a:gd name="connsiteY447" fmla="*/ 1507945 h 2093720"/>
                  <a:gd name="connsiteX448" fmla="*/ 548503 w 2375026"/>
                  <a:gd name="connsiteY448" fmla="*/ 1487464 h 2093720"/>
                  <a:gd name="connsiteX449" fmla="*/ 548211 w 2375026"/>
                  <a:gd name="connsiteY449" fmla="*/ 1463526 h 2093720"/>
                  <a:gd name="connsiteX450" fmla="*/ 527847 w 2375026"/>
                  <a:gd name="connsiteY450" fmla="*/ 1431182 h 2093720"/>
                  <a:gd name="connsiteX451" fmla="*/ 553002 w 2375026"/>
                  <a:gd name="connsiteY451" fmla="*/ 1331757 h 2093720"/>
                  <a:gd name="connsiteX452" fmla="*/ 556409 w 2375026"/>
                  <a:gd name="connsiteY452" fmla="*/ 1328472 h 2093720"/>
                  <a:gd name="connsiteX453" fmla="*/ 44254 w 2375026"/>
                  <a:gd name="connsiteY453" fmla="*/ 1245294 h 2093720"/>
                  <a:gd name="connsiteX454" fmla="*/ 60801 w 2375026"/>
                  <a:gd name="connsiteY454" fmla="*/ 1252570 h 2093720"/>
                  <a:gd name="connsiteX455" fmla="*/ 63960 w 2375026"/>
                  <a:gd name="connsiteY455" fmla="*/ 1256137 h 2093720"/>
                  <a:gd name="connsiteX456" fmla="*/ 69393 w 2375026"/>
                  <a:gd name="connsiteY456" fmla="*/ 1255123 h 2093720"/>
                  <a:gd name="connsiteX457" fmla="*/ 86388 w 2375026"/>
                  <a:gd name="connsiteY457" fmla="*/ 1254126 h 2093720"/>
                  <a:gd name="connsiteX458" fmla="*/ 95091 w 2375026"/>
                  <a:gd name="connsiteY458" fmla="*/ 1254381 h 2093720"/>
                  <a:gd name="connsiteX459" fmla="*/ 102024 w 2375026"/>
                  <a:gd name="connsiteY459" fmla="*/ 1255001 h 2093720"/>
                  <a:gd name="connsiteX460" fmla="*/ 112198 w 2375026"/>
                  <a:gd name="connsiteY460" fmla="*/ 1253296 h 2093720"/>
                  <a:gd name="connsiteX461" fmla="*/ 133694 w 2375026"/>
                  <a:gd name="connsiteY461" fmla="*/ 1253111 h 2093720"/>
                  <a:gd name="connsiteX462" fmla="*/ 133966 w 2375026"/>
                  <a:gd name="connsiteY462" fmla="*/ 1252869 h 2093720"/>
                  <a:gd name="connsiteX463" fmla="*/ 144539 w 2375026"/>
                  <a:gd name="connsiteY463" fmla="*/ 1251631 h 2093720"/>
                  <a:gd name="connsiteX464" fmla="*/ 191137 w 2375026"/>
                  <a:gd name="connsiteY464" fmla="*/ 1252499 h 2093720"/>
                  <a:gd name="connsiteX465" fmla="*/ 193229 w 2375026"/>
                  <a:gd name="connsiteY465" fmla="*/ 1253686 h 2093720"/>
                  <a:gd name="connsiteX466" fmla="*/ 233471 w 2375026"/>
                  <a:gd name="connsiteY466" fmla="*/ 1257020 h 2093720"/>
                  <a:gd name="connsiteX467" fmla="*/ 251415 w 2375026"/>
                  <a:gd name="connsiteY467" fmla="*/ 1261530 h 2093720"/>
                  <a:gd name="connsiteX468" fmla="*/ 270925 w 2375026"/>
                  <a:gd name="connsiteY468" fmla="*/ 1259628 h 2093720"/>
                  <a:gd name="connsiteX469" fmla="*/ 336798 w 2375026"/>
                  <a:gd name="connsiteY469" fmla="*/ 1279300 h 2093720"/>
                  <a:gd name="connsiteX470" fmla="*/ 337035 w 2375026"/>
                  <a:gd name="connsiteY470" fmla="*/ 1280162 h 2093720"/>
                  <a:gd name="connsiteX471" fmla="*/ 334621 w 2375026"/>
                  <a:gd name="connsiteY471" fmla="*/ 1279731 h 2093720"/>
                  <a:gd name="connsiteX472" fmla="*/ 320316 w 2375026"/>
                  <a:gd name="connsiteY472" fmla="*/ 1277953 h 2093720"/>
                  <a:gd name="connsiteX473" fmla="*/ 318774 w 2375026"/>
                  <a:gd name="connsiteY473" fmla="*/ 1277822 h 2093720"/>
                  <a:gd name="connsiteX474" fmla="*/ 321825 w 2375026"/>
                  <a:gd name="connsiteY474" fmla="*/ 1280073 h 2093720"/>
                  <a:gd name="connsiteX475" fmla="*/ 325123 w 2375026"/>
                  <a:gd name="connsiteY475" fmla="*/ 1284141 h 2093720"/>
                  <a:gd name="connsiteX476" fmla="*/ 325360 w 2375026"/>
                  <a:gd name="connsiteY476" fmla="*/ 1285004 h 2093720"/>
                  <a:gd name="connsiteX477" fmla="*/ 322946 w 2375026"/>
                  <a:gd name="connsiteY477" fmla="*/ 1284573 h 2093720"/>
                  <a:gd name="connsiteX478" fmla="*/ 307934 w 2375026"/>
                  <a:gd name="connsiteY478" fmla="*/ 1283012 h 2093720"/>
                  <a:gd name="connsiteX479" fmla="*/ 314656 w 2375026"/>
                  <a:gd name="connsiteY479" fmla="*/ 1287745 h 2093720"/>
                  <a:gd name="connsiteX480" fmla="*/ 314860 w 2375026"/>
                  <a:gd name="connsiteY480" fmla="*/ 1288305 h 2093720"/>
                  <a:gd name="connsiteX481" fmla="*/ 312782 w 2375026"/>
                  <a:gd name="connsiteY481" fmla="*/ 1288025 h 2093720"/>
                  <a:gd name="connsiteX482" fmla="*/ 300466 w 2375026"/>
                  <a:gd name="connsiteY482" fmla="*/ 1286870 h 2093720"/>
                  <a:gd name="connsiteX483" fmla="*/ 299138 w 2375026"/>
                  <a:gd name="connsiteY483" fmla="*/ 1286785 h 2093720"/>
                  <a:gd name="connsiteX484" fmla="*/ 301765 w 2375026"/>
                  <a:gd name="connsiteY484" fmla="*/ 1288247 h 2093720"/>
                  <a:gd name="connsiteX485" fmla="*/ 304604 w 2375026"/>
                  <a:gd name="connsiteY485" fmla="*/ 1290890 h 2093720"/>
                  <a:gd name="connsiteX486" fmla="*/ 304808 w 2375026"/>
                  <a:gd name="connsiteY486" fmla="*/ 1291450 h 2093720"/>
                  <a:gd name="connsiteX487" fmla="*/ 302730 w 2375026"/>
                  <a:gd name="connsiteY487" fmla="*/ 1291170 h 2093720"/>
                  <a:gd name="connsiteX488" fmla="*/ 254504 w 2375026"/>
                  <a:gd name="connsiteY488" fmla="*/ 1288767 h 2093720"/>
                  <a:gd name="connsiteX489" fmla="*/ 248212 w 2375026"/>
                  <a:gd name="connsiteY489" fmla="*/ 1294417 h 2093720"/>
                  <a:gd name="connsiteX490" fmla="*/ 257734 w 2375026"/>
                  <a:gd name="connsiteY490" fmla="*/ 1292248 h 2093720"/>
                  <a:gd name="connsiteX491" fmla="*/ 260286 w 2375026"/>
                  <a:gd name="connsiteY491" fmla="*/ 1297497 h 2093720"/>
                  <a:gd name="connsiteX492" fmla="*/ 254069 w 2375026"/>
                  <a:gd name="connsiteY492" fmla="*/ 1300592 h 2093720"/>
                  <a:gd name="connsiteX493" fmla="*/ 256963 w 2375026"/>
                  <a:gd name="connsiteY493" fmla="*/ 1306637 h 2093720"/>
                  <a:gd name="connsiteX494" fmla="*/ 221337 w 2375026"/>
                  <a:gd name="connsiteY494" fmla="*/ 1324066 h 2093720"/>
                  <a:gd name="connsiteX495" fmla="*/ 221594 w 2375026"/>
                  <a:gd name="connsiteY495" fmla="*/ 1317463 h 2093720"/>
                  <a:gd name="connsiteX496" fmla="*/ 221442 w 2375026"/>
                  <a:gd name="connsiteY496" fmla="*/ 1316954 h 2093720"/>
                  <a:gd name="connsiteX497" fmla="*/ 216469 w 2375026"/>
                  <a:gd name="connsiteY497" fmla="*/ 1316620 h 2093720"/>
                  <a:gd name="connsiteX498" fmla="*/ 219976 w 2375026"/>
                  <a:gd name="connsiteY498" fmla="*/ 1313010 h 2093720"/>
                  <a:gd name="connsiteX499" fmla="*/ 219648 w 2375026"/>
                  <a:gd name="connsiteY499" fmla="*/ 1312583 h 2093720"/>
                  <a:gd name="connsiteX500" fmla="*/ 211860 w 2375026"/>
                  <a:gd name="connsiteY500" fmla="*/ 1316468 h 2093720"/>
                  <a:gd name="connsiteX501" fmla="*/ 181024 w 2375026"/>
                  <a:gd name="connsiteY501" fmla="*/ 1320755 h 2093720"/>
                  <a:gd name="connsiteX502" fmla="*/ 157006 w 2375026"/>
                  <a:gd name="connsiteY502" fmla="*/ 1315261 h 2093720"/>
                  <a:gd name="connsiteX503" fmla="*/ 153867 w 2375026"/>
                  <a:gd name="connsiteY503" fmla="*/ 1313701 h 2093720"/>
                  <a:gd name="connsiteX504" fmla="*/ 153706 w 2375026"/>
                  <a:gd name="connsiteY504" fmla="*/ 1314220 h 2093720"/>
                  <a:gd name="connsiteX505" fmla="*/ 148717 w 2375026"/>
                  <a:gd name="connsiteY505" fmla="*/ 1337281 h 2093720"/>
                  <a:gd name="connsiteX506" fmla="*/ 138053 w 2375026"/>
                  <a:gd name="connsiteY506" fmla="*/ 1364862 h 2093720"/>
                  <a:gd name="connsiteX507" fmla="*/ 125453 w 2375026"/>
                  <a:gd name="connsiteY507" fmla="*/ 1387411 h 2093720"/>
                  <a:gd name="connsiteX508" fmla="*/ 122758 w 2375026"/>
                  <a:gd name="connsiteY508" fmla="*/ 1373606 h 2093720"/>
                  <a:gd name="connsiteX509" fmla="*/ 109509 w 2375026"/>
                  <a:gd name="connsiteY509" fmla="*/ 1386334 h 2093720"/>
                  <a:gd name="connsiteX510" fmla="*/ 108539 w 2375026"/>
                  <a:gd name="connsiteY510" fmla="*/ 1367346 h 2093720"/>
                  <a:gd name="connsiteX511" fmla="*/ 96904 w 2375026"/>
                  <a:gd name="connsiteY511" fmla="*/ 1381920 h 2093720"/>
                  <a:gd name="connsiteX512" fmla="*/ 100245 w 2375026"/>
                  <a:gd name="connsiteY512" fmla="*/ 1345393 h 2093720"/>
                  <a:gd name="connsiteX513" fmla="*/ 94429 w 2375026"/>
                  <a:gd name="connsiteY513" fmla="*/ 1283742 h 2093720"/>
                  <a:gd name="connsiteX514" fmla="*/ 101051 w 2375026"/>
                  <a:gd name="connsiteY514" fmla="*/ 1276627 h 2093720"/>
                  <a:gd name="connsiteX515" fmla="*/ 99308 w 2375026"/>
                  <a:gd name="connsiteY515" fmla="*/ 1275188 h 2093720"/>
                  <a:gd name="connsiteX516" fmla="*/ 97464 w 2375026"/>
                  <a:gd name="connsiteY516" fmla="*/ 1272910 h 2093720"/>
                  <a:gd name="connsiteX517" fmla="*/ 96899 w 2375026"/>
                  <a:gd name="connsiteY517" fmla="*/ 1272213 h 2093720"/>
                  <a:gd name="connsiteX518" fmla="*/ 86388 w 2375026"/>
                  <a:gd name="connsiteY518" fmla="*/ 1272017 h 2093720"/>
                  <a:gd name="connsiteX519" fmla="*/ 71752 w 2375026"/>
                  <a:gd name="connsiteY519" fmla="*/ 1272289 h 2093720"/>
                  <a:gd name="connsiteX520" fmla="*/ 64903 w 2375026"/>
                  <a:gd name="connsiteY520" fmla="*/ 1272673 h 2093720"/>
                  <a:gd name="connsiteX521" fmla="*/ 61454 w 2375026"/>
                  <a:gd name="connsiteY521" fmla="*/ 1275709 h 2093720"/>
                  <a:gd name="connsiteX522" fmla="*/ 54529 w 2375026"/>
                  <a:gd name="connsiteY522" fmla="*/ 1276819 h 2093720"/>
                  <a:gd name="connsiteX523" fmla="*/ 54192 w 2375026"/>
                  <a:gd name="connsiteY523" fmla="*/ 1278282 h 2093720"/>
                  <a:gd name="connsiteX524" fmla="*/ 52626 w 2375026"/>
                  <a:gd name="connsiteY524" fmla="*/ 1278675 h 2093720"/>
                  <a:gd name="connsiteX525" fmla="*/ 40439 w 2375026"/>
                  <a:gd name="connsiteY525" fmla="*/ 1279079 h 2093720"/>
                  <a:gd name="connsiteX526" fmla="*/ 40431 w 2375026"/>
                  <a:gd name="connsiteY526" fmla="*/ 1279081 h 2093720"/>
                  <a:gd name="connsiteX527" fmla="*/ 40425 w 2375026"/>
                  <a:gd name="connsiteY527" fmla="*/ 1279079 h 2093720"/>
                  <a:gd name="connsiteX528" fmla="*/ 34158 w 2375026"/>
                  <a:gd name="connsiteY528" fmla="*/ 1278262 h 2093720"/>
                  <a:gd name="connsiteX529" fmla="*/ 31637 w 2375026"/>
                  <a:gd name="connsiteY529" fmla="*/ 1277632 h 2093720"/>
                  <a:gd name="connsiteX530" fmla="*/ 32317 w 2375026"/>
                  <a:gd name="connsiteY530" fmla="*/ 1276540 h 2093720"/>
                  <a:gd name="connsiteX531" fmla="*/ 22669 w 2375026"/>
                  <a:gd name="connsiteY531" fmla="*/ 1273520 h 2093720"/>
                  <a:gd name="connsiteX532" fmla="*/ 22669 w 2375026"/>
                  <a:gd name="connsiteY532" fmla="*/ 1273508 h 2093720"/>
                  <a:gd name="connsiteX533" fmla="*/ 22645 w 2375026"/>
                  <a:gd name="connsiteY533" fmla="*/ 1273132 h 2093720"/>
                  <a:gd name="connsiteX534" fmla="*/ 8610 w 2375026"/>
                  <a:gd name="connsiteY534" fmla="*/ 1270792 h 2093720"/>
                  <a:gd name="connsiteX535" fmla="*/ 2315 w 2375026"/>
                  <a:gd name="connsiteY535" fmla="*/ 1270563 h 2093720"/>
                  <a:gd name="connsiteX536" fmla="*/ 1925 w 2375026"/>
                  <a:gd name="connsiteY536" fmla="*/ 1270519 h 2093720"/>
                  <a:gd name="connsiteX537" fmla="*/ 1068 w 2375026"/>
                  <a:gd name="connsiteY537" fmla="*/ 1270133 h 2093720"/>
                  <a:gd name="connsiteX538" fmla="*/ 7809 w 2375026"/>
                  <a:gd name="connsiteY538" fmla="*/ 1266884 h 2093720"/>
                  <a:gd name="connsiteX539" fmla="*/ 22905 w 2375026"/>
                  <a:gd name="connsiteY539" fmla="*/ 1262292 h 2093720"/>
                  <a:gd name="connsiteX540" fmla="*/ 24759 w 2375026"/>
                  <a:gd name="connsiteY540" fmla="*/ 1261101 h 2093720"/>
                  <a:gd name="connsiteX541" fmla="*/ 30531 w 2375026"/>
                  <a:gd name="connsiteY541" fmla="*/ 1252767 h 2093720"/>
                  <a:gd name="connsiteX542" fmla="*/ 44254 w 2375026"/>
                  <a:gd name="connsiteY542" fmla="*/ 1245294 h 2093720"/>
                  <a:gd name="connsiteX543" fmla="*/ 478219 w 2375026"/>
                  <a:gd name="connsiteY543" fmla="*/ 856674 h 2093720"/>
                  <a:gd name="connsiteX544" fmla="*/ 484396 w 2375026"/>
                  <a:gd name="connsiteY544" fmla="*/ 877928 h 2093720"/>
                  <a:gd name="connsiteX545" fmla="*/ 497572 w 2375026"/>
                  <a:gd name="connsiteY545" fmla="*/ 875532 h 2093720"/>
                  <a:gd name="connsiteX546" fmla="*/ 499968 w 2375026"/>
                  <a:gd name="connsiteY546" fmla="*/ 888709 h 2093720"/>
                  <a:gd name="connsiteX547" fmla="*/ 508408 w 2375026"/>
                  <a:gd name="connsiteY547" fmla="*/ 891132 h 2093720"/>
                  <a:gd name="connsiteX548" fmla="*/ 511334 w 2375026"/>
                  <a:gd name="connsiteY548" fmla="*/ 912749 h 2093720"/>
                  <a:gd name="connsiteX549" fmla="*/ 520277 w 2375026"/>
                  <a:gd name="connsiteY549" fmla="*/ 919214 h 2093720"/>
                  <a:gd name="connsiteX550" fmla="*/ 515541 w 2375026"/>
                  <a:gd name="connsiteY550" fmla="*/ 934229 h 2093720"/>
                  <a:gd name="connsiteX551" fmla="*/ 526322 w 2375026"/>
                  <a:gd name="connsiteY551" fmla="*/ 937822 h 2093720"/>
                  <a:gd name="connsiteX552" fmla="*/ 526322 w 2375026"/>
                  <a:gd name="connsiteY552" fmla="*/ 952197 h 2093720"/>
                  <a:gd name="connsiteX553" fmla="*/ 559561 w 2375026"/>
                  <a:gd name="connsiteY553" fmla="*/ 1003798 h 2093720"/>
                  <a:gd name="connsiteX554" fmla="*/ 563421 w 2375026"/>
                  <a:gd name="connsiteY554" fmla="*/ 1020974 h 2093720"/>
                  <a:gd name="connsiteX555" fmla="*/ 566579 w 2375026"/>
                  <a:gd name="connsiteY555" fmla="*/ 1039501 h 2093720"/>
                  <a:gd name="connsiteX556" fmla="*/ 575966 w 2375026"/>
                  <a:gd name="connsiteY556" fmla="*/ 1040278 h 2093720"/>
                  <a:gd name="connsiteX557" fmla="*/ 593909 w 2375026"/>
                  <a:gd name="connsiteY557" fmla="*/ 1044788 h 2093720"/>
                  <a:gd name="connsiteX558" fmla="*/ 613420 w 2375026"/>
                  <a:gd name="connsiteY558" fmla="*/ 1042885 h 2093720"/>
                  <a:gd name="connsiteX559" fmla="*/ 679293 w 2375026"/>
                  <a:gd name="connsiteY559" fmla="*/ 1062557 h 2093720"/>
                  <a:gd name="connsiteX560" fmla="*/ 679530 w 2375026"/>
                  <a:gd name="connsiteY560" fmla="*/ 1063419 h 2093720"/>
                  <a:gd name="connsiteX561" fmla="*/ 677117 w 2375026"/>
                  <a:gd name="connsiteY561" fmla="*/ 1062989 h 2093720"/>
                  <a:gd name="connsiteX562" fmla="*/ 662811 w 2375026"/>
                  <a:gd name="connsiteY562" fmla="*/ 1061211 h 2093720"/>
                  <a:gd name="connsiteX563" fmla="*/ 661269 w 2375026"/>
                  <a:gd name="connsiteY563" fmla="*/ 1061079 h 2093720"/>
                  <a:gd name="connsiteX564" fmla="*/ 664320 w 2375026"/>
                  <a:gd name="connsiteY564" fmla="*/ 1063330 h 2093720"/>
                  <a:gd name="connsiteX565" fmla="*/ 667618 w 2375026"/>
                  <a:gd name="connsiteY565" fmla="*/ 1067399 h 2093720"/>
                  <a:gd name="connsiteX566" fmla="*/ 667855 w 2375026"/>
                  <a:gd name="connsiteY566" fmla="*/ 1068261 h 2093720"/>
                  <a:gd name="connsiteX567" fmla="*/ 665442 w 2375026"/>
                  <a:gd name="connsiteY567" fmla="*/ 1067830 h 2093720"/>
                  <a:gd name="connsiteX568" fmla="*/ 650430 w 2375026"/>
                  <a:gd name="connsiteY568" fmla="*/ 1066270 h 2093720"/>
                  <a:gd name="connsiteX569" fmla="*/ 657151 w 2375026"/>
                  <a:gd name="connsiteY569" fmla="*/ 1071002 h 2093720"/>
                  <a:gd name="connsiteX570" fmla="*/ 657356 w 2375026"/>
                  <a:gd name="connsiteY570" fmla="*/ 1071562 h 2093720"/>
                  <a:gd name="connsiteX571" fmla="*/ 655278 w 2375026"/>
                  <a:gd name="connsiteY571" fmla="*/ 1071283 h 2093720"/>
                  <a:gd name="connsiteX572" fmla="*/ 642961 w 2375026"/>
                  <a:gd name="connsiteY572" fmla="*/ 1070128 h 2093720"/>
                  <a:gd name="connsiteX573" fmla="*/ 641633 w 2375026"/>
                  <a:gd name="connsiteY573" fmla="*/ 1070042 h 2093720"/>
                  <a:gd name="connsiteX574" fmla="*/ 644260 w 2375026"/>
                  <a:gd name="connsiteY574" fmla="*/ 1071505 h 2093720"/>
                  <a:gd name="connsiteX575" fmla="*/ 647099 w 2375026"/>
                  <a:gd name="connsiteY575" fmla="*/ 1074147 h 2093720"/>
                  <a:gd name="connsiteX576" fmla="*/ 647304 w 2375026"/>
                  <a:gd name="connsiteY576" fmla="*/ 1074707 h 2093720"/>
                  <a:gd name="connsiteX577" fmla="*/ 645226 w 2375026"/>
                  <a:gd name="connsiteY577" fmla="*/ 1074428 h 2093720"/>
                  <a:gd name="connsiteX578" fmla="*/ 597000 w 2375026"/>
                  <a:gd name="connsiteY578" fmla="*/ 1072024 h 2093720"/>
                  <a:gd name="connsiteX579" fmla="*/ 590706 w 2375026"/>
                  <a:gd name="connsiteY579" fmla="*/ 1077676 h 2093720"/>
                  <a:gd name="connsiteX580" fmla="*/ 600228 w 2375026"/>
                  <a:gd name="connsiteY580" fmla="*/ 1075507 h 2093720"/>
                  <a:gd name="connsiteX581" fmla="*/ 602781 w 2375026"/>
                  <a:gd name="connsiteY581" fmla="*/ 1080756 h 2093720"/>
                  <a:gd name="connsiteX582" fmla="*/ 596564 w 2375026"/>
                  <a:gd name="connsiteY582" fmla="*/ 1083851 h 2093720"/>
                  <a:gd name="connsiteX583" fmla="*/ 599457 w 2375026"/>
                  <a:gd name="connsiteY583" fmla="*/ 1089895 h 2093720"/>
                  <a:gd name="connsiteX584" fmla="*/ 563831 w 2375026"/>
                  <a:gd name="connsiteY584" fmla="*/ 1107324 h 2093720"/>
                  <a:gd name="connsiteX585" fmla="*/ 564088 w 2375026"/>
                  <a:gd name="connsiteY585" fmla="*/ 1100721 h 2093720"/>
                  <a:gd name="connsiteX586" fmla="*/ 563936 w 2375026"/>
                  <a:gd name="connsiteY586" fmla="*/ 1100212 h 2093720"/>
                  <a:gd name="connsiteX587" fmla="*/ 558963 w 2375026"/>
                  <a:gd name="connsiteY587" fmla="*/ 1099878 h 2093720"/>
                  <a:gd name="connsiteX588" fmla="*/ 562470 w 2375026"/>
                  <a:gd name="connsiteY588" fmla="*/ 1096268 h 2093720"/>
                  <a:gd name="connsiteX589" fmla="*/ 562142 w 2375026"/>
                  <a:gd name="connsiteY589" fmla="*/ 1095841 h 2093720"/>
                  <a:gd name="connsiteX590" fmla="*/ 554355 w 2375026"/>
                  <a:gd name="connsiteY590" fmla="*/ 1099726 h 2093720"/>
                  <a:gd name="connsiteX591" fmla="*/ 523519 w 2375026"/>
                  <a:gd name="connsiteY591" fmla="*/ 1104013 h 2093720"/>
                  <a:gd name="connsiteX592" fmla="*/ 441802 w 2375026"/>
                  <a:gd name="connsiteY592" fmla="*/ 1058446 h 2093720"/>
                  <a:gd name="connsiteX593" fmla="*/ 440205 w 2375026"/>
                  <a:gd name="connsiteY593" fmla="*/ 1056474 h 2093720"/>
                  <a:gd name="connsiteX594" fmla="*/ 439393 w 2375026"/>
                  <a:gd name="connsiteY594" fmla="*/ 1055471 h 2093720"/>
                  <a:gd name="connsiteX595" fmla="*/ 428882 w 2375026"/>
                  <a:gd name="connsiteY595" fmla="*/ 1055275 h 2093720"/>
                  <a:gd name="connsiteX596" fmla="*/ 414246 w 2375026"/>
                  <a:gd name="connsiteY596" fmla="*/ 1055547 h 2093720"/>
                  <a:gd name="connsiteX597" fmla="*/ 407397 w 2375026"/>
                  <a:gd name="connsiteY597" fmla="*/ 1055931 h 2093720"/>
                  <a:gd name="connsiteX598" fmla="*/ 403948 w 2375026"/>
                  <a:gd name="connsiteY598" fmla="*/ 1058967 h 2093720"/>
                  <a:gd name="connsiteX599" fmla="*/ 397023 w 2375026"/>
                  <a:gd name="connsiteY599" fmla="*/ 1060078 h 2093720"/>
                  <a:gd name="connsiteX600" fmla="*/ 396686 w 2375026"/>
                  <a:gd name="connsiteY600" fmla="*/ 1061540 h 2093720"/>
                  <a:gd name="connsiteX601" fmla="*/ 395120 w 2375026"/>
                  <a:gd name="connsiteY601" fmla="*/ 1061933 h 2093720"/>
                  <a:gd name="connsiteX602" fmla="*/ 382933 w 2375026"/>
                  <a:gd name="connsiteY602" fmla="*/ 1062338 h 2093720"/>
                  <a:gd name="connsiteX603" fmla="*/ 382925 w 2375026"/>
                  <a:gd name="connsiteY603" fmla="*/ 1062339 h 2093720"/>
                  <a:gd name="connsiteX604" fmla="*/ 382919 w 2375026"/>
                  <a:gd name="connsiteY604" fmla="*/ 1062337 h 2093720"/>
                  <a:gd name="connsiteX605" fmla="*/ 376652 w 2375026"/>
                  <a:gd name="connsiteY605" fmla="*/ 1061520 h 2093720"/>
                  <a:gd name="connsiteX606" fmla="*/ 374131 w 2375026"/>
                  <a:gd name="connsiteY606" fmla="*/ 1060890 h 2093720"/>
                  <a:gd name="connsiteX607" fmla="*/ 374811 w 2375026"/>
                  <a:gd name="connsiteY607" fmla="*/ 1059798 h 2093720"/>
                  <a:gd name="connsiteX608" fmla="*/ 365163 w 2375026"/>
                  <a:gd name="connsiteY608" fmla="*/ 1056778 h 2093720"/>
                  <a:gd name="connsiteX609" fmla="*/ 365140 w 2375026"/>
                  <a:gd name="connsiteY609" fmla="*/ 1056391 h 2093720"/>
                  <a:gd name="connsiteX610" fmla="*/ 351103 w 2375026"/>
                  <a:gd name="connsiteY610" fmla="*/ 1054050 h 2093720"/>
                  <a:gd name="connsiteX611" fmla="*/ 344809 w 2375026"/>
                  <a:gd name="connsiteY611" fmla="*/ 1053821 h 2093720"/>
                  <a:gd name="connsiteX612" fmla="*/ 344419 w 2375026"/>
                  <a:gd name="connsiteY612" fmla="*/ 1053777 h 2093720"/>
                  <a:gd name="connsiteX613" fmla="*/ 343562 w 2375026"/>
                  <a:gd name="connsiteY613" fmla="*/ 1053391 h 2093720"/>
                  <a:gd name="connsiteX614" fmla="*/ 350303 w 2375026"/>
                  <a:gd name="connsiteY614" fmla="*/ 1050142 h 2093720"/>
                  <a:gd name="connsiteX615" fmla="*/ 365399 w 2375026"/>
                  <a:gd name="connsiteY615" fmla="*/ 1045550 h 2093720"/>
                  <a:gd name="connsiteX616" fmla="*/ 367253 w 2375026"/>
                  <a:gd name="connsiteY616" fmla="*/ 1044359 h 2093720"/>
                  <a:gd name="connsiteX617" fmla="*/ 373025 w 2375026"/>
                  <a:gd name="connsiteY617" fmla="*/ 1036025 h 2093720"/>
                  <a:gd name="connsiteX618" fmla="*/ 386748 w 2375026"/>
                  <a:gd name="connsiteY618" fmla="*/ 1028552 h 2093720"/>
                  <a:gd name="connsiteX619" fmla="*/ 403295 w 2375026"/>
                  <a:gd name="connsiteY619" fmla="*/ 1035828 h 2093720"/>
                  <a:gd name="connsiteX620" fmla="*/ 406455 w 2375026"/>
                  <a:gd name="connsiteY620" fmla="*/ 1039395 h 2093720"/>
                  <a:gd name="connsiteX621" fmla="*/ 407474 w 2375026"/>
                  <a:gd name="connsiteY621" fmla="*/ 1039205 h 2093720"/>
                  <a:gd name="connsiteX622" fmla="*/ 411887 w 2375026"/>
                  <a:gd name="connsiteY622" fmla="*/ 1038381 h 2093720"/>
                  <a:gd name="connsiteX623" fmla="*/ 428882 w 2375026"/>
                  <a:gd name="connsiteY623" fmla="*/ 1037384 h 2093720"/>
                  <a:gd name="connsiteX624" fmla="*/ 437585 w 2375026"/>
                  <a:gd name="connsiteY624" fmla="*/ 1037639 h 2093720"/>
                  <a:gd name="connsiteX625" fmla="*/ 444518 w 2375026"/>
                  <a:gd name="connsiteY625" fmla="*/ 1038259 h 2093720"/>
                  <a:gd name="connsiteX626" fmla="*/ 454693 w 2375026"/>
                  <a:gd name="connsiteY626" fmla="*/ 1036554 h 2093720"/>
                  <a:gd name="connsiteX627" fmla="*/ 463740 w 2375026"/>
                  <a:gd name="connsiteY627" fmla="*/ 1036147 h 2093720"/>
                  <a:gd name="connsiteX628" fmla="*/ 470313 w 2375026"/>
                  <a:gd name="connsiteY628" fmla="*/ 1015666 h 2093720"/>
                  <a:gd name="connsiteX629" fmla="*/ 470021 w 2375026"/>
                  <a:gd name="connsiteY629" fmla="*/ 991728 h 2093720"/>
                  <a:gd name="connsiteX630" fmla="*/ 449657 w 2375026"/>
                  <a:gd name="connsiteY630" fmla="*/ 959384 h 2093720"/>
                  <a:gd name="connsiteX631" fmla="*/ 474812 w 2375026"/>
                  <a:gd name="connsiteY631" fmla="*/ 859959 h 2093720"/>
                  <a:gd name="connsiteX632" fmla="*/ 478219 w 2375026"/>
                  <a:gd name="connsiteY632" fmla="*/ 856674 h 2093720"/>
                  <a:gd name="connsiteX633" fmla="*/ 769591 w 2375026"/>
                  <a:gd name="connsiteY633" fmla="*/ 720895 h 2093720"/>
                  <a:gd name="connsiteX634" fmla="*/ 786138 w 2375026"/>
                  <a:gd name="connsiteY634" fmla="*/ 728171 h 2093720"/>
                  <a:gd name="connsiteX635" fmla="*/ 789297 w 2375026"/>
                  <a:gd name="connsiteY635" fmla="*/ 731738 h 2093720"/>
                  <a:gd name="connsiteX636" fmla="*/ 794730 w 2375026"/>
                  <a:gd name="connsiteY636" fmla="*/ 730724 h 2093720"/>
                  <a:gd name="connsiteX637" fmla="*/ 811725 w 2375026"/>
                  <a:gd name="connsiteY637" fmla="*/ 729727 h 2093720"/>
                  <a:gd name="connsiteX638" fmla="*/ 820428 w 2375026"/>
                  <a:gd name="connsiteY638" fmla="*/ 729982 h 2093720"/>
                  <a:gd name="connsiteX639" fmla="*/ 827361 w 2375026"/>
                  <a:gd name="connsiteY639" fmla="*/ 730602 h 2093720"/>
                  <a:gd name="connsiteX640" fmla="*/ 837535 w 2375026"/>
                  <a:gd name="connsiteY640" fmla="*/ 728897 h 2093720"/>
                  <a:gd name="connsiteX641" fmla="*/ 866937 w 2375026"/>
                  <a:gd name="connsiteY641" fmla="*/ 727576 h 2093720"/>
                  <a:gd name="connsiteX642" fmla="*/ 869876 w 2375026"/>
                  <a:gd name="connsiteY642" fmla="*/ 727232 h 2093720"/>
                  <a:gd name="connsiteX643" fmla="*/ 916474 w 2375026"/>
                  <a:gd name="connsiteY643" fmla="*/ 728100 h 2093720"/>
                  <a:gd name="connsiteX644" fmla="*/ 918566 w 2375026"/>
                  <a:gd name="connsiteY644" fmla="*/ 729287 h 2093720"/>
                  <a:gd name="connsiteX645" fmla="*/ 958808 w 2375026"/>
                  <a:gd name="connsiteY645" fmla="*/ 732621 h 2093720"/>
                  <a:gd name="connsiteX646" fmla="*/ 976752 w 2375026"/>
                  <a:gd name="connsiteY646" fmla="*/ 737131 h 2093720"/>
                  <a:gd name="connsiteX647" fmla="*/ 996262 w 2375026"/>
                  <a:gd name="connsiteY647" fmla="*/ 735229 h 2093720"/>
                  <a:gd name="connsiteX648" fmla="*/ 1062135 w 2375026"/>
                  <a:gd name="connsiteY648" fmla="*/ 754901 h 2093720"/>
                  <a:gd name="connsiteX649" fmla="*/ 1062372 w 2375026"/>
                  <a:gd name="connsiteY649" fmla="*/ 755763 h 2093720"/>
                  <a:gd name="connsiteX650" fmla="*/ 1059958 w 2375026"/>
                  <a:gd name="connsiteY650" fmla="*/ 755332 h 2093720"/>
                  <a:gd name="connsiteX651" fmla="*/ 1045653 w 2375026"/>
                  <a:gd name="connsiteY651" fmla="*/ 753554 h 2093720"/>
                  <a:gd name="connsiteX652" fmla="*/ 1044111 w 2375026"/>
                  <a:gd name="connsiteY652" fmla="*/ 753423 h 2093720"/>
                  <a:gd name="connsiteX653" fmla="*/ 1047162 w 2375026"/>
                  <a:gd name="connsiteY653" fmla="*/ 755674 h 2093720"/>
                  <a:gd name="connsiteX654" fmla="*/ 1050460 w 2375026"/>
                  <a:gd name="connsiteY654" fmla="*/ 759742 h 2093720"/>
                  <a:gd name="connsiteX655" fmla="*/ 1050697 w 2375026"/>
                  <a:gd name="connsiteY655" fmla="*/ 760605 h 2093720"/>
                  <a:gd name="connsiteX656" fmla="*/ 1048283 w 2375026"/>
                  <a:gd name="connsiteY656" fmla="*/ 760174 h 2093720"/>
                  <a:gd name="connsiteX657" fmla="*/ 1033271 w 2375026"/>
                  <a:gd name="connsiteY657" fmla="*/ 758613 h 2093720"/>
                  <a:gd name="connsiteX658" fmla="*/ 1039993 w 2375026"/>
                  <a:gd name="connsiteY658" fmla="*/ 763346 h 2093720"/>
                  <a:gd name="connsiteX659" fmla="*/ 1040197 w 2375026"/>
                  <a:gd name="connsiteY659" fmla="*/ 763906 h 2093720"/>
                  <a:gd name="connsiteX660" fmla="*/ 1038119 w 2375026"/>
                  <a:gd name="connsiteY660" fmla="*/ 763626 h 2093720"/>
                  <a:gd name="connsiteX661" fmla="*/ 1025803 w 2375026"/>
                  <a:gd name="connsiteY661" fmla="*/ 762471 h 2093720"/>
                  <a:gd name="connsiteX662" fmla="*/ 1024475 w 2375026"/>
                  <a:gd name="connsiteY662" fmla="*/ 762386 h 2093720"/>
                  <a:gd name="connsiteX663" fmla="*/ 1027102 w 2375026"/>
                  <a:gd name="connsiteY663" fmla="*/ 763848 h 2093720"/>
                  <a:gd name="connsiteX664" fmla="*/ 1029941 w 2375026"/>
                  <a:gd name="connsiteY664" fmla="*/ 766491 h 2093720"/>
                  <a:gd name="connsiteX665" fmla="*/ 1030145 w 2375026"/>
                  <a:gd name="connsiteY665" fmla="*/ 767051 h 2093720"/>
                  <a:gd name="connsiteX666" fmla="*/ 1028067 w 2375026"/>
                  <a:gd name="connsiteY666" fmla="*/ 766771 h 2093720"/>
                  <a:gd name="connsiteX667" fmla="*/ 979841 w 2375026"/>
                  <a:gd name="connsiteY667" fmla="*/ 764368 h 2093720"/>
                  <a:gd name="connsiteX668" fmla="*/ 973549 w 2375026"/>
                  <a:gd name="connsiteY668" fmla="*/ 770018 h 2093720"/>
                  <a:gd name="connsiteX669" fmla="*/ 983071 w 2375026"/>
                  <a:gd name="connsiteY669" fmla="*/ 767849 h 2093720"/>
                  <a:gd name="connsiteX670" fmla="*/ 985623 w 2375026"/>
                  <a:gd name="connsiteY670" fmla="*/ 773098 h 2093720"/>
                  <a:gd name="connsiteX671" fmla="*/ 979406 w 2375026"/>
                  <a:gd name="connsiteY671" fmla="*/ 776193 h 2093720"/>
                  <a:gd name="connsiteX672" fmla="*/ 982300 w 2375026"/>
                  <a:gd name="connsiteY672" fmla="*/ 782238 h 2093720"/>
                  <a:gd name="connsiteX673" fmla="*/ 946674 w 2375026"/>
                  <a:gd name="connsiteY673" fmla="*/ 799667 h 2093720"/>
                  <a:gd name="connsiteX674" fmla="*/ 946931 w 2375026"/>
                  <a:gd name="connsiteY674" fmla="*/ 793064 h 2093720"/>
                  <a:gd name="connsiteX675" fmla="*/ 946779 w 2375026"/>
                  <a:gd name="connsiteY675" fmla="*/ 792555 h 2093720"/>
                  <a:gd name="connsiteX676" fmla="*/ 941806 w 2375026"/>
                  <a:gd name="connsiteY676" fmla="*/ 792221 h 2093720"/>
                  <a:gd name="connsiteX677" fmla="*/ 945313 w 2375026"/>
                  <a:gd name="connsiteY677" fmla="*/ 788611 h 2093720"/>
                  <a:gd name="connsiteX678" fmla="*/ 944985 w 2375026"/>
                  <a:gd name="connsiteY678" fmla="*/ 788184 h 2093720"/>
                  <a:gd name="connsiteX679" fmla="*/ 937197 w 2375026"/>
                  <a:gd name="connsiteY679" fmla="*/ 792069 h 2093720"/>
                  <a:gd name="connsiteX680" fmla="*/ 906361 w 2375026"/>
                  <a:gd name="connsiteY680" fmla="*/ 796356 h 2093720"/>
                  <a:gd name="connsiteX681" fmla="*/ 882343 w 2375026"/>
                  <a:gd name="connsiteY681" fmla="*/ 790862 h 2093720"/>
                  <a:gd name="connsiteX682" fmla="*/ 879204 w 2375026"/>
                  <a:gd name="connsiteY682" fmla="*/ 789302 h 2093720"/>
                  <a:gd name="connsiteX683" fmla="*/ 879043 w 2375026"/>
                  <a:gd name="connsiteY683" fmla="*/ 789821 h 2093720"/>
                  <a:gd name="connsiteX684" fmla="*/ 874054 w 2375026"/>
                  <a:gd name="connsiteY684" fmla="*/ 812882 h 2093720"/>
                  <a:gd name="connsiteX685" fmla="*/ 863390 w 2375026"/>
                  <a:gd name="connsiteY685" fmla="*/ 840463 h 2093720"/>
                  <a:gd name="connsiteX686" fmla="*/ 850790 w 2375026"/>
                  <a:gd name="connsiteY686" fmla="*/ 863012 h 2093720"/>
                  <a:gd name="connsiteX687" fmla="*/ 848095 w 2375026"/>
                  <a:gd name="connsiteY687" fmla="*/ 849207 h 2093720"/>
                  <a:gd name="connsiteX688" fmla="*/ 834846 w 2375026"/>
                  <a:gd name="connsiteY688" fmla="*/ 861935 h 2093720"/>
                  <a:gd name="connsiteX689" fmla="*/ 833876 w 2375026"/>
                  <a:gd name="connsiteY689" fmla="*/ 842947 h 2093720"/>
                  <a:gd name="connsiteX690" fmla="*/ 822241 w 2375026"/>
                  <a:gd name="connsiteY690" fmla="*/ 857521 h 2093720"/>
                  <a:gd name="connsiteX691" fmla="*/ 825582 w 2375026"/>
                  <a:gd name="connsiteY691" fmla="*/ 820994 h 2093720"/>
                  <a:gd name="connsiteX692" fmla="*/ 819766 w 2375026"/>
                  <a:gd name="connsiteY692" fmla="*/ 759343 h 2093720"/>
                  <a:gd name="connsiteX693" fmla="*/ 826388 w 2375026"/>
                  <a:gd name="connsiteY693" fmla="*/ 752228 h 2093720"/>
                  <a:gd name="connsiteX694" fmla="*/ 824645 w 2375026"/>
                  <a:gd name="connsiteY694" fmla="*/ 750789 h 2093720"/>
                  <a:gd name="connsiteX695" fmla="*/ 822819 w 2375026"/>
                  <a:gd name="connsiteY695" fmla="*/ 748533 h 2093720"/>
                  <a:gd name="connsiteX696" fmla="*/ 822236 w 2375026"/>
                  <a:gd name="connsiteY696" fmla="*/ 747814 h 2093720"/>
                  <a:gd name="connsiteX697" fmla="*/ 811725 w 2375026"/>
                  <a:gd name="connsiteY697" fmla="*/ 747618 h 2093720"/>
                  <a:gd name="connsiteX698" fmla="*/ 797089 w 2375026"/>
                  <a:gd name="connsiteY698" fmla="*/ 747890 h 2093720"/>
                  <a:gd name="connsiteX699" fmla="*/ 790240 w 2375026"/>
                  <a:gd name="connsiteY699" fmla="*/ 748274 h 2093720"/>
                  <a:gd name="connsiteX700" fmla="*/ 786791 w 2375026"/>
                  <a:gd name="connsiteY700" fmla="*/ 751310 h 2093720"/>
                  <a:gd name="connsiteX701" fmla="*/ 779866 w 2375026"/>
                  <a:gd name="connsiteY701" fmla="*/ 752421 h 2093720"/>
                  <a:gd name="connsiteX702" fmla="*/ 779529 w 2375026"/>
                  <a:gd name="connsiteY702" fmla="*/ 753883 h 2093720"/>
                  <a:gd name="connsiteX703" fmla="*/ 777963 w 2375026"/>
                  <a:gd name="connsiteY703" fmla="*/ 754276 h 2093720"/>
                  <a:gd name="connsiteX704" fmla="*/ 765776 w 2375026"/>
                  <a:gd name="connsiteY704" fmla="*/ 754681 h 2093720"/>
                  <a:gd name="connsiteX705" fmla="*/ 765768 w 2375026"/>
                  <a:gd name="connsiteY705" fmla="*/ 754682 h 2093720"/>
                  <a:gd name="connsiteX706" fmla="*/ 765762 w 2375026"/>
                  <a:gd name="connsiteY706" fmla="*/ 754680 h 2093720"/>
                  <a:gd name="connsiteX707" fmla="*/ 759495 w 2375026"/>
                  <a:gd name="connsiteY707" fmla="*/ 753863 h 2093720"/>
                  <a:gd name="connsiteX708" fmla="*/ 756974 w 2375026"/>
                  <a:gd name="connsiteY708" fmla="*/ 753233 h 2093720"/>
                  <a:gd name="connsiteX709" fmla="*/ 757654 w 2375026"/>
                  <a:gd name="connsiteY709" fmla="*/ 752141 h 2093720"/>
                  <a:gd name="connsiteX710" fmla="*/ 748006 w 2375026"/>
                  <a:gd name="connsiteY710" fmla="*/ 749121 h 2093720"/>
                  <a:gd name="connsiteX711" fmla="*/ 748006 w 2375026"/>
                  <a:gd name="connsiteY711" fmla="*/ 749110 h 2093720"/>
                  <a:gd name="connsiteX712" fmla="*/ 747982 w 2375026"/>
                  <a:gd name="connsiteY712" fmla="*/ 748733 h 2093720"/>
                  <a:gd name="connsiteX713" fmla="*/ 733947 w 2375026"/>
                  <a:gd name="connsiteY713" fmla="*/ 746393 h 2093720"/>
                  <a:gd name="connsiteX714" fmla="*/ 727652 w 2375026"/>
                  <a:gd name="connsiteY714" fmla="*/ 746164 h 2093720"/>
                  <a:gd name="connsiteX715" fmla="*/ 727262 w 2375026"/>
                  <a:gd name="connsiteY715" fmla="*/ 746120 h 2093720"/>
                  <a:gd name="connsiteX716" fmla="*/ 726405 w 2375026"/>
                  <a:gd name="connsiteY716" fmla="*/ 745734 h 2093720"/>
                  <a:gd name="connsiteX717" fmla="*/ 733146 w 2375026"/>
                  <a:gd name="connsiteY717" fmla="*/ 742485 h 2093720"/>
                  <a:gd name="connsiteX718" fmla="*/ 748242 w 2375026"/>
                  <a:gd name="connsiteY718" fmla="*/ 737893 h 2093720"/>
                  <a:gd name="connsiteX719" fmla="*/ 750096 w 2375026"/>
                  <a:gd name="connsiteY719" fmla="*/ 736702 h 2093720"/>
                  <a:gd name="connsiteX720" fmla="*/ 755868 w 2375026"/>
                  <a:gd name="connsiteY720" fmla="*/ 728368 h 2093720"/>
                  <a:gd name="connsiteX721" fmla="*/ 769591 w 2375026"/>
                  <a:gd name="connsiteY721" fmla="*/ 720895 h 2093720"/>
                  <a:gd name="connsiteX722" fmla="*/ 1242539 w 2375026"/>
                  <a:gd name="connsiteY722" fmla="*/ 402196 h 2093720"/>
                  <a:gd name="connsiteX723" fmla="*/ 1248716 w 2375026"/>
                  <a:gd name="connsiteY723" fmla="*/ 423450 h 2093720"/>
                  <a:gd name="connsiteX724" fmla="*/ 1261893 w 2375026"/>
                  <a:gd name="connsiteY724" fmla="*/ 421054 h 2093720"/>
                  <a:gd name="connsiteX725" fmla="*/ 1264288 w 2375026"/>
                  <a:gd name="connsiteY725" fmla="*/ 434231 h 2093720"/>
                  <a:gd name="connsiteX726" fmla="*/ 1272728 w 2375026"/>
                  <a:gd name="connsiteY726" fmla="*/ 436654 h 2093720"/>
                  <a:gd name="connsiteX727" fmla="*/ 1275655 w 2375026"/>
                  <a:gd name="connsiteY727" fmla="*/ 458271 h 2093720"/>
                  <a:gd name="connsiteX728" fmla="*/ 1284598 w 2375026"/>
                  <a:gd name="connsiteY728" fmla="*/ 464736 h 2093720"/>
                  <a:gd name="connsiteX729" fmla="*/ 1279861 w 2375026"/>
                  <a:gd name="connsiteY729" fmla="*/ 479751 h 2093720"/>
                  <a:gd name="connsiteX730" fmla="*/ 1290642 w 2375026"/>
                  <a:gd name="connsiteY730" fmla="*/ 483344 h 2093720"/>
                  <a:gd name="connsiteX731" fmla="*/ 1290642 w 2375026"/>
                  <a:gd name="connsiteY731" fmla="*/ 497719 h 2093720"/>
                  <a:gd name="connsiteX732" fmla="*/ 1323881 w 2375026"/>
                  <a:gd name="connsiteY732" fmla="*/ 549320 h 2093720"/>
                  <a:gd name="connsiteX733" fmla="*/ 1327741 w 2375026"/>
                  <a:gd name="connsiteY733" fmla="*/ 566496 h 2093720"/>
                  <a:gd name="connsiteX734" fmla="*/ 1330899 w 2375026"/>
                  <a:gd name="connsiteY734" fmla="*/ 585023 h 2093720"/>
                  <a:gd name="connsiteX735" fmla="*/ 1340286 w 2375026"/>
                  <a:gd name="connsiteY735" fmla="*/ 585800 h 2093720"/>
                  <a:gd name="connsiteX736" fmla="*/ 1358229 w 2375026"/>
                  <a:gd name="connsiteY736" fmla="*/ 590310 h 2093720"/>
                  <a:gd name="connsiteX737" fmla="*/ 1377741 w 2375026"/>
                  <a:gd name="connsiteY737" fmla="*/ 588407 h 2093720"/>
                  <a:gd name="connsiteX738" fmla="*/ 1443613 w 2375026"/>
                  <a:gd name="connsiteY738" fmla="*/ 608079 h 2093720"/>
                  <a:gd name="connsiteX739" fmla="*/ 1443850 w 2375026"/>
                  <a:gd name="connsiteY739" fmla="*/ 608941 h 2093720"/>
                  <a:gd name="connsiteX740" fmla="*/ 1441437 w 2375026"/>
                  <a:gd name="connsiteY740" fmla="*/ 608511 h 2093720"/>
                  <a:gd name="connsiteX741" fmla="*/ 1427132 w 2375026"/>
                  <a:gd name="connsiteY741" fmla="*/ 606733 h 2093720"/>
                  <a:gd name="connsiteX742" fmla="*/ 1425589 w 2375026"/>
                  <a:gd name="connsiteY742" fmla="*/ 606601 h 2093720"/>
                  <a:gd name="connsiteX743" fmla="*/ 1428640 w 2375026"/>
                  <a:gd name="connsiteY743" fmla="*/ 608852 h 2093720"/>
                  <a:gd name="connsiteX744" fmla="*/ 1431938 w 2375026"/>
                  <a:gd name="connsiteY744" fmla="*/ 612921 h 2093720"/>
                  <a:gd name="connsiteX745" fmla="*/ 1432176 w 2375026"/>
                  <a:gd name="connsiteY745" fmla="*/ 613783 h 2093720"/>
                  <a:gd name="connsiteX746" fmla="*/ 1429762 w 2375026"/>
                  <a:gd name="connsiteY746" fmla="*/ 613352 h 2093720"/>
                  <a:gd name="connsiteX747" fmla="*/ 1414750 w 2375026"/>
                  <a:gd name="connsiteY747" fmla="*/ 611792 h 2093720"/>
                  <a:gd name="connsiteX748" fmla="*/ 1421472 w 2375026"/>
                  <a:gd name="connsiteY748" fmla="*/ 616524 h 2093720"/>
                  <a:gd name="connsiteX749" fmla="*/ 1421676 w 2375026"/>
                  <a:gd name="connsiteY749" fmla="*/ 617084 h 2093720"/>
                  <a:gd name="connsiteX750" fmla="*/ 1419598 w 2375026"/>
                  <a:gd name="connsiteY750" fmla="*/ 616805 h 2093720"/>
                  <a:gd name="connsiteX751" fmla="*/ 1407281 w 2375026"/>
                  <a:gd name="connsiteY751" fmla="*/ 615650 h 2093720"/>
                  <a:gd name="connsiteX752" fmla="*/ 1405953 w 2375026"/>
                  <a:gd name="connsiteY752" fmla="*/ 615564 h 2093720"/>
                  <a:gd name="connsiteX753" fmla="*/ 1408580 w 2375026"/>
                  <a:gd name="connsiteY753" fmla="*/ 617027 h 2093720"/>
                  <a:gd name="connsiteX754" fmla="*/ 1411420 w 2375026"/>
                  <a:gd name="connsiteY754" fmla="*/ 619669 h 2093720"/>
                  <a:gd name="connsiteX755" fmla="*/ 1411624 w 2375026"/>
                  <a:gd name="connsiteY755" fmla="*/ 620229 h 2093720"/>
                  <a:gd name="connsiteX756" fmla="*/ 1409546 w 2375026"/>
                  <a:gd name="connsiteY756" fmla="*/ 619950 h 2093720"/>
                  <a:gd name="connsiteX757" fmla="*/ 1361320 w 2375026"/>
                  <a:gd name="connsiteY757" fmla="*/ 617546 h 2093720"/>
                  <a:gd name="connsiteX758" fmla="*/ 1355026 w 2375026"/>
                  <a:gd name="connsiteY758" fmla="*/ 623198 h 2093720"/>
                  <a:gd name="connsiteX759" fmla="*/ 1364549 w 2375026"/>
                  <a:gd name="connsiteY759" fmla="*/ 621029 h 2093720"/>
                  <a:gd name="connsiteX760" fmla="*/ 1367101 w 2375026"/>
                  <a:gd name="connsiteY760" fmla="*/ 626278 h 2093720"/>
                  <a:gd name="connsiteX761" fmla="*/ 1360883 w 2375026"/>
                  <a:gd name="connsiteY761" fmla="*/ 629373 h 2093720"/>
                  <a:gd name="connsiteX762" fmla="*/ 1363778 w 2375026"/>
                  <a:gd name="connsiteY762" fmla="*/ 635417 h 2093720"/>
                  <a:gd name="connsiteX763" fmla="*/ 1328151 w 2375026"/>
                  <a:gd name="connsiteY763" fmla="*/ 652846 h 2093720"/>
                  <a:gd name="connsiteX764" fmla="*/ 1328408 w 2375026"/>
                  <a:gd name="connsiteY764" fmla="*/ 646243 h 2093720"/>
                  <a:gd name="connsiteX765" fmla="*/ 1328256 w 2375026"/>
                  <a:gd name="connsiteY765" fmla="*/ 645734 h 2093720"/>
                  <a:gd name="connsiteX766" fmla="*/ 1323283 w 2375026"/>
                  <a:gd name="connsiteY766" fmla="*/ 645400 h 2093720"/>
                  <a:gd name="connsiteX767" fmla="*/ 1326790 w 2375026"/>
                  <a:gd name="connsiteY767" fmla="*/ 641790 h 2093720"/>
                  <a:gd name="connsiteX768" fmla="*/ 1326462 w 2375026"/>
                  <a:gd name="connsiteY768" fmla="*/ 641363 h 2093720"/>
                  <a:gd name="connsiteX769" fmla="*/ 1318675 w 2375026"/>
                  <a:gd name="connsiteY769" fmla="*/ 645248 h 2093720"/>
                  <a:gd name="connsiteX770" fmla="*/ 1287839 w 2375026"/>
                  <a:gd name="connsiteY770" fmla="*/ 649535 h 2093720"/>
                  <a:gd name="connsiteX771" fmla="*/ 1206122 w 2375026"/>
                  <a:gd name="connsiteY771" fmla="*/ 603968 h 2093720"/>
                  <a:gd name="connsiteX772" fmla="*/ 1204277 w 2375026"/>
                  <a:gd name="connsiteY772" fmla="*/ 601689 h 2093720"/>
                  <a:gd name="connsiteX773" fmla="*/ 1203713 w 2375026"/>
                  <a:gd name="connsiteY773" fmla="*/ 600993 h 2093720"/>
                  <a:gd name="connsiteX774" fmla="*/ 1193202 w 2375026"/>
                  <a:gd name="connsiteY774" fmla="*/ 600797 h 2093720"/>
                  <a:gd name="connsiteX775" fmla="*/ 1178566 w 2375026"/>
                  <a:gd name="connsiteY775" fmla="*/ 601069 h 2093720"/>
                  <a:gd name="connsiteX776" fmla="*/ 1171717 w 2375026"/>
                  <a:gd name="connsiteY776" fmla="*/ 601453 h 2093720"/>
                  <a:gd name="connsiteX777" fmla="*/ 1168268 w 2375026"/>
                  <a:gd name="connsiteY777" fmla="*/ 604489 h 2093720"/>
                  <a:gd name="connsiteX778" fmla="*/ 1161343 w 2375026"/>
                  <a:gd name="connsiteY778" fmla="*/ 605600 h 2093720"/>
                  <a:gd name="connsiteX779" fmla="*/ 1161006 w 2375026"/>
                  <a:gd name="connsiteY779" fmla="*/ 607062 h 2093720"/>
                  <a:gd name="connsiteX780" fmla="*/ 1159440 w 2375026"/>
                  <a:gd name="connsiteY780" fmla="*/ 607455 h 2093720"/>
                  <a:gd name="connsiteX781" fmla="*/ 1147253 w 2375026"/>
                  <a:gd name="connsiteY781" fmla="*/ 607860 h 2093720"/>
                  <a:gd name="connsiteX782" fmla="*/ 1147245 w 2375026"/>
                  <a:gd name="connsiteY782" fmla="*/ 607861 h 2093720"/>
                  <a:gd name="connsiteX783" fmla="*/ 1147239 w 2375026"/>
                  <a:gd name="connsiteY783" fmla="*/ 607859 h 2093720"/>
                  <a:gd name="connsiteX784" fmla="*/ 1140972 w 2375026"/>
                  <a:gd name="connsiteY784" fmla="*/ 607042 h 2093720"/>
                  <a:gd name="connsiteX785" fmla="*/ 1138451 w 2375026"/>
                  <a:gd name="connsiteY785" fmla="*/ 606412 h 2093720"/>
                  <a:gd name="connsiteX786" fmla="*/ 1139131 w 2375026"/>
                  <a:gd name="connsiteY786" fmla="*/ 605320 h 2093720"/>
                  <a:gd name="connsiteX787" fmla="*/ 1129483 w 2375026"/>
                  <a:gd name="connsiteY787" fmla="*/ 602300 h 2093720"/>
                  <a:gd name="connsiteX788" fmla="*/ 1129460 w 2375026"/>
                  <a:gd name="connsiteY788" fmla="*/ 601913 h 2093720"/>
                  <a:gd name="connsiteX789" fmla="*/ 1115423 w 2375026"/>
                  <a:gd name="connsiteY789" fmla="*/ 599572 h 2093720"/>
                  <a:gd name="connsiteX790" fmla="*/ 1109129 w 2375026"/>
                  <a:gd name="connsiteY790" fmla="*/ 599343 h 2093720"/>
                  <a:gd name="connsiteX791" fmla="*/ 1108739 w 2375026"/>
                  <a:gd name="connsiteY791" fmla="*/ 599299 h 2093720"/>
                  <a:gd name="connsiteX792" fmla="*/ 1107882 w 2375026"/>
                  <a:gd name="connsiteY792" fmla="*/ 598913 h 2093720"/>
                  <a:gd name="connsiteX793" fmla="*/ 1114623 w 2375026"/>
                  <a:gd name="connsiteY793" fmla="*/ 595664 h 2093720"/>
                  <a:gd name="connsiteX794" fmla="*/ 1129719 w 2375026"/>
                  <a:gd name="connsiteY794" fmla="*/ 591072 h 2093720"/>
                  <a:gd name="connsiteX795" fmla="*/ 1131573 w 2375026"/>
                  <a:gd name="connsiteY795" fmla="*/ 589881 h 2093720"/>
                  <a:gd name="connsiteX796" fmla="*/ 1137345 w 2375026"/>
                  <a:gd name="connsiteY796" fmla="*/ 581547 h 2093720"/>
                  <a:gd name="connsiteX797" fmla="*/ 1151068 w 2375026"/>
                  <a:gd name="connsiteY797" fmla="*/ 574074 h 2093720"/>
                  <a:gd name="connsiteX798" fmla="*/ 1167615 w 2375026"/>
                  <a:gd name="connsiteY798" fmla="*/ 581350 h 2093720"/>
                  <a:gd name="connsiteX799" fmla="*/ 1170775 w 2375026"/>
                  <a:gd name="connsiteY799" fmla="*/ 584917 h 2093720"/>
                  <a:gd name="connsiteX800" fmla="*/ 1171780 w 2375026"/>
                  <a:gd name="connsiteY800" fmla="*/ 584729 h 2093720"/>
                  <a:gd name="connsiteX801" fmla="*/ 1176207 w 2375026"/>
                  <a:gd name="connsiteY801" fmla="*/ 583903 h 2093720"/>
                  <a:gd name="connsiteX802" fmla="*/ 1193202 w 2375026"/>
                  <a:gd name="connsiteY802" fmla="*/ 582906 h 2093720"/>
                  <a:gd name="connsiteX803" fmla="*/ 1201905 w 2375026"/>
                  <a:gd name="connsiteY803" fmla="*/ 583161 h 2093720"/>
                  <a:gd name="connsiteX804" fmla="*/ 1208838 w 2375026"/>
                  <a:gd name="connsiteY804" fmla="*/ 583781 h 2093720"/>
                  <a:gd name="connsiteX805" fmla="*/ 1219013 w 2375026"/>
                  <a:gd name="connsiteY805" fmla="*/ 582076 h 2093720"/>
                  <a:gd name="connsiteX806" fmla="*/ 1228060 w 2375026"/>
                  <a:gd name="connsiteY806" fmla="*/ 581669 h 2093720"/>
                  <a:gd name="connsiteX807" fmla="*/ 1234633 w 2375026"/>
                  <a:gd name="connsiteY807" fmla="*/ 561188 h 2093720"/>
                  <a:gd name="connsiteX808" fmla="*/ 1234341 w 2375026"/>
                  <a:gd name="connsiteY808" fmla="*/ 537250 h 2093720"/>
                  <a:gd name="connsiteX809" fmla="*/ 1213977 w 2375026"/>
                  <a:gd name="connsiteY809" fmla="*/ 504906 h 2093720"/>
                  <a:gd name="connsiteX810" fmla="*/ 1239133 w 2375026"/>
                  <a:gd name="connsiteY810" fmla="*/ 405481 h 2093720"/>
                  <a:gd name="connsiteX811" fmla="*/ 1242539 w 2375026"/>
                  <a:gd name="connsiteY811" fmla="*/ 402196 h 2093720"/>
                  <a:gd name="connsiteX812" fmla="*/ 1509632 w 2375026"/>
                  <a:gd name="connsiteY812" fmla="*/ 260207 h 2093720"/>
                  <a:gd name="connsiteX813" fmla="*/ 1509633 w 2375026"/>
                  <a:gd name="connsiteY813" fmla="*/ 260208 h 2093720"/>
                  <a:gd name="connsiteX814" fmla="*/ 1509633 w 2375026"/>
                  <a:gd name="connsiteY814" fmla="*/ 260207 h 2093720"/>
                  <a:gd name="connsiteX815" fmla="*/ 1526179 w 2375026"/>
                  <a:gd name="connsiteY815" fmla="*/ 267483 h 2093720"/>
                  <a:gd name="connsiteX816" fmla="*/ 1529339 w 2375026"/>
                  <a:gd name="connsiteY816" fmla="*/ 271050 h 2093720"/>
                  <a:gd name="connsiteX817" fmla="*/ 1534771 w 2375026"/>
                  <a:gd name="connsiteY817" fmla="*/ 270036 h 2093720"/>
                  <a:gd name="connsiteX818" fmla="*/ 1551766 w 2375026"/>
                  <a:gd name="connsiteY818" fmla="*/ 269039 h 2093720"/>
                  <a:gd name="connsiteX819" fmla="*/ 1560469 w 2375026"/>
                  <a:gd name="connsiteY819" fmla="*/ 269294 h 2093720"/>
                  <a:gd name="connsiteX820" fmla="*/ 1567402 w 2375026"/>
                  <a:gd name="connsiteY820" fmla="*/ 269914 h 2093720"/>
                  <a:gd name="connsiteX821" fmla="*/ 1577576 w 2375026"/>
                  <a:gd name="connsiteY821" fmla="*/ 268209 h 2093720"/>
                  <a:gd name="connsiteX822" fmla="*/ 1606978 w 2375026"/>
                  <a:gd name="connsiteY822" fmla="*/ 266888 h 2093720"/>
                  <a:gd name="connsiteX823" fmla="*/ 1609917 w 2375026"/>
                  <a:gd name="connsiteY823" fmla="*/ 266544 h 2093720"/>
                  <a:gd name="connsiteX824" fmla="*/ 1656515 w 2375026"/>
                  <a:gd name="connsiteY824" fmla="*/ 267412 h 2093720"/>
                  <a:gd name="connsiteX825" fmla="*/ 1658073 w 2375026"/>
                  <a:gd name="connsiteY825" fmla="*/ 268296 h 2093720"/>
                  <a:gd name="connsiteX826" fmla="*/ 1671787 w 2375026"/>
                  <a:gd name="connsiteY826" fmla="*/ 269120 h 2093720"/>
                  <a:gd name="connsiteX827" fmla="*/ 1698849 w 2375026"/>
                  <a:gd name="connsiteY827" fmla="*/ 271933 h 2093720"/>
                  <a:gd name="connsiteX828" fmla="*/ 1716793 w 2375026"/>
                  <a:gd name="connsiteY828" fmla="*/ 276444 h 2093720"/>
                  <a:gd name="connsiteX829" fmla="*/ 1736304 w 2375026"/>
                  <a:gd name="connsiteY829" fmla="*/ 274541 h 2093720"/>
                  <a:gd name="connsiteX830" fmla="*/ 1802176 w 2375026"/>
                  <a:gd name="connsiteY830" fmla="*/ 294213 h 2093720"/>
                  <a:gd name="connsiteX831" fmla="*/ 1802413 w 2375026"/>
                  <a:gd name="connsiteY831" fmla="*/ 295075 h 2093720"/>
                  <a:gd name="connsiteX832" fmla="*/ 1800000 w 2375026"/>
                  <a:gd name="connsiteY832" fmla="*/ 294644 h 2093720"/>
                  <a:gd name="connsiteX833" fmla="*/ 1785694 w 2375026"/>
                  <a:gd name="connsiteY833" fmla="*/ 292866 h 2093720"/>
                  <a:gd name="connsiteX834" fmla="*/ 1784152 w 2375026"/>
                  <a:gd name="connsiteY834" fmla="*/ 292735 h 2093720"/>
                  <a:gd name="connsiteX835" fmla="*/ 1787203 w 2375026"/>
                  <a:gd name="connsiteY835" fmla="*/ 294986 h 2093720"/>
                  <a:gd name="connsiteX836" fmla="*/ 1790501 w 2375026"/>
                  <a:gd name="connsiteY836" fmla="*/ 299054 h 2093720"/>
                  <a:gd name="connsiteX837" fmla="*/ 1790738 w 2375026"/>
                  <a:gd name="connsiteY837" fmla="*/ 299917 h 2093720"/>
                  <a:gd name="connsiteX838" fmla="*/ 1788325 w 2375026"/>
                  <a:gd name="connsiteY838" fmla="*/ 299486 h 2093720"/>
                  <a:gd name="connsiteX839" fmla="*/ 1773313 w 2375026"/>
                  <a:gd name="connsiteY839" fmla="*/ 297925 h 2093720"/>
                  <a:gd name="connsiteX840" fmla="*/ 1780034 w 2375026"/>
                  <a:gd name="connsiteY840" fmla="*/ 302658 h 2093720"/>
                  <a:gd name="connsiteX841" fmla="*/ 1780239 w 2375026"/>
                  <a:gd name="connsiteY841" fmla="*/ 303218 h 2093720"/>
                  <a:gd name="connsiteX842" fmla="*/ 1778161 w 2375026"/>
                  <a:gd name="connsiteY842" fmla="*/ 302938 h 2093720"/>
                  <a:gd name="connsiteX843" fmla="*/ 1765844 w 2375026"/>
                  <a:gd name="connsiteY843" fmla="*/ 301783 h 2093720"/>
                  <a:gd name="connsiteX844" fmla="*/ 1764516 w 2375026"/>
                  <a:gd name="connsiteY844" fmla="*/ 301698 h 2093720"/>
                  <a:gd name="connsiteX845" fmla="*/ 1767143 w 2375026"/>
                  <a:gd name="connsiteY845" fmla="*/ 303160 h 2093720"/>
                  <a:gd name="connsiteX846" fmla="*/ 1769982 w 2375026"/>
                  <a:gd name="connsiteY846" fmla="*/ 305803 h 2093720"/>
                  <a:gd name="connsiteX847" fmla="*/ 1770186 w 2375026"/>
                  <a:gd name="connsiteY847" fmla="*/ 306363 h 2093720"/>
                  <a:gd name="connsiteX848" fmla="*/ 1768109 w 2375026"/>
                  <a:gd name="connsiteY848" fmla="*/ 306083 h 2093720"/>
                  <a:gd name="connsiteX849" fmla="*/ 1719882 w 2375026"/>
                  <a:gd name="connsiteY849" fmla="*/ 303680 h 2093720"/>
                  <a:gd name="connsiteX850" fmla="*/ 1713590 w 2375026"/>
                  <a:gd name="connsiteY850" fmla="*/ 309330 h 2093720"/>
                  <a:gd name="connsiteX851" fmla="*/ 1723112 w 2375026"/>
                  <a:gd name="connsiteY851" fmla="*/ 307161 h 2093720"/>
                  <a:gd name="connsiteX852" fmla="*/ 1725664 w 2375026"/>
                  <a:gd name="connsiteY852" fmla="*/ 312410 h 2093720"/>
                  <a:gd name="connsiteX853" fmla="*/ 1719447 w 2375026"/>
                  <a:gd name="connsiteY853" fmla="*/ 315505 h 2093720"/>
                  <a:gd name="connsiteX854" fmla="*/ 1722342 w 2375026"/>
                  <a:gd name="connsiteY854" fmla="*/ 321550 h 2093720"/>
                  <a:gd name="connsiteX855" fmla="*/ 1686715 w 2375026"/>
                  <a:gd name="connsiteY855" fmla="*/ 338979 h 2093720"/>
                  <a:gd name="connsiteX856" fmla="*/ 1686972 w 2375026"/>
                  <a:gd name="connsiteY856" fmla="*/ 332376 h 2093720"/>
                  <a:gd name="connsiteX857" fmla="*/ 1686820 w 2375026"/>
                  <a:gd name="connsiteY857" fmla="*/ 331867 h 2093720"/>
                  <a:gd name="connsiteX858" fmla="*/ 1681847 w 2375026"/>
                  <a:gd name="connsiteY858" fmla="*/ 331533 h 2093720"/>
                  <a:gd name="connsiteX859" fmla="*/ 1685354 w 2375026"/>
                  <a:gd name="connsiteY859" fmla="*/ 327923 h 2093720"/>
                  <a:gd name="connsiteX860" fmla="*/ 1685026 w 2375026"/>
                  <a:gd name="connsiteY860" fmla="*/ 327496 h 2093720"/>
                  <a:gd name="connsiteX861" fmla="*/ 1677239 w 2375026"/>
                  <a:gd name="connsiteY861" fmla="*/ 331381 h 2093720"/>
                  <a:gd name="connsiteX862" fmla="*/ 1646403 w 2375026"/>
                  <a:gd name="connsiteY862" fmla="*/ 335668 h 2093720"/>
                  <a:gd name="connsiteX863" fmla="*/ 1622385 w 2375026"/>
                  <a:gd name="connsiteY863" fmla="*/ 330174 h 2093720"/>
                  <a:gd name="connsiteX864" fmla="*/ 1619245 w 2375026"/>
                  <a:gd name="connsiteY864" fmla="*/ 328614 h 2093720"/>
                  <a:gd name="connsiteX865" fmla="*/ 1619084 w 2375026"/>
                  <a:gd name="connsiteY865" fmla="*/ 329133 h 2093720"/>
                  <a:gd name="connsiteX866" fmla="*/ 1614096 w 2375026"/>
                  <a:gd name="connsiteY866" fmla="*/ 352194 h 2093720"/>
                  <a:gd name="connsiteX867" fmla="*/ 1603432 w 2375026"/>
                  <a:gd name="connsiteY867" fmla="*/ 379775 h 2093720"/>
                  <a:gd name="connsiteX868" fmla="*/ 1590831 w 2375026"/>
                  <a:gd name="connsiteY868" fmla="*/ 402324 h 2093720"/>
                  <a:gd name="connsiteX869" fmla="*/ 1588136 w 2375026"/>
                  <a:gd name="connsiteY869" fmla="*/ 388519 h 2093720"/>
                  <a:gd name="connsiteX870" fmla="*/ 1574888 w 2375026"/>
                  <a:gd name="connsiteY870" fmla="*/ 401247 h 2093720"/>
                  <a:gd name="connsiteX871" fmla="*/ 1573917 w 2375026"/>
                  <a:gd name="connsiteY871" fmla="*/ 382259 h 2093720"/>
                  <a:gd name="connsiteX872" fmla="*/ 1562283 w 2375026"/>
                  <a:gd name="connsiteY872" fmla="*/ 396833 h 2093720"/>
                  <a:gd name="connsiteX873" fmla="*/ 1565624 w 2375026"/>
                  <a:gd name="connsiteY873" fmla="*/ 360306 h 2093720"/>
                  <a:gd name="connsiteX874" fmla="*/ 1559807 w 2375026"/>
                  <a:gd name="connsiteY874" fmla="*/ 298655 h 2093720"/>
                  <a:gd name="connsiteX875" fmla="*/ 1566429 w 2375026"/>
                  <a:gd name="connsiteY875" fmla="*/ 291540 h 2093720"/>
                  <a:gd name="connsiteX876" fmla="*/ 1564686 w 2375026"/>
                  <a:gd name="connsiteY876" fmla="*/ 290101 h 2093720"/>
                  <a:gd name="connsiteX877" fmla="*/ 1562847 w 2375026"/>
                  <a:gd name="connsiteY877" fmla="*/ 287830 h 2093720"/>
                  <a:gd name="connsiteX878" fmla="*/ 1562277 w 2375026"/>
                  <a:gd name="connsiteY878" fmla="*/ 287126 h 2093720"/>
                  <a:gd name="connsiteX879" fmla="*/ 1551766 w 2375026"/>
                  <a:gd name="connsiteY879" fmla="*/ 286930 h 2093720"/>
                  <a:gd name="connsiteX880" fmla="*/ 1537130 w 2375026"/>
                  <a:gd name="connsiteY880" fmla="*/ 287202 h 2093720"/>
                  <a:gd name="connsiteX881" fmla="*/ 1530281 w 2375026"/>
                  <a:gd name="connsiteY881" fmla="*/ 287586 h 2093720"/>
                  <a:gd name="connsiteX882" fmla="*/ 1526832 w 2375026"/>
                  <a:gd name="connsiteY882" fmla="*/ 290622 h 2093720"/>
                  <a:gd name="connsiteX883" fmla="*/ 1519907 w 2375026"/>
                  <a:gd name="connsiteY883" fmla="*/ 291733 h 2093720"/>
                  <a:gd name="connsiteX884" fmla="*/ 1519570 w 2375026"/>
                  <a:gd name="connsiteY884" fmla="*/ 293195 h 2093720"/>
                  <a:gd name="connsiteX885" fmla="*/ 1518004 w 2375026"/>
                  <a:gd name="connsiteY885" fmla="*/ 293588 h 2093720"/>
                  <a:gd name="connsiteX886" fmla="*/ 1505817 w 2375026"/>
                  <a:gd name="connsiteY886" fmla="*/ 293993 h 2093720"/>
                  <a:gd name="connsiteX887" fmla="*/ 1505809 w 2375026"/>
                  <a:gd name="connsiteY887" fmla="*/ 293994 h 2093720"/>
                  <a:gd name="connsiteX888" fmla="*/ 1505804 w 2375026"/>
                  <a:gd name="connsiteY888" fmla="*/ 293992 h 2093720"/>
                  <a:gd name="connsiteX889" fmla="*/ 1499537 w 2375026"/>
                  <a:gd name="connsiteY889" fmla="*/ 293175 h 2093720"/>
                  <a:gd name="connsiteX890" fmla="*/ 1497015 w 2375026"/>
                  <a:gd name="connsiteY890" fmla="*/ 292545 h 2093720"/>
                  <a:gd name="connsiteX891" fmla="*/ 1497695 w 2375026"/>
                  <a:gd name="connsiteY891" fmla="*/ 291453 h 2093720"/>
                  <a:gd name="connsiteX892" fmla="*/ 1488047 w 2375026"/>
                  <a:gd name="connsiteY892" fmla="*/ 288433 h 2093720"/>
                  <a:gd name="connsiteX893" fmla="*/ 1488034 w 2375026"/>
                  <a:gd name="connsiteY893" fmla="*/ 288220 h 2093720"/>
                  <a:gd name="connsiteX894" fmla="*/ 1488024 w 2375026"/>
                  <a:gd name="connsiteY894" fmla="*/ 288045 h 2093720"/>
                  <a:gd name="connsiteX895" fmla="*/ 1473989 w 2375026"/>
                  <a:gd name="connsiteY895" fmla="*/ 285705 h 2093720"/>
                  <a:gd name="connsiteX896" fmla="*/ 1467693 w 2375026"/>
                  <a:gd name="connsiteY896" fmla="*/ 285476 h 2093720"/>
                  <a:gd name="connsiteX897" fmla="*/ 1467303 w 2375026"/>
                  <a:gd name="connsiteY897" fmla="*/ 285432 h 2093720"/>
                  <a:gd name="connsiteX898" fmla="*/ 1466447 w 2375026"/>
                  <a:gd name="connsiteY898" fmla="*/ 285046 h 2093720"/>
                  <a:gd name="connsiteX899" fmla="*/ 1473187 w 2375026"/>
                  <a:gd name="connsiteY899" fmla="*/ 281797 h 2093720"/>
                  <a:gd name="connsiteX900" fmla="*/ 1488284 w 2375026"/>
                  <a:gd name="connsiteY900" fmla="*/ 277205 h 2093720"/>
                  <a:gd name="connsiteX901" fmla="*/ 1490137 w 2375026"/>
                  <a:gd name="connsiteY901" fmla="*/ 276014 h 2093720"/>
                  <a:gd name="connsiteX902" fmla="*/ 1495909 w 2375026"/>
                  <a:gd name="connsiteY902" fmla="*/ 267680 h 2093720"/>
                  <a:gd name="connsiteX903" fmla="*/ 1509632 w 2375026"/>
                  <a:gd name="connsiteY903" fmla="*/ 260207 h 2093720"/>
                  <a:gd name="connsiteX904" fmla="*/ 2060994 w 2375026"/>
                  <a:gd name="connsiteY904" fmla="*/ 321 h 2093720"/>
                  <a:gd name="connsiteX905" fmla="*/ 2067171 w 2375026"/>
                  <a:gd name="connsiteY905" fmla="*/ 21574 h 2093720"/>
                  <a:gd name="connsiteX906" fmla="*/ 2080348 w 2375026"/>
                  <a:gd name="connsiteY906" fmla="*/ 19178 h 2093720"/>
                  <a:gd name="connsiteX907" fmla="*/ 2082743 w 2375026"/>
                  <a:gd name="connsiteY907" fmla="*/ 32355 h 2093720"/>
                  <a:gd name="connsiteX908" fmla="*/ 2091183 w 2375026"/>
                  <a:gd name="connsiteY908" fmla="*/ 34778 h 2093720"/>
                  <a:gd name="connsiteX909" fmla="*/ 2094110 w 2375026"/>
                  <a:gd name="connsiteY909" fmla="*/ 56395 h 2093720"/>
                  <a:gd name="connsiteX910" fmla="*/ 2103053 w 2375026"/>
                  <a:gd name="connsiteY910" fmla="*/ 62860 h 2093720"/>
                  <a:gd name="connsiteX911" fmla="*/ 2098316 w 2375026"/>
                  <a:gd name="connsiteY911" fmla="*/ 77875 h 2093720"/>
                  <a:gd name="connsiteX912" fmla="*/ 2109097 w 2375026"/>
                  <a:gd name="connsiteY912" fmla="*/ 81468 h 2093720"/>
                  <a:gd name="connsiteX913" fmla="*/ 2109097 w 2375026"/>
                  <a:gd name="connsiteY913" fmla="*/ 95843 h 2093720"/>
                  <a:gd name="connsiteX914" fmla="*/ 2142336 w 2375026"/>
                  <a:gd name="connsiteY914" fmla="*/ 147444 h 2093720"/>
                  <a:gd name="connsiteX915" fmla="*/ 2146196 w 2375026"/>
                  <a:gd name="connsiteY915" fmla="*/ 164620 h 2093720"/>
                  <a:gd name="connsiteX916" fmla="*/ 2149319 w 2375026"/>
                  <a:gd name="connsiteY916" fmla="*/ 182945 h 2093720"/>
                  <a:gd name="connsiteX917" fmla="*/ 2158741 w 2375026"/>
                  <a:gd name="connsiteY917" fmla="*/ 183924 h 2093720"/>
                  <a:gd name="connsiteX918" fmla="*/ 2176684 w 2375026"/>
                  <a:gd name="connsiteY918" fmla="*/ 188434 h 2093720"/>
                  <a:gd name="connsiteX919" fmla="*/ 2196196 w 2375026"/>
                  <a:gd name="connsiteY919" fmla="*/ 186531 h 2093720"/>
                  <a:gd name="connsiteX920" fmla="*/ 2262068 w 2375026"/>
                  <a:gd name="connsiteY920" fmla="*/ 206203 h 2093720"/>
                  <a:gd name="connsiteX921" fmla="*/ 2262306 w 2375026"/>
                  <a:gd name="connsiteY921" fmla="*/ 207065 h 2093720"/>
                  <a:gd name="connsiteX922" fmla="*/ 2259892 w 2375026"/>
                  <a:gd name="connsiteY922" fmla="*/ 206635 h 2093720"/>
                  <a:gd name="connsiteX923" fmla="*/ 2245587 w 2375026"/>
                  <a:gd name="connsiteY923" fmla="*/ 204857 h 2093720"/>
                  <a:gd name="connsiteX924" fmla="*/ 2244044 w 2375026"/>
                  <a:gd name="connsiteY924" fmla="*/ 204725 h 2093720"/>
                  <a:gd name="connsiteX925" fmla="*/ 2247095 w 2375026"/>
                  <a:gd name="connsiteY925" fmla="*/ 206976 h 2093720"/>
                  <a:gd name="connsiteX926" fmla="*/ 2250393 w 2375026"/>
                  <a:gd name="connsiteY926" fmla="*/ 211045 h 2093720"/>
                  <a:gd name="connsiteX927" fmla="*/ 2250630 w 2375026"/>
                  <a:gd name="connsiteY927" fmla="*/ 211907 h 2093720"/>
                  <a:gd name="connsiteX928" fmla="*/ 2248217 w 2375026"/>
                  <a:gd name="connsiteY928" fmla="*/ 211476 h 2093720"/>
                  <a:gd name="connsiteX929" fmla="*/ 2233205 w 2375026"/>
                  <a:gd name="connsiteY929" fmla="*/ 209916 h 2093720"/>
                  <a:gd name="connsiteX930" fmla="*/ 2239927 w 2375026"/>
                  <a:gd name="connsiteY930" fmla="*/ 214648 h 2093720"/>
                  <a:gd name="connsiteX931" fmla="*/ 2240131 w 2375026"/>
                  <a:gd name="connsiteY931" fmla="*/ 215208 h 2093720"/>
                  <a:gd name="connsiteX932" fmla="*/ 2238053 w 2375026"/>
                  <a:gd name="connsiteY932" fmla="*/ 214929 h 2093720"/>
                  <a:gd name="connsiteX933" fmla="*/ 2225736 w 2375026"/>
                  <a:gd name="connsiteY933" fmla="*/ 213774 h 2093720"/>
                  <a:gd name="connsiteX934" fmla="*/ 2224408 w 2375026"/>
                  <a:gd name="connsiteY934" fmla="*/ 213688 h 2093720"/>
                  <a:gd name="connsiteX935" fmla="*/ 2227035 w 2375026"/>
                  <a:gd name="connsiteY935" fmla="*/ 215151 h 2093720"/>
                  <a:gd name="connsiteX936" fmla="*/ 2229874 w 2375026"/>
                  <a:gd name="connsiteY936" fmla="*/ 217793 h 2093720"/>
                  <a:gd name="connsiteX937" fmla="*/ 2230079 w 2375026"/>
                  <a:gd name="connsiteY937" fmla="*/ 218353 h 2093720"/>
                  <a:gd name="connsiteX938" fmla="*/ 2228001 w 2375026"/>
                  <a:gd name="connsiteY938" fmla="*/ 218074 h 2093720"/>
                  <a:gd name="connsiteX939" fmla="*/ 2179775 w 2375026"/>
                  <a:gd name="connsiteY939" fmla="*/ 215670 h 2093720"/>
                  <a:gd name="connsiteX940" fmla="*/ 2173481 w 2375026"/>
                  <a:gd name="connsiteY940" fmla="*/ 221322 h 2093720"/>
                  <a:gd name="connsiteX941" fmla="*/ 2183004 w 2375026"/>
                  <a:gd name="connsiteY941" fmla="*/ 219153 h 2093720"/>
                  <a:gd name="connsiteX942" fmla="*/ 2185556 w 2375026"/>
                  <a:gd name="connsiteY942" fmla="*/ 224402 h 2093720"/>
                  <a:gd name="connsiteX943" fmla="*/ 2179338 w 2375026"/>
                  <a:gd name="connsiteY943" fmla="*/ 227497 h 2093720"/>
                  <a:gd name="connsiteX944" fmla="*/ 2182233 w 2375026"/>
                  <a:gd name="connsiteY944" fmla="*/ 233541 h 2093720"/>
                  <a:gd name="connsiteX945" fmla="*/ 2146606 w 2375026"/>
                  <a:gd name="connsiteY945" fmla="*/ 250970 h 2093720"/>
                  <a:gd name="connsiteX946" fmla="*/ 2146863 w 2375026"/>
                  <a:gd name="connsiteY946" fmla="*/ 244367 h 2093720"/>
                  <a:gd name="connsiteX947" fmla="*/ 2146711 w 2375026"/>
                  <a:gd name="connsiteY947" fmla="*/ 243858 h 2093720"/>
                  <a:gd name="connsiteX948" fmla="*/ 2141738 w 2375026"/>
                  <a:gd name="connsiteY948" fmla="*/ 243524 h 2093720"/>
                  <a:gd name="connsiteX949" fmla="*/ 2145245 w 2375026"/>
                  <a:gd name="connsiteY949" fmla="*/ 239914 h 2093720"/>
                  <a:gd name="connsiteX950" fmla="*/ 2144917 w 2375026"/>
                  <a:gd name="connsiteY950" fmla="*/ 239487 h 2093720"/>
                  <a:gd name="connsiteX951" fmla="*/ 2137130 w 2375026"/>
                  <a:gd name="connsiteY951" fmla="*/ 243372 h 2093720"/>
                  <a:gd name="connsiteX952" fmla="*/ 2106294 w 2375026"/>
                  <a:gd name="connsiteY952" fmla="*/ 247659 h 2093720"/>
                  <a:gd name="connsiteX953" fmla="*/ 2024577 w 2375026"/>
                  <a:gd name="connsiteY953" fmla="*/ 202092 h 2093720"/>
                  <a:gd name="connsiteX954" fmla="*/ 2022732 w 2375026"/>
                  <a:gd name="connsiteY954" fmla="*/ 199813 h 2093720"/>
                  <a:gd name="connsiteX955" fmla="*/ 2022168 w 2375026"/>
                  <a:gd name="connsiteY955" fmla="*/ 199117 h 2093720"/>
                  <a:gd name="connsiteX956" fmla="*/ 2011657 w 2375026"/>
                  <a:gd name="connsiteY956" fmla="*/ 198921 h 2093720"/>
                  <a:gd name="connsiteX957" fmla="*/ 1997021 w 2375026"/>
                  <a:gd name="connsiteY957" fmla="*/ 199193 h 2093720"/>
                  <a:gd name="connsiteX958" fmla="*/ 1990172 w 2375026"/>
                  <a:gd name="connsiteY958" fmla="*/ 199577 h 2093720"/>
                  <a:gd name="connsiteX959" fmla="*/ 1986723 w 2375026"/>
                  <a:gd name="connsiteY959" fmla="*/ 202613 h 2093720"/>
                  <a:gd name="connsiteX960" fmla="*/ 1979798 w 2375026"/>
                  <a:gd name="connsiteY960" fmla="*/ 203724 h 2093720"/>
                  <a:gd name="connsiteX961" fmla="*/ 1979461 w 2375026"/>
                  <a:gd name="connsiteY961" fmla="*/ 205186 h 2093720"/>
                  <a:gd name="connsiteX962" fmla="*/ 1977895 w 2375026"/>
                  <a:gd name="connsiteY962" fmla="*/ 205579 h 2093720"/>
                  <a:gd name="connsiteX963" fmla="*/ 1965708 w 2375026"/>
                  <a:gd name="connsiteY963" fmla="*/ 205984 h 2093720"/>
                  <a:gd name="connsiteX964" fmla="*/ 1965700 w 2375026"/>
                  <a:gd name="connsiteY964" fmla="*/ 205985 h 2093720"/>
                  <a:gd name="connsiteX965" fmla="*/ 1965695 w 2375026"/>
                  <a:gd name="connsiteY965" fmla="*/ 205983 h 2093720"/>
                  <a:gd name="connsiteX966" fmla="*/ 1959428 w 2375026"/>
                  <a:gd name="connsiteY966" fmla="*/ 205166 h 2093720"/>
                  <a:gd name="connsiteX967" fmla="*/ 1956906 w 2375026"/>
                  <a:gd name="connsiteY967" fmla="*/ 204536 h 2093720"/>
                  <a:gd name="connsiteX968" fmla="*/ 1957586 w 2375026"/>
                  <a:gd name="connsiteY968" fmla="*/ 203444 h 2093720"/>
                  <a:gd name="connsiteX969" fmla="*/ 1947938 w 2375026"/>
                  <a:gd name="connsiteY969" fmla="*/ 200424 h 2093720"/>
                  <a:gd name="connsiteX970" fmla="*/ 1947924 w 2375026"/>
                  <a:gd name="connsiteY970" fmla="*/ 200189 h 2093720"/>
                  <a:gd name="connsiteX971" fmla="*/ 1947915 w 2375026"/>
                  <a:gd name="connsiteY971" fmla="*/ 200037 h 2093720"/>
                  <a:gd name="connsiteX972" fmla="*/ 1933879 w 2375026"/>
                  <a:gd name="connsiteY972" fmla="*/ 197696 h 2093720"/>
                  <a:gd name="connsiteX973" fmla="*/ 1927584 w 2375026"/>
                  <a:gd name="connsiteY973" fmla="*/ 197467 h 2093720"/>
                  <a:gd name="connsiteX974" fmla="*/ 1927194 w 2375026"/>
                  <a:gd name="connsiteY974" fmla="*/ 197423 h 2093720"/>
                  <a:gd name="connsiteX975" fmla="*/ 1926338 w 2375026"/>
                  <a:gd name="connsiteY975" fmla="*/ 197037 h 2093720"/>
                  <a:gd name="connsiteX976" fmla="*/ 1933078 w 2375026"/>
                  <a:gd name="connsiteY976" fmla="*/ 193788 h 2093720"/>
                  <a:gd name="connsiteX977" fmla="*/ 1948175 w 2375026"/>
                  <a:gd name="connsiteY977" fmla="*/ 189196 h 2093720"/>
                  <a:gd name="connsiteX978" fmla="*/ 1950029 w 2375026"/>
                  <a:gd name="connsiteY978" fmla="*/ 188004 h 2093720"/>
                  <a:gd name="connsiteX979" fmla="*/ 1950699 w 2375026"/>
                  <a:gd name="connsiteY979" fmla="*/ 187037 h 2093720"/>
                  <a:gd name="connsiteX980" fmla="*/ 1955800 w 2375026"/>
                  <a:gd name="connsiteY980" fmla="*/ 179671 h 2093720"/>
                  <a:gd name="connsiteX981" fmla="*/ 1969524 w 2375026"/>
                  <a:gd name="connsiteY981" fmla="*/ 172198 h 2093720"/>
                  <a:gd name="connsiteX982" fmla="*/ 1986070 w 2375026"/>
                  <a:gd name="connsiteY982" fmla="*/ 179474 h 2093720"/>
                  <a:gd name="connsiteX983" fmla="*/ 1989230 w 2375026"/>
                  <a:gd name="connsiteY983" fmla="*/ 183041 h 2093720"/>
                  <a:gd name="connsiteX984" fmla="*/ 1994662 w 2375026"/>
                  <a:gd name="connsiteY984" fmla="*/ 182027 h 2093720"/>
                  <a:gd name="connsiteX985" fmla="*/ 2011657 w 2375026"/>
                  <a:gd name="connsiteY985" fmla="*/ 181030 h 2093720"/>
                  <a:gd name="connsiteX986" fmla="*/ 2020361 w 2375026"/>
                  <a:gd name="connsiteY986" fmla="*/ 181285 h 2093720"/>
                  <a:gd name="connsiteX987" fmla="*/ 2027293 w 2375026"/>
                  <a:gd name="connsiteY987" fmla="*/ 181905 h 2093720"/>
                  <a:gd name="connsiteX988" fmla="*/ 2037468 w 2375026"/>
                  <a:gd name="connsiteY988" fmla="*/ 180200 h 2093720"/>
                  <a:gd name="connsiteX989" fmla="*/ 2046515 w 2375026"/>
                  <a:gd name="connsiteY989" fmla="*/ 179793 h 2093720"/>
                  <a:gd name="connsiteX990" fmla="*/ 2053088 w 2375026"/>
                  <a:gd name="connsiteY990" fmla="*/ 159312 h 2093720"/>
                  <a:gd name="connsiteX991" fmla="*/ 2052796 w 2375026"/>
                  <a:gd name="connsiteY991" fmla="*/ 135374 h 2093720"/>
                  <a:gd name="connsiteX992" fmla="*/ 2032432 w 2375026"/>
                  <a:gd name="connsiteY992" fmla="*/ 103030 h 2093720"/>
                  <a:gd name="connsiteX993" fmla="*/ 2057588 w 2375026"/>
                  <a:gd name="connsiteY993" fmla="*/ 3605 h 2093720"/>
                  <a:gd name="connsiteX994" fmla="*/ 2060994 w 2375026"/>
                  <a:gd name="connsiteY994" fmla="*/ 321 h 2093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</a:cxnLst>
                <a:rect l="l" t="t" r="r" b="b"/>
                <a:pathLst>
                  <a:path w="2375026" h="2093720">
                    <a:moveTo>
                      <a:pt x="1705668" y="1872613"/>
                    </a:moveTo>
                    <a:lnTo>
                      <a:pt x="1705669" y="1872613"/>
                    </a:lnTo>
                    <a:cubicBezTo>
                      <a:pt x="1711481" y="1872892"/>
                      <a:pt x="1717575" y="1875935"/>
                      <a:pt x="1722215" y="1879889"/>
                    </a:cubicBezTo>
                    <a:lnTo>
                      <a:pt x="1725375" y="1883456"/>
                    </a:lnTo>
                    <a:lnTo>
                      <a:pt x="1730807" y="1882442"/>
                    </a:lnTo>
                    <a:cubicBezTo>
                      <a:pt x="1736176" y="1881794"/>
                      <a:pt x="1741884" y="1881445"/>
                      <a:pt x="1747802" y="1881445"/>
                    </a:cubicBezTo>
                    <a:cubicBezTo>
                      <a:pt x="1750761" y="1881445"/>
                      <a:pt x="1753667" y="1881532"/>
                      <a:pt x="1756505" y="1881700"/>
                    </a:cubicBezTo>
                    <a:lnTo>
                      <a:pt x="1763438" y="1882320"/>
                    </a:lnTo>
                    <a:lnTo>
                      <a:pt x="1773612" y="1880615"/>
                    </a:lnTo>
                    <a:lnTo>
                      <a:pt x="1803014" y="1879294"/>
                    </a:lnTo>
                    <a:lnTo>
                      <a:pt x="1805953" y="1878950"/>
                    </a:lnTo>
                    <a:lnTo>
                      <a:pt x="1852551" y="1879818"/>
                    </a:lnTo>
                    <a:lnTo>
                      <a:pt x="1854109" y="1880702"/>
                    </a:lnTo>
                    <a:lnTo>
                      <a:pt x="1867823" y="1881526"/>
                    </a:lnTo>
                    <a:cubicBezTo>
                      <a:pt x="1876921" y="1882172"/>
                      <a:pt x="1886353" y="1883037"/>
                      <a:pt x="1894885" y="1884339"/>
                    </a:cubicBezTo>
                    <a:lnTo>
                      <a:pt x="1912829" y="1888849"/>
                    </a:lnTo>
                    <a:lnTo>
                      <a:pt x="1932340" y="1886947"/>
                    </a:lnTo>
                    <a:cubicBezTo>
                      <a:pt x="1964832" y="1886947"/>
                      <a:pt x="1991942" y="1895392"/>
                      <a:pt x="1998212" y="1906619"/>
                    </a:cubicBezTo>
                    <a:lnTo>
                      <a:pt x="1998449" y="1907481"/>
                    </a:lnTo>
                    <a:lnTo>
                      <a:pt x="1996036" y="1907050"/>
                    </a:lnTo>
                    <a:cubicBezTo>
                      <a:pt x="1991490" y="1906386"/>
                      <a:pt x="1986711" y="1905791"/>
                      <a:pt x="1981730" y="1905272"/>
                    </a:cubicBezTo>
                    <a:lnTo>
                      <a:pt x="1980188" y="1905141"/>
                    </a:lnTo>
                    <a:lnTo>
                      <a:pt x="1983239" y="1907392"/>
                    </a:lnTo>
                    <a:cubicBezTo>
                      <a:pt x="1984644" y="1908697"/>
                      <a:pt x="1985753" y="1910057"/>
                      <a:pt x="1986537" y="1911460"/>
                    </a:cubicBezTo>
                    <a:lnTo>
                      <a:pt x="1986774" y="1912323"/>
                    </a:lnTo>
                    <a:lnTo>
                      <a:pt x="1984361" y="1911892"/>
                    </a:lnTo>
                    <a:lnTo>
                      <a:pt x="1969349" y="1910331"/>
                    </a:lnTo>
                    <a:lnTo>
                      <a:pt x="1976070" y="1915064"/>
                    </a:lnTo>
                    <a:lnTo>
                      <a:pt x="1976275" y="1915624"/>
                    </a:lnTo>
                    <a:lnTo>
                      <a:pt x="1974197" y="1915344"/>
                    </a:lnTo>
                    <a:cubicBezTo>
                      <a:pt x="1970283" y="1914913"/>
                      <a:pt x="1966168" y="1914526"/>
                      <a:pt x="1961880" y="1914189"/>
                    </a:cubicBezTo>
                    <a:lnTo>
                      <a:pt x="1960552" y="1914104"/>
                    </a:lnTo>
                    <a:lnTo>
                      <a:pt x="1963179" y="1915566"/>
                    </a:lnTo>
                    <a:cubicBezTo>
                      <a:pt x="1964388" y="1916414"/>
                      <a:pt x="1965344" y="1917297"/>
                      <a:pt x="1966018" y="1918209"/>
                    </a:cubicBezTo>
                    <a:lnTo>
                      <a:pt x="1966222" y="1918769"/>
                    </a:lnTo>
                    <a:lnTo>
                      <a:pt x="1964145" y="1918489"/>
                    </a:lnTo>
                    <a:lnTo>
                      <a:pt x="1915918" y="1916086"/>
                    </a:lnTo>
                    <a:lnTo>
                      <a:pt x="1909626" y="1921736"/>
                    </a:lnTo>
                    <a:lnTo>
                      <a:pt x="1919148" y="1919567"/>
                    </a:lnTo>
                    <a:cubicBezTo>
                      <a:pt x="1923823" y="1919516"/>
                      <a:pt x="1924659" y="1922900"/>
                      <a:pt x="1921700" y="1924816"/>
                    </a:cubicBezTo>
                    <a:lnTo>
                      <a:pt x="1915483" y="1927911"/>
                    </a:lnTo>
                    <a:lnTo>
                      <a:pt x="1918378" y="1933956"/>
                    </a:lnTo>
                    <a:cubicBezTo>
                      <a:pt x="1914662" y="1936444"/>
                      <a:pt x="1895592" y="1945103"/>
                      <a:pt x="1882751" y="1951385"/>
                    </a:cubicBezTo>
                    <a:cubicBezTo>
                      <a:pt x="1883285" y="1949415"/>
                      <a:pt x="1883583" y="1947478"/>
                      <a:pt x="1883008" y="1944782"/>
                    </a:cubicBezTo>
                    <a:cubicBezTo>
                      <a:pt x="1882957" y="1944612"/>
                      <a:pt x="1882907" y="1944443"/>
                      <a:pt x="1882856" y="1944273"/>
                    </a:cubicBezTo>
                    <a:lnTo>
                      <a:pt x="1877883" y="1943939"/>
                    </a:lnTo>
                    <a:lnTo>
                      <a:pt x="1881390" y="1940329"/>
                    </a:lnTo>
                    <a:lnTo>
                      <a:pt x="1881062" y="1939902"/>
                    </a:lnTo>
                    <a:lnTo>
                      <a:pt x="1873275" y="1943787"/>
                    </a:lnTo>
                    <a:cubicBezTo>
                      <a:pt x="1863510" y="1947013"/>
                      <a:pt x="1853029" y="1948747"/>
                      <a:pt x="1842439" y="1948074"/>
                    </a:cubicBezTo>
                    <a:cubicBezTo>
                      <a:pt x="1834497" y="1947569"/>
                      <a:pt x="1826375" y="1945570"/>
                      <a:pt x="1818421" y="1942580"/>
                    </a:cubicBezTo>
                    <a:lnTo>
                      <a:pt x="1815281" y="1941020"/>
                    </a:lnTo>
                    <a:lnTo>
                      <a:pt x="1815120" y="1941538"/>
                    </a:lnTo>
                    <a:cubicBezTo>
                      <a:pt x="1813834" y="1948723"/>
                      <a:pt x="1812663" y="1956700"/>
                      <a:pt x="1810132" y="1964600"/>
                    </a:cubicBezTo>
                    <a:cubicBezTo>
                      <a:pt x="1805069" y="1980400"/>
                      <a:pt x="1800545" y="1980811"/>
                      <a:pt x="1799468" y="1992181"/>
                    </a:cubicBezTo>
                    <a:cubicBezTo>
                      <a:pt x="1798390" y="2003552"/>
                      <a:pt x="1789416" y="2013272"/>
                      <a:pt x="1786867" y="2014730"/>
                    </a:cubicBezTo>
                    <a:cubicBezTo>
                      <a:pt x="1784318" y="2016187"/>
                      <a:pt x="1786830" y="2001105"/>
                      <a:pt x="1784172" y="2000925"/>
                    </a:cubicBezTo>
                    <a:cubicBezTo>
                      <a:pt x="1781515" y="2000746"/>
                      <a:pt x="1773293" y="2014696"/>
                      <a:pt x="1770924" y="2013653"/>
                    </a:cubicBezTo>
                    <a:cubicBezTo>
                      <a:pt x="1768554" y="2012609"/>
                      <a:pt x="1772054" y="1995401"/>
                      <a:pt x="1769953" y="1994665"/>
                    </a:cubicBezTo>
                    <a:cubicBezTo>
                      <a:pt x="1767852" y="1993929"/>
                      <a:pt x="1759701" y="2012898"/>
                      <a:pt x="1758319" y="2009239"/>
                    </a:cubicBezTo>
                    <a:cubicBezTo>
                      <a:pt x="1756936" y="2005580"/>
                      <a:pt x="1762072" y="1989075"/>
                      <a:pt x="1761660" y="1972712"/>
                    </a:cubicBezTo>
                    <a:cubicBezTo>
                      <a:pt x="1761247" y="1956349"/>
                      <a:pt x="1751703" y="1925166"/>
                      <a:pt x="1755843" y="1911061"/>
                    </a:cubicBezTo>
                    <a:lnTo>
                      <a:pt x="1762465" y="1903946"/>
                    </a:lnTo>
                    <a:lnTo>
                      <a:pt x="1760722" y="1902507"/>
                    </a:lnTo>
                    <a:lnTo>
                      <a:pt x="1758904" y="1900262"/>
                    </a:lnTo>
                    <a:lnTo>
                      <a:pt x="1758313" y="1899532"/>
                    </a:lnTo>
                    <a:lnTo>
                      <a:pt x="1747802" y="1899336"/>
                    </a:lnTo>
                    <a:cubicBezTo>
                      <a:pt x="1742907" y="1899336"/>
                      <a:pt x="1738023" y="1899427"/>
                      <a:pt x="1733166" y="1899608"/>
                    </a:cubicBezTo>
                    <a:lnTo>
                      <a:pt x="1726317" y="1899992"/>
                    </a:lnTo>
                    <a:lnTo>
                      <a:pt x="1722868" y="1903028"/>
                    </a:lnTo>
                    <a:lnTo>
                      <a:pt x="1715943" y="1904139"/>
                    </a:lnTo>
                    <a:lnTo>
                      <a:pt x="1715606" y="1905601"/>
                    </a:lnTo>
                    <a:lnTo>
                      <a:pt x="1714040" y="1905994"/>
                    </a:lnTo>
                    <a:lnTo>
                      <a:pt x="1701853" y="1906398"/>
                    </a:lnTo>
                    <a:lnTo>
                      <a:pt x="1701845" y="1906400"/>
                    </a:lnTo>
                    <a:lnTo>
                      <a:pt x="1701840" y="1906398"/>
                    </a:lnTo>
                    <a:lnTo>
                      <a:pt x="1695573" y="1905581"/>
                    </a:lnTo>
                    <a:lnTo>
                      <a:pt x="1693051" y="1904951"/>
                    </a:lnTo>
                    <a:lnTo>
                      <a:pt x="1693731" y="1903859"/>
                    </a:lnTo>
                    <a:lnTo>
                      <a:pt x="1684083" y="1900839"/>
                    </a:lnTo>
                    <a:lnTo>
                      <a:pt x="1684071" y="1900635"/>
                    </a:lnTo>
                    <a:lnTo>
                      <a:pt x="1684060" y="1900451"/>
                    </a:lnTo>
                    <a:lnTo>
                      <a:pt x="1670025" y="1898111"/>
                    </a:lnTo>
                    <a:lnTo>
                      <a:pt x="1663729" y="1897882"/>
                    </a:lnTo>
                    <a:lnTo>
                      <a:pt x="1663339" y="1897838"/>
                    </a:lnTo>
                    <a:lnTo>
                      <a:pt x="1662483" y="1897452"/>
                    </a:lnTo>
                    <a:cubicBezTo>
                      <a:pt x="1659959" y="1896059"/>
                      <a:pt x="1661788" y="1894822"/>
                      <a:pt x="1669223" y="1894203"/>
                    </a:cubicBezTo>
                    <a:cubicBezTo>
                      <a:pt x="1678327" y="1893445"/>
                      <a:pt x="1681694" y="1891482"/>
                      <a:pt x="1684320" y="1889611"/>
                    </a:cubicBezTo>
                    <a:lnTo>
                      <a:pt x="1686174" y="1888419"/>
                    </a:lnTo>
                    <a:lnTo>
                      <a:pt x="1686771" y="1887557"/>
                    </a:lnTo>
                    <a:lnTo>
                      <a:pt x="1691945" y="1880086"/>
                    </a:lnTo>
                    <a:cubicBezTo>
                      <a:pt x="1695456" y="1875824"/>
                      <a:pt x="1699856" y="1872335"/>
                      <a:pt x="1705668" y="1872613"/>
                    </a:cubicBezTo>
                    <a:close/>
                    <a:moveTo>
                      <a:pt x="2173715" y="1843069"/>
                    </a:moveTo>
                    <a:cubicBezTo>
                      <a:pt x="2176336" y="1845606"/>
                      <a:pt x="2177047" y="1862376"/>
                      <a:pt x="2179892" y="1864323"/>
                    </a:cubicBezTo>
                    <a:cubicBezTo>
                      <a:pt x="2183685" y="1866918"/>
                      <a:pt x="2190473" y="1860130"/>
                      <a:pt x="2193069" y="1861927"/>
                    </a:cubicBezTo>
                    <a:cubicBezTo>
                      <a:pt x="2195664" y="1863724"/>
                      <a:pt x="2193658" y="1872504"/>
                      <a:pt x="2195464" y="1875104"/>
                    </a:cubicBezTo>
                    <a:cubicBezTo>
                      <a:pt x="2197270" y="1877704"/>
                      <a:pt x="2202010" y="1873520"/>
                      <a:pt x="2203904" y="1877527"/>
                    </a:cubicBezTo>
                    <a:cubicBezTo>
                      <a:pt x="2205799" y="1881534"/>
                      <a:pt x="2204852" y="1894464"/>
                      <a:pt x="2206831" y="1899144"/>
                    </a:cubicBezTo>
                    <a:cubicBezTo>
                      <a:pt x="2208809" y="1903824"/>
                      <a:pt x="2215073" y="1902029"/>
                      <a:pt x="2215774" y="1905609"/>
                    </a:cubicBezTo>
                    <a:cubicBezTo>
                      <a:pt x="2216475" y="1909189"/>
                      <a:pt x="2210030" y="1917522"/>
                      <a:pt x="2211037" y="1920624"/>
                    </a:cubicBezTo>
                    <a:cubicBezTo>
                      <a:pt x="2212044" y="1923725"/>
                      <a:pt x="2220021" y="1921223"/>
                      <a:pt x="2221818" y="1924217"/>
                    </a:cubicBezTo>
                    <a:cubicBezTo>
                      <a:pt x="2223615" y="1927212"/>
                      <a:pt x="2216278" y="1927596"/>
                      <a:pt x="2221818" y="1938592"/>
                    </a:cubicBezTo>
                    <a:cubicBezTo>
                      <a:pt x="2227358" y="1949588"/>
                      <a:pt x="2253925" y="1972241"/>
                      <a:pt x="2255057" y="1990193"/>
                    </a:cubicBezTo>
                    <a:cubicBezTo>
                      <a:pt x="2255340" y="1994681"/>
                      <a:pt x="2257169" y="2000803"/>
                      <a:pt x="2258917" y="2007369"/>
                    </a:cubicBezTo>
                    <a:lnTo>
                      <a:pt x="2262040" y="2025694"/>
                    </a:lnTo>
                    <a:lnTo>
                      <a:pt x="2271462" y="2026674"/>
                    </a:lnTo>
                    <a:lnTo>
                      <a:pt x="2289405" y="2031184"/>
                    </a:lnTo>
                    <a:lnTo>
                      <a:pt x="2308917" y="2029281"/>
                    </a:lnTo>
                    <a:cubicBezTo>
                      <a:pt x="2341410" y="2029281"/>
                      <a:pt x="2368520" y="2037726"/>
                      <a:pt x="2374789" y="2048953"/>
                    </a:cubicBezTo>
                    <a:lnTo>
                      <a:pt x="2375026" y="2049815"/>
                    </a:lnTo>
                    <a:lnTo>
                      <a:pt x="2372613" y="2049384"/>
                    </a:lnTo>
                    <a:cubicBezTo>
                      <a:pt x="2368067" y="2048720"/>
                      <a:pt x="2363288" y="2048125"/>
                      <a:pt x="2358308" y="2047606"/>
                    </a:cubicBezTo>
                    <a:lnTo>
                      <a:pt x="2356765" y="2047475"/>
                    </a:lnTo>
                    <a:lnTo>
                      <a:pt x="2359816" y="2049726"/>
                    </a:lnTo>
                    <a:cubicBezTo>
                      <a:pt x="2361221" y="2051031"/>
                      <a:pt x="2362331" y="2052391"/>
                      <a:pt x="2363114" y="2053794"/>
                    </a:cubicBezTo>
                    <a:lnTo>
                      <a:pt x="2363352" y="2054657"/>
                    </a:lnTo>
                    <a:lnTo>
                      <a:pt x="2360938" y="2054226"/>
                    </a:lnTo>
                    <a:lnTo>
                      <a:pt x="2345926" y="2052665"/>
                    </a:lnTo>
                    <a:lnTo>
                      <a:pt x="2352648" y="2057398"/>
                    </a:lnTo>
                    <a:lnTo>
                      <a:pt x="2352852" y="2057958"/>
                    </a:lnTo>
                    <a:lnTo>
                      <a:pt x="2350774" y="2057678"/>
                    </a:lnTo>
                    <a:cubicBezTo>
                      <a:pt x="2346860" y="2057247"/>
                      <a:pt x="2342745" y="2056860"/>
                      <a:pt x="2338457" y="2056523"/>
                    </a:cubicBezTo>
                    <a:lnTo>
                      <a:pt x="2337129" y="2056438"/>
                    </a:lnTo>
                    <a:lnTo>
                      <a:pt x="2339756" y="2057900"/>
                    </a:lnTo>
                    <a:cubicBezTo>
                      <a:pt x="2340966" y="2058748"/>
                      <a:pt x="2341921" y="2059631"/>
                      <a:pt x="2342596" y="2060543"/>
                    </a:cubicBezTo>
                    <a:lnTo>
                      <a:pt x="2342800" y="2061103"/>
                    </a:lnTo>
                    <a:lnTo>
                      <a:pt x="2340722" y="2060823"/>
                    </a:lnTo>
                    <a:lnTo>
                      <a:pt x="2292496" y="2058420"/>
                    </a:lnTo>
                    <a:lnTo>
                      <a:pt x="2286202" y="2064071"/>
                    </a:lnTo>
                    <a:lnTo>
                      <a:pt x="2295725" y="2061902"/>
                    </a:lnTo>
                    <a:cubicBezTo>
                      <a:pt x="2300400" y="2061851"/>
                      <a:pt x="2301236" y="2065235"/>
                      <a:pt x="2298277" y="2067152"/>
                    </a:cubicBezTo>
                    <a:lnTo>
                      <a:pt x="2292059" y="2070246"/>
                    </a:lnTo>
                    <a:lnTo>
                      <a:pt x="2294954" y="2076290"/>
                    </a:lnTo>
                    <a:cubicBezTo>
                      <a:pt x="2291238" y="2078778"/>
                      <a:pt x="2272168" y="2087437"/>
                      <a:pt x="2259327" y="2093720"/>
                    </a:cubicBezTo>
                    <a:cubicBezTo>
                      <a:pt x="2259861" y="2091749"/>
                      <a:pt x="2260159" y="2089813"/>
                      <a:pt x="2259584" y="2087117"/>
                    </a:cubicBezTo>
                    <a:cubicBezTo>
                      <a:pt x="2259533" y="2086947"/>
                      <a:pt x="2259483" y="2086777"/>
                      <a:pt x="2259432" y="2086608"/>
                    </a:cubicBezTo>
                    <a:lnTo>
                      <a:pt x="2254459" y="2086273"/>
                    </a:lnTo>
                    <a:lnTo>
                      <a:pt x="2257966" y="2082663"/>
                    </a:lnTo>
                    <a:lnTo>
                      <a:pt x="2257638" y="2082237"/>
                    </a:lnTo>
                    <a:lnTo>
                      <a:pt x="2249851" y="2086121"/>
                    </a:lnTo>
                    <a:cubicBezTo>
                      <a:pt x="2240086" y="2089347"/>
                      <a:pt x="2229605" y="2091081"/>
                      <a:pt x="2219015" y="2090408"/>
                    </a:cubicBezTo>
                    <a:cubicBezTo>
                      <a:pt x="2187245" y="2088389"/>
                      <a:pt x="2152608" y="2062463"/>
                      <a:pt x="2137298" y="2044841"/>
                    </a:cubicBezTo>
                    <a:lnTo>
                      <a:pt x="2135456" y="2042566"/>
                    </a:lnTo>
                    <a:lnTo>
                      <a:pt x="2134889" y="2041866"/>
                    </a:lnTo>
                    <a:lnTo>
                      <a:pt x="2124378" y="2041671"/>
                    </a:lnTo>
                    <a:cubicBezTo>
                      <a:pt x="2119483" y="2041671"/>
                      <a:pt x="2114599" y="2041762"/>
                      <a:pt x="2109742" y="2041943"/>
                    </a:cubicBezTo>
                    <a:lnTo>
                      <a:pt x="2102893" y="2042327"/>
                    </a:lnTo>
                    <a:lnTo>
                      <a:pt x="2099444" y="2045362"/>
                    </a:lnTo>
                    <a:lnTo>
                      <a:pt x="2092519" y="2046473"/>
                    </a:lnTo>
                    <a:lnTo>
                      <a:pt x="2092182" y="2047936"/>
                    </a:lnTo>
                    <a:lnTo>
                      <a:pt x="2090616" y="2048328"/>
                    </a:lnTo>
                    <a:lnTo>
                      <a:pt x="2078429" y="2048733"/>
                    </a:lnTo>
                    <a:lnTo>
                      <a:pt x="2078421" y="2048734"/>
                    </a:lnTo>
                    <a:lnTo>
                      <a:pt x="2078415" y="2048733"/>
                    </a:lnTo>
                    <a:lnTo>
                      <a:pt x="2072149" y="2047916"/>
                    </a:lnTo>
                    <a:lnTo>
                      <a:pt x="2069627" y="2047285"/>
                    </a:lnTo>
                    <a:lnTo>
                      <a:pt x="2070307" y="2046194"/>
                    </a:lnTo>
                    <a:lnTo>
                      <a:pt x="2060659" y="2043173"/>
                    </a:lnTo>
                    <a:lnTo>
                      <a:pt x="2060645" y="2042946"/>
                    </a:lnTo>
                    <a:lnTo>
                      <a:pt x="2060636" y="2042786"/>
                    </a:lnTo>
                    <a:lnTo>
                      <a:pt x="2046600" y="2040446"/>
                    </a:lnTo>
                    <a:lnTo>
                      <a:pt x="2040305" y="2040217"/>
                    </a:lnTo>
                    <a:lnTo>
                      <a:pt x="2039915" y="2040172"/>
                    </a:lnTo>
                    <a:lnTo>
                      <a:pt x="2039059" y="2039787"/>
                    </a:lnTo>
                    <a:cubicBezTo>
                      <a:pt x="2036535" y="2038394"/>
                      <a:pt x="2038364" y="2037157"/>
                      <a:pt x="2045799" y="2036537"/>
                    </a:cubicBezTo>
                    <a:cubicBezTo>
                      <a:pt x="2054903" y="2035779"/>
                      <a:pt x="2058270" y="2033817"/>
                      <a:pt x="2060896" y="2031946"/>
                    </a:cubicBezTo>
                    <a:lnTo>
                      <a:pt x="2062750" y="2030754"/>
                    </a:lnTo>
                    <a:lnTo>
                      <a:pt x="2068522" y="2022420"/>
                    </a:lnTo>
                    <a:cubicBezTo>
                      <a:pt x="2072032" y="2018158"/>
                      <a:pt x="2076432" y="2014669"/>
                      <a:pt x="2082245" y="2014947"/>
                    </a:cubicBezTo>
                    <a:cubicBezTo>
                      <a:pt x="2088057" y="2015226"/>
                      <a:pt x="2094151" y="2018269"/>
                      <a:pt x="2098791" y="2022223"/>
                    </a:cubicBezTo>
                    <a:lnTo>
                      <a:pt x="2101951" y="2025790"/>
                    </a:lnTo>
                    <a:lnTo>
                      <a:pt x="2107383" y="2024776"/>
                    </a:lnTo>
                    <a:cubicBezTo>
                      <a:pt x="2112752" y="2024128"/>
                      <a:pt x="2118460" y="2023779"/>
                      <a:pt x="2124378" y="2023779"/>
                    </a:cubicBezTo>
                    <a:cubicBezTo>
                      <a:pt x="2127337" y="2023779"/>
                      <a:pt x="2130244" y="2023866"/>
                      <a:pt x="2133082" y="2024035"/>
                    </a:cubicBezTo>
                    <a:lnTo>
                      <a:pt x="2140014" y="2024655"/>
                    </a:lnTo>
                    <a:lnTo>
                      <a:pt x="2150189" y="2022949"/>
                    </a:lnTo>
                    <a:lnTo>
                      <a:pt x="2159236" y="2022542"/>
                    </a:lnTo>
                    <a:lnTo>
                      <a:pt x="2165809" y="2002061"/>
                    </a:lnTo>
                    <a:cubicBezTo>
                      <a:pt x="2166931" y="1993240"/>
                      <a:pt x="2166474" y="1985196"/>
                      <a:pt x="2165517" y="1978123"/>
                    </a:cubicBezTo>
                    <a:cubicBezTo>
                      <a:pt x="2163605" y="1963975"/>
                      <a:pt x="2144355" y="1967741"/>
                      <a:pt x="2145153" y="1945779"/>
                    </a:cubicBezTo>
                    <a:cubicBezTo>
                      <a:pt x="2145952" y="1923818"/>
                      <a:pt x="2164519" y="1859930"/>
                      <a:pt x="2170309" y="1846354"/>
                    </a:cubicBezTo>
                    <a:cubicBezTo>
                      <a:pt x="2171756" y="1842960"/>
                      <a:pt x="2172842" y="1842224"/>
                      <a:pt x="2173715" y="1843069"/>
                    </a:cubicBezTo>
                    <a:close/>
                    <a:moveTo>
                      <a:pt x="1379765" y="1622527"/>
                    </a:moveTo>
                    <a:cubicBezTo>
                      <a:pt x="1382385" y="1625064"/>
                      <a:pt x="1383097" y="1641834"/>
                      <a:pt x="1385942" y="1643781"/>
                    </a:cubicBezTo>
                    <a:cubicBezTo>
                      <a:pt x="1389735" y="1646376"/>
                      <a:pt x="1396523" y="1639588"/>
                      <a:pt x="1399119" y="1641385"/>
                    </a:cubicBezTo>
                    <a:cubicBezTo>
                      <a:pt x="1401714" y="1643182"/>
                      <a:pt x="1399708" y="1651962"/>
                      <a:pt x="1401514" y="1654562"/>
                    </a:cubicBezTo>
                    <a:cubicBezTo>
                      <a:pt x="1403320" y="1657162"/>
                      <a:pt x="1408060" y="1652978"/>
                      <a:pt x="1409954" y="1656985"/>
                    </a:cubicBezTo>
                    <a:cubicBezTo>
                      <a:pt x="1411849" y="1660992"/>
                      <a:pt x="1410902" y="1673922"/>
                      <a:pt x="1412881" y="1678602"/>
                    </a:cubicBezTo>
                    <a:cubicBezTo>
                      <a:pt x="1414859" y="1683282"/>
                      <a:pt x="1421123" y="1681487"/>
                      <a:pt x="1421824" y="1685067"/>
                    </a:cubicBezTo>
                    <a:cubicBezTo>
                      <a:pt x="1422525" y="1688647"/>
                      <a:pt x="1416080" y="1696980"/>
                      <a:pt x="1417087" y="1700082"/>
                    </a:cubicBezTo>
                    <a:cubicBezTo>
                      <a:pt x="1418094" y="1703183"/>
                      <a:pt x="1426071" y="1700681"/>
                      <a:pt x="1427868" y="1703675"/>
                    </a:cubicBezTo>
                    <a:cubicBezTo>
                      <a:pt x="1429665" y="1706670"/>
                      <a:pt x="1422328" y="1707054"/>
                      <a:pt x="1427868" y="1718050"/>
                    </a:cubicBezTo>
                    <a:cubicBezTo>
                      <a:pt x="1433408" y="1729046"/>
                      <a:pt x="1459975" y="1751699"/>
                      <a:pt x="1461107" y="1769651"/>
                    </a:cubicBezTo>
                    <a:cubicBezTo>
                      <a:pt x="1461390" y="1774139"/>
                      <a:pt x="1463219" y="1780261"/>
                      <a:pt x="1464967" y="1786827"/>
                    </a:cubicBezTo>
                    <a:lnTo>
                      <a:pt x="1468125" y="1805354"/>
                    </a:lnTo>
                    <a:lnTo>
                      <a:pt x="1477512" y="1806131"/>
                    </a:lnTo>
                    <a:lnTo>
                      <a:pt x="1495455" y="1810641"/>
                    </a:lnTo>
                    <a:lnTo>
                      <a:pt x="1514967" y="1808738"/>
                    </a:lnTo>
                    <a:cubicBezTo>
                      <a:pt x="1547460" y="1808738"/>
                      <a:pt x="1574570" y="1817183"/>
                      <a:pt x="1580839" y="1828410"/>
                    </a:cubicBezTo>
                    <a:lnTo>
                      <a:pt x="1581076" y="1829272"/>
                    </a:lnTo>
                    <a:lnTo>
                      <a:pt x="1578663" y="1828842"/>
                    </a:lnTo>
                    <a:cubicBezTo>
                      <a:pt x="1574117" y="1828178"/>
                      <a:pt x="1569338" y="1827583"/>
                      <a:pt x="1564358" y="1827064"/>
                    </a:cubicBezTo>
                    <a:lnTo>
                      <a:pt x="1562815" y="1826932"/>
                    </a:lnTo>
                    <a:lnTo>
                      <a:pt x="1565866" y="1829183"/>
                    </a:lnTo>
                    <a:cubicBezTo>
                      <a:pt x="1567271" y="1830489"/>
                      <a:pt x="1568381" y="1831849"/>
                      <a:pt x="1569164" y="1833252"/>
                    </a:cubicBezTo>
                    <a:lnTo>
                      <a:pt x="1569402" y="1834114"/>
                    </a:lnTo>
                    <a:lnTo>
                      <a:pt x="1566988" y="1833683"/>
                    </a:lnTo>
                    <a:lnTo>
                      <a:pt x="1551976" y="1832123"/>
                    </a:lnTo>
                    <a:lnTo>
                      <a:pt x="1558698" y="1836855"/>
                    </a:lnTo>
                    <a:lnTo>
                      <a:pt x="1558902" y="1837415"/>
                    </a:lnTo>
                    <a:lnTo>
                      <a:pt x="1556824" y="1837136"/>
                    </a:lnTo>
                    <a:cubicBezTo>
                      <a:pt x="1552910" y="1836704"/>
                      <a:pt x="1548795" y="1836318"/>
                      <a:pt x="1544507" y="1835981"/>
                    </a:cubicBezTo>
                    <a:lnTo>
                      <a:pt x="1543179" y="1835895"/>
                    </a:lnTo>
                    <a:lnTo>
                      <a:pt x="1545806" y="1837358"/>
                    </a:lnTo>
                    <a:cubicBezTo>
                      <a:pt x="1547016" y="1838205"/>
                      <a:pt x="1547971" y="1839089"/>
                      <a:pt x="1548646" y="1840000"/>
                    </a:cubicBezTo>
                    <a:lnTo>
                      <a:pt x="1548850" y="1840560"/>
                    </a:lnTo>
                    <a:lnTo>
                      <a:pt x="1546772" y="1840281"/>
                    </a:lnTo>
                    <a:lnTo>
                      <a:pt x="1498546" y="1837877"/>
                    </a:lnTo>
                    <a:lnTo>
                      <a:pt x="1492252" y="1843529"/>
                    </a:lnTo>
                    <a:lnTo>
                      <a:pt x="1501775" y="1841360"/>
                    </a:lnTo>
                    <a:cubicBezTo>
                      <a:pt x="1506450" y="1841309"/>
                      <a:pt x="1507286" y="1844693"/>
                      <a:pt x="1504327" y="1846609"/>
                    </a:cubicBezTo>
                    <a:lnTo>
                      <a:pt x="1498109" y="1849704"/>
                    </a:lnTo>
                    <a:lnTo>
                      <a:pt x="1501004" y="1855748"/>
                    </a:lnTo>
                    <a:cubicBezTo>
                      <a:pt x="1497288" y="1858236"/>
                      <a:pt x="1478218" y="1866895"/>
                      <a:pt x="1465377" y="1873177"/>
                    </a:cubicBezTo>
                    <a:cubicBezTo>
                      <a:pt x="1465911" y="1871207"/>
                      <a:pt x="1466209" y="1869270"/>
                      <a:pt x="1465634" y="1866574"/>
                    </a:cubicBezTo>
                    <a:cubicBezTo>
                      <a:pt x="1465583" y="1866404"/>
                      <a:pt x="1465533" y="1866235"/>
                      <a:pt x="1465482" y="1866065"/>
                    </a:cubicBezTo>
                    <a:lnTo>
                      <a:pt x="1460509" y="1865731"/>
                    </a:lnTo>
                    <a:lnTo>
                      <a:pt x="1464016" y="1862121"/>
                    </a:lnTo>
                    <a:lnTo>
                      <a:pt x="1463688" y="1861694"/>
                    </a:lnTo>
                    <a:lnTo>
                      <a:pt x="1455901" y="1865579"/>
                    </a:lnTo>
                    <a:cubicBezTo>
                      <a:pt x="1446136" y="1868805"/>
                      <a:pt x="1435655" y="1870539"/>
                      <a:pt x="1425065" y="1869866"/>
                    </a:cubicBezTo>
                    <a:cubicBezTo>
                      <a:pt x="1393295" y="1867847"/>
                      <a:pt x="1358658" y="1841921"/>
                      <a:pt x="1343348" y="1824299"/>
                    </a:cubicBezTo>
                    <a:lnTo>
                      <a:pt x="1341502" y="1822018"/>
                    </a:lnTo>
                    <a:lnTo>
                      <a:pt x="1340939" y="1821324"/>
                    </a:lnTo>
                    <a:lnTo>
                      <a:pt x="1330428" y="1821128"/>
                    </a:lnTo>
                    <a:cubicBezTo>
                      <a:pt x="1325533" y="1821128"/>
                      <a:pt x="1320649" y="1821219"/>
                      <a:pt x="1315792" y="1821400"/>
                    </a:cubicBezTo>
                    <a:lnTo>
                      <a:pt x="1308943" y="1821784"/>
                    </a:lnTo>
                    <a:lnTo>
                      <a:pt x="1305494" y="1824820"/>
                    </a:lnTo>
                    <a:lnTo>
                      <a:pt x="1298569" y="1825931"/>
                    </a:lnTo>
                    <a:lnTo>
                      <a:pt x="1298232" y="1827393"/>
                    </a:lnTo>
                    <a:lnTo>
                      <a:pt x="1296666" y="1827786"/>
                    </a:lnTo>
                    <a:lnTo>
                      <a:pt x="1284479" y="1828190"/>
                    </a:lnTo>
                    <a:lnTo>
                      <a:pt x="1284471" y="1828192"/>
                    </a:lnTo>
                    <a:lnTo>
                      <a:pt x="1284466" y="1828190"/>
                    </a:lnTo>
                    <a:lnTo>
                      <a:pt x="1278199" y="1827373"/>
                    </a:lnTo>
                    <a:lnTo>
                      <a:pt x="1275677" y="1826743"/>
                    </a:lnTo>
                    <a:lnTo>
                      <a:pt x="1276357" y="1825651"/>
                    </a:lnTo>
                    <a:lnTo>
                      <a:pt x="1266709" y="1822631"/>
                    </a:lnTo>
                    <a:lnTo>
                      <a:pt x="1266696" y="1822417"/>
                    </a:lnTo>
                    <a:lnTo>
                      <a:pt x="1266686" y="1822243"/>
                    </a:lnTo>
                    <a:lnTo>
                      <a:pt x="1252650" y="1819903"/>
                    </a:lnTo>
                    <a:lnTo>
                      <a:pt x="1246355" y="1819674"/>
                    </a:lnTo>
                    <a:lnTo>
                      <a:pt x="1245965" y="1819630"/>
                    </a:lnTo>
                    <a:lnTo>
                      <a:pt x="1245109" y="1819244"/>
                    </a:lnTo>
                    <a:cubicBezTo>
                      <a:pt x="1242585" y="1817851"/>
                      <a:pt x="1244414" y="1816614"/>
                      <a:pt x="1251849" y="1815995"/>
                    </a:cubicBezTo>
                    <a:cubicBezTo>
                      <a:pt x="1260953" y="1815237"/>
                      <a:pt x="1264320" y="1813274"/>
                      <a:pt x="1266946" y="1811403"/>
                    </a:cubicBezTo>
                    <a:lnTo>
                      <a:pt x="1268800" y="1810211"/>
                    </a:lnTo>
                    <a:lnTo>
                      <a:pt x="1269470" y="1809244"/>
                    </a:lnTo>
                    <a:lnTo>
                      <a:pt x="1274571" y="1801878"/>
                    </a:lnTo>
                    <a:cubicBezTo>
                      <a:pt x="1278082" y="1797616"/>
                      <a:pt x="1282482" y="1794127"/>
                      <a:pt x="1288295" y="1794405"/>
                    </a:cubicBezTo>
                    <a:cubicBezTo>
                      <a:pt x="1294107" y="1794684"/>
                      <a:pt x="1300201" y="1797727"/>
                      <a:pt x="1304841" y="1801681"/>
                    </a:cubicBezTo>
                    <a:lnTo>
                      <a:pt x="1308001" y="1805248"/>
                    </a:lnTo>
                    <a:lnTo>
                      <a:pt x="1313433" y="1804234"/>
                    </a:lnTo>
                    <a:cubicBezTo>
                      <a:pt x="1318802" y="1803586"/>
                      <a:pt x="1324510" y="1803237"/>
                      <a:pt x="1330428" y="1803237"/>
                    </a:cubicBezTo>
                    <a:cubicBezTo>
                      <a:pt x="1333387" y="1803237"/>
                      <a:pt x="1336294" y="1803324"/>
                      <a:pt x="1339132" y="1803492"/>
                    </a:cubicBezTo>
                    <a:lnTo>
                      <a:pt x="1346064" y="1804112"/>
                    </a:lnTo>
                    <a:lnTo>
                      <a:pt x="1356239" y="1802407"/>
                    </a:lnTo>
                    <a:lnTo>
                      <a:pt x="1365286" y="1802000"/>
                    </a:lnTo>
                    <a:lnTo>
                      <a:pt x="1371859" y="1781519"/>
                    </a:lnTo>
                    <a:cubicBezTo>
                      <a:pt x="1372980" y="1772698"/>
                      <a:pt x="1372523" y="1764654"/>
                      <a:pt x="1371567" y="1757581"/>
                    </a:cubicBezTo>
                    <a:cubicBezTo>
                      <a:pt x="1369655" y="1743433"/>
                      <a:pt x="1350405" y="1747199"/>
                      <a:pt x="1351203" y="1725237"/>
                    </a:cubicBezTo>
                    <a:cubicBezTo>
                      <a:pt x="1352002" y="1703276"/>
                      <a:pt x="1370569" y="1639388"/>
                      <a:pt x="1376359" y="1625812"/>
                    </a:cubicBezTo>
                    <a:cubicBezTo>
                      <a:pt x="1377806" y="1622418"/>
                      <a:pt x="1378892" y="1621682"/>
                      <a:pt x="1379765" y="1622527"/>
                    </a:cubicBezTo>
                    <a:close/>
                    <a:moveTo>
                      <a:pt x="906817" y="1603062"/>
                    </a:moveTo>
                    <a:cubicBezTo>
                      <a:pt x="912630" y="1603341"/>
                      <a:pt x="918724" y="1606384"/>
                      <a:pt x="923364" y="1610338"/>
                    </a:cubicBezTo>
                    <a:lnTo>
                      <a:pt x="926523" y="1613905"/>
                    </a:lnTo>
                    <a:lnTo>
                      <a:pt x="931956" y="1612891"/>
                    </a:lnTo>
                    <a:cubicBezTo>
                      <a:pt x="937324" y="1612243"/>
                      <a:pt x="943032" y="1611894"/>
                      <a:pt x="948951" y="1611894"/>
                    </a:cubicBezTo>
                    <a:cubicBezTo>
                      <a:pt x="951910" y="1611894"/>
                      <a:pt x="954816" y="1611981"/>
                      <a:pt x="957654" y="1612149"/>
                    </a:cubicBezTo>
                    <a:lnTo>
                      <a:pt x="964587" y="1612769"/>
                    </a:lnTo>
                    <a:lnTo>
                      <a:pt x="974761" y="1611064"/>
                    </a:lnTo>
                    <a:lnTo>
                      <a:pt x="1004163" y="1609743"/>
                    </a:lnTo>
                    <a:lnTo>
                      <a:pt x="1007102" y="1609399"/>
                    </a:lnTo>
                    <a:lnTo>
                      <a:pt x="1053700" y="1610267"/>
                    </a:lnTo>
                    <a:lnTo>
                      <a:pt x="1055792" y="1611454"/>
                    </a:lnTo>
                    <a:lnTo>
                      <a:pt x="1096034" y="1614788"/>
                    </a:lnTo>
                    <a:lnTo>
                      <a:pt x="1113978" y="1619298"/>
                    </a:lnTo>
                    <a:lnTo>
                      <a:pt x="1133488" y="1617396"/>
                    </a:lnTo>
                    <a:cubicBezTo>
                      <a:pt x="1165981" y="1617396"/>
                      <a:pt x="1193091" y="1625841"/>
                      <a:pt x="1199361" y="1637068"/>
                    </a:cubicBezTo>
                    <a:lnTo>
                      <a:pt x="1199598" y="1637930"/>
                    </a:lnTo>
                    <a:lnTo>
                      <a:pt x="1197184" y="1637499"/>
                    </a:lnTo>
                    <a:cubicBezTo>
                      <a:pt x="1192639" y="1636835"/>
                      <a:pt x="1187860" y="1636240"/>
                      <a:pt x="1182879" y="1635721"/>
                    </a:cubicBezTo>
                    <a:lnTo>
                      <a:pt x="1181337" y="1635590"/>
                    </a:lnTo>
                    <a:lnTo>
                      <a:pt x="1184388" y="1637841"/>
                    </a:lnTo>
                    <a:cubicBezTo>
                      <a:pt x="1185793" y="1639146"/>
                      <a:pt x="1186902" y="1640506"/>
                      <a:pt x="1187686" y="1641909"/>
                    </a:cubicBezTo>
                    <a:lnTo>
                      <a:pt x="1187923" y="1642772"/>
                    </a:lnTo>
                    <a:lnTo>
                      <a:pt x="1185509" y="1642341"/>
                    </a:lnTo>
                    <a:lnTo>
                      <a:pt x="1170497" y="1640780"/>
                    </a:lnTo>
                    <a:lnTo>
                      <a:pt x="1177219" y="1645513"/>
                    </a:lnTo>
                    <a:lnTo>
                      <a:pt x="1177423" y="1646073"/>
                    </a:lnTo>
                    <a:lnTo>
                      <a:pt x="1175345" y="1645793"/>
                    </a:lnTo>
                    <a:cubicBezTo>
                      <a:pt x="1171432" y="1645362"/>
                      <a:pt x="1167317" y="1644975"/>
                      <a:pt x="1163029" y="1644638"/>
                    </a:cubicBezTo>
                    <a:lnTo>
                      <a:pt x="1161701" y="1644553"/>
                    </a:lnTo>
                    <a:lnTo>
                      <a:pt x="1164328" y="1646015"/>
                    </a:lnTo>
                    <a:cubicBezTo>
                      <a:pt x="1165537" y="1646863"/>
                      <a:pt x="1166492" y="1647746"/>
                      <a:pt x="1167167" y="1648658"/>
                    </a:cubicBezTo>
                    <a:lnTo>
                      <a:pt x="1167371" y="1649218"/>
                    </a:lnTo>
                    <a:lnTo>
                      <a:pt x="1165293" y="1648938"/>
                    </a:lnTo>
                    <a:lnTo>
                      <a:pt x="1117067" y="1646535"/>
                    </a:lnTo>
                    <a:lnTo>
                      <a:pt x="1110775" y="1652185"/>
                    </a:lnTo>
                    <a:lnTo>
                      <a:pt x="1120297" y="1650016"/>
                    </a:lnTo>
                    <a:cubicBezTo>
                      <a:pt x="1124972" y="1649965"/>
                      <a:pt x="1125808" y="1653349"/>
                      <a:pt x="1122849" y="1655265"/>
                    </a:cubicBezTo>
                    <a:lnTo>
                      <a:pt x="1116632" y="1658360"/>
                    </a:lnTo>
                    <a:lnTo>
                      <a:pt x="1119526" y="1664405"/>
                    </a:lnTo>
                    <a:cubicBezTo>
                      <a:pt x="1115811" y="1666893"/>
                      <a:pt x="1096741" y="1675552"/>
                      <a:pt x="1083900" y="1681834"/>
                    </a:cubicBezTo>
                    <a:cubicBezTo>
                      <a:pt x="1084434" y="1679864"/>
                      <a:pt x="1084732" y="1677927"/>
                      <a:pt x="1084157" y="1675231"/>
                    </a:cubicBezTo>
                    <a:cubicBezTo>
                      <a:pt x="1084106" y="1675061"/>
                      <a:pt x="1084055" y="1674892"/>
                      <a:pt x="1084005" y="1674722"/>
                    </a:cubicBezTo>
                    <a:lnTo>
                      <a:pt x="1079032" y="1674388"/>
                    </a:lnTo>
                    <a:lnTo>
                      <a:pt x="1082539" y="1670778"/>
                    </a:lnTo>
                    <a:lnTo>
                      <a:pt x="1082210" y="1670351"/>
                    </a:lnTo>
                    <a:lnTo>
                      <a:pt x="1074423" y="1674236"/>
                    </a:lnTo>
                    <a:cubicBezTo>
                      <a:pt x="1064658" y="1677462"/>
                      <a:pt x="1054177" y="1679196"/>
                      <a:pt x="1043587" y="1678523"/>
                    </a:cubicBezTo>
                    <a:cubicBezTo>
                      <a:pt x="1035645" y="1678018"/>
                      <a:pt x="1027523" y="1676019"/>
                      <a:pt x="1019569" y="1673029"/>
                    </a:cubicBezTo>
                    <a:lnTo>
                      <a:pt x="1016430" y="1671469"/>
                    </a:lnTo>
                    <a:lnTo>
                      <a:pt x="1016269" y="1671987"/>
                    </a:lnTo>
                    <a:cubicBezTo>
                      <a:pt x="1014983" y="1679172"/>
                      <a:pt x="1013812" y="1687149"/>
                      <a:pt x="1011280" y="1695049"/>
                    </a:cubicBezTo>
                    <a:cubicBezTo>
                      <a:pt x="1006218" y="1710849"/>
                      <a:pt x="1001694" y="1711260"/>
                      <a:pt x="1000616" y="1722630"/>
                    </a:cubicBezTo>
                    <a:cubicBezTo>
                      <a:pt x="999539" y="1734001"/>
                      <a:pt x="990565" y="1743721"/>
                      <a:pt x="988016" y="1745179"/>
                    </a:cubicBezTo>
                    <a:cubicBezTo>
                      <a:pt x="985466" y="1746636"/>
                      <a:pt x="987978" y="1731554"/>
                      <a:pt x="985321" y="1731374"/>
                    </a:cubicBezTo>
                    <a:cubicBezTo>
                      <a:pt x="982664" y="1731195"/>
                      <a:pt x="974442" y="1745145"/>
                      <a:pt x="972072" y="1744102"/>
                    </a:cubicBezTo>
                    <a:cubicBezTo>
                      <a:pt x="969702" y="1743058"/>
                      <a:pt x="973203" y="1725850"/>
                      <a:pt x="971102" y="1725114"/>
                    </a:cubicBezTo>
                    <a:cubicBezTo>
                      <a:pt x="969001" y="1724378"/>
                      <a:pt x="960850" y="1743347"/>
                      <a:pt x="959467" y="1739688"/>
                    </a:cubicBezTo>
                    <a:cubicBezTo>
                      <a:pt x="958085" y="1736029"/>
                      <a:pt x="963221" y="1719524"/>
                      <a:pt x="962808" y="1703161"/>
                    </a:cubicBezTo>
                    <a:cubicBezTo>
                      <a:pt x="962396" y="1686798"/>
                      <a:pt x="952851" y="1655615"/>
                      <a:pt x="956992" y="1641510"/>
                    </a:cubicBezTo>
                    <a:lnTo>
                      <a:pt x="963614" y="1634395"/>
                    </a:lnTo>
                    <a:lnTo>
                      <a:pt x="961871" y="1632956"/>
                    </a:lnTo>
                    <a:lnTo>
                      <a:pt x="960045" y="1630700"/>
                    </a:lnTo>
                    <a:lnTo>
                      <a:pt x="959462" y="1629981"/>
                    </a:lnTo>
                    <a:lnTo>
                      <a:pt x="948951" y="1629785"/>
                    </a:lnTo>
                    <a:cubicBezTo>
                      <a:pt x="944055" y="1629785"/>
                      <a:pt x="939171" y="1629876"/>
                      <a:pt x="934315" y="1630057"/>
                    </a:cubicBezTo>
                    <a:lnTo>
                      <a:pt x="927466" y="1630441"/>
                    </a:lnTo>
                    <a:lnTo>
                      <a:pt x="924017" y="1633477"/>
                    </a:lnTo>
                    <a:lnTo>
                      <a:pt x="917092" y="1634587"/>
                    </a:lnTo>
                    <a:lnTo>
                      <a:pt x="916755" y="1636050"/>
                    </a:lnTo>
                    <a:lnTo>
                      <a:pt x="915189" y="1636443"/>
                    </a:lnTo>
                    <a:lnTo>
                      <a:pt x="903002" y="1636847"/>
                    </a:lnTo>
                    <a:lnTo>
                      <a:pt x="902994" y="1636849"/>
                    </a:lnTo>
                    <a:lnTo>
                      <a:pt x="902988" y="1636847"/>
                    </a:lnTo>
                    <a:lnTo>
                      <a:pt x="896721" y="1636030"/>
                    </a:lnTo>
                    <a:lnTo>
                      <a:pt x="894200" y="1635400"/>
                    </a:lnTo>
                    <a:lnTo>
                      <a:pt x="894880" y="1634308"/>
                    </a:lnTo>
                    <a:lnTo>
                      <a:pt x="885232" y="1631288"/>
                    </a:lnTo>
                    <a:lnTo>
                      <a:pt x="885232" y="1631277"/>
                    </a:lnTo>
                    <a:lnTo>
                      <a:pt x="885208" y="1630900"/>
                    </a:lnTo>
                    <a:lnTo>
                      <a:pt x="871173" y="1628560"/>
                    </a:lnTo>
                    <a:lnTo>
                      <a:pt x="864878" y="1628331"/>
                    </a:lnTo>
                    <a:lnTo>
                      <a:pt x="864488" y="1628287"/>
                    </a:lnTo>
                    <a:lnTo>
                      <a:pt x="863631" y="1627901"/>
                    </a:lnTo>
                    <a:cubicBezTo>
                      <a:pt x="861108" y="1626508"/>
                      <a:pt x="862936" y="1625271"/>
                      <a:pt x="870372" y="1624652"/>
                    </a:cubicBezTo>
                    <a:cubicBezTo>
                      <a:pt x="879476" y="1623894"/>
                      <a:pt x="882843" y="1621931"/>
                      <a:pt x="885468" y="1620060"/>
                    </a:cubicBezTo>
                    <a:lnTo>
                      <a:pt x="887322" y="1618869"/>
                    </a:lnTo>
                    <a:lnTo>
                      <a:pt x="893094" y="1610535"/>
                    </a:lnTo>
                    <a:cubicBezTo>
                      <a:pt x="896605" y="1606273"/>
                      <a:pt x="901005" y="1602784"/>
                      <a:pt x="906817" y="1603062"/>
                    </a:cubicBezTo>
                    <a:close/>
                    <a:moveTo>
                      <a:pt x="556409" y="1328472"/>
                    </a:moveTo>
                    <a:cubicBezTo>
                      <a:pt x="559029" y="1331009"/>
                      <a:pt x="559741" y="1347779"/>
                      <a:pt x="562586" y="1349726"/>
                    </a:cubicBezTo>
                    <a:cubicBezTo>
                      <a:pt x="566379" y="1352321"/>
                      <a:pt x="573167" y="1345533"/>
                      <a:pt x="575762" y="1347330"/>
                    </a:cubicBezTo>
                    <a:cubicBezTo>
                      <a:pt x="578358" y="1349127"/>
                      <a:pt x="576352" y="1357907"/>
                      <a:pt x="578158" y="1360507"/>
                    </a:cubicBezTo>
                    <a:cubicBezTo>
                      <a:pt x="579964" y="1363107"/>
                      <a:pt x="584704" y="1358923"/>
                      <a:pt x="586598" y="1362930"/>
                    </a:cubicBezTo>
                    <a:cubicBezTo>
                      <a:pt x="588493" y="1366937"/>
                      <a:pt x="587546" y="1379867"/>
                      <a:pt x="589524" y="1384547"/>
                    </a:cubicBezTo>
                    <a:cubicBezTo>
                      <a:pt x="591503" y="1389227"/>
                      <a:pt x="597766" y="1387432"/>
                      <a:pt x="598467" y="1391012"/>
                    </a:cubicBezTo>
                    <a:cubicBezTo>
                      <a:pt x="599168" y="1394592"/>
                      <a:pt x="592723" y="1402925"/>
                      <a:pt x="593731" y="1406027"/>
                    </a:cubicBezTo>
                    <a:cubicBezTo>
                      <a:pt x="594738" y="1409128"/>
                      <a:pt x="602715" y="1406626"/>
                      <a:pt x="604512" y="1409620"/>
                    </a:cubicBezTo>
                    <a:cubicBezTo>
                      <a:pt x="606309" y="1412615"/>
                      <a:pt x="598972" y="1412999"/>
                      <a:pt x="604512" y="1423995"/>
                    </a:cubicBezTo>
                    <a:cubicBezTo>
                      <a:pt x="610051" y="1434991"/>
                      <a:pt x="636618" y="1457644"/>
                      <a:pt x="637751" y="1475596"/>
                    </a:cubicBezTo>
                    <a:cubicBezTo>
                      <a:pt x="638034" y="1480084"/>
                      <a:pt x="639863" y="1486206"/>
                      <a:pt x="641611" y="1492772"/>
                    </a:cubicBezTo>
                    <a:lnTo>
                      <a:pt x="644769" y="1511299"/>
                    </a:lnTo>
                    <a:lnTo>
                      <a:pt x="654156" y="1512076"/>
                    </a:lnTo>
                    <a:lnTo>
                      <a:pt x="672099" y="1516586"/>
                    </a:lnTo>
                    <a:lnTo>
                      <a:pt x="691610" y="1514683"/>
                    </a:lnTo>
                    <a:cubicBezTo>
                      <a:pt x="724103" y="1514683"/>
                      <a:pt x="751213" y="1523128"/>
                      <a:pt x="757483" y="1534355"/>
                    </a:cubicBezTo>
                    <a:lnTo>
                      <a:pt x="757720" y="1535217"/>
                    </a:lnTo>
                    <a:lnTo>
                      <a:pt x="755307" y="1534787"/>
                    </a:lnTo>
                    <a:cubicBezTo>
                      <a:pt x="750761" y="1534123"/>
                      <a:pt x="745982" y="1533528"/>
                      <a:pt x="741001" y="1533009"/>
                    </a:cubicBezTo>
                    <a:lnTo>
                      <a:pt x="739459" y="1532877"/>
                    </a:lnTo>
                    <a:lnTo>
                      <a:pt x="742510" y="1535128"/>
                    </a:lnTo>
                    <a:cubicBezTo>
                      <a:pt x="743915" y="1536434"/>
                      <a:pt x="745024" y="1537794"/>
                      <a:pt x="745808" y="1539197"/>
                    </a:cubicBezTo>
                    <a:lnTo>
                      <a:pt x="746045" y="1540059"/>
                    </a:lnTo>
                    <a:lnTo>
                      <a:pt x="743632" y="1539628"/>
                    </a:lnTo>
                    <a:lnTo>
                      <a:pt x="728620" y="1538068"/>
                    </a:lnTo>
                    <a:lnTo>
                      <a:pt x="735341" y="1542800"/>
                    </a:lnTo>
                    <a:lnTo>
                      <a:pt x="735546" y="1543360"/>
                    </a:lnTo>
                    <a:lnTo>
                      <a:pt x="733468" y="1543081"/>
                    </a:lnTo>
                    <a:cubicBezTo>
                      <a:pt x="729554" y="1542649"/>
                      <a:pt x="725439" y="1542263"/>
                      <a:pt x="721151" y="1541926"/>
                    </a:cubicBezTo>
                    <a:lnTo>
                      <a:pt x="719823" y="1541840"/>
                    </a:lnTo>
                    <a:lnTo>
                      <a:pt x="722450" y="1543303"/>
                    </a:lnTo>
                    <a:cubicBezTo>
                      <a:pt x="723659" y="1544150"/>
                      <a:pt x="724615" y="1545034"/>
                      <a:pt x="725289" y="1545945"/>
                    </a:cubicBezTo>
                    <a:lnTo>
                      <a:pt x="725494" y="1546505"/>
                    </a:lnTo>
                    <a:lnTo>
                      <a:pt x="723416" y="1546226"/>
                    </a:lnTo>
                    <a:lnTo>
                      <a:pt x="675190" y="1543822"/>
                    </a:lnTo>
                    <a:lnTo>
                      <a:pt x="668896" y="1549474"/>
                    </a:lnTo>
                    <a:lnTo>
                      <a:pt x="678418" y="1547305"/>
                    </a:lnTo>
                    <a:cubicBezTo>
                      <a:pt x="683094" y="1547254"/>
                      <a:pt x="683930" y="1550638"/>
                      <a:pt x="680971" y="1552554"/>
                    </a:cubicBezTo>
                    <a:lnTo>
                      <a:pt x="674754" y="1555649"/>
                    </a:lnTo>
                    <a:lnTo>
                      <a:pt x="677647" y="1561693"/>
                    </a:lnTo>
                    <a:cubicBezTo>
                      <a:pt x="673932" y="1564181"/>
                      <a:pt x="654862" y="1572840"/>
                      <a:pt x="642021" y="1579122"/>
                    </a:cubicBezTo>
                    <a:cubicBezTo>
                      <a:pt x="642555" y="1577152"/>
                      <a:pt x="642853" y="1575215"/>
                      <a:pt x="642278" y="1572519"/>
                    </a:cubicBezTo>
                    <a:cubicBezTo>
                      <a:pt x="642227" y="1572349"/>
                      <a:pt x="642176" y="1572180"/>
                      <a:pt x="642126" y="1572010"/>
                    </a:cubicBezTo>
                    <a:lnTo>
                      <a:pt x="637153" y="1571676"/>
                    </a:lnTo>
                    <a:lnTo>
                      <a:pt x="640660" y="1568066"/>
                    </a:lnTo>
                    <a:lnTo>
                      <a:pt x="640332" y="1567639"/>
                    </a:lnTo>
                    <a:lnTo>
                      <a:pt x="632545" y="1571524"/>
                    </a:lnTo>
                    <a:cubicBezTo>
                      <a:pt x="622780" y="1574750"/>
                      <a:pt x="612299" y="1576484"/>
                      <a:pt x="601709" y="1575811"/>
                    </a:cubicBezTo>
                    <a:cubicBezTo>
                      <a:pt x="569939" y="1573792"/>
                      <a:pt x="535302" y="1547866"/>
                      <a:pt x="519992" y="1530244"/>
                    </a:cubicBezTo>
                    <a:lnTo>
                      <a:pt x="518415" y="1528297"/>
                    </a:lnTo>
                    <a:lnTo>
                      <a:pt x="517583" y="1527269"/>
                    </a:lnTo>
                    <a:lnTo>
                      <a:pt x="507072" y="1527073"/>
                    </a:lnTo>
                    <a:cubicBezTo>
                      <a:pt x="502176" y="1527073"/>
                      <a:pt x="497292" y="1527164"/>
                      <a:pt x="492436" y="1527345"/>
                    </a:cubicBezTo>
                    <a:lnTo>
                      <a:pt x="485587" y="1527729"/>
                    </a:lnTo>
                    <a:lnTo>
                      <a:pt x="482138" y="1530765"/>
                    </a:lnTo>
                    <a:lnTo>
                      <a:pt x="475213" y="1531875"/>
                    </a:lnTo>
                    <a:lnTo>
                      <a:pt x="474876" y="1533338"/>
                    </a:lnTo>
                    <a:lnTo>
                      <a:pt x="473310" y="1533731"/>
                    </a:lnTo>
                    <a:lnTo>
                      <a:pt x="461123" y="1534135"/>
                    </a:lnTo>
                    <a:lnTo>
                      <a:pt x="461115" y="1534137"/>
                    </a:lnTo>
                    <a:lnTo>
                      <a:pt x="461109" y="1534135"/>
                    </a:lnTo>
                    <a:lnTo>
                      <a:pt x="454842" y="1533318"/>
                    </a:lnTo>
                    <a:lnTo>
                      <a:pt x="452321" y="1532688"/>
                    </a:lnTo>
                    <a:lnTo>
                      <a:pt x="453001" y="1531596"/>
                    </a:lnTo>
                    <a:lnTo>
                      <a:pt x="443353" y="1528576"/>
                    </a:lnTo>
                    <a:lnTo>
                      <a:pt x="443350" y="1528529"/>
                    </a:lnTo>
                    <a:lnTo>
                      <a:pt x="443330" y="1528188"/>
                    </a:lnTo>
                    <a:lnTo>
                      <a:pt x="429294" y="1525848"/>
                    </a:lnTo>
                    <a:lnTo>
                      <a:pt x="422999" y="1525619"/>
                    </a:lnTo>
                    <a:lnTo>
                      <a:pt x="422609" y="1525575"/>
                    </a:lnTo>
                    <a:lnTo>
                      <a:pt x="421752" y="1525189"/>
                    </a:lnTo>
                    <a:cubicBezTo>
                      <a:pt x="419229" y="1523796"/>
                      <a:pt x="421057" y="1522559"/>
                      <a:pt x="428493" y="1521940"/>
                    </a:cubicBezTo>
                    <a:cubicBezTo>
                      <a:pt x="437597" y="1521182"/>
                      <a:pt x="440964" y="1519219"/>
                      <a:pt x="443589" y="1517348"/>
                    </a:cubicBezTo>
                    <a:lnTo>
                      <a:pt x="445443" y="1516157"/>
                    </a:lnTo>
                    <a:lnTo>
                      <a:pt x="451215" y="1507823"/>
                    </a:lnTo>
                    <a:cubicBezTo>
                      <a:pt x="454726" y="1503561"/>
                      <a:pt x="459126" y="1500072"/>
                      <a:pt x="464938" y="1500350"/>
                    </a:cubicBezTo>
                    <a:cubicBezTo>
                      <a:pt x="470751" y="1500629"/>
                      <a:pt x="476845" y="1503672"/>
                      <a:pt x="481485" y="1507626"/>
                    </a:cubicBezTo>
                    <a:lnTo>
                      <a:pt x="484645" y="1511193"/>
                    </a:lnTo>
                    <a:lnTo>
                      <a:pt x="485634" y="1511008"/>
                    </a:lnTo>
                    <a:lnTo>
                      <a:pt x="490077" y="1510179"/>
                    </a:lnTo>
                    <a:cubicBezTo>
                      <a:pt x="495446" y="1509531"/>
                      <a:pt x="501154" y="1509182"/>
                      <a:pt x="507072" y="1509182"/>
                    </a:cubicBezTo>
                    <a:cubicBezTo>
                      <a:pt x="510031" y="1509182"/>
                      <a:pt x="512937" y="1509269"/>
                      <a:pt x="515775" y="1509437"/>
                    </a:cubicBezTo>
                    <a:lnTo>
                      <a:pt x="522708" y="1510057"/>
                    </a:lnTo>
                    <a:lnTo>
                      <a:pt x="532883" y="1508352"/>
                    </a:lnTo>
                    <a:lnTo>
                      <a:pt x="541930" y="1507945"/>
                    </a:lnTo>
                    <a:lnTo>
                      <a:pt x="548503" y="1487464"/>
                    </a:lnTo>
                    <a:cubicBezTo>
                      <a:pt x="549624" y="1478643"/>
                      <a:pt x="549167" y="1470600"/>
                      <a:pt x="548211" y="1463526"/>
                    </a:cubicBezTo>
                    <a:cubicBezTo>
                      <a:pt x="546298" y="1449378"/>
                      <a:pt x="527048" y="1453144"/>
                      <a:pt x="527847" y="1431182"/>
                    </a:cubicBezTo>
                    <a:cubicBezTo>
                      <a:pt x="528646" y="1409221"/>
                      <a:pt x="547213" y="1345333"/>
                      <a:pt x="553002" y="1331757"/>
                    </a:cubicBezTo>
                    <a:cubicBezTo>
                      <a:pt x="554450" y="1328363"/>
                      <a:pt x="555535" y="1327627"/>
                      <a:pt x="556409" y="1328472"/>
                    </a:cubicBezTo>
                    <a:close/>
                    <a:moveTo>
                      <a:pt x="44254" y="1245294"/>
                    </a:moveTo>
                    <a:cubicBezTo>
                      <a:pt x="50067" y="1245573"/>
                      <a:pt x="56161" y="1248616"/>
                      <a:pt x="60801" y="1252570"/>
                    </a:cubicBezTo>
                    <a:lnTo>
                      <a:pt x="63960" y="1256137"/>
                    </a:lnTo>
                    <a:lnTo>
                      <a:pt x="69393" y="1255123"/>
                    </a:lnTo>
                    <a:cubicBezTo>
                      <a:pt x="74761" y="1254475"/>
                      <a:pt x="80469" y="1254126"/>
                      <a:pt x="86388" y="1254126"/>
                    </a:cubicBezTo>
                    <a:cubicBezTo>
                      <a:pt x="89347" y="1254126"/>
                      <a:pt x="92253" y="1254213"/>
                      <a:pt x="95091" y="1254381"/>
                    </a:cubicBezTo>
                    <a:lnTo>
                      <a:pt x="102024" y="1255001"/>
                    </a:lnTo>
                    <a:lnTo>
                      <a:pt x="112198" y="1253296"/>
                    </a:lnTo>
                    <a:lnTo>
                      <a:pt x="133694" y="1253111"/>
                    </a:lnTo>
                    <a:lnTo>
                      <a:pt x="133966" y="1252869"/>
                    </a:lnTo>
                    <a:cubicBezTo>
                      <a:pt x="136459" y="1250814"/>
                      <a:pt x="139235" y="1249869"/>
                      <a:pt x="144539" y="1251631"/>
                    </a:cubicBezTo>
                    <a:lnTo>
                      <a:pt x="191137" y="1252499"/>
                    </a:lnTo>
                    <a:lnTo>
                      <a:pt x="193229" y="1253686"/>
                    </a:lnTo>
                    <a:lnTo>
                      <a:pt x="233471" y="1257020"/>
                    </a:lnTo>
                    <a:lnTo>
                      <a:pt x="251415" y="1261530"/>
                    </a:lnTo>
                    <a:lnTo>
                      <a:pt x="270925" y="1259628"/>
                    </a:lnTo>
                    <a:cubicBezTo>
                      <a:pt x="303418" y="1259628"/>
                      <a:pt x="330528" y="1268073"/>
                      <a:pt x="336798" y="1279300"/>
                    </a:cubicBezTo>
                    <a:lnTo>
                      <a:pt x="337035" y="1280162"/>
                    </a:lnTo>
                    <a:lnTo>
                      <a:pt x="334621" y="1279731"/>
                    </a:lnTo>
                    <a:cubicBezTo>
                      <a:pt x="330076" y="1279067"/>
                      <a:pt x="325297" y="1278472"/>
                      <a:pt x="320316" y="1277953"/>
                    </a:cubicBezTo>
                    <a:lnTo>
                      <a:pt x="318774" y="1277822"/>
                    </a:lnTo>
                    <a:lnTo>
                      <a:pt x="321825" y="1280073"/>
                    </a:lnTo>
                    <a:cubicBezTo>
                      <a:pt x="323230" y="1281378"/>
                      <a:pt x="324339" y="1282738"/>
                      <a:pt x="325123" y="1284141"/>
                    </a:cubicBezTo>
                    <a:lnTo>
                      <a:pt x="325360" y="1285004"/>
                    </a:lnTo>
                    <a:lnTo>
                      <a:pt x="322946" y="1284573"/>
                    </a:lnTo>
                    <a:lnTo>
                      <a:pt x="307934" y="1283012"/>
                    </a:lnTo>
                    <a:lnTo>
                      <a:pt x="314656" y="1287745"/>
                    </a:lnTo>
                    <a:lnTo>
                      <a:pt x="314860" y="1288305"/>
                    </a:lnTo>
                    <a:lnTo>
                      <a:pt x="312782" y="1288025"/>
                    </a:lnTo>
                    <a:cubicBezTo>
                      <a:pt x="308869" y="1287594"/>
                      <a:pt x="304754" y="1287207"/>
                      <a:pt x="300466" y="1286870"/>
                    </a:cubicBezTo>
                    <a:lnTo>
                      <a:pt x="299138" y="1286785"/>
                    </a:lnTo>
                    <a:lnTo>
                      <a:pt x="301765" y="1288247"/>
                    </a:lnTo>
                    <a:cubicBezTo>
                      <a:pt x="302974" y="1289095"/>
                      <a:pt x="303929" y="1289978"/>
                      <a:pt x="304604" y="1290890"/>
                    </a:cubicBezTo>
                    <a:lnTo>
                      <a:pt x="304808" y="1291450"/>
                    </a:lnTo>
                    <a:lnTo>
                      <a:pt x="302730" y="1291170"/>
                    </a:lnTo>
                    <a:lnTo>
                      <a:pt x="254504" y="1288767"/>
                    </a:lnTo>
                    <a:lnTo>
                      <a:pt x="248212" y="1294417"/>
                    </a:lnTo>
                    <a:lnTo>
                      <a:pt x="257734" y="1292248"/>
                    </a:lnTo>
                    <a:cubicBezTo>
                      <a:pt x="262409" y="1292197"/>
                      <a:pt x="263245" y="1295581"/>
                      <a:pt x="260286" y="1297497"/>
                    </a:cubicBezTo>
                    <a:lnTo>
                      <a:pt x="254069" y="1300592"/>
                    </a:lnTo>
                    <a:lnTo>
                      <a:pt x="256963" y="1306637"/>
                    </a:lnTo>
                    <a:cubicBezTo>
                      <a:pt x="253248" y="1309125"/>
                      <a:pt x="234178" y="1317784"/>
                      <a:pt x="221337" y="1324066"/>
                    </a:cubicBezTo>
                    <a:cubicBezTo>
                      <a:pt x="221871" y="1322096"/>
                      <a:pt x="222169" y="1320159"/>
                      <a:pt x="221594" y="1317463"/>
                    </a:cubicBezTo>
                    <a:cubicBezTo>
                      <a:pt x="221543" y="1317293"/>
                      <a:pt x="221492" y="1317124"/>
                      <a:pt x="221442" y="1316954"/>
                    </a:cubicBezTo>
                    <a:lnTo>
                      <a:pt x="216469" y="1316620"/>
                    </a:lnTo>
                    <a:lnTo>
                      <a:pt x="219976" y="1313010"/>
                    </a:lnTo>
                    <a:lnTo>
                      <a:pt x="219648" y="1312583"/>
                    </a:lnTo>
                    <a:lnTo>
                      <a:pt x="211860" y="1316468"/>
                    </a:lnTo>
                    <a:cubicBezTo>
                      <a:pt x="202095" y="1319694"/>
                      <a:pt x="191614" y="1321428"/>
                      <a:pt x="181024" y="1320755"/>
                    </a:cubicBezTo>
                    <a:cubicBezTo>
                      <a:pt x="173082" y="1320250"/>
                      <a:pt x="164960" y="1318251"/>
                      <a:pt x="157006" y="1315261"/>
                    </a:cubicBezTo>
                    <a:lnTo>
                      <a:pt x="153867" y="1313701"/>
                    </a:lnTo>
                    <a:lnTo>
                      <a:pt x="153706" y="1314220"/>
                    </a:lnTo>
                    <a:cubicBezTo>
                      <a:pt x="152420" y="1321404"/>
                      <a:pt x="151249" y="1329381"/>
                      <a:pt x="148717" y="1337281"/>
                    </a:cubicBezTo>
                    <a:cubicBezTo>
                      <a:pt x="143655" y="1353081"/>
                      <a:pt x="139131" y="1353492"/>
                      <a:pt x="138053" y="1364862"/>
                    </a:cubicBezTo>
                    <a:cubicBezTo>
                      <a:pt x="136976" y="1376233"/>
                      <a:pt x="128002" y="1385953"/>
                      <a:pt x="125453" y="1387411"/>
                    </a:cubicBezTo>
                    <a:cubicBezTo>
                      <a:pt x="122903" y="1388868"/>
                      <a:pt x="125415" y="1373786"/>
                      <a:pt x="122758" y="1373606"/>
                    </a:cubicBezTo>
                    <a:cubicBezTo>
                      <a:pt x="120101" y="1373427"/>
                      <a:pt x="111879" y="1387377"/>
                      <a:pt x="109509" y="1386334"/>
                    </a:cubicBezTo>
                    <a:cubicBezTo>
                      <a:pt x="107139" y="1385290"/>
                      <a:pt x="110640" y="1368082"/>
                      <a:pt x="108539" y="1367346"/>
                    </a:cubicBezTo>
                    <a:cubicBezTo>
                      <a:pt x="106438" y="1366610"/>
                      <a:pt x="98287" y="1385579"/>
                      <a:pt x="96904" y="1381920"/>
                    </a:cubicBezTo>
                    <a:cubicBezTo>
                      <a:pt x="95522" y="1378261"/>
                      <a:pt x="100658" y="1361756"/>
                      <a:pt x="100245" y="1345393"/>
                    </a:cubicBezTo>
                    <a:cubicBezTo>
                      <a:pt x="99833" y="1329030"/>
                      <a:pt x="90288" y="1297847"/>
                      <a:pt x="94429" y="1283742"/>
                    </a:cubicBezTo>
                    <a:lnTo>
                      <a:pt x="101051" y="1276627"/>
                    </a:lnTo>
                    <a:lnTo>
                      <a:pt x="99308" y="1275188"/>
                    </a:lnTo>
                    <a:lnTo>
                      <a:pt x="97464" y="1272910"/>
                    </a:lnTo>
                    <a:lnTo>
                      <a:pt x="96899" y="1272213"/>
                    </a:lnTo>
                    <a:lnTo>
                      <a:pt x="86388" y="1272017"/>
                    </a:lnTo>
                    <a:cubicBezTo>
                      <a:pt x="81492" y="1272017"/>
                      <a:pt x="76608" y="1272108"/>
                      <a:pt x="71752" y="1272289"/>
                    </a:cubicBezTo>
                    <a:lnTo>
                      <a:pt x="64903" y="1272673"/>
                    </a:lnTo>
                    <a:lnTo>
                      <a:pt x="61454" y="1275709"/>
                    </a:lnTo>
                    <a:lnTo>
                      <a:pt x="54529" y="1276819"/>
                    </a:lnTo>
                    <a:lnTo>
                      <a:pt x="54192" y="1278282"/>
                    </a:lnTo>
                    <a:lnTo>
                      <a:pt x="52626" y="1278675"/>
                    </a:lnTo>
                    <a:lnTo>
                      <a:pt x="40439" y="1279079"/>
                    </a:lnTo>
                    <a:lnTo>
                      <a:pt x="40431" y="1279081"/>
                    </a:lnTo>
                    <a:lnTo>
                      <a:pt x="40425" y="1279079"/>
                    </a:lnTo>
                    <a:lnTo>
                      <a:pt x="34158" y="1278262"/>
                    </a:lnTo>
                    <a:lnTo>
                      <a:pt x="31637" y="1277632"/>
                    </a:lnTo>
                    <a:lnTo>
                      <a:pt x="32317" y="1276540"/>
                    </a:lnTo>
                    <a:lnTo>
                      <a:pt x="22669" y="1273520"/>
                    </a:lnTo>
                    <a:lnTo>
                      <a:pt x="22669" y="1273508"/>
                    </a:lnTo>
                    <a:lnTo>
                      <a:pt x="22645" y="1273132"/>
                    </a:lnTo>
                    <a:lnTo>
                      <a:pt x="8610" y="1270792"/>
                    </a:lnTo>
                    <a:lnTo>
                      <a:pt x="2315" y="1270563"/>
                    </a:lnTo>
                    <a:lnTo>
                      <a:pt x="1925" y="1270519"/>
                    </a:lnTo>
                    <a:lnTo>
                      <a:pt x="1068" y="1270133"/>
                    </a:lnTo>
                    <a:cubicBezTo>
                      <a:pt x="-1455" y="1268740"/>
                      <a:pt x="373" y="1267503"/>
                      <a:pt x="7809" y="1266884"/>
                    </a:cubicBezTo>
                    <a:cubicBezTo>
                      <a:pt x="16913" y="1266126"/>
                      <a:pt x="20280" y="1264163"/>
                      <a:pt x="22905" y="1262292"/>
                    </a:cubicBezTo>
                    <a:lnTo>
                      <a:pt x="24759" y="1261101"/>
                    </a:lnTo>
                    <a:lnTo>
                      <a:pt x="30531" y="1252767"/>
                    </a:lnTo>
                    <a:cubicBezTo>
                      <a:pt x="34042" y="1248505"/>
                      <a:pt x="38442" y="1245016"/>
                      <a:pt x="44254" y="1245294"/>
                    </a:cubicBezTo>
                    <a:close/>
                    <a:moveTo>
                      <a:pt x="478219" y="856674"/>
                    </a:moveTo>
                    <a:cubicBezTo>
                      <a:pt x="480839" y="859211"/>
                      <a:pt x="481551" y="875981"/>
                      <a:pt x="484396" y="877928"/>
                    </a:cubicBezTo>
                    <a:cubicBezTo>
                      <a:pt x="488189" y="880523"/>
                      <a:pt x="494977" y="873735"/>
                      <a:pt x="497572" y="875532"/>
                    </a:cubicBezTo>
                    <a:cubicBezTo>
                      <a:pt x="500168" y="877329"/>
                      <a:pt x="498162" y="886109"/>
                      <a:pt x="499968" y="888709"/>
                    </a:cubicBezTo>
                    <a:cubicBezTo>
                      <a:pt x="501774" y="891309"/>
                      <a:pt x="506514" y="887125"/>
                      <a:pt x="508408" y="891132"/>
                    </a:cubicBezTo>
                    <a:cubicBezTo>
                      <a:pt x="510303" y="895139"/>
                      <a:pt x="509356" y="908069"/>
                      <a:pt x="511334" y="912749"/>
                    </a:cubicBezTo>
                    <a:cubicBezTo>
                      <a:pt x="513313" y="917429"/>
                      <a:pt x="519576" y="915634"/>
                      <a:pt x="520277" y="919214"/>
                    </a:cubicBezTo>
                    <a:cubicBezTo>
                      <a:pt x="520978" y="922794"/>
                      <a:pt x="514533" y="931127"/>
                      <a:pt x="515541" y="934229"/>
                    </a:cubicBezTo>
                    <a:cubicBezTo>
                      <a:pt x="516548" y="937330"/>
                      <a:pt x="524525" y="934828"/>
                      <a:pt x="526322" y="937822"/>
                    </a:cubicBezTo>
                    <a:cubicBezTo>
                      <a:pt x="528119" y="940817"/>
                      <a:pt x="520782" y="941201"/>
                      <a:pt x="526322" y="952197"/>
                    </a:cubicBezTo>
                    <a:cubicBezTo>
                      <a:pt x="531861" y="963193"/>
                      <a:pt x="558428" y="985846"/>
                      <a:pt x="559561" y="1003798"/>
                    </a:cubicBezTo>
                    <a:cubicBezTo>
                      <a:pt x="559844" y="1008286"/>
                      <a:pt x="561673" y="1014408"/>
                      <a:pt x="563421" y="1020974"/>
                    </a:cubicBezTo>
                    <a:lnTo>
                      <a:pt x="566579" y="1039501"/>
                    </a:lnTo>
                    <a:lnTo>
                      <a:pt x="575966" y="1040278"/>
                    </a:lnTo>
                    <a:lnTo>
                      <a:pt x="593909" y="1044788"/>
                    </a:lnTo>
                    <a:lnTo>
                      <a:pt x="613420" y="1042885"/>
                    </a:lnTo>
                    <a:cubicBezTo>
                      <a:pt x="645913" y="1042885"/>
                      <a:pt x="673023" y="1051330"/>
                      <a:pt x="679293" y="1062557"/>
                    </a:cubicBezTo>
                    <a:lnTo>
                      <a:pt x="679530" y="1063419"/>
                    </a:lnTo>
                    <a:lnTo>
                      <a:pt x="677117" y="1062989"/>
                    </a:lnTo>
                    <a:cubicBezTo>
                      <a:pt x="672571" y="1062325"/>
                      <a:pt x="667792" y="1061730"/>
                      <a:pt x="662811" y="1061211"/>
                    </a:cubicBezTo>
                    <a:lnTo>
                      <a:pt x="661269" y="1061079"/>
                    </a:lnTo>
                    <a:lnTo>
                      <a:pt x="664320" y="1063330"/>
                    </a:lnTo>
                    <a:cubicBezTo>
                      <a:pt x="665725" y="1064636"/>
                      <a:pt x="666834" y="1065996"/>
                      <a:pt x="667618" y="1067399"/>
                    </a:cubicBezTo>
                    <a:lnTo>
                      <a:pt x="667855" y="1068261"/>
                    </a:lnTo>
                    <a:lnTo>
                      <a:pt x="665442" y="1067830"/>
                    </a:lnTo>
                    <a:lnTo>
                      <a:pt x="650430" y="1066270"/>
                    </a:lnTo>
                    <a:lnTo>
                      <a:pt x="657151" y="1071002"/>
                    </a:lnTo>
                    <a:lnTo>
                      <a:pt x="657356" y="1071562"/>
                    </a:lnTo>
                    <a:lnTo>
                      <a:pt x="655278" y="1071283"/>
                    </a:lnTo>
                    <a:cubicBezTo>
                      <a:pt x="651364" y="1070851"/>
                      <a:pt x="647249" y="1070465"/>
                      <a:pt x="642961" y="1070128"/>
                    </a:cubicBezTo>
                    <a:lnTo>
                      <a:pt x="641633" y="1070042"/>
                    </a:lnTo>
                    <a:lnTo>
                      <a:pt x="644260" y="1071505"/>
                    </a:lnTo>
                    <a:cubicBezTo>
                      <a:pt x="645469" y="1072352"/>
                      <a:pt x="646425" y="1073236"/>
                      <a:pt x="647099" y="1074147"/>
                    </a:cubicBezTo>
                    <a:lnTo>
                      <a:pt x="647304" y="1074707"/>
                    </a:lnTo>
                    <a:lnTo>
                      <a:pt x="645226" y="1074428"/>
                    </a:lnTo>
                    <a:lnTo>
                      <a:pt x="597000" y="1072024"/>
                    </a:lnTo>
                    <a:lnTo>
                      <a:pt x="590706" y="1077676"/>
                    </a:lnTo>
                    <a:lnTo>
                      <a:pt x="600228" y="1075507"/>
                    </a:lnTo>
                    <a:cubicBezTo>
                      <a:pt x="604904" y="1075456"/>
                      <a:pt x="605740" y="1078840"/>
                      <a:pt x="602781" y="1080756"/>
                    </a:cubicBezTo>
                    <a:lnTo>
                      <a:pt x="596564" y="1083851"/>
                    </a:lnTo>
                    <a:lnTo>
                      <a:pt x="599457" y="1089895"/>
                    </a:lnTo>
                    <a:cubicBezTo>
                      <a:pt x="595742" y="1092383"/>
                      <a:pt x="576672" y="1101042"/>
                      <a:pt x="563831" y="1107324"/>
                    </a:cubicBezTo>
                    <a:cubicBezTo>
                      <a:pt x="564365" y="1105354"/>
                      <a:pt x="564663" y="1103417"/>
                      <a:pt x="564088" y="1100721"/>
                    </a:cubicBezTo>
                    <a:cubicBezTo>
                      <a:pt x="564037" y="1100551"/>
                      <a:pt x="563986" y="1100382"/>
                      <a:pt x="563936" y="1100212"/>
                    </a:cubicBezTo>
                    <a:lnTo>
                      <a:pt x="558963" y="1099878"/>
                    </a:lnTo>
                    <a:lnTo>
                      <a:pt x="562470" y="1096268"/>
                    </a:lnTo>
                    <a:lnTo>
                      <a:pt x="562142" y="1095841"/>
                    </a:lnTo>
                    <a:lnTo>
                      <a:pt x="554355" y="1099726"/>
                    </a:lnTo>
                    <a:cubicBezTo>
                      <a:pt x="544590" y="1102952"/>
                      <a:pt x="534109" y="1104686"/>
                      <a:pt x="523519" y="1104013"/>
                    </a:cubicBezTo>
                    <a:cubicBezTo>
                      <a:pt x="491749" y="1101994"/>
                      <a:pt x="457112" y="1076068"/>
                      <a:pt x="441802" y="1058446"/>
                    </a:cubicBezTo>
                    <a:lnTo>
                      <a:pt x="440205" y="1056474"/>
                    </a:lnTo>
                    <a:lnTo>
                      <a:pt x="439393" y="1055471"/>
                    </a:lnTo>
                    <a:lnTo>
                      <a:pt x="428882" y="1055275"/>
                    </a:lnTo>
                    <a:cubicBezTo>
                      <a:pt x="423986" y="1055275"/>
                      <a:pt x="419102" y="1055366"/>
                      <a:pt x="414246" y="1055547"/>
                    </a:cubicBezTo>
                    <a:lnTo>
                      <a:pt x="407397" y="1055931"/>
                    </a:lnTo>
                    <a:lnTo>
                      <a:pt x="403948" y="1058967"/>
                    </a:lnTo>
                    <a:lnTo>
                      <a:pt x="397023" y="1060078"/>
                    </a:lnTo>
                    <a:lnTo>
                      <a:pt x="396686" y="1061540"/>
                    </a:lnTo>
                    <a:lnTo>
                      <a:pt x="395120" y="1061933"/>
                    </a:lnTo>
                    <a:lnTo>
                      <a:pt x="382933" y="1062338"/>
                    </a:lnTo>
                    <a:lnTo>
                      <a:pt x="382925" y="1062339"/>
                    </a:lnTo>
                    <a:lnTo>
                      <a:pt x="382919" y="1062337"/>
                    </a:lnTo>
                    <a:lnTo>
                      <a:pt x="376652" y="1061520"/>
                    </a:lnTo>
                    <a:lnTo>
                      <a:pt x="374131" y="1060890"/>
                    </a:lnTo>
                    <a:lnTo>
                      <a:pt x="374811" y="1059798"/>
                    </a:lnTo>
                    <a:lnTo>
                      <a:pt x="365163" y="1056778"/>
                    </a:lnTo>
                    <a:lnTo>
                      <a:pt x="365140" y="1056391"/>
                    </a:lnTo>
                    <a:lnTo>
                      <a:pt x="351103" y="1054050"/>
                    </a:lnTo>
                    <a:lnTo>
                      <a:pt x="344809" y="1053821"/>
                    </a:lnTo>
                    <a:lnTo>
                      <a:pt x="344419" y="1053777"/>
                    </a:lnTo>
                    <a:lnTo>
                      <a:pt x="343562" y="1053391"/>
                    </a:lnTo>
                    <a:cubicBezTo>
                      <a:pt x="341039" y="1051998"/>
                      <a:pt x="342867" y="1050761"/>
                      <a:pt x="350303" y="1050142"/>
                    </a:cubicBezTo>
                    <a:cubicBezTo>
                      <a:pt x="359407" y="1049384"/>
                      <a:pt x="362774" y="1047421"/>
                      <a:pt x="365399" y="1045550"/>
                    </a:cubicBezTo>
                    <a:lnTo>
                      <a:pt x="367253" y="1044359"/>
                    </a:lnTo>
                    <a:lnTo>
                      <a:pt x="373025" y="1036025"/>
                    </a:lnTo>
                    <a:cubicBezTo>
                      <a:pt x="376536" y="1031763"/>
                      <a:pt x="380936" y="1028274"/>
                      <a:pt x="386748" y="1028552"/>
                    </a:cubicBezTo>
                    <a:cubicBezTo>
                      <a:pt x="392561" y="1028831"/>
                      <a:pt x="398655" y="1031874"/>
                      <a:pt x="403295" y="1035828"/>
                    </a:cubicBezTo>
                    <a:lnTo>
                      <a:pt x="406455" y="1039395"/>
                    </a:lnTo>
                    <a:lnTo>
                      <a:pt x="407474" y="1039205"/>
                    </a:lnTo>
                    <a:lnTo>
                      <a:pt x="411887" y="1038381"/>
                    </a:lnTo>
                    <a:cubicBezTo>
                      <a:pt x="417256" y="1037733"/>
                      <a:pt x="422964" y="1037384"/>
                      <a:pt x="428882" y="1037384"/>
                    </a:cubicBezTo>
                    <a:cubicBezTo>
                      <a:pt x="431841" y="1037384"/>
                      <a:pt x="434747" y="1037471"/>
                      <a:pt x="437585" y="1037639"/>
                    </a:cubicBezTo>
                    <a:lnTo>
                      <a:pt x="444518" y="1038259"/>
                    </a:lnTo>
                    <a:lnTo>
                      <a:pt x="454693" y="1036554"/>
                    </a:lnTo>
                    <a:lnTo>
                      <a:pt x="463740" y="1036147"/>
                    </a:lnTo>
                    <a:lnTo>
                      <a:pt x="470313" y="1015666"/>
                    </a:lnTo>
                    <a:cubicBezTo>
                      <a:pt x="471434" y="1006845"/>
                      <a:pt x="470977" y="998802"/>
                      <a:pt x="470021" y="991728"/>
                    </a:cubicBezTo>
                    <a:cubicBezTo>
                      <a:pt x="468108" y="977580"/>
                      <a:pt x="448858" y="981346"/>
                      <a:pt x="449657" y="959384"/>
                    </a:cubicBezTo>
                    <a:cubicBezTo>
                      <a:pt x="450456" y="937423"/>
                      <a:pt x="469023" y="873535"/>
                      <a:pt x="474812" y="859959"/>
                    </a:cubicBezTo>
                    <a:cubicBezTo>
                      <a:pt x="476260" y="856565"/>
                      <a:pt x="477345" y="855829"/>
                      <a:pt x="478219" y="856674"/>
                    </a:cubicBezTo>
                    <a:close/>
                    <a:moveTo>
                      <a:pt x="769591" y="720895"/>
                    </a:moveTo>
                    <a:cubicBezTo>
                      <a:pt x="775404" y="721174"/>
                      <a:pt x="781498" y="724217"/>
                      <a:pt x="786138" y="728171"/>
                    </a:cubicBezTo>
                    <a:lnTo>
                      <a:pt x="789297" y="731738"/>
                    </a:lnTo>
                    <a:lnTo>
                      <a:pt x="794730" y="730724"/>
                    </a:lnTo>
                    <a:cubicBezTo>
                      <a:pt x="800098" y="730076"/>
                      <a:pt x="805806" y="729727"/>
                      <a:pt x="811725" y="729727"/>
                    </a:cubicBezTo>
                    <a:cubicBezTo>
                      <a:pt x="814684" y="729727"/>
                      <a:pt x="817590" y="729814"/>
                      <a:pt x="820428" y="729982"/>
                    </a:cubicBezTo>
                    <a:lnTo>
                      <a:pt x="827361" y="730602"/>
                    </a:lnTo>
                    <a:lnTo>
                      <a:pt x="837535" y="728897"/>
                    </a:lnTo>
                    <a:lnTo>
                      <a:pt x="866937" y="727576"/>
                    </a:lnTo>
                    <a:lnTo>
                      <a:pt x="869876" y="727232"/>
                    </a:lnTo>
                    <a:lnTo>
                      <a:pt x="916474" y="728100"/>
                    </a:lnTo>
                    <a:lnTo>
                      <a:pt x="918566" y="729287"/>
                    </a:lnTo>
                    <a:lnTo>
                      <a:pt x="958808" y="732621"/>
                    </a:lnTo>
                    <a:lnTo>
                      <a:pt x="976752" y="737131"/>
                    </a:lnTo>
                    <a:lnTo>
                      <a:pt x="996262" y="735229"/>
                    </a:lnTo>
                    <a:cubicBezTo>
                      <a:pt x="1028755" y="735229"/>
                      <a:pt x="1055865" y="743674"/>
                      <a:pt x="1062135" y="754901"/>
                    </a:cubicBezTo>
                    <a:lnTo>
                      <a:pt x="1062372" y="755763"/>
                    </a:lnTo>
                    <a:lnTo>
                      <a:pt x="1059958" y="755332"/>
                    </a:lnTo>
                    <a:cubicBezTo>
                      <a:pt x="1055413" y="754668"/>
                      <a:pt x="1050634" y="754073"/>
                      <a:pt x="1045653" y="753554"/>
                    </a:cubicBezTo>
                    <a:lnTo>
                      <a:pt x="1044111" y="753423"/>
                    </a:lnTo>
                    <a:lnTo>
                      <a:pt x="1047162" y="755674"/>
                    </a:lnTo>
                    <a:cubicBezTo>
                      <a:pt x="1048567" y="756979"/>
                      <a:pt x="1049676" y="758339"/>
                      <a:pt x="1050460" y="759742"/>
                    </a:cubicBezTo>
                    <a:lnTo>
                      <a:pt x="1050697" y="760605"/>
                    </a:lnTo>
                    <a:lnTo>
                      <a:pt x="1048283" y="760174"/>
                    </a:lnTo>
                    <a:lnTo>
                      <a:pt x="1033271" y="758613"/>
                    </a:lnTo>
                    <a:lnTo>
                      <a:pt x="1039993" y="763346"/>
                    </a:lnTo>
                    <a:lnTo>
                      <a:pt x="1040197" y="763906"/>
                    </a:lnTo>
                    <a:lnTo>
                      <a:pt x="1038119" y="763626"/>
                    </a:lnTo>
                    <a:cubicBezTo>
                      <a:pt x="1034206" y="763195"/>
                      <a:pt x="1030091" y="762808"/>
                      <a:pt x="1025803" y="762471"/>
                    </a:cubicBezTo>
                    <a:lnTo>
                      <a:pt x="1024475" y="762386"/>
                    </a:lnTo>
                    <a:lnTo>
                      <a:pt x="1027102" y="763848"/>
                    </a:lnTo>
                    <a:cubicBezTo>
                      <a:pt x="1028311" y="764696"/>
                      <a:pt x="1029266" y="765579"/>
                      <a:pt x="1029941" y="766491"/>
                    </a:cubicBezTo>
                    <a:lnTo>
                      <a:pt x="1030145" y="767051"/>
                    </a:lnTo>
                    <a:lnTo>
                      <a:pt x="1028067" y="766771"/>
                    </a:lnTo>
                    <a:lnTo>
                      <a:pt x="979841" y="764368"/>
                    </a:lnTo>
                    <a:lnTo>
                      <a:pt x="973549" y="770018"/>
                    </a:lnTo>
                    <a:lnTo>
                      <a:pt x="983071" y="767849"/>
                    </a:lnTo>
                    <a:cubicBezTo>
                      <a:pt x="987746" y="767798"/>
                      <a:pt x="988582" y="771182"/>
                      <a:pt x="985623" y="773098"/>
                    </a:cubicBezTo>
                    <a:lnTo>
                      <a:pt x="979406" y="776193"/>
                    </a:lnTo>
                    <a:lnTo>
                      <a:pt x="982300" y="782238"/>
                    </a:lnTo>
                    <a:cubicBezTo>
                      <a:pt x="978585" y="784726"/>
                      <a:pt x="959515" y="793385"/>
                      <a:pt x="946674" y="799667"/>
                    </a:cubicBezTo>
                    <a:cubicBezTo>
                      <a:pt x="947208" y="797697"/>
                      <a:pt x="947506" y="795760"/>
                      <a:pt x="946931" y="793064"/>
                    </a:cubicBezTo>
                    <a:cubicBezTo>
                      <a:pt x="946880" y="792894"/>
                      <a:pt x="946829" y="792725"/>
                      <a:pt x="946779" y="792555"/>
                    </a:cubicBezTo>
                    <a:lnTo>
                      <a:pt x="941806" y="792221"/>
                    </a:lnTo>
                    <a:lnTo>
                      <a:pt x="945313" y="788611"/>
                    </a:lnTo>
                    <a:lnTo>
                      <a:pt x="944985" y="788184"/>
                    </a:lnTo>
                    <a:lnTo>
                      <a:pt x="937197" y="792069"/>
                    </a:lnTo>
                    <a:cubicBezTo>
                      <a:pt x="927432" y="795295"/>
                      <a:pt x="916951" y="797029"/>
                      <a:pt x="906361" y="796356"/>
                    </a:cubicBezTo>
                    <a:cubicBezTo>
                      <a:pt x="898419" y="795851"/>
                      <a:pt x="890297" y="793852"/>
                      <a:pt x="882343" y="790862"/>
                    </a:cubicBezTo>
                    <a:lnTo>
                      <a:pt x="879204" y="789302"/>
                    </a:lnTo>
                    <a:lnTo>
                      <a:pt x="879043" y="789821"/>
                    </a:lnTo>
                    <a:cubicBezTo>
                      <a:pt x="877757" y="797005"/>
                      <a:pt x="876586" y="804982"/>
                      <a:pt x="874054" y="812882"/>
                    </a:cubicBezTo>
                    <a:cubicBezTo>
                      <a:pt x="868992" y="828682"/>
                      <a:pt x="864468" y="829093"/>
                      <a:pt x="863390" y="840463"/>
                    </a:cubicBezTo>
                    <a:cubicBezTo>
                      <a:pt x="862313" y="851834"/>
                      <a:pt x="853339" y="861554"/>
                      <a:pt x="850790" y="863012"/>
                    </a:cubicBezTo>
                    <a:cubicBezTo>
                      <a:pt x="848240" y="864469"/>
                      <a:pt x="850752" y="849387"/>
                      <a:pt x="848095" y="849207"/>
                    </a:cubicBezTo>
                    <a:cubicBezTo>
                      <a:pt x="845438" y="849028"/>
                      <a:pt x="837216" y="862978"/>
                      <a:pt x="834846" y="861935"/>
                    </a:cubicBezTo>
                    <a:cubicBezTo>
                      <a:pt x="832476" y="860891"/>
                      <a:pt x="835977" y="843683"/>
                      <a:pt x="833876" y="842947"/>
                    </a:cubicBezTo>
                    <a:cubicBezTo>
                      <a:pt x="831775" y="842211"/>
                      <a:pt x="823624" y="861180"/>
                      <a:pt x="822241" y="857521"/>
                    </a:cubicBezTo>
                    <a:cubicBezTo>
                      <a:pt x="820859" y="853862"/>
                      <a:pt x="825995" y="837357"/>
                      <a:pt x="825582" y="820994"/>
                    </a:cubicBezTo>
                    <a:cubicBezTo>
                      <a:pt x="825170" y="804631"/>
                      <a:pt x="815625" y="773448"/>
                      <a:pt x="819766" y="759343"/>
                    </a:cubicBezTo>
                    <a:lnTo>
                      <a:pt x="826388" y="752228"/>
                    </a:lnTo>
                    <a:lnTo>
                      <a:pt x="824645" y="750789"/>
                    </a:lnTo>
                    <a:lnTo>
                      <a:pt x="822819" y="748533"/>
                    </a:lnTo>
                    <a:lnTo>
                      <a:pt x="822236" y="747814"/>
                    </a:lnTo>
                    <a:lnTo>
                      <a:pt x="811725" y="747618"/>
                    </a:lnTo>
                    <a:cubicBezTo>
                      <a:pt x="806829" y="747618"/>
                      <a:pt x="801945" y="747709"/>
                      <a:pt x="797089" y="747890"/>
                    </a:cubicBezTo>
                    <a:lnTo>
                      <a:pt x="790240" y="748274"/>
                    </a:lnTo>
                    <a:lnTo>
                      <a:pt x="786791" y="751310"/>
                    </a:lnTo>
                    <a:lnTo>
                      <a:pt x="779866" y="752421"/>
                    </a:lnTo>
                    <a:lnTo>
                      <a:pt x="779529" y="753883"/>
                    </a:lnTo>
                    <a:lnTo>
                      <a:pt x="777963" y="754276"/>
                    </a:lnTo>
                    <a:lnTo>
                      <a:pt x="765776" y="754681"/>
                    </a:lnTo>
                    <a:lnTo>
                      <a:pt x="765768" y="754682"/>
                    </a:lnTo>
                    <a:lnTo>
                      <a:pt x="765762" y="754680"/>
                    </a:lnTo>
                    <a:lnTo>
                      <a:pt x="759495" y="753863"/>
                    </a:lnTo>
                    <a:lnTo>
                      <a:pt x="756974" y="753233"/>
                    </a:lnTo>
                    <a:lnTo>
                      <a:pt x="757654" y="752141"/>
                    </a:lnTo>
                    <a:lnTo>
                      <a:pt x="748006" y="749121"/>
                    </a:lnTo>
                    <a:lnTo>
                      <a:pt x="748006" y="749110"/>
                    </a:lnTo>
                    <a:lnTo>
                      <a:pt x="747982" y="748733"/>
                    </a:lnTo>
                    <a:lnTo>
                      <a:pt x="733947" y="746393"/>
                    </a:lnTo>
                    <a:lnTo>
                      <a:pt x="727652" y="746164"/>
                    </a:lnTo>
                    <a:lnTo>
                      <a:pt x="727262" y="746120"/>
                    </a:lnTo>
                    <a:lnTo>
                      <a:pt x="726405" y="745734"/>
                    </a:lnTo>
                    <a:cubicBezTo>
                      <a:pt x="723882" y="744341"/>
                      <a:pt x="725710" y="743104"/>
                      <a:pt x="733146" y="742485"/>
                    </a:cubicBezTo>
                    <a:cubicBezTo>
                      <a:pt x="742250" y="741727"/>
                      <a:pt x="745617" y="739764"/>
                      <a:pt x="748242" y="737893"/>
                    </a:cubicBezTo>
                    <a:lnTo>
                      <a:pt x="750096" y="736702"/>
                    </a:lnTo>
                    <a:lnTo>
                      <a:pt x="755868" y="728368"/>
                    </a:lnTo>
                    <a:cubicBezTo>
                      <a:pt x="759379" y="724106"/>
                      <a:pt x="763779" y="720617"/>
                      <a:pt x="769591" y="720895"/>
                    </a:cubicBezTo>
                    <a:close/>
                    <a:moveTo>
                      <a:pt x="1242539" y="402196"/>
                    </a:moveTo>
                    <a:cubicBezTo>
                      <a:pt x="1245159" y="404733"/>
                      <a:pt x="1245871" y="421503"/>
                      <a:pt x="1248716" y="423450"/>
                    </a:cubicBezTo>
                    <a:cubicBezTo>
                      <a:pt x="1252509" y="426045"/>
                      <a:pt x="1259297" y="419257"/>
                      <a:pt x="1261893" y="421054"/>
                    </a:cubicBezTo>
                    <a:cubicBezTo>
                      <a:pt x="1264488" y="422851"/>
                      <a:pt x="1262482" y="431631"/>
                      <a:pt x="1264288" y="434231"/>
                    </a:cubicBezTo>
                    <a:cubicBezTo>
                      <a:pt x="1266094" y="436831"/>
                      <a:pt x="1270834" y="432647"/>
                      <a:pt x="1272728" y="436654"/>
                    </a:cubicBezTo>
                    <a:cubicBezTo>
                      <a:pt x="1274623" y="440661"/>
                      <a:pt x="1273676" y="453591"/>
                      <a:pt x="1275655" y="458271"/>
                    </a:cubicBezTo>
                    <a:cubicBezTo>
                      <a:pt x="1277633" y="462951"/>
                      <a:pt x="1283897" y="461156"/>
                      <a:pt x="1284598" y="464736"/>
                    </a:cubicBezTo>
                    <a:cubicBezTo>
                      <a:pt x="1285299" y="468316"/>
                      <a:pt x="1278854" y="476649"/>
                      <a:pt x="1279861" y="479751"/>
                    </a:cubicBezTo>
                    <a:cubicBezTo>
                      <a:pt x="1280868" y="482852"/>
                      <a:pt x="1288845" y="480350"/>
                      <a:pt x="1290642" y="483344"/>
                    </a:cubicBezTo>
                    <a:cubicBezTo>
                      <a:pt x="1292439" y="486339"/>
                      <a:pt x="1285102" y="486723"/>
                      <a:pt x="1290642" y="497719"/>
                    </a:cubicBezTo>
                    <a:cubicBezTo>
                      <a:pt x="1296182" y="508715"/>
                      <a:pt x="1322749" y="531368"/>
                      <a:pt x="1323881" y="549320"/>
                    </a:cubicBezTo>
                    <a:cubicBezTo>
                      <a:pt x="1324164" y="553808"/>
                      <a:pt x="1325993" y="559930"/>
                      <a:pt x="1327741" y="566496"/>
                    </a:cubicBezTo>
                    <a:lnTo>
                      <a:pt x="1330899" y="585023"/>
                    </a:lnTo>
                    <a:lnTo>
                      <a:pt x="1340286" y="585800"/>
                    </a:lnTo>
                    <a:lnTo>
                      <a:pt x="1358229" y="590310"/>
                    </a:lnTo>
                    <a:lnTo>
                      <a:pt x="1377741" y="588407"/>
                    </a:lnTo>
                    <a:cubicBezTo>
                      <a:pt x="1410234" y="588407"/>
                      <a:pt x="1437344" y="596852"/>
                      <a:pt x="1443613" y="608079"/>
                    </a:cubicBezTo>
                    <a:lnTo>
                      <a:pt x="1443850" y="608941"/>
                    </a:lnTo>
                    <a:lnTo>
                      <a:pt x="1441437" y="608511"/>
                    </a:lnTo>
                    <a:cubicBezTo>
                      <a:pt x="1436891" y="607847"/>
                      <a:pt x="1432112" y="607252"/>
                      <a:pt x="1427132" y="606733"/>
                    </a:cubicBezTo>
                    <a:lnTo>
                      <a:pt x="1425589" y="606601"/>
                    </a:lnTo>
                    <a:lnTo>
                      <a:pt x="1428640" y="608852"/>
                    </a:lnTo>
                    <a:cubicBezTo>
                      <a:pt x="1430045" y="610158"/>
                      <a:pt x="1431155" y="611518"/>
                      <a:pt x="1431938" y="612921"/>
                    </a:cubicBezTo>
                    <a:lnTo>
                      <a:pt x="1432176" y="613783"/>
                    </a:lnTo>
                    <a:lnTo>
                      <a:pt x="1429762" y="613352"/>
                    </a:lnTo>
                    <a:lnTo>
                      <a:pt x="1414750" y="611792"/>
                    </a:lnTo>
                    <a:lnTo>
                      <a:pt x="1421472" y="616524"/>
                    </a:lnTo>
                    <a:lnTo>
                      <a:pt x="1421676" y="617084"/>
                    </a:lnTo>
                    <a:lnTo>
                      <a:pt x="1419598" y="616805"/>
                    </a:lnTo>
                    <a:cubicBezTo>
                      <a:pt x="1415684" y="616373"/>
                      <a:pt x="1411569" y="615987"/>
                      <a:pt x="1407281" y="615650"/>
                    </a:cubicBezTo>
                    <a:lnTo>
                      <a:pt x="1405953" y="615564"/>
                    </a:lnTo>
                    <a:lnTo>
                      <a:pt x="1408580" y="617027"/>
                    </a:lnTo>
                    <a:cubicBezTo>
                      <a:pt x="1409790" y="617874"/>
                      <a:pt x="1410745" y="618758"/>
                      <a:pt x="1411420" y="619669"/>
                    </a:cubicBezTo>
                    <a:lnTo>
                      <a:pt x="1411624" y="620229"/>
                    </a:lnTo>
                    <a:lnTo>
                      <a:pt x="1409546" y="619950"/>
                    </a:lnTo>
                    <a:lnTo>
                      <a:pt x="1361320" y="617546"/>
                    </a:lnTo>
                    <a:lnTo>
                      <a:pt x="1355026" y="623198"/>
                    </a:lnTo>
                    <a:lnTo>
                      <a:pt x="1364549" y="621029"/>
                    </a:lnTo>
                    <a:cubicBezTo>
                      <a:pt x="1369224" y="620978"/>
                      <a:pt x="1370060" y="624362"/>
                      <a:pt x="1367101" y="626278"/>
                    </a:cubicBezTo>
                    <a:lnTo>
                      <a:pt x="1360883" y="629373"/>
                    </a:lnTo>
                    <a:lnTo>
                      <a:pt x="1363778" y="635417"/>
                    </a:lnTo>
                    <a:cubicBezTo>
                      <a:pt x="1360062" y="637905"/>
                      <a:pt x="1340992" y="646564"/>
                      <a:pt x="1328151" y="652846"/>
                    </a:cubicBezTo>
                    <a:cubicBezTo>
                      <a:pt x="1328685" y="650876"/>
                      <a:pt x="1328983" y="648939"/>
                      <a:pt x="1328408" y="646243"/>
                    </a:cubicBezTo>
                    <a:cubicBezTo>
                      <a:pt x="1328357" y="646073"/>
                      <a:pt x="1328307" y="645904"/>
                      <a:pt x="1328256" y="645734"/>
                    </a:cubicBezTo>
                    <a:lnTo>
                      <a:pt x="1323283" y="645400"/>
                    </a:lnTo>
                    <a:lnTo>
                      <a:pt x="1326790" y="641790"/>
                    </a:lnTo>
                    <a:lnTo>
                      <a:pt x="1326462" y="641363"/>
                    </a:lnTo>
                    <a:lnTo>
                      <a:pt x="1318675" y="645248"/>
                    </a:lnTo>
                    <a:cubicBezTo>
                      <a:pt x="1308910" y="648474"/>
                      <a:pt x="1298429" y="650208"/>
                      <a:pt x="1287839" y="649535"/>
                    </a:cubicBezTo>
                    <a:cubicBezTo>
                      <a:pt x="1256069" y="647516"/>
                      <a:pt x="1221432" y="621590"/>
                      <a:pt x="1206122" y="603968"/>
                    </a:cubicBezTo>
                    <a:lnTo>
                      <a:pt x="1204277" y="601689"/>
                    </a:lnTo>
                    <a:lnTo>
                      <a:pt x="1203713" y="600993"/>
                    </a:lnTo>
                    <a:lnTo>
                      <a:pt x="1193202" y="600797"/>
                    </a:lnTo>
                    <a:cubicBezTo>
                      <a:pt x="1188306" y="600797"/>
                      <a:pt x="1183422" y="600888"/>
                      <a:pt x="1178566" y="601069"/>
                    </a:cubicBezTo>
                    <a:lnTo>
                      <a:pt x="1171717" y="601453"/>
                    </a:lnTo>
                    <a:lnTo>
                      <a:pt x="1168268" y="604489"/>
                    </a:lnTo>
                    <a:lnTo>
                      <a:pt x="1161343" y="605600"/>
                    </a:lnTo>
                    <a:lnTo>
                      <a:pt x="1161006" y="607062"/>
                    </a:lnTo>
                    <a:lnTo>
                      <a:pt x="1159440" y="607455"/>
                    </a:lnTo>
                    <a:lnTo>
                      <a:pt x="1147253" y="607860"/>
                    </a:lnTo>
                    <a:lnTo>
                      <a:pt x="1147245" y="607861"/>
                    </a:lnTo>
                    <a:lnTo>
                      <a:pt x="1147239" y="607859"/>
                    </a:lnTo>
                    <a:lnTo>
                      <a:pt x="1140972" y="607042"/>
                    </a:lnTo>
                    <a:lnTo>
                      <a:pt x="1138451" y="606412"/>
                    </a:lnTo>
                    <a:lnTo>
                      <a:pt x="1139131" y="605320"/>
                    </a:lnTo>
                    <a:lnTo>
                      <a:pt x="1129483" y="602300"/>
                    </a:lnTo>
                    <a:lnTo>
                      <a:pt x="1129460" y="601913"/>
                    </a:lnTo>
                    <a:lnTo>
                      <a:pt x="1115423" y="599572"/>
                    </a:lnTo>
                    <a:lnTo>
                      <a:pt x="1109129" y="599343"/>
                    </a:lnTo>
                    <a:lnTo>
                      <a:pt x="1108739" y="599299"/>
                    </a:lnTo>
                    <a:lnTo>
                      <a:pt x="1107882" y="598913"/>
                    </a:lnTo>
                    <a:cubicBezTo>
                      <a:pt x="1105359" y="597520"/>
                      <a:pt x="1107187" y="596283"/>
                      <a:pt x="1114623" y="595664"/>
                    </a:cubicBezTo>
                    <a:cubicBezTo>
                      <a:pt x="1123727" y="594906"/>
                      <a:pt x="1127094" y="592943"/>
                      <a:pt x="1129719" y="591072"/>
                    </a:cubicBezTo>
                    <a:lnTo>
                      <a:pt x="1131573" y="589881"/>
                    </a:lnTo>
                    <a:lnTo>
                      <a:pt x="1137345" y="581547"/>
                    </a:lnTo>
                    <a:cubicBezTo>
                      <a:pt x="1140856" y="577285"/>
                      <a:pt x="1145256" y="573796"/>
                      <a:pt x="1151068" y="574074"/>
                    </a:cubicBezTo>
                    <a:cubicBezTo>
                      <a:pt x="1156881" y="574353"/>
                      <a:pt x="1162975" y="577396"/>
                      <a:pt x="1167615" y="581350"/>
                    </a:cubicBezTo>
                    <a:lnTo>
                      <a:pt x="1170775" y="584917"/>
                    </a:lnTo>
                    <a:lnTo>
                      <a:pt x="1171780" y="584729"/>
                    </a:lnTo>
                    <a:lnTo>
                      <a:pt x="1176207" y="583903"/>
                    </a:lnTo>
                    <a:cubicBezTo>
                      <a:pt x="1181576" y="583255"/>
                      <a:pt x="1187284" y="582906"/>
                      <a:pt x="1193202" y="582906"/>
                    </a:cubicBezTo>
                    <a:cubicBezTo>
                      <a:pt x="1196161" y="582906"/>
                      <a:pt x="1199067" y="582993"/>
                      <a:pt x="1201905" y="583161"/>
                    </a:cubicBezTo>
                    <a:lnTo>
                      <a:pt x="1208838" y="583781"/>
                    </a:lnTo>
                    <a:lnTo>
                      <a:pt x="1219013" y="582076"/>
                    </a:lnTo>
                    <a:lnTo>
                      <a:pt x="1228060" y="581669"/>
                    </a:lnTo>
                    <a:lnTo>
                      <a:pt x="1234633" y="561188"/>
                    </a:lnTo>
                    <a:cubicBezTo>
                      <a:pt x="1235754" y="552367"/>
                      <a:pt x="1235297" y="544324"/>
                      <a:pt x="1234341" y="537250"/>
                    </a:cubicBezTo>
                    <a:cubicBezTo>
                      <a:pt x="1232429" y="523102"/>
                      <a:pt x="1213179" y="526868"/>
                      <a:pt x="1213977" y="504906"/>
                    </a:cubicBezTo>
                    <a:cubicBezTo>
                      <a:pt x="1214776" y="482945"/>
                      <a:pt x="1233343" y="419057"/>
                      <a:pt x="1239133" y="405481"/>
                    </a:cubicBezTo>
                    <a:cubicBezTo>
                      <a:pt x="1240580" y="402087"/>
                      <a:pt x="1241666" y="401351"/>
                      <a:pt x="1242539" y="402196"/>
                    </a:cubicBezTo>
                    <a:close/>
                    <a:moveTo>
                      <a:pt x="1509632" y="260207"/>
                    </a:moveTo>
                    <a:lnTo>
                      <a:pt x="1509633" y="260208"/>
                    </a:lnTo>
                    <a:lnTo>
                      <a:pt x="1509633" y="260207"/>
                    </a:lnTo>
                    <a:cubicBezTo>
                      <a:pt x="1515445" y="260486"/>
                      <a:pt x="1521539" y="263529"/>
                      <a:pt x="1526179" y="267483"/>
                    </a:cubicBezTo>
                    <a:lnTo>
                      <a:pt x="1529339" y="271050"/>
                    </a:lnTo>
                    <a:lnTo>
                      <a:pt x="1534771" y="270036"/>
                    </a:lnTo>
                    <a:cubicBezTo>
                      <a:pt x="1540140" y="269388"/>
                      <a:pt x="1545848" y="269039"/>
                      <a:pt x="1551766" y="269039"/>
                    </a:cubicBezTo>
                    <a:cubicBezTo>
                      <a:pt x="1554725" y="269039"/>
                      <a:pt x="1557631" y="269126"/>
                      <a:pt x="1560469" y="269294"/>
                    </a:cubicBezTo>
                    <a:lnTo>
                      <a:pt x="1567402" y="269914"/>
                    </a:lnTo>
                    <a:lnTo>
                      <a:pt x="1577576" y="268209"/>
                    </a:lnTo>
                    <a:lnTo>
                      <a:pt x="1606978" y="266888"/>
                    </a:lnTo>
                    <a:lnTo>
                      <a:pt x="1609917" y="266544"/>
                    </a:lnTo>
                    <a:lnTo>
                      <a:pt x="1656515" y="267412"/>
                    </a:lnTo>
                    <a:lnTo>
                      <a:pt x="1658073" y="268296"/>
                    </a:lnTo>
                    <a:lnTo>
                      <a:pt x="1671787" y="269120"/>
                    </a:lnTo>
                    <a:cubicBezTo>
                      <a:pt x="1680885" y="269766"/>
                      <a:pt x="1690317" y="270631"/>
                      <a:pt x="1698849" y="271933"/>
                    </a:cubicBezTo>
                    <a:lnTo>
                      <a:pt x="1716793" y="276444"/>
                    </a:lnTo>
                    <a:lnTo>
                      <a:pt x="1736304" y="274541"/>
                    </a:lnTo>
                    <a:cubicBezTo>
                      <a:pt x="1768796" y="274541"/>
                      <a:pt x="1795906" y="282986"/>
                      <a:pt x="1802176" y="294213"/>
                    </a:cubicBezTo>
                    <a:lnTo>
                      <a:pt x="1802413" y="295075"/>
                    </a:lnTo>
                    <a:lnTo>
                      <a:pt x="1800000" y="294644"/>
                    </a:lnTo>
                    <a:cubicBezTo>
                      <a:pt x="1795454" y="293980"/>
                      <a:pt x="1790675" y="293385"/>
                      <a:pt x="1785694" y="292866"/>
                    </a:cubicBezTo>
                    <a:lnTo>
                      <a:pt x="1784152" y="292735"/>
                    </a:lnTo>
                    <a:lnTo>
                      <a:pt x="1787203" y="294986"/>
                    </a:lnTo>
                    <a:cubicBezTo>
                      <a:pt x="1788608" y="296291"/>
                      <a:pt x="1789717" y="297651"/>
                      <a:pt x="1790501" y="299054"/>
                    </a:cubicBezTo>
                    <a:lnTo>
                      <a:pt x="1790738" y="299917"/>
                    </a:lnTo>
                    <a:lnTo>
                      <a:pt x="1788325" y="299486"/>
                    </a:lnTo>
                    <a:lnTo>
                      <a:pt x="1773313" y="297925"/>
                    </a:lnTo>
                    <a:lnTo>
                      <a:pt x="1780034" y="302658"/>
                    </a:lnTo>
                    <a:lnTo>
                      <a:pt x="1780239" y="303218"/>
                    </a:lnTo>
                    <a:lnTo>
                      <a:pt x="1778161" y="302938"/>
                    </a:lnTo>
                    <a:cubicBezTo>
                      <a:pt x="1774247" y="302507"/>
                      <a:pt x="1770132" y="302120"/>
                      <a:pt x="1765844" y="301783"/>
                    </a:cubicBezTo>
                    <a:lnTo>
                      <a:pt x="1764516" y="301698"/>
                    </a:lnTo>
                    <a:lnTo>
                      <a:pt x="1767143" y="303160"/>
                    </a:lnTo>
                    <a:cubicBezTo>
                      <a:pt x="1768352" y="304008"/>
                      <a:pt x="1769308" y="304891"/>
                      <a:pt x="1769982" y="305803"/>
                    </a:cubicBezTo>
                    <a:lnTo>
                      <a:pt x="1770186" y="306363"/>
                    </a:lnTo>
                    <a:lnTo>
                      <a:pt x="1768109" y="306083"/>
                    </a:lnTo>
                    <a:lnTo>
                      <a:pt x="1719882" y="303680"/>
                    </a:lnTo>
                    <a:lnTo>
                      <a:pt x="1713590" y="309330"/>
                    </a:lnTo>
                    <a:lnTo>
                      <a:pt x="1723112" y="307161"/>
                    </a:lnTo>
                    <a:cubicBezTo>
                      <a:pt x="1727787" y="307110"/>
                      <a:pt x="1728623" y="310494"/>
                      <a:pt x="1725664" y="312410"/>
                    </a:cubicBezTo>
                    <a:lnTo>
                      <a:pt x="1719447" y="315505"/>
                    </a:lnTo>
                    <a:lnTo>
                      <a:pt x="1722342" y="321550"/>
                    </a:lnTo>
                    <a:cubicBezTo>
                      <a:pt x="1718626" y="324038"/>
                      <a:pt x="1699556" y="332697"/>
                      <a:pt x="1686715" y="338979"/>
                    </a:cubicBezTo>
                    <a:cubicBezTo>
                      <a:pt x="1687249" y="337009"/>
                      <a:pt x="1687547" y="335072"/>
                      <a:pt x="1686972" y="332376"/>
                    </a:cubicBezTo>
                    <a:cubicBezTo>
                      <a:pt x="1686921" y="332206"/>
                      <a:pt x="1686871" y="332037"/>
                      <a:pt x="1686820" y="331867"/>
                    </a:cubicBezTo>
                    <a:lnTo>
                      <a:pt x="1681847" y="331533"/>
                    </a:lnTo>
                    <a:lnTo>
                      <a:pt x="1685354" y="327923"/>
                    </a:lnTo>
                    <a:lnTo>
                      <a:pt x="1685026" y="327496"/>
                    </a:lnTo>
                    <a:lnTo>
                      <a:pt x="1677239" y="331381"/>
                    </a:lnTo>
                    <a:cubicBezTo>
                      <a:pt x="1667474" y="334607"/>
                      <a:pt x="1656993" y="336341"/>
                      <a:pt x="1646403" y="335668"/>
                    </a:cubicBezTo>
                    <a:cubicBezTo>
                      <a:pt x="1638460" y="335163"/>
                      <a:pt x="1630339" y="333164"/>
                      <a:pt x="1622385" y="330174"/>
                    </a:cubicBezTo>
                    <a:lnTo>
                      <a:pt x="1619245" y="328614"/>
                    </a:lnTo>
                    <a:lnTo>
                      <a:pt x="1619084" y="329133"/>
                    </a:lnTo>
                    <a:cubicBezTo>
                      <a:pt x="1617798" y="336317"/>
                      <a:pt x="1616627" y="344294"/>
                      <a:pt x="1614096" y="352194"/>
                    </a:cubicBezTo>
                    <a:cubicBezTo>
                      <a:pt x="1609033" y="367994"/>
                      <a:pt x="1604509" y="368405"/>
                      <a:pt x="1603432" y="379775"/>
                    </a:cubicBezTo>
                    <a:cubicBezTo>
                      <a:pt x="1602354" y="391146"/>
                      <a:pt x="1593380" y="400866"/>
                      <a:pt x="1590831" y="402324"/>
                    </a:cubicBezTo>
                    <a:cubicBezTo>
                      <a:pt x="1588282" y="403781"/>
                      <a:pt x="1590794" y="388699"/>
                      <a:pt x="1588136" y="388519"/>
                    </a:cubicBezTo>
                    <a:cubicBezTo>
                      <a:pt x="1585479" y="388340"/>
                      <a:pt x="1577257" y="402290"/>
                      <a:pt x="1574888" y="401247"/>
                    </a:cubicBezTo>
                    <a:cubicBezTo>
                      <a:pt x="1572518" y="400203"/>
                      <a:pt x="1576018" y="382995"/>
                      <a:pt x="1573917" y="382259"/>
                    </a:cubicBezTo>
                    <a:cubicBezTo>
                      <a:pt x="1571816" y="381523"/>
                      <a:pt x="1563665" y="400492"/>
                      <a:pt x="1562283" y="396833"/>
                    </a:cubicBezTo>
                    <a:cubicBezTo>
                      <a:pt x="1560900" y="393174"/>
                      <a:pt x="1566036" y="376669"/>
                      <a:pt x="1565624" y="360306"/>
                    </a:cubicBezTo>
                    <a:cubicBezTo>
                      <a:pt x="1565211" y="343943"/>
                      <a:pt x="1555667" y="312760"/>
                      <a:pt x="1559807" y="298655"/>
                    </a:cubicBezTo>
                    <a:lnTo>
                      <a:pt x="1566429" y="291540"/>
                    </a:lnTo>
                    <a:lnTo>
                      <a:pt x="1564686" y="290101"/>
                    </a:lnTo>
                    <a:lnTo>
                      <a:pt x="1562847" y="287830"/>
                    </a:lnTo>
                    <a:lnTo>
                      <a:pt x="1562277" y="287126"/>
                    </a:lnTo>
                    <a:lnTo>
                      <a:pt x="1551766" y="286930"/>
                    </a:lnTo>
                    <a:cubicBezTo>
                      <a:pt x="1546871" y="286930"/>
                      <a:pt x="1541987" y="287021"/>
                      <a:pt x="1537130" y="287202"/>
                    </a:cubicBezTo>
                    <a:lnTo>
                      <a:pt x="1530281" y="287586"/>
                    </a:lnTo>
                    <a:lnTo>
                      <a:pt x="1526832" y="290622"/>
                    </a:lnTo>
                    <a:lnTo>
                      <a:pt x="1519907" y="291733"/>
                    </a:lnTo>
                    <a:lnTo>
                      <a:pt x="1519570" y="293195"/>
                    </a:lnTo>
                    <a:lnTo>
                      <a:pt x="1518004" y="293588"/>
                    </a:lnTo>
                    <a:lnTo>
                      <a:pt x="1505817" y="293993"/>
                    </a:lnTo>
                    <a:lnTo>
                      <a:pt x="1505809" y="293994"/>
                    </a:lnTo>
                    <a:lnTo>
                      <a:pt x="1505804" y="293992"/>
                    </a:lnTo>
                    <a:lnTo>
                      <a:pt x="1499537" y="293175"/>
                    </a:lnTo>
                    <a:lnTo>
                      <a:pt x="1497015" y="292545"/>
                    </a:lnTo>
                    <a:lnTo>
                      <a:pt x="1497695" y="291453"/>
                    </a:lnTo>
                    <a:lnTo>
                      <a:pt x="1488047" y="288433"/>
                    </a:lnTo>
                    <a:lnTo>
                      <a:pt x="1488034" y="288220"/>
                    </a:lnTo>
                    <a:lnTo>
                      <a:pt x="1488024" y="288045"/>
                    </a:lnTo>
                    <a:lnTo>
                      <a:pt x="1473989" y="285705"/>
                    </a:lnTo>
                    <a:lnTo>
                      <a:pt x="1467693" y="285476"/>
                    </a:lnTo>
                    <a:lnTo>
                      <a:pt x="1467303" y="285432"/>
                    </a:lnTo>
                    <a:lnTo>
                      <a:pt x="1466447" y="285046"/>
                    </a:lnTo>
                    <a:cubicBezTo>
                      <a:pt x="1463923" y="283653"/>
                      <a:pt x="1465752" y="282416"/>
                      <a:pt x="1473187" y="281797"/>
                    </a:cubicBezTo>
                    <a:cubicBezTo>
                      <a:pt x="1482291" y="281039"/>
                      <a:pt x="1485658" y="279076"/>
                      <a:pt x="1488284" y="277205"/>
                    </a:cubicBezTo>
                    <a:lnTo>
                      <a:pt x="1490137" y="276014"/>
                    </a:lnTo>
                    <a:lnTo>
                      <a:pt x="1495909" y="267680"/>
                    </a:lnTo>
                    <a:cubicBezTo>
                      <a:pt x="1499420" y="263418"/>
                      <a:pt x="1503820" y="259929"/>
                      <a:pt x="1509632" y="260207"/>
                    </a:cubicBezTo>
                    <a:close/>
                    <a:moveTo>
                      <a:pt x="2060994" y="321"/>
                    </a:moveTo>
                    <a:cubicBezTo>
                      <a:pt x="2063614" y="2857"/>
                      <a:pt x="2064326" y="19627"/>
                      <a:pt x="2067171" y="21574"/>
                    </a:cubicBezTo>
                    <a:cubicBezTo>
                      <a:pt x="2070964" y="24169"/>
                      <a:pt x="2077752" y="17381"/>
                      <a:pt x="2080348" y="19178"/>
                    </a:cubicBezTo>
                    <a:cubicBezTo>
                      <a:pt x="2082943" y="20975"/>
                      <a:pt x="2080937" y="29755"/>
                      <a:pt x="2082743" y="32355"/>
                    </a:cubicBezTo>
                    <a:cubicBezTo>
                      <a:pt x="2084549" y="34955"/>
                      <a:pt x="2089289" y="30771"/>
                      <a:pt x="2091183" y="34778"/>
                    </a:cubicBezTo>
                    <a:cubicBezTo>
                      <a:pt x="2093078" y="38785"/>
                      <a:pt x="2092131" y="51715"/>
                      <a:pt x="2094110" y="56395"/>
                    </a:cubicBezTo>
                    <a:cubicBezTo>
                      <a:pt x="2096088" y="61076"/>
                      <a:pt x="2102352" y="59280"/>
                      <a:pt x="2103053" y="62860"/>
                    </a:cubicBezTo>
                    <a:cubicBezTo>
                      <a:pt x="2103754" y="66440"/>
                      <a:pt x="2097309" y="74773"/>
                      <a:pt x="2098316" y="77875"/>
                    </a:cubicBezTo>
                    <a:cubicBezTo>
                      <a:pt x="2099323" y="80976"/>
                      <a:pt x="2107300" y="78474"/>
                      <a:pt x="2109097" y="81468"/>
                    </a:cubicBezTo>
                    <a:cubicBezTo>
                      <a:pt x="2110894" y="84463"/>
                      <a:pt x="2103557" y="84847"/>
                      <a:pt x="2109097" y="95843"/>
                    </a:cubicBezTo>
                    <a:cubicBezTo>
                      <a:pt x="2114637" y="106839"/>
                      <a:pt x="2141204" y="129492"/>
                      <a:pt x="2142336" y="147444"/>
                    </a:cubicBezTo>
                    <a:cubicBezTo>
                      <a:pt x="2142619" y="151932"/>
                      <a:pt x="2144448" y="158054"/>
                      <a:pt x="2146196" y="164620"/>
                    </a:cubicBezTo>
                    <a:lnTo>
                      <a:pt x="2149319" y="182945"/>
                    </a:lnTo>
                    <a:lnTo>
                      <a:pt x="2158741" y="183924"/>
                    </a:lnTo>
                    <a:lnTo>
                      <a:pt x="2176684" y="188434"/>
                    </a:lnTo>
                    <a:lnTo>
                      <a:pt x="2196196" y="186531"/>
                    </a:lnTo>
                    <a:cubicBezTo>
                      <a:pt x="2228689" y="186531"/>
                      <a:pt x="2255798" y="194976"/>
                      <a:pt x="2262068" y="206203"/>
                    </a:cubicBezTo>
                    <a:lnTo>
                      <a:pt x="2262306" y="207065"/>
                    </a:lnTo>
                    <a:lnTo>
                      <a:pt x="2259892" y="206635"/>
                    </a:lnTo>
                    <a:cubicBezTo>
                      <a:pt x="2255346" y="205971"/>
                      <a:pt x="2250567" y="205376"/>
                      <a:pt x="2245587" y="204857"/>
                    </a:cubicBezTo>
                    <a:lnTo>
                      <a:pt x="2244044" y="204725"/>
                    </a:lnTo>
                    <a:lnTo>
                      <a:pt x="2247095" y="206976"/>
                    </a:lnTo>
                    <a:cubicBezTo>
                      <a:pt x="2248500" y="208282"/>
                      <a:pt x="2249610" y="209642"/>
                      <a:pt x="2250393" y="211045"/>
                    </a:cubicBezTo>
                    <a:lnTo>
                      <a:pt x="2250630" y="211907"/>
                    </a:lnTo>
                    <a:lnTo>
                      <a:pt x="2248217" y="211476"/>
                    </a:lnTo>
                    <a:lnTo>
                      <a:pt x="2233205" y="209916"/>
                    </a:lnTo>
                    <a:lnTo>
                      <a:pt x="2239927" y="214648"/>
                    </a:lnTo>
                    <a:lnTo>
                      <a:pt x="2240131" y="215208"/>
                    </a:lnTo>
                    <a:lnTo>
                      <a:pt x="2238053" y="214929"/>
                    </a:lnTo>
                    <a:cubicBezTo>
                      <a:pt x="2234139" y="214497"/>
                      <a:pt x="2230024" y="214111"/>
                      <a:pt x="2225736" y="213774"/>
                    </a:cubicBezTo>
                    <a:lnTo>
                      <a:pt x="2224408" y="213688"/>
                    </a:lnTo>
                    <a:lnTo>
                      <a:pt x="2227035" y="215151"/>
                    </a:lnTo>
                    <a:cubicBezTo>
                      <a:pt x="2228245" y="215998"/>
                      <a:pt x="2229200" y="216882"/>
                      <a:pt x="2229874" y="217793"/>
                    </a:cubicBezTo>
                    <a:lnTo>
                      <a:pt x="2230079" y="218353"/>
                    </a:lnTo>
                    <a:lnTo>
                      <a:pt x="2228001" y="218074"/>
                    </a:lnTo>
                    <a:lnTo>
                      <a:pt x="2179775" y="215670"/>
                    </a:lnTo>
                    <a:lnTo>
                      <a:pt x="2173481" y="221322"/>
                    </a:lnTo>
                    <a:lnTo>
                      <a:pt x="2183004" y="219153"/>
                    </a:lnTo>
                    <a:cubicBezTo>
                      <a:pt x="2187679" y="219102"/>
                      <a:pt x="2188515" y="222486"/>
                      <a:pt x="2185556" y="224402"/>
                    </a:cubicBezTo>
                    <a:lnTo>
                      <a:pt x="2179338" y="227497"/>
                    </a:lnTo>
                    <a:lnTo>
                      <a:pt x="2182233" y="233541"/>
                    </a:lnTo>
                    <a:cubicBezTo>
                      <a:pt x="2178517" y="236029"/>
                      <a:pt x="2159447" y="244688"/>
                      <a:pt x="2146606" y="250970"/>
                    </a:cubicBezTo>
                    <a:cubicBezTo>
                      <a:pt x="2147140" y="249000"/>
                      <a:pt x="2147438" y="247063"/>
                      <a:pt x="2146863" y="244367"/>
                    </a:cubicBezTo>
                    <a:cubicBezTo>
                      <a:pt x="2146812" y="244197"/>
                      <a:pt x="2146762" y="244028"/>
                      <a:pt x="2146711" y="243858"/>
                    </a:cubicBezTo>
                    <a:lnTo>
                      <a:pt x="2141738" y="243524"/>
                    </a:lnTo>
                    <a:lnTo>
                      <a:pt x="2145245" y="239914"/>
                    </a:lnTo>
                    <a:lnTo>
                      <a:pt x="2144917" y="239487"/>
                    </a:lnTo>
                    <a:lnTo>
                      <a:pt x="2137130" y="243372"/>
                    </a:lnTo>
                    <a:cubicBezTo>
                      <a:pt x="2127365" y="246598"/>
                      <a:pt x="2116884" y="248332"/>
                      <a:pt x="2106294" y="247659"/>
                    </a:cubicBezTo>
                    <a:cubicBezTo>
                      <a:pt x="2074524" y="245640"/>
                      <a:pt x="2039887" y="219714"/>
                      <a:pt x="2024577" y="202092"/>
                    </a:cubicBezTo>
                    <a:lnTo>
                      <a:pt x="2022732" y="199813"/>
                    </a:lnTo>
                    <a:lnTo>
                      <a:pt x="2022168" y="199117"/>
                    </a:lnTo>
                    <a:lnTo>
                      <a:pt x="2011657" y="198921"/>
                    </a:lnTo>
                    <a:cubicBezTo>
                      <a:pt x="2006762" y="198921"/>
                      <a:pt x="2001878" y="199012"/>
                      <a:pt x="1997021" y="199193"/>
                    </a:cubicBezTo>
                    <a:lnTo>
                      <a:pt x="1990172" y="199577"/>
                    </a:lnTo>
                    <a:lnTo>
                      <a:pt x="1986723" y="202613"/>
                    </a:lnTo>
                    <a:lnTo>
                      <a:pt x="1979798" y="203724"/>
                    </a:lnTo>
                    <a:lnTo>
                      <a:pt x="1979461" y="205186"/>
                    </a:lnTo>
                    <a:lnTo>
                      <a:pt x="1977895" y="205579"/>
                    </a:lnTo>
                    <a:lnTo>
                      <a:pt x="1965708" y="205984"/>
                    </a:lnTo>
                    <a:lnTo>
                      <a:pt x="1965700" y="205985"/>
                    </a:lnTo>
                    <a:lnTo>
                      <a:pt x="1965695" y="205983"/>
                    </a:lnTo>
                    <a:lnTo>
                      <a:pt x="1959428" y="205166"/>
                    </a:lnTo>
                    <a:lnTo>
                      <a:pt x="1956906" y="204536"/>
                    </a:lnTo>
                    <a:lnTo>
                      <a:pt x="1957586" y="203444"/>
                    </a:lnTo>
                    <a:lnTo>
                      <a:pt x="1947938" y="200424"/>
                    </a:lnTo>
                    <a:lnTo>
                      <a:pt x="1947924" y="200189"/>
                    </a:lnTo>
                    <a:lnTo>
                      <a:pt x="1947915" y="200037"/>
                    </a:lnTo>
                    <a:lnTo>
                      <a:pt x="1933879" y="197696"/>
                    </a:lnTo>
                    <a:lnTo>
                      <a:pt x="1927584" y="197467"/>
                    </a:lnTo>
                    <a:lnTo>
                      <a:pt x="1927194" y="197423"/>
                    </a:lnTo>
                    <a:lnTo>
                      <a:pt x="1926338" y="197037"/>
                    </a:lnTo>
                    <a:cubicBezTo>
                      <a:pt x="1923814" y="195644"/>
                      <a:pt x="1925643" y="194407"/>
                      <a:pt x="1933078" y="193788"/>
                    </a:cubicBezTo>
                    <a:cubicBezTo>
                      <a:pt x="1942182" y="193030"/>
                      <a:pt x="1945549" y="191067"/>
                      <a:pt x="1948175" y="189196"/>
                    </a:cubicBezTo>
                    <a:lnTo>
                      <a:pt x="1950029" y="188004"/>
                    </a:lnTo>
                    <a:lnTo>
                      <a:pt x="1950699" y="187037"/>
                    </a:lnTo>
                    <a:lnTo>
                      <a:pt x="1955800" y="179671"/>
                    </a:lnTo>
                    <a:cubicBezTo>
                      <a:pt x="1959311" y="175409"/>
                      <a:pt x="1963711" y="171920"/>
                      <a:pt x="1969524" y="172198"/>
                    </a:cubicBezTo>
                    <a:cubicBezTo>
                      <a:pt x="1975336" y="172477"/>
                      <a:pt x="1981430" y="175520"/>
                      <a:pt x="1986070" y="179474"/>
                    </a:cubicBezTo>
                    <a:lnTo>
                      <a:pt x="1989230" y="183041"/>
                    </a:lnTo>
                    <a:lnTo>
                      <a:pt x="1994662" y="182027"/>
                    </a:lnTo>
                    <a:cubicBezTo>
                      <a:pt x="2000031" y="181379"/>
                      <a:pt x="2005739" y="181030"/>
                      <a:pt x="2011657" y="181030"/>
                    </a:cubicBezTo>
                    <a:cubicBezTo>
                      <a:pt x="2014616" y="181030"/>
                      <a:pt x="2017523" y="181117"/>
                      <a:pt x="2020361" y="181285"/>
                    </a:cubicBezTo>
                    <a:lnTo>
                      <a:pt x="2027293" y="181905"/>
                    </a:lnTo>
                    <a:lnTo>
                      <a:pt x="2037468" y="180200"/>
                    </a:lnTo>
                    <a:lnTo>
                      <a:pt x="2046515" y="179793"/>
                    </a:lnTo>
                    <a:lnTo>
                      <a:pt x="2053088" y="159312"/>
                    </a:lnTo>
                    <a:cubicBezTo>
                      <a:pt x="2054210" y="150491"/>
                      <a:pt x="2053753" y="142448"/>
                      <a:pt x="2052796" y="135374"/>
                    </a:cubicBezTo>
                    <a:cubicBezTo>
                      <a:pt x="2050884" y="121226"/>
                      <a:pt x="2031634" y="124992"/>
                      <a:pt x="2032432" y="103030"/>
                    </a:cubicBezTo>
                    <a:cubicBezTo>
                      <a:pt x="2033231" y="81069"/>
                      <a:pt x="2051798" y="17182"/>
                      <a:pt x="2057588" y="3605"/>
                    </a:cubicBezTo>
                    <a:cubicBezTo>
                      <a:pt x="2059035" y="211"/>
                      <a:pt x="2060121" y="-525"/>
                      <a:pt x="2060994" y="321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5" name="フリーフォーム: 図形 1324">
                <a:extLst>
                  <a:ext uri="{FF2B5EF4-FFF2-40B4-BE49-F238E27FC236}">
                    <a16:creationId xmlns:a16="http://schemas.microsoft.com/office/drawing/2014/main" id="{4E98072E-D475-48CC-AD74-8AD1DFAB96BC}"/>
                  </a:ext>
                </a:extLst>
              </p:cNvPr>
              <p:cNvSpPr/>
              <p:nvPr/>
            </p:nvSpPr>
            <p:spPr>
              <a:xfrm>
                <a:off x="6683464" y="4412793"/>
                <a:ext cx="1638245" cy="1444205"/>
              </a:xfrm>
              <a:custGeom>
                <a:avLst/>
                <a:gdLst>
                  <a:gd name="connsiteX0" fmla="*/ 1705668 w 2375026"/>
                  <a:gd name="connsiteY0" fmla="*/ 1872613 h 2093720"/>
                  <a:gd name="connsiteX1" fmla="*/ 1705669 w 2375026"/>
                  <a:gd name="connsiteY1" fmla="*/ 1872613 h 2093720"/>
                  <a:gd name="connsiteX2" fmla="*/ 1722215 w 2375026"/>
                  <a:gd name="connsiteY2" fmla="*/ 1879889 h 2093720"/>
                  <a:gd name="connsiteX3" fmla="*/ 1725375 w 2375026"/>
                  <a:gd name="connsiteY3" fmla="*/ 1883456 h 2093720"/>
                  <a:gd name="connsiteX4" fmla="*/ 1730807 w 2375026"/>
                  <a:gd name="connsiteY4" fmla="*/ 1882442 h 2093720"/>
                  <a:gd name="connsiteX5" fmla="*/ 1747802 w 2375026"/>
                  <a:gd name="connsiteY5" fmla="*/ 1881445 h 2093720"/>
                  <a:gd name="connsiteX6" fmla="*/ 1756505 w 2375026"/>
                  <a:gd name="connsiteY6" fmla="*/ 1881700 h 2093720"/>
                  <a:gd name="connsiteX7" fmla="*/ 1763438 w 2375026"/>
                  <a:gd name="connsiteY7" fmla="*/ 1882320 h 2093720"/>
                  <a:gd name="connsiteX8" fmla="*/ 1773612 w 2375026"/>
                  <a:gd name="connsiteY8" fmla="*/ 1880615 h 2093720"/>
                  <a:gd name="connsiteX9" fmla="*/ 1803014 w 2375026"/>
                  <a:gd name="connsiteY9" fmla="*/ 1879294 h 2093720"/>
                  <a:gd name="connsiteX10" fmla="*/ 1805953 w 2375026"/>
                  <a:gd name="connsiteY10" fmla="*/ 1878950 h 2093720"/>
                  <a:gd name="connsiteX11" fmla="*/ 1852551 w 2375026"/>
                  <a:gd name="connsiteY11" fmla="*/ 1879818 h 2093720"/>
                  <a:gd name="connsiteX12" fmla="*/ 1854109 w 2375026"/>
                  <a:gd name="connsiteY12" fmla="*/ 1880702 h 2093720"/>
                  <a:gd name="connsiteX13" fmla="*/ 1867823 w 2375026"/>
                  <a:gd name="connsiteY13" fmla="*/ 1881526 h 2093720"/>
                  <a:gd name="connsiteX14" fmla="*/ 1894885 w 2375026"/>
                  <a:gd name="connsiteY14" fmla="*/ 1884339 h 2093720"/>
                  <a:gd name="connsiteX15" fmla="*/ 1912829 w 2375026"/>
                  <a:gd name="connsiteY15" fmla="*/ 1888849 h 2093720"/>
                  <a:gd name="connsiteX16" fmla="*/ 1932340 w 2375026"/>
                  <a:gd name="connsiteY16" fmla="*/ 1886947 h 2093720"/>
                  <a:gd name="connsiteX17" fmla="*/ 1998212 w 2375026"/>
                  <a:gd name="connsiteY17" fmla="*/ 1906619 h 2093720"/>
                  <a:gd name="connsiteX18" fmla="*/ 1998449 w 2375026"/>
                  <a:gd name="connsiteY18" fmla="*/ 1907481 h 2093720"/>
                  <a:gd name="connsiteX19" fmla="*/ 1996036 w 2375026"/>
                  <a:gd name="connsiteY19" fmla="*/ 1907050 h 2093720"/>
                  <a:gd name="connsiteX20" fmla="*/ 1981730 w 2375026"/>
                  <a:gd name="connsiteY20" fmla="*/ 1905272 h 2093720"/>
                  <a:gd name="connsiteX21" fmla="*/ 1980188 w 2375026"/>
                  <a:gd name="connsiteY21" fmla="*/ 1905141 h 2093720"/>
                  <a:gd name="connsiteX22" fmla="*/ 1983239 w 2375026"/>
                  <a:gd name="connsiteY22" fmla="*/ 1907392 h 2093720"/>
                  <a:gd name="connsiteX23" fmla="*/ 1986537 w 2375026"/>
                  <a:gd name="connsiteY23" fmla="*/ 1911460 h 2093720"/>
                  <a:gd name="connsiteX24" fmla="*/ 1986774 w 2375026"/>
                  <a:gd name="connsiteY24" fmla="*/ 1912323 h 2093720"/>
                  <a:gd name="connsiteX25" fmla="*/ 1984361 w 2375026"/>
                  <a:gd name="connsiteY25" fmla="*/ 1911892 h 2093720"/>
                  <a:gd name="connsiteX26" fmla="*/ 1969349 w 2375026"/>
                  <a:gd name="connsiteY26" fmla="*/ 1910331 h 2093720"/>
                  <a:gd name="connsiteX27" fmla="*/ 1976070 w 2375026"/>
                  <a:gd name="connsiteY27" fmla="*/ 1915064 h 2093720"/>
                  <a:gd name="connsiteX28" fmla="*/ 1976275 w 2375026"/>
                  <a:gd name="connsiteY28" fmla="*/ 1915624 h 2093720"/>
                  <a:gd name="connsiteX29" fmla="*/ 1974197 w 2375026"/>
                  <a:gd name="connsiteY29" fmla="*/ 1915344 h 2093720"/>
                  <a:gd name="connsiteX30" fmla="*/ 1961880 w 2375026"/>
                  <a:gd name="connsiteY30" fmla="*/ 1914189 h 2093720"/>
                  <a:gd name="connsiteX31" fmla="*/ 1960552 w 2375026"/>
                  <a:gd name="connsiteY31" fmla="*/ 1914104 h 2093720"/>
                  <a:gd name="connsiteX32" fmla="*/ 1963179 w 2375026"/>
                  <a:gd name="connsiteY32" fmla="*/ 1915566 h 2093720"/>
                  <a:gd name="connsiteX33" fmla="*/ 1966018 w 2375026"/>
                  <a:gd name="connsiteY33" fmla="*/ 1918209 h 2093720"/>
                  <a:gd name="connsiteX34" fmla="*/ 1966222 w 2375026"/>
                  <a:gd name="connsiteY34" fmla="*/ 1918769 h 2093720"/>
                  <a:gd name="connsiteX35" fmla="*/ 1964145 w 2375026"/>
                  <a:gd name="connsiteY35" fmla="*/ 1918489 h 2093720"/>
                  <a:gd name="connsiteX36" fmla="*/ 1915918 w 2375026"/>
                  <a:gd name="connsiteY36" fmla="*/ 1916086 h 2093720"/>
                  <a:gd name="connsiteX37" fmla="*/ 1909626 w 2375026"/>
                  <a:gd name="connsiteY37" fmla="*/ 1921736 h 2093720"/>
                  <a:gd name="connsiteX38" fmla="*/ 1919148 w 2375026"/>
                  <a:gd name="connsiteY38" fmla="*/ 1919567 h 2093720"/>
                  <a:gd name="connsiteX39" fmla="*/ 1921700 w 2375026"/>
                  <a:gd name="connsiteY39" fmla="*/ 1924816 h 2093720"/>
                  <a:gd name="connsiteX40" fmla="*/ 1915483 w 2375026"/>
                  <a:gd name="connsiteY40" fmla="*/ 1927911 h 2093720"/>
                  <a:gd name="connsiteX41" fmla="*/ 1918378 w 2375026"/>
                  <a:gd name="connsiteY41" fmla="*/ 1933956 h 2093720"/>
                  <a:gd name="connsiteX42" fmla="*/ 1882751 w 2375026"/>
                  <a:gd name="connsiteY42" fmla="*/ 1951385 h 2093720"/>
                  <a:gd name="connsiteX43" fmla="*/ 1883008 w 2375026"/>
                  <a:gd name="connsiteY43" fmla="*/ 1944782 h 2093720"/>
                  <a:gd name="connsiteX44" fmla="*/ 1882856 w 2375026"/>
                  <a:gd name="connsiteY44" fmla="*/ 1944273 h 2093720"/>
                  <a:gd name="connsiteX45" fmla="*/ 1877883 w 2375026"/>
                  <a:gd name="connsiteY45" fmla="*/ 1943939 h 2093720"/>
                  <a:gd name="connsiteX46" fmla="*/ 1881390 w 2375026"/>
                  <a:gd name="connsiteY46" fmla="*/ 1940329 h 2093720"/>
                  <a:gd name="connsiteX47" fmla="*/ 1881062 w 2375026"/>
                  <a:gd name="connsiteY47" fmla="*/ 1939902 h 2093720"/>
                  <a:gd name="connsiteX48" fmla="*/ 1873275 w 2375026"/>
                  <a:gd name="connsiteY48" fmla="*/ 1943787 h 2093720"/>
                  <a:gd name="connsiteX49" fmla="*/ 1842439 w 2375026"/>
                  <a:gd name="connsiteY49" fmla="*/ 1948074 h 2093720"/>
                  <a:gd name="connsiteX50" fmla="*/ 1818421 w 2375026"/>
                  <a:gd name="connsiteY50" fmla="*/ 1942580 h 2093720"/>
                  <a:gd name="connsiteX51" fmla="*/ 1815281 w 2375026"/>
                  <a:gd name="connsiteY51" fmla="*/ 1941020 h 2093720"/>
                  <a:gd name="connsiteX52" fmla="*/ 1815120 w 2375026"/>
                  <a:gd name="connsiteY52" fmla="*/ 1941538 h 2093720"/>
                  <a:gd name="connsiteX53" fmla="*/ 1810132 w 2375026"/>
                  <a:gd name="connsiteY53" fmla="*/ 1964600 h 2093720"/>
                  <a:gd name="connsiteX54" fmla="*/ 1799468 w 2375026"/>
                  <a:gd name="connsiteY54" fmla="*/ 1992181 h 2093720"/>
                  <a:gd name="connsiteX55" fmla="*/ 1786867 w 2375026"/>
                  <a:gd name="connsiteY55" fmla="*/ 2014730 h 2093720"/>
                  <a:gd name="connsiteX56" fmla="*/ 1784172 w 2375026"/>
                  <a:gd name="connsiteY56" fmla="*/ 2000925 h 2093720"/>
                  <a:gd name="connsiteX57" fmla="*/ 1770924 w 2375026"/>
                  <a:gd name="connsiteY57" fmla="*/ 2013653 h 2093720"/>
                  <a:gd name="connsiteX58" fmla="*/ 1769953 w 2375026"/>
                  <a:gd name="connsiteY58" fmla="*/ 1994665 h 2093720"/>
                  <a:gd name="connsiteX59" fmla="*/ 1758319 w 2375026"/>
                  <a:gd name="connsiteY59" fmla="*/ 2009239 h 2093720"/>
                  <a:gd name="connsiteX60" fmla="*/ 1761660 w 2375026"/>
                  <a:gd name="connsiteY60" fmla="*/ 1972712 h 2093720"/>
                  <a:gd name="connsiteX61" fmla="*/ 1755843 w 2375026"/>
                  <a:gd name="connsiteY61" fmla="*/ 1911061 h 2093720"/>
                  <a:gd name="connsiteX62" fmla="*/ 1762465 w 2375026"/>
                  <a:gd name="connsiteY62" fmla="*/ 1903946 h 2093720"/>
                  <a:gd name="connsiteX63" fmla="*/ 1760722 w 2375026"/>
                  <a:gd name="connsiteY63" fmla="*/ 1902507 h 2093720"/>
                  <a:gd name="connsiteX64" fmla="*/ 1758904 w 2375026"/>
                  <a:gd name="connsiteY64" fmla="*/ 1900262 h 2093720"/>
                  <a:gd name="connsiteX65" fmla="*/ 1758313 w 2375026"/>
                  <a:gd name="connsiteY65" fmla="*/ 1899532 h 2093720"/>
                  <a:gd name="connsiteX66" fmla="*/ 1747802 w 2375026"/>
                  <a:gd name="connsiteY66" fmla="*/ 1899336 h 2093720"/>
                  <a:gd name="connsiteX67" fmla="*/ 1733166 w 2375026"/>
                  <a:gd name="connsiteY67" fmla="*/ 1899608 h 2093720"/>
                  <a:gd name="connsiteX68" fmla="*/ 1726317 w 2375026"/>
                  <a:gd name="connsiteY68" fmla="*/ 1899992 h 2093720"/>
                  <a:gd name="connsiteX69" fmla="*/ 1722868 w 2375026"/>
                  <a:gd name="connsiteY69" fmla="*/ 1903028 h 2093720"/>
                  <a:gd name="connsiteX70" fmla="*/ 1715943 w 2375026"/>
                  <a:gd name="connsiteY70" fmla="*/ 1904139 h 2093720"/>
                  <a:gd name="connsiteX71" fmla="*/ 1715606 w 2375026"/>
                  <a:gd name="connsiteY71" fmla="*/ 1905601 h 2093720"/>
                  <a:gd name="connsiteX72" fmla="*/ 1714040 w 2375026"/>
                  <a:gd name="connsiteY72" fmla="*/ 1905994 h 2093720"/>
                  <a:gd name="connsiteX73" fmla="*/ 1701853 w 2375026"/>
                  <a:gd name="connsiteY73" fmla="*/ 1906398 h 2093720"/>
                  <a:gd name="connsiteX74" fmla="*/ 1701845 w 2375026"/>
                  <a:gd name="connsiteY74" fmla="*/ 1906400 h 2093720"/>
                  <a:gd name="connsiteX75" fmla="*/ 1701840 w 2375026"/>
                  <a:gd name="connsiteY75" fmla="*/ 1906398 h 2093720"/>
                  <a:gd name="connsiteX76" fmla="*/ 1695573 w 2375026"/>
                  <a:gd name="connsiteY76" fmla="*/ 1905581 h 2093720"/>
                  <a:gd name="connsiteX77" fmla="*/ 1693051 w 2375026"/>
                  <a:gd name="connsiteY77" fmla="*/ 1904951 h 2093720"/>
                  <a:gd name="connsiteX78" fmla="*/ 1693731 w 2375026"/>
                  <a:gd name="connsiteY78" fmla="*/ 1903859 h 2093720"/>
                  <a:gd name="connsiteX79" fmla="*/ 1684083 w 2375026"/>
                  <a:gd name="connsiteY79" fmla="*/ 1900839 h 2093720"/>
                  <a:gd name="connsiteX80" fmla="*/ 1684071 w 2375026"/>
                  <a:gd name="connsiteY80" fmla="*/ 1900635 h 2093720"/>
                  <a:gd name="connsiteX81" fmla="*/ 1684060 w 2375026"/>
                  <a:gd name="connsiteY81" fmla="*/ 1900451 h 2093720"/>
                  <a:gd name="connsiteX82" fmla="*/ 1670025 w 2375026"/>
                  <a:gd name="connsiteY82" fmla="*/ 1898111 h 2093720"/>
                  <a:gd name="connsiteX83" fmla="*/ 1663729 w 2375026"/>
                  <a:gd name="connsiteY83" fmla="*/ 1897882 h 2093720"/>
                  <a:gd name="connsiteX84" fmla="*/ 1663339 w 2375026"/>
                  <a:gd name="connsiteY84" fmla="*/ 1897838 h 2093720"/>
                  <a:gd name="connsiteX85" fmla="*/ 1662483 w 2375026"/>
                  <a:gd name="connsiteY85" fmla="*/ 1897452 h 2093720"/>
                  <a:gd name="connsiteX86" fmla="*/ 1669223 w 2375026"/>
                  <a:gd name="connsiteY86" fmla="*/ 1894203 h 2093720"/>
                  <a:gd name="connsiteX87" fmla="*/ 1684320 w 2375026"/>
                  <a:gd name="connsiteY87" fmla="*/ 1889611 h 2093720"/>
                  <a:gd name="connsiteX88" fmla="*/ 1686174 w 2375026"/>
                  <a:gd name="connsiteY88" fmla="*/ 1888419 h 2093720"/>
                  <a:gd name="connsiteX89" fmla="*/ 1686771 w 2375026"/>
                  <a:gd name="connsiteY89" fmla="*/ 1887557 h 2093720"/>
                  <a:gd name="connsiteX90" fmla="*/ 1691945 w 2375026"/>
                  <a:gd name="connsiteY90" fmla="*/ 1880086 h 2093720"/>
                  <a:gd name="connsiteX91" fmla="*/ 1705668 w 2375026"/>
                  <a:gd name="connsiteY91" fmla="*/ 1872613 h 2093720"/>
                  <a:gd name="connsiteX92" fmla="*/ 2173715 w 2375026"/>
                  <a:gd name="connsiteY92" fmla="*/ 1843069 h 2093720"/>
                  <a:gd name="connsiteX93" fmla="*/ 2179892 w 2375026"/>
                  <a:gd name="connsiteY93" fmla="*/ 1864323 h 2093720"/>
                  <a:gd name="connsiteX94" fmla="*/ 2193069 w 2375026"/>
                  <a:gd name="connsiteY94" fmla="*/ 1861927 h 2093720"/>
                  <a:gd name="connsiteX95" fmla="*/ 2195464 w 2375026"/>
                  <a:gd name="connsiteY95" fmla="*/ 1875104 h 2093720"/>
                  <a:gd name="connsiteX96" fmla="*/ 2203904 w 2375026"/>
                  <a:gd name="connsiteY96" fmla="*/ 1877527 h 2093720"/>
                  <a:gd name="connsiteX97" fmla="*/ 2206831 w 2375026"/>
                  <a:gd name="connsiteY97" fmla="*/ 1899144 h 2093720"/>
                  <a:gd name="connsiteX98" fmla="*/ 2215774 w 2375026"/>
                  <a:gd name="connsiteY98" fmla="*/ 1905609 h 2093720"/>
                  <a:gd name="connsiteX99" fmla="*/ 2211037 w 2375026"/>
                  <a:gd name="connsiteY99" fmla="*/ 1920624 h 2093720"/>
                  <a:gd name="connsiteX100" fmla="*/ 2221818 w 2375026"/>
                  <a:gd name="connsiteY100" fmla="*/ 1924217 h 2093720"/>
                  <a:gd name="connsiteX101" fmla="*/ 2221818 w 2375026"/>
                  <a:gd name="connsiteY101" fmla="*/ 1938592 h 2093720"/>
                  <a:gd name="connsiteX102" fmla="*/ 2255057 w 2375026"/>
                  <a:gd name="connsiteY102" fmla="*/ 1990193 h 2093720"/>
                  <a:gd name="connsiteX103" fmla="*/ 2258917 w 2375026"/>
                  <a:gd name="connsiteY103" fmla="*/ 2007369 h 2093720"/>
                  <a:gd name="connsiteX104" fmla="*/ 2262040 w 2375026"/>
                  <a:gd name="connsiteY104" fmla="*/ 2025694 h 2093720"/>
                  <a:gd name="connsiteX105" fmla="*/ 2271462 w 2375026"/>
                  <a:gd name="connsiteY105" fmla="*/ 2026674 h 2093720"/>
                  <a:gd name="connsiteX106" fmla="*/ 2289405 w 2375026"/>
                  <a:gd name="connsiteY106" fmla="*/ 2031184 h 2093720"/>
                  <a:gd name="connsiteX107" fmla="*/ 2308917 w 2375026"/>
                  <a:gd name="connsiteY107" fmla="*/ 2029281 h 2093720"/>
                  <a:gd name="connsiteX108" fmla="*/ 2374789 w 2375026"/>
                  <a:gd name="connsiteY108" fmla="*/ 2048953 h 2093720"/>
                  <a:gd name="connsiteX109" fmla="*/ 2375026 w 2375026"/>
                  <a:gd name="connsiteY109" fmla="*/ 2049815 h 2093720"/>
                  <a:gd name="connsiteX110" fmla="*/ 2372613 w 2375026"/>
                  <a:gd name="connsiteY110" fmla="*/ 2049384 h 2093720"/>
                  <a:gd name="connsiteX111" fmla="*/ 2358308 w 2375026"/>
                  <a:gd name="connsiteY111" fmla="*/ 2047606 h 2093720"/>
                  <a:gd name="connsiteX112" fmla="*/ 2356765 w 2375026"/>
                  <a:gd name="connsiteY112" fmla="*/ 2047475 h 2093720"/>
                  <a:gd name="connsiteX113" fmla="*/ 2359816 w 2375026"/>
                  <a:gd name="connsiteY113" fmla="*/ 2049726 h 2093720"/>
                  <a:gd name="connsiteX114" fmla="*/ 2363114 w 2375026"/>
                  <a:gd name="connsiteY114" fmla="*/ 2053794 h 2093720"/>
                  <a:gd name="connsiteX115" fmla="*/ 2363352 w 2375026"/>
                  <a:gd name="connsiteY115" fmla="*/ 2054657 h 2093720"/>
                  <a:gd name="connsiteX116" fmla="*/ 2360938 w 2375026"/>
                  <a:gd name="connsiteY116" fmla="*/ 2054226 h 2093720"/>
                  <a:gd name="connsiteX117" fmla="*/ 2345926 w 2375026"/>
                  <a:gd name="connsiteY117" fmla="*/ 2052665 h 2093720"/>
                  <a:gd name="connsiteX118" fmla="*/ 2352648 w 2375026"/>
                  <a:gd name="connsiteY118" fmla="*/ 2057398 h 2093720"/>
                  <a:gd name="connsiteX119" fmla="*/ 2352852 w 2375026"/>
                  <a:gd name="connsiteY119" fmla="*/ 2057958 h 2093720"/>
                  <a:gd name="connsiteX120" fmla="*/ 2350774 w 2375026"/>
                  <a:gd name="connsiteY120" fmla="*/ 2057678 h 2093720"/>
                  <a:gd name="connsiteX121" fmla="*/ 2338457 w 2375026"/>
                  <a:gd name="connsiteY121" fmla="*/ 2056523 h 2093720"/>
                  <a:gd name="connsiteX122" fmla="*/ 2337129 w 2375026"/>
                  <a:gd name="connsiteY122" fmla="*/ 2056438 h 2093720"/>
                  <a:gd name="connsiteX123" fmla="*/ 2339756 w 2375026"/>
                  <a:gd name="connsiteY123" fmla="*/ 2057900 h 2093720"/>
                  <a:gd name="connsiteX124" fmla="*/ 2342596 w 2375026"/>
                  <a:gd name="connsiteY124" fmla="*/ 2060543 h 2093720"/>
                  <a:gd name="connsiteX125" fmla="*/ 2342800 w 2375026"/>
                  <a:gd name="connsiteY125" fmla="*/ 2061103 h 2093720"/>
                  <a:gd name="connsiteX126" fmla="*/ 2340722 w 2375026"/>
                  <a:gd name="connsiteY126" fmla="*/ 2060823 h 2093720"/>
                  <a:gd name="connsiteX127" fmla="*/ 2292496 w 2375026"/>
                  <a:gd name="connsiteY127" fmla="*/ 2058420 h 2093720"/>
                  <a:gd name="connsiteX128" fmla="*/ 2286202 w 2375026"/>
                  <a:gd name="connsiteY128" fmla="*/ 2064071 h 2093720"/>
                  <a:gd name="connsiteX129" fmla="*/ 2295725 w 2375026"/>
                  <a:gd name="connsiteY129" fmla="*/ 2061902 h 2093720"/>
                  <a:gd name="connsiteX130" fmla="*/ 2298277 w 2375026"/>
                  <a:gd name="connsiteY130" fmla="*/ 2067152 h 2093720"/>
                  <a:gd name="connsiteX131" fmla="*/ 2292059 w 2375026"/>
                  <a:gd name="connsiteY131" fmla="*/ 2070246 h 2093720"/>
                  <a:gd name="connsiteX132" fmla="*/ 2294954 w 2375026"/>
                  <a:gd name="connsiteY132" fmla="*/ 2076290 h 2093720"/>
                  <a:gd name="connsiteX133" fmla="*/ 2259327 w 2375026"/>
                  <a:gd name="connsiteY133" fmla="*/ 2093720 h 2093720"/>
                  <a:gd name="connsiteX134" fmla="*/ 2259584 w 2375026"/>
                  <a:gd name="connsiteY134" fmla="*/ 2087117 h 2093720"/>
                  <a:gd name="connsiteX135" fmla="*/ 2259432 w 2375026"/>
                  <a:gd name="connsiteY135" fmla="*/ 2086608 h 2093720"/>
                  <a:gd name="connsiteX136" fmla="*/ 2254459 w 2375026"/>
                  <a:gd name="connsiteY136" fmla="*/ 2086273 h 2093720"/>
                  <a:gd name="connsiteX137" fmla="*/ 2257966 w 2375026"/>
                  <a:gd name="connsiteY137" fmla="*/ 2082663 h 2093720"/>
                  <a:gd name="connsiteX138" fmla="*/ 2257638 w 2375026"/>
                  <a:gd name="connsiteY138" fmla="*/ 2082237 h 2093720"/>
                  <a:gd name="connsiteX139" fmla="*/ 2249851 w 2375026"/>
                  <a:gd name="connsiteY139" fmla="*/ 2086121 h 2093720"/>
                  <a:gd name="connsiteX140" fmla="*/ 2219015 w 2375026"/>
                  <a:gd name="connsiteY140" fmla="*/ 2090408 h 2093720"/>
                  <a:gd name="connsiteX141" fmla="*/ 2137298 w 2375026"/>
                  <a:gd name="connsiteY141" fmla="*/ 2044841 h 2093720"/>
                  <a:gd name="connsiteX142" fmla="*/ 2135456 w 2375026"/>
                  <a:gd name="connsiteY142" fmla="*/ 2042566 h 2093720"/>
                  <a:gd name="connsiteX143" fmla="*/ 2134889 w 2375026"/>
                  <a:gd name="connsiteY143" fmla="*/ 2041866 h 2093720"/>
                  <a:gd name="connsiteX144" fmla="*/ 2124378 w 2375026"/>
                  <a:gd name="connsiteY144" fmla="*/ 2041671 h 2093720"/>
                  <a:gd name="connsiteX145" fmla="*/ 2109742 w 2375026"/>
                  <a:gd name="connsiteY145" fmla="*/ 2041943 h 2093720"/>
                  <a:gd name="connsiteX146" fmla="*/ 2102893 w 2375026"/>
                  <a:gd name="connsiteY146" fmla="*/ 2042327 h 2093720"/>
                  <a:gd name="connsiteX147" fmla="*/ 2099444 w 2375026"/>
                  <a:gd name="connsiteY147" fmla="*/ 2045362 h 2093720"/>
                  <a:gd name="connsiteX148" fmla="*/ 2092519 w 2375026"/>
                  <a:gd name="connsiteY148" fmla="*/ 2046473 h 2093720"/>
                  <a:gd name="connsiteX149" fmla="*/ 2092182 w 2375026"/>
                  <a:gd name="connsiteY149" fmla="*/ 2047936 h 2093720"/>
                  <a:gd name="connsiteX150" fmla="*/ 2090616 w 2375026"/>
                  <a:gd name="connsiteY150" fmla="*/ 2048328 h 2093720"/>
                  <a:gd name="connsiteX151" fmla="*/ 2078429 w 2375026"/>
                  <a:gd name="connsiteY151" fmla="*/ 2048733 h 2093720"/>
                  <a:gd name="connsiteX152" fmla="*/ 2078421 w 2375026"/>
                  <a:gd name="connsiteY152" fmla="*/ 2048734 h 2093720"/>
                  <a:gd name="connsiteX153" fmla="*/ 2078415 w 2375026"/>
                  <a:gd name="connsiteY153" fmla="*/ 2048733 h 2093720"/>
                  <a:gd name="connsiteX154" fmla="*/ 2072149 w 2375026"/>
                  <a:gd name="connsiteY154" fmla="*/ 2047916 h 2093720"/>
                  <a:gd name="connsiteX155" fmla="*/ 2069627 w 2375026"/>
                  <a:gd name="connsiteY155" fmla="*/ 2047285 h 2093720"/>
                  <a:gd name="connsiteX156" fmla="*/ 2070307 w 2375026"/>
                  <a:gd name="connsiteY156" fmla="*/ 2046194 h 2093720"/>
                  <a:gd name="connsiteX157" fmla="*/ 2060659 w 2375026"/>
                  <a:gd name="connsiteY157" fmla="*/ 2043173 h 2093720"/>
                  <a:gd name="connsiteX158" fmla="*/ 2060645 w 2375026"/>
                  <a:gd name="connsiteY158" fmla="*/ 2042946 h 2093720"/>
                  <a:gd name="connsiteX159" fmla="*/ 2060636 w 2375026"/>
                  <a:gd name="connsiteY159" fmla="*/ 2042786 h 2093720"/>
                  <a:gd name="connsiteX160" fmla="*/ 2046600 w 2375026"/>
                  <a:gd name="connsiteY160" fmla="*/ 2040446 h 2093720"/>
                  <a:gd name="connsiteX161" fmla="*/ 2040305 w 2375026"/>
                  <a:gd name="connsiteY161" fmla="*/ 2040217 h 2093720"/>
                  <a:gd name="connsiteX162" fmla="*/ 2039915 w 2375026"/>
                  <a:gd name="connsiteY162" fmla="*/ 2040172 h 2093720"/>
                  <a:gd name="connsiteX163" fmla="*/ 2039059 w 2375026"/>
                  <a:gd name="connsiteY163" fmla="*/ 2039787 h 2093720"/>
                  <a:gd name="connsiteX164" fmla="*/ 2045799 w 2375026"/>
                  <a:gd name="connsiteY164" fmla="*/ 2036537 h 2093720"/>
                  <a:gd name="connsiteX165" fmla="*/ 2060896 w 2375026"/>
                  <a:gd name="connsiteY165" fmla="*/ 2031946 h 2093720"/>
                  <a:gd name="connsiteX166" fmla="*/ 2062750 w 2375026"/>
                  <a:gd name="connsiteY166" fmla="*/ 2030754 h 2093720"/>
                  <a:gd name="connsiteX167" fmla="*/ 2068522 w 2375026"/>
                  <a:gd name="connsiteY167" fmla="*/ 2022420 h 2093720"/>
                  <a:gd name="connsiteX168" fmla="*/ 2082245 w 2375026"/>
                  <a:gd name="connsiteY168" fmla="*/ 2014947 h 2093720"/>
                  <a:gd name="connsiteX169" fmla="*/ 2098791 w 2375026"/>
                  <a:gd name="connsiteY169" fmla="*/ 2022223 h 2093720"/>
                  <a:gd name="connsiteX170" fmla="*/ 2101951 w 2375026"/>
                  <a:gd name="connsiteY170" fmla="*/ 2025790 h 2093720"/>
                  <a:gd name="connsiteX171" fmla="*/ 2107383 w 2375026"/>
                  <a:gd name="connsiteY171" fmla="*/ 2024776 h 2093720"/>
                  <a:gd name="connsiteX172" fmla="*/ 2124378 w 2375026"/>
                  <a:gd name="connsiteY172" fmla="*/ 2023779 h 2093720"/>
                  <a:gd name="connsiteX173" fmla="*/ 2133082 w 2375026"/>
                  <a:gd name="connsiteY173" fmla="*/ 2024035 h 2093720"/>
                  <a:gd name="connsiteX174" fmla="*/ 2140014 w 2375026"/>
                  <a:gd name="connsiteY174" fmla="*/ 2024655 h 2093720"/>
                  <a:gd name="connsiteX175" fmla="*/ 2150189 w 2375026"/>
                  <a:gd name="connsiteY175" fmla="*/ 2022949 h 2093720"/>
                  <a:gd name="connsiteX176" fmla="*/ 2159236 w 2375026"/>
                  <a:gd name="connsiteY176" fmla="*/ 2022542 h 2093720"/>
                  <a:gd name="connsiteX177" fmla="*/ 2165809 w 2375026"/>
                  <a:gd name="connsiteY177" fmla="*/ 2002061 h 2093720"/>
                  <a:gd name="connsiteX178" fmla="*/ 2165517 w 2375026"/>
                  <a:gd name="connsiteY178" fmla="*/ 1978123 h 2093720"/>
                  <a:gd name="connsiteX179" fmla="*/ 2145153 w 2375026"/>
                  <a:gd name="connsiteY179" fmla="*/ 1945779 h 2093720"/>
                  <a:gd name="connsiteX180" fmla="*/ 2170309 w 2375026"/>
                  <a:gd name="connsiteY180" fmla="*/ 1846354 h 2093720"/>
                  <a:gd name="connsiteX181" fmla="*/ 2173715 w 2375026"/>
                  <a:gd name="connsiteY181" fmla="*/ 1843069 h 2093720"/>
                  <a:gd name="connsiteX182" fmla="*/ 1379765 w 2375026"/>
                  <a:gd name="connsiteY182" fmla="*/ 1622527 h 2093720"/>
                  <a:gd name="connsiteX183" fmla="*/ 1385942 w 2375026"/>
                  <a:gd name="connsiteY183" fmla="*/ 1643781 h 2093720"/>
                  <a:gd name="connsiteX184" fmla="*/ 1399119 w 2375026"/>
                  <a:gd name="connsiteY184" fmla="*/ 1641385 h 2093720"/>
                  <a:gd name="connsiteX185" fmla="*/ 1401514 w 2375026"/>
                  <a:gd name="connsiteY185" fmla="*/ 1654562 h 2093720"/>
                  <a:gd name="connsiteX186" fmla="*/ 1409954 w 2375026"/>
                  <a:gd name="connsiteY186" fmla="*/ 1656985 h 2093720"/>
                  <a:gd name="connsiteX187" fmla="*/ 1412881 w 2375026"/>
                  <a:gd name="connsiteY187" fmla="*/ 1678602 h 2093720"/>
                  <a:gd name="connsiteX188" fmla="*/ 1421824 w 2375026"/>
                  <a:gd name="connsiteY188" fmla="*/ 1685067 h 2093720"/>
                  <a:gd name="connsiteX189" fmla="*/ 1417087 w 2375026"/>
                  <a:gd name="connsiteY189" fmla="*/ 1700082 h 2093720"/>
                  <a:gd name="connsiteX190" fmla="*/ 1427868 w 2375026"/>
                  <a:gd name="connsiteY190" fmla="*/ 1703675 h 2093720"/>
                  <a:gd name="connsiteX191" fmla="*/ 1427868 w 2375026"/>
                  <a:gd name="connsiteY191" fmla="*/ 1718050 h 2093720"/>
                  <a:gd name="connsiteX192" fmla="*/ 1461107 w 2375026"/>
                  <a:gd name="connsiteY192" fmla="*/ 1769651 h 2093720"/>
                  <a:gd name="connsiteX193" fmla="*/ 1464967 w 2375026"/>
                  <a:gd name="connsiteY193" fmla="*/ 1786827 h 2093720"/>
                  <a:gd name="connsiteX194" fmla="*/ 1468125 w 2375026"/>
                  <a:gd name="connsiteY194" fmla="*/ 1805354 h 2093720"/>
                  <a:gd name="connsiteX195" fmla="*/ 1477512 w 2375026"/>
                  <a:gd name="connsiteY195" fmla="*/ 1806131 h 2093720"/>
                  <a:gd name="connsiteX196" fmla="*/ 1495455 w 2375026"/>
                  <a:gd name="connsiteY196" fmla="*/ 1810641 h 2093720"/>
                  <a:gd name="connsiteX197" fmla="*/ 1514967 w 2375026"/>
                  <a:gd name="connsiteY197" fmla="*/ 1808738 h 2093720"/>
                  <a:gd name="connsiteX198" fmla="*/ 1580839 w 2375026"/>
                  <a:gd name="connsiteY198" fmla="*/ 1828410 h 2093720"/>
                  <a:gd name="connsiteX199" fmla="*/ 1581076 w 2375026"/>
                  <a:gd name="connsiteY199" fmla="*/ 1829272 h 2093720"/>
                  <a:gd name="connsiteX200" fmla="*/ 1578663 w 2375026"/>
                  <a:gd name="connsiteY200" fmla="*/ 1828842 h 2093720"/>
                  <a:gd name="connsiteX201" fmla="*/ 1564358 w 2375026"/>
                  <a:gd name="connsiteY201" fmla="*/ 1827064 h 2093720"/>
                  <a:gd name="connsiteX202" fmla="*/ 1562815 w 2375026"/>
                  <a:gd name="connsiteY202" fmla="*/ 1826932 h 2093720"/>
                  <a:gd name="connsiteX203" fmla="*/ 1565866 w 2375026"/>
                  <a:gd name="connsiteY203" fmla="*/ 1829183 h 2093720"/>
                  <a:gd name="connsiteX204" fmla="*/ 1569164 w 2375026"/>
                  <a:gd name="connsiteY204" fmla="*/ 1833252 h 2093720"/>
                  <a:gd name="connsiteX205" fmla="*/ 1569402 w 2375026"/>
                  <a:gd name="connsiteY205" fmla="*/ 1834114 h 2093720"/>
                  <a:gd name="connsiteX206" fmla="*/ 1566988 w 2375026"/>
                  <a:gd name="connsiteY206" fmla="*/ 1833683 h 2093720"/>
                  <a:gd name="connsiteX207" fmla="*/ 1551976 w 2375026"/>
                  <a:gd name="connsiteY207" fmla="*/ 1832123 h 2093720"/>
                  <a:gd name="connsiteX208" fmla="*/ 1558698 w 2375026"/>
                  <a:gd name="connsiteY208" fmla="*/ 1836855 h 2093720"/>
                  <a:gd name="connsiteX209" fmla="*/ 1558902 w 2375026"/>
                  <a:gd name="connsiteY209" fmla="*/ 1837415 h 2093720"/>
                  <a:gd name="connsiteX210" fmla="*/ 1556824 w 2375026"/>
                  <a:gd name="connsiteY210" fmla="*/ 1837136 h 2093720"/>
                  <a:gd name="connsiteX211" fmla="*/ 1544507 w 2375026"/>
                  <a:gd name="connsiteY211" fmla="*/ 1835981 h 2093720"/>
                  <a:gd name="connsiteX212" fmla="*/ 1543179 w 2375026"/>
                  <a:gd name="connsiteY212" fmla="*/ 1835895 h 2093720"/>
                  <a:gd name="connsiteX213" fmla="*/ 1545806 w 2375026"/>
                  <a:gd name="connsiteY213" fmla="*/ 1837358 h 2093720"/>
                  <a:gd name="connsiteX214" fmla="*/ 1548646 w 2375026"/>
                  <a:gd name="connsiteY214" fmla="*/ 1840000 h 2093720"/>
                  <a:gd name="connsiteX215" fmla="*/ 1548850 w 2375026"/>
                  <a:gd name="connsiteY215" fmla="*/ 1840560 h 2093720"/>
                  <a:gd name="connsiteX216" fmla="*/ 1546772 w 2375026"/>
                  <a:gd name="connsiteY216" fmla="*/ 1840281 h 2093720"/>
                  <a:gd name="connsiteX217" fmla="*/ 1498546 w 2375026"/>
                  <a:gd name="connsiteY217" fmla="*/ 1837877 h 2093720"/>
                  <a:gd name="connsiteX218" fmla="*/ 1492252 w 2375026"/>
                  <a:gd name="connsiteY218" fmla="*/ 1843529 h 2093720"/>
                  <a:gd name="connsiteX219" fmla="*/ 1501775 w 2375026"/>
                  <a:gd name="connsiteY219" fmla="*/ 1841360 h 2093720"/>
                  <a:gd name="connsiteX220" fmla="*/ 1504327 w 2375026"/>
                  <a:gd name="connsiteY220" fmla="*/ 1846609 h 2093720"/>
                  <a:gd name="connsiteX221" fmla="*/ 1498109 w 2375026"/>
                  <a:gd name="connsiteY221" fmla="*/ 1849704 h 2093720"/>
                  <a:gd name="connsiteX222" fmla="*/ 1501004 w 2375026"/>
                  <a:gd name="connsiteY222" fmla="*/ 1855748 h 2093720"/>
                  <a:gd name="connsiteX223" fmla="*/ 1465377 w 2375026"/>
                  <a:gd name="connsiteY223" fmla="*/ 1873177 h 2093720"/>
                  <a:gd name="connsiteX224" fmla="*/ 1465634 w 2375026"/>
                  <a:gd name="connsiteY224" fmla="*/ 1866574 h 2093720"/>
                  <a:gd name="connsiteX225" fmla="*/ 1465482 w 2375026"/>
                  <a:gd name="connsiteY225" fmla="*/ 1866065 h 2093720"/>
                  <a:gd name="connsiteX226" fmla="*/ 1460509 w 2375026"/>
                  <a:gd name="connsiteY226" fmla="*/ 1865731 h 2093720"/>
                  <a:gd name="connsiteX227" fmla="*/ 1464016 w 2375026"/>
                  <a:gd name="connsiteY227" fmla="*/ 1862121 h 2093720"/>
                  <a:gd name="connsiteX228" fmla="*/ 1463688 w 2375026"/>
                  <a:gd name="connsiteY228" fmla="*/ 1861694 h 2093720"/>
                  <a:gd name="connsiteX229" fmla="*/ 1455901 w 2375026"/>
                  <a:gd name="connsiteY229" fmla="*/ 1865579 h 2093720"/>
                  <a:gd name="connsiteX230" fmla="*/ 1425065 w 2375026"/>
                  <a:gd name="connsiteY230" fmla="*/ 1869866 h 2093720"/>
                  <a:gd name="connsiteX231" fmla="*/ 1343348 w 2375026"/>
                  <a:gd name="connsiteY231" fmla="*/ 1824299 h 2093720"/>
                  <a:gd name="connsiteX232" fmla="*/ 1341502 w 2375026"/>
                  <a:gd name="connsiteY232" fmla="*/ 1822018 h 2093720"/>
                  <a:gd name="connsiteX233" fmla="*/ 1340939 w 2375026"/>
                  <a:gd name="connsiteY233" fmla="*/ 1821324 h 2093720"/>
                  <a:gd name="connsiteX234" fmla="*/ 1330428 w 2375026"/>
                  <a:gd name="connsiteY234" fmla="*/ 1821128 h 2093720"/>
                  <a:gd name="connsiteX235" fmla="*/ 1315792 w 2375026"/>
                  <a:gd name="connsiteY235" fmla="*/ 1821400 h 2093720"/>
                  <a:gd name="connsiteX236" fmla="*/ 1308943 w 2375026"/>
                  <a:gd name="connsiteY236" fmla="*/ 1821784 h 2093720"/>
                  <a:gd name="connsiteX237" fmla="*/ 1305494 w 2375026"/>
                  <a:gd name="connsiteY237" fmla="*/ 1824820 h 2093720"/>
                  <a:gd name="connsiteX238" fmla="*/ 1298569 w 2375026"/>
                  <a:gd name="connsiteY238" fmla="*/ 1825931 h 2093720"/>
                  <a:gd name="connsiteX239" fmla="*/ 1298232 w 2375026"/>
                  <a:gd name="connsiteY239" fmla="*/ 1827393 h 2093720"/>
                  <a:gd name="connsiteX240" fmla="*/ 1296666 w 2375026"/>
                  <a:gd name="connsiteY240" fmla="*/ 1827786 h 2093720"/>
                  <a:gd name="connsiteX241" fmla="*/ 1284479 w 2375026"/>
                  <a:gd name="connsiteY241" fmla="*/ 1828190 h 2093720"/>
                  <a:gd name="connsiteX242" fmla="*/ 1284471 w 2375026"/>
                  <a:gd name="connsiteY242" fmla="*/ 1828192 h 2093720"/>
                  <a:gd name="connsiteX243" fmla="*/ 1284466 w 2375026"/>
                  <a:gd name="connsiteY243" fmla="*/ 1828190 h 2093720"/>
                  <a:gd name="connsiteX244" fmla="*/ 1278199 w 2375026"/>
                  <a:gd name="connsiteY244" fmla="*/ 1827373 h 2093720"/>
                  <a:gd name="connsiteX245" fmla="*/ 1275677 w 2375026"/>
                  <a:gd name="connsiteY245" fmla="*/ 1826743 h 2093720"/>
                  <a:gd name="connsiteX246" fmla="*/ 1276357 w 2375026"/>
                  <a:gd name="connsiteY246" fmla="*/ 1825651 h 2093720"/>
                  <a:gd name="connsiteX247" fmla="*/ 1266709 w 2375026"/>
                  <a:gd name="connsiteY247" fmla="*/ 1822631 h 2093720"/>
                  <a:gd name="connsiteX248" fmla="*/ 1266696 w 2375026"/>
                  <a:gd name="connsiteY248" fmla="*/ 1822417 h 2093720"/>
                  <a:gd name="connsiteX249" fmla="*/ 1266686 w 2375026"/>
                  <a:gd name="connsiteY249" fmla="*/ 1822243 h 2093720"/>
                  <a:gd name="connsiteX250" fmla="*/ 1252650 w 2375026"/>
                  <a:gd name="connsiteY250" fmla="*/ 1819903 h 2093720"/>
                  <a:gd name="connsiteX251" fmla="*/ 1246355 w 2375026"/>
                  <a:gd name="connsiteY251" fmla="*/ 1819674 h 2093720"/>
                  <a:gd name="connsiteX252" fmla="*/ 1245965 w 2375026"/>
                  <a:gd name="connsiteY252" fmla="*/ 1819630 h 2093720"/>
                  <a:gd name="connsiteX253" fmla="*/ 1245109 w 2375026"/>
                  <a:gd name="connsiteY253" fmla="*/ 1819244 h 2093720"/>
                  <a:gd name="connsiteX254" fmla="*/ 1251849 w 2375026"/>
                  <a:gd name="connsiteY254" fmla="*/ 1815995 h 2093720"/>
                  <a:gd name="connsiteX255" fmla="*/ 1266946 w 2375026"/>
                  <a:gd name="connsiteY255" fmla="*/ 1811403 h 2093720"/>
                  <a:gd name="connsiteX256" fmla="*/ 1268800 w 2375026"/>
                  <a:gd name="connsiteY256" fmla="*/ 1810211 h 2093720"/>
                  <a:gd name="connsiteX257" fmla="*/ 1269470 w 2375026"/>
                  <a:gd name="connsiteY257" fmla="*/ 1809244 h 2093720"/>
                  <a:gd name="connsiteX258" fmla="*/ 1274571 w 2375026"/>
                  <a:gd name="connsiteY258" fmla="*/ 1801878 h 2093720"/>
                  <a:gd name="connsiteX259" fmla="*/ 1288295 w 2375026"/>
                  <a:gd name="connsiteY259" fmla="*/ 1794405 h 2093720"/>
                  <a:gd name="connsiteX260" fmla="*/ 1304841 w 2375026"/>
                  <a:gd name="connsiteY260" fmla="*/ 1801681 h 2093720"/>
                  <a:gd name="connsiteX261" fmla="*/ 1308001 w 2375026"/>
                  <a:gd name="connsiteY261" fmla="*/ 1805248 h 2093720"/>
                  <a:gd name="connsiteX262" fmla="*/ 1313433 w 2375026"/>
                  <a:gd name="connsiteY262" fmla="*/ 1804234 h 2093720"/>
                  <a:gd name="connsiteX263" fmla="*/ 1330428 w 2375026"/>
                  <a:gd name="connsiteY263" fmla="*/ 1803237 h 2093720"/>
                  <a:gd name="connsiteX264" fmla="*/ 1339132 w 2375026"/>
                  <a:gd name="connsiteY264" fmla="*/ 1803492 h 2093720"/>
                  <a:gd name="connsiteX265" fmla="*/ 1346064 w 2375026"/>
                  <a:gd name="connsiteY265" fmla="*/ 1804112 h 2093720"/>
                  <a:gd name="connsiteX266" fmla="*/ 1356239 w 2375026"/>
                  <a:gd name="connsiteY266" fmla="*/ 1802407 h 2093720"/>
                  <a:gd name="connsiteX267" fmla="*/ 1365286 w 2375026"/>
                  <a:gd name="connsiteY267" fmla="*/ 1802000 h 2093720"/>
                  <a:gd name="connsiteX268" fmla="*/ 1371859 w 2375026"/>
                  <a:gd name="connsiteY268" fmla="*/ 1781519 h 2093720"/>
                  <a:gd name="connsiteX269" fmla="*/ 1371567 w 2375026"/>
                  <a:gd name="connsiteY269" fmla="*/ 1757581 h 2093720"/>
                  <a:gd name="connsiteX270" fmla="*/ 1351203 w 2375026"/>
                  <a:gd name="connsiteY270" fmla="*/ 1725237 h 2093720"/>
                  <a:gd name="connsiteX271" fmla="*/ 1376359 w 2375026"/>
                  <a:gd name="connsiteY271" fmla="*/ 1625812 h 2093720"/>
                  <a:gd name="connsiteX272" fmla="*/ 1379765 w 2375026"/>
                  <a:gd name="connsiteY272" fmla="*/ 1622527 h 2093720"/>
                  <a:gd name="connsiteX273" fmla="*/ 906817 w 2375026"/>
                  <a:gd name="connsiteY273" fmla="*/ 1603062 h 2093720"/>
                  <a:gd name="connsiteX274" fmla="*/ 923364 w 2375026"/>
                  <a:gd name="connsiteY274" fmla="*/ 1610338 h 2093720"/>
                  <a:gd name="connsiteX275" fmla="*/ 926523 w 2375026"/>
                  <a:gd name="connsiteY275" fmla="*/ 1613905 h 2093720"/>
                  <a:gd name="connsiteX276" fmla="*/ 931956 w 2375026"/>
                  <a:gd name="connsiteY276" fmla="*/ 1612891 h 2093720"/>
                  <a:gd name="connsiteX277" fmla="*/ 948951 w 2375026"/>
                  <a:gd name="connsiteY277" fmla="*/ 1611894 h 2093720"/>
                  <a:gd name="connsiteX278" fmla="*/ 957654 w 2375026"/>
                  <a:gd name="connsiteY278" fmla="*/ 1612149 h 2093720"/>
                  <a:gd name="connsiteX279" fmla="*/ 964587 w 2375026"/>
                  <a:gd name="connsiteY279" fmla="*/ 1612769 h 2093720"/>
                  <a:gd name="connsiteX280" fmla="*/ 974761 w 2375026"/>
                  <a:gd name="connsiteY280" fmla="*/ 1611064 h 2093720"/>
                  <a:gd name="connsiteX281" fmla="*/ 1004163 w 2375026"/>
                  <a:gd name="connsiteY281" fmla="*/ 1609743 h 2093720"/>
                  <a:gd name="connsiteX282" fmla="*/ 1007102 w 2375026"/>
                  <a:gd name="connsiteY282" fmla="*/ 1609399 h 2093720"/>
                  <a:gd name="connsiteX283" fmla="*/ 1053700 w 2375026"/>
                  <a:gd name="connsiteY283" fmla="*/ 1610267 h 2093720"/>
                  <a:gd name="connsiteX284" fmla="*/ 1055792 w 2375026"/>
                  <a:gd name="connsiteY284" fmla="*/ 1611454 h 2093720"/>
                  <a:gd name="connsiteX285" fmla="*/ 1096034 w 2375026"/>
                  <a:gd name="connsiteY285" fmla="*/ 1614788 h 2093720"/>
                  <a:gd name="connsiteX286" fmla="*/ 1113978 w 2375026"/>
                  <a:gd name="connsiteY286" fmla="*/ 1619298 h 2093720"/>
                  <a:gd name="connsiteX287" fmla="*/ 1133488 w 2375026"/>
                  <a:gd name="connsiteY287" fmla="*/ 1617396 h 2093720"/>
                  <a:gd name="connsiteX288" fmla="*/ 1199361 w 2375026"/>
                  <a:gd name="connsiteY288" fmla="*/ 1637068 h 2093720"/>
                  <a:gd name="connsiteX289" fmla="*/ 1199598 w 2375026"/>
                  <a:gd name="connsiteY289" fmla="*/ 1637930 h 2093720"/>
                  <a:gd name="connsiteX290" fmla="*/ 1197184 w 2375026"/>
                  <a:gd name="connsiteY290" fmla="*/ 1637499 h 2093720"/>
                  <a:gd name="connsiteX291" fmla="*/ 1182879 w 2375026"/>
                  <a:gd name="connsiteY291" fmla="*/ 1635721 h 2093720"/>
                  <a:gd name="connsiteX292" fmla="*/ 1181337 w 2375026"/>
                  <a:gd name="connsiteY292" fmla="*/ 1635590 h 2093720"/>
                  <a:gd name="connsiteX293" fmla="*/ 1184388 w 2375026"/>
                  <a:gd name="connsiteY293" fmla="*/ 1637841 h 2093720"/>
                  <a:gd name="connsiteX294" fmla="*/ 1187686 w 2375026"/>
                  <a:gd name="connsiteY294" fmla="*/ 1641909 h 2093720"/>
                  <a:gd name="connsiteX295" fmla="*/ 1187923 w 2375026"/>
                  <a:gd name="connsiteY295" fmla="*/ 1642772 h 2093720"/>
                  <a:gd name="connsiteX296" fmla="*/ 1185509 w 2375026"/>
                  <a:gd name="connsiteY296" fmla="*/ 1642341 h 2093720"/>
                  <a:gd name="connsiteX297" fmla="*/ 1170497 w 2375026"/>
                  <a:gd name="connsiteY297" fmla="*/ 1640780 h 2093720"/>
                  <a:gd name="connsiteX298" fmla="*/ 1177219 w 2375026"/>
                  <a:gd name="connsiteY298" fmla="*/ 1645513 h 2093720"/>
                  <a:gd name="connsiteX299" fmla="*/ 1177423 w 2375026"/>
                  <a:gd name="connsiteY299" fmla="*/ 1646073 h 2093720"/>
                  <a:gd name="connsiteX300" fmla="*/ 1175345 w 2375026"/>
                  <a:gd name="connsiteY300" fmla="*/ 1645793 h 2093720"/>
                  <a:gd name="connsiteX301" fmla="*/ 1163029 w 2375026"/>
                  <a:gd name="connsiteY301" fmla="*/ 1644638 h 2093720"/>
                  <a:gd name="connsiteX302" fmla="*/ 1161701 w 2375026"/>
                  <a:gd name="connsiteY302" fmla="*/ 1644553 h 2093720"/>
                  <a:gd name="connsiteX303" fmla="*/ 1164328 w 2375026"/>
                  <a:gd name="connsiteY303" fmla="*/ 1646015 h 2093720"/>
                  <a:gd name="connsiteX304" fmla="*/ 1167167 w 2375026"/>
                  <a:gd name="connsiteY304" fmla="*/ 1648658 h 2093720"/>
                  <a:gd name="connsiteX305" fmla="*/ 1167371 w 2375026"/>
                  <a:gd name="connsiteY305" fmla="*/ 1649218 h 2093720"/>
                  <a:gd name="connsiteX306" fmla="*/ 1165293 w 2375026"/>
                  <a:gd name="connsiteY306" fmla="*/ 1648938 h 2093720"/>
                  <a:gd name="connsiteX307" fmla="*/ 1117067 w 2375026"/>
                  <a:gd name="connsiteY307" fmla="*/ 1646535 h 2093720"/>
                  <a:gd name="connsiteX308" fmla="*/ 1110775 w 2375026"/>
                  <a:gd name="connsiteY308" fmla="*/ 1652185 h 2093720"/>
                  <a:gd name="connsiteX309" fmla="*/ 1120297 w 2375026"/>
                  <a:gd name="connsiteY309" fmla="*/ 1650016 h 2093720"/>
                  <a:gd name="connsiteX310" fmla="*/ 1122849 w 2375026"/>
                  <a:gd name="connsiteY310" fmla="*/ 1655265 h 2093720"/>
                  <a:gd name="connsiteX311" fmla="*/ 1116632 w 2375026"/>
                  <a:gd name="connsiteY311" fmla="*/ 1658360 h 2093720"/>
                  <a:gd name="connsiteX312" fmla="*/ 1119526 w 2375026"/>
                  <a:gd name="connsiteY312" fmla="*/ 1664405 h 2093720"/>
                  <a:gd name="connsiteX313" fmla="*/ 1083900 w 2375026"/>
                  <a:gd name="connsiteY313" fmla="*/ 1681834 h 2093720"/>
                  <a:gd name="connsiteX314" fmla="*/ 1084157 w 2375026"/>
                  <a:gd name="connsiteY314" fmla="*/ 1675231 h 2093720"/>
                  <a:gd name="connsiteX315" fmla="*/ 1084005 w 2375026"/>
                  <a:gd name="connsiteY315" fmla="*/ 1674722 h 2093720"/>
                  <a:gd name="connsiteX316" fmla="*/ 1079032 w 2375026"/>
                  <a:gd name="connsiteY316" fmla="*/ 1674388 h 2093720"/>
                  <a:gd name="connsiteX317" fmla="*/ 1082539 w 2375026"/>
                  <a:gd name="connsiteY317" fmla="*/ 1670778 h 2093720"/>
                  <a:gd name="connsiteX318" fmla="*/ 1082210 w 2375026"/>
                  <a:gd name="connsiteY318" fmla="*/ 1670351 h 2093720"/>
                  <a:gd name="connsiteX319" fmla="*/ 1074423 w 2375026"/>
                  <a:gd name="connsiteY319" fmla="*/ 1674236 h 2093720"/>
                  <a:gd name="connsiteX320" fmla="*/ 1043587 w 2375026"/>
                  <a:gd name="connsiteY320" fmla="*/ 1678523 h 2093720"/>
                  <a:gd name="connsiteX321" fmla="*/ 1019569 w 2375026"/>
                  <a:gd name="connsiteY321" fmla="*/ 1673029 h 2093720"/>
                  <a:gd name="connsiteX322" fmla="*/ 1016430 w 2375026"/>
                  <a:gd name="connsiteY322" fmla="*/ 1671469 h 2093720"/>
                  <a:gd name="connsiteX323" fmla="*/ 1016269 w 2375026"/>
                  <a:gd name="connsiteY323" fmla="*/ 1671987 h 2093720"/>
                  <a:gd name="connsiteX324" fmla="*/ 1011280 w 2375026"/>
                  <a:gd name="connsiteY324" fmla="*/ 1695049 h 2093720"/>
                  <a:gd name="connsiteX325" fmla="*/ 1000616 w 2375026"/>
                  <a:gd name="connsiteY325" fmla="*/ 1722630 h 2093720"/>
                  <a:gd name="connsiteX326" fmla="*/ 988016 w 2375026"/>
                  <a:gd name="connsiteY326" fmla="*/ 1745179 h 2093720"/>
                  <a:gd name="connsiteX327" fmla="*/ 985321 w 2375026"/>
                  <a:gd name="connsiteY327" fmla="*/ 1731374 h 2093720"/>
                  <a:gd name="connsiteX328" fmla="*/ 972072 w 2375026"/>
                  <a:gd name="connsiteY328" fmla="*/ 1744102 h 2093720"/>
                  <a:gd name="connsiteX329" fmla="*/ 971102 w 2375026"/>
                  <a:gd name="connsiteY329" fmla="*/ 1725114 h 2093720"/>
                  <a:gd name="connsiteX330" fmla="*/ 959467 w 2375026"/>
                  <a:gd name="connsiteY330" fmla="*/ 1739688 h 2093720"/>
                  <a:gd name="connsiteX331" fmla="*/ 962808 w 2375026"/>
                  <a:gd name="connsiteY331" fmla="*/ 1703161 h 2093720"/>
                  <a:gd name="connsiteX332" fmla="*/ 956992 w 2375026"/>
                  <a:gd name="connsiteY332" fmla="*/ 1641510 h 2093720"/>
                  <a:gd name="connsiteX333" fmla="*/ 963614 w 2375026"/>
                  <a:gd name="connsiteY333" fmla="*/ 1634395 h 2093720"/>
                  <a:gd name="connsiteX334" fmla="*/ 961871 w 2375026"/>
                  <a:gd name="connsiteY334" fmla="*/ 1632956 h 2093720"/>
                  <a:gd name="connsiteX335" fmla="*/ 960045 w 2375026"/>
                  <a:gd name="connsiteY335" fmla="*/ 1630700 h 2093720"/>
                  <a:gd name="connsiteX336" fmla="*/ 959462 w 2375026"/>
                  <a:gd name="connsiteY336" fmla="*/ 1629981 h 2093720"/>
                  <a:gd name="connsiteX337" fmla="*/ 948951 w 2375026"/>
                  <a:gd name="connsiteY337" fmla="*/ 1629785 h 2093720"/>
                  <a:gd name="connsiteX338" fmla="*/ 934315 w 2375026"/>
                  <a:gd name="connsiteY338" fmla="*/ 1630057 h 2093720"/>
                  <a:gd name="connsiteX339" fmla="*/ 927466 w 2375026"/>
                  <a:gd name="connsiteY339" fmla="*/ 1630441 h 2093720"/>
                  <a:gd name="connsiteX340" fmla="*/ 924017 w 2375026"/>
                  <a:gd name="connsiteY340" fmla="*/ 1633477 h 2093720"/>
                  <a:gd name="connsiteX341" fmla="*/ 917092 w 2375026"/>
                  <a:gd name="connsiteY341" fmla="*/ 1634587 h 2093720"/>
                  <a:gd name="connsiteX342" fmla="*/ 916755 w 2375026"/>
                  <a:gd name="connsiteY342" fmla="*/ 1636050 h 2093720"/>
                  <a:gd name="connsiteX343" fmla="*/ 915189 w 2375026"/>
                  <a:gd name="connsiteY343" fmla="*/ 1636443 h 2093720"/>
                  <a:gd name="connsiteX344" fmla="*/ 903002 w 2375026"/>
                  <a:gd name="connsiteY344" fmla="*/ 1636847 h 2093720"/>
                  <a:gd name="connsiteX345" fmla="*/ 902994 w 2375026"/>
                  <a:gd name="connsiteY345" fmla="*/ 1636849 h 2093720"/>
                  <a:gd name="connsiteX346" fmla="*/ 902988 w 2375026"/>
                  <a:gd name="connsiteY346" fmla="*/ 1636847 h 2093720"/>
                  <a:gd name="connsiteX347" fmla="*/ 896721 w 2375026"/>
                  <a:gd name="connsiteY347" fmla="*/ 1636030 h 2093720"/>
                  <a:gd name="connsiteX348" fmla="*/ 894200 w 2375026"/>
                  <a:gd name="connsiteY348" fmla="*/ 1635400 h 2093720"/>
                  <a:gd name="connsiteX349" fmla="*/ 894880 w 2375026"/>
                  <a:gd name="connsiteY349" fmla="*/ 1634308 h 2093720"/>
                  <a:gd name="connsiteX350" fmla="*/ 885232 w 2375026"/>
                  <a:gd name="connsiteY350" fmla="*/ 1631288 h 2093720"/>
                  <a:gd name="connsiteX351" fmla="*/ 885232 w 2375026"/>
                  <a:gd name="connsiteY351" fmla="*/ 1631277 h 2093720"/>
                  <a:gd name="connsiteX352" fmla="*/ 885208 w 2375026"/>
                  <a:gd name="connsiteY352" fmla="*/ 1630900 h 2093720"/>
                  <a:gd name="connsiteX353" fmla="*/ 871173 w 2375026"/>
                  <a:gd name="connsiteY353" fmla="*/ 1628560 h 2093720"/>
                  <a:gd name="connsiteX354" fmla="*/ 864878 w 2375026"/>
                  <a:gd name="connsiteY354" fmla="*/ 1628331 h 2093720"/>
                  <a:gd name="connsiteX355" fmla="*/ 864488 w 2375026"/>
                  <a:gd name="connsiteY355" fmla="*/ 1628287 h 2093720"/>
                  <a:gd name="connsiteX356" fmla="*/ 863631 w 2375026"/>
                  <a:gd name="connsiteY356" fmla="*/ 1627901 h 2093720"/>
                  <a:gd name="connsiteX357" fmla="*/ 870372 w 2375026"/>
                  <a:gd name="connsiteY357" fmla="*/ 1624652 h 2093720"/>
                  <a:gd name="connsiteX358" fmla="*/ 885468 w 2375026"/>
                  <a:gd name="connsiteY358" fmla="*/ 1620060 h 2093720"/>
                  <a:gd name="connsiteX359" fmla="*/ 887322 w 2375026"/>
                  <a:gd name="connsiteY359" fmla="*/ 1618869 h 2093720"/>
                  <a:gd name="connsiteX360" fmla="*/ 893094 w 2375026"/>
                  <a:gd name="connsiteY360" fmla="*/ 1610535 h 2093720"/>
                  <a:gd name="connsiteX361" fmla="*/ 906817 w 2375026"/>
                  <a:gd name="connsiteY361" fmla="*/ 1603062 h 2093720"/>
                  <a:gd name="connsiteX362" fmla="*/ 556409 w 2375026"/>
                  <a:gd name="connsiteY362" fmla="*/ 1328472 h 2093720"/>
                  <a:gd name="connsiteX363" fmla="*/ 562586 w 2375026"/>
                  <a:gd name="connsiteY363" fmla="*/ 1349726 h 2093720"/>
                  <a:gd name="connsiteX364" fmla="*/ 575762 w 2375026"/>
                  <a:gd name="connsiteY364" fmla="*/ 1347330 h 2093720"/>
                  <a:gd name="connsiteX365" fmla="*/ 578158 w 2375026"/>
                  <a:gd name="connsiteY365" fmla="*/ 1360507 h 2093720"/>
                  <a:gd name="connsiteX366" fmla="*/ 586598 w 2375026"/>
                  <a:gd name="connsiteY366" fmla="*/ 1362930 h 2093720"/>
                  <a:gd name="connsiteX367" fmla="*/ 589524 w 2375026"/>
                  <a:gd name="connsiteY367" fmla="*/ 1384547 h 2093720"/>
                  <a:gd name="connsiteX368" fmla="*/ 598467 w 2375026"/>
                  <a:gd name="connsiteY368" fmla="*/ 1391012 h 2093720"/>
                  <a:gd name="connsiteX369" fmla="*/ 593731 w 2375026"/>
                  <a:gd name="connsiteY369" fmla="*/ 1406027 h 2093720"/>
                  <a:gd name="connsiteX370" fmla="*/ 604512 w 2375026"/>
                  <a:gd name="connsiteY370" fmla="*/ 1409620 h 2093720"/>
                  <a:gd name="connsiteX371" fmla="*/ 604512 w 2375026"/>
                  <a:gd name="connsiteY371" fmla="*/ 1423995 h 2093720"/>
                  <a:gd name="connsiteX372" fmla="*/ 637751 w 2375026"/>
                  <a:gd name="connsiteY372" fmla="*/ 1475596 h 2093720"/>
                  <a:gd name="connsiteX373" fmla="*/ 641611 w 2375026"/>
                  <a:gd name="connsiteY373" fmla="*/ 1492772 h 2093720"/>
                  <a:gd name="connsiteX374" fmla="*/ 644769 w 2375026"/>
                  <a:gd name="connsiteY374" fmla="*/ 1511299 h 2093720"/>
                  <a:gd name="connsiteX375" fmla="*/ 654156 w 2375026"/>
                  <a:gd name="connsiteY375" fmla="*/ 1512076 h 2093720"/>
                  <a:gd name="connsiteX376" fmla="*/ 672099 w 2375026"/>
                  <a:gd name="connsiteY376" fmla="*/ 1516586 h 2093720"/>
                  <a:gd name="connsiteX377" fmla="*/ 691610 w 2375026"/>
                  <a:gd name="connsiteY377" fmla="*/ 1514683 h 2093720"/>
                  <a:gd name="connsiteX378" fmla="*/ 757483 w 2375026"/>
                  <a:gd name="connsiteY378" fmla="*/ 1534355 h 2093720"/>
                  <a:gd name="connsiteX379" fmla="*/ 757720 w 2375026"/>
                  <a:gd name="connsiteY379" fmla="*/ 1535217 h 2093720"/>
                  <a:gd name="connsiteX380" fmla="*/ 755307 w 2375026"/>
                  <a:gd name="connsiteY380" fmla="*/ 1534787 h 2093720"/>
                  <a:gd name="connsiteX381" fmla="*/ 741001 w 2375026"/>
                  <a:gd name="connsiteY381" fmla="*/ 1533009 h 2093720"/>
                  <a:gd name="connsiteX382" fmla="*/ 739459 w 2375026"/>
                  <a:gd name="connsiteY382" fmla="*/ 1532877 h 2093720"/>
                  <a:gd name="connsiteX383" fmla="*/ 742510 w 2375026"/>
                  <a:gd name="connsiteY383" fmla="*/ 1535128 h 2093720"/>
                  <a:gd name="connsiteX384" fmla="*/ 745808 w 2375026"/>
                  <a:gd name="connsiteY384" fmla="*/ 1539197 h 2093720"/>
                  <a:gd name="connsiteX385" fmla="*/ 746045 w 2375026"/>
                  <a:gd name="connsiteY385" fmla="*/ 1540059 h 2093720"/>
                  <a:gd name="connsiteX386" fmla="*/ 743632 w 2375026"/>
                  <a:gd name="connsiteY386" fmla="*/ 1539628 h 2093720"/>
                  <a:gd name="connsiteX387" fmla="*/ 728620 w 2375026"/>
                  <a:gd name="connsiteY387" fmla="*/ 1538068 h 2093720"/>
                  <a:gd name="connsiteX388" fmla="*/ 735341 w 2375026"/>
                  <a:gd name="connsiteY388" fmla="*/ 1542800 h 2093720"/>
                  <a:gd name="connsiteX389" fmla="*/ 735546 w 2375026"/>
                  <a:gd name="connsiteY389" fmla="*/ 1543360 h 2093720"/>
                  <a:gd name="connsiteX390" fmla="*/ 733468 w 2375026"/>
                  <a:gd name="connsiteY390" fmla="*/ 1543081 h 2093720"/>
                  <a:gd name="connsiteX391" fmla="*/ 721151 w 2375026"/>
                  <a:gd name="connsiteY391" fmla="*/ 1541926 h 2093720"/>
                  <a:gd name="connsiteX392" fmla="*/ 719823 w 2375026"/>
                  <a:gd name="connsiteY392" fmla="*/ 1541840 h 2093720"/>
                  <a:gd name="connsiteX393" fmla="*/ 722450 w 2375026"/>
                  <a:gd name="connsiteY393" fmla="*/ 1543303 h 2093720"/>
                  <a:gd name="connsiteX394" fmla="*/ 725289 w 2375026"/>
                  <a:gd name="connsiteY394" fmla="*/ 1545945 h 2093720"/>
                  <a:gd name="connsiteX395" fmla="*/ 725494 w 2375026"/>
                  <a:gd name="connsiteY395" fmla="*/ 1546505 h 2093720"/>
                  <a:gd name="connsiteX396" fmla="*/ 723416 w 2375026"/>
                  <a:gd name="connsiteY396" fmla="*/ 1546226 h 2093720"/>
                  <a:gd name="connsiteX397" fmla="*/ 675190 w 2375026"/>
                  <a:gd name="connsiteY397" fmla="*/ 1543822 h 2093720"/>
                  <a:gd name="connsiteX398" fmla="*/ 668896 w 2375026"/>
                  <a:gd name="connsiteY398" fmla="*/ 1549474 h 2093720"/>
                  <a:gd name="connsiteX399" fmla="*/ 678418 w 2375026"/>
                  <a:gd name="connsiteY399" fmla="*/ 1547305 h 2093720"/>
                  <a:gd name="connsiteX400" fmla="*/ 680971 w 2375026"/>
                  <a:gd name="connsiteY400" fmla="*/ 1552554 h 2093720"/>
                  <a:gd name="connsiteX401" fmla="*/ 674754 w 2375026"/>
                  <a:gd name="connsiteY401" fmla="*/ 1555649 h 2093720"/>
                  <a:gd name="connsiteX402" fmla="*/ 677647 w 2375026"/>
                  <a:gd name="connsiteY402" fmla="*/ 1561693 h 2093720"/>
                  <a:gd name="connsiteX403" fmla="*/ 642021 w 2375026"/>
                  <a:gd name="connsiteY403" fmla="*/ 1579122 h 2093720"/>
                  <a:gd name="connsiteX404" fmla="*/ 642278 w 2375026"/>
                  <a:gd name="connsiteY404" fmla="*/ 1572519 h 2093720"/>
                  <a:gd name="connsiteX405" fmla="*/ 642126 w 2375026"/>
                  <a:gd name="connsiteY405" fmla="*/ 1572010 h 2093720"/>
                  <a:gd name="connsiteX406" fmla="*/ 637153 w 2375026"/>
                  <a:gd name="connsiteY406" fmla="*/ 1571676 h 2093720"/>
                  <a:gd name="connsiteX407" fmla="*/ 640660 w 2375026"/>
                  <a:gd name="connsiteY407" fmla="*/ 1568066 h 2093720"/>
                  <a:gd name="connsiteX408" fmla="*/ 640332 w 2375026"/>
                  <a:gd name="connsiteY408" fmla="*/ 1567639 h 2093720"/>
                  <a:gd name="connsiteX409" fmla="*/ 632545 w 2375026"/>
                  <a:gd name="connsiteY409" fmla="*/ 1571524 h 2093720"/>
                  <a:gd name="connsiteX410" fmla="*/ 601709 w 2375026"/>
                  <a:gd name="connsiteY410" fmla="*/ 1575811 h 2093720"/>
                  <a:gd name="connsiteX411" fmla="*/ 519992 w 2375026"/>
                  <a:gd name="connsiteY411" fmla="*/ 1530244 h 2093720"/>
                  <a:gd name="connsiteX412" fmla="*/ 518415 w 2375026"/>
                  <a:gd name="connsiteY412" fmla="*/ 1528297 h 2093720"/>
                  <a:gd name="connsiteX413" fmla="*/ 517583 w 2375026"/>
                  <a:gd name="connsiteY413" fmla="*/ 1527269 h 2093720"/>
                  <a:gd name="connsiteX414" fmla="*/ 507072 w 2375026"/>
                  <a:gd name="connsiteY414" fmla="*/ 1527073 h 2093720"/>
                  <a:gd name="connsiteX415" fmla="*/ 492436 w 2375026"/>
                  <a:gd name="connsiteY415" fmla="*/ 1527345 h 2093720"/>
                  <a:gd name="connsiteX416" fmla="*/ 485587 w 2375026"/>
                  <a:gd name="connsiteY416" fmla="*/ 1527729 h 2093720"/>
                  <a:gd name="connsiteX417" fmla="*/ 482138 w 2375026"/>
                  <a:gd name="connsiteY417" fmla="*/ 1530765 h 2093720"/>
                  <a:gd name="connsiteX418" fmla="*/ 475213 w 2375026"/>
                  <a:gd name="connsiteY418" fmla="*/ 1531875 h 2093720"/>
                  <a:gd name="connsiteX419" fmla="*/ 474876 w 2375026"/>
                  <a:gd name="connsiteY419" fmla="*/ 1533338 h 2093720"/>
                  <a:gd name="connsiteX420" fmla="*/ 473310 w 2375026"/>
                  <a:gd name="connsiteY420" fmla="*/ 1533731 h 2093720"/>
                  <a:gd name="connsiteX421" fmla="*/ 461123 w 2375026"/>
                  <a:gd name="connsiteY421" fmla="*/ 1534135 h 2093720"/>
                  <a:gd name="connsiteX422" fmla="*/ 461115 w 2375026"/>
                  <a:gd name="connsiteY422" fmla="*/ 1534137 h 2093720"/>
                  <a:gd name="connsiteX423" fmla="*/ 461109 w 2375026"/>
                  <a:gd name="connsiteY423" fmla="*/ 1534135 h 2093720"/>
                  <a:gd name="connsiteX424" fmla="*/ 454842 w 2375026"/>
                  <a:gd name="connsiteY424" fmla="*/ 1533318 h 2093720"/>
                  <a:gd name="connsiteX425" fmla="*/ 452321 w 2375026"/>
                  <a:gd name="connsiteY425" fmla="*/ 1532688 h 2093720"/>
                  <a:gd name="connsiteX426" fmla="*/ 453001 w 2375026"/>
                  <a:gd name="connsiteY426" fmla="*/ 1531596 h 2093720"/>
                  <a:gd name="connsiteX427" fmla="*/ 443353 w 2375026"/>
                  <a:gd name="connsiteY427" fmla="*/ 1528576 h 2093720"/>
                  <a:gd name="connsiteX428" fmla="*/ 443350 w 2375026"/>
                  <a:gd name="connsiteY428" fmla="*/ 1528529 h 2093720"/>
                  <a:gd name="connsiteX429" fmla="*/ 443330 w 2375026"/>
                  <a:gd name="connsiteY429" fmla="*/ 1528188 h 2093720"/>
                  <a:gd name="connsiteX430" fmla="*/ 429294 w 2375026"/>
                  <a:gd name="connsiteY430" fmla="*/ 1525848 h 2093720"/>
                  <a:gd name="connsiteX431" fmla="*/ 422999 w 2375026"/>
                  <a:gd name="connsiteY431" fmla="*/ 1525619 h 2093720"/>
                  <a:gd name="connsiteX432" fmla="*/ 422609 w 2375026"/>
                  <a:gd name="connsiteY432" fmla="*/ 1525575 h 2093720"/>
                  <a:gd name="connsiteX433" fmla="*/ 421752 w 2375026"/>
                  <a:gd name="connsiteY433" fmla="*/ 1525189 h 2093720"/>
                  <a:gd name="connsiteX434" fmla="*/ 428493 w 2375026"/>
                  <a:gd name="connsiteY434" fmla="*/ 1521940 h 2093720"/>
                  <a:gd name="connsiteX435" fmla="*/ 443589 w 2375026"/>
                  <a:gd name="connsiteY435" fmla="*/ 1517348 h 2093720"/>
                  <a:gd name="connsiteX436" fmla="*/ 445443 w 2375026"/>
                  <a:gd name="connsiteY436" fmla="*/ 1516157 h 2093720"/>
                  <a:gd name="connsiteX437" fmla="*/ 451215 w 2375026"/>
                  <a:gd name="connsiteY437" fmla="*/ 1507823 h 2093720"/>
                  <a:gd name="connsiteX438" fmla="*/ 464938 w 2375026"/>
                  <a:gd name="connsiteY438" fmla="*/ 1500350 h 2093720"/>
                  <a:gd name="connsiteX439" fmla="*/ 481485 w 2375026"/>
                  <a:gd name="connsiteY439" fmla="*/ 1507626 h 2093720"/>
                  <a:gd name="connsiteX440" fmla="*/ 484645 w 2375026"/>
                  <a:gd name="connsiteY440" fmla="*/ 1511193 h 2093720"/>
                  <a:gd name="connsiteX441" fmla="*/ 485634 w 2375026"/>
                  <a:gd name="connsiteY441" fmla="*/ 1511008 h 2093720"/>
                  <a:gd name="connsiteX442" fmla="*/ 490077 w 2375026"/>
                  <a:gd name="connsiteY442" fmla="*/ 1510179 h 2093720"/>
                  <a:gd name="connsiteX443" fmla="*/ 507072 w 2375026"/>
                  <a:gd name="connsiteY443" fmla="*/ 1509182 h 2093720"/>
                  <a:gd name="connsiteX444" fmla="*/ 515775 w 2375026"/>
                  <a:gd name="connsiteY444" fmla="*/ 1509437 h 2093720"/>
                  <a:gd name="connsiteX445" fmla="*/ 522708 w 2375026"/>
                  <a:gd name="connsiteY445" fmla="*/ 1510057 h 2093720"/>
                  <a:gd name="connsiteX446" fmla="*/ 532883 w 2375026"/>
                  <a:gd name="connsiteY446" fmla="*/ 1508352 h 2093720"/>
                  <a:gd name="connsiteX447" fmla="*/ 541930 w 2375026"/>
                  <a:gd name="connsiteY447" fmla="*/ 1507945 h 2093720"/>
                  <a:gd name="connsiteX448" fmla="*/ 548503 w 2375026"/>
                  <a:gd name="connsiteY448" fmla="*/ 1487464 h 2093720"/>
                  <a:gd name="connsiteX449" fmla="*/ 548211 w 2375026"/>
                  <a:gd name="connsiteY449" fmla="*/ 1463526 h 2093720"/>
                  <a:gd name="connsiteX450" fmla="*/ 527847 w 2375026"/>
                  <a:gd name="connsiteY450" fmla="*/ 1431182 h 2093720"/>
                  <a:gd name="connsiteX451" fmla="*/ 553002 w 2375026"/>
                  <a:gd name="connsiteY451" fmla="*/ 1331757 h 2093720"/>
                  <a:gd name="connsiteX452" fmla="*/ 556409 w 2375026"/>
                  <a:gd name="connsiteY452" fmla="*/ 1328472 h 2093720"/>
                  <a:gd name="connsiteX453" fmla="*/ 44254 w 2375026"/>
                  <a:gd name="connsiteY453" fmla="*/ 1245294 h 2093720"/>
                  <a:gd name="connsiteX454" fmla="*/ 60801 w 2375026"/>
                  <a:gd name="connsiteY454" fmla="*/ 1252570 h 2093720"/>
                  <a:gd name="connsiteX455" fmla="*/ 63960 w 2375026"/>
                  <a:gd name="connsiteY455" fmla="*/ 1256137 h 2093720"/>
                  <a:gd name="connsiteX456" fmla="*/ 69393 w 2375026"/>
                  <a:gd name="connsiteY456" fmla="*/ 1255123 h 2093720"/>
                  <a:gd name="connsiteX457" fmla="*/ 86388 w 2375026"/>
                  <a:gd name="connsiteY457" fmla="*/ 1254126 h 2093720"/>
                  <a:gd name="connsiteX458" fmla="*/ 95091 w 2375026"/>
                  <a:gd name="connsiteY458" fmla="*/ 1254381 h 2093720"/>
                  <a:gd name="connsiteX459" fmla="*/ 102024 w 2375026"/>
                  <a:gd name="connsiteY459" fmla="*/ 1255001 h 2093720"/>
                  <a:gd name="connsiteX460" fmla="*/ 112198 w 2375026"/>
                  <a:gd name="connsiteY460" fmla="*/ 1253296 h 2093720"/>
                  <a:gd name="connsiteX461" fmla="*/ 133694 w 2375026"/>
                  <a:gd name="connsiteY461" fmla="*/ 1253111 h 2093720"/>
                  <a:gd name="connsiteX462" fmla="*/ 133966 w 2375026"/>
                  <a:gd name="connsiteY462" fmla="*/ 1252869 h 2093720"/>
                  <a:gd name="connsiteX463" fmla="*/ 144539 w 2375026"/>
                  <a:gd name="connsiteY463" fmla="*/ 1251631 h 2093720"/>
                  <a:gd name="connsiteX464" fmla="*/ 191137 w 2375026"/>
                  <a:gd name="connsiteY464" fmla="*/ 1252499 h 2093720"/>
                  <a:gd name="connsiteX465" fmla="*/ 193229 w 2375026"/>
                  <a:gd name="connsiteY465" fmla="*/ 1253686 h 2093720"/>
                  <a:gd name="connsiteX466" fmla="*/ 233471 w 2375026"/>
                  <a:gd name="connsiteY466" fmla="*/ 1257020 h 2093720"/>
                  <a:gd name="connsiteX467" fmla="*/ 251415 w 2375026"/>
                  <a:gd name="connsiteY467" fmla="*/ 1261530 h 2093720"/>
                  <a:gd name="connsiteX468" fmla="*/ 270925 w 2375026"/>
                  <a:gd name="connsiteY468" fmla="*/ 1259628 h 2093720"/>
                  <a:gd name="connsiteX469" fmla="*/ 336798 w 2375026"/>
                  <a:gd name="connsiteY469" fmla="*/ 1279300 h 2093720"/>
                  <a:gd name="connsiteX470" fmla="*/ 337035 w 2375026"/>
                  <a:gd name="connsiteY470" fmla="*/ 1280162 h 2093720"/>
                  <a:gd name="connsiteX471" fmla="*/ 334621 w 2375026"/>
                  <a:gd name="connsiteY471" fmla="*/ 1279731 h 2093720"/>
                  <a:gd name="connsiteX472" fmla="*/ 320316 w 2375026"/>
                  <a:gd name="connsiteY472" fmla="*/ 1277953 h 2093720"/>
                  <a:gd name="connsiteX473" fmla="*/ 318774 w 2375026"/>
                  <a:gd name="connsiteY473" fmla="*/ 1277822 h 2093720"/>
                  <a:gd name="connsiteX474" fmla="*/ 321825 w 2375026"/>
                  <a:gd name="connsiteY474" fmla="*/ 1280073 h 2093720"/>
                  <a:gd name="connsiteX475" fmla="*/ 325123 w 2375026"/>
                  <a:gd name="connsiteY475" fmla="*/ 1284141 h 2093720"/>
                  <a:gd name="connsiteX476" fmla="*/ 325360 w 2375026"/>
                  <a:gd name="connsiteY476" fmla="*/ 1285004 h 2093720"/>
                  <a:gd name="connsiteX477" fmla="*/ 322946 w 2375026"/>
                  <a:gd name="connsiteY477" fmla="*/ 1284573 h 2093720"/>
                  <a:gd name="connsiteX478" fmla="*/ 307934 w 2375026"/>
                  <a:gd name="connsiteY478" fmla="*/ 1283012 h 2093720"/>
                  <a:gd name="connsiteX479" fmla="*/ 314656 w 2375026"/>
                  <a:gd name="connsiteY479" fmla="*/ 1287745 h 2093720"/>
                  <a:gd name="connsiteX480" fmla="*/ 314860 w 2375026"/>
                  <a:gd name="connsiteY480" fmla="*/ 1288305 h 2093720"/>
                  <a:gd name="connsiteX481" fmla="*/ 312782 w 2375026"/>
                  <a:gd name="connsiteY481" fmla="*/ 1288025 h 2093720"/>
                  <a:gd name="connsiteX482" fmla="*/ 300466 w 2375026"/>
                  <a:gd name="connsiteY482" fmla="*/ 1286870 h 2093720"/>
                  <a:gd name="connsiteX483" fmla="*/ 299138 w 2375026"/>
                  <a:gd name="connsiteY483" fmla="*/ 1286785 h 2093720"/>
                  <a:gd name="connsiteX484" fmla="*/ 301765 w 2375026"/>
                  <a:gd name="connsiteY484" fmla="*/ 1288247 h 2093720"/>
                  <a:gd name="connsiteX485" fmla="*/ 304604 w 2375026"/>
                  <a:gd name="connsiteY485" fmla="*/ 1290890 h 2093720"/>
                  <a:gd name="connsiteX486" fmla="*/ 304808 w 2375026"/>
                  <a:gd name="connsiteY486" fmla="*/ 1291450 h 2093720"/>
                  <a:gd name="connsiteX487" fmla="*/ 302730 w 2375026"/>
                  <a:gd name="connsiteY487" fmla="*/ 1291170 h 2093720"/>
                  <a:gd name="connsiteX488" fmla="*/ 254504 w 2375026"/>
                  <a:gd name="connsiteY488" fmla="*/ 1288767 h 2093720"/>
                  <a:gd name="connsiteX489" fmla="*/ 248212 w 2375026"/>
                  <a:gd name="connsiteY489" fmla="*/ 1294417 h 2093720"/>
                  <a:gd name="connsiteX490" fmla="*/ 257734 w 2375026"/>
                  <a:gd name="connsiteY490" fmla="*/ 1292248 h 2093720"/>
                  <a:gd name="connsiteX491" fmla="*/ 260286 w 2375026"/>
                  <a:gd name="connsiteY491" fmla="*/ 1297497 h 2093720"/>
                  <a:gd name="connsiteX492" fmla="*/ 254069 w 2375026"/>
                  <a:gd name="connsiteY492" fmla="*/ 1300592 h 2093720"/>
                  <a:gd name="connsiteX493" fmla="*/ 256963 w 2375026"/>
                  <a:gd name="connsiteY493" fmla="*/ 1306637 h 2093720"/>
                  <a:gd name="connsiteX494" fmla="*/ 221337 w 2375026"/>
                  <a:gd name="connsiteY494" fmla="*/ 1324066 h 2093720"/>
                  <a:gd name="connsiteX495" fmla="*/ 221594 w 2375026"/>
                  <a:gd name="connsiteY495" fmla="*/ 1317463 h 2093720"/>
                  <a:gd name="connsiteX496" fmla="*/ 221442 w 2375026"/>
                  <a:gd name="connsiteY496" fmla="*/ 1316954 h 2093720"/>
                  <a:gd name="connsiteX497" fmla="*/ 216469 w 2375026"/>
                  <a:gd name="connsiteY497" fmla="*/ 1316620 h 2093720"/>
                  <a:gd name="connsiteX498" fmla="*/ 219976 w 2375026"/>
                  <a:gd name="connsiteY498" fmla="*/ 1313010 h 2093720"/>
                  <a:gd name="connsiteX499" fmla="*/ 219648 w 2375026"/>
                  <a:gd name="connsiteY499" fmla="*/ 1312583 h 2093720"/>
                  <a:gd name="connsiteX500" fmla="*/ 211860 w 2375026"/>
                  <a:gd name="connsiteY500" fmla="*/ 1316468 h 2093720"/>
                  <a:gd name="connsiteX501" fmla="*/ 181024 w 2375026"/>
                  <a:gd name="connsiteY501" fmla="*/ 1320755 h 2093720"/>
                  <a:gd name="connsiteX502" fmla="*/ 157006 w 2375026"/>
                  <a:gd name="connsiteY502" fmla="*/ 1315261 h 2093720"/>
                  <a:gd name="connsiteX503" fmla="*/ 153867 w 2375026"/>
                  <a:gd name="connsiteY503" fmla="*/ 1313701 h 2093720"/>
                  <a:gd name="connsiteX504" fmla="*/ 153706 w 2375026"/>
                  <a:gd name="connsiteY504" fmla="*/ 1314220 h 2093720"/>
                  <a:gd name="connsiteX505" fmla="*/ 148717 w 2375026"/>
                  <a:gd name="connsiteY505" fmla="*/ 1337281 h 2093720"/>
                  <a:gd name="connsiteX506" fmla="*/ 138053 w 2375026"/>
                  <a:gd name="connsiteY506" fmla="*/ 1364862 h 2093720"/>
                  <a:gd name="connsiteX507" fmla="*/ 125453 w 2375026"/>
                  <a:gd name="connsiteY507" fmla="*/ 1387411 h 2093720"/>
                  <a:gd name="connsiteX508" fmla="*/ 122758 w 2375026"/>
                  <a:gd name="connsiteY508" fmla="*/ 1373606 h 2093720"/>
                  <a:gd name="connsiteX509" fmla="*/ 109509 w 2375026"/>
                  <a:gd name="connsiteY509" fmla="*/ 1386334 h 2093720"/>
                  <a:gd name="connsiteX510" fmla="*/ 108539 w 2375026"/>
                  <a:gd name="connsiteY510" fmla="*/ 1367346 h 2093720"/>
                  <a:gd name="connsiteX511" fmla="*/ 96904 w 2375026"/>
                  <a:gd name="connsiteY511" fmla="*/ 1381920 h 2093720"/>
                  <a:gd name="connsiteX512" fmla="*/ 100245 w 2375026"/>
                  <a:gd name="connsiteY512" fmla="*/ 1345393 h 2093720"/>
                  <a:gd name="connsiteX513" fmla="*/ 94429 w 2375026"/>
                  <a:gd name="connsiteY513" fmla="*/ 1283742 h 2093720"/>
                  <a:gd name="connsiteX514" fmla="*/ 101051 w 2375026"/>
                  <a:gd name="connsiteY514" fmla="*/ 1276627 h 2093720"/>
                  <a:gd name="connsiteX515" fmla="*/ 99308 w 2375026"/>
                  <a:gd name="connsiteY515" fmla="*/ 1275188 h 2093720"/>
                  <a:gd name="connsiteX516" fmla="*/ 97464 w 2375026"/>
                  <a:gd name="connsiteY516" fmla="*/ 1272910 h 2093720"/>
                  <a:gd name="connsiteX517" fmla="*/ 96899 w 2375026"/>
                  <a:gd name="connsiteY517" fmla="*/ 1272213 h 2093720"/>
                  <a:gd name="connsiteX518" fmla="*/ 86388 w 2375026"/>
                  <a:gd name="connsiteY518" fmla="*/ 1272017 h 2093720"/>
                  <a:gd name="connsiteX519" fmla="*/ 71752 w 2375026"/>
                  <a:gd name="connsiteY519" fmla="*/ 1272289 h 2093720"/>
                  <a:gd name="connsiteX520" fmla="*/ 64903 w 2375026"/>
                  <a:gd name="connsiteY520" fmla="*/ 1272673 h 2093720"/>
                  <a:gd name="connsiteX521" fmla="*/ 61454 w 2375026"/>
                  <a:gd name="connsiteY521" fmla="*/ 1275709 h 2093720"/>
                  <a:gd name="connsiteX522" fmla="*/ 54529 w 2375026"/>
                  <a:gd name="connsiteY522" fmla="*/ 1276819 h 2093720"/>
                  <a:gd name="connsiteX523" fmla="*/ 54192 w 2375026"/>
                  <a:gd name="connsiteY523" fmla="*/ 1278282 h 2093720"/>
                  <a:gd name="connsiteX524" fmla="*/ 52626 w 2375026"/>
                  <a:gd name="connsiteY524" fmla="*/ 1278675 h 2093720"/>
                  <a:gd name="connsiteX525" fmla="*/ 40439 w 2375026"/>
                  <a:gd name="connsiteY525" fmla="*/ 1279079 h 2093720"/>
                  <a:gd name="connsiteX526" fmla="*/ 40431 w 2375026"/>
                  <a:gd name="connsiteY526" fmla="*/ 1279081 h 2093720"/>
                  <a:gd name="connsiteX527" fmla="*/ 40425 w 2375026"/>
                  <a:gd name="connsiteY527" fmla="*/ 1279079 h 2093720"/>
                  <a:gd name="connsiteX528" fmla="*/ 34158 w 2375026"/>
                  <a:gd name="connsiteY528" fmla="*/ 1278262 h 2093720"/>
                  <a:gd name="connsiteX529" fmla="*/ 31637 w 2375026"/>
                  <a:gd name="connsiteY529" fmla="*/ 1277632 h 2093720"/>
                  <a:gd name="connsiteX530" fmla="*/ 32317 w 2375026"/>
                  <a:gd name="connsiteY530" fmla="*/ 1276540 h 2093720"/>
                  <a:gd name="connsiteX531" fmla="*/ 22669 w 2375026"/>
                  <a:gd name="connsiteY531" fmla="*/ 1273520 h 2093720"/>
                  <a:gd name="connsiteX532" fmla="*/ 22669 w 2375026"/>
                  <a:gd name="connsiteY532" fmla="*/ 1273508 h 2093720"/>
                  <a:gd name="connsiteX533" fmla="*/ 22645 w 2375026"/>
                  <a:gd name="connsiteY533" fmla="*/ 1273132 h 2093720"/>
                  <a:gd name="connsiteX534" fmla="*/ 8610 w 2375026"/>
                  <a:gd name="connsiteY534" fmla="*/ 1270792 h 2093720"/>
                  <a:gd name="connsiteX535" fmla="*/ 2315 w 2375026"/>
                  <a:gd name="connsiteY535" fmla="*/ 1270563 h 2093720"/>
                  <a:gd name="connsiteX536" fmla="*/ 1925 w 2375026"/>
                  <a:gd name="connsiteY536" fmla="*/ 1270519 h 2093720"/>
                  <a:gd name="connsiteX537" fmla="*/ 1068 w 2375026"/>
                  <a:gd name="connsiteY537" fmla="*/ 1270133 h 2093720"/>
                  <a:gd name="connsiteX538" fmla="*/ 7809 w 2375026"/>
                  <a:gd name="connsiteY538" fmla="*/ 1266884 h 2093720"/>
                  <a:gd name="connsiteX539" fmla="*/ 22905 w 2375026"/>
                  <a:gd name="connsiteY539" fmla="*/ 1262292 h 2093720"/>
                  <a:gd name="connsiteX540" fmla="*/ 24759 w 2375026"/>
                  <a:gd name="connsiteY540" fmla="*/ 1261101 h 2093720"/>
                  <a:gd name="connsiteX541" fmla="*/ 30531 w 2375026"/>
                  <a:gd name="connsiteY541" fmla="*/ 1252767 h 2093720"/>
                  <a:gd name="connsiteX542" fmla="*/ 44254 w 2375026"/>
                  <a:gd name="connsiteY542" fmla="*/ 1245294 h 2093720"/>
                  <a:gd name="connsiteX543" fmla="*/ 478219 w 2375026"/>
                  <a:gd name="connsiteY543" fmla="*/ 856674 h 2093720"/>
                  <a:gd name="connsiteX544" fmla="*/ 484396 w 2375026"/>
                  <a:gd name="connsiteY544" fmla="*/ 877928 h 2093720"/>
                  <a:gd name="connsiteX545" fmla="*/ 497572 w 2375026"/>
                  <a:gd name="connsiteY545" fmla="*/ 875532 h 2093720"/>
                  <a:gd name="connsiteX546" fmla="*/ 499968 w 2375026"/>
                  <a:gd name="connsiteY546" fmla="*/ 888709 h 2093720"/>
                  <a:gd name="connsiteX547" fmla="*/ 508408 w 2375026"/>
                  <a:gd name="connsiteY547" fmla="*/ 891132 h 2093720"/>
                  <a:gd name="connsiteX548" fmla="*/ 511334 w 2375026"/>
                  <a:gd name="connsiteY548" fmla="*/ 912749 h 2093720"/>
                  <a:gd name="connsiteX549" fmla="*/ 520277 w 2375026"/>
                  <a:gd name="connsiteY549" fmla="*/ 919214 h 2093720"/>
                  <a:gd name="connsiteX550" fmla="*/ 515541 w 2375026"/>
                  <a:gd name="connsiteY550" fmla="*/ 934229 h 2093720"/>
                  <a:gd name="connsiteX551" fmla="*/ 526322 w 2375026"/>
                  <a:gd name="connsiteY551" fmla="*/ 937822 h 2093720"/>
                  <a:gd name="connsiteX552" fmla="*/ 526322 w 2375026"/>
                  <a:gd name="connsiteY552" fmla="*/ 952197 h 2093720"/>
                  <a:gd name="connsiteX553" fmla="*/ 559561 w 2375026"/>
                  <a:gd name="connsiteY553" fmla="*/ 1003798 h 2093720"/>
                  <a:gd name="connsiteX554" fmla="*/ 563421 w 2375026"/>
                  <a:gd name="connsiteY554" fmla="*/ 1020974 h 2093720"/>
                  <a:gd name="connsiteX555" fmla="*/ 566579 w 2375026"/>
                  <a:gd name="connsiteY555" fmla="*/ 1039501 h 2093720"/>
                  <a:gd name="connsiteX556" fmla="*/ 575966 w 2375026"/>
                  <a:gd name="connsiteY556" fmla="*/ 1040278 h 2093720"/>
                  <a:gd name="connsiteX557" fmla="*/ 593909 w 2375026"/>
                  <a:gd name="connsiteY557" fmla="*/ 1044788 h 2093720"/>
                  <a:gd name="connsiteX558" fmla="*/ 613420 w 2375026"/>
                  <a:gd name="connsiteY558" fmla="*/ 1042885 h 2093720"/>
                  <a:gd name="connsiteX559" fmla="*/ 679293 w 2375026"/>
                  <a:gd name="connsiteY559" fmla="*/ 1062557 h 2093720"/>
                  <a:gd name="connsiteX560" fmla="*/ 679530 w 2375026"/>
                  <a:gd name="connsiteY560" fmla="*/ 1063419 h 2093720"/>
                  <a:gd name="connsiteX561" fmla="*/ 677117 w 2375026"/>
                  <a:gd name="connsiteY561" fmla="*/ 1062989 h 2093720"/>
                  <a:gd name="connsiteX562" fmla="*/ 662811 w 2375026"/>
                  <a:gd name="connsiteY562" fmla="*/ 1061211 h 2093720"/>
                  <a:gd name="connsiteX563" fmla="*/ 661269 w 2375026"/>
                  <a:gd name="connsiteY563" fmla="*/ 1061079 h 2093720"/>
                  <a:gd name="connsiteX564" fmla="*/ 664320 w 2375026"/>
                  <a:gd name="connsiteY564" fmla="*/ 1063330 h 2093720"/>
                  <a:gd name="connsiteX565" fmla="*/ 667618 w 2375026"/>
                  <a:gd name="connsiteY565" fmla="*/ 1067399 h 2093720"/>
                  <a:gd name="connsiteX566" fmla="*/ 667855 w 2375026"/>
                  <a:gd name="connsiteY566" fmla="*/ 1068261 h 2093720"/>
                  <a:gd name="connsiteX567" fmla="*/ 665442 w 2375026"/>
                  <a:gd name="connsiteY567" fmla="*/ 1067830 h 2093720"/>
                  <a:gd name="connsiteX568" fmla="*/ 650430 w 2375026"/>
                  <a:gd name="connsiteY568" fmla="*/ 1066270 h 2093720"/>
                  <a:gd name="connsiteX569" fmla="*/ 657151 w 2375026"/>
                  <a:gd name="connsiteY569" fmla="*/ 1071002 h 2093720"/>
                  <a:gd name="connsiteX570" fmla="*/ 657356 w 2375026"/>
                  <a:gd name="connsiteY570" fmla="*/ 1071562 h 2093720"/>
                  <a:gd name="connsiteX571" fmla="*/ 655278 w 2375026"/>
                  <a:gd name="connsiteY571" fmla="*/ 1071283 h 2093720"/>
                  <a:gd name="connsiteX572" fmla="*/ 642961 w 2375026"/>
                  <a:gd name="connsiteY572" fmla="*/ 1070128 h 2093720"/>
                  <a:gd name="connsiteX573" fmla="*/ 641633 w 2375026"/>
                  <a:gd name="connsiteY573" fmla="*/ 1070042 h 2093720"/>
                  <a:gd name="connsiteX574" fmla="*/ 644260 w 2375026"/>
                  <a:gd name="connsiteY574" fmla="*/ 1071505 h 2093720"/>
                  <a:gd name="connsiteX575" fmla="*/ 647099 w 2375026"/>
                  <a:gd name="connsiteY575" fmla="*/ 1074147 h 2093720"/>
                  <a:gd name="connsiteX576" fmla="*/ 647304 w 2375026"/>
                  <a:gd name="connsiteY576" fmla="*/ 1074707 h 2093720"/>
                  <a:gd name="connsiteX577" fmla="*/ 645226 w 2375026"/>
                  <a:gd name="connsiteY577" fmla="*/ 1074428 h 2093720"/>
                  <a:gd name="connsiteX578" fmla="*/ 597000 w 2375026"/>
                  <a:gd name="connsiteY578" fmla="*/ 1072024 h 2093720"/>
                  <a:gd name="connsiteX579" fmla="*/ 590706 w 2375026"/>
                  <a:gd name="connsiteY579" fmla="*/ 1077676 h 2093720"/>
                  <a:gd name="connsiteX580" fmla="*/ 600228 w 2375026"/>
                  <a:gd name="connsiteY580" fmla="*/ 1075507 h 2093720"/>
                  <a:gd name="connsiteX581" fmla="*/ 602781 w 2375026"/>
                  <a:gd name="connsiteY581" fmla="*/ 1080756 h 2093720"/>
                  <a:gd name="connsiteX582" fmla="*/ 596564 w 2375026"/>
                  <a:gd name="connsiteY582" fmla="*/ 1083851 h 2093720"/>
                  <a:gd name="connsiteX583" fmla="*/ 599457 w 2375026"/>
                  <a:gd name="connsiteY583" fmla="*/ 1089895 h 2093720"/>
                  <a:gd name="connsiteX584" fmla="*/ 563831 w 2375026"/>
                  <a:gd name="connsiteY584" fmla="*/ 1107324 h 2093720"/>
                  <a:gd name="connsiteX585" fmla="*/ 564088 w 2375026"/>
                  <a:gd name="connsiteY585" fmla="*/ 1100721 h 2093720"/>
                  <a:gd name="connsiteX586" fmla="*/ 563936 w 2375026"/>
                  <a:gd name="connsiteY586" fmla="*/ 1100212 h 2093720"/>
                  <a:gd name="connsiteX587" fmla="*/ 558963 w 2375026"/>
                  <a:gd name="connsiteY587" fmla="*/ 1099878 h 2093720"/>
                  <a:gd name="connsiteX588" fmla="*/ 562470 w 2375026"/>
                  <a:gd name="connsiteY588" fmla="*/ 1096268 h 2093720"/>
                  <a:gd name="connsiteX589" fmla="*/ 562142 w 2375026"/>
                  <a:gd name="connsiteY589" fmla="*/ 1095841 h 2093720"/>
                  <a:gd name="connsiteX590" fmla="*/ 554355 w 2375026"/>
                  <a:gd name="connsiteY590" fmla="*/ 1099726 h 2093720"/>
                  <a:gd name="connsiteX591" fmla="*/ 523519 w 2375026"/>
                  <a:gd name="connsiteY591" fmla="*/ 1104013 h 2093720"/>
                  <a:gd name="connsiteX592" fmla="*/ 441802 w 2375026"/>
                  <a:gd name="connsiteY592" fmla="*/ 1058446 h 2093720"/>
                  <a:gd name="connsiteX593" fmla="*/ 440205 w 2375026"/>
                  <a:gd name="connsiteY593" fmla="*/ 1056474 h 2093720"/>
                  <a:gd name="connsiteX594" fmla="*/ 439393 w 2375026"/>
                  <a:gd name="connsiteY594" fmla="*/ 1055471 h 2093720"/>
                  <a:gd name="connsiteX595" fmla="*/ 428882 w 2375026"/>
                  <a:gd name="connsiteY595" fmla="*/ 1055275 h 2093720"/>
                  <a:gd name="connsiteX596" fmla="*/ 414246 w 2375026"/>
                  <a:gd name="connsiteY596" fmla="*/ 1055547 h 2093720"/>
                  <a:gd name="connsiteX597" fmla="*/ 407397 w 2375026"/>
                  <a:gd name="connsiteY597" fmla="*/ 1055931 h 2093720"/>
                  <a:gd name="connsiteX598" fmla="*/ 403948 w 2375026"/>
                  <a:gd name="connsiteY598" fmla="*/ 1058967 h 2093720"/>
                  <a:gd name="connsiteX599" fmla="*/ 397023 w 2375026"/>
                  <a:gd name="connsiteY599" fmla="*/ 1060078 h 2093720"/>
                  <a:gd name="connsiteX600" fmla="*/ 396686 w 2375026"/>
                  <a:gd name="connsiteY600" fmla="*/ 1061540 h 2093720"/>
                  <a:gd name="connsiteX601" fmla="*/ 395120 w 2375026"/>
                  <a:gd name="connsiteY601" fmla="*/ 1061933 h 2093720"/>
                  <a:gd name="connsiteX602" fmla="*/ 382933 w 2375026"/>
                  <a:gd name="connsiteY602" fmla="*/ 1062338 h 2093720"/>
                  <a:gd name="connsiteX603" fmla="*/ 382925 w 2375026"/>
                  <a:gd name="connsiteY603" fmla="*/ 1062339 h 2093720"/>
                  <a:gd name="connsiteX604" fmla="*/ 382919 w 2375026"/>
                  <a:gd name="connsiteY604" fmla="*/ 1062337 h 2093720"/>
                  <a:gd name="connsiteX605" fmla="*/ 376652 w 2375026"/>
                  <a:gd name="connsiteY605" fmla="*/ 1061520 h 2093720"/>
                  <a:gd name="connsiteX606" fmla="*/ 374131 w 2375026"/>
                  <a:gd name="connsiteY606" fmla="*/ 1060890 h 2093720"/>
                  <a:gd name="connsiteX607" fmla="*/ 374811 w 2375026"/>
                  <a:gd name="connsiteY607" fmla="*/ 1059798 h 2093720"/>
                  <a:gd name="connsiteX608" fmla="*/ 365163 w 2375026"/>
                  <a:gd name="connsiteY608" fmla="*/ 1056778 h 2093720"/>
                  <a:gd name="connsiteX609" fmla="*/ 365140 w 2375026"/>
                  <a:gd name="connsiteY609" fmla="*/ 1056391 h 2093720"/>
                  <a:gd name="connsiteX610" fmla="*/ 351103 w 2375026"/>
                  <a:gd name="connsiteY610" fmla="*/ 1054050 h 2093720"/>
                  <a:gd name="connsiteX611" fmla="*/ 344809 w 2375026"/>
                  <a:gd name="connsiteY611" fmla="*/ 1053821 h 2093720"/>
                  <a:gd name="connsiteX612" fmla="*/ 344419 w 2375026"/>
                  <a:gd name="connsiteY612" fmla="*/ 1053777 h 2093720"/>
                  <a:gd name="connsiteX613" fmla="*/ 343562 w 2375026"/>
                  <a:gd name="connsiteY613" fmla="*/ 1053391 h 2093720"/>
                  <a:gd name="connsiteX614" fmla="*/ 350303 w 2375026"/>
                  <a:gd name="connsiteY614" fmla="*/ 1050142 h 2093720"/>
                  <a:gd name="connsiteX615" fmla="*/ 365399 w 2375026"/>
                  <a:gd name="connsiteY615" fmla="*/ 1045550 h 2093720"/>
                  <a:gd name="connsiteX616" fmla="*/ 367253 w 2375026"/>
                  <a:gd name="connsiteY616" fmla="*/ 1044359 h 2093720"/>
                  <a:gd name="connsiteX617" fmla="*/ 373025 w 2375026"/>
                  <a:gd name="connsiteY617" fmla="*/ 1036025 h 2093720"/>
                  <a:gd name="connsiteX618" fmla="*/ 386748 w 2375026"/>
                  <a:gd name="connsiteY618" fmla="*/ 1028552 h 2093720"/>
                  <a:gd name="connsiteX619" fmla="*/ 403295 w 2375026"/>
                  <a:gd name="connsiteY619" fmla="*/ 1035828 h 2093720"/>
                  <a:gd name="connsiteX620" fmla="*/ 406455 w 2375026"/>
                  <a:gd name="connsiteY620" fmla="*/ 1039395 h 2093720"/>
                  <a:gd name="connsiteX621" fmla="*/ 407474 w 2375026"/>
                  <a:gd name="connsiteY621" fmla="*/ 1039205 h 2093720"/>
                  <a:gd name="connsiteX622" fmla="*/ 411887 w 2375026"/>
                  <a:gd name="connsiteY622" fmla="*/ 1038381 h 2093720"/>
                  <a:gd name="connsiteX623" fmla="*/ 428882 w 2375026"/>
                  <a:gd name="connsiteY623" fmla="*/ 1037384 h 2093720"/>
                  <a:gd name="connsiteX624" fmla="*/ 437585 w 2375026"/>
                  <a:gd name="connsiteY624" fmla="*/ 1037639 h 2093720"/>
                  <a:gd name="connsiteX625" fmla="*/ 444518 w 2375026"/>
                  <a:gd name="connsiteY625" fmla="*/ 1038259 h 2093720"/>
                  <a:gd name="connsiteX626" fmla="*/ 454693 w 2375026"/>
                  <a:gd name="connsiteY626" fmla="*/ 1036554 h 2093720"/>
                  <a:gd name="connsiteX627" fmla="*/ 463740 w 2375026"/>
                  <a:gd name="connsiteY627" fmla="*/ 1036147 h 2093720"/>
                  <a:gd name="connsiteX628" fmla="*/ 470313 w 2375026"/>
                  <a:gd name="connsiteY628" fmla="*/ 1015666 h 2093720"/>
                  <a:gd name="connsiteX629" fmla="*/ 470021 w 2375026"/>
                  <a:gd name="connsiteY629" fmla="*/ 991728 h 2093720"/>
                  <a:gd name="connsiteX630" fmla="*/ 449657 w 2375026"/>
                  <a:gd name="connsiteY630" fmla="*/ 959384 h 2093720"/>
                  <a:gd name="connsiteX631" fmla="*/ 474812 w 2375026"/>
                  <a:gd name="connsiteY631" fmla="*/ 859959 h 2093720"/>
                  <a:gd name="connsiteX632" fmla="*/ 478219 w 2375026"/>
                  <a:gd name="connsiteY632" fmla="*/ 856674 h 2093720"/>
                  <a:gd name="connsiteX633" fmla="*/ 769591 w 2375026"/>
                  <a:gd name="connsiteY633" fmla="*/ 720895 h 2093720"/>
                  <a:gd name="connsiteX634" fmla="*/ 786138 w 2375026"/>
                  <a:gd name="connsiteY634" fmla="*/ 728171 h 2093720"/>
                  <a:gd name="connsiteX635" fmla="*/ 789297 w 2375026"/>
                  <a:gd name="connsiteY635" fmla="*/ 731738 h 2093720"/>
                  <a:gd name="connsiteX636" fmla="*/ 794730 w 2375026"/>
                  <a:gd name="connsiteY636" fmla="*/ 730724 h 2093720"/>
                  <a:gd name="connsiteX637" fmla="*/ 811725 w 2375026"/>
                  <a:gd name="connsiteY637" fmla="*/ 729727 h 2093720"/>
                  <a:gd name="connsiteX638" fmla="*/ 820428 w 2375026"/>
                  <a:gd name="connsiteY638" fmla="*/ 729982 h 2093720"/>
                  <a:gd name="connsiteX639" fmla="*/ 827361 w 2375026"/>
                  <a:gd name="connsiteY639" fmla="*/ 730602 h 2093720"/>
                  <a:gd name="connsiteX640" fmla="*/ 837535 w 2375026"/>
                  <a:gd name="connsiteY640" fmla="*/ 728897 h 2093720"/>
                  <a:gd name="connsiteX641" fmla="*/ 866937 w 2375026"/>
                  <a:gd name="connsiteY641" fmla="*/ 727576 h 2093720"/>
                  <a:gd name="connsiteX642" fmla="*/ 869876 w 2375026"/>
                  <a:gd name="connsiteY642" fmla="*/ 727232 h 2093720"/>
                  <a:gd name="connsiteX643" fmla="*/ 916474 w 2375026"/>
                  <a:gd name="connsiteY643" fmla="*/ 728100 h 2093720"/>
                  <a:gd name="connsiteX644" fmla="*/ 918566 w 2375026"/>
                  <a:gd name="connsiteY644" fmla="*/ 729287 h 2093720"/>
                  <a:gd name="connsiteX645" fmla="*/ 958808 w 2375026"/>
                  <a:gd name="connsiteY645" fmla="*/ 732621 h 2093720"/>
                  <a:gd name="connsiteX646" fmla="*/ 976752 w 2375026"/>
                  <a:gd name="connsiteY646" fmla="*/ 737131 h 2093720"/>
                  <a:gd name="connsiteX647" fmla="*/ 996262 w 2375026"/>
                  <a:gd name="connsiteY647" fmla="*/ 735229 h 2093720"/>
                  <a:gd name="connsiteX648" fmla="*/ 1062135 w 2375026"/>
                  <a:gd name="connsiteY648" fmla="*/ 754901 h 2093720"/>
                  <a:gd name="connsiteX649" fmla="*/ 1062372 w 2375026"/>
                  <a:gd name="connsiteY649" fmla="*/ 755763 h 2093720"/>
                  <a:gd name="connsiteX650" fmla="*/ 1059958 w 2375026"/>
                  <a:gd name="connsiteY650" fmla="*/ 755332 h 2093720"/>
                  <a:gd name="connsiteX651" fmla="*/ 1045653 w 2375026"/>
                  <a:gd name="connsiteY651" fmla="*/ 753554 h 2093720"/>
                  <a:gd name="connsiteX652" fmla="*/ 1044111 w 2375026"/>
                  <a:gd name="connsiteY652" fmla="*/ 753423 h 2093720"/>
                  <a:gd name="connsiteX653" fmla="*/ 1047162 w 2375026"/>
                  <a:gd name="connsiteY653" fmla="*/ 755674 h 2093720"/>
                  <a:gd name="connsiteX654" fmla="*/ 1050460 w 2375026"/>
                  <a:gd name="connsiteY654" fmla="*/ 759742 h 2093720"/>
                  <a:gd name="connsiteX655" fmla="*/ 1050697 w 2375026"/>
                  <a:gd name="connsiteY655" fmla="*/ 760605 h 2093720"/>
                  <a:gd name="connsiteX656" fmla="*/ 1048283 w 2375026"/>
                  <a:gd name="connsiteY656" fmla="*/ 760174 h 2093720"/>
                  <a:gd name="connsiteX657" fmla="*/ 1033271 w 2375026"/>
                  <a:gd name="connsiteY657" fmla="*/ 758613 h 2093720"/>
                  <a:gd name="connsiteX658" fmla="*/ 1039993 w 2375026"/>
                  <a:gd name="connsiteY658" fmla="*/ 763346 h 2093720"/>
                  <a:gd name="connsiteX659" fmla="*/ 1040197 w 2375026"/>
                  <a:gd name="connsiteY659" fmla="*/ 763906 h 2093720"/>
                  <a:gd name="connsiteX660" fmla="*/ 1038119 w 2375026"/>
                  <a:gd name="connsiteY660" fmla="*/ 763626 h 2093720"/>
                  <a:gd name="connsiteX661" fmla="*/ 1025803 w 2375026"/>
                  <a:gd name="connsiteY661" fmla="*/ 762471 h 2093720"/>
                  <a:gd name="connsiteX662" fmla="*/ 1024475 w 2375026"/>
                  <a:gd name="connsiteY662" fmla="*/ 762386 h 2093720"/>
                  <a:gd name="connsiteX663" fmla="*/ 1027102 w 2375026"/>
                  <a:gd name="connsiteY663" fmla="*/ 763848 h 2093720"/>
                  <a:gd name="connsiteX664" fmla="*/ 1029941 w 2375026"/>
                  <a:gd name="connsiteY664" fmla="*/ 766491 h 2093720"/>
                  <a:gd name="connsiteX665" fmla="*/ 1030145 w 2375026"/>
                  <a:gd name="connsiteY665" fmla="*/ 767051 h 2093720"/>
                  <a:gd name="connsiteX666" fmla="*/ 1028067 w 2375026"/>
                  <a:gd name="connsiteY666" fmla="*/ 766771 h 2093720"/>
                  <a:gd name="connsiteX667" fmla="*/ 979841 w 2375026"/>
                  <a:gd name="connsiteY667" fmla="*/ 764368 h 2093720"/>
                  <a:gd name="connsiteX668" fmla="*/ 973549 w 2375026"/>
                  <a:gd name="connsiteY668" fmla="*/ 770018 h 2093720"/>
                  <a:gd name="connsiteX669" fmla="*/ 983071 w 2375026"/>
                  <a:gd name="connsiteY669" fmla="*/ 767849 h 2093720"/>
                  <a:gd name="connsiteX670" fmla="*/ 985623 w 2375026"/>
                  <a:gd name="connsiteY670" fmla="*/ 773098 h 2093720"/>
                  <a:gd name="connsiteX671" fmla="*/ 979406 w 2375026"/>
                  <a:gd name="connsiteY671" fmla="*/ 776193 h 2093720"/>
                  <a:gd name="connsiteX672" fmla="*/ 982300 w 2375026"/>
                  <a:gd name="connsiteY672" fmla="*/ 782238 h 2093720"/>
                  <a:gd name="connsiteX673" fmla="*/ 946674 w 2375026"/>
                  <a:gd name="connsiteY673" fmla="*/ 799667 h 2093720"/>
                  <a:gd name="connsiteX674" fmla="*/ 946931 w 2375026"/>
                  <a:gd name="connsiteY674" fmla="*/ 793064 h 2093720"/>
                  <a:gd name="connsiteX675" fmla="*/ 946779 w 2375026"/>
                  <a:gd name="connsiteY675" fmla="*/ 792555 h 2093720"/>
                  <a:gd name="connsiteX676" fmla="*/ 941806 w 2375026"/>
                  <a:gd name="connsiteY676" fmla="*/ 792221 h 2093720"/>
                  <a:gd name="connsiteX677" fmla="*/ 945313 w 2375026"/>
                  <a:gd name="connsiteY677" fmla="*/ 788611 h 2093720"/>
                  <a:gd name="connsiteX678" fmla="*/ 944985 w 2375026"/>
                  <a:gd name="connsiteY678" fmla="*/ 788184 h 2093720"/>
                  <a:gd name="connsiteX679" fmla="*/ 937197 w 2375026"/>
                  <a:gd name="connsiteY679" fmla="*/ 792069 h 2093720"/>
                  <a:gd name="connsiteX680" fmla="*/ 906361 w 2375026"/>
                  <a:gd name="connsiteY680" fmla="*/ 796356 h 2093720"/>
                  <a:gd name="connsiteX681" fmla="*/ 882343 w 2375026"/>
                  <a:gd name="connsiteY681" fmla="*/ 790862 h 2093720"/>
                  <a:gd name="connsiteX682" fmla="*/ 879204 w 2375026"/>
                  <a:gd name="connsiteY682" fmla="*/ 789302 h 2093720"/>
                  <a:gd name="connsiteX683" fmla="*/ 879043 w 2375026"/>
                  <a:gd name="connsiteY683" fmla="*/ 789821 h 2093720"/>
                  <a:gd name="connsiteX684" fmla="*/ 874054 w 2375026"/>
                  <a:gd name="connsiteY684" fmla="*/ 812882 h 2093720"/>
                  <a:gd name="connsiteX685" fmla="*/ 863390 w 2375026"/>
                  <a:gd name="connsiteY685" fmla="*/ 840463 h 2093720"/>
                  <a:gd name="connsiteX686" fmla="*/ 850790 w 2375026"/>
                  <a:gd name="connsiteY686" fmla="*/ 863012 h 2093720"/>
                  <a:gd name="connsiteX687" fmla="*/ 848095 w 2375026"/>
                  <a:gd name="connsiteY687" fmla="*/ 849207 h 2093720"/>
                  <a:gd name="connsiteX688" fmla="*/ 834846 w 2375026"/>
                  <a:gd name="connsiteY688" fmla="*/ 861935 h 2093720"/>
                  <a:gd name="connsiteX689" fmla="*/ 833876 w 2375026"/>
                  <a:gd name="connsiteY689" fmla="*/ 842947 h 2093720"/>
                  <a:gd name="connsiteX690" fmla="*/ 822241 w 2375026"/>
                  <a:gd name="connsiteY690" fmla="*/ 857521 h 2093720"/>
                  <a:gd name="connsiteX691" fmla="*/ 825582 w 2375026"/>
                  <a:gd name="connsiteY691" fmla="*/ 820994 h 2093720"/>
                  <a:gd name="connsiteX692" fmla="*/ 819766 w 2375026"/>
                  <a:gd name="connsiteY692" fmla="*/ 759343 h 2093720"/>
                  <a:gd name="connsiteX693" fmla="*/ 826388 w 2375026"/>
                  <a:gd name="connsiteY693" fmla="*/ 752228 h 2093720"/>
                  <a:gd name="connsiteX694" fmla="*/ 824645 w 2375026"/>
                  <a:gd name="connsiteY694" fmla="*/ 750789 h 2093720"/>
                  <a:gd name="connsiteX695" fmla="*/ 822819 w 2375026"/>
                  <a:gd name="connsiteY695" fmla="*/ 748533 h 2093720"/>
                  <a:gd name="connsiteX696" fmla="*/ 822236 w 2375026"/>
                  <a:gd name="connsiteY696" fmla="*/ 747814 h 2093720"/>
                  <a:gd name="connsiteX697" fmla="*/ 811725 w 2375026"/>
                  <a:gd name="connsiteY697" fmla="*/ 747618 h 2093720"/>
                  <a:gd name="connsiteX698" fmla="*/ 797089 w 2375026"/>
                  <a:gd name="connsiteY698" fmla="*/ 747890 h 2093720"/>
                  <a:gd name="connsiteX699" fmla="*/ 790240 w 2375026"/>
                  <a:gd name="connsiteY699" fmla="*/ 748274 h 2093720"/>
                  <a:gd name="connsiteX700" fmla="*/ 786791 w 2375026"/>
                  <a:gd name="connsiteY700" fmla="*/ 751310 h 2093720"/>
                  <a:gd name="connsiteX701" fmla="*/ 779866 w 2375026"/>
                  <a:gd name="connsiteY701" fmla="*/ 752421 h 2093720"/>
                  <a:gd name="connsiteX702" fmla="*/ 779529 w 2375026"/>
                  <a:gd name="connsiteY702" fmla="*/ 753883 h 2093720"/>
                  <a:gd name="connsiteX703" fmla="*/ 777963 w 2375026"/>
                  <a:gd name="connsiteY703" fmla="*/ 754276 h 2093720"/>
                  <a:gd name="connsiteX704" fmla="*/ 765776 w 2375026"/>
                  <a:gd name="connsiteY704" fmla="*/ 754681 h 2093720"/>
                  <a:gd name="connsiteX705" fmla="*/ 765768 w 2375026"/>
                  <a:gd name="connsiteY705" fmla="*/ 754682 h 2093720"/>
                  <a:gd name="connsiteX706" fmla="*/ 765762 w 2375026"/>
                  <a:gd name="connsiteY706" fmla="*/ 754680 h 2093720"/>
                  <a:gd name="connsiteX707" fmla="*/ 759495 w 2375026"/>
                  <a:gd name="connsiteY707" fmla="*/ 753863 h 2093720"/>
                  <a:gd name="connsiteX708" fmla="*/ 756974 w 2375026"/>
                  <a:gd name="connsiteY708" fmla="*/ 753233 h 2093720"/>
                  <a:gd name="connsiteX709" fmla="*/ 757654 w 2375026"/>
                  <a:gd name="connsiteY709" fmla="*/ 752141 h 2093720"/>
                  <a:gd name="connsiteX710" fmla="*/ 748006 w 2375026"/>
                  <a:gd name="connsiteY710" fmla="*/ 749121 h 2093720"/>
                  <a:gd name="connsiteX711" fmla="*/ 748006 w 2375026"/>
                  <a:gd name="connsiteY711" fmla="*/ 749110 h 2093720"/>
                  <a:gd name="connsiteX712" fmla="*/ 747982 w 2375026"/>
                  <a:gd name="connsiteY712" fmla="*/ 748733 h 2093720"/>
                  <a:gd name="connsiteX713" fmla="*/ 733947 w 2375026"/>
                  <a:gd name="connsiteY713" fmla="*/ 746393 h 2093720"/>
                  <a:gd name="connsiteX714" fmla="*/ 727652 w 2375026"/>
                  <a:gd name="connsiteY714" fmla="*/ 746164 h 2093720"/>
                  <a:gd name="connsiteX715" fmla="*/ 727262 w 2375026"/>
                  <a:gd name="connsiteY715" fmla="*/ 746120 h 2093720"/>
                  <a:gd name="connsiteX716" fmla="*/ 726405 w 2375026"/>
                  <a:gd name="connsiteY716" fmla="*/ 745734 h 2093720"/>
                  <a:gd name="connsiteX717" fmla="*/ 733146 w 2375026"/>
                  <a:gd name="connsiteY717" fmla="*/ 742485 h 2093720"/>
                  <a:gd name="connsiteX718" fmla="*/ 748242 w 2375026"/>
                  <a:gd name="connsiteY718" fmla="*/ 737893 h 2093720"/>
                  <a:gd name="connsiteX719" fmla="*/ 750096 w 2375026"/>
                  <a:gd name="connsiteY719" fmla="*/ 736702 h 2093720"/>
                  <a:gd name="connsiteX720" fmla="*/ 755868 w 2375026"/>
                  <a:gd name="connsiteY720" fmla="*/ 728368 h 2093720"/>
                  <a:gd name="connsiteX721" fmla="*/ 769591 w 2375026"/>
                  <a:gd name="connsiteY721" fmla="*/ 720895 h 2093720"/>
                  <a:gd name="connsiteX722" fmla="*/ 1242539 w 2375026"/>
                  <a:gd name="connsiteY722" fmla="*/ 402196 h 2093720"/>
                  <a:gd name="connsiteX723" fmla="*/ 1248716 w 2375026"/>
                  <a:gd name="connsiteY723" fmla="*/ 423450 h 2093720"/>
                  <a:gd name="connsiteX724" fmla="*/ 1261893 w 2375026"/>
                  <a:gd name="connsiteY724" fmla="*/ 421054 h 2093720"/>
                  <a:gd name="connsiteX725" fmla="*/ 1264288 w 2375026"/>
                  <a:gd name="connsiteY725" fmla="*/ 434231 h 2093720"/>
                  <a:gd name="connsiteX726" fmla="*/ 1272728 w 2375026"/>
                  <a:gd name="connsiteY726" fmla="*/ 436654 h 2093720"/>
                  <a:gd name="connsiteX727" fmla="*/ 1275655 w 2375026"/>
                  <a:gd name="connsiteY727" fmla="*/ 458271 h 2093720"/>
                  <a:gd name="connsiteX728" fmla="*/ 1284598 w 2375026"/>
                  <a:gd name="connsiteY728" fmla="*/ 464736 h 2093720"/>
                  <a:gd name="connsiteX729" fmla="*/ 1279861 w 2375026"/>
                  <a:gd name="connsiteY729" fmla="*/ 479751 h 2093720"/>
                  <a:gd name="connsiteX730" fmla="*/ 1290642 w 2375026"/>
                  <a:gd name="connsiteY730" fmla="*/ 483344 h 2093720"/>
                  <a:gd name="connsiteX731" fmla="*/ 1290642 w 2375026"/>
                  <a:gd name="connsiteY731" fmla="*/ 497719 h 2093720"/>
                  <a:gd name="connsiteX732" fmla="*/ 1323881 w 2375026"/>
                  <a:gd name="connsiteY732" fmla="*/ 549320 h 2093720"/>
                  <a:gd name="connsiteX733" fmla="*/ 1327741 w 2375026"/>
                  <a:gd name="connsiteY733" fmla="*/ 566496 h 2093720"/>
                  <a:gd name="connsiteX734" fmla="*/ 1330899 w 2375026"/>
                  <a:gd name="connsiteY734" fmla="*/ 585023 h 2093720"/>
                  <a:gd name="connsiteX735" fmla="*/ 1340286 w 2375026"/>
                  <a:gd name="connsiteY735" fmla="*/ 585800 h 2093720"/>
                  <a:gd name="connsiteX736" fmla="*/ 1358229 w 2375026"/>
                  <a:gd name="connsiteY736" fmla="*/ 590310 h 2093720"/>
                  <a:gd name="connsiteX737" fmla="*/ 1377741 w 2375026"/>
                  <a:gd name="connsiteY737" fmla="*/ 588407 h 2093720"/>
                  <a:gd name="connsiteX738" fmla="*/ 1443613 w 2375026"/>
                  <a:gd name="connsiteY738" fmla="*/ 608079 h 2093720"/>
                  <a:gd name="connsiteX739" fmla="*/ 1443850 w 2375026"/>
                  <a:gd name="connsiteY739" fmla="*/ 608941 h 2093720"/>
                  <a:gd name="connsiteX740" fmla="*/ 1441437 w 2375026"/>
                  <a:gd name="connsiteY740" fmla="*/ 608511 h 2093720"/>
                  <a:gd name="connsiteX741" fmla="*/ 1427132 w 2375026"/>
                  <a:gd name="connsiteY741" fmla="*/ 606733 h 2093720"/>
                  <a:gd name="connsiteX742" fmla="*/ 1425589 w 2375026"/>
                  <a:gd name="connsiteY742" fmla="*/ 606601 h 2093720"/>
                  <a:gd name="connsiteX743" fmla="*/ 1428640 w 2375026"/>
                  <a:gd name="connsiteY743" fmla="*/ 608852 h 2093720"/>
                  <a:gd name="connsiteX744" fmla="*/ 1431938 w 2375026"/>
                  <a:gd name="connsiteY744" fmla="*/ 612921 h 2093720"/>
                  <a:gd name="connsiteX745" fmla="*/ 1432176 w 2375026"/>
                  <a:gd name="connsiteY745" fmla="*/ 613783 h 2093720"/>
                  <a:gd name="connsiteX746" fmla="*/ 1429762 w 2375026"/>
                  <a:gd name="connsiteY746" fmla="*/ 613352 h 2093720"/>
                  <a:gd name="connsiteX747" fmla="*/ 1414750 w 2375026"/>
                  <a:gd name="connsiteY747" fmla="*/ 611792 h 2093720"/>
                  <a:gd name="connsiteX748" fmla="*/ 1421472 w 2375026"/>
                  <a:gd name="connsiteY748" fmla="*/ 616524 h 2093720"/>
                  <a:gd name="connsiteX749" fmla="*/ 1421676 w 2375026"/>
                  <a:gd name="connsiteY749" fmla="*/ 617084 h 2093720"/>
                  <a:gd name="connsiteX750" fmla="*/ 1419598 w 2375026"/>
                  <a:gd name="connsiteY750" fmla="*/ 616805 h 2093720"/>
                  <a:gd name="connsiteX751" fmla="*/ 1407281 w 2375026"/>
                  <a:gd name="connsiteY751" fmla="*/ 615650 h 2093720"/>
                  <a:gd name="connsiteX752" fmla="*/ 1405953 w 2375026"/>
                  <a:gd name="connsiteY752" fmla="*/ 615564 h 2093720"/>
                  <a:gd name="connsiteX753" fmla="*/ 1408580 w 2375026"/>
                  <a:gd name="connsiteY753" fmla="*/ 617027 h 2093720"/>
                  <a:gd name="connsiteX754" fmla="*/ 1411420 w 2375026"/>
                  <a:gd name="connsiteY754" fmla="*/ 619669 h 2093720"/>
                  <a:gd name="connsiteX755" fmla="*/ 1411624 w 2375026"/>
                  <a:gd name="connsiteY755" fmla="*/ 620229 h 2093720"/>
                  <a:gd name="connsiteX756" fmla="*/ 1409546 w 2375026"/>
                  <a:gd name="connsiteY756" fmla="*/ 619950 h 2093720"/>
                  <a:gd name="connsiteX757" fmla="*/ 1361320 w 2375026"/>
                  <a:gd name="connsiteY757" fmla="*/ 617546 h 2093720"/>
                  <a:gd name="connsiteX758" fmla="*/ 1355026 w 2375026"/>
                  <a:gd name="connsiteY758" fmla="*/ 623198 h 2093720"/>
                  <a:gd name="connsiteX759" fmla="*/ 1364549 w 2375026"/>
                  <a:gd name="connsiteY759" fmla="*/ 621029 h 2093720"/>
                  <a:gd name="connsiteX760" fmla="*/ 1367101 w 2375026"/>
                  <a:gd name="connsiteY760" fmla="*/ 626278 h 2093720"/>
                  <a:gd name="connsiteX761" fmla="*/ 1360883 w 2375026"/>
                  <a:gd name="connsiteY761" fmla="*/ 629373 h 2093720"/>
                  <a:gd name="connsiteX762" fmla="*/ 1363778 w 2375026"/>
                  <a:gd name="connsiteY762" fmla="*/ 635417 h 2093720"/>
                  <a:gd name="connsiteX763" fmla="*/ 1328151 w 2375026"/>
                  <a:gd name="connsiteY763" fmla="*/ 652846 h 2093720"/>
                  <a:gd name="connsiteX764" fmla="*/ 1328408 w 2375026"/>
                  <a:gd name="connsiteY764" fmla="*/ 646243 h 2093720"/>
                  <a:gd name="connsiteX765" fmla="*/ 1328256 w 2375026"/>
                  <a:gd name="connsiteY765" fmla="*/ 645734 h 2093720"/>
                  <a:gd name="connsiteX766" fmla="*/ 1323283 w 2375026"/>
                  <a:gd name="connsiteY766" fmla="*/ 645400 h 2093720"/>
                  <a:gd name="connsiteX767" fmla="*/ 1326790 w 2375026"/>
                  <a:gd name="connsiteY767" fmla="*/ 641790 h 2093720"/>
                  <a:gd name="connsiteX768" fmla="*/ 1326462 w 2375026"/>
                  <a:gd name="connsiteY768" fmla="*/ 641363 h 2093720"/>
                  <a:gd name="connsiteX769" fmla="*/ 1318675 w 2375026"/>
                  <a:gd name="connsiteY769" fmla="*/ 645248 h 2093720"/>
                  <a:gd name="connsiteX770" fmla="*/ 1287839 w 2375026"/>
                  <a:gd name="connsiteY770" fmla="*/ 649535 h 2093720"/>
                  <a:gd name="connsiteX771" fmla="*/ 1206122 w 2375026"/>
                  <a:gd name="connsiteY771" fmla="*/ 603968 h 2093720"/>
                  <a:gd name="connsiteX772" fmla="*/ 1204277 w 2375026"/>
                  <a:gd name="connsiteY772" fmla="*/ 601689 h 2093720"/>
                  <a:gd name="connsiteX773" fmla="*/ 1203713 w 2375026"/>
                  <a:gd name="connsiteY773" fmla="*/ 600993 h 2093720"/>
                  <a:gd name="connsiteX774" fmla="*/ 1193202 w 2375026"/>
                  <a:gd name="connsiteY774" fmla="*/ 600797 h 2093720"/>
                  <a:gd name="connsiteX775" fmla="*/ 1178566 w 2375026"/>
                  <a:gd name="connsiteY775" fmla="*/ 601069 h 2093720"/>
                  <a:gd name="connsiteX776" fmla="*/ 1171717 w 2375026"/>
                  <a:gd name="connsiteY776" fmla="*/ 601453 h 2093720"/>
                  <a:gd name="connsiteX777" fmla="*/ 1168268 w 2375026"/>
                  <a:gd name="connsiteY777" fmla="*/ 604489 h 2093720"/>
                  <a:gd name="connsiteX778" fmla="*/ 1161343 w 2375026"/>
                  <a:gd name="connsiteY778" fmla="*/ 605600 h 2093720"/>
                  <a:gd name="connsiteX779" fmla="*/ 1161006 w 2375026"/>
                  <a:gd name="connsiteY779" fmla="*/ 607062 h 2093720"/>
                  <a:gd name="connsiteX780" fmla="*/ 1159440 w 2375026"/>
                  <a:gd name="connsiteY780" fmla="*/ 607455 h 2093720"/>
                  <a:gd name="connsiteX781" fmla="*/ 1147253 w 2375026"/>
                  <a:gd name="connsiteY781" fmla="*/ 607860 h 2093720"/>
                  <a:gd name="connsiteX782" fmla="*/ 1147245 w 2375026"/>
                  <a:gd name="connsiteY782" fmla="*/ 607861 h 2093720"/>
                  <a:gd name="connsiteX783" fmla="*/ 1147239 w 2375026"/>
                  <a:gd name="connsiteY783" fmla="*/ 607859 h 2093720"/>
                  <a:gd name="connsiteX784" fmla="*/ 1140972 w 2375026"/>
                  <a:gd name="connsiteY784" fmla="*/ 607042 h 2093720"/>
                  <a:gd name="connsiteX785" fmla="*/ 1138451 w 2375026"/>
                  <a:gd name="connsiteY785" fmla="*/ 606412 h 2093720"/>
                  <a:gd name="connsiteX786" fmla="*/ 1139131 w 2375026"/>
                  <a:gd name="connsiteY786" fmla="*/ 605320 h 2093720"/>
                  <a:gd name="connsiteX787" fmla="*/ 1129483 w 2375026"/>
                  <a:gd name="connsiteY787" fmla="*/ 602300 h 2093720"/>
                  <a:gd name="connsiteX788" fmla="*/ 1129460 w 2375026"/>
                  <a:gd name="connsiteY788" fmla="*/ 601913 h 2093720"/>
                  <a:gd name="connsiteX789" fmla="*/ 1115423 w 2375026"/>
                  <a:gd name="connsiteY789" fmla="*/ 599572 h 2093720"/>
                  <a:gd name="connsiteX790" fmla="*/ 1109129 w 2375026"/>
                  <a:gd name="connsiteY790" fmla="*/ 599343 h 2093720"/>
                  <a:gd name="connsiteX791" fmla="*/ 1108739 w 2375026"/>
                  <a:gd name="connsiteY791" fmla="*/ 599299 h 2093720"/>
                  <a:gd name="connsiteX792" fmla="*/ 1107882 w 2375026"/>
                  <a:gd name="connsiteY792" fmla="*/ 598913 h 2093720"/>
                  <a:gd name="connsiteX793" fmla="*/ 1114623 w 2375026"/>
                  <a:gd name="connsiteY793" fmla="*/ 595664 h 2093720"/>
                  <a:gd name="connsiteX794" fmla="*/ 1129719 w 2375026"/>
                  <a:gd name="connsiteY794" fmla="*/ 591072 h 2093720"/>
                  <a:gd name="connsiteX795" fmla="*/ 1131573 w 2375026"/>
                  <a:gd name="connsiteY795" fmla="*/ 589881 h 2093720"/>
                  <a:gd name="connsiteX796" fmla="*/ 1137345 w 2375026"/>
                  <a:gd name="connsiteY796" fmla="*/ 581547 h 2093720"/>
                  <a:gd name="connsiteX797" fmla="*/ 1151068 w 2375026"/>
                  <a:gd name="connsiteY797" fmla="*/ 574074 h 2093720"/>
                  <a:gd name="connsiteX798" fmla="*/ 1167615 w 2375026"/>
                  <a:gd name="connsiteY798" fmla="*/ 581350 h 2093720"/>
                  <a:gd name="connsiteX799" fmla="*/ 1170775 w 2375026"/>
                  <a:gd name="connsiteY799" fmla="*/ 584917 h 2093720"/>
                  <a:gd name="connsiteX800" fmla="*/ 1171780 w 2375026"/>
                  <a:gd name="connsiteY800" fmla="*/ 584729 h 2093720"/>
                  <a:gd name="connsiteX801" fmla="*/ 1176207 w 2375026"/>
                  <a:gd name="connsiteY801" fmla="*/ 583903 h 2093720"/>
                  <a:gd name="connsiteX802" fmla="*/ 1193202 w 2375026"/>
                  <a:gd name="connsiteY802" fmla="*/ 582906 h 2093720"/>
                  <a:gd name="connsiteX803" fmla="*/ 1201905 w 2375026"/>
                  <a:gd name="connsiteY803" fmla="*/ 583161 h 2093720"/>
                  <a:gd name="connsiteX804" fmla="*/ 1208838 w 2375026"/>
                  <a:gd name="connsiteY804" fmla="*/ 583781 h 2093720"/>
                  <a:gd name="connsiteX805" fmla="*/ 1219013 w 2375026"/>
                  <a:gd name="connsiteY805" fmla="*/ 582076 h 2093720"/>
                  <a:gd name="connsiteX806" fmla="*/ 1228060 w 2375026"/>
                  <a:gd name="connsiteY806" fmla="*/ 581669 h 2093720"/>
                  <a:gd name="connsiteX807" fmla="*/ 1234633 w 2375026"/>
                  <a:gd name="connsiteY807" fmla="*/ 561188 h 2093720"/>
                  <a:gd name="connsiteX808" fmla="*/ 1234341 w 2375026"/>
                  <a:gd name="connsiteY808" fmla="*/ 537250 h 2093720"/>
                  <a:gd name="connsiteX809" fmla="*/ 1213977 w 2375026"/>
                  <a:gd name="connsiteY809" fmla="*/ 504906 h 2093720"/>
                  <a:gd name="connsiteX810" fmla="*/ 1239133 w 2375026"/>
                  <a:gd name="connsiteY810" fmla="*/ 405481 h 2093720"/>
                  <a:gd name="connsiteX811" fmla="*/ 1242539 w 2375026"/>
                  <a:gd name="connsiteY811" fmla="*/ 402196 h 2093720"/>
                  <a:gd name="connsiteX812" fmla="*/ 1509632 w 2375026"/>
                  <a:gd name="connsiteY812" fmla="*/ 260207 h 2093720"/>
                  <a:gd name="connsiteX813" fmla="*/ 1509633 w 2375026"/>
                  <a:gd name="connsiteY813" fmla="*/ 260208 h 2093720"/>
                  <a:gd name="connsiteX814" fmla="*/ 1509633 w 2375026"/>
                  <a:gd name="connsiteY814" fmla="*/ 260207 h 2093720"/>
                  <a:gd name="connsiteX815" fmla="*/ 1526179 w 2375026"/>
                  <a:gd name="connsiteY815" fmla="*/ 267483 h 2093720"/>
                  <a:gd name="connsiteX816" fmla="*/ 1529339 w 2375026"/>
                  <a:gd name="connsiteY816" fmla="*/ 271050 h 2093720"/>
                  <a:gd name="connsiteX817" fmla="*/ 1534771 w 2375026"/>
                  <a:gd name="connsiteY817" fmla="*/ 270036 h 2093720"/>
                  <a:gd name="connsiteX818" fmla="*/ 1551766 w 2375026"/>
                  <a:gd name="connsiteY818" fmla="*/ 269039 h 2093720"/>
                  <a:gd name="connsiteX819" fmla="*/ 1560469 w 2375026"/>
                  <a:gd name="connsiteY819" fmla="*/ 269294 h 2093720"/>
                  <a:gd name="connsiteX820" fmla="*/ 1567402 w 2375026"/>
                  <a:gd name="connsiteY820" fmla="*/ 269914 h 2093720"/>
                  <a:gd name="connsiteX821" fmla="*/ 1577576 w 2375026"/>
                  <a:gd name="connsiteY821" fmla="*/ 268209 h 2093720"/>
                  <a:gd name="connsiteX822" fmla="*/ 1606978 w 2375026"/>
                  <a:gd name="connsiteY822" fmla="*/ 266888 h 2093720"/>
                  <a:gd name="connsiteX823" fmla="*/ 1609917 w 2375026"/>
                  <a:gd name="connsiteY823" fmla="*/ 266544 h 2093720"/>
                  <a:gd name="connsiteX824" fmla="*/ 1656515 w 2375026"/>
                  <a:gd name="connsiteY824" fmla="*/ 267412 h 2093720"/>
                  <a:gd name="connsiteX825" fmla="*/ 1658073 w 2375026"/>
                  <a:gd name="connsiteY825" fmla="*/ 268296 h 2093720"/>
                  <a:gd name="connsiteX826" fmla="*/ 1671787 w 2375026"/>
                  <a:gd name="connsiteY826" fmla="*/ 269120 h 2093720"/>
                  <a:gd name="connsiteX827" fmla="*/ 1698849 w 2375026"/>
                  <a:gd name="connsiteY827" fmla="*/ 271933 h 2093720"/>
                  <a:gd name="connsiteX828" fmla="*/ 1716793 w 2375026"/>
                  <a:gd name="connsiteY828" fmla="*/ 276444 h 2093720"/>
                  <a:gd name="connsiteX829" fmla="*/ 1736304 w 2375026"/>
                  <a:gd name="connsiteY829" fmla="*/ 274541 h 2093720"/>
                  <a:gd name="connsiteX830" fmla="*/ 1802176 w 2375026"/>
                  <a:gd name="connsiteY830" fmla="*/ 294213 h 2093720"/>
                  <a:gd name="connsiteX831" fmla="*/ 1802413 w 2375026"/>
                  <a:gd name="connsiteY831" fmla="*/ 295075 h 2093720"/>
                  <a:gd name="connsiteX832" fmla="*/ 1800000 w 2375026"/>
                  <a:gd name="connsiteY832" fmla="*/ 294644 h 2093720"/>
                  <a:gd name="connsiteX833" fmla="*/ 1785694 w 2375026"/>
                  <a:gd name="connsiteY833" fmla="*/ 292866 h 2093720"/>
                  <a:gd name="connsiteX834" fmla="*/ 1784152 w 2375026"/>
                  <a:gd name="connsiteY834" fmla="*/ 292735 h 2093720"/>
                  <a:gd name="connsiteX835" fmla="*/ 1787203 w 2375026"/>
                  <a:gd name="connsiteY835" fmla="*/ 294986 h 2093720"/>
                  <a:gd name="connsiteX836" fmla="*/ 1790501 w 2375026"/>
                  <a:gd name="connsiteY836" fmla="*/ 299054 h 2093720"/>
                  <a:gd name="connsiteX837" fmla="*/ 1790738 w 2375026"/>
                  <a:gd name="connsiteY837" fmla="*/ 299917 h 2093720"/>
                  <a:gd name="connsiteX838" fmla="*/ 1788325 w 2375026"/>
                  <a:gd name="connsiteY838" fmla="*/ 299486 h 2093720"/>
                  <a:gd name="connsiteX839" fmla="*/ 1773313 w 2375026"/>
                  <a:gd name="connsiteY839" fmla="*/ 297925 h 2093720"/>
                  <a:gd name="connsiteX840" fmla="*/ 1780034 w 2375026"/>
                  <a:gd name="connsiteY840" fmla="*/ 302658 h 2093720"/>
                  <a:gd name="connsiteX841" fmla="*/ 1780239 w 2375026"/>
                  <a:gd name="connsiteY841" fmla="*/ 303218 h 2093720"/>
                  <a:gd name="connsiteX842" fmla="*/ 1778161 w 2375026"/>
                  <a:gd name="connsiteY842" fmla="*/ 302938 h 2093720"/>
                  <a:gd name="connsiteX843" fmla="*/ 1765844 w 2375026"/>
                  <a:gd name="connsiteY843" fmla="*/ 301783 h 2093720"/>
                  <a:gd name="connsiteX844" fmla="*/ 1764516 w 2375026"/>
                  <a:gd name="connsiteY844" fmla="*/ 301698 h 2093720"/>
                  <a:gd name="connsiteX845" fmla="*/ 1767143 w 2375026"/>
                  <a:gd name="connsiteY845" fmla="*/ 303160 h 2093720"/>
                  <a:gd name="connsiteX846" fmla="*/ 1769982 w 2375026"/>
                  <a:gd name="connsiteY846" fmla="*/ 305803 h 2093720"/>
                  <a:gd name="connsiteX847" fmla="*/ 1770186 w 2375026"/>
                  <a:gd name="connsiteY847" fmla="*/ 306363 h 2093720"/>
                  <a:gd name="connsiteX848" fmla="*/ 1768109 w 2375026"/>
                  <a:gd name="connsiteY848" fmla="*/ 306083 h 2093720"/>
                  <a:gd name="connsiteX849" fmla="*/ 1719882 w 2375026"/>
                  <a:gd name="connsiteY849" fmla="*/ 303680 h 2093720"/>
                  <a:gd name="connsiteX850" fmla="*/ 1713590 w 2375026"/>
                  <a:gd name="connsiteY850" fmla="*/ 309330 h 2093720"/>
                  <a:gd name="connsiteX851" fmla="*/ 1723112 w 2375026"/>
                  <a:gd name="connsiteY851" fmla="*/ 307161 h 2093720"/>
                  <a:gd name="connsiteX852" fmla="*/ 1725664 w 2375026"/>
                  <a:gd name="connsiteY852" fmla="*/ 312410 h 2093720"/>
                  <a:gd name="connsiteX853" fmla="*/ 1719447 w 2375026"/>
                  <a:gd name="connsiteY853" fmla="*/ 315505 h 2093720"/>
                  <a:gd name="connsiteX854" fmla="*/ 1722342 w 2375026"/>
                  <a:gd name="connsiteY854" fmla="*/ 321550 h 2093720"/>
                  <a:gd name="connsiteX855" fmla="*/ 1686715 w 2375026"/>
                  <a:gd name="connsiteY855" fmla="*/ 338979 h 2093720"/>
                  <a:gd name="connsiteX856" fmla="*/ 1686972 w 2375026"/>
                  <a:gd name="connsiteY856" fmla="*/ 332376 h 2093720"/>
                  <a:gd name="connsiteX857" fmla="*/ 1686820 w 2375026"/>
                  <a:gd name="connsiteY857" fmla="*/ 331867 h 2093720"/>
                  <a:gd name="connsiteX858" fmla="*/ 1681847 w 2375026"/>
                  <a:gd name="connsiteY858" fmla="*/ 331533 h 2093720"/>
                  <a:gd name="connsiteX859" fmla="*/ 1685354 w 2375026"/>
                  <a:gd name="connsiteY859" fmla="*/ 327923 h 2093720"/>
                  <a:gd name="connsiteX860" fmla="*/ 1685026 w 2375026"/>
                  <a:gd name="connsiteY860" fmla="*/ 327496 h 2093720"/>
                  <a:gd name="connsiteX861" fmla="*/ 1677239 w 2375026"/>
                  <a:gd name="connsiteY861" fmla="*/ 331381 h 2093720"/>
                  <a:gd name="connsiteX862" fmla="*/ 1646403 w 2375026"/>
                  <a:gd name="connsiteY862" fmla="*/ 335668 h 2093720"/>
                  <a:gd name="connsiteX863" fmla="*/ 1622385 w 2375026"/>
                  <a:gd name="connsiteY863" fmla="*/ 330174 h 2093720"/>
                  <a:gd name="connsiteX864" fmla="*/ 1619245 w 2375026"/>
                  <a:gd name="connsiteY864" fmla="*/ 328614 h 2093720"/>
                  <a:gd name="connsiteX865" fmla="*/ 1619084 w 2375026"/>
                  <a:gd name="connsiteY865" fmla="*/ 329133 h 2093720"/>
                  <a:gd name="connsiteX866" fmla="*/ 1614096 w 2375026"/>
                  <a:gd name="connsiteY866" fmla="*/ 352194 h 2093720"/>
                  <a:gd name="connsiteX867" fmla="*/ 1603432 w 2375026"/>
                  <a:gd name="connsiteY867" fmla="*/ 379775 h 2093720"/>
                  <a:gd name="connsiteX868" fmla="*/ 1590831 w 2375026"/>
                  <a:gd name="connsiteY868" fmla="*/ 402324 h 2093720"/>
                  <a:gd name="connsiteX869" fmla="*/ 1588136 w 2375026"/>
                  <a:gd name="connsiteY869" fmla="*/ 388519 h 2093720"/>
                  <a:gd name="connsiteX870" fmla="*/ 1574888 w 2375026"/>
                  <a:gd name="connsiteY870" fmla="*/ 401247 h 2093720"/>
                  <a:gd name="connsiteX871" fmla="*/ 1573917 w 2375026"/>
                  <a:gd name="connsiteY871" fmla="*/ 382259 h 2093720"/>
                  <a:gd name="connsiteX872" fmla="*/ 1562283 w 2375026"/>
                  <a:gd name="connsiteY872" fmla="*/ 396833 h 2093720"/>
                  <a:gd name="connsiteX873" fmla="*/ 1565624 w 2375026"/>
                  <a:gd name="connsiteY873" fmla="*/ 360306 h 2093720"/>
                  <a:gd name="connsiteX874" fmla="*/ 1559807 w 2375026"/>
                  <a:gd name="connsiteY874" fmla="*/ 298655 h 2093720"/>
                  <a:gd name="connsiteX875" fmla="*/ 1566429 w 2375026"/>
                  <a:gd name="connsiteY875" fmla="*/ 291540 h 2093720"/>
                  <a:gd name="connsiteX876" fmla="*/ 1564686 w 2375026"/>
                  <a:gd name="connsiteY876" fmla="*/ 290101 h 2093720"/>
                  <a:gd name="connsiteX877" fmla="*/ 1562847 w 2375026"/>
                  <a:gd name="connsiteY877" fmla="*/ 287830 h 2093720"/>
                  <a:gd name="connsiteX878" fmla="*/ 1562277 w 2375026"/>
                  <a:gd name="connsiteY878" fmla="*/ 287126 h 2093720"/>
                  <a:gd name="connsiteX879" fmla="*/ 1551766 w 2375026"/>
                  <a:gd name="connsiteY879" fmla="*/ 286930 h 2093720"/>
                  <a:gd name="connsiteX880" fmla="*/ 1537130 w 2375026"/>
                  <a:gd name="connsiteY880" fmla="*/ 287202 h 2093720"/>
                  <a:gd name="connsiteX881" fmla="*/ 1530281 w 2375026"/>
                  <a:gd name="connsiteY881" fmla="*/ 287586 h 2093720"/>
                  <a:gd name="connsiteX882" fmla="*/ 1526832 w 2375026"/>
                  <a:gd name="connsiteY882" fmla="*/ 290622 h 2093720"/>
                  <a:gd name="connsiteX883" fmla="*/ 1519907 w 2375026"/>
                  <a:gd name="connsiteY883" fmla="*/ 291733 h 2093720"/>
                  <a:gd name="connsiteX884" fmla="*/ 1519570 w 2375026"/>
                  <a:gd name="connsiteY884" fmla="*/ 293195 h 2093720"/>
                  <a:gd name="connsiteX885" fmla="*/ 1518004 w 2375026"/>
                  <a:gd name="connsiteY885" fmla="*/ 293588 h 2093720"/>
                  <a:gd name="connsiteX886" fmla="*/ 1505817 w 2375026"/>
                  <a:gd name="connsiteY886" fmla="*/ 293993 h 2093720"/>
                  <a:gd name="connsiteX887" fmla="*/ 1505809 w 2375026"/>
                  <a:gd name="connsiteY887" fmla="*/ 293994 h 2093720"/>
                  <a:gd name="connsiteX888" fmla="*/ 1505804 w 2375026"/>
                  <a:gd name="connsiteY888" fmla="*/ 293992 h 2093720"/>
                  <a:gd name="connsiteX889" fmla="*/ 1499537 w 2375026"/>
                  <a:gd name="connsiteY889" fmla="*/ 293175 h 2093720"/>
                  <a:gd name="connsiteX890" fmla="*/ 1497015 w 2375026"/>
                  <a:gd name="connsiteY890" fmla="*/ 292545 h 2093720"/>
                  <a:gd name="connsiteX891" fmla="*/ 1497695 w 2375026"/>
                  <a:gd name="connsiteY891" fmla="*/ 291453 h 2093720"/>
                  <a:gd name="connsiteX892" fmla="*/ 1488047 w 2375026"/>
                  <a:gd name="connsiteY892" fmla="*/ 288433 h 2093720"/>
                  <a:gd name="connsiteX893" fmla="*/ 1488034 w 2375026"/>
                  <a:gd name="connsiteY893" fmla="*/ 288220 h 2093720"/>
                  <a:gd name="connsiteX894" fmla="*/ 1488024 w 2375026"/>
                  <a:gd name="connsiteY894" fmla="*/ 288045 h 2093720"/>
                  <a:gd name="connsiteX895" fmla="*/ 1473989 w 2375026"/>
                  <a:gd name="connsiteY895" fmla="*/ 285705 h 2093720"/>
                  <a:gd name="connsiteX896" fmla="*/ 1467693 w 2375026"/>
                  <a:gd name="connsiteY896" fmla="*/ 285476 h 2093720"/>
                  <a:gd name="connsiteX897" fmla="*/ 1467303 w 2375026"/>
                  <a:gd name="connsiteY897" fmla="*/ 285432 h 2093720"/>
                  <a:gd name="connsiteX898" fmla="*/ 1466447 w 2375026"/>
                  <a:gd name="connsiteY898" fmla="*/ 285046 h 2093720"/>
                  <a:gd name="connsiteX899" fmla="*/ 1473187 w 2375026"/>
                  <a:gd name="connsiteY899" fmla="*/ 281797 h 2093720"/>
                  <a:gd name="connsiteX900" fmla="*/ 1488284 w 2375026"/>
                  <a:gd name="connsiteY900" fmla="*/ 277205 h 2093720"/>
                  <a:gd name="connsiteX901" fmla="*/ 1490137 w 2375026"/>
                  <a:gd name="connsiteY901" fmla="*/ 276014 h 2093720"/>
                  <a:gd name="connsiteX902" fmla="*/ 1495909 w 2375026"/>
                  <a:gd name="connsiteY902" fmla="*/ 267680 h 2093720"/>
                  <a:gd name="connsiteX903" fmla="*/ 1509632 w 2375026"/>
                  <a:gd name="connsiteY903" fmla="*/ 260207 h 2093720"/>
                  <a:gd name="connsiteX904" fmla="*/ 2060994 w 2375026"/>
                  <a:gd name="connsiteY904" fmla="*/ 321 h 2093720"/>
                  <a:gd name="connsiteX905" fmla="*/ 2067171 w 2375026"/>
                  <a:gd name="connsiteY905" fmla="*/ 21574 h 2093720"/>
                  <a:gd name="connsiteX906" fmla="*/ 2080348 w 2375026"/>
                  <a:gd name="connsiteY906" fmla="*/ 19178 h 2093720"/>
                  <a:gd name="connsiteX907" fmla="*/ 2082743 w 2375026"/>
                  <a:gd name="connsiteY907" fmla="*/ 32355 h 2093720"/>
                  <a:gd name="connsiteX908" fmla="*/ 2091183 w 2375026"/>
                  <a:gd name="connsiteY908" fmla="*/ 34778 h 2093720"/>
                  <a:gd name="connsiteX909" fmla="*/ 2094110 w 2375026"/>
                  <a:gd name="connsiteY909" fmla="*/ 56395 h 2093720"/>
                  <a:gd name="connsiteX910" fmla="*/ 2103053 w 2375026"/>
                  <a:gd name="connsiteY910" fmla="*/ 62860 h 2093720"/>
                  <a:gd name="connsiteX911" fmla="*/ 2098316 w 2375026"/>
                  <a:gd name="connsiteY911" fmla="*/ 77875 h 2093720"/>
                  <a:gd name="connsiteX912" fmla="*/ 2109097 w 2375026"/>
                  <a:gd name="connsiteY912" fmla="*/ 81468 h 2093720"/>
                  <a:gd name="connsiteX913" fmla="*/ 2109097 w 2375026"/>
                  <a:gd name="connsiteY913" fmla="*/ 95843 h 2093720"/>
                  <a:gd name="connsiteX914" fmla="*/ 2142336 w 2375026"/>
                  <a:gd name="connsiteY914" fmla="*/ 147444 h 2093720"/>
                  <a:gd name="connsiteX915" fmla="*/ 2146196 w 2375026"/>
                  <a:gd name="connsiteY915" fmla="*/ 164620 h 2093720"/>
                  <a:gd name="connsiteX916" fmla="*/ 2149319 w 2375026"/>
                  <a:gd name="connsiteY916" fmla="*/ 182945 h 2093720"/>
                  <a:gd name="connsiteX917" fmla="*/ 2158741 w 2375026"/>
                  <a:gd name="connsiteY917" fmla="*/ 183924 h 2093720"/>
                  <a:gd name="connsiteX918" fmla="*/ 2176684 w 2375026"/>
                  <a:gd name="connsiteY918" fmla="*/ 188434 h 2093720"/>
                  <a:gd name="connsiteX919" fmla="*/ 2196196 w 2375026"/>
                  <a:gd name="connsiteY919" fmla="*/ 186531 h 2093720"/>
                  <a:gd name="connsiteX920" fmla="*/ 2262068 w 2375026"/>
                  <a:gd name="connsiteY920" fmla="*/ 206203 h 2093720"/>
                  <a:gd name="connsiteX921" fmla="*/ 2262306 w 2375026"/>
                  <a:gd name="connsiteY921" fmla="*/ 207065 h 2093720"/>
                  <a:gd name="connsiteX922" fmla="*/ 2259892 w 2375026"/>
                  <a:gd name="connsiteY922" fmla="*/ 206635 h 2093720"/>
                  <a:gd name="connsiteX923" fmla="*/ 2245587 w 2375026"/>
                  <a:gd name="connsiteY923" fmla="*/ 204857 h 2093720"/>
                  <a:gd name="connsiteX924" fmla="*/ 2244044 w 2375026"/>
                  <a:gd name="connsiteY924" fmla="*/ 204725 h 2093720"/>
                  <a:gd name="connsiteX925" fmla="*/ 2247095 w 2375026"/>
                  <a:gd name="connsiteY925" fmla="*/ 206976 h 2093720"/>
                  <a:gd name="connsiteX926" fmla="*/ 2250393 w 2375026"/>
                  <a:gd name="connsiteY926" fmla="*/ 211045 h 2093720"/>
                  <a:gd name="connsiteX927" fmla="*/ 2250630 w 2375026"/>
                  <a:gd name="connsiteY927" fmla="*/ 211907 h 2093720"/>
                  <a:gd name="connsiteX928" fmla="*/ 2248217 w 2375026"/>
                  <a:gd name="connsiteY928" fmla="*/ 211476 h 2093720"/>
                  <a:gd name="connsiteX929" fmla="*/ 2233205 w 2375026"/>
                  <a:gd name="connsiteY929" fmla="*/ 209916 h 2093720"/>
                  <a:gd name="connsiteX930" fmla="*/ 2239927 w 2375026"/>
                  <a:gd name="connsiteY930" fmla="*/ 214648 h 2093720"/>
                  <a:gd name="connsiteX931" fmla="*/ 2240131 w 2375026"/>
                  <a:gd name="connsiteY931" fmla="*/ 215208 h 2093720"/>
                  <a:gd name="connsiteX932" fmla="*/ 2238053 w 2375026"/>
                  <a:gd name="connsiteY932" fmla="*/ 214929 h 2093720"/>
                  <a:gd name="connsiteX933" fmla="*/ 2225736 w 2375026"/>
                  <a:gd name="connsiteY933" fmla="*/ 213774 h 2093720"/>
                  <a:gd name="connsiteX934" fmla="*/ 2224408 w 2375026"/>
                  <a:gd name="connsiteY934" fmla="*/ 213688 h 2093720"/>
                  <a:gd name="connsiteX935" fmla="*/ 2227035 w 2375026"/>
                  <a:gd name="connsiteY935" fmla="*/ 215151 h 2093720"/>
                  <a:gd name="connsiteX936" fmla="*/ 2229874 w 2375026"/>
                  <a:gd name="connsiteY936" fmla="*/ 217793 h 2093720"/>
                  <a:gd name="connsiteX937" fmla="*/ 2230079 w 2375026"/>
                  <a:gd name="connsiteY937" fmla="*/ 218353 h 2093720"/>
                  <a:gd name="connsiteX938" fmla="*/ 2228001 w 2375026"/>
                  <a:gd name="connsiteY938" fmla="*/ 218074 h 2093720"/>
                  <a:gd name="connsiteX939" fmla="*/ 2179775 w 2375026"/>
                  <a:gd name="connsiteY939" fmla="*/ 215670 h 2093720"/>
                  <a:gd name="connsiteX940" fmla="*/ 2173481 w 2375026"/>
                  <a:gd name="connsiteY940" fmla="*/ 221322 h 2093720"/>
                  <a:gd name="connsiteX941" fmla="*/ 2183004 w 2375026"/>
                  <a:gd name="connsiteY941" fmla="*/ 219153 h 2093720"/>
                  <a:gd name="connsiteX942" fmla="*/ 2185556 w 2375026"/>
                  <a:gd name="connsiteY942" fmla="*/ 224402 h 2093720"/>
                  <a:gd name="connsiteX943" fmla="*/ 2179338 w 2375026"/>
                  <a:gd name="connsiteY943" fmla="*/ 227497 h 2093720"/>
                  <a:gd name="connsiteX944" fmla="*/ 2182233 w 2375026"/>
                  <a:gd name="connsiteY944" fmla="*/ 233541 h 2093720"/>
                  <a:gd name="connsiteX945" fmla="*/ 2146606 w 2375026"/>
                  <a:gd name="connsiteY945" fmla="*/ 250970 h 2093720"/>
                  <a:gd name="connsiteX946" fmla="*/ 2146863 w 2375026"/>
                  <a:gd name="connsiteY946" fmla="*/ 244367 h 2093720"/>
                  <a:gd name="connsiteX947" fmla="*/ 2146711 w 2375026"/>
                  <a:gd name="connsiteY947" fmla="*/ 243858 h 2093720"/>
                  <a:gd name="connsiteX948" fmla="*/ 2141738 w 2375026"/>
                  <a:gd name="connsiteY948" fmla="*/ 243524 h 2093720"/>
                  <a:gd name="connsiteX949" fmla="*/ 2145245 w 2375026"/>
                  <a:gd name="connsiteY949" fmla="*/ 239914 h 2093720"/>
                  <a:gd name="connsiteX950" fmla="*/ 2144917 w 2375026"/>
                  <a:gd name="connsiteY950" fmla="*/ 239487 h 2093720"/>
                  <a:gd name="connsiteX951" fmla="*/ 2137130 w 2375026"/>
                  <a:gd name="connsiteY951" fmla="*/ 243372 h 2093720"/>
                  <a:gd name="connsiteX952" fmla="*/ 2106294 w 2375026"/>
                  <a:gd name="connsiteY952" fmla="*/ 247659 h 2093720"/>
                  <a:gd name="connsiteX953" fmla="*/ 2024577 w 2375026"/>
                  <a:gd name="connsiteY953" fmla="*/ 202092 h 2093720"/>
                  <a:gd name="connsiteX954" fmla="*/ 2022732 w 2375026"/>
                  <a:gd name="connsiteY954" fmla="*/ 199813 h 2093720"/>
                  <a:gd name="connsiteX955" fmla="*/ 2022168 w 2375026"/>
                  <a:gd name="connsiteY955" fmla="*/ 199117 h 2093720"/>
                  <a:gd name="connsiteX956" fmla="*/ 2011657 w 2375026"/>
                  <a:gd name="connsiteY956" fmla="*/ 198921 h 2093720"/>
                  <a:gd name="connsiteX957" fmla="*/ 1997021 w 2375026"/>
                  <a:gd name="connsiteY957" fmla="*/ 199193 h 2093720"/>
                  <a:gd name="connsiteX958" fmla="*/ 1990172 w 2375026"/>
                  <a:gd name="connsiteY958" fmla="*/ 199577 h 2093720"/>
                  <a:gd name="connsiteX959" fmla="*/ 1986723 w 2375026"/>
                  <a:gd name="connsiteY959" fmla="*/ 202613 h 2093720"/>
                  <a:gd name="connsiteX960" fmla="*/ 1979798 w 2375026"/>
                  <a:gd name="connsiteY960" fmla="*/ 203724 h 2093720"/>
                  <a:gd name="connsiteX961" fmla="*/ 1979461 w 2375026"/>
                  <a:gd name="connsiteY961" fmla="*/ 205186 h 2093720"/>
                  <a:gd name="connsiteX962" fmla="*/ 1977895 w 2375026"/>
                  <a:gd name="connsiteY962" fmla="*/ 205579 h 2093720"/>
                  <a:gd name="connsiteX963" fmla="*/ 1965708 w 2375026"/>
                  <a:gd name="connsiteY963" fmla="*/ 205984 h 2093720"/>
                  <a:gd name="connsiteX964" fmla="*/ 1965700 w 2375026"/>
                  <a:gd name="connsiteY964" fmla="*/ 205985 h 2093720"/>
                  <a:gd name="connsiteX965" fmla="*/ 1965695 w 2375026"/>
                  <a:gd name="connsiteY965" fmla="*/ 205983 h 2093720"/>
                  <a:gd name="connsiteX966" fmla="*/ 1959428 w 2375026"/>
                  <a:gd name="connsiteY966" fmla="*/ 205166 h 2093720"/>
                  <a:gd name="connsiteX967" fmla="*/ 1956906 w 2375026"/>
                  <a:gd name="connsiteY967" fmla="*/ 204536 h 2093720"/>
                  <a:gd name="connsiteX968" fmla="*/ 1957586 w 2375026"/>
                  <a:gd name="connsiteY968" fmla="*/ 203444 h 2093720"/>
                  <a:gd name="connsiteX969" fmla="*/ 1947938 w 2375026"/>
                  <a:gd name="connsiteY969" fmla="*/ 200424 h 2093720"/>
                  <a:gd name="connsiteX970" fmla="*/ 1947924 w 2375026"/>
                  <a:gd name="connsiteY970" fmla="*/ 200189 h 2093720"/>
                  <a:gd name="connsiteX971" fmla="*/ 1947915 w 2375026"/>
                  <a:gd name="connsiteY971" fmla="*/ 200037 h 2093720"/>
                  <a:gd name="connsiteX972" fmla="*/ 1933879 w 2375026"/>
                  <a:gd name="connsiteY972" fmla="*/ 197696 h 2093720"/>
                  <a:gd name="connsiteX973" fmla="*/ 1927584 w 2375026"/>
                  <a:gd name="connsiteY973" fmla="*/ 197467 h 2093720"/>
                  <a:gd name="connsiteX974" fmla="*/ 1927194 w 2375026"/>
                  <a:gd name="connsiteY974" fmla="*/ 197423 h 2093720"/>
                  <a:gd name="connsiteX975" fmla="*/ 1926338 w 2375026"/>
                  <a:gd name="connsiteY975" fmla="*/ 197037 h 2093720"/>
                  <a:gd name="connsiteX976" fmla="*/ 1933078 w 2375026"/>
                  <a:gd name="connsiteY976" fmla="*/ 193788 h 2093720"/>
                  <a:gd name="connsiteX977" fmla="*/ 1948175 w 2375026"/>
                  <a:gd name="connsiteY977" fmla="*/ 189196 h 2093720"/>
                  <a:gd name="connsiteX978" fmla="*/ 1950029 w 2375026"/>
                  <a:gd name="connsiteY978" fmla="*/ 188004 h 2093720"/>
                  <a:gd name="connsiteX979" fmla="*/ 1950699 w 2375026"/>
                  <a:gd name="connsiteY979" fmla="*/ 187037 h 2093720"/>
                  <a:gd name="connsiteX980" fmla="*/ 1955800 w 2375026"/>
                  <a:gd name="connsiteY980" fmla="*/ 179671 h 2093720"/>
                  <a:gd name="connsiteX981" fmla="*/ 1969524 w 2375026"/>
                  <a:gd name="connsiteY981" fmla="*/ 172198 h 2093720"/>
                  <a:gd name="connsiteX982" fmla="*/ 1986070 w 2375026"/>
                  <a:gd name="connsiteY982" fmla="*/ 179474 h 2093720"/>
                  <a:gd name="connsiteX983" fmla="*/ 1989230 w 2375026"/>
                  <a:gd name="connsiteY983" fmla="*/ 183041 h 2093720"/>
                  <a:gd name="connsiteX984" fmla="*/ 1994662 w 2375026"/>
                  <a:gd name="connsiteY984" fmla="*/ 182027 h 2093720"/>
                  <a:gd name="connsiteX985" fmla="*/ 2011657 w 2375026"/>
                  <a:gd name="connsiteY985" fmla="*/ 181030 h 2093720"/>
                  <a:gd name="connsiteX986" fmla="*/ 2020361 w 2375026"/>
                  <a:gd name="connsiteY986" fmla="*/ 181285 h 2093720"/>
                  <a:gd name="connsiteX987" fmla="*/ 2027293 w 2375026"/>
                  <a:gd name="connsiteY987" fmla="*/ 181905 h 2093720"/>
                  <a:gd name="connsiteX988" fmla="*/ 2037468 w 2375026"/>
                  <a:gd name="connsiteY988" fmla="*/ 180200 h 2093720"/>
                  <a:gd name="connsiteX989" fmla="*/ 2046515 w 2375026"/>
                  <a:gd name="connsiteY989" fmla="*/ 179793 h 2093720"/>
                  <a:gd name="connsiteX990" fmla="*/ 2053088 w 2375026"/>
                  <a:gd name="connsiteY990" fmla="*/ 159312 h 2093720"/>
                  <a:gd name="connsiteX991" fmla="*/ 2052796 w 2375026"/>
                  <a:gd name="connsiteY991" fmla="*/ 135374 h 2093720"/>
                  <a:gd name="connsiteX992" fmla="*/ 2032432 w 2375026"/>
                  <a:gd name="connsiteY992" fmla="*/ 103030 h 2093720"/>
                  <a:gd name="connsiteX993" fmla="*/ 2057588 w 2375026"/>
                  <a:gd name="connsiteY993" fmla="*/ 3605 h 2093720"/>
                  <a:gd name="connsiteX994" fmla="*/ 2060994 w 2375026"/>
                  <a:gd name="connsiteY994" fmla="*/ 321 h 2093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</a:cxnLst>
                <a:rect l="l" t="t" r="r" b="b"/>
                <a:pathLst>
                  <a:path w="2375026" h="2093720">
                    <a:moveTo>
                      <a:pt x="1705668" y="1872613"/>
                    </a:moveTo>
                    <a:lnTo>
                      <a:pt x="1705669" y="1872613"/>
                    </a:lnTo>
                    <a:cubicBezTo>
                      <a:pt x="1711481" y="1872892"/>
                      <a:pt x="1717575" y="1875935"/>
                      <a:pt x="1722215" y="1879889"/>
                    </a:cubicBezTo>
                    <a:lnTo>
                      <a:pt x="1725375" y="1883456"/>
                    </a:lnTo>
                    <a:lnTo>
                      <a:pt x="1730807" y="1882442"/>
                    </a:lnTo>
                    <a:cubicBezTo>
                      <a:pt x="1736176" y="1881794"/>
                      <a:pt x="1741884" y="1881445"/>
                      <a:pt x="1747802" y="1881445"/>
                    </a:cubicBezTo>
                    <a:cubicBezTo>
                      <a:pt x="1750761" y="1881445"/>
                      <a:pt x="1753667" y="1881532"/>
                      <a:pt x="1756505" y="1881700"/>
                    </a:cubicBezTo>
                    <a:lnTo>
                      <a:pt x="1763438" y="1882320"/>
                    </a:lnTo>
                    <a:lnTo>
                      <a:pt x="1773612" y="1880615"/>
                    </a:lnTo>
                    <a:lnTo>
                      <a:pt x="1803014" y="1879294"/>
                    </a:lnTo>
                    <a:lnTo>
                      <a:pt x="1805953" y="1878950"/>
                    </a:lnTo>
                    <a:lnTo>
                      <a:pt x="1852551" y="1879818"/>
                    </a:lnTo>
                    <a:lnTo>
                      <a:pt x="1854109" y="1880702"/>
                    </a:lnTo>
                    <a:lnTo>
                      <a:pt x="1867823" y="1881526"/>
                    </a:lnTo>
                    <a:cubicBezTo>
                      <a:pt x="1876921" y="1882172"/>
                      <a:pt x="1886353" y="1883037"/>
                      <a:pt x="1894885" y="1884339"/>
                    </a:cubicBezTo>
                    <a:lnTo>
                      <a:pt x="1912829" y="1888849"/>
                    </a:lnTo>
                    <a:lnTo>
                      <a:pt x="1932340" y="1886947"/>
                    </a:lnTo>
                    <a:cubicBezTo>
                      <a:pt x="1964832" y="1886947"/>
                      <a:pt x="1991942" y="1895392"/>
                      <a:pt x="1998212" y="1906619"/>
                    </a:cubicBezTo>
                    <a:lnTo>
                      <a:pt x="1998449" y="1907481"/>
                    </a:lnTo>
                    <a:lnTo>
                      <a:pt x="1996036" y="1907050"/>
                    </a:lnTo>
                    <a:cubicBezTo>
                      <a:pt x="1991490" y="1906386"/>
                      <a:pt x="1986711" y="1905791"/>
                      <a:pt x="1981730" y="1905272"/>
                    </a:cubicBezTo>
                    <a:lnTo>
                      <a:pt x="1980188" y="1905141"/>
                    </a:lnTo>
                    <a:lnTo>
                      <a:pt x="1983239" y="1907392"/>
                    </a:lnTo>
                    <a:cubicBezTo>
                      <a:pt x="1984644" y="1908697"/>
                      <a:pt x="1985753" y="1910057"/>
                      <a:pt x="1986537" y="1911460"/>
                    </a:cubicBezTo>
                    <a:lnTo>
                      <a:pt x="1986774" y="1912323"/>
                    </a:lnTo>
                    <a:lnTo>
                      <a:pt x="1984361" y="1911892"/>
                    </a:lnTo>
                    <a:lnTo>
                      <a:pt x="1969349" y="1910331"/>
                    </a:lnTo>
                    <a:lnTo>
                      <a:pt x="1976070" y="1915064"/>
                    </a:lnTo>
                    <a:lnTo>
                      <a:pt x="1976275" y="1915624"/>
                    </a:lnTo>
                    <a:lnTo>
                      <a:pt x="1974197" y="1915344"/>
                    </a:lnTo>
                    <a:cubicBezTo>
                      <a:pt x="1970283" y="1914913"/>
                      <a:pt x="1966168" y="1914526"/>
                      <a:pt x="1961880" y="1914189"/>
                    </a:cubicBezTo>
                    <a:lnTo>
                      <a:pt x="1960552" y="1914104"/>
                    </a:lnTo>
                    <a:lnTo>
                      <a:pt x="1963179" y="1915566"/>
                    </a:lnTo>
                    <a:cubicBezTo>
                      <a:pt x="1964388" y="1916414"/>
                      <a:pt x="1965344" y="1917297"/>
                      <a:pt x="1966018" y="1918209"/>
                    </a:cubicBezTo>
                    <a:lnTo>
                      <a:pt x="1966222" y="1918769"/>
                    </a:lnTo>
                    <a:lnTo>
                      <a:pt x="1964145" y="1918489"/>
                    </a:lnTo>
                    <a:lnTo>
                      <a:pt x="1915918" y="1916086"/>
                    </a:lnTo>
                    <a:lnTo>
                      <a:pt x="1909626" y="1921736"/>
                    </a:lnTo>
                    <a:lnTo>
                      <a:pt x="1919148" y="1919567"/>
                    </a:lnTo>
                    <a:cubicBezTo>
                      <a:pt x="1923823" y="1919516"/>
                      <a:pt x="1924659" y="1922900"/>
                      <a:pt x="1921700" y="1924816"/>
                    </a:cubicBezTo>
                    <a:lnTo>
                      <a:pt x="1915483" y="1927911"/>
                    </a:lnTo>
                    <a:lnTo>
                      <a:pt x="1918378" y="1933956"/>
                    </a:lnTo>
                    <a:cubicBezTo>
                      <a:pt x="1914662" y="1936444"/>
                      <a:pt x="1895592" y="1945103"/>
                      <a:pt x="1882751" y="1951385"/>
                    </a:cubicBezTo>
                    <a:cubicBezTo>
                      <a:pt x="1883285" y="1949415"/>
                      <a:pt x="1883583" y="1947478"/>
                      <a:pt x="1883008" y="1944782"/>
                    </a:cubicBezTo>
                    <a:cubicBezTo>
                      <a:pt x="1882957" y="1944612"/>
                      <a:pt x="1882907" y="1944443"/>
                      <a:pt x="1882856" y="1944273"/>
                    </a:cubicBezTo>
                    <a:lnTo>
                      <a:pt x="1877883" y="1943939"/>
                    </a:lnTo>
                    <a:lnTo>
                      <a:pt x="1881390" y="1940329"/>
                    </a:lnTo>
                    <a:lnTo>
                      <a:pt x="1881062" y="1939902"/>
                    </a:lnTo>
                    <a:lnTo>
                      <a:pt x="1873275" y="1943787"/>
                    </a:lnTo>
                    <a:cubicBezTo>
                      <a:pt x="1863510" y="1947013"/>
                      <a:pt x="1853029" y="1948747"/>
                      <a:pt x="1842439" y="1948074"/>
                    </a:cubicBezTo>
                    <a:cubicBezTo>
                      <a:pt x="1834497" y="1947569"/>
                      <a:pt x="1826375" y="1945570"/>
                      <a:pt x="1818421" y="1942580"/>
                    </a:cubicBezTo>
                    <a:lnTo>
                      <a:pt x="1815281" y="1941020"/>
                    </a:lnTo>
                    <a:lnTo>
                      <a:pt x="1815120" y="1941538"/>
                    </a:lnTo>
                    <a:cubicBezTo>
                      <a:pt x="1813834" y="1948723"/>
                      <a:pt x="1812663" y="1956700"/>
                      <a:pt x="1810132" y="1964600"/>
                    </a:cubicBezTo>
                    <a:cubicBezTo>
                      <a:pt x="1805069" y="1980400"/>
                      <a:pt x="1800545" y="1980811"/>
                      <a:pt x="1799468" y="1992181"/>
                    </a:cubicBezTo>
                    <a:cubicBezTo>
                      <a:pt x="1798390" y="2003552"/>
                      <a:pt x="1789416" y="2013272"/>
                      <a:pt x="1786867" y="2014730"/>
                    </a:cubicBezTo>
                    <a:cubicBezTo>
                      <a:pt x="1784318" y="2016187"/>
                      <a:pt x="1786830" y="2001105"/>
                      <a:pt x="1784172" y="2000925"/>
                    </a:cubicBezTo>
                    <a:cubicBezTo>
                      <a:pt x="1781515" y="2000746"/>
                      <a:pt x="1773293" y="2014696"/>
                      <a:pt x="1770924" y="2013653"/>
                    </a:cubicBezTo>
                    <a:cubicBezTo>
                      <a:pt x="1768554" y="2012609"/>
                      <a:pt x="1772054" y="1995401"/>
                      <a:pt x="1769953" y="1994665"/>
                    </a:cubicBezTo>
                    <a:cubicBezTo>
                      <a:pt x="1767852" y="1993929"/>
                      <a:pt x="1759701" y="2012898"/>
                      <a:pt x="1758319" y="2009239"/>
                    </a:cubicBezTo>
                    <a:cubicBezTo>
                      <a:pt x="1756936" y="2005580"/>
                      <a:pt x="1762072" y="1989075"/>
                      <a:pt x="1761660" y="1972712"/>
                    </a:cubicBezTo>
                    <a:cubicBezTo>
                      <a:pt x="1761247" y="1956349"/>
                      <a:pt x="1751703" y="1925166"/>
                      <a:pt x="1755843" y="1911061"/>
                    </a:cubicBezTo>
                    <a:lnTo>
                      <a:pt x="1762465" y="1903946"/>
                    </a:lnTo>
                    <a:lnTo>
                      <a:pt x="1760722" y="1902507"/>
                    </a:lnTo>
                    <a:lnTo>
                      <a:pt x="1758904" y="1900262"/>
                    </a:lnTo>
                    <a:lnTo>
                      <a:pt x="1758313" y="1899532"/>
                    </a:lnTo>
                    <a:lnTo>
                      <a:pt x="1747802" y="1899336"/>
                    </a:lnTo>
                    <a:cubicBezTo>
                      <a:pt x="1742907" y="1899336"/>
                      <a:pt x="1738023" y="1899427"/>
                      <a:pt x="1733166" y="1899608"/>
                    </a:cubicBezTo>
                    <a:lnTo>
                      <a:pt x="1726317" y="1899992"/>
                    </a:lnTo>
                    <a:lnTo>
                      <a:pt x="1722868" y="1903028"/>
                    </a:lnTo>
                    <a:lnTo>
                      <a:pt x="1715943" y="1904139"/>
                    </a:lnTo>
                    <a:lnTo>
                      <a:pt x="1715606" y="1905601"/>
                    </a:lnTo>
                    <a:lnTo>
                      <a:pt x="1714040" y="1905994"/>
                    </a:lnTo>
                    <a:lnTo>
                      <a:pt x="1701853" y="1906398"/>
                    </a:lnTo>
                    <a:lnTo>
                      <a:pt x="1701845" y="1906400"/>
                    </a:lnTo>
                    <a:lnTo>
                      <a:pt x="1701840" y="1906398"/>
                    </a:lnTo>
                    <a:lnTo>
                      <a:pt x="1695573" y="1905581"/>
                    </a:lnTo>
                    <a:lnTo>
                      <a:pt x="1693051" y="1904951"/>
                    </a:lnTo>
                    <a:lnTo>
                      <a:pt x="1693731" y="1903859"/>
                    </a:lnTo>
                    <a:lnTo>
                      <a:pt x="1684083" y="1900839"/>
                    </a:lnTo>
                    <a:lnTo>
                      <a:pt x="1684071" y="1900635"/>
                    </a:lnTo>
                    <a:lnTo>
                      <a:pt x="1684060" y="1900451"/>
                    </a:lnTo>
                    <a:lnTo>
                      <a:pt x="1670025" y="1898111"/>
                    </a:lnTo>
                    <a:lnTo>
                      <a:pt x="1663729" y="1897882"/>
                    </a:lnTo>
                    <a:lnTo>
                      <a:pt x="1663339" y="1897838"/>
                    </a:lnTo>
                    <a:lnTo>
                      <a:pt x="1662483" y="1897452"/>
                    </a:lnTo>
                    <a:cubicBezTo>
                      <a:pt x="1659959" y="1896059"/>
                      <a:pt x="1661788" y="1894822"/>
                      <a:pt x="1669223" y="1894203"/>
                    </a:cubicBezTo>
                    <a:cubicBezTo>
                      <a:pt x="1678327" y="1893445"/>
                      <a:pt x="1681694" y="1891482"/>
                      <a:pt x="1684320" y="1889611"/>
                    </a:cubicBezTo>
                    <a:lnTo>
                      <a:pt x="1686174" y="1888419"/>
                    </a:lnTo>
                    <a:lnTo>
                      <a:pt x="1686771" y="1887557"/>
                    </a:lnTo>
                    <a:lnTo>
                      <a:pt x="1691945" y="1880086"/>
                    </a:lnTo>
                    <a:cubicBezTo>
                      <a:pt x="1695456" y="1875824"/>
                      <a:pt x="1699856" y="1872335"/>
                      <a:pt x="1705668" y="1872613"/>
                    </a:cubicBezTo>
                    <a:close/>
                    <a:moveTo>
                      <a:pt x="2173715" y="1843069"/>
                    </a:moveTo>
                    <a:cubicBezTo>
                      <a:pt x="2176336" y="1845606"/>
                      <a:pt x="2177047" y="1862376"/>
                      <a:pt x="2179892" y="1864323"/>
                    </a:cubicBezTo>
                    <a:cubicBezTo>
                      <a:pt x="2183685" y="1866918"/>
                      <a:pt x="2190473" y="1860130"/>
                      <a:pt x="2193069" y="1861927"/>
                    </a:cubicBezTo>
                    <a:cubicBezTo>
                      <a:pt x="2195664" y="1863724"/>
                      <a:pt x="2193658" y="1872504"/>
                      <a:pt x="2195464" y="1875104"/>
                    </a:cubicBezTo>
                    <a:cubicBezTo>
                      <a:pt x="2197270" y="1877704"/>
                      <a:pt x="2202010" y="1873520"/>
                      <a:pt x="2203904" y="1877527"/>
                    </a:cubicBezTo>
                    <a:cubicBezTo>
                      <a:pt x="2205799" y="1881534"/>
                      <a:pt x="2204852" y="1894464"/>
                      <a:pt x="2206831" y="1899144"/>
                    </a:cubicBezTo>
                    <a:cubicBezTo>
                      <a:pt x="2208809" y="1903824"/>
                      <a:pt x="2215073" y="1902029"/>
                      <a:pt x="2215774" y="1905609"/>
                    </a:cubicBezTo>
                    <a:cubicBezTo>
                      <a:pt x="2216475" y="1909189"/>
                      <a:pt x="2210030" y="1917522"/>
                      <a:pt x="2211037" y="1920624"/>
                    </a:cubicBezTo>
                    <a:cubicBezTo>
                      <a:pt x="2212044" y="1923725"/>
                      <a:pt x="2220021" y="1921223"/>
                      <a:pt x="2221818" y="1924217"/>
                    </a:cubicBezTo>
                    <a:cubicBezTo>
                      <a:pt x="2223615" y="1927212"/>
                      <a:pt x="2216278" y="1927596"/>
                      <a:pt x="2221818" y="1938592"/>
                    </a:cubicBezTo>
                    <a:cubicBezTo>
                      <a:pt x="2227358" y="1949588"/>
                      <a:pt x="2253925" y="1972241"/>
                      <a:pt x="2255057" y="1990193"/>
                    </a:cubicBezTo>
                    <a:cubicBezTo>
                      <a:pt x="2255340" y="1994681"/>
                      <a:pt x="2257169" y="2000803"/>
                      <a:pt x="2258917" y="2007369"/>
                    </a:cubicBezTo>
                    <a:lnTo>
                      <a:pt x="2262040" y="2025694"/>
                    </a:lnTo>
                    <a:lnTo>
                      <a:pt x="2271462" y="2026674"/>
                    </a:lnTo>
                    <a:lnTo>
                      <a:pt x="2289405" y="2031184"/>
                    </a:lnTo>
                    <a:lnTo>
                      <a:pt x="2308917" y="2029281"/>
                    </a:lnTo>
                    <a:cubicBezTo>
                      <a:pt x="2341410" y="2029281"/>
                      <a:pt x="2368520" y="2037726"/>
                      <a:pt x="2374789" y="2048953"/>
                    </a:cubicBezTo>
                    <a:lnTo>
                      <a:pt x="2375026" y="2049815"/>
                    </a:lnTo>
                    <a:lnTo>
                      <a:pt x="2372613" y="2049384"/>
                    </a:lnTo>
                    <a:cubicBezTo>
                      <a:pt x="2368067" y="2048720"/>
                      <a:pt x="2363288" y="2048125"/>
                      <a:pt x="2358308" y="2047606"/>
                    </a:cubicBezTo>
                    <a:lnTo>
                      <a:pt x="2356765" y="2047475"/>
                    </a:lnTo>
                    <a:lnTo>
                      <a:pt x="2359816" y="2049726"/>
                    </a:lnTo>
                    <a:cubicBezTo>
                      <a:pt x="2361221" y="2051031"/>
                      <a:pt x="2362331" y="2052391"/>
                      <a:pt x="2363114" y="2053794"/>
                    </a:cubicBezTo>
                    <a:lnTo>
                      <a:pt x="2363352" y="2054657"/>
                    </a:lnTo>
                    <a:lnTo>
                      <a:pt x="2360938" y="2054226"/>
                    </a:lnTo>
                    <a:lnTo>
                      <a:pt x="2345926" y="2052665"/>
                    </a:lnTo>
                    <a:lnTo>
                      <a:pt x="2352648" y="2057398"/>
                    </a:lnTo>
                    <a:lnTo>
                      <a:pt x="2352852" y="2057958"/>
                    </a:lnTo>
                    <a:lnTo>
                      <a:pt x="2350774" y="2057678"/>
                    </a:lnTo>
                    <a:cubicBezTo>
                      <a:pt x="2346860" y="2057247"/>
                      <a:pt x="2342745" y="2056860"/>
                      <a:pt x="2338457" y="2056523"/>
                    </a:cubicBezTo>
                    <a:lnTo>
                      <a:pt x="2337129" y="2056438"/>
                    </a:lnTo>
                    <a:lnTo>
                      <a:pt x="2339756" y="2057900"/>
                    </a:lnTo>
                    <a:cubicBezTo>
                      <a:pt x="2340966" y="2058748"/>
                      <a:pt x="2341921" y="2059631"/>
                      <a:pt x="2342596" y="2060543"/>
                    </a:cubicBezTo>
                    <a:lnTo>
                      <a:pt x="2342800" y="2061103"/>
                    </a:lnTo>
                    <a:lnTo>
                      <a:pt x="2340722" y="2060823"/>
                    </a:lnTo>
                    <a:lnTo>
                      <a:pt x="2292496" y="2058420"/>
                    </a:lnTo>
                    <a:lnTo>
                      <a:pt x="2286202" y="2064071"/>
                    </a:lnTo>
                    <a:lnTo>
                      <a:pt x="2295725" y="2061902"/>
                    </a:lnTo>
                    <a:cubicBezTo>
                      <a:pt x="2300400" y="2061851"/>
                      <a:pt x="2301236" y="2065235"/>
                      <a:pt x="2298277" y="2067152"/>
                    </a:cubicBezTo>
                    <a:lnTo>
                      <a:pt x="2292059" y="2070246"/>
                    </a:lnTo>
                    <a:lnTo>
                      <a:pt x="2294954" y="2076290"/>
                    </a:lnTo>
                    <a:cubicBezTo>
                      <a:pt x="2291238" y="2078778"/>
                      <a:pt x="2272168" y="2087437"/>
                      <a:pt x="2259327" y="2093720"/>
                    </a:cubicBezTo>
                    <a:cubicBezTo>
                      <a:pt x="2259861" y="2091749"/>
                      <a:pt x="2260159" y="2089813"/>
                      <a:pt x="2259584" y="2087117"/>
                    </a:cubicBezTo>
                    <a:cubicBezTo>
                      <a:pt x="2259533" y="2086947"/>
                      <a:pt x="2259483" y="2086777"/>
                      <a:pt x="2259432" y="2086608"/>
                    </a:cubicBezTo>
                    <a:lnTo>
                      <a:pt x="2254459" y="2086273"/>
                    </a:lnTo>
                    <a:lnTo>
                      <a:pt x="2257966" y="2082663"/>
                    </a:lnTo>
                    <a:lnTo>
                      <a:pt x="2257638" y="2082237"/>
                    </a:lnTo>
                    <a:lnTo>
                      <a:pt x="2249851" y="2086121"/>
                    </a:lnTo>
                    <a:cubicBezTo>
                      <a:pt x="2240086" y="2089347"/>
                      <a:pt x="2229605" y="2091081"/>
                      <a:pt x="2219015" y="2090408"/>
                    </a:cubicBezTo>
                    <a:cubicBezTo>
                      <a:pt x="2187245" y="2088389"/>
                      <a:pt x="2152608" y="2062463"/>
                      <a:pt x="2137298" y="2044841"/>
                    </a:cubicBezTo>
                    <a:lnTo>
                      <a:pt x="2135456" y="2042566"/>
                    </a:lnTo>
                    <a:lnTo>
                      <a:pt x="2134889" y="2041866"/>
                    </a:lnTo>
                    <a:lnTo>
                      <a:pt x="2124378" y="2041671"/>
                    </a:lnTo>
                    <a:cubicBezTo>
                      <a:pt x="2119483" y="2041671"/>
                      <a:pt x="2114599" y="2041762"/>
                      <a:pt x="2109742" y="2041943"/>
                    </a:cubicBezTo>
                    <a:lnTo>
                      <a:pt x="2102893" y="2042327"/>
                    </a:lnTo>
                    <a:lnTo>
                      <a:pt x="2099444" y="2045362"/>
                    </a:lnTo>
                    <a:lnTo>
                      <a:pt x="2092519" y="2046473"/>
                    </a:lnTo>
                    <a:lnTo>
                      <a:pt x="2092182" y="2047936"/>
                    </a:lnTo>
                    <a:lnTo>
                      <a:pt x="2090616" y="2048328"/>
                    </a:lnTo>
                    <a:lnTo>
                      <a:pt x="2078429" y="2048733"/>
                    </a:lnTo>
                    <a:lnTo>
                      <a:pt x="2078421" y="2048734"/>
                    </a:lnTo>
                    <a:lnTo>
                      <a:pt x="2078415" y="2048733"/>
                    </a:lnTo>
                    <a:lnTo>
                      <a:pt x="2072149" y="2047916"/>
                    </a:lnTo>
                    <a:lnTo>
                      <a:pt x="2069627" y="2047285"/>
                    </a:lnTo>
                    <a:lnTo>
                      <a:pt x="2070307" y="2046194"/>
                    </a:lnTo>
                    <a:lnTo>
                      <a:pt x="2060659" y="2043173"/>
                    </a:lnTo>
                    <a:lnTo>
                      <a:pt x="2060645" y="2042946"/>
                    </a:lnTo>
                    <a:lnTo>
                      <a:pt x="2060636" y="2042786"/>
                    </a:lnTo>
                    <a:lnTo>
                      <a:pt x="2046600" y="2040446"/>
                    </a:lnTo>
                    <a:lnTo>
                      <a:pt x="2040305" y="2040217"/>
                    </a:lnTo>
                    <a:lnTo>
                      <a:pt x="2039915" y="2040172"/>
                    </a:lnTo>
                    <a:lnTo>
                      <a:pt x="2039059" y="2039787"/>
                    </a:lnTo>
                    <a:cubicBezTo>
                      <a:pt x="2036535" y="2038394"/>
                      <a:pt x="2038364" y="2037157"/>
                      <a:pt x="2045799" y="2036537"/>
                    </a:cubicBezTo>
                    <a:cubicBezTo>
                      <a:pt x="2054903" y="2035779"/>
                      <a:pt x="2058270" y="2033817"/>
                      <a:pt x="2060896" y="2031946"/>
                    </a:cubicBezTo>
                    <a:lnTo>
                      <a:pt x="2062750" y="2030754"/>
                    </a:lnTo>
                    <a:lnTo>
                      <a:pt x="2068522" y="2022420"/>
                    </a:lnTo>
                    <a:cubicBezTo>
                      <a:pt x="2072032" y="2018158"/>
                      <a:pt x="2076432" y="2014669"/>
                      <a:pt x="2082245" y="2014947"/>
                    </a:cubicBezTo>
                    <a:cubicBezTo>
                      <a:pt x="2088057" y="2015226"/>
                      <a:pt x="2094151" y="2018269"/>
                      <a:pt x="2098791" y="2022223"/>
                    </a:cubicBezTo>
                    <a:lnTo>
                      <a:pt x="2101951" y="2025790"/>
                    </a:lnTo>
                    <a:lnTo>
                      <a:pt x="2107383" y="2024776"/>
                    </a:lnTo>
                    <a:cubicBezTo>
                      <a:pt x="2112752" y="2024128"/>
                      <a:pt x="2118460" y="2023779"/>
                      <a:pt x="2124378" y="2023779"/>
                    </a:cubicBezTo>
                    <a:cubicBezTo>
                      <a:pt x="2127337" y="2023779"/>
                      <a:pt x="2130244" y="2023866"/>
                      <a:pt x="2133082" y="2024035"/>
                    </a:cubicBezTo>
                    <a:lnTo>
                      <a:pt x="2140014" y="2024655"/>
                    </a:lnTo>
                    <a:lnTo>
                      <a:pt x="2150189" y="2022949"/>
                    </a:lnTo>
                    <a:lnTo>
                      <a:pt x="2159236" y="2022542"/>
                    </a:lnTo>
                    <a:lnTo>
                      <a:pt x="2165809" y="2002061"/>
                    </a:lnTo>
                    <a:cubicBezTo>
                      <a:pt x="2166931" y="1993240"/>
                      <a:pt x="2166474" y="1985196"/>
                      <a:pt x="2165517" y="1978123"/>
                    </a:cubicBezTo>
                    <a:cubicBezTo>
                      <a:pt x="2163605" y="1963975"/>
                      <a:pt x="2144355" y="1967741"/>
                      <a:pt x="2145153" y="1945779"/>
                    </a:cubicBezTo>
                    <a:cubicBezTo>
                      <a:pt x="2145952" y="1923818"/>
                      <a:pt x="2164519" y="1859930"/>
                      <a:pt x="2170309" y="1846354"/>
                    </a:cubicBezTo>
                    <a:cubicBezTo>
                      <a:pt x="2171756" y="1842960"/>
                      <a:pt x="2172842" y="1842224"/>
                      <a:pt x="2173715" y="1843069"/>
                    </a:cubicBezTo>
                    <a:close/>
                    <a:moveTo>
                      <a:pt x="1379765" y="1622527"/>
                    </a:moveTo>
                    <a:cubicBezTo>
                      <a:pt x="1382385" y="1625064"/>
                      <a:pt x="1383097" y="1641834"/>
                      <a:pt x="1385942" y="1643781"/>
                    </a:cubicBezTo>
                    <a:cubicBezTo>
                      <a:pt x="1389735" y="1646376"/>
                      <a:pt x="1396523" y="1639588"/>
                      <a:pt x="1399119" y="1641385"/>
                    </a:cubicBezTo>
                    <a:cubicBezTo>
                      <a:pt x="1401714" y="1643182"/>
                      <a:pt x="1399708" y="1651962"/>
                      <a:pt x="1401514" y="1654562"/>
                    </a:cubicBezTo>
                    <a:cubicBezTo>
                      <a:pt x="1403320" y="1657162"/>
                      <a:pt x="1408060" y="1652978"/>
                      <a:pt x="1409954" y="1656985"/>
                    </a:cubicBezTo>
                    <a:cubicBezTo>
                      <a:pt x="1411849" y="1660992"/>
                      <a:pt x="1410902" y="1673922"/>
                      <a:pt x="1412881" y="1678602"/>
                    </a:cubicBezTo>
                    <a:cubicBezTo>
                      <a:pt x="1414859" y="1683282"/>
                      <a:pt x="1421123" y="1681487"/>
                      <a:pt x="1421824" y="1685067"/>
                    </a:cubicBezTo>
                    <a:cubicBezTo>
                      <a:pt x="1422525" y="1688647"/>
                      <a:pt x="1416080" y="1696980"/>
                      <a:pt x="1417087" y="1700082"/>
                    </a:cubicBezTo>
                    <a:cubicBezTo>
                      <a:pt x="1418094" y="1703183"/>
                      <a:pt x="1426071" y="1700681"/>
                      <a:pt x="1427868" y="1703675"/>
                    </a:cubicBezTo>
                    <a:cubicBezTo>
                      <a:pt x="1429665" y="1706670"/>
                      <a:pt x="1422328" y="1707054"/>
                      <a:pt x="1427868" y="1718050"/>
                    </a:cubicBezTo>
                    <a:cubicBezTo>
                      <a:pt x="1433408" y="1729046"/>
                      <a:pt x="1459975" y="1751699"/>
                      <a:pt x="1461107" y="1769651"/>
                    </a:cubicBezTo>
                    <a:cubicBezTo>
                      <a:pt x="1461390" y="1774139"/>
                      <a:pt x="1463219" y="1780261"/>
                      <a:pt x="1464967" y="1786827"/>
                    </a:cubicBezTo>
                    <a:lnTo>
                      <a:pt x="1468125" y="1805354"/>
                    </a:lnTo>
                    <a:lnTo>
                      <a:pt x="1477512" y="1806131"/>
                    </a:lnTo>
                    <a:lnTo>
                      <a:pt x="1495455" y="1810641"/>
                    </a:lnTo>
                    <a:lnTo>
                      <a:pt x="1514967" y="1808738"/>
                    </a:lnTo>
                    <a:cubicBezTo>
                      <a:pt x="1547460" y="1808738"/>
                      <a:pt x="1574570" y="1817183"/>
                      <a:pt x="1580839" y="1828410"/>
                    </a:cubicBezTo>
                    <a:lnTo>
                      <a:pt x="1581076" y="1829272"/>
                    </a:lnTo>
                    <a:lnTo>
                      <a:pt x="1578663" y="1828842"/>
                    </a:lnTo>
                    <a:cubicBezTo>
                      <a:pt x="1574117" y="1828178"/>
                      <a:pt x="1569338" y="1827583"/>
                      <a:pt x="1564358" y="1827064"/>
                    </a:cubicBezTo>
                    <a:lnTo>
                      <a:pt x="1562815" y="1826932"/>
                    </a:lnTo>
                    <a:lnTo>
                      <a:pt x="1565866" y="1829183"/>
                    </a:lnTo>
                    <a:cubicBezTo>
                      <a:pt x="1567271" y="1830489"/>
                      <a:pt x="1568381" y="1831849"/>
                      <a:pt x="1569164" y="1833252"/>
                    </a:cubicBezTo>
                    <a:lnTo>
                      <a:pt x="1569402" y="1834114"/>
                    </a:lnTo>
                    <a:lnTo>
                      <a:pt x="1566988" y="1833683"/>
                    </a:lnTo>
                    <a:lnTo>
                      <a:pt x="1551976" y="1832123"/>
                    </a:lnTo>
                    <a:lnTo>
                      <a:pt x="1558698" y="1836855"/>
                    </a:lnTo>
                    <a:lnTo>
                      <a:pt x="1558902" y="1837415"/>
                    </a:lnTo>
                    <a:lnTo>
                      <a:pt x="1556824" y="1837136"/>
                    </a:lnTo>
                    <a:cubicBezTo>
                      <a:pt x="1552910" y="1836704"/>
                      <a:pt x="1548795" y="1836318"/>
                      <a:pt x="1544507" y="1835981"/>
                    </a:cubicBezTo>
                    <a:lnTo>
                      <a:pt x="1543179" y="1835895"/>
                    </a:lnTo>
                    <a:lnTo>
                      <a:pt x="1545806" y="1837358"/>
                    </a:lnTo>
                    <a:cubicBezTo>
                      <a:pt x="1547016" y="1838205"/>
                      <a:pt x="1547971" y="1839089"/>
                      <a:pt x="1548646" y="1840000"/>
                    </a:cubicBezTo>
                    <a:lnTo>
                      <a:pt x="1548850" y="1840560"/>
                    </a:lnTo>
                    <a:lnTo>
                      <a:pt x="1546772" y="1840281"/>
                    </a:lnTo>
                    <a:lnTo>
                      <a:pt x="1498546" y="1837877"/>
                    </a:lnTo>
                    <a:lnTo>
                      <a:pt x="1492252" y="1843529"/>
                    </a:lnTo>
                    <a:lnTo>
                      <a:pt x="1501775" y="1841360"/>
                    </a:lnTo>
                    <a:cubicBezTo>
                      <a:pt x="1506450" y="1841309"/>
                      <a:pt x="1507286" y="1844693"/>
                      <a:pt x="1504327" y="1846609"/>
                    </a:cubicBezTo>
                    <a:lnTo>
                      <a:pt x="1498109" y="1849704"/>
                    </a:lnTo>
                    <a:lnTo>
                      <a:pt x="1501004" y="1855748"/>
                    </a:lnTo>
                    <a:cubicBezTo>
                      <a:pt x="1497288" y="1858236"/>
                      <a:pt x="1478218" y="1866895"/>
                      <a:pt x="1465377" y="1873177"/>
                    </a:cubicBezTo>
                    <a:cubicBezTo>
                      <a:pt x="1465911" y="1871207"/>
                      <a:pt x="1466209" y="1869270"/>
                      <a:pt x="1465634" y="1866574"/>
                    </a:cubicBezTo>
                    <a:cubicBezTo>
                      <a:pt x="1465583" y="1866404"/>
                      <a:pt x="1465533" y="1866235"/>
                      <a:pt x="1465482" y="1866065"/>
                    </a:cubicBezTo>
                    <a:lnTo>
                      <a:pt x="1460509" y="1865731"/>
                    </a:lnTo>
                    <a:lnTo>
                      <a:pt x="1464016" y="1862121"/>
                    </a:lnTo>
                    <a:lnTo>
                      <a:pt x="1463688" y="1861694"/>
                    </a:lnTo>
                    <a:lnTo>
                      <a:pt x="1455901" y="1865579"/>
                    </a:lnTo>
                    <a:cubicBezTo>
                      <a:pt x="1446136" y="1868805"/>
                      <a:pt x="1435655" y="1870539"/>
                      <a:pt x="1425065" y="1869866"/>
                    </a:cubicBezTo>
                    <a:cubicBezTo>
                      <a:pt x="1393295" y="1867847"/>
                      <a:pt x="1358658" y="1841921"/>
                      <a:pt x="1343348" y="1824299"/>
                    </a:cubicBezTo>
                    <a:lnTo>
                      <a:pt x="1341502" y="1822018"/>
                    </a:lnTo>
                    <a:lnTo>
                      <a:pt x="1340939" y="1821324"/>
                    </a:lnTo>
                    <a:lnTo>
                      <a:pt x="1330428" y="1821128"/>
                    </a:lnTo>
                    <a:cubicBezTo>
                      <a:pt x="1325533" y="1821128"/>
                      <a:pt x="1320649" y="1821219"/>
                      <a:pt x="1315792" y="1821400"/>
                    </a:cubicBezTo>
                    <a:lnTo>
                      <a:pt x="1308943" y="1821784"/>
                    </a:lnTo>
                    <a:lnTo>
                      <a:pt x="1305494" y="1824820"/>
                    </a:lnTo>
                    <a:lnTo>
                      <a:pt x="1298569" y="1825931"/>
                    </a:lnTo>
                    <a:lnTo>
                      <a:pt x="1298232" y="1827393"/>
                    </a:lnTo>
                    <a:lnTo>
                      <a:pt x="1296666" y="1827786"/>
                    </a:lnTo>
                    <a:lnTo>
                      <a:pt x="1284479" y="1828190"/>
                    </a:lnTo>
                    <a:lnTo>
                      <a:pt x="1284471" y="1828192"/>
                    </a:lnTo>
                    <a:lnTo>
                      <a:pt x="1284466" y="1828190"/>
                    </a:lnTo>
                    <a:lnTo>
                      <a:pt x="1278199" y="1827373"/>
                    </a:lnTo>
                    <a:lnTo>
                      <a:pt x="1275677" y="1826743"/>
                    </a:lnTo>
                    <a:lnTo>
                      <a:pt x="1276357" y="1825651"/>
                    </a:lnTo>
                    <a:lnTo>
                      <a:pt x="1266709" y="1822631"/>
                    </a:lnTo>
                    <a:lnTo>
                      <a:pt x="1266696" y="1822417"/>
                    </a:lnTo>
                    <a:lnTo>
                      <a:pt x="1266686" y="1822243"/>
                    </a:lnTo>
                    <a:lnTo>
                      <a:pt x="1252650" y="1819903"/>
                    </a:lnTo>
                    <a:lnTo>
                      <a:pt x="1246355" y="1819674"/>
                    </a:lnTo>
                    <a:lnTo>
                      <a:pt x="1245965" y="1819630"/>
                    </a:lnTo>
                    <a:lnTo>
                      <a:pt x="1245109" y="1819244"/>
                    </a:lnTo>
                    <a:cubicBezTo>
                      <a:pt x="1242585" y="1817851"/>
                      <a:pt x="1244414" y="1816614"/>
                      <a:pt x="1251849" y="1815995"/>
                    </a:cubicBezTo>
                    <a:cubicBezTo>
                      <a:pt x="1260953" y="1815237"/>
                      <a:pt x="1264320" y="1813274"/>
                      <a:pt x="1266946" y="1811403"/>
                    </a:cubicBezTo>
                    <a:lnTo>
                      <a:pt x="1268800" y="1810211"/>
                    </a:lnTo>
                    <a:lnTo>
                      <a:pt x="1269470" y="1809244"/>
                    </a:lnTo>
                    <a:lnTo>
                      <a:pt x="1274571" y="1801878"/>
                    </a:lnTo>
                    <a:cubicBezTo>
                      <a:pt x="1278082" y="1797616"/>
                      <a:pt x="1282482" y="1794127"/>
                      <a:pt x="1288295" y="1794405"/>
                    </a:cubicBezTo>
                    <a:cubicBezTo>
                      <a:pt x="1294107" y="1794684"/>
                      <a:pt x="1300201" y="1797727"/>
                      <a:pt x="1304841" y="1801681"/>
                    </a:cubicBezTo>
                    <a:lnTo>
                      <a:pt x="1308001" y="1805248"/>
                    </a:lnTo>
                    <a:lnTo>
                      <a:pt x="1313433" y="1804234"/>
                    </a:lnTo>
                    <a:cubicBezTo>
                      <a:pt x="1318802" y="1803586"/>
                      <a:pt x="1324510" y="1803237"/>
                      <a:pt x="1330428" y="1803237"/>
                    </a:cubicBezTo>
                    <a:cubicBezTo>
                      <a:pt x="1333387" y="1803237"/>
                      <a:pt x="1336294" y="1803324"/>
                      <a:pt x="1339132" y="1803492"/>
                    </a:cubicBezTo>
                    <a:lnTo>
                      <a:pt x="1346064" y="1804112"/>
                    </a:lnTo>
                    <a:lnTo>
                      <a:pt x="1356239" y="1802407"/>
                    </a:lnTo>
                    <a:lnTo>
                      <a:pt x="1365286" y="1802000"/>
                    </a:lnTo>
                    <a:lnTo>
                      <a:pt x="1371859" y="1781519"/>
                    </a:lnTo>
                    <a:cubicBezTo>
                      <a:pt x="1372980" y="1772698"/>
                      <a:pt x="1372523" y="1764654"/>
                      <a:pt x="1371567" y="1757581"/>
                    </a:cubicBezTo>
                    <a:cubicBezTo>
                      <a:pt x="1369655" y="1743433"/>
                      <a:pt x="1350405" y="1747199"/>
                      <a:pt x="1351203" y="1725237"/>
                    </a:cubicBezTo>
                    <a:cubicBezTo>
                      <a:pt x="1352002" y="1703276"/>
                      <a:pt x="1370569" y="1639388"/>
                      <a:pt x="1376359" y="1625812"/>
                    </a:cubicBezTo>
                    <a:cubicBezTo>
                      <a:pt x="1377806" y="1622418"/>
                      <a:pt x="1378892" y="1621682"/>
                      <a:pt x="1379765" y="1622527"/>
                    </a:cubicBezTo>
                    <a:close/>
                    <a:moveTo>
                      <a:pt x="906817" y="1603062"/>
                    </a:moveTo>
                    <a:cubicBezTo>
                      <a:pt x="912630" y="1603341"/>
                      <a:pt x="918724" y="1606384"/>
                      <a:pt x="923364" y="1610338"/>
                    </a:cubicBezTo>
                    <a:lnTo>
                      <a:pt x="926523" y="1613905"/>
                    </a:lnTo>
                    <a:lnTo>
                      <a:pt x="931956" y="1612891"/>
                    </a:lnTo>
                    <a:cubicBezTo>
                      <a:pt x="937324" y="1612243"/>
                      <a:pt x="943032" y="1611894"/>
                      <a:pt x="948951" y="1611894"/>
                    </a:cubicBezTo>
                    <a:cubicBezTo>
                      <a:pt x="951910" y="1611894"/>
                      <a:pt x="954816" y="1611981"/>
                      <a:pt x="957654" y="1612149"/>
                    </a:cubicBezTo>
                    <a:lnTo>
                      <a:pt x="964587" y="1612769"/>
                    </a:lnTo>
                    <a:lnTo>
                      <a:pt x="974761" y="1611064"/>
                    </a:lnTo>
                    <a:lnTo>
                      <a:pt x="1004163" y="1609743"/>
                    </a:lnTo>
                    <a:lnTo>
                      <a:pt x="1007102" y="1609399"/>
                    </a:lnTo>
                    <a:lnTo>
                      <a:pt x="1053700" y="1610267"/>
                    </a:lnTo>
                    <a:lnTo>
                      <a:pt x="1055792" y="1611454"/>
                    </a:lnTo>
                    <a:lnTo>
                      <a:pt x="1096034" y="1614788"/>
                    </a:lnTo>
                    <a:lnTo>
                      <a:pt x="1113978" y="1619298"/>
                    </a:lnTo>
                    <a:lnTo>
                      <a:pt x="1133488" y="1617396"/>
                    </a:lnTo>
                    <a:cubicBezTo>
                      <a:pt x="1165981" y="1617396"/>
                      <a:pt x="1193091" y="1625841"/>
                      <a:pt x="1199361" y="1637068"/>
                    </a:cubicBezTo>
                    <a:lnTo>
                      <a:pt x="1199598" y="1637930"/>
                    </a:lnTo>
                    <a:lnTo>
                      <a:pt x="1197184" y="1637499"/>
                    </a:lnTo>
                    <a:cubicBezTo>
                      <a:pt x="1192639" y="1636835"/>
                      <a:pt x="1187860" y="1636240"/>
                      <a:pt x="1182879" y="1635721"/>
                    </a:cubicBezTo>
                    <a:lnTo>
                      <a:pt x="1181337" y="1635590"/>
                    </a:lnTo>
                    <a:lnTo>
                      <a:pt x="1184388" y="1637841"/>
                    </a:lnTo>
                    <a:cubicBezTo>
                      <a:pt x="1185793" y="1639146"/>
                      <a:pt x="1186902" y="1640506"/>
                      <a:pt x="1187686" y="1641909"/>
                    </a:cubicBezTo>
                    <a:lnTo>
                      <a:pt x="1187923" y="1642772"/>
                    </a:lnTo>
                    <a:lnTo>
                      <a:pt x="1185509" y="1642341"/>
                    </a:lnTo>
                    <a:lnTo>
                      <a:pt x="1170497" y="1640780"/>
                    </a:lnTo>
                    <a:lnTo>
                      <a:pt x="1177219" y="1645513"/>
                    </a:lnTo>
                    <a:lnTo>
                      <a:pt x="1177423" y="1646073"/>
                    </a:lnTo>
                    <a:lnTo>
                      <a:pt x="1175345" y="1645793"/>
                    </a:lnTo>
                    <a:cubicBezTo>
                      <a:pt x="1171432" y="1645362"/>
                      <a:pt x="1167317" y="1644975"/>
                      <a:pt x="1163029" y="1644638"/>
                    </a:cubicBezTo>
                    <a:lnTo>
                      <a:pt x="1161701" y="1644553"/>
                    </a:lnTo>
                    <a:lnTo>
                      <a:pt x="1164328" y="1646015"/>
                    </a:lnTo>
                    <a:cubicBezTo>
                      <a:pt x="1165537" y="1646863"/>
                      <a:pt x="1166492" y="1647746"/>
                      <a:pt x="1167167" y="1648658"/>
                    </a:cubicBezTo>
                    <a:lnTo>
                      <a:pt x="1167371" y="1649218"/>
                    </a:lnTo>
                    <a:lnTo>
                      <a:pt x="1165293" y="1648938"/>
                    </a:lnTo>
                    <a:lnTo>
                      <a:pt x="1117067" y="1646535"/>
                    </a:lnTo>
                    <a:lnTo>
                      <a:pt x="1110775" y="1652185"/>
                    </a:lnTo>
                    <a:lnTo>
                      <a:pt x="1120297" y="1650016"/>
                    </a:lnTo>
                    <a:cubicBezTo>
                      <a:pt x="1124972" y="1649965"/>
                      <a:pt x="1125808" y="1653349"/>
                      <a:pt x="1122849" y="1655265"/>
                    </a:cubicBezTo>
                    <a:lnTo>
                      <a:pt x="1116632" y="1658360"/>
                    </a:lnTo>
                    <a:lnTo>
                      <a:pt x="1119526" y="1664405"/>
                    </a:lnTo>
                    <a:cubicBezTo>
                      <a:pt x="1115811" y="1666893"/>
                      <a:pt x="1096741" y="1675552"/>
                      <a:pt x="1083900" y="1681834"/>
                    </a:cubicBezTo>
                    <a:cubicBezTo>
                      <a:pt x="1084434" y="1679864"/>
                      <a:pt x="1084732" y="1677927"/>
                      <a:pt x="1084157" y="1675231"/>
                    </a:cubicBezTo>
                    <a:cubicBezTo>
                      <a:pt x="1084106" y="1675061"/>
                      <a:pt x="1084055" y="1674892"/>
                      <a:pt x="1084005" y="1674722"/>
                    </a:cubicBezTo>
                    <a:lnTo>
                      <a:pt x="1079032" y="1674388"/>
                    </a:lnTo>
                    <a:lnTo>
                      <a:pt x="1082539" y="1670778"/>
                    </a:lnTo>
                    <a:lnTo>
                      <a:pt x="1082210" y="1670351"/>
                    </a:lnTo>
                    <a:lnTo>
                      <a:pt x="1074423" y="1674236"/>
                    </a:lnTo>
                    <a:cubicBezTo>
                      <a:pt x="1064658" y="1677462"/>
                      <a:pt x="1054177" y="1679196"/>
                      <a:pt x="1043587" y="1678523"/>
                    </a:cubicBezTo>
                    <a:cubicBezTo>
                      <a:pt x="1035645" y="1678018"/>
                      <a:pt x="1027523" y="1676019"/>
                      <a:pt x="1019569" y="1673029"/>
                    </a:cubicBezTo>
                    <a:lnTo>
                      <a:pt x="1016430" y="1671469"/>
                    </a:lnTo>
                    <a:lnTo>
                      <a:pt x="1016269" y="1671987"/>
                    </a:lnTo>
                    <a:cubicBezTo>
                      <a:pt x="1014983" y="1679172"/>
                      <a:pt x="1013812" y="1687149"/>
                      <a:pt x="1011280" y="1695049"/>
                    </a:cubicBezTo>
                    <a:cubicBezTo>
                      <a:pt x="1006218" y="1710849"/>
                      <a:pt x="1001694" y="1711260"/>
                      <a:pt x="1000616" y="1722630"/>
                    </a:cubicBezTo>
                    <a:cubicBezTo>
                      <a:pt x="999539" y="1734001"/>
                      <a:pt x="990565" y="1743721"/>
                      <a:pt x="988016" y="1745179"/>
                    </a:cubicBezTo>
                    <a:cubicBezTo>
                      <a:pt x="985466" y="1746636"/>
                      <a:pt x="987978" y="1731554"/>
                      <a:pt x="985321" y="1731374"/>
                    </a:cubicBezTo>
                    <a:cubicBezTo>
                      <a:pt x="982664" y="1731195"/>
                      <a:pt x="974442" y="1745145"/>
                      <a:pt x="972072" y="1744102"/>
                    </a:cubicBezTo>
                    <a:cubicBezTo>
                      <a:pt x="969702" y="1743058"/>
                      <a:pt x="973203" y="1725850"/>
                      <a:pt x="971102" y="1725114"/>
                    </a:cubicBezTo>
                    <a:cubicBezTo>
                      <a:pt x="969001" y="1724378"/>
                      <a:pt x="960850" y="1743347"/>
                      <a:pt x="959467" y="1739688"/>
                    </a:cubicBezTo>
                    <a:cubicBezTo>
                      <a:pt x="958085" y="1736029"/>
                      <a:pt x="963221" y="1719524"/>
                      <a:pt x="962808" y="1703161"/>
                    </a:cubicBezTo>
                    <a:cubicBezTo>
                      <a:pt x="962396" y="1686798"/>
                      <a:pt x="952851" y="1655615"/>
                      <a:pt x="956992" y="1641510"/>
                    </a:cubicBezTo>
                    <a:lnTo>
                      <a:pt x="963614" y="1634395"/>
                    </a:lnTo>
                    <a:lnTo>
                      <a:pt x="961871" y="1632956"/>
                    </a:lnTo>
                    <a:lnTo>
                      <a:pt x="960045" y="1630700"/>
                    </a:lnTo>
                    <a:lnTo>
                      <a:pt x="959462" y="1629981"/>
                    </a:lnTo>
                    <a:lnTo>
                      <a:pt x="948951" y="1629785"/>
                    </a:lnTo>
                    <a:cubicBezTo>
                      <a:pt x="944055" y="1629785"/>
                      <a:pt x="939171" y="1629876"/>
                      <a:pt x="934315" y="1630057"/>
                    </a:cubicBezTo>
                    <a:lnTo>
                      <a:pt x="927466" y="1630441"/>
                    </a:lnTo>
                    <a:lnTo>
                      <a:pt x="924017" y="1633477"/>
                    </a:lnTo>
                    <a:lnTo>
                      <a:pt x="917092" y="1634587"/>
                    </a:lnTo>
                    <a:lnTo>
                      <a:pt x="916755" y="1636050"/>
                    </a:lnTo>
                    <a:lnTo>
                      <a:pt x="915189" y="1636443"/>
                    </a:lnTo>
                    <a:lnTo>
                      <a:pt x="903002" y="1636847"/>
                    </a:lnTo>
                    <a:lnTo>
                      <a:pt x="902994" y="1636849"/>
                    </a:lnTo>
                    <a:lnTo>
                      <a:pt x="902988" y="1636847"/>
                    </a:lnTo>
                    <a:lnTo>
                      <a:pt x="896721" y="1636030"/>
                    </a:lnTo>
                    <a:lnTo>
                      <a:pt x="894200" y="1635400"/>
                    </a:lnTo>
                    <a:lnTo>
                      <a:pt x="894880" y="1634308"/>
                    </a:lnTo>
                    <a:lnTo>
                      <a:pt x="885232" y="1631288"/>
                    </a:lnTo>
                    <a:lnTo>
                      <a:pt x="885232" y="1631277"/>
                    </a:lnTo>
                    <a:lnTo>
                      <a:pt x="885208" y="1630900"/>
                    </a:lnTo>
                    <a:lnTo>
                      <a:pt x="871173" y="1628560"/>
                    </a:lnTo>
                    <a:lnTo>
                      <a:pt x="864878" y="1628331"/>
                    </a:lnTo>
                    <a:lnTo>
                      <a:pt x="864488" y="1628287"/>
                    </a:lnTo>
                    <a:lnTo>
                      <a:pt x="863631" y="1627901"/>
                    </a:lnTo>
                    <a:cubicBezTo>
                      <a:pt x="861108" y="1626508"/>
                      <a:pt x="862936" y="1625271"/>
                      <a:pt x="870372" y="1624652"/>
                    </a:cubicBezTo>
                    <a:cubicBezTo>
                      <a:pt x="879476" y="1623894"/>
                      <a:pt x="882843" y="1621931"/>
                      <a:pt x="885468" y="1620060"/>
                    </a:cubicBezTo>
                    <a:lnTo>
                      <a:pt x="887322" y="1618869"/>
                    </a:lnTo>
                    <a:lnTo>
                      <a:pt x="893094" y="1610535"/>
                    </a:lnTo>
                    <a:cubicBezTo>
                      <a:pt x="896605" y="1606273"/>
                      <a:pt x="901005" y="1602784"/>
                      <a:pt x="906817" y="1603062"/>
                    </a:cubicBezTo>
                    <a:close/>
                    <a:moveTo>
                      <a:pt x="556409" y="1328472"/>
                    </a:moveTo>
                    <a:cubicBezTo>
                      <a:pt x="559029" y="1331009"/>
                      <a:pt x="559741" y="1347779"/>
                      <a:pt x="562586" y="1349726"/>
                    </a:cubicBezTo>
                    <a:cubicBezTo>
                      <a:pt x="566379" y="1352321"/>
                      <a:pt x="573167" y="1345533"/>
                      <a:pt x="575762" y="1347330"/>
                    </a:cubicBezTo>
                    <a:cubicBezTo>
                      <a:pt x="578358" y="1349127"/>
                      <a:pt x="576352" y="1357907"/>
                      <a:pt x="578158" y="1360507"/>
                    </a:cubicBezTo>
                    <a:cubicBezTo>
                      <a:pt x="579964" y="1363107"/>
                      <a:pt x="584704" y="1358923"/>
                      <a:pt x="586598" y="1362930"/>
                    </a:cubicBezTo>
                    <a:cubicBezTo>
                      <a:pt x="588493" y="1366937"/>
                      <a:pt x="587546" y="1379867"/>
                      <a:pt x="589524" y="1384547"/>
                    </a:cubicBezTo>
                    <a:cubicBezTo>
                      <a:pt x="591503" y="1389227"/>
                      <a:pt x="597766" y="1387432"/>
                      <a:pt x="598467" y="1391012"/>
                    </a:cubicBezTo>
                    <a:cubicBezTo>
                      <a:pt x="599168" y="1394592"/>
                      <a:pt x="592723" y="1402925"/>
                      <a:pt x="593731" y="1406027"/>
                    </a:cubicBezTo>
                    <a:cubicBezTo>
                      <a:pt x="594738" y="1409128"/>
                      <a:pt x="602715" y="1406626"/>
                      <a:pt x="604512" y="1409620"/>
                    </a:cubicBezTo>
                    <a:cubicBezTo>
                      <a:pt x="606309" y="1412615"/>
                      <a:pt x="598972" y="1412999"/>
                      <a:pt x="604512" y="1423995"/>
                    </a:cubicBezTo>
                    <a:cubicBezTo>
                      <a:pt x="610051" y="1434991"/>
                      <a:pt x="636618" y="1457644"/>
                      <a:pt x="637751" y="1475596"/>
                    </a:cubicBezTo>
                    <a:cubicBezTo>
                      <a:pt x="638034" y="1480084"/>
                      <a:pt x="639863" y="1486206"/>
                      <a:pt x="641611" y="1492772"/>
                    </a:cubicBezTo>
                    <a:lnTo>
                      <a:pt x="644769" y="1511299"/>
                    </a:lnTo>
                    <a:lnTo>
                      <a:pt x="654156" y="1512076"/>
                    </a:lnTo>
                    <a:lnTo>
                      <a:pt x="672099" y="1516586"/>
                    </a:lnTo>
                    <a:lnTo>
                      <a:pt x="691610" y="1514683"/>
                    </a:lnTo>
                    <a:cubicBezTo>
                      <a:pt x="724103" y="1514683"/>
                      <a:pt x="751213" y="1523128"/>
                      <a:pt x="757483" y="1534355"/>
                    </a:cubicBezTo>
                    <a:lnTo>
                      <a:pt x="757720" y="1535217"/>
                    </a:lnTo>
                    <a:lnTo>
                      <a:pt x="755307" y="1534787"/>
                    </a:lnTo>
                    <a:cubicBezTo>
                      <a:pt x="750761" y="1534123"/>
                      <a:pt x="745982" y="1533528"/>
                      <a:pt x="741001" y="1533009"/>
                    </a:cubicBezTo>
                    <a:lnTo>
                      <a:pt x="739459" y="1532877"/>
                    </a:lnTo>
                    <a:lnTo>
                      <a:pt x="742510" y="1535128"/>
                    </a:lnTo>
                    <a:cubicBezTo>
                      <a:pt x="743915" y="1536434"/>
                      <a:pt x="745024" y="1537794"/>
                      <a:pt x="745808" y="1539197"/>
                    </a:cubicBezTo>
                    <a:lnTo>
                      <a:pt x="746045" y="1540059"/>
                    </a:lnTo>
                    <a:lnTo>
                      <a:pt x="743632" y="1539628"/>
                    </a:lnTo>
                    <a:lnTo>
                      <a:pt x="728620" y="1538068"/>
                    </a:lnTo>
                    <a:lnTo>
                      <a:pt x="735341" y="1542800"/>
                    </a:lnTo>
                    <a:lnTo>
                      <a:pt x="735546" y="1543360"/>
                    </a:lnTo>
                    <a:lnTo>
                      <a:pt x="733468" y="1543081"/>
                    </a:lnTo>
                    <a:cubicBezTo>
                      <a:pt x="729554" y="1542649"/>
                      <a:pt x="725439" y="1542263"/>
                      <a:pt x="721151" y="1541926"/>
                    </a:cubicBezTo>
                    <a:lnTo>
                      <a:pt x="719823" y="1541840"/>
                    </a:lnTo>
                    <a:lnTo>
                      <a:pt x="722450" y="1543303"/>
                    </a:lnTo>
                    <a:cubicBezTo>
                      <a:pt x="723659" y="1544150"/>
                      <a:pt x="724615" y="1545034"/>
                      <a:pt x="725289" y="1545945"/>
                    </a:cubicBezTo>
                    <a:lnTo>
                      <a:pt x="725494" y="1546505"/>
                    </a:lnTo>
                    <a:lnTo>
                      <a:pt x="723416" y="1546226"/>
                    </a:lnTo>
                    <a:lnTo>
                      <a:pt x="675190" y="1543822"/>
                    </a:lnTo>
                    <a:lnTo>
                      <a:pt x="668896" y="1549474"/>
                    </a:lnTo>
                    <a:lnTo>
                      <a:pt x="678418" y="1547305"/>
                    </a:lnTo>
                    <a:cubicBezTo>
                      <a:pt x="683094" y="1547254"/>
                      <a:pt x="683930" y="1550638"/>
                      <a:pt x="680971" y="1552554"/>
                    </a:cubicBezTo>
                    <a:lnTo>
                      <a:pt x="674754" y="1555649"/>
                    </a:lnTo>
                    <a:lnTo>
                      <a:pt x="677647" y="1561693"/>
                    </a:lnTo>
                    <a:cubicBezTo>
                      <a:pt x="673932" y="1564181"/>
                      <a:pt x="654862" y="1572840"/>
                      <a:pt x="642021" y="1579122"/>
                    </a:cubicBezTo>
                    <a:cubicBezTo>
                      <a:pt x="642555" y="1577152"/>
                      <a:pt x="642853" y="1575215"/>
                      <a:pt x="642278" y="1572519"/>
                    </a:cubicBezTo>
                    <a:cubicBezTo>
                      <a:pt x="642227" y="1572349"/>
                      <a:pt x="642176" y="1572180"/>
                      <a:pt x="642126" y="1572010"/>
                    </a:cubicBezTo>
                    <a:lnTo>
                      <a:pt x="637153" y="1571676"/>
                    </a:lnTo>
                    <a:lnTo>
                      <a:pt x="640660" y="1568066"/>
                    </a:lnTo>
                    <a:lnTo>
                      <a:pt x="640332" y="1567639"/>
                    </a:lnTo>
                    <a:lnTo>
                      <a:pt x="632545" y="1571524"/>
                    </a:lnTo>
                    <a:cubicBezTo>
                      <a:pt x="622780" y="1574750"/>
                      <a:pt x="612299" y="1576484"/>
                      <a:pt x="601709" y="1575811"/>
                    </a:cubicBezTo>
                    <a:cubicBezTo>
                      <a:pt x="569939" y="1573792"/>
                      <a:pt x="535302" y="1547866"/>
                      <a:pt x="519992" y="1530244"/>
                    </a:cubicBezTo>
                    <a:lnTo>
                      <a:pt x="518415" y="1528297"/>
                    </a:lnTo>
                    <a:lnTo>
                      <a:pt x="517583" y="1527269"/>
                    </a:lnTo>
                    <a:lnTo>
                      <a:pt x="507072" y="1527073"/>
                    </a:lnTo>
                    <a:cubicBezTo>
                      <a:pt x="502176" y="1527073"/>
                      <a:pt x="497292" y="1527164"/>
                      <a:pt x="492436" y="1527345"/>
                    </a:cubicBezTo>
                    <a:lnTo>
                      <a:pt x="485587" y="1527729"/>
                    </a:lnTo>
                    <a:lnTo>
                      <a:pt x="482138" y="1530765"/>
                    </a:lnTo>
                    <a:lnTo>
                      <a:pt x="475213" y="1531875"/>
                    </a:lnTo>
                    <a:lnTo>
                      <a:pt x="474876" y="1533338"/>
                    </a:lnTo>
                    <a:lnTo>
                      <a:pt x="473310" y="1533731"/>
                    </a:lnTo>
                    <a:lnTo>
                      <a:pt x="461123" y="1534135"/>
                    </a:lnTo>
                    <a:lnTo>
                      <a:pt x="461115" y="1534137"/>
                    </a:lnTo>
                    <a:lnTo>
                      <a:pt x="461109" y="1534135"/>
                    </a:lnTo>
                    <a:lnTo>
                      <a:pt x="454842" y="1533318"/>
                    </a:lnTo>
                    <a:lnTo>
                      <a:pt x="452321" y="1532688"/>
                    </a:lnTo>
                    <a:lnTo>
                      <a:pt x="453001" y="1531596"/>
                    </a:lnTo>
                    <a:lnTo>
                      <a:pt x="443353" y="1528576"/>
                    </a:lnTo>
                    <a:lnTo>
                      <a:pt x="443350" y="1528529"/>
                    </a:lnTo>
                    <a:lnTo>
                      <a:pt x="443330" y="1528188"/>
                    </a:lnTo>
                    <a:lnTo>
                      <a:pt x="429294" y="1525848"/>
                    </a:lnTo>
                    <a:lnTo>
                      <a:pt x="422999" y="1525619"/>
                    </a:lnTo>
                    <a:lnTo>
                      <a:pt x="422609" y="1525575"/>
                    </a:lnTo>
                    <a:lnTo>
                      <a:pt x="421752" y="1525189"/>
                    </a:lnTo>
                    <a:cubicBezTo>
                      <a:pt x="419229" y="1523796"/>
                      <a:pt x="421057" y="1522559"/>
                      <a:pt x="428493" y="1521940"/>
                    </a:cubicBezTo>
                    <a:cubicBezTo>
                      <a:pt x="437597" y="1521182"/>
                      <a:pt x="440964" y="1519219"/>
                      <a:pt x="443589" y="1517348"/>
                    </a:cubicBezTo>
                    <a:lnTo>
                      <a:pt x="445443" y="1516157"/>
                    </a:lnTo>
                    <a:lnTo>
                      <a:pt x="451215" y="1507823"/>
                    </a:lnTo>
                    <a:cubicBezTo>
                      <a:pt x="454726" y="1503561"/>
                      <a:pt x="459126" y="1500072"/>
                      <a:pt x="464938" y="1500350"/>
                    </a:cubicBezTo>
                    <a:cubicBezTo>
                      <a:pt x="470751" y="1500629"/>
                      <a:pt x="476845" y="1503672"/>
                      <a:pt x="481485" y="1507626"/>
                    </a:cubicBezTo>
                    <a:lnTo>
                      <a:pt x="484645" y="1511193"/>
                    </a:lnTo>
                    <a:lnTo>
                      <a:pt x="485634" y="1511008"/>
                    </a:lnTo>
                    <a:lnTo>
                      <a:pt x="490077" y="1510179"/>
                    </a:lnTo>
                    <a:cubicBezTo>
                      <a:pt x="495446" y="1509531"/>
                      <a:pt x="501154" y="1509182"/>
                      <a:pt x="507072" y="1509182"/>
                    </a:cubicBezTo>
                    <a:cubicBezTo>
                      <a:pt x="510031" y="1509182"/>
                      <a:pt x="512937" y="1509269"/>
                      <a:pt x="515775" y="1509437"/>
                    </a:cubicBezTo>
                    <a:lnTo>
                      <a:pt x="522708" y="1510057"/>
                    </a:lnTo>
                    <a:lnTo>
                      <a:pt x="532883" y="1508352"/>
                    </a:lnTo>
                    <a:lnTo>
                      <a:pt x="541930" y="1507945"/>
                    </a:lnTo>
                    <a:lnTo>
                      <a:pt x="548503" y="1487464"/>
                    </a:lnTo>
                    <a:cubicBezTo>
                      <a:pt x="549624" y="1478643"/>
                      <a:pt x="549167" y="1470600"/>
                      <a:pt x="548211" y="1463526"/>
                    </a:cubicBezTo>
                    <a:cubicBezTo>
                      <a:pt x="546298" y="1449378"/>
                      <a:pt x="527048" y="1453144"/>
                      <a:pt x="527847" y="1431182"/>
                    </a:cubicBezTo>
                    <a:cubicBezTo>
                      <a:pt x="528646" y="1409221"/>
                      <a:pt x="547213" y="1345333"/>
                      <a:pt x="553002" y="1331757"/>
                    </a:cubicBezTo>
                    <a:cubicBezTo>
                      <a:pt x="554450" y="1328363"/>
                      <a:pt x="555535" y="1327627"/>
                      <a:pt x="556409" y="1328472"/>
                    </a:cubicBezTo>
                    <a:close/>
                    <a:moveTo>
                      <a:pt x="44254" y="1245294"/>
                    </a:moveTo>
                    <a:cubicBezTo>
                      <a:pt x="50067" y="1245573"/>
                      <a:pt x="56161" y="1248616"/>
                      <a:pt x="60801" y="1252570"/>
                    </a:cubicBezTo>
                    <a:lnTo>
                      <a:pt x="63960" y="1256137"/>
                    </a:lnTo>
                    <a:lnTo>
                      <a:pt x="69393" y="1255123"/>
                    </a:lnTo>
                    <a:cubicBezTo>
                      <a:pt x="74761" y="1254475"/>
                      <a:pt x="80469" y="1254126"/>
                      <a:pt x="86388" y="1254126"/>
                    </a:cubicBezTo>
                    <a:cubicBezTo>
                      <a:pt x="89347" y="1254126"/>
                      <a:pt x="92253" y="1254213"/>
                      <a:pt x="95091" y="1254381"/>
                    </a:cubicBezTo>
                    <a:lnTo>
                      <a:pt x="102024" y="1255001"/>
                    </a:lnTo>
                    <a:lnTo>
                      <a:pt x="112198" y="1253296"/>
                    </a:lnTo>
                    <a:lnTo>
                      <a:pt x="133694" y="1253111"/>
                    </a:lnTo>
                    <a:lnTo>
                      <a:pt x="133966" y="1252869"/>
                    </a:lnTo>
                    <a:cubicBezTo>
                      <a:pt x="136459" y="1250814"/>
                      <a:pt x="139235" y="1249869"/>
                      <a:pt x="144539" y="1251631"/>
                    </a:cubicBezTo>
                    <a:lnTo>
                      <a:pt x="191137" y="1252499"/>
                    </a:lnTo>
                    <a:lnTo>
                      <a:pt x="193229" y="1253686"/>
                    </a:lnTo>
                    <a:lnTo>
                      <a:pt x="233471" y="1257020"/>
                    </a:lnTo>
                    <a:lnTo>
                      <a:pt x="251415" y="1261530"/>
                    </a:lnTo>
                    <a:lnTo>
                      <a:pt x="270925" y="1259628"/>
                    </a:lnTo>
                    <a:cubicBezTo>
                      <a:pt x="303418" y="1259628"/>
                      <a:pt x="330528" y="1268073"/>
                      <a:pt x="336798" y="1279300"/>
                    </a:cubicBezTo>
                    <a:lnTo>
                      <a:pt x="337035" y="1280162"/>
                    </a:lnTo>
                    <a:lnTo>
                      <a:pt x="334621" y="1279731"/>
                    </a:lnTo>
                    <a:cubicBezTo>
                      <a:pt x="330076" y="1279067"/>
                      <a:pt x="325297" y="1278472"/>
                      <a:pt x="320316" y="1277953"/>
                    </a:cubicBezTo>
                    <a:lnTo>
                      <a:pt x="318774" y="1277822"/>
                    </a:lnTo>
                    <a:lnTo>
                      <a:pt x="321825" y="1280073"/>
                    </a:lnTo>
                    <a:cubicBezTo>
                      <a:pt x="323230" y="1281378"/>
                      <a:pt x="324339" y="1282738"/>
                      <a:pt x="325123" y="1284141"/>
                    </a:cubicBezTo>
                    <a:lnTo>
                      <a:pt x="325360" y="1285004"/>
                    </a:lnTo>
                    <a:lnTo>
                      <a:pt x="322946" y="1284573"/>
                    </a:lnTo>
                    <a:lnTo>
                      <a:pt x="307934" y="1283012"/>
                    </a:lnTo>
                    <a:lnTo>
                      <a:pt x="314656" y="1287745"/>
                    </a:lnTo>
                    <a:lnTo>
                      <a:pt x="314860" y="1288305"/>
                    </a:lnTo>
                    <a:lnTo>
                      <a:pt x="312782" y="1288025"/>
                    </a:lnTo>
                    <a:cubicBezTo>
                      <a:pt x="308869" y="1287594"/>
                      <a:pt x="304754" y="1287207"/>
                      <a:pt x="300466" y="1286870"/>
                    </a:cubicBezTo>
                    <a:lnTo>
                      <a:pt x="299138" y="1286785"/>
                    </a:lnTo>
                    <a:lnTo>
                      <a:pt x="301765" y="1288247"/>
                    </a:lnTo>
                    <a:cubicBezTo>
                      <a:pt x="302974" y="1289095"/>
                      <a:pt x="303929" y="1289978"/>
                      <a:pt x="304604" y="1290890"/>
                    </a:cubicBezTo>
                    <a:lnTo>
                      <a:pt x="304808" y="1291450"/>
                    </a:lnTo>
                    <a:lnTo>
                      <a:pt x="302730" y="1291170"/>
                    </a:lnTo>
                    <a:lnTo>
                      <a:pt x="254504" y="1288767"/>
                    </a:lnTo>
                    <a:lnTo>
                      <a:pt x="248212" y="1294417"/>
                    </a:lnTo>
                    <a:lnTo>
                      <a:pt x="257734" y="1292248"/>
                    </a:lnTo>
                    <a:cubicBezTo>
                      <a:pt x="262409" y="1292197"/>
                      <a:pt x="263245" y="1295581"/>
                      <a:pt x="260286" y="1297497"/>
                    </a:cubicBezTo>
                    <a:lnTo>
                      <a:pt x="254069" y="1300592"/>
                    </a:lnTo>
                    <a:lnTo>
                      <a:pt x="256963" y="1306637"/>
                    </a:lnTo>
                    <a:cubicBezTo>
                      <a:pt x="253248" y="1309125"/>
                      <a:pt x="234178" y="1317784"/>
                      <a:pt x="221337" y="1324066"/>
                    </a:cubicBezTo>
                    <a:cubicBezTo>
                      <a:pt x="221871" y="1322096"/>
                      <a:pt x="222169" y="1320159"/>
                      <a:pt x="221594" y="1317463"/>
                    </a:cubicBezTo>
                    <a:cubicBezTo>
                      <a:pt x="221543" y="1317293"/>
                      <a:pt x="221492" y="1317124"/>
                      <a:pt x="221442" y="1316954"/>
                    </a:cubicBezTo>
                    <a:lnTo>
                      <a:pt x="216469" y="1316620"/>
                    </a:lnTo>
                    <a:lnTo>
                      <a:pt x="219976" y="1313010"/>
                    </a:lnTo>
                    <a:lnTo>
                      <a:pt x="219648" y="1312583"/>
                    </a:lnTo>
                    <a:lnTo>
                      <a:pt x="211860" y="1316468"/>
                    </a:lnTo>
                    <a:cubicBezTo>
                      <a:pt x="202095" y="1319694"/>
                      <a:pt x="191614" y="1321428"/>
                      <a:pt x="181024" y="1320755"/>
                    </a:cubicBezTo>
                    <a:cubicBezTo>
                      <a:pt x="173082" y="1320250"/>
                      <a:pt x="164960" y="1318251"/>
                      <a:pt x="157006" y="1315261"/>
                    </a:cubicBezTo>
                    <a:lnTo>
                      <a:pt x="153867" y="1313701"/>
                    </a:lnTo>
                    <a:lnTo>
                      <a:pt x="153706" y="1314220"/>
                    </a:lnTo>
                    <a:cubicBezTo>
                      <a:pt x="152420" y="1321404"/>
                      <a:pt x="151249" y="1329381"/>
                      <a:pt x="148717" y="1337281"/>
                    </a:cubicBezTo>
                    <a:cubicBezTo>
                      <a:pt x="143655" y="1353081"/>
                      <a:pt x="139131" y="1353492"/>
                      <a:pt x="138053" y="1364862"/>
                    </a:cubicBezTo>
                    <a:cubicBezTo>
                      <a:pt x="136976" y="1376233"/>
                      <a:pt x="128002" y="1385953"/>
                      <a:pt x="125453" y="1387411"/>
                    </a:cubicBezTo>
                    <a:cubicBezTo>
                      <a:pt x="122903" y="1388868"/>
                      <a:pt x="125415" y="1373786"/>
                      <a:pt x="122758" y="1373606"/>
                    </a:cubicBezTo>
                    <a:cubicBezTo>
                      <a:pt x="120101" y="1373427"/>
                      <a:pt x="111879" y="1387377"/>
                      <a:pt x="109509" y="1386334"/>
                    </a:cubicBezTo>
                    <a:cubicBezTo>
                      <a:pt x="107139" y="1385290"/>
                      <a:pt x="110640" y="1368082"/>
                      <a:pt x="108539" y="1367346"/>
                    </a:cubicBezTo>
                    <a:cubicBezTo>
                      <a:pt x="106438" y="1366610"/>
                      <a:pt x="98287" y="1385579"/>
                      <a:pt x="96904" y="1381920"/>
                    </a:cubicBezTo>
                    <a:cubicBezTo>
                      <a:pt x="95522" y="1378261"/>
                      <a:pt x="100658" y="1361756"/>
                      <a:pt x="100245" y="1345393"/>
                    </a:cubicBezTo>
                    <a:cubicBezTo>
                      <a:pt x="99833" y="1329030"/>
                      <a:pt x="90288" y="1297847"/>
                      <a:pt x="94429" y="1283742"/>
                    </a:cubicBezTo>
                    <a:lnTo>
                      <a:pt x="101051" y="1276627"/>
                    </a:lnTo>
                    <a:lnTo>
                      <a:pt x="99308" y="1275188"/>
                    </a:lnTo>
                    <a:lnTo>
                      <a:pt x="97464" y="1272910"/>
                    </a:lnTo>
                    <a:lnTo>
                      <a:pt x="96899" y="1272213"/>
                    </a:lnTo>
                    <a:lnTo>
                      <a:pt x="86388" y="1272017"/>
                    </a:lnTo>
                    <a:cubicBezTo>
                      <a:pt x="81492" y="1272017"/>
                      <a:pt x="76608" y="1272108"/>
                      <a:pt x="71752" y="1272289"/>
                    </a:cubicBezTo>
                    <a:lnTo>
                      <a:pt x="64903" y="1272673"/>
                    </a:lnTo>
                    <a:lnTo>
                      <a:pt x="61454" y="1275709"/>
                    </a:lnTo>
                    <a:lnTo>
                      <a:pt x="54529" y="1276819"/>
                    </a:lnTo>
                    <a:lnTo>
                      <a:pt x="54192" y="1278282"/>
                    </a:lnTo>
                    <a:lnTo>
                      <a:pt x="52626" y="1278675"/>
                    </a:lnTo>
                    <a:lnTo>
                      <a:pt x="40439" y="1279079"/>
                    </a:lnTo>
                    <a:lnTo>
                      <a:pt x="40431" y="1279081"/>
                    </a:lnTo>
                    <a:lnTo>
                      <a:pt x="40425" y="1279079"/>
                    </a:lnTo>
                    <a:lnTo>
                      <a:pt x="34158" y="1278262"/>
                    </a:lnTo>
                    <a:lnTo>
                      <a:pt x="31637" y="1277632"/>
                    </a:lnTo>
                    <a:lnTo>
                      <a:pt x="32317" y="1276540"/>
                    </a:lnTo>
                    <a:lnTo>
                      <a:pt x="22669" y="1273520"/>
                    </a:lnTo>
                    <a:lnTo>
                      <a:pt x="22669" y="1273508"/>
                    </a:lnTo>
                    <a:lnTo>
                      <a:pt x="22645" y="1273132"/>
                    </a:lnTo>
                    <a:lnTo>
                      <a:pt x="8610" y="1270792"/>
                    </a:lnTo>
                    <a:lnTo>
                      <a:pt x="2315" y="1270563"/>
                    </a:lnTo>
                    <a:lnTo>
                      <a:pt x="1925" y="1270519"/>
                    </a:lnTo>
                    <a:lnTo>
                      <a:pt x="1068" y="1270133"/>
                    </a:lnTo>
                    <a:cubicBezTo>
                      <a:pt x="-1455" y="1268740"/>
                      <a:pt x="373" y="1267503"/>
                      <a:pt x="7809" y="1266884"/>
                    </a:cubicBezTo>
                    <a:cubicBezTo>
                      <a:pt x="16913" y="1266126"/>
                      <a:pt x="20280" y="1264163"/>
                      <a:pt x="22905" y="1262292"/>
                    </a:cubicBezTo>
                    <a:lnTo>
                      <a:pt x="24759" y="1261101"/>
                    </a:lnTo>
                    <a:lnTo>
                      <a:pt x="30531" y="1252767"/>
                    </a:lnTo>
                    <a:cubicBezTo>
                      <a:pt x="34042" y="1248505"/>
                      <a:pt x="38442" y="1245016"/>
                      <a:pt x="44254" y="1245294"/>
                    </a:cubicBezTo>
                    <a:close/>
                    <a:moveTo>
                      <a:pt x="478219" y="856674"/>
                    </a:moveTo>
                    <a:cubicBezTo>
                      <a:pt x="480839" y="859211"/>
                      <a:pt x="481551" y="875981"/>
                      <a:pt x="484396" y="877928"/>
                    </a:cubicBezTo>
                    <a:cubicBezTo>
                      <a:pt x="488189" y="880523"/>
                      <a:pt x="494977" y="873735"/>
                      <a:pt x="497572" y="875532"/>
                    </a:cubicBezTo>
                    <a:cubicBezTo>
                      <a:pt x="500168" y="877329"/>
                      <a:pt x="498162" y="886109"/>
                      <a:pt x="499968" y="888709"/>
                    </a:cubicBezTo>
                    <a:cubicBezTo>
                      <a:pt x="501774" y="891309"/>
                      <a:pt x="506514" y="887125"/>
                      <a:pt x="508408" y="891132"/>
                    </a:cubicBezTo>
                    <a:cubicBezTo>
                      <a:pt x="510303" y="895139"/>
                      <a:pt x="509356" y="908069"/>
                      <a:pt x="511334" y="912749"/>
                    </a:cubicBezTo>
                    <a:cubicBezTo>
                      <a:pt x="513313" y="917429"/>
                      <a:pt x="519576" y="915634"/>
                      <a:pt x="520277" y="919214"/>
                    </a:cubicBezTo>
                    <a:cubicBezTo>
                      <a:pt x="520978" y="922794"/>
                      <a:pt x="514533" y="931127"/>
                      <a:pt x="515541" y="934229"/>
                    </a:cubicBezTo>
                    <a:cubicBezTo>
                      <a:pt x="516548" y="937330"/>
                      <a:pt x="524525" y="934828"/>
                      <a:pt x="526322" y="937822"/>
                    </a:cubicBezTo>
                    <a:cubicBezTo>
                      <a:pt x="528119" y="940817"/>
                      <a:pt x="520782" y="941201"/>
                      <a:pt x="526322" y="952197"/>
                    </a:cubicBezTo>
                    <a:cubicBezTo>
                      <a:pt x="531861" y="963193"/>
                      <a:pt x="558428" y="985846"/>
                      <a:pt x="559561" y="1003798"/>
                    </a:cubicBezTo>
                    <a:cubicBezTo>
                      <a:pt x="559844" y="1008286"/>
                      <a:pt x="561673" y="1014408"/>
                      <a:pt x="563421" y="1020974"/>
                    </a:cubicBezTo>
                    <a:lnTo>
                      <a:pt x="566579" y="1039501"/>
                    </a:lnTo>
                    <a:lnTo>
                      <a:pt x="575966" y="1040278"/>
                    </a:lnTo>
                    <a:lnTo>
                      <a:pt x="593909" y="1044788"/>
                    </a:lnTo>
                    <a:lnTo>
                      <a:pt x="613420" y="1042885"/>
                    </a:lnTo>
                    <a:cubicBezTo>
                      <a:pt x="645913" y="1042885"/>
                      <a:pt x="673023" y="1051330"/>
                      <a:pt x="679293" y="1062557"/>
                    </a:cubicBezTo>
                    <a:lnTo>
                      <a:pt x="679530" y="1063419"/>
                    </a:lnTo>
                    <a:lnTo>
                      <a:pt x="677117" y="1062989"/>
                    </a:lnTo>
                    <a:cubicBezTo>
                      <a:pt x="672571" y="1062325"/>
                      <a:pt x="667792" y="1061730"/>
                      <a:pt x="662811" y="1061211"/>
                    </a:cubicBezTo>
                    <a:lnTo>
                      <a:pt x="661269" y="1061079"/>
                    </a:lnTo>
                    <a:lnTo>
                      <a:pt x="664320" y="1063330"/>
                    </a:lnTo>
                    <a:cubicBezTo>
                      <a:pt x="665725" y="1064636"/>
                      <a:pt x="666834" y="1065996"/>
                      <a:pt x="667618" y="1067399"/>
                    </a:cubicBezTo>
                    <a:lnTo>
                      <a:pt x="667855" y="1068261"/>
                    </a:lnTo>
                    <a:lnTo>
                      <a:pt x="665442" y="1067830"/>
                    </a:lnTo>
                    <a:lnTo>
                      <a:pt x="650430" y="1066270"/>
                    </a:lnTo>
                    <a:lnTo>
                      <a:pt x="657151" y="1071002"/>
                    </a:lnTo>
                    <a:lnTo>
                      <a:pt x="657356" y="1071562"/>
                    </a:lnTo>
                    <a:lnTo>
                      <a:pt x="655278" y="1071283"/>
                    </a:lnTo>
                    <a:cubicBezTo>
                      <a:pt x="651364" y="1070851"/>
                      <a:pt x="647249" y="1070465"/>
                      <a:pt x="642961" y="1070128"/>
                    </a:cubicBezTo>
                    <a:lnTo>
                      <a:pt x="641633" y="1070042"/>
                    </a:lnTo>
                    <a:lnTo>
                      <a:pt x="644260" y="1071505"/>
                    </a:lnTo>
                    <a:cubicBezTo>
                      <a:pt x="645469" y="1072352"/>
                      <a:pt x="646425" y="1073236"/>
                      <a:pt x="647099" y="1074147"/>
                    </a:cubicBezTo>
                    <a:lnTo>
                      <a:pt x="647304" y="1074707"/>
                    </a:lnTo>
                    <a:lnTo>
                      <a:pt x="645226" y="1074428"/>
                    </a:lnTo>
                    <a:lnTo>
                      <a:pt x="597000" y="1072024"/>
                    </a:lnTo>
                    <a:lnTo>
                      <a:pt x="590706" y="1077676"/>
                    </a:lnTo>
                    <a:lnTo>
                      <a:pt x="600228" y="1075507"/>
                    </a:lnTo>
                    <a:cubicBezTo>
                      <a:pt x="604904" y="1075456"/>
                      <a:pt x="605740" y="1078840"/>
                      <a:pt x="602781" y="1080756"/>
                    </a:cubicBezTo>
                    <a:lnTo>
                      <a:pt x="596564" y="1083851"/>
                    </a:lnTo>
                    <a:lnTo>
                      <a:pt x="599457" y="1089895"/>
                    </a:lnTo>
                    <a:cubicBezTo>
                      <a:pt x="595742" y="1092383"/>
                      <a:pt x="576672" y="1101042"/>
                      <a:pt x="563831" y="1107324"/>
                    </a:cubicBezTo>
                    <a:cubicBezTo>
                      <a:pt x="564365" y="1105354"/>
                      <a:pt x="564663" y="1103417"/>
                      <a:pt x="564088" y="1100721"/>
                    </a:cubicBezTo>
                    <a:cubicBezTo>
                      <a:pt x="564037" y="1100551"/>
                      <a:pt x="563986" y="1100382"/>
                      <a:pt x="563936" y="1100212"/>
                    </a:cubicBezTo>
                    <a:lnTo>
                      <a:pt x="558963" y="1099878"/>
                    </a:lnTo>
                    <a:lnTo>
                      <a:pt x="562470" y="1096268"/>
                    </a:lnTo>
                    <a:lnTo>
                      <a:pt x="562142" y="1095841"/>
                    </a:lnTo>
                    <a:lnTo>
                      <a:pt x="554355" y="1099726"/>
                    </a:lnTo>
                    <a:cubicBezTo>
                      <a:pt x="544590" y="1102952"/>
                      <a:pt x="534109" y="1104686"/>
                      <a:pt x="523519" y="1104013"/>
                    </a:cubicBezTo>
                    <a:cubicBezTo>
                      <a:pt x="491749" y="1101994"/>
                      <a:pt x="457112" y="1076068"/>
                      <a:pt x="441802" y="1058446"/>
                    </a:cubicBezTo>
                    <a:lnTo>
                      <a:pt x="440205" y="1056474"/>
                    </a:lnTo>
                    <a:lnTo>
                      <a:pt x="439393" y="1055471"/>
                    </a:lnTo>
                    <a:lnTo>
                      <a:pt x="428882" y="1055275"/>
                    </a:lnTo>
                    <a:cubicBezTo>
                      <a:pt x="423986" y="1055275"/>
                      <a:pt x="419102" y="1055366"/>
                      <a:pt x="414246" y="1055547"/>
                    </a:cubicBezTo>
                    <a:lnTo>
                      <a:pt x="407397" y="1055931"/>
                    </a:lnTo>
                    <a:lnTo>
                      <a:pt x="403948" y="1058967"/>
                    </a:lnTo>
                    <a:lnTo>
                      <a:pt x="397023" y="1060078"/>
                    </a:lnTo>
                    <a:lnTo>
                      <a:pt x="396686" y="1061540"/>
                    </a:lnTo>
                    <a:lnTo>
                      <a:pt x="395120" y="1061933"/>
                    </a:lnTo>
                    <a:lnTo>
                      <a:pt x="382933" y="1062338"/>
                    </a:lnTo>
                    <a:lnTo>
                      <a:pt x="382925" y="1062339"/>
                    </a:lnTo>
                    <a:lnTo>
                      <a:pt x="382919" y="1062337"/>
                    </a:lnTo>
                    <a:lnTo>
                      <a:pt x="376652" y="1061520"/>
                    </a:lnTo>
                    <a:lnTo>
                      <a:pt x="374131" y="1060890"/>
                    </a:lnTo>
                    <a:lnTo>
                      <a:pt x="374811" y="1059798"/>
                    </a:lnTo>
                    <a:lnTo>
                      <a:pt x="365163" y="1056778"/>
                    </a:lnTo>
                    <a:lnTo>
                      <a:pt x="365140" y="1056391"/>
                    </a:lnTo>
                    <a:lnTo>
                      <a:pt x="351103" y="1054050"/>
                    </a:lnTo>
                    <a:lnTo>
                      <a:pt x="344809" y="1053821"/>
                    </a:lnTo>
                    <a:lnTo>
                      <a:pt x="344419" y="1053777"/>
                    </a:lnTo>
                    <a:lnTo>
                      <a:pt x="343562" y="1053391"/>
                    </a:lnTo>
                    <a:cubicBezTo>
                      <a:pt x="341039" y="1051998"/>
                      <a:pt x="342867" y="1050761"/>
                      <a:pt x="350303" y="1050142"/>
                    </a:cubicBezTo>
                    <a:cubicBezTo>
                      <a:pt x="359407" y="1049384"/>
                      <a:pt x="362774" y="1047421"/>
                      <a:pt x="365399" y="1045550"/>
                    </a:cubicBezTo>
                    <a:lnTo>
                      <a:pt x="367253" y="1044359"/>
                    </a:lnTo>
                    <a:lnTo>
                      <a:pt x="373025" y="1036025"/>
                    </a:lnTo>
                    <a:cubicBezTo>
                      <a:pt x="376536" y="1031763"/>
                      <a:pt x="380936" y="1028274"/>
                      <a:pt x="386748" y="1028552"/>
                    </a:cubicBezTo>
                    <a:cubicBezTo>
                      <a:pt x="392561" y="1028831"/>
                      <a:pt x="398655" y="1031874"/>
                      <a:pt x="403295" y="1035828"/>
                    </a:cubicBezTo>
                    <a:lnTo>
                      <a:pt x="406455" y="1039395"/>
                    </a:lnTo>
                    <a:lnTo>
                      <a:pt x="407474" y="1039205"/>
                    </a:lnTo>
                    <a:lnTo>
                      <a:pt x="411887" y="1038381"/>
                    </a:lnTo>
                    <a:cubicBezTo>
                      <a:pt x="417256" y="1037733"/>
                      <a:pt x="422964" y="1037384"/>
                      <a:pt x="428882" y="1037384"/>
                    </a:cubicBezTo>
                    <a:cubicBezTo>
                      <a:pt x="431841" y="1037384"/>
                      <a:pt x="434747" y="1037471"/>
                      <a:pt x="437585" y="1037639"/>
                    </a:cubicBezTo>
                    <a:lnTo>
                      <a:pt x="444518" y="1038259"/>
                    </a:lnTo>
                    <a:lnTo>
                      <a:pt x="454693" y="1036554"/>
                    </a:lnTo>
                    <a:lnTo>
                      <a:pt x="463740" y="1036147"/>
                    </a:lnTo>
                    <a:lnTo>
                      <a:pt x="470313" y="1015666"/>
                    </a:lnTo>
                    <a:cubicBezTo>
                      <a:pt x="471434" y="1006845"/>
                      <a:pt x="470977" y="998802"/>
                      <a:pt x="470021" y="991728"/>
                    </a:cubicBezTo>
                    <a:cubicBezTo>
                      <a:pt x="468108" y="977580"/>
                      <a:pt x="448858" y="981346"/>
                      <a:pt x="449657" y="959384"/>
                    </a:cubicBezTo>
                    <a:cubicBezTo>
                      <a:pt x="450456" y="937423"/>
                      <a:pt x="469023" y="873535"/>
                      <a:pt x="474812" y="859959"/>
                    </a:cubicBezTo>
                    <a:cubicBezTo>
                      <a:pt x="476260" y="856565"/>
                      <a:pt x="477345" y="855829"/>
                      <a:pt x="478219" y="856674"/>
                    </a:cubicBezTo>
                    <a:close/>
                    <a:moveTo>
                      <a:pt x="769591" y="720895"/>
                    </a:moveTo>
                    <a:cubicBezTo>
                      <a:pt x="775404" y="721174"/>
                      <a:pt x="781498" y="724217"/>
                      <a:pt x="786138" y="728171"/>
                    </a:cubicBezTo>
                    <a:lnTo>
                      <a:pt x="789297" y="731738"/>
                    </a:lnTo>
                    <a:lnTo>
                      <a:pt x="794730" y="730724"/>
                    </a:lnTo>
                    <a:cubicBezTo>
                      <a:pt x="800098" y="730076"/>
                      <a:pt x="805806" y="729727"/>
                      <a:pt x="811725" y="729727"/>
                    </a:cubicBezTo>
                    <a:cubicBezTo>
                      <a:pt x="814684" y="729727"/>
                      <a:pt x="817590" y="729814"/>
                      <a:pt x="820428" y="729982"/>
                    </a:cubicBezTo>
                    <a:lnTo>
                      <a:pt x="827361" y="730602"/>
                    </a:lnTo>
                    <a:lnTo>
                      <a:pt x="837535" y="728897"/>
                    </a:lnTo>
                    <a:lnTo>
                      <a:pt x="866937" y="727576"/>
                    </a:lnTo>
                    <a:lnTo>
                      <a:pt x="869876" y="727232"/>
                    </a:lnTo>
                    <a:lnTo>
                      <a:pt x="916474" y="728100"/>
                    </a:lnTo>
                    <a:lnTo>
                      <a:pt x="918566" y="729287"/>
                    </a:lnTo>
                    <a:lnTo>
                      <a:pt x="958808" y="732621"/>
                    </a:lnTo>
                    <a:lnTo>
                      <a:pt x="976752" y="737131"/>
                    </a:lnTo>
                    <a:lnTo>
                      <a:pt x="996262" y="735229"/>
                    </a:lnTo>
                    <a:cubicBezTo>
                      <a:pt x="1028755" y="735229"/>
                      <a:pt x="1055865" y="743674"/>
                      <a:pt x="1062135" y="754901"/>
                    </a:cubicBezTo>
                    <a:lnTo>
                      <a:pt x="1062372" y="755763"/>
                    </a:lnTo>
                    <a:lnTo>
                      <a:pt x="1059958" y="755332"/>
                    </a:lnTo>
                    <a:cubicBezTo>
                      <a:pt x="1055413" y="754668"/>
                      <a:pt x="1050634" y="754073"/>
                      <a:pt x="1045653" y="753554"/>
                    </a:cubicBezTo>
                    <a:lnTo>
                      <a:pt x="1044111" y="753423"/>
                    </a:lnTo>
                    <a:lnTo>
                      <a:pt x="1047162" y="755674"/>
                    </a:lnTo>
                    <a:cubicBezTo>
                      <a:pt x="1048567" y="756979"/>
                      <a:pt x="1049676" y="758339"/>
                      <a:pt x="1050460" y="759742"/>
                    </a:cubicBezTo>
                    <a:lnTo>
                      <a:pt x="1050697" y="760605"/>
                    </a:lnTo>
                    <a:lnTo>
                      <a:pt x="1048283" y="760174"/>
                    </a:lnTo>
                    <a:lnTo>
                      <a:pt x="1033271" y="758613"/>
                    </a:lnTo>
                    <a:lnTo>
                      <a:pt x="1039993" y="763346"/>
                    </a:lnTo>
                    <a:lnTo>
                      <a:pt x="1040197" y="763906"/>
                    </a:lnTo>
                    <a:lnTo>
                      <a:pt x="1038119" y="763626"/>
                    </a:lnTo>
                    <a:cubicBezTo>
                      <a:pt x="1034206" y="763195"/>
                      <a:pt x="1030091" y="762808"/>
                      <a:pt x="1025803" y="762471"/>
                    </a:cubicBezTo>
                    <a:lnTo>
                      <a:pt x="1024475" y="762386"/>
                    </a:lnTo>
                    <a:lnTo>
                      <a:pt x="1027102" y="763848"/>
                    </a:lnTo>
                    <a:cubicBezTo>
                      <a:pt x="1028311" y="764696"/>
                      <a:pt x="1029266" y="765579"/>
                      <a:pt x="1029941" y="766491"/>
                    </a:cubicBezTo>
                    <a:lnTo>
                      <a:pt x="1030145" y="767051"/>
                    </a:lnTo>
                    <a:lnTo>
                      <a:pt x="1028067" y="766771"/>
                    </a:lnTo>
                    <a:lnTo>
                      <a:pt x="979841" y="764368"/>
                    </a:lnTo>
                    <a:lnTo>
                      <a:pt x="973549" y="770018"/>
                    </a:lnTo>
                    <a:lnTo>
                      <a:pt x="983071" y="767849"/>
                    </a:lnTo>
                    <a:cubicBezTo>
                      <a:pt x="987746" y="767798"/>
                      <a:pt x="988582" y="771182"/>
                      <a:pt x="985623" y="773098"/>
                    </a:cubicBezTo>
                    <a:lnTo>
                      <a:pt x="979406" y="776193"/>
                    </a:lnTo>
                    <a:lnTo>
                      <a:pt x="982300" y="782238"/>
                    </a:lnTo>
                    <a:cubicBezTo>
                      <a:pt x="978585" y="784726"/>
                      <a:pt x="959515" y="793385"/>
                      <a:pt x="946674" y="799667"/>
                    </a:cubicBezTo>
                    <a:cubicBezTo>
                      <a:pt x="947208" y="797697"/>
                      <a:pt x="947506" y="795760"/>
                      <a:pt x="946931" y="793064"/>
                    </a:cubicBezTo>
                    <a:cubicBezTo>
                      <a:pt x="946880" y="792894"/>
                      <a:pt x="946829" y="792725"/>
                      <a:pt x="946779" y="792555"/>
                    </a:cubicBezTo>
                    <a:lnTo>
                      <a:pt x="941806" y="792221"/>
                    </a:lnTo>
                    <a:lnTo>
                      <a:pt x="945313" y="788611"/>
                    </a:lnTo>
                    <a:lnTo>
                      <a:pt x="944985" y="788184"/>
                    </a:lnTo>
                    <a:lnTo>
                      <a:pt x="937197" y="792069"/>
                    </a:lnTo>
                    <a:cubicBezTo>
                      <a:pt x="927432" y="795295"/>
                      <a:pt x="916951" y="797029"/>
                      <a:pt x="906361" y="796356"/>
                    </a:cubicBezTo>
                    <a:cubicBezTo>
                      <a:pt x="898419" y="795851"/>
                      <a:pt x="890297" y="793852"/>
                      <a:pt x="882343" y="790862"/>
                    </a:cubicBezTo>
                    <a:lnTo>
                      <a:pt x="879204" y="789302"/>
                    </a:lnTo>
                    <a:lnTo>
                      <a:pt x="879043" y="789821"/>
                    </a:lnTo>
                    <a:cubicBezTo>
                      <a:pt x="877757" y="797005"/>
                      <a:pt x="876586" y="804982"/>
                      <a:pt x="874054" y="812882"/>
                    </a:cubicBezTo>
                    <a:cubicBezTo>
                      <a:pt x="868992" y="828682"/>
                      <a:pt x="864468" y="829093"/>
                      <a:pt x="863390" y="840463"/>
                    </a:cubicBezTo>
                    <a:cubicBezTo>
                      <a:pt x="862313" y="851834"/>
                      <a:pt x="853339" y="861554"/>
                      <a:pt x="850790" y="863012"/>
                    </a:cubicBezTo>
                    <a:cubicBezTo>
                      <a:pt x="848240" y="864469"/>
                      <a:pt x="850752" y="849387"/>
                      <a:pt x="848095" y="849207"/>
                    </a:cubicBezTo>
                    <a:cubicBezTo>
                      <a:pt x="845438" y="849028"/>
                      <a:pt x="837216" y="862978"/>
                      <a:pt x="834846" y="861935"/>
                    </a:cubicBezTo>
                    <a:cubicBezTo>
                      <a:pt x="832476" y="860891"/>
                      <a:pt x="835977" y="843683"/>
                      <a:pt x="833876" y="842947"/>
                    </a:cubicBezTo>
                    <a:cubicBezTo>
                      <a:pt x="831775" y="842211"/>
                      <a:pt x="823624" y="861180"/>
                      <a:pt x="822241" y="857521"/>
                    </a:cubicBezTo>
                    <a:cubicBezTo>
                      <a:pt x="820859" y="853862"/>
                      <a:pt x="825995" y="837357"/>
                      <a:pt x="825582" y="820994"/>
                    </a:cubicBezTo>
                    <a:cubicBezTo>
                      <a:pt x="825170" y="804631"/>
                      <a:pt x="815625" y="773448"/>
                      <a:pt x="819766" y="759343"/>
                    </a:cubicBezTo>
                    <a:lnTo>
                      <a:pt x="826388" y="752228"/>
                    </a:lnTo>
                    <a:lnTo>
                      <a:pt x="824645" y="750789"/>
                    </a:lnTo>
                    <a:lnTo>
                      <a:pt x="822819" y="748533"/>
                    </a:lnTo>
                    <a:lnTo>
                      <a:pt x="822236" y="747814"/>
                    </a:lnTo>
                    <a:lnTo>
                      <a:pt x="811725" y="747618"/>
                    </a:lnTo>
                    <a:cubicBezTo>
                      <a:pt x="806829" y="747618"/>
                      <a:pt x="801945" y="747709"/>
                      <a:pt x="797089" y="747890"/>
                    </a:cubicBezTo>
                    <a:lnTo>
                      <a:pt x="790240" y="748274"/>
                    </a:lnTo>
                    <a:lnTo>
                      <a:pt x="786791" y="751310"/>
                    </a:lnTo>
                    <a:lnTo>
                      <a:pt x="779866" y="752421"/>
                    </a:lnTo>
                    <a:lnTo>
                      <a:pt x="779529" y="753883"/>
                    </a:lnTo>
                    <a:lnTo>
                      <a:pt x="777963" y="754276"/>
                    </a:lnTo>
                    <a:lnTo>
                      <a:pt x="765776" y="754681"/>
                    </a:lnTo>
                    <a:lnTo>
                      <a:pt x="765768" y="754682"/>
                    </a:lnTo>
                    <a:lnTo>
                      <a:pt x="765762" y="754680"/>
                    </a:lnTo>
                    <a:lnTo>
                      <a:pt x="759495" y="753863"/>
                    </a:lnTo>
                    <a:lnTo>
                      <a:pt x="756974" y="753233"/>
                    </a:lnTo>
                    <a:lnTo>
                      <a:pt x="757654" y="752141"/>
                    </a:lnTo>
                    <a:lnTo>
                      <a:pt x="748006" y="749121"/>
                    </a:lnTo>
                    <a:lnTo>
                      <a:pt x="748006" y="749110"/>
                    </a:lnTo>
                    <a:lnTo>
                      <a:pt x="747982" y="748733"/>
                    </a:lnTo>
                    <a:lnTo>
                      <a:pt x="733947" y="746393"/>
                    </a:lnTo>
                    <a:lnTo>
                      <a:pt x="727652" y="746164"/>
                    </a:lnTo>
                    <a:lnTo>
                      <a:pt x="727262" y="746120"/>
                    </a:lnTo>
                    <a:lnTo>
                      <a:pt x="726405" y="745734"/>
                    </a:lnTo>
                    <a:cubicBezTo>
                      <a:pt x="723882" y="744341"/>
                      <a:pt x="725710" y="743104"/>
                      <a:pt x="733146" y="742485"/>
                    </a:cubicBezTo>
                    <a:cubicBezTo>
                      <a:pt x="742250" y="741727"/>
                      <a:pt x="745617" y="739764"/>
                      <a:pt x="748242" y="737893"/>
                    </a:cubicBezTo>
                    <a:lnTo>
                      <a:pt x="750096" y="736702"/>
                    </a:lnTo>
                    <a:lnTo>
                      <a:pt x="755868" y="728368"/>
                    </a:lnTo>
                    <a:cubicBezTo>
                      <a:pt x="759379" y="724106"/>
                      <a:pt x="763779" y="720617"/>
                      <a:pt x="769591" y="720895"/>
                    </a:cubicBezTo>
                    <a:close/>
                    <a:moveTo>
                      <a:pt x="1242539" y="402196"/>
                    </a:moveTo>
                    <a:cubicBezTo>
                      <a:pt x="1245159" y="404733"/>
                      <a:pt x="1245871" y="421503"/>
                      <a:pt x="1248716" y="423450"/>
                    </a:cubicBezTo>
                    <a:cubicBezTo>
                      <a:pt x="1252509" y="426045"/>
                      <a:pt x="1259297" y="419257"/>
                      <a:pt x="1261893" y="421054"/>
                    </a:cubicBezTo>
                    <a:cubicBezTo>
                      <a:pt x="1264488" y="422851"/>
                      <a:pt x="1262482" y="431631"/>
                      <a:pt x="1264288" y="434231"/>
                    </a:cubicBezTo>
                    <a:cubicBezTo>
                      <a:pt x="1266094" y="436831"/>
                      <a:pt x="1270834" y="432647"/>
                      <a:pt x="1272728" y="436654"/>
                    </a:cubicBezTo>
                    <a:cubicBezTo>
                      <a:pt x="1274623" y="440661"/>
                      <a:pt x="1273676" y="453591"/>
                      <a:pt x="1275655" y="458271"/>
                    </a:cubicBezTo>
                    <a:cubicBezTo>
                      <a:pt x="1277633" y="462951"/>
                      <a:pt x="1283897" y="461156"/>
                      <a:pt x="1284598" y="464736"/>
                    </a:cubicBezTo>
                    <a:cubicBezTo>
                      <a:pt x="1285299" y="468316"/>
                      <a:pt x="1278854" y="476649"/>
                      <a:pt x="1279861" y="479751"/>
                    </a:cubicBezTo>
                    <a:cubicBezTo>
                      <a:pt x="1280868" y="482852"/>
                      <a:pt x="1288845" y="480350"/>
                      <a:pt x="1290642" y="483344"/>
                    </a:cubicBezTo>
                    <a:cubicBezTo>
                      <a:pt x="1292439" y="486339"/>
                      <a:pt x="1285102" y="486723"/>
                      <a:pt x="1290642" y="497719"/>
                    </a:cubicBezTo>
                    <a:cubicBezTo>
                      <a:pt x="1296182" y="508715"/>
                      <a:pt x="1322749" y="531368"/>
                      <a:pt x="1323881" y="549320"/>
                    </a:cubicBezTo>
                    <a:cubicBezTo>
                      <a:pt x="1324164" y="553808"/>
                      <a:pt x="1325993" y="559930"/>
                      <a:pt x="1327741" y="566496"/>
                    </a:cubicBezTo>
                    <a:lnTo>
                      <a:pt x="1330899" y="585023"/>
                    </a:lnTo>
                    <a:lnTo>
                      <a:pt x="1340286" y="585800"/>
                    </a:lnTo>
                    <a:lnTo>
                      <a:pt x="1358229" y="590310"/>
                    </a:lnTo>
                    <a:lnTo>
                      <a:pt x="1377741" y="588407"/>
                    </a:lnTo>
                    <a:cubicBezTo>
                      <a:pt x="1410234" y="588407"/>
                      <a:pt x="1437344" y="596852"/>
                      <a:pt x="1443613" y="608079"/>
                    </a:cubicBezTo>
                    <a:lnTo>
                      <a:pt x="1443850" y="608941"/>
                    </a:lnTo>
                    <a:lnTo>
                      <a:pt x="1441437" y="608511"/>
                    </a:lnTo>
                    <a:cubicBezTo>
                      <a:pt x="1436891" y="607847"/>
                      <a:pt x="1432112" y="607252"/>
                      <a:pt x="1427132" y="606733"/>
                    </a:cubicBezTo>
                    <a:lnTo>
                      <a:pt x="1425589" y="606601"/>
                    </a:lnTo>
                    <a:lnTo>
                      <a:pt x="1428640" y="608852"/>
                    </a:lnTo>
                    <a:cubicBezTo>
                      <a:pt x="1430045" y="610158"/>
                      <a:pt x="1431155" y="611518"/>
                      <a:pt x="1431938" y="612921"/>
                    </a:cubicBezTo>
                    <a:lnTo>
                      <a:pt x="1432176" y="613783"/>
                    </a:lnTo>
                    <a:lnTo>
                      <a:pt x="1429762" y="613352"/>
                    </a:lnTo>
                    <a:lnTo>
                      <a:pt x="1414750" y="611792"/>
                    </a:lnTo>
                    <a:lnTo>
                      <a:pt x="1421472" y="616524"/>
                    </a:lnTo>
                    <a:lnTo>
                      <a:pt x="1421676" y="617084"/>
                    </a:lnTo>
                    <a:lnTo>
                      <a:pt x="1419598" y="616805"/>
                    </a:lnTo>
                    <a:cubicBezTo>
                      <a:pt x="1415684" y="616373"/>
                      <a:pt x="1411569" y="615987"/>
                      <a:pt x="1407281" y="615650"/>
                    </a:cubicBezTo>
                    <a:lnTo>
                      <a:pt x="1405953" y="615564"/>
                    </a:lnTo>
                    <a:lnTo>
                      <a:pt x="1408580" y="617027"/>
                    </a:lnTo>
                    <a:cubicBezTo>
                      <a:pt x="1409790" y="617874"/>
                      <a:pt x="1410745" y="618758"/>
                      <a:pt x="1411420" y="619669"/>
                    </a:cubicBezTo>
                    <a:lnTo>
                      <a:pt x="1411624" y="620229"/>
                    </a:lnTo>
                    <a:lnTo>
                      <a:pt x="1409546" y="619950"/>
                    </a:lnTo>
                    <a:lnTo>
                      <a:pt x="1361320" y="617546"/>
                    </a:lnTo>
                    <a:lnTo>
                      <a:pt x="1355026" y="623198"/>
                    </a:lnTo>
                    <a:lnTo>
                      <a:pt x="1364549" y="621029"/>
                    </a:lnTo>
                    <a:cubicBezTo>
                      <a:pt x="1369224" y="620978"/>
                      <a:pt x="1370060" y="624362"/>
                      <a:pt x="1367101" y="626278"/>
                    </a:cubicBezTo>
                    <a:lnTo>
                      <a:pt x="1360883" y="629373"/>
                    </a:lnTo>
                    <a:lnTo>
                      <a:pt x="1363778" y="635417"/>
                    </a:lnTo>
                    <a:cubicBezTo>
                      <a:pt x="1360062" y="637905"/>
                      <a:pt x="1340992" y="646564"/>
                      <a:pt x="1328151" y="652846"/>
                    </a:cubicBezTo>
                    <a:cubicBezTo>
                      <a:pt x="1328685" y="650876"/>
                      <a:pt x="1328983" y="648939"/>
                      <a:pt x="1328408" y="646243"/>
                    </a:cubicBezTo>
                    <a:cubicBezTo>
                      <a:pt x="1328357" y="646073"/>
                      <a:pt x="1328307" y="645904"/>
                      <a:pt x="1328256" y="645734"/>
                    </a:cubicBezTo>
                    <a:lnTo>
                      <a:pt x="1323283" y="645400"/>
                    </a:lnTo>
                    <a:lnTo>
                      <a:pt x="1326790" y="641790"/>
                    </a:lnTo>
                    <a:lnTo>
                      <a:pt x="1326462" y="641363"/>
                    </a:lnTo>
                    <a:lnTo>
                      <a:pt x="1318675" y="645248"/>
                    </a:lnTo>
                    <a:cubicBezTo>
                      <a:pt x="1308910" y="648474"/>
                      <a:pt x="1298429" y="650208"/>
                      <a:pt x="1287839" y="649535"/>
                    </a:cubicBezTo>
                    <a:cubicBezTo>
                      <a:pt x="1256069" y="647516"/>
                      <a:pt x="1221432" y="621590"/>
                      <a:pt x="1206122" y="603968"/>
                    </a:cubicBezTo>
                    <a:lnTo>
                      <a:pt x="1204277" y="601689"/>
                    </a:lnTo>
                    <a:lnTo>
                      <a:pt x="1203713" y="600993"/>
                    </a:lnTo>
                    <a:lnTo>
                      <a:pt x="1193202" y="600797"/>
                    </a:lnTo>
                    <a:cubicBezTo>
                      <a:pt x="1188306" y="600797"/>
                      <a:pt x="1183422" y="600888"/>
                      <a:pt x="1178566" y="601069"/>
                    </a:cubicBezTo>
                    <a:lnTo>
                      <a:pt x="1171717" y="601453"/>
                    </a:lnTo>
                    <a:lnTo>
                      <a:pt x="1168268" y="604489"/>
                    </a:lnTo>
                    <a:lnTo>
                      <a:pt x="1161343" y="605600"/>
                    </a:lnTo>
                    <a:lnTo>
                      <a:pt x="1161006" y="607062"/>
                    </a:lnTo>
                    <a:lnTo>
                      <a:pt x="1159440" y="607455"/>
                    </a:lnTo>
                    <a:lnTo>
                      <a:pt x="1147253" y="607860"/>
                    </a:lnTo>
                    <a:lnTo>
                      <a:pt x="1147245" y="607861"/>
                    </a:lnTo>
                    <a:lnTo>
                      <a:pt x="1147239" y="607859"/>
                    </a:lnTo>
                    <a:lnTo>
                      <a:pt x="1140972" y="607042"/>
                    </a:lnTo>
                    <a:lnTo>
                      <a:pt x="1138451" y="606412"/>
                    </a:lnTo>
                    <a:lnTo>
                      <a:pt x="1139131" y="605320"/>
                    </a:lnTo>
                    <a:lnTo>
                      <a:pt x="1129483" y="602300"/>
                    </a:lnTo>
                    <a:lnTo>
                      <a:pt x="1129460" y="601913"/>
                    </a:lnTo>
                    <a:lnTo>
                      <a:pt x="1115423" y="599572"/>
                    </a:lnTo>
                    <a:lnTo>
                      <a:pt x="1109129" y="599343"/>
                    </a:lnTo>
                    <a:lnTo>
                      <a:pt x="1108739" y="599299"/>
                    </a:lnTo>
                    <a:lnTo>
                      <a:pt x="1107882" y="598913"/>
                    </a:lnTo>
                    <a:cubicBezTo>
                      <a:pt x="1105359" y="597520"/>
                      <a:pt x="1107187" y="596283"/>
                      <a:pt x="1114623" y="595664"/>
                    </a:cubicBezTo>
                    <a:cubicBezTo>
                      <a:pt x="1123727" y="594906"/>
                      <a:pt x="1127094" y="592943"/>
                      <a:pt x="1129719" y="591072"/>
                    </a:cubicBezTo>
                    <a:lnTo>
                      <a:pt x="1131573" y="589881"/>
                    </a:lnTo>
                    <a:lnTo>
                      <a:pt x="1137345" y="581547"/>
                    </a:lnTo>
                    <a:cubicBezTo>
                      <a:pt x="1140856" y="577285"/>
                      <a:pt x="1145256" y="573796"/>
                      <a:pt x="1151068" y="574074"/>
                    </a:cubicBezTo>
                    <a:cubicBezTo>
                      <a:pt x="1156881" y="574353"/>
                      <a:pt x="1162975" y="577396"/>
                      <a:pt x="1167615" y="581350"/>
                    </a:cubicBezTo>
                    <a:lnTo>
                      <a:pt x="1170775" y="584917"/>
                    </a:lnTo>
                    <a:lnTo>
                      <a:pt x="1171780" y="584729"/>
                    </a:lnTo>
                    <a:lnTo>
                      <a:pt x="1176207" y="583903"/>
                    </a:lnTo>
                    <a:cubicBezTo>
                      <a:pt x="1181576" y="583255"/>
                      <a:pt x="1187284" y="582906"/>
                      <a:pt x="1193202" y="582906"/>
                    </a:cubicBezTo>
                    <a:cubicBezTo>
                      <a:pt x="1196161" y="582906"/>
                      <a:pt x="1199067" y="582993"/>
                      <a:pt x="1201905" y="583161"/>
                    </a:cubicBezTo>
                    <a:lnTo>
                      <a:pt x="1208838" y="583781"/>
                    </a:lnTo>
                    <a:lnTo>
                      <a:pt x="1219013" y="582076"/>
                    </a:lnTo>
                    <a:lnTo>
                      <a:pt x="1228060" y="581669"/>
                    </a:lnTo>
                    <a:lnTo>
                      <a:pt x="1234633" y="561188"/>
                    </a:lnTo>
                    <a:cubicBezTo>
                      <a:pt x="1235754" y="552367"/>
                      <a:pt x="1235297" y="544324"/>
                      <a:pt x="1234341" y="537250"/>
                    </a:cubicBezTo>
                    <a:cubicBezTo>
                      <a:pt x="1232429" y="523102"/>
                      <a:pt x="1213179" y="526868"/>
                      <a:pt x="1213977" y="504906"/>
                    </a:cubicBezTo>
                    <a:cubicBezTo>
                      <a:pt x="1214776" y="482945"/>
                      <a:pt x="1233343" y="419057"/>
                      <a:pt x="1239133" y="405481"/>
                    </a:cubicBezTo>
                    <a:cubicBezTo>
                      <a:pt x="1240580" y="402087"/>
                      <a:pt x="1241666" y="401351"/>
                      <a:pt x="1242539" y="402196"/>
                    </a:cubicBezTo>
                    <a:close/>
                    <a:moveTo>
                      <a:pt x="1509632" y="260207"/>
                    </a:moveTo>
                    <a:lnTo>
                      <a:pt x="1509633" y="260208"/>
                    </a:lnTo>
                    <a:lnTo>
                      <a:pt x="1509633" y="260207"/>
                    </a:lnTo>
                    <a:cubicBezTo>
                      <a:pt x="1515445" y="260486"/>
                      <a:pt x="1521539" y="263529"/>
                      <a:pt x="1526179" y="267483"/>
                    </a:cubicBezTo>
                    <a:lnTo>
                      <a:pt x="1529339" y="271050"/>
                    </a:lnTo>
                    <a:lnTo>
                      <a:pt x="1534771" y="270036"/>
                    </a:lnTo>
                    <a:cubicBezTo>
                      <a:pt x="1540140" y="269388"/>
                      <a:pt x="1545848" y="269039"/>
                      <a:pt x="1551766" y="269039"/>
                    </a:cubicBezTo>
                    <a:cubicBezTo>
                      <a:pt x="1554725" y="269039"/>
                      <a:pt x="1557631" y="269126"/>
                      <a:pt x="1560469" y="269294"/>
                    </a:cubicBezTo>
                    <a:lnTo>
                      <a:pt x="1567402" y="269914"/>
                    </a:lnTo>
                    <a:lnTo>
                      <a:pt x="1577576" y="268209"/>
                    </a:lnTo>
                    <a:lnTo>
                      <a:pt x="1606978" y="266888"/>
                    </a:lnTo>
                    <a:lnTo>
                      <a:pt x="1609917" y="266544"/>
                    </a:lnTo>
                    <a:lnTo>
                      <a:pt x="1656515" y="267412"/>
                    </a:lnTo>
                    <a:lnTo>
                      <a:pt x="1658073" y="268296"/>
                    </a:lnTo>
                    <a:lnTo>
                      <a:pt x="1671787" y="269120"/>
                    </a:lnTo>
                    <a:cubicBezTo>
                      <a:pt x="1680885" y="269766"/>
                      <a:pt x="1690317" y="270631"/>
                      <a:pt x="1698849" y="271933"/>
                    </a:cubicBezTo>
                    <a:lnTo>
                      <a:pt x="1716793" y="276444"/>
                    </a:lnTo>
                    <a:lnTo>
                      <a:pt x="1736304" y="274541"/>
                    </a:lnTo>
                    <a:cubicBezTo>
                      <a:pt x="1768796" y="274541"/>
                      <a:pt x="1795906" y="282986"/>
                      <a:pt x="1802176" y="294213"/>
                    </a:cubicBezTo>
                    <a:lnTo>
                      <a:pt x="1802413" y="295075"/>
                    </a:lnTo>
                    <a:lnTo>
                      <a:pt x="1800000" y="294644"/>
                    </a:lnTo>
                    <a:cubicBezTo>
                      <a:pt x="1795454" y="293980"/>
                      <a:pt x="1790675" y="293385"/>
                      <a:pt x="1785694" y="292866"/>
                    </a:cubicBezTo>
                    <a:lnTo>
                      <a:pt x="1784152" y="292735"/>
                    </a:lnTo>
                    <a:lnTo>
                      <a:pt x="1787203" y="294986"/>
                    </a:lnTo>
                    <a:cubicBezTo>
                      <a:pt x="1788608" y="296291"/>
                      <a:pt x="1789717" y="297651"/>
                      <a:pt x="1790501" y="299054"/>
                    </a:cubicBezTo>
                    <a:lnTo>
                      <a:pt x="1790738" y="299917"/>
                    </a:lnTo>
                    <a:lnTo>
                      <a:pt x="1788325" y="299486"/>
                    </a:lnTo>
                    <a:lnTo>
                      <a:pt x="1773313" y="297925"/>
                    </a:lnTo>
                    <a:lnTo>
                      <a:pt x="1780034" y="302658"/>
                    </a:lnTo>
                    <a:lnTo>
                      <a:pt x="1780239" y="303218"/>
                    </a:lnTo>
                    <a:lnTo>
                      <a:pt x="1778161" y="302938"/>
                    </a:lnTo>
                    <a:cubicBezTo>
                      <a:pt x="1774247" y="302507"/>
                      <a:pt x="1770132" y="302120"/>
                      <a:pt x="1765844" y="301783"/>
                    </a:cubicBezTo>
                    <a:lnTo>
                      <a:pt x="1764516" y="301698"/>
                    </a:lnTo>
                    <a:lnTo>
                      <a:pt x="1767143" y="303160"/>
                    </a:lnTo>
                    <a:cubicBezTo>
                      <a:pt x="1768352" y="304008"/>
                      <a:pt x="1769308" y="304891"/>
                      <a:pt x="1769982" y="305803"/>
                    </a:cubicBezTo>
                    <a:lnTo>
                      <a:pt x="1770186" y="306363"/>
                    </a:lnTo>
                    <a:lnTo>
                      <a:pt x="1768109" y="306083"/>
                    </a:lnTo>
                    <a:lnTo>
                      <a:pt x="1719882" y="303680"/>
                    </a:lnTo>
                    <a:lnTo>
                      <a:pt x="1713590" y="309330"/>
                    </a:lnTo>
                    <a:lnTo>
                      <a:pt x="1723112" y="307161"/>
                    </a:lnTo>
                    <a:cubicBezTo>
                      <a:pt x="1727787" y="307110"/>
                      <a:pt x="1728623" y="310494"/>
                      <a:pt x="1725664" y="312410"/>
                    </a:cubicBezTo>
                    <a:lnTo>
                      <a:pt x="1719447" y="315505"/>
                    </a:lnTo>
                    <a:lnTo>
                      <a:pt x="1722342" y="321550"/>
                    </a:lnTo>
                    <a:cubicBezTo>
                      <a:pt x="1718626" y="324038"/>
                      <a:pt x="1699556" y="332697"/>
                      <a:pt x="1686715" y="338979"/>
                    </a:cubicBezTo>
                    <a:cubicBezTo>
                      <a:pt x="1687249" y="337009"/>
                      <a:pt x="1687547" y="335072"/>
                      <a:pt x="1686972" y="332376"/>
                    </a:cubicBezTo>
                    <a:cubicBezTo>
                      <a:pt x="1686921" y="332206"/>
                      <a:pt x="1686871" y="332037"/>
                      <a:pt x="1686820" y="331867"/>
                    </a:cubicBezTo>
                    <a:lnTo>
                      <a:pt x="1681847" y="331533"/>
                    </a:lnTo>
                    <a:lnTo>
                      <a:pt x="1685354" y="327923"/>
                    </a:lnTo>
                    <a:lnTo>
                      <a:pt x="1685026" y="327496"/>
                    </a:lnTo>
                    <a:lnTo>
                      <a:pt x="1677239" y="331381"/>
                    </a:lnTo>
                    <a:cubicBezTo>
                      <a:pt x="1667474" y="334607"/>
                      <a:pt x="1656993" y="336341"/>
                      <a:pt x="1646403" y="335668"/>
                    </a:cubicBezTo>
                    <a:cubicBezTo>
                      <a:pt x="1638460" y="335163"/>
                      <a:pt x="1630339" y="333164"/>
                      <a:pt x="1622385" y="330174"/>
                    </a:cubicBezTo>
                    <a:lnTo>
                      <a:pt x="1619245" y="328614"/>
                    </a:lnTo>
                    <a:lnTo>
                      <a:pt x="1619084" y="329133"/>
                    </a:lnTo>
                    <a:cubicBezTo>
                      <a:pt x="1617798" y="336317"/>
                      <a:pt x="1616627" y="344294"/>
                      <a:pt x="1614096" y="352194"/>
                    </a:cubicBezTo>
                    <a:cubicBezTo>
                      <a:pt x="1609033" y="367994"/>
                      <a:pt x="1604509" y="368405"/>
                      <a:pt x="1603432" y="379775"/>
                    </a:cubicBezTo>
                    <a:cubicBezTo>
                      <a:pt x="1602354" y="391146"/>
                      <a:pt x="1593380" y="400866"/>
                      <a:pt x="1590831" y="402324"/>
                    </a:cubicBezTo>
                    <a:cubicBezTo>
                      <a:pt x="1588282" y="403781"/>
                      <a:pt x="1590794" y="388699"/>
                      <a:pt x="1588136" y="388519"/>
                    </a:cubicBezTo>
                    <a:cubicBezTo>
                      <a:pt x="1585479" y="388340"/>
                      <a:pt x="1577257" y="402290"/>
                      <a:pt x="1574888" y="401247"/>
                    </a:cubicBezTo>
                    <a:cubicBezTo>
                      <a:pt x="1572518" y="400203"/>
                      <a:pt x="1576018" y="382995"/>
                      <a:pt x="1573917" y="382259"/>
                    </a:cubicBezTo>
                    <a:cubicBezTo>
                      <a:pt x="1571816" y="381523"/>
                      <a:pt x="1563665" y="400492"/>
                      <a:pt x="1562283" y="396833"/>
                    </a:cubicBezTo>
                    <a:cubicBezTo>
                      <a:pt x="1560900" y="393174"/>
                      <a:pt x="1566036" y="376669"/>
                      <a:pt x="1565624" y="360306"/>
                    </a:cubicBezTo>
                    <a:cubicBezTo>
                      <a:pt x="1565211" y="343943"/>
                      <a:pt x="1555667" y="312760"/>
                      <a:pt x="1559807" y="298655"/>
                    </a:cubicBezTo>
                    <a:lnTo>
                      <a:pt x="1566429" y="291540"/>
                    </a:lnTo>
                    <a:lnTo>
                      <a:pt x="1564686" y="290101"/>
                    </a:lnTo>
                    <a:lnTo>
                      <a:pt x="1562847" y="287830"/>
                    </a:lnTo>
                    <a:lnTo>
                      <a:pt x="1562277" y="287126"/>
                    </a:lnTo>
                    <a:lnTo>
                      <a:pt x="1551766" y="286930"/>
                    </a:lnTo>
                    <a:cubicBezTo>
                      <a:pt x="1546871" y="286930"/>
                      <a:pt x="1541987" y="287021"/>
                      <a:pt x="1537130" y="287202"/>
                    </a:cubicBezTo>
                    <a:lnTo>
                      <a:pt x="1530281" y="287586"/>
                    </a:lnTo>
                    <a:lnTo>
                      <a:pt x="1526832" y="290622"/>
                    </a:lnTo>
                    <a:lnTo>
                      <a:pt x="1519907" y="291733"/>
                    </a:lnTo>
                    <a:lnTo>
                      <a:pt x="1519570" y="293195"/>
                    </a:lnTo>
                    <a:lnTo>
                      <a:pt x="1518004" y="293588"/>
                    </a:lnTo>
                    <a:lnTo>
                      <a:pt x="1505817" y="293993"/>
                    </a:lnTo>
                    <a:lnTo>
                      <a:pt x="1505809" y="293994"/>
                    </a:lnTo>
                    <a:lnTo>
                      <a:pt x="1505804" y="293992"/>
                    </a:lnTo>
                    <a:lnTo>
                      <a:pt x="1499537" y="293175"/>
                    </a:lnTo>
                    <a:lnTo>
                      <a:pt x="1497015" y="292545"/>
                    </a:lnTo>
                    <a:lnTo>
                      <a:pt x="1497695" y="291453"/>
                    </a:lnTo>
                    <a:lnTo>
                      <a:pt x="1488047" y="288433"/>
                    </a:lnTo>
                    <a:lnTo>
                      <a:pt x="1488034" y="288220"/>
                    </a:lnTo>
                    <a:lnTo>
                      <a:pt x="1488024" y="288045"/>
                    </a:lnTo>
                    <a:lnTo>
                      <a:pt x="1473989" y="285705"/>
                    </a:lnTo>
                    <a:lnTo>
                      <a:pt x="1467693" y="285476"/>
                    </a:lnTo>
                    <a:lnTo>
                      <a:pt x="1467303" y="285432"/>
                    </a:lnTo>
                    <a:lnTo>
                      <a:pt x="1466447" y="285046"/>
                    </a:lnTo>
                    <a:cubicBezTo>
                      <a:pt x="1463923" y="283653"/>
                      <a:pt x="1465752" y="282416"/>
                      <a:pt x="1473187" y="281797"/>
                    </a:cubicBezTo>
                    <a:cubicBezTo>
                      <a:pt x="1482291" y="281039"/>
                      <a:pt x="1485658" y="279076"/>
                      <a:pt x="1488284" y="277205"/>
                    </a:cubicBezTo>
                    <a:lnTo>
                      <a:pt x="1490137" y="276014"/>
                    </a:lnTo>
                    <a:lnTo>
                      <a:pt x="1495909" y="267680"/>
                    </a:lnTo>
                    <a:cubicBezTo>
                      <a:pt x="1499420" y="263418"/>
                      <a:pt x="1503820" y="259929"/>
                      <a:pt x="1509632" y="260207"/>
                    </a:cubicBezTo>
                    <a:close/>
                    <a:moveTo>
                      <a:pt x="2060994" y="321"/>
                    </a:moveTo>
                    <a:cubicBezTo>
                      <a:pt x="2063614" y="2857"/>
                      <a:pt x="2064326" y="19627"/>
                      <a:pt x="2067171" y="21574"/>
                    </a:cubicBezTo>
                    <a:cubicBezTo>
                      <a:pt x="2070964" y="24169"/>
                      <a:pt x="2077752" y="17381"/>
                      <a:pt x="2080348" y="19178"/>
                    </a:cubicBezTo>
                    <a:cubicBezTo>
                      <a:pt x="2082943" y="20975"/>
                      <a:pt x="2080937" y="29755"/>
                      <a:pt x="2082743" y="32355"/>
                    </a:cubicBezTo>
                    <a:cubicBezTo>
                      <a:pt x="2084549" y="34955"/>
                      <a:pt x="2089289" y="30771"/>
                      <a:pt x="2091183" y="34778"/>
                    </a:cubicBezTo>
                    <a:cubicBezTo>
                      <a:pt x="2093078" y="38785"/>
                      <a:pt x="2092131" y="51715"/>
                      <a:pt x="2094110" y="56395"/>
                    </a:cubicBezTo>
                    <a:cubicBezTo>
                      <a:pt x="2096088" y="61076"/>
                      <a:pt x="2102352" y="59280"/>
                      <a:pt x="2103053" y="62860"/>
                    </a:cubicBezTo>
                    <a:cubicBezTo>
                      <a:pt x="2103754" y="66440"/>
                      <a:pt x="2097309" y="74773"/>
                      <a:pt x="2098316" y="77875"/>
                    </a:cubicBezTo>
                    <a:cubicBezTo>
                      <a:pt x="2099323" y="80976"/>
                      <a:pt x="2107300" y="78474"/>
                      <a:pt x="2109097" y="81468"/>
                    </a:cubicBezTo>
                    <a:cubicBezTo>
                      <a:pt x="2110894" y="84463"/>
                      <a:pt x="2103557" y="84847"/>
                      <a:pt x="2109097" y="95843"/>
                    </a:cubicBezTo>
                    <a:cubicBezTo>
                      <a:pt x="2114637" y="106839"/>
                      <a:pt x="2141204" y="129492"/>
                      <a:pt x="2142336" y="147444"/>
                    </a:cubicBezTo>
                    <a:cubicBezTo>
                      <a:pt x="2142619" y="151932"/>
                      <a:pt x="2144448" y="158054"/>
                      <a:pt x="2146196" y="164620"/>
                    </a:cubicBezTo>
                    <a:lnTo>
                      <a:pt x="2149319" y="182945"/>
                    </a:lnTo>
                    <a:lnTo>
                      <a:pt x="2158741" y="183924"/>
                    </a:lnTo>
                    <a:lnTo>
                      <a:pt x="2176684" y="188434"/>
                    </a:lnTo>
                    <a:lnTo>
                      <a:pt x="2196196" y="186531"/>
                    </a:lnTo>
                    <a:cubicBezTo>
                      <a:pt x="2228689" y="186531"/>
                      <a:pt x="2255798" y="194976"/>
                      <a:pt x="2262068" y="206203"/>
                    </a:cubicBezTo>
                    <a:lnTo>
                      <a:pt x="2262306" y="207065"/>
                    </a:lnTo>
                    <a:lnTo>
                      <a:pt x="2259892" y="206635"/>
                    </a:lnTo>
                    <a:cubicBezTo>
                      <a:pt x="2255346" y="205971"/>
                      <a:pt x="2250567" y="205376"/>
                      <a:pt x="2245587" y="204857"/>
                    </a:cubicBezTo>
                    <a:lnTo>
                      <a:pt x="2244044" y="204725"/>
                    </a:lnTo>
                    <a:lnTo>
                      <a:pt x="2247095" y="206976"/>
                    </a:lnTo>
                    <a:cubicBezTo>
                      <a:pt x="2248500" y="208282"/>
                      <a:pt x="2249610" y="209642"/>
                      <a:pt x="2250393" y="211045"/>
                    </a:cubicBezTo>
                    <a:lnTo>
                      <a:pt x="2250630" y="211907"/>
                    </a:lnTo>
                    <a:lnTo>
                      <a:pt x="2248217" y="211476"/>
                    </a:lnTo>
                    <a:lnTo>
                      <a:pt x="2233205" y="209916"/>
                    </a:lnTo>
                    <a:lnTo>
                      <a:pt x="2239927" y="214648"/>
                    </a:lnTo>
                    <a:lnTo>
                      <a:pt x="2240131" y="215208"/>
                    </a:lnTo>
                    <a:lnTo>
                      <a:pt x="2238053" y="214929"/>
                    </a:lnTo>
                    <a:cubicBezTo>
                      <a:pt x="2234139" y="214497"/>
                      <a:pt x="2230024" y="214111"/>
                      <a:pt x="2225736" y="213774"/>
                    </a:cubicBezTo>
                    <a:lnTo>
                      <a:pt x="2224408" y="213688"/>
                    </a:lnTo>
                    <a:lnTo>
                      <a:pt x="2227035" y="215151"/>
                    </a:lnTo>
                    <a:cubicBezTo>
                      <a:pt x="2228245" y="215998"/>
                      <a:pt x="2229200" y="216882"/>
                      <a:pt x="2229874" y="217793"/>
                    </a:cubicBezTo>
                    <a:lnTo>
                      <a:pt x="2230079" y="218353"/>
                    </a:lnTo>
                    <a:lnTo>
                      <a:pt x="2228001" y="218074"/>
                    </a:lnTo>
                    <a:lnTo>
                      <a:pt x="2179775" y="215670"/>
                    </a:lnTo>
                    <a:lnTo>
                      <a:pt x="2173481" y="221322"/>
                    </a:lnTo>
                    <a:lnTo>
                      <a:pt x="2183004" y="219153"/>
                    </a:lnTo>
                    <a:cubicBezTo>
                      <a:pt x="2187679" y="219102"/>
                      <a:pt x="2188515" y="222486"/>
                      <a:pt x="2185556" y="224402"/>
                    </a:cubicBezTo>
                    <a:lnTo>
                      <a:pt x="2179338" y="227497"/>
                    </a:lnTo>
                    <a:lnTo>
                      <a:pt x="2182233" y="233541"/>
                    </a:lnTo>
                    <a:cubicBezTo>
                      <a:pt x="2178517" y="236029"/>
                      <a:pt x="2159447" y="244688"/>
                      <a:pt x="2146606" y="250970"/>
                    </a:cubicBezTo>
                    <a:cubicBezTo>
                      <a:pt x="2147140" y="249000"/>
                      <a:pt x="2147438" y="247063"/>
                      <a:pt x="2146863" y="244367"/>
                    </a:cubicBezTo>
                    <a:cubicBezTo>
                      <a:pt x="2146812" y="244197"/>
                      <a:pt x="2146762" y="244028"/>
                      <a:pt x="2146711" y="243858"/>
                    </a:cubicBezTo>
                    <a:lnTo>
                      <a:pt x="2141738" y="243524"/>
                    </a:lnTo>
                    <a:lnTo>
                      <a:pt x="2145245" y="239914"/>
                    </a:lnTo>
                    <a:lnTo>
                      <a:pt x="2144917" y="239487"/>
                    </a:lnTo>
                    <a:lnTo>
                      <a:pt x="2137130" y="243372"/>
                    </a:lnTo>
                    <a:cubicBezTo>
                      <a:pt x="2127365" y="246598"/>
                      <a:pt x="2116884" y="248332"/>
                      <a:pt x="2106294" y="247659"/>
                    </a:cubicBezTo>
                    <a:cubicBezTo>
                      <a:pt x="2074524" y="245640"/>
                      <a:pt x="2039887" y="219714"/>
                      <a:pt x="2024577" y="202092"/>
                    </a:cubicBezTo>
                    <a:lnTo>
                      <a:pt x="2022732" y="199813"/>
                    </a:lnTo>
                    <a:lnTo>
                      <a:pt x="2022168" y="199117"/>
                    </a:lnTo>
                    <a:lnTo>
                      <a:pt x="2011657" y="198921"/>
                    </a:lnTo>
                    <a:cubicBezTo>
                      <a:pt x="2006762" y="198921"/>
                      <a:pt x="2001878" y="199012"/>
                      <a:pt x="1997021" y="199193"/>
                    </a:cubicBezTo>
                    <a:lnTo>
                      <a:pt x="1990172" y="199577"/>
                    </a:lnTo>
                    <a:lnTo>
                      <a:pt x="1986723" y="202613"/>
                    </a:lnTo>
                    <a:lnTo>
                      <a:pt x="1979798" y="203724"/>
                    </a:lnTo>
                    <a:lnTo>
                      <a:pt x="1979461" y="205186"/>
                    </a:lnTo>
                    <a:lnTo>
                      <a:pt x="1977895" y="205579"/>
                    </a:lnTo>
                    <a:lnTo>
                      <a:pt x="1965708" y="205984"/>
                    </a:lnTo>
                    <a:lnTo>
                      <a:pt x="1965700" y="205985"/>
                    </a:lnTo>
                    <a:lnTo>
                      <a:pt x="1965695" y="205983"/>
                    </a:lnTo>
                    <a:lnTo>
                      <a:pt x="1959428" y="205166"/>
                    </a:lnTo>
                    <a:lnTo>
                      <a:pt x="1956906" y="204536"/>
                    </a:lnTo>
                    <a:lnTo>
                      <a:pt x="1957586" y="203444"/>
                    </a:lnTo>
                    <a:lnTo>
                      <a:pt x="1947938" y="200424"/>
                    </a:lnTo>
                    <a:lnTo>
                      <a:pt x="1947924" y="200189"/>
                    </a:lnTo>
                    <a:lnTo>
                      <a:pt x="1947915" y="200037"/>
                    </a:lnTo>
                    <a:lnTo>
                      <a:pt x="1933879" y="197696"/>
                    </a:lnTo>
                    <a:lnTo>
                      <a:pt x="1927584" y="197467"/>
                    </a:lnTo>
                    <a:lnTo>
                      <a:pt x="1927194" y="197423"/>
                    </a:lnTo>
                    <a:lnTo>
                      <a:pt x="1926338" y="197037"/>
                    </a:lnTo>
                    <a:cubicBezTo>
                      <a:pt x="1923814" y="195644"/>
                      <a:pt x="1925643" y="194407"/>
                      <a:pt x="1933078" y="193788"/>
                    </a:cubicBezTo>
                    <a:cubicBezTo>
                      <a:pt x="1942182" y="193030"/>
                      <a:pt x="1945549" y="191067"/>
                      <a:pt x="1948175" y="189196"/>
                    </a:cubicBezTo>
                    <a:lnTo>
                      <a:pt x="1950029" y="188004"/>
                    </a:lnTo>
                    <a:lnTo>
                      <a:pt x="1950699" y="187037"/>
                    </a:lnTo>
                    <a:lnTo>
                      <a:pt x="1955800" y="179671"/>
                    </a:lnTo>
                    <a:cubicBezTo>
                      <a:pt x="1959311" y="175409"/>
                      <a:pt x="1963711" y="171920"/>
                      <a:pt x="1969524" y="172198"/>
                    </a:cubicBezTo>
                    <a:cubicBezTo>
                      <a:pt x="1975336" y="172477"/>
                      <a:pt x="1981430" y="175520"/>
                      <a:pt x="1986070" y="179474"/>
                    </a:cubicBezTo>
                    <a:lnTo>
                      <a:pt x="1989230" y="183041"/>
                    </a:lnTo>
                    <a:lnTo>
                      <a:pt x="1994662" y="182027"/>
                    </a:lnTo>
                    <a:cubicBezTo>
                      <a:pt x="2000031" y="181379"/>
                      <a:pt x="2005739" y="181030"/>
                      <a:pt x="2011657" y="181030"/>
                    </a:cubicBezTo>
                    <a:cubicBezTo>
                      <a:pt x="2014616" y="181030"/>
                      <a:pt x="2017523" y="181117"/>
                      <a:pt x="2020361" y="181285"/>
                    </a:cubicBezTo>
                    <a:lnTo>
                      <a:pt x="2027293" y="181905"/>
                    </a:lnTo>
                    <a:lnTo>
                      <a:pt x="2037468" y="180200"/>
                    </a:lnTo>
                    <a:lnTo>
                      <a:pt x="2046515" y="179793"/>
                    </a:lnTo>
                    <a:lnTo>
                      <a:pt x="2053088" y="159312"/>
                    </a:lnTo>
                    <a:cubicBezTo>
                      <a:pt x="2054210" y="150491"/>
                      <a:pt x="2053753" y="142448"/>
                      <a:pt x="2052796" y="135374"/>
                    </a:cubicBezTo>
                    <a:cubicBezTo>
                      <a:pt x="2050884" y="121226"/>
                      <a:pt x="2031634" y="124992"/>
                      <a:pt x="2032432" y="103030"/>
                    </a:cubicBezTo>
                    <a:cubicBezTo>
                      <a:pt x="2033231" y="81069"/>
                      <a:pt x="2051798" y="17182"/>
                      <a:pt x="2057588" y="3605"/>
                    </a:cubicBezTo>
                    <a:cubicBezTo>
                      <a:pt x="2059035" y="211"/>
                      <a:pt x="2060121" y="-525"/>
                      <a:pt x="2060994" y="321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6" name="フリーフォーム: 図形 1325">
                <a:extLst>
                  <a:ext uri="{FF2B5EF4-FFF2-40B4-BE49-F238E27FC236}">
                    <a16:creationId xmlns:a16="http://schemas.microsoft.com/office/drawing/2014/main" id="{D7EB9BFB-D5FA-40BE-B5E1-D5CA883C918C}"/>
                  </a:ext>
                </a:extLst>
              </p:cNvPr>
              <p:cNvSpPr/>
              <p:nvPr/>
            </p:nvSpPr>
            <p:spPr>
              <a:xfrm>
                <a:off x="7957997" y="5502523"/>
                <a:ext cx="1095862" cy="758737"/>
              </a:xfrm>
              <a:custGeom>
                <a:avLst/>
                <a:gdLst>
                  <a:gd name="connsiteX0" fmla="*/ 1705668 w 2375026"/>
                  <a:gd name="connsiteY0" fmla="*/ 1872613 h 2093720"/>
                  <a:gd name="connsiteX1" fmla="*/ 1705669 w 2375026"/>
                  <a:gd name="connsiteY1" fmla="*/ 1872613 h 2093720"/>
                  <a:gd name="connsiteX2" fmla="*/ 1722215 w 2375026"/>
                  <a:gd name="connsiteY2" fmla="*/ 1879889 h 2093720"/>
                  <a:gd name="connsiteX3" fmla="*/ 1725375 w 2375026"/>
                  <a:gd name="connsiteY3" fmla="*/ 1883456 h 2093720"/>
                  <a:gd name="connsiteX4" fmla="*/ 1730807 w 2375026"/>
                  <a:gd name="connsiteY4" fmla="*/ 1882442 h 2093720"/>
                  <a:gd name="connsiteX5" fmla="*/ 1747802 w 2375026"/>
                  <a:gd name="connsiteY5" fmla="*/ 1881445 h 2093720"/>
                  <a:gd name="connsiteX6" fmla="*/ 1756505 w 2375026"/>
                  <a:gd name="connsiteY6" fmla="*/ 1881700 h 2093720"/>
                  <a:gd name="connsiteX7" fmla="*/ 1763438 w 2375026"/>
                  <a:gd name="connsiteY7" fmla="*/ 1882320 h 2093720"/>
                  <a:gd name="connsiteX8" fmla="*/ 1773612 w 2375026"/>
                  <a:gd name="connsiteY8" fmla="*/ 1880615 h 2093720"/>
                  <a:gd name="connsiteX9" fmla="*/ 1803014 w 2375026"/>
                  <a:gd name="connsiteY9" fmla="*/ 1879294 h 2093720"/>
                  <a:gd name="connsiteX10" fmla="*/ 1805953 w 2375026"/>
                  <a:gd name="connsiteY10" fmla="*/ 1878950 h 2093720"/>
                  <a:gd name="connsiteX11" fmla="*/ 1852551 w 2375026"/>
                  <a:gd name="connsiteY11" fmla="*/ 1879818 h 2093720"/>
                  <a:gd name="connsiteX12" fmla="*/ 1854109 w 2375026"/>
                  <a:gd name="connsiteY12" fmla="*/ 1880702 h 2093720"/>
                  <a:gd name="connsiteX13" fmla="*/ 1867823 w 2375026"/>
                  <a:gd name="connsiteY13" fmla="*/ 1881526 h 2093720"/>
                  <a:gd name="connsiteX14" fmla="*/ 1894885 w 2375026"/>
                  <a:gd name="connsiteY14" fmla="*/ 1884339 h 2093720"/>
                  <a:gd name="connsiteX15" fmla="*/ 1912829 w 2375026"/>
                  <a:gd name="connsiteY15" fmla="*/ 1888849 h 2093720"/>
                  <a:gd name="connsiteX16" fmla="*/ 1932340 w 2375026"/>
                  <a:gd name="connsiteY16" fmla="*/ 1886947 h 2093720"/>
                  <a:gd name="connsiteX17" fmla="*/ 1998212 w 2375026"/>
                  <a:gd name="connsiteY17" fmla="*/ 1906619 h 2093720"/>
                  <a:gd name="connsiteX18" fmla="*/ 1998449 w 2375026"/>
                  <a:gd name="connsiteY18" fmla="*/ 1907481 h 2093720"/>
                  <a:gd name="connsiteX19" fmla="*/ 1996036 w 2375026"/>
                  <a:gd name="connsiteY19" fmla="*/ 1907050 h 2093720"/>
                  <a:gd name="connsiteX20" fmla="*/ 1981730 w 2375026"/>
                  <a:gd name="connsiteY20" fmla="*/ 1905272 h 2093720"/>
                  <a:gd name="connsiteX21" fmla="*/ 1980188 w 2375026"/>
                  <a:gd name="connsiteY21" fmla="*/ 1905141 h 2093720"/>
                  <a:gd name="connsiteX22" fmla="*/ 1983239 w 2375026"/>
                  <a:gd name="connsiteY22" fmla="*/ 1907392 h 2093720"/>
                  <a:gd name="connsiteX23" fmla="*/ 1986537 w 2375026"/>
                  <a:gd name="connsiteY23" fmla="*/ 1911460 h 2093720"/>
                  <a:gd name="connsiteX24" fmla="*/ 1986774 w 2375026"/>
                  <a:gd name="connsiteY24" fmla="*/ 1912323 h 2093720"/>
                  <a:gd name="connsiteX25" fmla="*/ 1984361 w 2375026"/>
                  <a:gd name="connsiteY25" fmla="*/ 1911892 h 2093720"/>
                  <a:gd name="connsiteX26" fmla="*/ 1969349 w 2375026"/>
                  <a:gd name="connsiteY26" fmla="*/ 1910331 h 2093720"/>
                  <a:gd name="connsiteX27" fmla="*/ 1976070 w 2375026"/>
                  <a:gd name="connsiteY27" fmla="*/ 1915064 h 2093720"/>
                  <a:gd name="connsiteX28" fmla="*/ 1976275 w 2375026"/>
                  <a:gd name="connsiteY28" fmla="*/ 1915624 h 2093720"/>
                  <a:gd name="connsiteX29" fmla="*/ 1974197 w 2375026"/>
                  <a:gd name="connsiteY29" fmla="*/ 1915344 h 2093720"/>
                  <a:gd name="connsiteX30" fmla="*/ 1961880 w 2375026"/>
                  <a:gd name="connsiteY30" fmla="*/ 1914189 h 2093720"/>
                  <a:gd name="connsiteX31" fmla="*/ 1960552 w 2375026"/>
                  <a:gd name="connsiteY31" fmla="*/ 1914104 h 2093720"/>
                  <a:gd name="connsiteX32" fmla="*/ 1963179 w 2375026"/>
                  <a:gd name="connsiteY32" fmla="*/ 1915566 h 2093720"/>
                  <a:gd name="connsiteX33" fmla="*/ 1966018 w 2375026"/>
                  <a:gd name="connsiteY33" fmla="*/ 1918209 h 2093720"/>
                  <a:gd name="connsiteX34" fmla="*/ 1966222 w 2375026"/>
                  <a:gd name="connsiteY34" fmla="*/ 1918769 h 2093720"/>
                  <a:gd name="connsiteX35" fmla="*/ 1964145 w 2375026"/>
                  <a:gd name="connsiteY35" fmla="*/ 1918489 h 2093720"/>
                  <a:gd name="connsiteX36" fmla="*/ 1915918 w 2375026"/>
                  <a:gd name="connsiteY36" fmla="*/ 1916086 h 2093720"/>
                  <a:gd name="connsiteX37" fmla="*/ 1909626 w 2375026"/>
                  <a:gd name="connsiteY37" fmla="*/ 1921736 h 2093720"/>
                  <a:gd name="connsiteX38" fmla="*/ 1919148 w 2375026"/>
                  <a:gd name="connsiteY38" fmla="*/ 1919567 h 2093720"/>
                  <a:gd name="connsiteX39" fmla="*/ 1921700 w 2375026"/>
                  <a:gd name="connsiteY39" fmla="*/ 1924816 h 2093720"/>
                  <a:gd name="connsiteX40" fmla="*/ 1915483 w 2375026"/>
                  <a:gd name="connsiteY40" fmla="*/ 1927911 h 2093720"/>
                  <a:gd name="connsiteX41" fmla="*/ 1918378 w 2375026"/>
                  <a:gd name="connsiteY41" fmla="*/ 1933956 h 2093720"/>
                  <a:gd name="connsiteX42" fmla="*/ 1882751 w 2375026"/>
                  <a:gd name="connsiteY42" fmla="*/ 1951385 h 2093720"/>
                  <a:gd name="connsiteX43" fmla="*/ 1883008 w 2375026"/>
                  <a:gd name="connsiteY43" fmla="*/ 1944782 h 2093720"/>
                  <a:gd name="connsiteX44" fmla="*/ 1882856 w 2375026"/>
                  <a:gd name="connsiteY44" fmla="*/ 1944273 h 2093720"/>
                  <a:gd name="connsiteX45" fmla="*/ 1877883 w 2375026"/>
                  <a:gd name="connsiteY45" fmla="*/ 1943939 h 2093720"/>
                  <a:gd name="connsiteX46" fmla="*/ 1881390 w 2375026"/>
                  <a:gd name="connsiteY46" fmla="*/ 1940329 h 2093720"/>
                  <a:gd name="connsiteX47" fmla="*/ 1881062 w 2375026"/>
                  <a:gd name="connsiteY47" fmla="*/ 1939902 h 2093720"/>
                  <a:gd name="connsiteX48" fmla="*/ 1873275 w 2375026"/>
                  <a:gd name="connsiteY48" fmla="*/ 1943787 h 2093720"/>
                  <a:gd name="connsiteX49" fmla="*/ 1842439 w 2375026"/>
                  <a:gd name="connsiteY49" fmla="*/ 1948074 h 2093720"/>
                  <a:gd name="connsiteX50" fmla="*/ 1818421 w 2375026"/>
                  <a:gd name="connsiteY50" fmla="*/ 1942580 h 2093720"/>
                  <a:gd name="connsiteX51" fmla="*/ 1815281 w 2375026"/>
                  <a:gd name="connsiteY51" fmla="*/ 1941020 h 2093720"/>
                  <a:gd name="connsiteX52" fmla="*/ 1815120 w 2375026"/>
                  <a:gd name="connsiteY52" fmla="*/ 1941538 h 2093720"/>
                  <a:gd name="connsiteX53" fmla="*/ 1810132 w 2375026"/>
                  <a:gd name="connsiteY53" fmla="*/ 1964600 h 2093720"/>
                  <a:gd name="connsiteX54" fmla="*/ 1799468 w 2375026"/>
                  <a:gd name="connsiteY54" fmla="*/ 1992181 h 2093720"/>
                  <a:gd name="connsiteX55" fmla="*/ 1786867 w 2375026"/>
                  <a:gd name="connsiteY55" fmla="*/ 2014730 h 2093720"/>
                  <a:gd name="connsiteX56" fmla="*/ 1784172 w 2375026"/>
                  <a:gd name="connsiteY56" fmla="*/ 2000925 h 2093720"/>
                  <a:gd name="connsiteX57" fmla="*/ 1770924 w 2375026"/>
                  <a:gd name="connsiteY57" fmla="*/ 2013653 h 2093720"/>
                  <a:gd name="connsiteX58" fmla="*/ 1769953 w 2375026"/>
                  <a:gd name="connsiteY58" fmla="*/ 1994665 h 2093720"/>
                  <a:gd name="connsiteX59" fmla="*/ 1758319 w 2375026"/>
                  <a:gd name="connsiteY59" fmla="*/ 2009239 h 2093720"/>
                  <a:gd name="connsiteX60" fmla="*/ 1761660 w 2375026"/>
                  <a:gd name="connsiteY60" fmla="*/ 1972712 h 2093720"/>
                  <a:gd name="connsiteX61" fmla="*/ 1755843 w 2375026"/>
                  <a:gd name="connsiteY61" fmla="*/ 1911061 h 2093720"/>
                  <a:gd name="connsiteX62" fmla="*/ 1762465 w 2375026"/>
                  <a:gd name="connsiteY62" fmla="*/ 1903946 h 2093720"/>
                  <a:gd name="connsiteX63" fmla="*/ 1760722 w 2375026"/>
                  <a:gd name="connsiteY63" fmla="*/ 1902507 h 2093720"/>
                  <a:gd name="connsiteX64" fmla="*/ 1758904 w 2375026"/>
                  <a:gd name="connsiteY64" fmla="*/ 1900262 h 2093720"/>
                  <a:gd name="connsiteX65" fmla="*/ 1758313 w 2375026"/>
                  <a:gd name="connsiteY65" fmla="*/ 1899532 h 2093720"/>
                  <a:gd name="connsiteX66" fmla="*/ 1747802 w 2375026"/>
                  <a:gd name="connsiteY66" fmla="*/ 1899336 h 2093720"/>
                  <a:gd name="connsiteX67" fmla="*/ 1733166 w 2375026"/>
                  <a:gd name="connsiteY67" fmla="*/ 1899608 h 2093720"/>
                  <a:gd name="connsiteX68" fmla="*/ 1726317 w 2375026"/>
                  <a:gd name="connsiteY68" fmla="*/ 1899992 h 2093720"/>
                  <a:gd name="connsiteX69" fmla="*/ 1722868 w 2375026"/>
                  <a:gd name="connsiteY69" fmla="*/ 1903028 h 2093720"/>
                  <a:gd name="connsiteX70" fmla="*/ 1715943 w 2375026"/>
                  <a:gd name="connsiteY70" fmla="*/ 1904139 h 2093720"/>
                  <a:gd name="connsiteX71" fmla="*/ 1715606 w 2375026"/>
                  <a:gd name="connsiteY71" fmla="*/ 1905601 h 2093720"/>
                  <a:gd name="connsiteX72" fmla="*/ 1714040 w 2375026"/>
                  <a:gd name="connsiteY72" fmla="*/ 1905994 h 2093720"/>
                  <a:gd name="connsiteX73" fmla="*/ 1701853 w 2375026"/>
                  <a:gd name="connsiteY73" fmla="*/ 1906398 h 2093720"/>
                  <a:gd name="connsiteX74" fmla="*/ 1701845 w 2375026"/>
                  <a:gd name="connsiteY74" fmla="*/ 1906400 h 2093720"/>
                  <a:gd name="connsiteX75" fmla="*/ 1701840 w 2375026"/>
                  <a:gd name="connsiteY75" fmla="*/ 1906398 h 2093720"/>
                  <a:gd name="connsiteX76" fmla="*/ 1695573 w 2375026"/>
                  <a:gd name="connsiteY76" fmla="*/ 1905581 h 2093720"/>
                  <a:gd name="connsiteX77" fmla="*/ 1693051 w 2375026"/>
                  <a:gd name="connsiteY77" fmla="*/ 1904951 h 2093720"/>
                  <a:gd name="connsiteX78" fmla="*/ 1693731 w 2375026"/>
                  <a:gd name="connsiteY78" fmla="*/ 1903859 h 2093720"/>
                  <a:gd name="connsiteX79" fmla="*/ 1684083 w 2375026"/>
                  <a:gd name="connsiteY79" fmla="*/ 1900839 h 2093720"/>
                  <a:gd name="connsiteX80" fmla="*/ 1684071 w 2375026"/>
                  <a:gd name="connsiteY80" fmla="*/ 1900635 h 2093720"/>
                  <a:gd name="connsiteX81" fmla="*/ 1684060 w 2375026"/>
                  <a:gd name="connsiteY81" fmla="*/ 1900451 h 2093720"/>
                  <a:gd name="connsiteX82" fmla="*/ 1670025 w 2375026"/>
                  <a:gd name="connsiteY82" fmla="*/ 1898111 h 2093720"/>
                  <a:gd name="connsiteX83" fmla="*/ 1663729 w 2375026"/>
                  <a:gd name="connsiteY83" fmla="*/ 1897882 h 2093720"/>
                  <a:gd name="connsiteX84" fmla="*/ 1663339 w 2375026"/>
                  <a:gd name="connsiteY84" fmla="*/ 1897838 h 2093720"/>
                  <a:gd name="connsiteX85" fmla="*/ 1662483 w 2375026"/>
                  <a:gd name="connsiteY85" fmla="*/ 1897452 h 2093720"/>
                  <a:gd name="connsiteX86" fmla="*/ 1669223 w 2375026"/>
                  <a:gd name="connsiteY86" fmla="*/ 1894203 h 2093720"/>
                  <a:gd name="connsiteX87" fmla="*/ 1684320 w 2375026"/>
                  <a:gd name="connsiteY87" fmla="*/ 1889611 h 2093720"/>
                  <a:gd name="connsiteX88" fmla="*/ 1686174 w 2375026"/>
                  <a:gd name="connsiteY88" fmla="*/ 1888419 h 2093720"/>
                  <a:gd name="connsiteX89" fmla="*/ 1686771 w 2375026"/>
                  <a:gd name="connsiteY89" fmla="*/ 1887557 h 2093720"/>
                  <a:gd name="connsiteX90" fmla="*/ 1691945 w 2375026"/>
                  <a:gd name="connsiteY90" fmla="*/ 1880086 h 2093720"/>
                  <a:gd name="connsiteX91" fmla="*/ 1705668 w 2375026"/>
                  <a:gd name="connsiteY91" fmla="*/ 1872613 h 2093720"/>
                  <a:gd name="connsiteX92" fmla="*/ 2173715 w 2375026"/>
                  <a:gd name="connsiteY92" fmla="*/ 1843069 h 2093720"/>
                  <a:gd name="connsiteX93" fmla="*/ 2179892 w 2375026"/>
                  <a:gd name="connsiteY93" fmla="*/ 1864323 h 2093720"/>
                  <a:gd name="connsiteX94" fmla="*/ 2193069 w 2375026"/>
                  <a:gd name="connsiteY94" fmla="*/ 1861927 h 2093720"/>
                  <a:gd name="connsiteX95" fmla="*/ 2195464 w 2375026"/>
                  <a:gd name="connsiteY95" fmla="*/ 1875104 h 2093720"/>
                  <a:gd name="connsiteX96" fmla="*/ 2203904 w 2375026"/>
                  <a:gd name="connsiteY96" fmla="*/ 1877527 h 2093720"/>
                  <a:gd name="connsiteX97" fmla="*/ 2206831 w 2375026"/>
                  <a:gd name="connsiteY97" fmla="*/ 1899144 h 2093720"/>
                  <a:gd name="connsiteX98" fmla="*/ 2215774 w 2375026"/>
                  <a:gd name="connsiteY98" fmla="*/ 1905609 h 2093720"/>
                  <a:gd name="connsiteX99" fmla="*/ 2211037 w 2375026"/>
                  <a:gd name="connsiteY99" fmla="*/ 1920624 h 2093720"/>
                  <a:gd name="connsiteX100" fmla="*/ 2221818 w 2375026"/>
                  <a:gd name="connsiteY100" fmla="*/ 1924217 h 2093720"/>
                  <a:gd name="connsiteX101" fmla="*/ 2221818 w 2375026"/>
                  <a:gd name="connsiteY101" fmla="*/ 1938592 h 2093720"/>
                  <a:gd name="connsiteX102" fmla="*/ 2255057 w 2375026"/>
                  <a:gd name="connsiteY102" fmla="*/ 1990193 h 2093720"/>
                  <a:gd name="connsiteX103" fmla="*/ 2258917 w 2375026"/>
                  <a:gd name="connsiteY103" fmla="*/ 2007369 h 2093720"/>
                  <a:gd name="connsiteX104" fmla="*/ 2262040 w 2375026"/>
                  <a:gd name="connsiteY104" fmla="*/ 2025694 h 2093720"/>
                  <a:gd name="connsiteX105" fmla="*/ 2271462 w 2375026"/>
                  <a:gd name="connsiteY105" fmla="*/ 2026674 h 2093720"/>
                  <a:gd name="connsiteX106" fmla="*/ 2289405 w 2375026"/>
                  <a:gd name="connsiteY106" fmla="*/ 2031184 h 2093720"/>
                  <a:gd name="connsiteX107" fmla="*/ 2308917 w 2375026"/>
                  <a:gd name="connsiteY107" fmla="*/ 2029281 h 2093720"/>
                  <a:gd name="connsiteX108" fmla="*/ 2374789 w 2375026"/>
                  <a:gd name="connsiteY108" fmla="*/ 2048953 h 2093720"/>
                  <a:gd name="connsiteX109" fmla="*/ 2375026 w 2375026"/>
                  <a:gd name="connsiteY109" fmla="*/ 2049815 h 2093720"/>
                  <a:gd name="connsiteX110" fmla="*/ 2372613 w 2375026"/>
                  <a:gd name="connsiteY110" fmla="*/ 2049384 h 2093720"/>
                  <a:gd name="connsiteX111" fmla="*/ 2358308 w 2375026"/>
                  <a:gd name="connsiteY111" fmla="*/ 2047606 h 2093720"/>
                  <a:gd name="connsiteX112" fmla="*/ 2356765 w 2375026"/>
                  <a:gd name="connsiteY112" fmla="*/ 2047475 h 2093720"/>
                  <a:gd name="connsiteX113" fmla="*/ 2359816 w 2375026"/>
                  <a:gd name="connsiteY113" fmla="*/ 2049726 h 2093720"/>
                  <a:gd name="connsiteX114" fmla="*/ 2363114 w 2375026"/>
                  <a:gd name="connsiteY114" fmla="*/ 2053794 h 2093720"/>
                  <a:gd name="connsiteX115" fmla="*/ 2363352 w 2375026"/>
                  <a:gd name="connsiteY115" fmla="*/ 2054657 h 2093720"/>
                  <a:gd name="connsiteX116" fmla="*/ 2360938 w 2375026"/>
                  <a:gd name="connsiteY116" fmla="*/ 2054226 h 2093720"/>
                  <a:gd name="connsiteX117" fmla="*/ 2345926 w 2375026"/>
                  <a:gd name="connsiteY117" fmla="*/ 2052665 h 2093720"/>
                  <a:gd name="connsiteX118" fmla="*/ 2352648 w 2375026"/>
                  <a:gd name="connsiteY118" fmla="*/ 2057398 h 2093720"/>
                  <a:gd name="connsiteX119" fmla="*/ 2352852 w 2375026"/>
                  <a:gd name="connsiteY119" fmla="*/ 2057958 h 2093720"/>
                  <a:gd name="connsiteX120" fmla="*/ 2350774 w 2375026"/>
                  <a:gd name="connsiteY120" fmla="*/ 2057678 h 2093720"/>
                  <a:gd name="connsiteX121" fmla="*/ 2338457 w 2375026"/>
                  <a:gd name="connsiteY121" fmla="*/ 2056523 h 2093720"/>
                  <a:gd name="connsiteX122" fmla="*/ 2337129 w 2375026"/>
                  <a:gd name="connsiteY122" fmla="*/ 2056438 h 2093720"/>
                  <a:gd name="connsiteX123" fmla="*/ 2339756 w 2375026"/>
                  <a:gd name="connsiteY123" fmla="*/ 2057900 h 2093720"/>
                  <a:gd name="connsiteX124" fmla="*/ 2342596 w 2375026"/>
                  <a:gd name="connsiteY124" fmla="*/ 2060543 h 2093720"/>
                  <a:gd name="connsiteX125" fmla="*/ 2342800 w 2375026"/>
                  <a:gd name="connsiteY125" fmla="*/ 2061103 h 2093720"/>
                  <a:gd name="connsiteX126" fmla="*/ 2340722 w 2375026"/>
                  <a:gd name="connsiteY126" fmla="*/ 2060823 h 2093720"/>
                  <a:gd name="connsiteX127" fmla="*/ 2292496 w 2375026"/>
                  <a:gd name="connsiteY127" fmla="*/ 2058420 h 2093720"/>
                  <a:gd name="connsiteX128" fmla="*/ 2286202 w 2375026"/>
                  <a:gd name="connsiteY128" fmla="*/ 2064071 h 2093720"/>
                  <a:gd name="connsiteX129" fmla="*/ 2295725 w 2375026"/>
                  <a:gd name="connsiteY129" fmla="*/ 2061902 h 2093720"/>
                  <a:gd name="connsiteX130" fmla="*/ 2298277 w 2375026"/>
                  <a:gd name="connsiteY130" fmla="*/ 2067152 h 2093720"/>
                  <a:gd name="connsiteX131" fmla="*/ 2292059 w 2375026"/>
                  <a:gd name="connsiteY131" fmla="*/ 2070246 h 2093720"/>
                  <a:gd name="connsiteX132" fmla="*/ 2294954 w 2375026"/>
                  <a:gd name="connsiteY132" fmla="*/ 2076290 h 2093720"/>
                  <a:gd name="connsiteX133" fmla="*/ 2259327 w 2375026"/>
                  <a:gd name="connsiteY133" fmla="*/ 2093720 h 2093720"/>
                  <a:gd name="connsiteX134" fmla="*/ 2259584 w 2375026"/>
                  <a:gd name="connsiteY134" fmla="*/ 2087117 h 2093720"/>
                  <a:gd name="connsiteX135" fmla="*/ 2259432 w 2375026"/>
                  <a:gd name="connsiteY135" fmla="*/ 2086608 h 2093720"/>
                  <a:gd name="connsiteX136" fmla="*/ 2254459 w 2375026"/>
                  <a:gd name="connsiteY136" fmla="*/ 2086273 h 2093720"/>
                  <a:gd name="connsiteX137" fmla="*/ 2257966 w 2375026"/>
                  <a:gd name="connsiteY137" fmla="*/ 2082663 h 2093720"/>
                  <a:gd name="connsiteX138" fmla="*/ 2257638 w 2375026"/>
                  <a:gd name="connsiteY138" fmla="*/ 2082237 h 2093720"/>
                  <a:gd name="connsiteX139" fmla="*/ 2249851 w 2375026"/>
                  <a:gd name="connsiteY139" fmla="*/ 2086121 h 2093720"/>
                  <a:gd name="connsiteX140" fmla="*/ 2219015 w 2375026"/>
                  <a:gd name="connsiteY140" fmla="*/ 2090408 h 2093720"/>
                  <a:gd name="connsiteX141" fmla="*/ 2137298 w 2375026"/>
                  <a:gd name="connsiteY141" fmla="*/ 2044841 h 2093720"/>
                  <a:gd name="connsiteX142" fmla="*/ 2135456 w 2375026"/>
                  <a:gd name="connsiteY142" fmla="*/ 2042566 h 2093720"/>
                  <a:gd name="connsiteX143" fmla="*/ 2134889 w 2375026"/>
                  <a:gd name="connsiteY143" fmla="*/ 2041866 h 2093720"/>
                  <a:gd name="connsiteX144" fmla="*/ 2124378 w 2375026"/>
                  <a:gd name="connsiteY144" fmla="*/ 2041671 h 2093720"/>
                  <a:gd name="connsiteX145" fmla="*/ 2109742 w 2375026"/>
                  <a:gd name="connsiteY145" fmla="*/ 2041943 h 2093720"/>
                  <a:gd name="connsiteX146" fmla="*/ 2102893 w 2375026"/>
                  <a:gd name="connsiteY146" fmla="*/ 2042327 h 2093720"/>
                  <a:gd name="connsiteX147" fmla="*/ 2099444 w 2375026"/>
                  <a:gd name="connsiteY147" fmla="*/ 2045362 h 2093720"/>
                  <a:gd name="connsiteX148" fmla="*/ 2092519 w 2375026"/>
                  <a:gd name="connsiteY148" fmla="*/ 2046473 h 2093720"/>
                  <a:gd name="connsiteX149" fmla="*/ 2092182 w 2375026"/>
                  <a:gd name="connsiteY149" fmla="*/ 2047936 h 2093720"/>
                  <a:gd name="connsiteX150" fmla="*/ 2090616 w 2375026"/>
                  <a:gd name="connsiteY150" fmla="*/ 2048328 h 2093720"/>
                  <a:gd name="connsiteX151" fmla="*/ 2078429 w 2375026"/>
                  <a:gd name="connsiteY151" fmla="*/ 2048733 h 2093720"/>
                  <a:gd name="connsiteX152" fmla="*/ 2078421 w 2375026"/>
                  <a:gd name="connsiteY152" fmla="*/ 2048734 h 2093720"/>
                  <a:gd name="connsiteX153" fmla="*/ 2078415 w 2375026"/>
                  <a:gd name="connsiteY153" fmla="*/ 2048733 h 2093720"/>
                  <a:gd name="connsiteX154" fmla="*/ 2072149 w 2375026"/>
                  <a:gd name="connsiteY154" fmla="*/ 2047916 h 2093720"/>
                  <a:gd name="connsiteX155" fmla="*/ 2069627 w 2375026"/>
                  <a:gd name="connsiteY155" fmla="*/ 2047285 h 2093720"/>
                  <a:gd name="connsiteX156" fmla="*/ 2070307 w 2375026"/>
                  <a:gd name="connsiteY156" fmla="*/ 2046194 h 2093720"/>
                  <a:gd name="connsiteX157" fmla="*/ 2060659 w 2375026"/>
                  <a:gd name="connsiteY157" fmla="*/ 2043173 h 2093720"/>
                  <a:gd name="connsiteX158" fmla="*/ 2060645 w 2375026"/>
                  <a:gd name="connsiteY158" fmla="*/ 2042946 h 2093720"/>
                  <a:gd name="connsiteX159" fmla="*/ 2060636 w 2375026"/>
                  <a:gd name="connsiteY159" fmla="*/ 2042786 h 2093720"/>
                  <a:gd name="connsiteX160" fmla="*/ 2046600 w 2375026"/>
                  <a:gd name="connsiteY160" fmla="*/ 2040446 h 2093720"/>
                  <a:gd name="connsiteX161" fmla="*/ 2040305 w 2375026"/>
                  <a:gd name="connsiteY161" fmla="*/ 2040217 h 2093720"/>
                  <a:gd name="connsiteX162" fmla="*/ 2039915 w 2375026"/>
                  <a:gd name="connsiteY162" fmla="*/ 2040172 h 2093720"/>
                  <a:gd name="connsiteX163" fmla="*/ 2039059 w 2375026"/>
                  <a:gd name="connsiteY163" fmla="*/ 2039787 h 2093720"/>
                  <a:gd name="connsiteX164" fmla="*/ 2045799 w 2375026"/>
                  <a:gd name="connsiteY164" fmla="*/ 2036537 h 2093720"/>
                  <a:gd name="connsiteX165" fmla="*/ 2060896 w 2375026"/>
                  <a:gd name="connsiteY165" fmla="*/ 2031946 h 2093720"/>
                  <a:gd name="connsiteX166" fmla="*/ 2062750 w 2375026"/>
                  <a:gd name="connsiteY166" fmla="*/ 2030754 h 2093720"/>
                  <a:gd name="connsiteX167" fmla="*/ 2068522 w 2375026"/>
                  <a:gd name="connsiteY167" fmla="*/ 2022420 h 2093720"/>
                  <a:gd name="connsiteX168" fmla="*/ 2082245 w 2375026"/>
                  <a:gd name="connsiteY168" fmla="*/ 2014947 h 2093720"/>
                  <a:gd name="connsiteX169" fmla="*/ 2098791 w 2375026"/>
                  <a:gd name="connsiteY169" fmla="*/ 2022223 h 2093720"/>
                  <a:gd name="connsiteX170" fmla="*/ 2101951 w 2375026"/>
                  <a:gd name="connsiteY170" fmla="*/ 2025790 h 2093720"/>
                  <a:gd name="connsiteX171" fmla="*/ 2107383 w 2375026"/>
                  <a:gd name="connsiteY171" fmla="*/ 2024776 h 2093720"/>
                  <a:gd name="connsiteX172" fmla="*/ 2124378 w 2375026"/>
                  <a:gd name="connsiteY172" fmla="*/ 2023779 h 2093720"/>
                  <a:gd name="connsiteX173" fmla="*/ 2133082 w 2375026"/>
                  <a:gd name="connsiteY173" fmla="*/ 2024035 h 2093720"/>
                  <a:gd name="connsiteX174" fmla="*/ 2140014 w 2375026"/>
                  <a:gd name="connsiteY174" fmla="*/ 2024655 h 2093720"/>
                  <a:gd name="connsiteX175" fmla="*/ 2150189 w 2375026"/>
                  <a:gd name="connsiteY175" fmla="*/ 2022949 h 2093720"/>
                  <a:gd name="connsiteX176" fmla="*/ 2159236 w 2375026"/>
                  <a:gd name="connsiteY176" fmla="*/ 2022542 h 2093720"/>
                  <a:gd name="connsiteX177" fmla="*/ 2165809 w 2375026"/>
                  <a:gd name="connsiteY177" fmla="*/ 2002061 h 2093720"/>
                  <a:gd name="connsiteX178" fmla="*/ 2165517 w 2375026"/>
                  <a:gd name="connsiteY178" fmla="*/ 1978123 h 2093720"/>
                  <a:gd name="connsiteX179" fmla="*/ 2145153 w 2375026"/>
                  <a:gd name="connsiteY179" fmla="*/ 1945779 h 2093720"/>
                  <a:gd name="connsiteX180" fmla="*/ 2170309 w 2375026"/>
                  <a:gd name="connsiteY180" fmla="*/ 1846354 h 2093720"/>
                  <a:gd name="connsiteX181" fmla="*/ 2173715 w 2375026"/>
                  <a:gd name="connsiteY181" fmla="*/ 1843069 h 2093720"/>
                  <a:gd name="connsiteX182" fmla="*/ 1379765 w 2375026"/>
                  <a:gd name="connsiteY182" fmla="*/ 1622527 h 2093720"/>
                  <a:gd name="connsiteX183" fmla="*/ 1385942 w 2375026"/>
                  <a:gd name="connsiteY183" fmla="*/ 1643781 h 2093720"/>
                  <a:gd name="connsiteX184" fmla="*/ 1399119 w 2375026"/>
                  <a:gd name="connsiteY184" fmla="*/ 1641385 h 2093720"/>
                  <a:gd name="connsiteX185" fmla="*/ 1401514 w 2375026"/>
                  <a:gd name="connsiteY185" fmla="*/ 1654562 h 2093720"/>
                  <a:gd name="connsiteX186" fmla="*/ 1409954 w 2375026"/>
                  <a:gd name="connsiteY186" fmla="*/ 1656985 h 2093720"/>
                  <a:gd name="connsiteX187" fmla="*/ 1412881 w 2375026"/>
                  <a:gd name="connsiteY187" fmla="*/ 1678602 h 2093720"/>
                  <a:gd name="connsiteX188" fmla="*/ 1421824 w 2375026"/>
                  <a:gd name="connsiteY188" fmla="*/ 1685067 h 2093720"/>
                  <a:gd name="connsiteX189" fmla="*/ 1417087 w 2375026"/>
                  <a:gd name="connsiteY189" fmla="*/ 1700082 h 2093720"/>
                  <a:gd name="connsiteX190" fmla="*/ 1427868 w 2375026"/>
                  <a:gd name="connsiteY190" fmla="*/ 1703675 h 2093720"/>
                  <a:gd name="connsiteX191" fmla="*/ 1427868 w 2375026"/>
                  <a:gd name="connsiteY191" fmla="*/ 1718050 h 2093720"/>
                  <a:gd name="connsiteX192" fmla="*/ 1461107 w 2375026"/>
                  <a:gd name="connsiteY192" fmla="*/ 1769651 h 2093720"/>
                  <a:gd name="connsiteX193" fmla="*/ 1464967 w 2375026"/>
                  <a:gd name="connsiteY193" fmla="*/ 1786827 h 2093720"/>
                  <a:gd name="connsiteX194" fmla="*/ 1468125 w 2375026"/>
                  <a:gd name="connsiteY194" fmla="*/ 1805354 h 2093720"/>
                  <a:gd name="connsiteX195" fmla="*/ 1477512 w 2375026"/>
                  <a:gd name="connsiteY195" fmla="*/ 1806131 h 2093720"/>
                  <a:gd name="connsiteX196" fmla="*/ 1495455 w 2375026"/>
                  <a:gd name="connsiteY196" fmla="*/ 1810641 h 2093720"/>
                  <a:gd name="connsiteX197" fmla="*/ 1514967 w 2375026"/>
                  <a:gd name="connsiteY197" fmla="*/ 1808738 h 2093720"/>
                  <a:gd name="connsiteX198" fmla="*/ 1580839 w 2375026"/>
                  <a:gd name="connsiteY198" fmla="*/ 1828410 h 2093720"/>
                  <a:gd name="connsiteX199" fmla="*/ 1581076 w 2375026"/>
                  <a:gd name="connsiteY199" fmla="*/ 1829272 h 2093720"/>
                  <a:gd name="connsiteX200" fmla="*/ 1578663 w 2375026"/>
                  <a:gd name="connsiteY200" fmla="*/ 1828842 h 2093720"/>
                  <a:gd name="connsiteX201" fmla="*/ 1564358 w 2375026"/>
                  <a:gd name="connsiteY201" fmla="*/ 1827064 h 2093720"/>
                  <a:gd name="connsiteX202" fmla="*/ 1562815 w 2375026"/>
                  <a:gd name="connsiteY202" fmla="*/ 1826932 h 2093720"/>
                  <a:gd name="connsiteX203" fmla="*/ 1565866 w 2375026"/>
                  <a:gd name="connsiteY203" fmla="*/ 1829183 h 2093720"/>
                  <a:gd name="connsiteX204" fmla="*/ 1569164 w 2375026"/>
                  <a:gd name="connsiteY204" fmla="*/ 1833252 h 2093720"/>
                  <a:gd name="connsiteX205" fmla="*/ 1569402 w 2375026"/>
                  <a:gd name="connsiteY205" fmla="*/ 1834114 h 2093720"/>
                  <a:gd name="connsiteX206" fmla="*/ 1566988 w 2375026"/>
                  <a:gd name="connsiteY206" fmla="*/ 1833683 h 2093720"/>
                  <a:gd name="connsiteX207" fmla="*/ 1551976 w 2375026"/>
                  <a:gd name="connsiteY207" fmla="*/ 1832123 h 2093720"/>
                  <a:gd name="connsiteX208" fmla="*/ 1558698 w 2375026"/>
                  <a:gd name="connsiteY208" fmla="*/ 1836855 h 2093720"/>
                  <a:gd name="connsiteX209" fmla="*/ 1558902 w 2375026"/>
                  <a:gd name="connsiteY209" fmla="*/ 1837415 h 2093720"/>
                  <a:gd name="connsiteX210" fmla="*/ 1556824 w 2375026"/>
                  <a:gd name="connsiteY210" fmla="*/ 1837136 h 2093720"/>
                  <a:gd name="connsiteX211" fmla="*/ 1544507 w 2375026"/>
                  <a:gd name="connsiteY211" fmla="*/ 1835981 h 2093720"/>
                  <a:gd name="connsiteX212" fmla="*/ 1543179 w 2375026"/>
                  <a:gd name="connsiteY212" fmla="*/ 1835895 h 2093720"/>
                  <a:gd name="connsiteX213" fmla="*/ 1545806 w 2375026"/>
                  <a:gd name="connsiteY213" fmla="*/ 1837358 h 2093720"/>
                  <a:gd name="connsiteX214" fmla="*/ 1548646 w 2375026"/>
                  <a:gd name="connsiteY214" fmla="*/ 1840000 h 2093720"/>
                  <a:gd name="connsiteX215" fmla="*/ 1548850 w 2375026"/>
                  <a:gd name="connsiteY215" fmla="*/ 1840560 h 2093720"/>
                  <a:gd name="connsiteX216" fmla="*/ 1546772 w 2375026"/>
                  <a:gd name="connsiteY216" fmla="*/ 1840281 h 2093720"/>
                  <a:gd name="connsiteX217" fmla="*/ 1498546 w 2375026"/>
                  <a:gd name="connsiteY217" fmla="*/ 1837877 h 2093720"/>
                  <a:gd name="connsiteX218" fmla="*/ 1492252 w 2375026"/>
                  <a:gd name="connsiteY218" fmla="*/ 1843529 h 2093720"/>
                  <a:gd name="connsiteX219" fmla="*/ 1501775 w 2375026"/>
                  <a:gd name="connsiteY219" fmla="*/ 1841360 h 2093720"/>
                  <a:gd name="connsiteX220" fmla="*/ 1504327 w 2375026"/>
                  <a:gd name="connsiteY220" fmla="*/ 1846609 h 2093720"/>
                  <a:gd name="connsiteX221" fmla="*/ 1498109 w 2375026"/>
                  <a:gd name="connsiteY221" fmla="*/ 1849704 h 2093720"/>
                  <a:gd name="connsiteX222" fmla="*/ 1501004 w 2375026"/>
                  <a:gd name="connsiteY222" fmla="*/ 1855748 h 2093720"/>
                  <a:gd name="connsiteX223" fmla="*/ 1465377 w 2375026"/>
                  <a:gd name="connsiteY223" fmla="*/ 1873177 h 2093720"/>
                  <a:gd name="connsiteX224" fmla="*/ 1465634 w 2375026"/>
                  <a:gd name="connsiteY224" fmla="*/ 1866574 h 2093720"/>
                  <a:gd name="connsiteX225" fmla="*/ 1465482 w 2375026"/>
                  <a:gd name="connsiteY225" fmla="*/ 1866065 h 2093720"/>
                  <a:gd name="connsiteX226" fmla="*/ 1460509 w 2375026"/>
                  <a:gd name="connsiteY226" fmla="*/ 1865731 h 2093720"/>
                  <a:gd name="connsiteX227" fmla="*/ 1464016 w 2375026"/>
                  <a:gd name="connsiteY227" fmla="*/ 1862121 h 2093720"/>
                  <a:gd name="connsiteX228" fmla="*/ 1463688 w 2375026"/>
                  <a:gd name="connsiteY228" fmla="*/ 1861694 h 2093720"/>
                  <a:gd name="connsiteX229" fmla="*/ 1455901 w 2375026"/>
                  <a:gd name="connsiteY229" fmla="*/ 1865579 h 2093720"/>
                  <a:gd name="connsiteX230" fmla="*/ 1425065 w 2375026"/>
                  <a:gd name="connsiteY230" fmla="*/ 1869866 h 2093720"/>
                  <a:gd name="connsiteX231" fmla="*/ 1343348 w 2375026"/>
                  <a:gd name="connsiteY231" fmla="*/ 1824299 h 2093720"/>
                  <a:gd name="connsiteX232" fmla="*/ 1341502 w 2375026"/>
                  <a:gd name="connsiteY232" fmla="*/ 1822018 h 2093720"/>
                  <a:gd name="connsiteX233" fmla="*/ 1340939 w 2375026"/>
                  <a:gd name="connsiteY233" fmla="*/ 1821324 h 2093720"/>
                  <a:gd name="connsiteX234" fmla="*/ 1330428 w 2375026"/>
                  <a:gd name="connsiteY234" fmla="*/ 1821128 h 2093720"/>
                  <a:gd name="connsiteX235" fmla="*/ 1315792 w 2375026"/>
                  <a:gd name="connsiteY235" fmla="*/ 1821400 h 2093720"/>
                  <a:gd name="connsiteX236" fmla="*/ 1308943 w 2375026"/>
                  <a:gd name="connsiteY236" fmla="*/ 1821784 h 2093720"/>
                  <a:gd name="connsiteX237" fmla="*/ 1305494 w 2375026"/>
                  <a:gd name="connsiteY237" fmla="*/ 1824820 h 2093720"/>
                  <a:gd name="connsiteX238" fmla="*/ 1298569 w 2375026"/>
                  <a:gd name="connsiteY238" fmla="*/ 1825931 h 2093720"/>
                  <a:gd name="connsiteX239" fmla="*/ 1298232 w 2375026"/>
                  <a:gd name="connsiteY239" fmla="*/ 1827393 h 2093720"/>
                  <a:gd name="connsiteX240" fmla="*/ 1296666 w 2375026"/>
                  <a:gd name="connsiteY240" fmla="*/ 1827786 h 2093720"/>
                  <a:gd name="connsiteX241" fmla="*/ 1284479 w 2375026"/>
                  <a:gd name="connsiteY241" fmla="*/ 1828190 h 2093720"/>
                  <a:gd name="connsiteX242" fmla="*/ 1284471 w 2375026"/>
                  <a:gd name="connsiteY242" fmla="*/ 1828192 h 2093720"/>
                  <a:gd name="connsiteX243" fmla="*/ 1284466 w 2375026"/>
                  <a:gd name="connsiteY243" fmla="*/ 1828190 h 2093720"/>
                  <a:gd name="connsiteX244" fmla="*/ 1278199 w 2375026"/>
                  <a:gd name="connsiteY244" fmla="*/ 1827373 h 2093720"/>
                  <a:gd name="connsiteX245" fmla="*/ 1275677 w 2375026"/>
                  <a:gd name="connsiteY245" fmla="*/ 1826743 h 2093720"/>
                  <a:gd name="connsiteX246" fmla="*/ 1276357 w 2375026"/>
                  <a:gd name="connsiteY246" fmla="*/ 1825651 h 2093720"/>
                  <a:gd name="connsiteX247" fmla="*/ 1266709 w 2375026"/>
                  <a:gd name="connsiteY247" fmla="*/ 1822631 h 2093720"/>
                  <a:gd name="connsiteX248" fmla="*/ 1266696 w 2375026"/>
                  <a:gd name="connsiteY248" fmla="*/ 1822417 h 2093720"/>
                  <a:gd name="connsiteX249" fmla="*/ 1266686 w 2375026"/>
                  <a:gd name="connsiteY249" fmla="*/ 1822243 h 2093720"/>
                  <a:gd name="connsiteX250" fmla="*/ 1252650 w 2375026"/>
                  <a:gd name="connsiteY250" fmla="*/ 1819903 h 2093720"/>
                  <a:gd name="connsiteX251" fmla="*/ 1246355 w 2375026"/>
                  <a:gd name="connsiteY251" fmla="*/ 1819674 h 2093720"/>
                  <a:gd name="connsiteX252" fmla="*/ 1245965 w 2375026"/>
                  <a:gd name="connsiteY252" fmla="*/ 1819630 h 2093720"/>
                  <a:gd name="connsiteX253" fmla="*/ 1245109 w 2375026"/>
                  <a:gd name="connsiteY253" fmla="*/ 1819244 h 2093720"/>
                  <a:gd name="connsiteX254" fmla="*/ 1251849 w 2375026"/>
                  <a:gd name="connsiteY254" fmla="*/ 1815995 h 2093720"/>
                  <a:gd name="connsiteX255" fmla="*/ 1266946 w 2375026"/>
                  <a:gd name="connsiteY255" fmla="*/ 1811403 h 2093720"/>
                  <a:gd name="connsiteX256" fmla="*/ 1268800 w 2375026"/>
                  <a:gd name="connsiteY256" fmla="*/ 1810211 h 2093720"/>
                  <a:gd name="connsiteX257" fmla="*/ 1269470 w 2375026"/>
                  <a:gd name="connsiteY257" fmla="*/ 1809244 h 2093720"/>
                  <a:gd name="connsiteX258" fmla="*/ 1274571 w 2375026"/>
                  <a:gd name="connsiteY258" fmla="*/ 1801878 h 2093720"/>
                  <a:gd name="connsiteX259" fmla="*/ 1288295 w 2375026"/>
                  <a:gd name="connsiteY259" fmla="*/ 1794405 h 2093720"/>
                  <a:gd name="connsiteX260" fmla="*/ 1304841 w 2375026"/>
                  <a:gd name="connsiteY260" fmla="*/ 1801681 h 2093720"/>
                  <a:gd name="connsiteX261" fmla="*/ 1308001 w 2375026"/>
                  <a:gd name="connsiteY261" fmla="*/ 1805248 h 2093720"/>
                  <a:gd name="connsiteX262" fmla="*/ 1313433 w 2375026"/>
                  <a:gd name="connsiteY262" fmla="*/ 1804234 h 2093720"/>
                  <a:gd name="connsiteX263" fmla="*/ 1330428 w 2375026"/>
                  <a:gd name="connsiteY263" fmla="*/ 1803237 h 2093720"/>
                  <a:gd name="connsiteX264" fmla="*/ 1339132 w 2375026"/>
                  <a:gd name="connsiteY264" fmla="*/ 1803492 h 2093720"/>
                  <a:gd name="connsiteX265" fmla="*/ 1346064 w 2375026"/>
                  <a:gd name="connsiteY265" fmla="*/ 1804112 h 2093720"/>
                  <a:gd name="connsiteX266" fmla="*/ 1356239 w 2375026"/>
                  <a:gd name="connsiteY266" fmla="*/ 1802407 h 2093720"/>
                  <a:gd name="connsiteX267" fmla="*/ 1365286 w 2375026"/>
                  <a:gd name="connsiteY267" fmla="*/ 1802000 h 2093720"/>
                  <a:gd name="connsiteX268" fmla="*/ 1371859 w 2375026"/>
                  <a:gd name="connsiteY268" fmla="*/ 1781519 h 2093720"/>
                  <a:gd name="connsiteX269" fmla="*/ 1371567 w 2375026"/>
                  <a:gd name="connsiteY269" fmla="*/ 1757581 h 2093720"/>
                  <a:gd name="connsiteX270" fmla="*/ 1351203 w 2375026"/>
                  <a:gd name="connsiteY270" fmla="*/ 1725237 h 2093720"/>
                  <a:gd name="connsiteX271" fmla="*/ 1376359 w 2375026"/>
                  <a:gd name="connsiteY271" fmla="*/ 1625812 h 2093720"/>
                  <a:gd name="connsiteX272" fmla="*/ 1379765 w 2375026"/>
                  <a:gd name="connsiteY272" fmla="*/ 1622527 h 2093720"/>
                  <a:gd name="connsiteX273" fmla="*/ 906817 w 2375026"/>
                  <a:gd name="connsiteY273" fmla="*/ 1603062 h 2093720"/>
                  <a:gd name="connsiteX274" fmla="*/ 923364 w 2375026"/>
                  <a:gd name="connsiteY274" fmla="*/ 1610338 h 2093720"/>
                  <a:gd name="connsiteX275" fmla="*/ 926523 w 2375026"/>
                  <a:gd name="connsiteY275" fmla="*/ 1613905 h 2093720"/>
                  <a:gd name="connsiteX276" fmla="*/ 931956 w 2375026"/>
                  <a:gd name="connsiteY276" fmla="*/ 1612891 h 2093720"/>
                  <a:gd name="connsiteX277" fmla="*/ 948951 w 2375026"/>
                  <a:gd name="connsiteY277" fmla="*/ 1611894 h 2093720"/>
                  <a:gd name="connsiteX278" fmla="*/ 957654 w 2375026"/>
                  <a:gd name="connsiteY278" fmla="*/ 1612149 h 2093720"/>
                  <a:gd name="connsiteX279" fmla="*/ 964587 w 2375026"/>
                  <a:gd name="connsiteY279" fmla="*/ 1612769 h 2093720"/>
                  <a:gd name="connsiteX280" fmla="*/ 974761 w 2375026"/>
                  <a:gd name="connsiteY280" fmla="*/ 1611064 h 2093720"/>
                  <a:gd name="connsiteX281" fmla="*/ 1004163 w 2375026"/>
                  <a:gd name="connsiteY281" fmla="*/ 1609743 h 2093720"/>
                  <a:gd name="connsiteX282" fmla="*/ 1007102 w 2375026"/>
                  <a:gd name="connsiteY282" fmla="*/ 1609399 h 2093720"/>
                  <a:gd name="connsiteX283" fmla="*/ 1053700 w 2375026"/>
                  <a:gd name="connsiteY283" fmla="*/ 1610267 h 2093720"/>
                  <a:gd name="connsiteX284" fmla="*/ 1055792 w 2375026"/>
                  <a:gd name="connsiteY284" fmla="*/ 1611454 h 2093720"/>
                  <a:gd name="connsiteX285" fmla="*/ 1096034 w 2375026"/>
                  <a:gd name="connsiteY285" fmla="*/ 1614788 h 2093720"/>
                  <a:gd name="connsiteX286" fmla="*/ 1113978 w 2375026"/>
                  <a:gd name="connsiteY286" fmla="*/ 1619298 h 2093720"/>
                  <a:gd name="connsiteX287" fmla="*/ 1133488 w 2375026"/>
                  <a:gd name="connsiteY287" fmla="*/ 1617396 h 2093720"/>
                  <a:gd name="connsiteX288" fmla="*/ 1199361 w 2375026"/>
                  <a:gd name="connsiteY288" fmla="*/ 1637068 h 2093720"/>
                  <a:gd name="connsiteX289" fmla="*/ 1199598 w 2375026"/>
                  <a:gd name="connsiteY289" fmla="*/ 1637930 h 2093720"/>
                  <a:gd name="connsiteX290" fmla="*/ 1197184 w 2375026"/>
                  <a:gd name="connsiteY290" fmla="*/ 1637499 h 2093720"/>
                  <a:gd name="connsiteX291" fmla="*/ 1182879 w 2375026"/>
                  <a:gd name="connsiteY291" fmla="*/ 1635721 h 2093720"/>
                  <a:gd name="connsiteX292" fmla="*/ 1181337 w 2375026"/>
                  <a:gd name="connsiteY292" fmla="*/ 1635590 h 2093720"/>
                  <a:gd name="connsiteX293" fmla="*/ 1184388 w 2375026"/>
                  <a:gd name="connsiteY293" fmla="*/ 1637841 h 2093720"/>
                  <a:gd name="connsiteX294" fmla="*/ 1187686 w 2375026"/>
                  <a:gd name="connsiteY294" fmla="*/ 1641909 h 2093720"/>
                  <a:gd name="connsiteX295" fmla="*/ 1187923 w 2375026"/>
                  <a:gd name="connsiteY295" fmla="*/ 1642772 h 2093720"/>
                  <a:gd name="connsiteX296" fmla="*/ 1185509 w 2375026"/>
                  <a:gd name="connsiteY296" fmla="*/ 1642341 h 2093720"/>
                  <a:gd name="connsiteX297" fmla="*/ 1170497 w 2375026"/>
                  <a:gd name="connsiteY297" fmla="*/ 1640780 h 2093720"/>
                  <a:gd name="connsiteX298" fmla="*/ 1177219 w 2375026"/>
                  <a:gd name="connsiteY298" fmla="*/ 1645513 h 2093720"/>
                  <a:gd name="connsiteX299" fmla="*/ 1177423 w 2375026"/>
                  <a:gd name="connsiteY299" fmla="*/ 1646073 h 2093720"/>
                  <a:gd name="connsiteX300" fmla="*/ 1175345 w 2375026"/>
                  <a:gd name="connsiteY300" fmla="*/ 1645793 h 2093720"/>
                  <a:gd name="connsiteX301" fmla="*/ 1163029 w 2375026"/>
                  <a:gd name="connsiteY301" fmla="*/ 1644638 h 2093720"/>
                  <a:gd name="connsiteX302" fmla="*/ 1161701 w 2375026"/>
                  <a:gd name="connsiteY302" fmla="*/ 1644553 h 2093720"/>
                  <a:gd name="connsiteX303" fmla="*/ 1164328 w 2375026"/>
                  <a:gd name="connsiteY303" fmla="*/ 1646015 h 2093720"/>
                  <a:gd name="connsiteX304" fmla="*/ 1167167 w 2375026"/>
                  <a:gd name="connsiteY304" fmla="*/ 1648658 h 2093720"/>
                  <a:gd name="connsiteX305" fmla="*/ 1167371 w 2375026"/>
                  <a:gd name="connsiteY305" fmla="*/ 1649218 h 2093720"/>
                  <a:gd name="connsiteX306" fmla="*/ 1165293 w 2375026"/>
                  <a:gd name="connsiteY306" fmla="*/ 1648938 h 2093720"/>
                  <a:gd name="connsiteX307" fmla="*/ 1117067 w 2375026"/>
                  <a:gd name="connsiteY307" fmla="*/ 1646535 h 2093720"/>
                  <a:gd name="connsiteX308" fmla="*/ 1110775 w 2375026"/>
                  <a:gd name="connsiteY308" fmla="*/ 1652185 h 2093720"/>
                  <a:gd name="connsiteX309" fmla="*/ 1120297 w 2375026"/>
                  <a:gd name="connsiteY309" fmla="*/ 1650016 h 2093720"/>
                  <a:gd name="connsiteX310" fmla="*/ 1122849 w 2375026"/>
                  <a:gd name="connsiteY310" fmla="*/ 1655265 h 2093720"/>
                  <a:gd name="connsiteX311" fmla="*/ 1116632 w 2375026"/>
                  <a:gd name="connsiteY311" fmla="*/ 1658360 h 2093720"/>
                  <a:gd name="connsiteX312" fmla="*/ 1119526 w 2375026"/>
                  <a:gd name="connsiteY312" fmla="*/ 1664405 h 2093720"/>
                  <a:gd name="connsiteX313" fmla="*/ 1083900 w 2375026"/>
                  <a:gd name="connsiteY313" fmla="*/ 1681834 h 2093720"/>
                  <a:gd name="connsiteX314" fmla="*/ 1084157 w 2375026"/>
                  <a:gd name="connsiteY314" fmla="*/ 1675231 h 2093720"/>
                  <a:gd name="connsiteX315" fmla="*/ 1084005 w 2375026"/>
                  <a:gd name="connsiteY315" fmla="*/ 1674722 h 2093720"/>
                  <a:gd name="connsiteX316" fmla="*/ 1079032 w 2375026"/>
                  <a:gd name="connsiteY316" fmla="*/ 1674388 h 2093720"/>
                  <a:gd name="connsiteX317" fmla="*/ 1082539 w 2375026"/>
                  <a:gd name="connsiteY317" fmla="*/ 1670778 h 2093720"/>
                  <a:gd name="connsiteX318" fmla="*/ 1082210 w 2375026"/>
                  <a:gd name="connsiteY318" fmla="*/ 1670351 h 2093720"/>
                  <a:gd name="connsiteX319" fmla="*/ 1074423 w 2375026"/>
                  <a:gd name="connsiteY319" fmla="*/ 1674236 h 2093720"/>
                  <a:gd name="connsiteX320" fmla="*/ 1043587 w 2375026"/>
                  <a:gd name="connsiteY320" fmla="*/ 1678523 h 2093720"/>
                  <a:gd name="connsiteX321" fmla="*/ 1019569 w 2375026"/>
                  <a:gd name="connsiteY321" fmla="*/ 1673029 h 2093720"/>
                  <a:gd name="connsiteX322" fmla="*/ 1016430 w 2375026"/>
                  <a:gd name="connsiteY322" fmla="*/ 1671469 h 2093720"/>
                  <a:gd name="connsiteX323" fmla="*/ 1016269 w 2375026"/>
                  <a:gd name="connsiteY323" fmla="*/ 1671987 h 2093720"/>
                  <a:gd name="connsiteX324" fmla="*/ 1011280 w 2375026"/>
                  <a:gd name="connsiteY324" fmla="*/ 1695049 h 2093720"/>
                  <a:gd name="connsiteX325" fmla="*/ 1000616 w 2375026"/>
                  <a:gd name="connsiteY325" fmla="*/ 1722630 h 2093720"/>
                  <a:gd name="connsiteX326" fmla="*/ 988016 w 2375026"/>
                  <a:gd name="connsiteY326" fmla="*/ 1745179 h 2093720"/>
                  <a:gd name="connsiteX327" fmla="*/ 985321 w 2375026"/>
                  <a:gd name="connsiteY327" fmla="*/ 1731374 h 2093720"/>
                  <a:gd name="connsiteX328" fmla="*/ 972072 w 2375026"/>
                  <a:gd name="connsiteY328" fmla="*/ 1744102 h 2093720"/>
                  <a:gd name="connsiteX329" fmla="*/ 971102 w 2375026"/>
                  <a:gd name="connsiteY329" fmla="*/ 1725114 h 2093720"/>
                  <a:gd name="connsiteX330" fmla="*/ 959467 w 2375026"/>
                  <a:gd name="connsiteY330" fmla="*/ 1739688 h 2093720"/>
                  <a:gd name="connsiteX331" fmla="*/ 962808 w 2375026"/>
                  <a:gd name="connsiteY331" fmla="*/ 1703161 h 2093720"/>
                  <a:gd name="connsiteX332" fmla="*/ 956992 w 2375026"/>
                  <a:gd name="connsiteY332" fmla="*/ 1641510 h 2093720"/>
                  <a:gd name="connsiteX333" fmla="*/ 963614 w 2375026"/>
                  <a:gd name="connsiteY333" fmla="*/ 1634395 h 2093720"/>
                  <a:gd name="connsiteX334" fmla="*/ 961871 w 2375026"/>
                  <a:gd name="connsiteY334" fmla="*/ 1632956 h 2093720"/>
                  <a:gd name="connsiteX335" fmla="*/ 960045 w 2375026"/>
                  <a:gd name="connsiteY335" fmla="*/ 1630700 h 2093720"/>
                  <a:gd name="connsiteX336" fmla="*/ 959462 w 2375026"/>
                  <a:gd name="connsiteY336" fmla="*/ 1629981 h 2093720"/>
                  <a:gd name="connsiteX337" fmla="*/ 948951 w 2375026"/>
                  <a:gd name="connsiteY337" fmla="*/ 1629785 h 2093720"/>
                  <a:gd name="connsiteX338" fmla="*/ 934315 w 2375026"/>
                  <a:gd name="connsiteY338" fmla="*/ 1630057 h 2093720"/>
                  <a:gd name="connsiteX339" fmla="*/ 927466 w 2375026"/>
                  <a:gd name="connsiteY339" fmla="*/ 1630441 h 2093720"/>
                  <a:gd name="connsiteX340" fmla="*/ 924017 w 2375026"/>
                  <a:gd name="connsiteY340" fmla="*/ 1633477 h 2093720"/>
                  <a:gd name="connsiteX341" fmla="*/ 917092 w 2375026"/>
                  <a:gd name="connsiteY341" fmla="*/ 1634587 h 2093720"/>
                  <a:gd name="connsiteX342" fmla="*/ 916755 w 2375026"/>
                  <a:gd name="connsiteY342" fmla="*/ 1636050 h 2093720"/>
                  <a:gd name="connsiteX343" fmla="*/ 915189 w 2375026"/>
                  <a:gd name="connsiteY343" fmla="*/ 1636443 h 2093720"/>
                  <a:gd name="connsiteX344" fmla="*/ 903002 w 2375026"/>
                  <a:gd name="connsiteY344" fmla="*/ 1636847 h 2093720"/>
                  <a:gd name="connsiteX345" fmla="*/ 902994 w 2375026"/>
                  <a:gd name="connsiteY345" fmla="*/ 1636849 h 2093720"/>
                  <a:gd name="connsiteX346" fmla="*/ 902988 w 2375026"/>
                  <a:gd name="connsiteY346" fmla="*/ 1636847 h 2093720"/>
                  <a:gd name="connsiteX347" fmla="*/ 896721 w 2375026"/>
                  <a:gd name="connsiteY347" fmla="*/ 1636030 h 2093720"/>
                  <a:gd name="connsiteX348" fmla="*/ 894200 w 2375026"/>
                  <a:gd name="connsiteY348" fmla="*/ 1635400 h 2093720"/>
                  <a:gd name="connsiteX349" fmla="*/ 894880 w 2375026"/>
                  <a:gd name="connsiteY349" fmla="*/ 1634308 h 2093720"/>
                  <a:gd name="connsiteX350" fmla="*/ 885232 w 2375026"/>
                  <a:gd name="connsiteY350" fmla="*/ 1631288 h 2093720"/>
                  <a:gd name="connsiteX351" fmla="*/ 885232 w 2375026"/>
                  <a:gd name="connsiteY351" fmla="*/ 1631277 h 2093720"/>
                  <a:gd name="connsiteX352" fmla="*/ 885208 w 2375026"/>
                  <a:gd name="connsiteY352" fmla="*/ 1630900 h 2093720"/>
                  <a:gd name="connsiteX353" fmla="*/ 871173 w 2375026"/>
                  <a:gd name="connsiteY353" fmla="*/ 1628560 h 2093720"/>
                  <a:gd name="connsiteX354" fmla="*/ 864878 w 2375026"/>
                  <a:gd name="connsiteY354" fmla="*/ 1628331 h 2093720"/>
                  <a:gd name="connsiteX355" fmla="*/ 864488 w 2375026"/>
                  <a:gd name="connsiteY355" fmla="*/ 1628287 h 2093720"/>
                  <a:gd name="connsiteX356" fmla="*/ 863631 w 2375026"/>
                  <a:gd name="connsiteY356" fmla="*/ 1627901 h 2093720"/>
                  <a:gd name="connsiteX357" fmla="*/ 870372 w 2375026"/>
                  <a:gd name="connsiteY357" fmla="*/ 1624652 h 2093720"/>
                  <a:gd name="connsiteX358" fmla="*/ 885468 w 2375026"/>
                  <a:gd name="connsiteY358" fmla="*/ 1620060 h 2093720"/>
                  <a:gd name="connsiteX359" fmla="*/ 887322 w 2375026"/>
                  <a:gd name="connsiteY359" fmla="*/ 1618869 h 2093720"/>
                  <a:gd name="connsiteX360" fmla="*/ 893094 w 2375026"/>
                  <a:gd name="connsiteY360" fmla="*/ 1610535 h 2093720"/>
                  <a:gd name="connsiteX361" fmla="*/ 906817 w 2375026"/>
                  <a:gd name="connsiteY361" fmla="*/ 1603062 h 2093720"/>
                  <a:gd name="connsiteX362" fmla="*/ 556409 w 2375026"/>
                  <a:gd name="connsiteY362" fmla="*/ 1328472 h 2093720"/>
                  <a:gd name="connsiteX363" fmla="*/ 562586 w 2375026"/>
                  <a:gd name="connsiteY363" fmla="*/ 1349726 h 2093720"/>
                  <a:gd name="connsiteX364" fmla="*/ 575762 w 2375026"/>
                  <a:gd name="connsiteY364" fmla="*/ 1347330 h 2093720"/>
                  <a:gd name="connsiteX365" fmla="*/ 578158 w 2375026"/>
                  <a:gd name="connsiteY365" fmla="*/ 1360507 h 2093720"/>
                  <a:gd name="connsiteX366" fmla="*/ 586598 w 2375026"/>
                  <a:gd name="connsiteY366" fmla="*/ 1362930 h 2093720"/>
                  <a:gd name="connsiteX367" fmla="*/ 589524 w 2375026"/>
                  <a:gd name="connsiteY367" fmla="*/ 1384547 h 2093720"/>
                  <a:gd name="connsiteX368" fmla="*/ 598467 w 2375026"/>
                  <a:gd name="connsiteY368" fmla="*/ 1391012 h 2093720"/>
                  <a:gd name="connsiteX369" fmla="*/ 593731 w 2375026"/>
                  <a:gd name="connsiteY369" fmla="*/ 1406027 h 2093720"/>
                  <a:gd name="connsiteX370" fmla="*/ 604512 w 2375026"/>
                  <a:gd name="connsiteY370" fmla="*/ 1409620 h 2093720"/>
                  <a:gd name="connsiteX371" fmla="*/ 604512 w 2375026"/>
                  <a:gd name="connsiteY371" fmla="*/ 1423995 h 2093720"/>
                  <a:gd name="connsiteX372" fmla="*/ 637751 w 2375026"/>
                  <a:gd name="connsiteY372" fmla="*/ 1475596 h 2093720"/>
                  <a:gd name="connsiteX373" fmla="*/ 641611 w 2375026"/>
                  <a:gd name="connsiteY373" fmla="*/ 1492772 h 2093720"/>
                  <a:gd name="connsiteX374" fmla="*/ 644769 w 2375026"/>
                  <a:gd name="connsiteY374" fmla="*/ 1511299 h 2093720"/>
                  <a:gd name="connsiteX375" fmla="*/ 654156 w 2375026"/>
                  <a:gd name="connsiteY375" fmla="*/ 1512076 h 2093720"/>
                  <a:gd name="connsiteX376" fmla="*/ 672099 w 2375026"/>
                  <a:gd name="connsiteY376" fmla="*/ 1516586 h 2093720"/>
                  <a:gd name="connsiteX377" fmla="*/ 691610 w 2375026"/>
                  <a:gd name="connsiteY377" fmla="*/ 1514683 h 2093720"/>
                  <a:gd name="connsiteX378" fmla="*/ 757483 w 2375026"/>
                  <a:gd name="connsiteY378" fmla="*/ 1534355 h 2093720"/>
                  <a:gd name="connsiteX379" fmla="*/ 757720 w 2375026"/>
                  <a:gd name="connsiteY379" fmla="*/ 1535217 h 2093720"/>
                  <a:gd name="connsiteX380" fmla="*/ 755307 w 2375026"/>
                  <a:gd name="connsiteY380" fmla="*/ 1534787 h 2093720"/>
                  <a:gd name="connsiteX381" fmla="*/ 741001 w 2375026"/>
                  <a:gd name="connsiteY381" fmla="*/ 1533009 h 2093720"/>
                  <a:gd name="connsiteX382" fmla="*/ 739459 w 2375026"/>
                  <a:gd name="connsiteY382" fmla="*/ 1532877 h 2093720"/>
                  <a:gd name="connsiteX383" fmla="*/ 742510 w 2375026"/>
                  <a:gd name="connsiteY383" fmla="*/ 1535128 h 2093720"/>
                  <a:gd name="connsiteX384" fmla="*/ 745808 w 2375026"/>
                  <a:gd name="connsiteY384" fmla="*/ 1539197 h 2093720"/>
                  <a:gd name="connsiteX385" fmla="*/ 746045 w 2375026"/>
                  <a:gd name="connsiteY385" fmla="*/ 1540059 h 2093720"/>
                  <a:gd name="connsiteX386" fmla="*/ 743632 w 2375026"/>
                  <a:gd name="connsiteY386" fmla="*/ 1539628 h 2093720"/>
                  <a:gd name="connsiteX387" fmla="*/ 728620 w 2375026"/>
                  <a:gd name="connsiteY387" fmla="*/ 1538068 h 2093720"/>
                  <a:gd name="connsiteX388" fmla="*/ 735341 w 2375026"/>
                  <a:gd name="connsiteY388" fmla="*/ 1542800 h 2093720"/>
                  <a:gd name="connsiteX389" fmla="*/ 735546 w 2375026"/>
                  <a:gd name="connsiteY389" fmla="*/ 1543360 h 2093720"/>
                  <a:gd name="connsiteX390" fmla="*/ 733468 w 2375026"/>
                  <a:gd name="connsiteY390" fmla="*/ 1543081 h 2093720"/>
                  <a:gd name="connsiteX391" fmla="*/ 721151 w 2375026"/>
                  <a:gd name="connsiteY391" fmla="*/ 1541926 h 2093720"/>
                  <a:gd name="connsiteX392" fmla="*/ 719823 w 2375026"/>
                  <a:gd name="connsiteY392" fmla="*/ 1541840 h 2093720"/>
                  <a:gd name="connsiteX393" fmla="*/ 722450 w 2375026"/>
                  <a:gd name="connsiteY393" fmla="*/ 1543303 h 2093720"/>
                  <a:gd name="connsiteX394" fmla="*/ 725289 w 2375026"/>
                  <a:gd name="connsiteY394" fmla="*/ 1545945 h 2093720"/>
                  <a:gd name="connsiteX395" fmla="*/ 725494 w 2375026"/>
                  <a:gd name="connsiteY395" fmla="*/ 1546505 h 2093720"/>
                  <a:gd name="connsiteX396" fmla="*/ 723416 w 2375026"/>
                  <a:gd name="connsiteY396" fmla="*/ 1546226 h 2093720"/>
                  <a:gd name="connsiteX397" fmla="*/ 675190 w 2375026"/>
                  <a:gd name="connsiteY397" fmla="*/ 1543822 h 2093720"/>
                  <a:gd name="connsiteX398" fmla="*/ 668896 w 2375026"/>
                  <a:gd name="connsiteY398" fmla="*/ 1549474 h 2093720"/>
                  <a:gd name="connsiteX399" fmla="*/ 678418 w 2375026"/>
                  <a:gd name="connsiteY399" fmla="*/ 1547305 h 2093720"/>
                  <a:gd name="connsiteX400" fmla="*/ 680971 w 2375026"/>
                  <a:gd name="connsiteY400" fmla="*/ 1552554 h 2093720"/>
                  <a:gd name="connsiteX401" fmla="*/ 674754 w 2375026"/>
                  <a:gd name="connsiteY401" fmla="*/ 1555649 h 2093720"/>
                  <a:gd name="connsiteX402" fmla="*/ 677647 w 2375026"/>
                  <a:gd name="connsiteY402" fmla="*/ 1561693 h 2093720"/>
                  <a:gd name="connsiteX403" fmla="*/ 642021 w 2375026"/>
                  <a:gd name="connsiteY403" fmla="*/ 1579122 h 2093720"/>
                  <a:gd name="connsiteX404" fmla="*/ 642278 w 2375026"/>
                  <a:gd name="connsiteY404" fmla="*/ 1572519 h 2093720"/>
                  <a:gd name="connsiteX405" fmla="*/ 642126 w 2375026"/>
                  <a:gd name="connsiteY405" fmla="*/ 1572010 h 2093720"/>
                  <a:gd name="connsiteX406" fmla="*/ 637153 w 2375026"/>
                  <a:gd name="connsiteY406" fmla="*/ 1571676 h 2093720"/>
                  <a:gd name="connsiteX407" fmla="*/ 640660 w 2375026"/>
                  <a:gd name="connsiteY407" fmla="*/ 1568066 h 2093720"/>
                  <a:gd name="connsiteX408" fmla="*/ 640332 w 2375026"/>
                  <a:gd name="connsiteY408" fmla="*/ 1567639 h 2093720"/>
                  <a:gd name="connsiteX409" fmla="*/ 632545 w 2375026"/>
                  <a:gd name="connsiteY409" fmla="*/ 1571524 h 2093720"/>
                  <a:gd name="connsiteX410" fmla="*/ 601709 w 2375026"/>
                  <a:gd name="connsiteY410" fmla="*/ 1575811 h 2093720"/>
                  <a:gd name="connsiteX411" fmla="*/ 519992 w 2375026"/>
                  <a:gd name="connsiteY411" fmla="*/ 1530244 h 2093720"/>
                  <a:gd name="connsiteX412" fmla="*/ 518415 w 2375026"/>
                  <a:gd name="connsiteY412" fmla="*/ 1528297 h 2093720"/>
                  <a:gd name="connsiteX413" fmla="*/ 517583 w 2375026"/>
                  <a:gd name="connsiteY413" fmla="*/ 1527269 h 2093720"/>
                  <a:gd name="connsiteX414" fmla="*/ 507072 w 2375026"/>
                  <a:gd name="connsiteY414" fmla="*/ 1527073 h 2093720"/>
                  <a:gd name="connsiteX415" fmla="*/ 492436 w 2375026"/>
                  <a:gd name="connsiteY415" fmla="*/ 1527345 h 2093720"/>
                  <a:gd name="connsiteX416" fmla="*/ 485587 w 2375026"/>
                  <a:gd name="connsiteY416" fmla="*/ 1527729 h 2093720"/>
                  <a:gd name="connsiteX417" fmla="*/ 482138 w 2375026"/>
                  <a:gd name="connsiteY417" fmla="*/ 1530765 h 2093720"/>
                  <a:gd name="connsiteX418" fmla="*/ 475213 w 2375026"/>
                  <a:gd name="connsiteY418" fmla="*/ 1531875 h 2093720"/>
                  <a:gd name="connsiteX419" fmla="*/ 474876 w 2375026"/>
                  <a:gd name="connsiteY419" fmla="*/ 1533338 h 2093720"/>
                  <a:gd name="connsiteX420" fmla="*/ 473310 w 2375026"/>
                  <a:gd name="connsiteY420" fmla="*/ 1533731 h 2093720"/>
                  <a:gd name="connsiteX421" fmla="*/ 461123 w 2375026"/>
                  <a:gd name="connsiteY421" fmla="*/ 1534135 h 2093720"/>
                  <a:gd name="connsiteX422" fmla="*/ 461115 w 2375026"/>
                  <a:gd name="connsiteY422" fmla="*/ 1534137 h 2093720"/>
                  <a:gd name="connsiteX423" fmla="*/ 461109 w 2375026"/>
                  <a:gd name="connsiteY423" fmla="*/ 1534135 h 2093720"/>
                  <a:gd name="connsiteX424" fmla="*/ 454842 w 2375026"/>
                  <a:gd name="connsiteY424" fmla="*/ 1533318 h 2093720"/>
                  <a:gd name="connsiteX425" fmla="*/ 452321 w 2375026"/>
                  <a:gd name="connsiteY425" fmla="*/ 1532688 h 2093720"/>
                  <a:gd name="connsiteX426" fmla="*/ 453001 w 2375026"/>
                  <a:gd name="connsiteY426" fmla="*/ 1531596 h 2093720"/>
                  <a:gd name="connsiteX427" fmla="*/ 443353 w 2375026"/>
                  <a:gd name="connsiteY427" fmla="*/ 1528576 h 2093720"/>
                  <a:gd name="connsiteX428" fmla="*/ 443350 w 2375026"/>
                  <a:gd name="connsiteY428" fmla="*/ 1528529 h 2093720"/>
                  <a:gd name="connsiteX429" fmla="*/ 443330 w 2375026"/>
                  <a:gd name="connsiteY429" fmla="*/ 1528188 h 2093720"/>
                  <a:gd name="connsiteX430" fmla="*/ 429294 w 2375026"/>
                  <a:gd name="connsiteY430" fmla="*/ 1525848 h 2093720"/>
                  <a:gd name="connsiteX431" fmla="*/ 422999 w 2375026"/>
                  <a:gd name="connsiteY431" fmla="*/ 1525619 h 2093720"/>
                  <a:gd name="connsiteX432" fmla="*/ 422609 w 2375026"/>
                  <a:gd name="connsiteY432" fmla="*/ 1525575 h 2093720"/>
                  <a:gd name="connsiteX433" fmla="*/ 421752 w 2375026"/>
                  <a:gd name="connsiteY433" fmla="*/ 1525189 h 2093720"/>
                  <a:gd name="connsiteX434" fmla="*/ 428493 w 2375026"/>
                  <a:gd name="connsiteY434" fmla="*/ 1521940 h 2093720"/>
                  <a:gd name="connsiteX435" fmla="*/ 443589 w 2375026"/>
                  <a:gd name="connsiteY435" fmla="*/ 1517348 h 2093720"/>
                  <a:gd name="connsiteX436" fmla="*/ 445443 w 2375026"/>
                  <a:gd name="connsiteY436" fmla="*/ 1516157 h 2093720"/>
                  <a:gd name="connsiteX437" fmla="*/ 451215 w 2375026"/>
                  <a:gd name="connsiteY437" fmla="*/ 1507823 h 2093720"/>
                  <a:gd name="connsiteX438" fmla="*/ 464938 w 2375026"/>
                  <a:gd name="connsiteY438" fmla="*/ 1500350 h 2093720"/>
                  <a:gd name="connsiteX439" fmla="*/ 481485 w 2375026"/>
                  <a:gd name="connsiteY439" fmla="*/ 1507626 h 2093720"/>
                  <a:gd name="connsiteX440" fmla="*/ 484645 w 2375026"/>
                  <a:gd name="connsiteY440" fmla="*/ 1511193 h 2093720"/>
                  <a:gd name="connsiteX441" fmla="*/ 485634 w 2375026"/>
                  <a:gd name="connsiteY441" fmla="*/ 1511008 h 2093720"/>
                  <a:gd name="connsiteX442" fmla="*/ 490077 w 2375026"/>
                  <a:gd name="connsiteY442" fmla="*/ 1510179 h 2093720"/>
                  <a:gd name="connsiteX443" fmla="*/ 507072 w 2375026"/>
                  <a:gd name="connsiteY443" fmla="*/ 1509182 h 2093720"/>
                  <a:gd name="connsiteX444" fmla="*/ 515775 w 2375026"/>
                  <a:gd name="connsiteY444" fmla="*/ 1509437 h 2093720"/>
                  <a:gd name="connsiteX445" fmla="*/ 522708 w 2375026"/>
                  <a:gd name="connsiteY445" fmla="*/ 1510057 h 2093720"/>
                  <a:gd name="connsiteX446" fmla="*/ 532883 w 2375026"/>
                  <a:gd name="connsiteY446" fmla="*/ 1508352 h 2093720"/>
                  <a:gd name="connsiteX447" fmla="*/ 541930 w 2375026"/>
                  <a:gd name="connsiteY447" fmla="*/ 1507945 h 2093720"/>
                  <a:gd name="connsiteX448" fmla="*/ 548503 w 2375026"/>
                  <a:gd name="connsiteY448" fmla="*/ 1487464 h 2093720"/>
                  <a:gd name="connsiteX449" fmla="*/ 548211 w 2375026"/>
                  <a:gd name="connsiteY449" fmla="*/ 1463526 h 2093720"/>
                  <a:gd name="connsiteX450" fmla="*/ 527847 w 2375026"/>
                  <a:gd name="connsiteY450" fmla="*/ 1431182 h 2093720"/>
                  <a:gd name="connsiteX451" fmla="*/ 553002 w 2375026"/>
                  <a:gd name="connsiteY451" fmla="*/ 1331757 h 2093720"/>
                  <a:gd name="connsiteX452" fmla="*/ 556409 w 2375026"/>
                  <a:gd name="connsiteY452" fmla="*/ 1328472 h 2093720"/>
                  <a:gd name="connsiteX453" fmla="*/ 44254 w 2375026"/>
                  <a:gd name="connsiteY453" fmla="*/ 1245294 h 2093720"/>
                  <a:gd name="connsiteX454" fmla="*/ 60801 w 2375026"/>
                  <a:gd name="connsiteY454" fmla="*/ 1252570 h 2093720"/>
                  <a:gd name="connsiteX455" fmla="*/ 63960 w 2375026"/>
                  <a:gd name="connsiteY455" fmla="*/ 1256137 h 2093720"/>
                  <a:gd name="connsiteX456" fmla="*/ 69393 w 2375026"/>
                  <a:gd name="connsiteY456" fmla="*/ 1255123 h 2093720"/>
                  <a:gd name="connsiteX457" fmla="*/ 86388 w 2375026"/>
                  <a:gd name="connsiteY457" fmla="*/ 1254126 h 2093720"/>
                  <a:gd name="connsiteX458" fmla="*/ 95091 w 2375026"/>
                  <a:gd name="connsiteY458" fmla="*/ 1254381 h 2093720"/>
                  <a:gd name="connsiteX459" fmla="*/ 102024 w 2375026"/>
                  <a:gd name="connsiteY459" fmla="*/ 1255001 h 2093720"/>
                  <a:gd name="connsiteX460" fmla="*/ 112198 w 2375026"/>
                  <a:gd name="connsiteY460" fmla="*/ 1253296 h 2093720"/>
                  <a:gd name="connsiteX461" fmla="*/ 133694 w 2375026"/>
                  <a:gd name="connsiteY461" fmla="*/ 1253111 h 2093720"/>
                  <a:gd name="connsiteX462" fmla="*/ 133966 w 2375026"/>
                  <a:gd name="connsiteY462" fmla="*/ 1252869 h 2093720"/>
                  <a:gd name="connsiteX463" fmla="*/ 144539 w 2375026"/>
                  <a:gd name="connsiteY463" fmla="*/ 1251631 h 2093720"/>
                  <a:gd name="connsiteX464" fmla="*/ 191137 w 2375026"/>
                  <a:gd name="connsiteY464" fmla="*/ 1252499 h 2093720"/>
                  <a:gd name="connsiteX465" fmla="*/ 193229 w 2375026"/>
                  <a:gd name="connsiteY465" fmla="*/ 1253686 h 2093720"/>
                  <a:gd name="connsiteX466" fmla="*/ 233471 w 2375026"/>
                  <a:gd name="connsiteY466" fmla="*/ 1257020 h 2093720"/>
                  <a:gd name="connsiteX467" fmla="*/ 251415 w 2375026"/>
                  <a:gd name="connsiteY467" fmla="*/ 1261530 h 2093720"/>
                  <a:gd name="connsiteX468" fmla="*/ 270925 w 2375026"/>
                  <a:gd name="connsiteY468" fmla="*/ 1259628 h 2093720"/>
                  <a:gd name="connsiteX469" fmla="*/ 336798 w 2375026"/>
                  <a:gd name="connsiteY469" fmla="*/ 1279300 h 2093720"/>
                  <a:gd name="connsiteX470" fmla="*/ 337035 w 2375026"/>
                  <a:gd name="connsiteY470" fmla="*/ 1280162 h 2093720"/>
                  <a:gd name="connsiteX471" fmla="*/ 334621 w 2375026"/>
                  <a:gd name="connsiteY471" fmla="*/ 1279731 h 2093720"/>
                  <a:gd name="connsiteX472" fmla="*/ 320316 w 2375026"/>
                  <a:gd name="connsiteY472" fmla="*/ 1277953 h 2093720"/>
                  <a:gd name="connsiteX473" fmla="*/ 318774 w 2375026"/>
                  <a:gd name="connsiteY473" fmla="*/ 1277822 h 2093720"/>
                  <a:gd name="connsiteX474" fmla="*/ 321825 w 2375026"/>
                  <a:gd name="connsiteY474" fmla="*/ 1280073 h 2093720"/>
                  <a:gd name="connsiteX475" fmla="*/ 325123 w 2375026"/>
                  <a:gd name="connsiteY475" fmla="*/ 1284141 h 2093720"/>
                  <a:gd name="connsiteX476" fmla="*/ 325360 w 2375026"/>
                  <a:gd name="connsiteY476" fmla="*/ 1285004 h 2093720"/>
                  <a:gd name="connsiteX477" fmla="*/ 322946 w 2375026"/>
                  <a:gd name="connsiteY477" fmla="*/ 1284573 h 2093720"/>
                  <a:gd name="connsiteX478" fmla="*/ 307934 w 2375026"/>
                  <a:gd name="connsiteY478" fmla="*/ 1283012 h 2093720"/>
                  <a:gd name="connsiteX479" fmla="*/ 314656 w 2375026"/>
                  <a:gd name="connsiteY479" fmla="*/ 1287745 h 2093720"/>
                  <a:gd name="connsiteX480" fmla="*/ 314860 w 2375026"/>
                  <a:gd name="connsiteY480" fmla="*/ 1288305 h 2093720"/>
                  <a:gd name="connsiteX481" fmla="*/ 312782 w 2375026"/>
                  <a:gd name="connsiteY481" fmla="*/ 1288025 h 2093720"/>
                  <a:gd name="connsiteX482" fmla="*/ 300466 w 2375026"/>
                  <a:gd name="connsiteY482" fmla="*/ 1286870 h 2093720"/>
                  <a:gd name="connsiteX483" fmla="*/ 299138 w 2375026"/>
                  <a:gd name="connsiteY483" fmla="*/ 1286785 h 2093720"/>
                  <a:gd name="connsiteX484" fmla="*/ 301765 w 2375026"/>
                  <a:gd name="connsiteY484" fmla="*/ 1288247 h 2093720"/>
                  <a:gd name="connsiteX485" fmla="*/ 304604 w 2375026"/>
                  <a:gd name="connsiteY485" fmla="*/ 1290890 h 2093720"/>
                  <a:gd name="connsiteX486" fmla="*/ 304808 w 2375026"/>
                  <a:gd name="connsiteY486" fmla="*/ 1291450 h 2093720"/>
                  <a:gd name="connsiteX487" fmla="*/ 302730 w 2375026"/>
                  <a:gd name="connsiteY487" fmla="*/ 1291170 h 2093720"/>
                  <a:gd name="connsiteX488" fmla="*/ 254504 w 2375026"/>
                  <a:gd name="connsiteY488" fmla="*/ 1288767 h 2093720"/>
                  <a:gd name="connsiteX489" fmla="*/ 248212 w 2375026"/>
                  <a:gd name="connsiteY489" fmla="*/ 1294417 h 2093720"/>
                  <a:gd name="connsiteX490" fmla="*/ 257734 w 2375026"/>
                  <a:gd name="connsiteY490" fmla="*/ 1292248 h 2093720"/>
                  <a:gd name="connsiteX491" fmla="*/ 260286 w 2375026"/>
                  <a:gd name="connsiteY491" fmla="*/ 1297497 h 2093720"/>
                  <a:gd name="connsiteX492" fmla="*/ 254069 w 2375026"/>
                  <a:gd name="connsiteY492" fmla="*/ 1300592 h 2093720"/>
                  <a:gd name="connsiteX493" fmla="*/ 256963 w 2375026"/>
                  <a:gd name="connsiteY493" fmla="*/ 1306637 h 2093720"/>
                  <a:gd name="connsiteX494" fmla="*/ 221337 w 2375026"/>
                  <a:gd name="connsiteY494" fmla="*/ 1324066 h 2093720"/>
                  <a:gd name="connsiteX495" fmla="*/ 221594 w 2375026"/>
                  <a:gd name="connsiteY495" fmla="*/ 1317463 h 2093720"/>
                  <a:gd name="connsiteX496" fmla="*/ 221442 w 2375026"/>
                  <a:gd name="connsiteY496" fmla="*/ 1316954 h 2093720"/>
                  <a:gd name="connsiteX497" fmla="*/ 216469 w 2375026"/>
                  <a:gd name="connsiteY497" fmla="*/ 1316620 h 2093720"/>
                  <a:gd name="connsiteX498" fmla="*/ 219976 w 2375026"/>
                  <a:gd name="connsiteY498" fmla="*/ 1313010 h 2093720"/>
                  <a:gd name="connsiteX499" fmla="*/ 219648 w 2375026"/>
                  <a:gd name="connsiteY499" fmla="*/ 1312583 h 2093720"/>
                  <a:gd name="connsiteX500" fmla="*/ 211860 w 2375026"/>
                  <a:gd name="connsiteY500" fmla="*/ 1316468 h 2093720"/>
                  <a:gd name="connsiteX501" fmla="*/ 181024 w 2375026"/>
                  <a:gd name="connsiteY501" fmla="*/ 1320755 h 2093720"/>
                  <a:gd name="connsiteX502" fmla="*/ 157006 w 2375026"/>
                  <a:gd name="connsiteY502" fmla="*/ 1315261 h 2093720"/>
                  <a:gd name="connsiteX503" fmla="*/ 153867 w 2375026"/>
                  <a:gd name="connsiteY503" fmla="*/ 1313701 h 2093720"/>
                  <a:gd name="connsiteX504" fmla="*/ 153706 w 2375026"/>
                  <a:gd name="connsiteY504" fmla="*/ 1314220 h 2093720"/>
                  <a:gd name="connsiteX505" fmla="*/ 148717 w 2375026"/>
                  <a:gd name="connsiteY505" fmla="*/ 1337281 h 2093720"/>
                  <a:gd name="connsiteX506" fmla="*/ 138053 w 2375026"/>
                  <a:gd name="connsiteY506" fmla="*/ 1364862 h 2093720"/>
                  <a:gd name="connsiteX507" fmla="*/ 125453 w 2375026"/>
                  <a:gd name="connsiteY507" fmla="*/ 1387411 h 2093720"/>
                  <a:gd name="connsiteX508" fmla="*/ 122758 w 2375026"/>
                  <a:gd name="connsiteY508" fmla="*/ 1373606 h 2093720"/>
                  <a:gd name="connsiteX509" fmla="*/ 109509 w 2375026"/>
                  <a:gd name="connsiteY509" fmla="*/ 1386334 h 2093720"/>
                  <a:gd name="connsiteX510" fmla="*/ 108539 w 2375026"/>
                  <a:gd name="connsiteY510" fmla="*/ 1367346 h 2093720"/>
                  <a:gd name="connsiteX511" fmla="*/ 96904 w 2375026"/>
                  <a:gd name="connsiteY511" fmla="*/ 1381920 h 2093720"/>
                  <a:gd name="connsiteX512" fmla="*/ 100245 w 2375026"/>
                  <a:gd name="connsiteY512" fmla="*/ 1345393 h 2093720"/>
                  <a:gd name="connsiteX513" fmla="*/ 94429 w 2375026"/>
                  <a:gd name="connsiteY513" fmla="*/ 1283742 h 2093720"/>
                  <a:gd name="connsiteX514" fmla="*/ 101051 w 2375026"/>
                  <a:gd name="connsiteY514" fmla="*/ 1276627 h 2093720"/>
                  <a:gd name="connsiteX515" fmla="*/ 99308 w 2375026"/>
                  <a:gd name="connsiteY515" fmla="*/ 1275188 h 2093720"/>
                  <a:gd name="connsiteX516" fmla="*/ 97464 w 2375026"/>
                  <a:gd name="connsiteY516" fmla="*/ 1272910 h 2093720"/>
                  <a:gd name="connsiteX517" fmla="*/ 96899 w 2375026"/>
                  <a:gd name="connsiteY517" fmla="*/ 1272213 h 2093720"/>
                  <a:gd name="connsiteX518" fmla="*/ 86388 w 2375026"/>
                  <a:gd name="connsiteY518" fmla="*/ 1272017 h 2093720"/>
                  <a:gd name="connsiteX519" fmla="*/ 71752 w 2375026"/>
                  <a:gd name="connsiteY519" fmla="*/ 1272289 h 2093720"/>
                  <a:gd name="connsiteX520" fmla="*/ 64903 w 2375026"/>
                  <a:gd name="connsiteY520" fmla="*/ 1272673 h 2093720"/>
                  <a:gd name="connsiteX521" fmla="*/ 61454 w 2375026"/>
                  <a:gd name="connsiteY521" fmla="*/ 1275709 h 2093720"/>
                  <a:gd name="connsiteX522" fmla="*/ 54529 w 2375026"/>
                  <a:gd name="connsiteY522" fmla="*/ 1276819 h 2093720"/>
                  <a:gd name="connsiteX523" fmla="*/ 54192 w 2375026"/>
                  <a:gd name="connsiteY523" fmla="*/ 1278282 h 2093720"/>
                  <a:gd name="connsiteX524" fmla="*/ 52626 w 2375026"/>
                  <a:gd name="connsiteY524" fmla="*/ 1278675 h 2093720"/>
                  <a:gd name="connsiteX525" fmla="*/ 40439 w 2375026"/>
                  <a:gd name="connsiteY525" fmla="*/ 1279079 h 2093720"/>
                  <a:gd name="connsiteX526" fmla="*/ 40431 w 2375026"/>
                  <a:gd name="connsiteY526" fmla="*/ 1279081 h 2093720"/>
                  <a:gd name="connsiteX527" fmla="*/ 40425 w 2375026"/>
                  <a:gd name="connsiteY527" fmla="*/ 1279079 h 2093720"/>
                  <a:gd name="connsiteX528" fmla="*/ 34158 w 2375026"/>
                  <a:gd name="connsiteY528" fmla="*/ 1278262 h 2093720"/>
                  <a:gd name="connsiteX529" fmla="*/ 31637 w 2375026"/>
                  <a:gd name="connsiteY529" fmla="*/ 1277632 h 2093720"/>
                  <a:gd name="connsiteX530" fmla="*/ 32317 w 2375026"/>
                  <a:gd name="connsiteY530" fmla="*/ 1276540 h 2093720"/>
                  <a:gd name="connsiteX531" fmla="*/ 22669 w 2375026"/>
                  <a:gd name="connsiteY531" fmla="*/ 1273520 h 2093720"/>
                  <a:gd name="connsiteX532" fmla="*/ 22669 w 2375026"/>
                  <a:gd name="connsiteY532" fmla="*/ 1273508 h 2093720"/>
                  <a:gd name="connsiteX533" fmla="*/ 22645 w 2375026"/>
                  <a:gd name="connsiteY533" fmla="*/ 1273132 h 2093720"/>
                  <a:gd name="connsiteX534" fmla="*/ 8610 w 2375026"/>
                  <a:gd name="connsiteY534" fmla="*/ 1270792 h 2093720"/>
                  <a:gd name="connsiteX535" fmla="*/ 2315 w 2375026"/>
                  <a:gd name="connsiteY535" fmla="*/ 1270563 h 2093720"/>
                  <a:gd name="connsiteX536" fmla="*/ 1925 w 2375026"/>
                  <a:gd name="connsiteY536" fmla="*/ 1270519 h 2093720"/>
                  <a:gd name="connsiteX537" fmla="*/ 1068 w 2375026"/>
                  <a:gd name="connsiteY537" fmla="*/ 1270133 h 2093720"/>
                  <a:gd name="connsiteX538" fmla="*/ 7809 w 2375026"/>
                  <a:gd name="connsiteY538" fmla="*/ 1266884 h 2093720"/>
                  <a:gd name="connsiteX539" fmla="*/ 22905 w 2375026"/>
                  <a:gd name="connsiteY539" fmla="*/ 1262292 h 2093720"/>
                  <a:gd name="connsiteX540" fmla="*/ 24759 w 2375026"/>
                  <a:gd name="connsiteY540" fmla="*/ 1261101 h 2093720"/>
                  <a:gd name="connsiteX541" fmla="*/ 30531 w 2375026"/>
                  <a:gd name="connsiteY541" fmla="*/ 1252767 h 2093720"/>
                  <a:gd name="connsiteX542" fmla="*/ 44254 w 2375026"/>
                  <a:gd name="connsiteY542" fmla="*/ 1245294 h 2093720"/>
                  <a:gd name="connsiteX543" fmla="*/ 478219 w 2375026"/>
                  <a:gd name="connsiteY543" fmla="*/ 856674 h 2093720"/>
                  <a:gd name="connsiteX544" fmla="*/ 484396 w 2375026"/>
                  <a:gd name="connsiteY544" fmla="*/ 877928 h 2093720"/>
                  <a:gd name="connsiteX545" fmla="*/ 497572 w 2375026"/>
                  <a:gd name="connsiteY545" fmla="*/ 875532 h 2093720"/>
                  <a:gd name="connsiteX546" fmla="*/ 499968 w 2375026"/>
                  <a:gd name="connsiteY546" fmla="*/ 888709 h 2093720"/>
                  <a:gd name="connsiteX547" fmla="*/ 508408 w 2375026"/>
                  <a:gd name="connsiteY547" fmla="*/ 891132 h 2093720"/>
                  <a:gd name="connsiteX548" fmla="*/ 511334 w 2375026"/>
                  <a:gd name="connsiteY548" fmla="*/ 912749 h 2093720"/>
                  <a:gd name="connsiteX549" fmla="*/ 520277 w 2375026"/>
                  <a:gd name="connsiteY549" fmla="*/ 919214 h 2093720"/>
                  <a:gd name="connsiteX550" fmla="*/ 515541 w 2375026"/>
                  <a:gd name="connsiteY550" fmla="*/ 934229 h 2093720"/>
                  <a:gd name="connsiteX551" fmla="*/ 526322 w 2375026"/>
                  <a:gd name="connsiteY551" fmla="*/ 937822 h 2093720"/>
                  <a:gd name="connsiteX552" fmla="*/ 526322 w 2375026"/>
                  <a:gd name="connsiteY552" fmla="*/ 952197 h 2093720"/>
                  <a:gd name="connsiteX553" fmla="*/ 559561 w 2375026"/>
                  <a:gd name="connsiteY553" fmla="*/ 1003798 h 2093720"/>
                  <a:gd name="connsiteX554" fmla="*/ 563421 w 2375026"/>
                  <a:gd name="connsiteY554" fmla="*/ 1020974 h 2093720"/>
                  <a:gd name="connsiteX555" fmla="*/ 566579 w 2375026"/>
                  <a:gd name="connsiteY555" fmla="*/ 1039501 h 2093720"/>
                  <a:gd name="connsiteX556" fmla="*/ 575966 w 2375026"/>
                  <a:gd name="connsiteY556" fmla="*/ 1040278 h 2093720"/>
                  <a:gd name="connsiteX557" fmla="*/ 593909 w 2375026"/>
                  <a:gd name="connsiteY557" fmla="*/ 1044788 h 2093720"/>
                  <a:gd name="connsiteX558" fmla="*/ 613420 w 2375026"/>
                  <a:gd name="connsiteY558" fmla="*/ 1042885 h 2093720"/>
                  <a:gd name="connsiteX559" fmla="*/ 679293 w 2375026"/>
                  <a:gd name="connsiteY559" fmla="*/ 1062557 h 2093720"/>
                  <a:gd name="connsiteX560" fmla="*/ 679530 w 2375026"/>
                  <a:gd name="connsiteY560" fmla="*/ 1063419 h 2093720"/>
                  <a:gd name="connsiteX561" fmla="*/ 677117 w 2375026"/>
                  <a:gd name="connsiteY561" fmla="*/ 1062989 h 2093720"/>
                  <a:gd name="connsiteX562" fmla="*/ 662811 w 2375026"/>
                  <a:gd name="connsiteY562" fmla="*/ 1061211 h 2093720"/>
                  <a:gd name="connsiteX563" fmla="*/ 661269 w 2375026"/>
                  <a:gd name="connsiteY563" fmla="*/ 1061079 h 2093720"/>
                  <a:gd name="connsiteX564" fmla="*/ 664320 w 2375026"/>
                  <a:gd name="connsiteY564" fmla="*/ 1063330 h 2093720"/>
                  <a:gd name="connsiteX565" fmla="*/ 667618 w 2375026"/>
                  <a:gd name="connsiteY565" fmla="*/ 1067399 h 2093720"/>
                  <a:gd name="connsiteX566" fmla="*/ 667855 w 2375026"/>
                  <a:gd name="connsiteY566" fmla="*/ 1068261 h 2093720"/>
                  <a:gd name="connsiteX567" fmla="*/ 665442 w 2375026"/>
                  <a:gd name="connsiteY567" fmla="*/ 1067830 h 2093720"/>
                  <a:gd name="connsiteX568" fmla="*/ 650430 w 2375026"/>
                  <a:gd name="connsiteY568" fmla="*/ 1066270 h 2093720"/>
                  <a:gd name="connsiteX569" fmla="*/ 657151 w 2375026"/>
                  <a:gd name="connsiteY569" fmla="*/ 1071002 h 2093720"/>
                  <a:gd name="connsiteX570" fmla="*/ 657356 w 2375026"/>
                  <a:gd name="connsiteY570" fmla="*/ 1071562 h 2093720"/>
                  <a:gd name="connsiteX571" fmla="*/ 655278 w 2375026"/>
                  <a:gd name="connsiteY571" fmla="*/ 1071283 h 2093720"/>
                  <a:gd name="connsiteX572" fmla="*/ 642961 w 2375026"/>
                  <a:gd name="connsiteY572" fmla="*/ 1070128 h 2093720"/>
                  <a:gd name="connsiteX573" fmla="*/ 641633 w 2375026"/>
                  <a:gd name="connsiteY573" fmla="*/ 1070042 h 2093720"/>
                  <a:gd name="connsiteX574" fmla="*/ 644260 w 2375026"/>
                  <a:gd name="connsiteY574" fmla="*/ 1071505 h 2093720"/>
                  <a:gd name="connsiteX575" fmla="*/ 647099 w 2375026"/>
                  <a:gd name="connsiteY575" fmla="*/ 1074147 h 2093720"/>
                  <a:gd name="connsiteX576" fmla="*/ 647304 w 2375026"/>
                  <a:gd name="connsiteY576" fmla="*/ 1074707 h 2093720"/>
                  <a:gd name="connsiteX577" fmla="*/ 645226 w 2375026"/>
                  <a:gd name="connsiteY577" fmla="*/ 1074428 h 2093720"/>
                  <a:gd name="connsiteX578" fmla="*/ 597000 w 2375026"/>
                  <a:gd name="connsiteY578" fmla="*/ 1072024 h 2093720"/>
                  <a:gd name="connsiteX579" fmla="*/ 590706 w 2375026"/>
                  <a:gd name="connsiteY579" fmla="*/ 1077676 h 2093720"/>
                  <a:gd name="connsiteX580" fmla="*/ 600228 w 2375026"/>
                  <a:gd name="connsiteY580" fmla="*/ 1075507 h 2093720"/>
                  <a:gd name="connsiteX581" fmla="*/ 602781 w 2375026"/>
                  <a:gd name="connsiteY581" fmla="*/ 1080756 h 2093720"/>
                  <a:gd name="connsiteX582" fmla="*/ 596564 w 2375026"/>
                  <a:gd name="connsiteY582" fmla="*/ 1083851 h 2093720"/>
                  <a:gd name="connsiteX583" fmla="*/ 599457 w 2375026"/>
                  <a:gd name="connsiteY583" fmla="*/ 1089895 h 2093720"/>
                  <a:gd name="connsiteX584" fmla="*/ 563831 w 2375026"/>
                  <a:gd name="connsiteY584" fmla="*/ 1107324 h 2093720"/>
                  <a:gd name="connsiteX585" fmla="*/ 564088 w 2375026"/>
                  <a:gd name="connsiteY585" fmla="*/ 1100721 h 2093720"/>
                  <a:gd name="connsiteX586" fmla="*/ 563936 w 2375026"/>
                  <a:gd name="connsiteY586" fmla="*/ 1100212 h 2093720"/>
                  <a:gd name="connsiteX587" fmla="*/ 558963 w 2375026"/>
                  <a:gd name="connsiteY587" fmla="*/ 1099878 h 2093720"/>
                  <a:gd name="connsiteX588" fmla="*/ 562470 w 2375026"/>
                  <a:gd name="connsiteY588" fmla="*/ 1096268 h 2093720"/>
                  <a:gd name="connsiteX589" fmla="*/ 562142 w 2375026"/>
                  <a:gd name="connsiteY589" fmla="*/ 1095841 h 2093720"/>
                  <a:gd name="connsiteX590" fmla="*/ 554355 w 2375026"/>
                  <a:gd name="connsiteY590" fmla="*/ 1099726 h 2093720"/>
                  <a:gd name="connsiteX591" fmla="*/ 523519 w 2375026"/>
                  <a:gd name="connsiteY591" fmla="*/ 1104013 h 2093720"/>
                  <a:gd name="connsiteX592" fmla="*/ 441802 w 2375026"/>
                  <a:gd name="connsiteY592" fmla="*/ 1058446 h 2093720"/>
                  <a:gd name="connsiteX593" fmla="*/ 440205 w 2375026"/>
                  <a:gd name="connsiteY593" fmla="*/ 1056474 h 2093720"/>
                  <a:gd name="connsiteX594" fmla="*/ 439393 w 2375026"/>
                  <a:gd name="connsiteY594" fmla="*/ 1055471 h 2093720"/>
                  <a:gd name="connsiteX595" fmla="*/ 428882 w 2375026"/>
                  <a:gd name="connsiteY595" fmla="*/ 1055275 h 2093720"/>
                  <a:gd name="connsiteX596" fmla="*/ 414246 w 2375026"/>
                  <a:gd name="connsiteY596" fmla="*/ 1055547 h 2093720"/>
                  <a:gd name="connsiteX597" fmla="*/ 407397 w 2375026"/>
                  <a:gd name="connsiteY597" fmla="*/ 1055931 h 2093720"/>
                  <a:gd name="connsiteX598" fmla="*/ 403948 w 2375026"/>
                  <a:gd name="connsiteY598" fmla="*/ 1058967 h 2093720"/>
                  <a:gd name="connsiteX599" fmla="*/ 397023 w 2375026"/>
                  <a:gd name="connsiteY599" fmla="*/ 1060078 h 2093720"/>
                  <a:gd name="connsiteX600" fmla="*/ 396686 w 2375026"/>
                  <a:gd name="connsiteY600" fmla="*/ 1061540 h 2093720"/>
                  <a:gd name="connsiteX601" fmla="*/ 395120 w 2375026"/>
                  <a:gd name="connsiteY601" fmla="*/ 1061933 h 2093720"/>
                  <a:gd name="connsiteX602" fmla="*/ 382933 w 2375026"/>
                  <a:gd name="connsiteY602" fmla="*/ 1062338 h 2093720"/>
                  <a:gd name="connsiteX603" fmla="*/ 382925 w 2375026"/>
                  <a:gd name="connsiteY603" fmla="*/ 1062339 h 2093720"/>
                  <a:gd name="connsiteX604" fmla="*/ 382919 w 2375026"/>
                  <a:gd name="connsiteY604" fmla="*/ 1062337 h 2093720"/>
                  <a:gd name="connsiteX605" fmla="*/ 376652 w 2375026"/>
                  <a:gd name="connsiteY605" fmla="*/ 1061520 h 2093720"/>
                  <a:gd name="connsiteX606" fmla="*/ 374131 w 2375026"/>
                  <a:gd name="connsiteY606" fmla="*/ 1060890 h 2093720"/>
                  <a:gd name="connsiteX607" fmla="*/ 374811 w 2375026"/>
                  <a:gd name="connsiteY607" fmla="*/ 1059798 h 2093720"/>
                  <a:gd name="connsiteX608" fmla="*/ 365163 w 2375026"/>
                  <a:gd name="connsiteY608" fmla="*/ 1056778 h 2093720"/>
                  <a:gd name="connsiteX609" fmla="*/ 365140 w 2375026"/>
                  <a:gd name="connsiteY609" fmla="*/ 1056391 h 2093720"/>
                  <a:gd name="connsiteX610" fmla="*/ 351103 w 2375026"/>
                  <a:gd name="connsiteY610" fmla="*/ 1054050 h 2093720"/>
                  <a:gd name="connsiteX611" fmla="*/ 344809 w 2375026"/>
                  <a:gd name="connsiteY611" fmla="*/ 1053821 h 2093720"/>
                  <a:gd name="connsiteX612" fmla="*/ 344419 w 2375026"/>
                  <a:gd name="connsiteY612" fmla="*/ 1053777 h 2093720"/>
                  <a:gd name="connsiteX613" fmla="*/ 343562 w 2375026"/>
                  <a:gd name="connsiteY613" fmla="*/ 1053391 h 2093720"/>
                  <a:gd name="connsiteX614" fmla="*/ 350303 w 2375026"/>
                  <a:gd name="connsiteY614" fmla="*/ 1050142 h 2093720"/>
                  <a:gd name="connsiteX615" fmla="*/ 365399 w 2375026"/>
                  <a:gd name="connsiteY615" fmla="*/ 1045550 h 2093720"/>
                  <a:gd name="connsiteX616" fmla="*/ 367253 w 2375026"/>
                  <a:gd name="connsiteY616" fmla="*/ 1044359 h 2093720"/>
                  <a:gd name="connsiteX617" fmla="*/ 373025 w 2375026"/>
                  <a:gd name="connsiteY617" fmla="*/ 1036025 h 2093720"/>
                  <a:gd name="connsiteX618" fmla="*/ 386748 w 2375026"/>
                  <a:gd name="connsiteY618" fmla="*/ 1028552 h 2093720"/>
                  <a:gd name="connsiteX619" fmla="*/ 403295 w 2375026"/>
                  <a:gd name="connsiteY619" fmla="*/ 1035828 h 2093720"/>
                  <a:gd name="connsiteX620" fmla="*/ 406455 w 2375026"/>
                  <a:gd name="connsiteY620" fmla="*/ 1039395 h 2093720"/>
                  <a:gd name="connsiteX621" fmla="*/ 407474 w 2375026"/>
                  <a:gd name="connsiteY621" fmla="*/ 1039205 h 2093720"/>
                  <a:gd name="connsiteX622" fmla="*/ 411887 w 2375026"/>
                  <a:gd name="connsiteY622" fmla="*/ 1038381 h 2093720"/>
                  <a:gd name="connsiteX623" fmla="*/ 428882 w 2375026"/>
                  <a:gd name="connsiteY623" fmla="*/ 1037384 h 2093720"/>
                  <a:gd name="connsiteX624" fmla="*/ 437585 w 2375026"/>
                  <a:gd name="connsiteY624" fmla="*/ 1037639 h 2093720"/>
                  <a:gd name="connsiteX625" fmla="*/ 444518 w 2375026"/>
                  <a:gd name="connsiteY625" fmla="*/ 1038259 h 2093720"/>
                  <a:gd name="connsiteX626" fmla="*/ 454693 w 2375026"/>
                  <a:gd name="connsiteY626" fmla="*/ 1036554 h 2093720"/>
                  <a:gd name="connsiteX627" fmla="*/ 463740 w 2375026"/>
                  <a:gd name="connsiteY627" fmla="*/ 1036147 h 2093720"/>
                  <a:gd name="connsiteX628" fmla="*/ 470313 w 2375026"/>
                  <a:gd name="connsiteY628" fmla="*/ 1015666 h 2093720"/>
                  <a:gd name="connsiteX629" fmla="*/ 470021 w 2375026"/>
                  <a:gd name="connsiteY629" fmla="*/ 991728 h 2093720"/>
                  <a:gd name="connsiteX630" fmla="*/ 449657 w 2375026"/>
                  <a:gd name="connsiteY630" fmla="*/ 959384 h 2093720"/>
                  <a:gd name="connsiteX631" fmla="*/ 474812 w 2375026"/>
                  <a:gd name="connsiteY631" fmla="*/ 859959 h 2093720"/>
                  <a:gd name="connsiteX632" fmla="*/ 478219 w 2375026"/>
                  <a:gd name="connsiteY632" fmla="*/ 856674 h 2093720"/>
                  <a:gd name="connsiteX633" fmla="*/ 769591 w 2375026"/>
                  <a:gd name="connsiteY633" fmla="*/ 720895 h 2093720"/>
                  <a:gd name="connsiteX634" fmla="*/ 786138 w 2375026"/>
                  <a:gd name="connsiteY634" fmla="*/ 728171 h 2093720"/>
                  <a:gd name="connsiteX635" fmla="*/ 789297 w 2375026"/>
                  <a:gd name="connsiteY635" fmla="*/ 731738 h 2093720"/>
                  <a:gd name="connsiteX636" fmla="*/ 794730 w 2375026"/>
                  <a:gd name="connsiteY636" fmla="*/ 730724 h 2093720"/>
                  <a:gd name="connsiteX637" fmla="*/ 811725 w 2375026"/>
                  <a:gd name="connsiteY637" fmla="*/ 729727 h 2093720"/>
                  <a:gd name="connsiteX638" fmla="*/ 820428 w 2375026"/>
                  <a:gd name="connsiteY638" fmla="*/ 729982 h 2093720"/>
                  <a:gd name="connsiteX639" fmla="*/ 827361 w 2375026"/>
                  <a:gd name="connsiteY639" fmla="*/ 730602 h 2093720"/>
                  <a:gd name="connsiteX640" fmla="*/ 837535 w 2375026"/>
                  <a:gd name="connsiteY640" fmla="*/ 728897 h 2093720"/>
                  <a:gd name="connsiteX641" fmla="*/ 866937 w 2375026"/>
                  <a:gd name="connsiteY641" fmla="*/ 727576 h 2093720"/>
                  <a:gd name="connsiteX642" fmla="*/ 869876 w 2375026"/>
                  <a:gd name="connsiteY642" fmla="*/ 727232 h 2093720"/>
                  <a:gd name="connsiteX643" fmla="*/ 916474 w 2375026"/>
                  <a:gd name="connsiteY643" fmla="*/ 728100 h 2093720"/>
                  <a:gd name="connsiteX644" fmla="*/ 918566 w 2375026"/>
                  <a:gd name="connsiteY644" fmla="*/ 729287 h 2093720"/>
                  <a:gd name="connsiteX645" fmla="*/ 958808 w 2375026"/>
                  <a:gd name="connsiteY645" fmla="*/ 732621 h 2093720"/>
                  <a:gd name="connsiteX646" fmla="*/ 976752 w 2375026"/>
                  <a:gd name="connsiteY646" fmla="*/ 737131 h 2093720"/>
                  <a:gd name="connsiteX647" fmla="*/ 996262 w 2375026"/>
                  <a:gd name="connsiteY647" fmla="*/ 735229 h 2093720"/>
                  <a:gd name="connsiteX648" fmla="*/ 1062135 w 2375026"/>
                  <a:gd name="connsiteY648" fmla="*/ 754901 h 2093720"/>
                  <a:gd name="connsiteX649" fmla="*/ 1062372 w 2375026"/>
                  <a:gd name="connsiteY649" fmla="*/ 755763 h 2093720"/>
                  <a:gd name="connsiteX650" fmla="*/ 1059958 w 2375026"/>
                  <a:gd name="connsiteY650" fmla="*/ 755332 h 2093720"/>
                  <a:gd name="connsiteX651" fmla="*/ 1045653 w 2375026"/>
                  <a:gd name="connsiteY651" fmla="*/ 753554 h 2093720"/>
                  <a:gd name="connsiteX652" fmla="*/ 1044111 w 2375026"/>
                  <a:gd name="connsiteY652" fmla="*/ 753423 h 2093720"/>
                  <a:gd name="connsiteX653" fmla="*/ 1047162 w 2375026"/>
                  <a:gd name="connsiteY653" fmla="*/ 755674 h 2093720"/>
                  <a:gd name="connsiteX654" fmla="*/ 1050460 w 2375026"/>
                  <a:gd name="connsiteY654" fmla="*/ 759742 h 2093720"/>
                  <a:gd name="connsiteX655" fmla="*/ 1050697 w 2375026"/>
                  <a:gd name="connsiteY655" fmla="*/ 760605 h 2093720"/>
                  <a:gd name="connsiteX656" fmla="*/ 1048283 w 2375026"/>
                  <a:gd name="connsiteY656" fmla="*/ 760174 h 2093720"/>
                  <a:gd name="connsiteX657" fmla="*/ 1033271 w 2375026"/>
                  <a:gd name="connsiteY657" fmla="*/ 758613 h 2093720"/>
                  <a:gd name="connsiteX658" fmla="*/ 1039993 w 2375026"/>
                  <a:gd name="connsiteY658" fmla="*/ 763346 h 2093720"/>
                  <a:gd name="connsiteX659" fmla="*/ 1040197 w 2375026"/>
                  <a:gd name="connsiteY659" fmla="*/ 763906 h 2093720"/>
                  <a:gd name="connsiteX660" fmla="*/ 1038119 w 2375026"/>
                  <a:gd name="connsiteY660" fmla="*/ 763626 h 2093720"/>
                  <a:gd name="connsiteX661" fmla="*/ 1025803 w 2375026"/>
                  <a:gd name="connsiteY661" fmla="*/ 762471 h 2093720"/>
                  <a:gd name="connsiteX662" fmla="*/ 1024475 w 2375026"/>
                  <a:gd name="connsiteY662" fmla="*/ 762386 h 2093720"/>
                  <a:gd name="connsiteX663" fmla="*/ 1027102 w 2375026"/>
                  <a:gd name="connsiteY663" fmla="*/ 763848 h 2093720"/>
                  <a:gd name="connsiteX664" fmla="*/ 1029941 w 2375026"/>
                  <a:gd name="connsiteY664" fmla="*/ 766491 h 2093720"/>
                  <a:gd name="connsiteX665" fmla="*/ 1030145 w 2375026"/>
                  <a:gd name="connsiteY665" fmla="*/ 767051 h 2093720"/>
                  <a:gd name="connsiteX666" fmla="*/ 1028067 w 2375026"/>
                  <a:gd name="connsiteY666" fmla="*/ 766771 h 2093720"/>
                  <a:gd name="connsiteX667" fmla="*/ 979841 w 2375026"/>
                  <a:gd name="connsiteY667" fmla="*/ 764368 h 2093720"/>
                  <a:gd name="connsiteX668" fmla="*/ 973549 w 2375026"/>
                  <a:gd name="connsiteY668" fmla="*/ 770018 h 2093720"/>
                  <a:gd name="connsiteX669" fmla="*/ 983071 w 2375026"/>
                  <a:gd name="connsiteY669" fmla="*/ 767849 h 2093720"/>
                  <a:gd name="connsiteX670" fmla="*/ 985623 w 2375026"/>
                  <a:gd name="connsiteY670" fmla="*/ 773098 h 2093720"/>
                  <a:gd name="connsiteX671" fmla="*/ 979406 w 2375026"/>
                  <a:gd name="connsiteY671" fmla="*/ 776193 h 2093720"/>
                  <a:gd name="connsiteX672" fmla="*/ 982300 w 2375026"/>
                  <a:gd name="connsiteY672" fmla="*/ 782238 h 2093720"/>
                  <a:gd name="connsiteX673" fmla="*/ 946674 w 2375026"/>
                  <a:gd name="connsiteY673" fmla="*/ 799667 h 2093720"/>
                  <a:gd name="connsiteX674" fmla="*/ 946931 w 2375026"/>
                  <a:gd name="connsiteY674" fmla="*/ 793064 h 2093720"/>
                  <a:gd name="connsiteX675" fmla="*/ 946779 w 2375026"/>
                  <a:gd name="connsiteY675" fmla="*/ 792555 h 2093720"/>
                  <a:gd name="connsiteX676" fmla="*/ 941806 w 2375026"/>
                  <a:gd name="connsiteY676" fmla="*/ 792221 h 2093720"/>
                  <a:gd name="connsiteX677" fmla="*/ 945313 w 2375026"/>
                  <a:gd name="connsiteY677" fmla="*/ 788611 h 2093720"/>
                  <a:gd name="connsiteX678" fmla="*/ 944985 w 2375026"/>
                  <a:gd name="connsiteY678" fmla="*/ 788184 h 2093720"/>
                  <a:gd name="connsiteX679" fmla="*/ 937197 w 2375026"/>
                  <a:gd name="connsiteY679" fmla="*/ 792069 h 2093720"/>
                  <a:gd name="connsiteX680" fmla="*/ 906361 w 2375026"/>
                  <a:gd name="connsiteY680" fmla="*/ 796356 h 2093720"/>
                  <a:gd name="connsiteX681" fmla="*/ 882343 w 2375026"/>
                  <a:gd name="connsiteY681" fmla="*/ 790862 h 2093720"/>
                  <a:gd name="connsiteX682" fmla="*/ 879204 w 2375026"/>
                  <a:gd name="connsiteY682" fmla="*/ 789302 h 2093720"/>
                  <a:gd name="connsiteX683" fmla="*/ 879043 w 2375026"/>
                  <a:gd name="connsiteY683" fmla="*/ 789821 h 2093720"/>
                  <a:gd name="connsiteX684" fmla="*/ 874054 w 2375026"/>
                  <a:gd name="connsiteY684" fmla="*/ 812882 h 2093720"/>
                  <a:gd name="connsiteX685" fmla="*/ 863390 w 2375026"/>
                  <a:gd name="connsiteY685" fmla="*/ 840463 h 2093720"/>
                  <a:gd name="connsiteX686" fmla="*/ 850790 w 2375026"/>
                  <a:gd name="connsiteY686" fmla="*/ 863012 h 2093720"/>
                  <a:gd name="connsiteX687" fmla="*/ 848095 w 2375026"/>
                  <a:gd name="connsiteY687" fmla="*/ 849207 h 2093720"/>
                  <a:gd name="connsiteX688" fmla="*/ 834846 w 2375026"/>
                  <a:gd name="connsiteY688" fmla="*/ 861935 h 2093720"/>
                  <a:gd name="connsiteX689" fmla="*/ 833876 w 2375026"/>
                  <a:gd name="connsiteY689" fmla="*/ 842947 h 2093720"/>
                  <a:gd name="connsiteX690" fmla="*/ 822241 w 2375026"/>
                  <a:gd name="connsiteY690" fmla="*/ 857521 h 2093720"/>
                  <a:gd name="connsiteX691" fmla="*/ 825582 w 2375026"/>
                  <a:gd name="connsiteY691" fmla="*/ 820994 h 2093720"/>
                  <a:gd name="connsiteX692" fmla="*/ 819766 w 2375026"/>
                  <a:gd name="connsiteY692" fmla="*/ 759343 h 2093720"/>
                  <a:gd name="connsiteX693" fmla="*/ 826388 w 2375026"/>
                  <a:gd name="connsiteY693" fmla="*/ 752228 h 2093720"/>
                  <a:gd name="connsiteX694" fmla="*/ 824645 w 2375026"/>
                  <a:gd name="connsiteY694" fmla="*/ 750789 h 2093720"/>
                  <a:gd name="connsiteX695" fmla="*/ 822819 w 2375026"/>
                  <a:gd name="connsiteY695" fmla="*/ 748533 h 2093720"/>
                  <a:gd name="connsiteX696" fmla="*/ 822236 w 2375026"/>
                  <a:gd name="connsiteY696" fmla="*/ 747814 h 2093720"/>
                  <a:gd name="connsiteX697" fmla="*/ 811725 w 2375026"/>
                  <a:gd name="connsiteY697" fmla="*/ 747618 h 2093720"/>
                  <a:gd name="connsiteX698" fmla="*/ 797089 w 2375026"/>
                  <a:gd name="connsiteY698" fmla="*/ 747890 h 2093720"/>
                  <a:gd name="connsiteX699" fmla="*/ 790240 w 2375026"/>
                  <a:gd name="connsiteY699" fmla="*/ 748274 h 2093720"/>
                  <a:gd name="connsiteX700" fmla="*/ 786791 w 2375026"/>
                  <a:gd name="connsiteY700" fmla="*/ 751310 h 2093720"/>
                  <a:gd name="connsiteX701" fmla="*/ 779866 w 2375026"/>
                  <a:gd name="connsiteY701" fmla="*/ 752421 h 2093720"/>
                  <a:gd name="connsiteX702" fmla="*/ 779529 w 2375026"/>
                  <a:gd name="connsiteY702" fmla="*/ 753883 h 2093720"/>
                  <a:gd name="connsiteX703" fmla="*/ 777963 w 2375026"/>
                  <a:gd name="connsiteY703" fmla="*/ 754276 h 2093720"/>
                  <a:gd name="connsiteX704" fmla="*/ 765776 w 2375026"/>
                  <a:gd name="connsiteY704" fmla="*/ 754681 h 2093720"/>
                  <a:gd name="connsiteX705" fmla="*/ 765768 w 2375026"/>
                  <a:gd name="connsiteY705" fmla="*/ 754682 h 2093720"/>
                  <a:gd name="connsiteX706" fmla="*/ 765762 w 2375026"/>
                  <a:gd name="connsiteY706" fmla="*/ 754680 h 2093720"/>
                  <a:gd name="connsiteX707" fmla="*/ 759495 w 2375026"/>
                  <a:gd name="connsiteY707" fmla="*/ 753863 h 2093720"/>
                  <a:gd name="connsiteX708" fmla="*/ 756974 w 2375026"/>
                  <a:gd name="connsiteY708" fmla="*/ 753233 h 2093720"/>
                  <a:gd name="connsiteX709" fmla="*/ 757654 w 2375026"/>
                  <a:gd name="connsiteY709" fmla="*/ 752141 h 2093720"/>
                  <a:gd name="connsiteX710" fmla="*/ 748006 w 2375026"/>
                  <a:gd name="connsiteY710" fmla="*/ 749121 h 2093720"/>
                  <a:gd name="connsiteX711" fmla="*/ 748006 w 2375026"/>
                  <a:gd name="connsiteY711" fmla="*/ 749110 h 2093720"/>
                  <a:gd name="connsiteX712" fmla="*/ 747982 w 2375026"/>
                  <a:gd name="connsiteY712" fmla="*/ 748733 h 2093720"/>
                  <a:gd name="connsiteX713" fmla="*/ 733947 w 2375026"/>
                  <a:gd name="connsiteY713" fmla="*/ 746393 h 2093720"/>
                  <a:gd name="connsiteX714" fmla="*/ 727652 w 2375026"/>
                  <a:gd name="connsiteY714" fmla="*/ 746164 h 2093720"/>
                  <a:gd name="connsiteX715" fmla="*/ 727262 w 2375026"/>
                  <a:gd name="connsiteY715" fmla="*/ 746120 h 2093720"/>
                  <a:gd name="connsiteX716" fmla="*/ 726405 w 2375026"/>
                  <a:gd name="connsiteY716" fmla="*/ 745734 h 2093720"/>
                  <a:gd name="connsiteX717" fmla="*/ 733146 w 2375026"/>
                  <a:gd name="connsiteY717" fmla="*/ 742485 h 2093720"/>
                  <a:gd name="connsiteX718" fmla="*/ 748242 w 2375026"/>
                  <a:gd name="connsiteY718" fmla="*/ 737893 h 2093720"/>
                  <a:gd name="connsiteX719" fmla="*/ 750096 w 2375026"/>
                  <a:gd name="connsiteY719" fmla="*/ 736702 h 2093720"/>
                  <a:gd name="connsiteX720" fmla="*/ 755868 w 2375026"/>
                  <a:gd name="connsiteY720" fmla="*/ 728368 h 2093720"/>
                  <a:gd name="connsiteX721" fmla="*/ 769591 w 2375026"/>
                  <a:gd name="connsiteY721" fmla="*/ 720895 h 2093720"/>
                  <a:gd name="connsiteX722" fmla="*/ 1242539 w 2375026"/>
                  <a:gd name="connsiteY722" fmla="*/ 402196 h 2093720"/>
                  <a:gd name="connsiteX723" fmla="*/ 1248716 w 2375026"/>
                  <a:gd name="connsiteY723" fmla="*/ 423450 h 2093720"/>
                  <a:gd name="connsiteX724" fmla="*/ 1261893 w 2375026"/>
                  <a:gd name="connsiteY724" fmla="*/ 421054 h 2093720"/>
                  <a:gd name="connsiteX725" fmla="*/ 1264288 w 2375026"/>
                  <a:gd name="connsiteY725" fmla="*/ 434231 h 2093720"/>
                  <a:gd name="connsiteX726" fmla="*/ 1272728 w 2375026"/>
                  <a:gd name="connsiteY726" fmla="*/ 436654 h 2093720"/>
                  <a:gd name="connsiteX727" fmla="*/ 1275655 w 2375026"/>
                  <a:gd name="connsiteY727" fmla="*/ 458271 h 2093720"/>
                  <a:gd name="connsiteX728" fmla="*/ 1284598 w 2375026"/>
                  <a:gd name="connsiteY728" fmla="*/ 464736 h 2093720"/>
                  <a:gd name="connsiteX729" fmla="*/ 1279861 w 2375026"/>
                  <a:gd name="connsiteY729" fmla="*/ 479751 h 2093720"/>
                  <a:gd name="connsiteX730" fmla="*/ 1290642 w 2375026"/>
                  <a:gd name="connsiteY730" fmla="*/ 483344 h 2093720"/>
                  <a:gd name="connsiteX731" fmla="*/ 1290642 w 2375026"/>
                  <a:gd name="connsiteY731" fmla="*/ 497719 h 2093720"/>
                  <a:gd name="connsiteX732" fmla="*/ 1323881 w 2375026"/>
                  <a:gd name="connsiteY732" fmla="*/ 549320 h 2093720"/>
                  <a:gd name="connsiteX733" fmla="*/ 1327741 w 2375026"/>
                  <a:gd name="connsiteY733" fmla="*/ 566496 h 2093720"/>
                  <a:gd name="connsiteX734" fmla="*/ 1330899 w 2375026"/>
                  <a:gd name="connsiteY734" fmla="*/ 585023 h 2093720"/>
                  <a:gd name="connsiteX735" fmla="*/ 1340286 w 2375026"/>
                  <a:gd name="connsiteY735" fmla="*/ 585800 h 2093720"/>
                  <a:gd name="connsiteX736" fmla="*/ 1358229 w 2375026"/>
                  <a:gd name="connsiteY736" fmla="*/ 590310 h 2093720"/>
                  <a:gd name="connsiteX737" fmla="*/ 1377741 w 2375026"/>
                  <a:gd name="connsiteY737" fmla="*/ 588407 h 2093720"/>
                  <a:gd name="connsiteX738" fmla="*/ 1443613 w 2375026"/>
                  <a:gd name="connsiteY738" fmla="*/ 608079 h 2093720"/>
                  <a:gd name="connsiteX739" fmla="*/ 1443850 w 2375026"/>
                  <a:gd name="connsiteY739" fmla="*/ 608941 h 2093720"/>
                  <a:gd name="connsiteX740" fmla="*/ 1441437 w 2375026"/>
                  <a:gd name="connsiteY740" fmla="*/ 608511 h 2093720"/>
                  <a:gd name="connsiteX741" fmla="*/ 1427132 w 2375026"/>
                  <a:gd name="connsiteY741" fmla="*/ 606733 h 2093720"/>
                  <a:gd name="connsiteX742" fmla="*/ 1425589 w 2375026"/>
                  <a:gd name="connsiteY742" fmla="*/ 606601 h 2093720"/>
                  <a:gd name="connsiteX743" fmla="*/ 1428640 w 2375026"/>
                  <a:gd name="connsiteY743" fmla="*/ 608852 h 2093720"/>
                  <a:gd name="connsiteX744" fmla="*/ 1431938 w 2375026"/>
                  <a:gd name="connsiteY744" fmla="*/ 612921 h 2093720"/>
                  <a:gd name="connsiteX745" fmla="*/ 1432176 w 2375026"/>
                  <a:gd name="connsiteY745" fmla="*/ 613783 h 2093720"/>
                  <a:gd name="connsiteX746" fmla="*/ 1429762 w 2375026"/>
                  <a:gd name="connsiteY746" fmla="*/ 613352 h 2093720"/>
                  <a:gd name="connsiteX747" fmla="*/ 1414750 w 2375026"/>
                  <a:gd name="connsiteY747" fmla="*/ 611792 h 2093720"/>
                  <a:gd name="connsiteX748" fmla="*/ 1421472 w 2375026"/>
                  <a:gd name="connsiteY748" fmla="*/ 616524 h 2093720"/>
                  <a:gd name="connsiteX749" fmla="*/ 1421676 w 2375026"/>
                  <a:gd name="connsiteY749" fmla="*/ 617084 h 2093720"/>
                  <a:gd name="connsiteX750" fmla="*/ 1419598 w 2375026"/>
                  <a:gd name="connsiteY750" fmla="*/ 616805 h 2093720"/>
                  <a:gd name="connsiteX751" fmla="*/ 1407281 w 2375026"/>
                  <a:gd name="connsiteY751" fmla="*/ 615650 h 2093720"/>
                  <a:gd name="connsiteX752" fmla="*/ 1405953 w 2375026"/>
                  <a:gd name="connsiteY752" fmla="*/ 615564 h 2093720"/>
                  <a:gd name="connsiteX753" fmla="*/ 1408580 w 2375026"/>
                  <a:gd name="connsiteY753" fmla="*/ 617027 h 2093720"/>
                  <a:gd name="connsiteX754" fmla="*/ 1411420 w 2375026"/>
                  <a:gd name="connsiteY754" fmla="*/ 619669 h 2093720"/>
                  <a:gd name="connsiteX755" fmla="*/ 1411624 w 2375026"/>
                  <a:gd name="connsiteY755" fmla="*/ 620229 h 2093720"/>
                  <a:gd name="connsiteX756" fmla="*/ 1409546 w 2375026"/>
                  <a:gd name="connsiteY756" fmla="*/ 619950 h 2093720"/>
                  <a:gd name="connsiteX757" fmla="*/ 1361320 w 2375026"/>
                  <a:gd name="connsiteY757" fmla="*/ 617546 h 2093720"/>
                  <a:gd name="connsiteX758" fmla="*/ 1355026 w 2375026"/>
                  <a:gd name="connsiteY758" fmla="*/ 623198 h 2093720"/>
                  <a:gd name="connsiteX759" fmla="*/ 1364549 w 2375026"/>
                  <a:gd name="connsiteY759" fmla="*/ 621029 h 2093720"/>
                  <a:gd name="connsiteX760" fmla="*/ 1367101 w 2375026"/>
                  <a:gd name="connsiteY760" fmla="*/ 626278 h 2093720"/>
                  <a:gd name="connsiteX761" fmla="*/ 1360883 w 2375026"/>
                  <a:gd name="connsiteY761" fmla="*/ 629373 h 2093720"/>
                  <a:gd name="connsiteX762" fmla="*/ 1363778 w 2375026"/>
                  <a:gd name="connsiteY762" fmla="*/ 635417 h 2093720"/>
                  <a:gd name="connsiteX763" fmla="*/ 1328151 w 2375026"/>
                  <a:gd name="connsiteY763" fmla="*/ 652846 h 2093720"/>
                  <a:gd name="connsiteX764" fmla="*/ 1328408 w 2375026"/>
                  <a:gd name="connsiteY764" fmla="*/ 646243 h 2093720"/>
                  <a:gd name="connsiteX765" fmla="*/ 1328256 w 2375026"/>
                  <a:gd name="connsiteY765" fmla="*/ 645734 h 2093720"/>
                  <a:gd name="connsiteX766" fmla="*/ 1323283 w 2375026"/>
                  <a:gd name="connsiteY766" fmla="*/ 645400 h 2093720"/>
                  <a:gd name="connsiteX767" fmla="*/ 1326790 w 2375026"/>
                  <a:gd name="connsiteY767" fmla="*/ 641790 h 2093720"/>
                  <a:gd name="connsiteX768" fmla="*/ 1326462 w 2375026"/>
                  <a:gd name="connsiteY768" fmla="*/ 641363 h 2093720"/>
                  <a:gd name="connsiteX769" fmla="*/ 1318675 w 2375026"/>
                  <a:gd name="connsiteY769" fmla="*/ 645248 h 2093720"/>
                  <a:gd name="connsiteX770" fmla="*/ 1287839 w 2375026"/>
                  <a:gd name="connsiteY770" fmla="*/ 649535 h 2093720"/>
                  <a:gd name="connsiteX771" fmla="*/ 1206122 w 2375026"/>
                  <a:gd name="connsiteY771" fmla="*/ 603968 h 2093720"/>
                  <a:gd name="connsiteX772" fmla="*/ 1204277 w 2375026"/>
                  <a:gd name="connsiteY772" fmla="*/ 601689 h 2093720"/>
                  <a:gd name="connsiteX773" fmla="*/ 1203713 w 2375026"/>
                  <a:gd name="connsiteY773" fmla="*/ 600993 h 2093720"/>
                  <a:gd name="connsiteX774" fmla="*/ 1193202 w 2375026"/>
                  <a:gd name="connsiteY774" fmla="*/ 600797 h 2093720"/>
                  <a:gd name="connsiteX775" fmla="*/ 1178566 w 2375026"/>
                  <a:gd name="connsiteY775" fmla="*/ 601069 h 2093720"/>
                  <a:gd name="connsiteX776" fmla="*/ 1171717 w 2375026"/>
                  <a:gd name="connsiteY776" fmla="*/ 601453 h 2093720"/>
                  <a:gd name="connsiteX777" fmla="*/ 1168268 w 2375026"/>
                  <a:gd name="connsiteY777" fmla="*/ 604489 h 2093720"/>
                  <a:gd name="connsiteX778" fmla="*/ 1161343 w 2375026"/>
                  <a:gd name="connsiteY778" fmla="*/ 605600 h 2093720"/>
                  <a:gd name="connsiteX779" fmla="*/ 1161006 w 2375026"/>
                  <a:gd name="connsiteY779" fmla="*/ 607062 h 2093720"/>
                  <a:gd name="connsiteX780" fmla="*/ 1159440 w 2375026"/>
                  <a:gd name="connsiteY780" fmla="*/ 607455 h 2093720"/>
                  <a:gd name="connsiteX781" fmla="*/ 1147253 w 2375026"/>
                  <a:gd name="connsiteY781" fmla="*/ 607860 h 2093720"/>
                  <a:gd name="connsiteX782" fmla="*/ 1147245 w 2375026"/>
                  <a:gd name="connsiteY782" fmla="*/ 607861 h 2093720"/>
                  <a:gd name="connsiteX783" fmla="*/ 1147239 w 2375026"/>
                  <a:gd name="connsiteY783" fmla="*/ 607859 h 2093720"/>
                  <a:gd name="connsiteX784" fmla="*/ 1140972 w 2375026"/>
                  <a:gd name="connsiteY784" fmla="*/ 607042 h 2093720"/>
                  <a:gd name="connsiteX785" fmla="*/ 1138451 w 2375026"/>
                  <a:gd name="connsiteY785" fmla="*/ 606412 h 2093720"/>
                  <a:gd name="connsiteX786" fmla="*/ 1139131 w 2375026"/>
                  <a:gd name="connsiteY786" fmla="*/ 605320 h 2093720"/>
                  <a:gd name="connsiteX787" fmla="*/ 1129483 w 2375026"/>
                  <a:gd name="connsiteY787" fmla="*/ 602300 h 2093720"/>
                  <a:gd name="connsiteX788" fmla="*/ 1129460 w 2375026"/>
                  <a:gd name="connsiteY788" fmla="*/ 601913 h 2093720"/>
                  <a:gd name="connsiteX789" fmla="*/ 1115423 w 2375026"/>
                  <a:gd name="connsiteY789" fmla="*/ 599572 h 2093720"/>
                  <a:gd name="connsiteX790" fmla="*/ 1109129 w 2375026"/>
                  <a:gd name="connsiteY790" fmla="*/ 599343 h 2093720"/>
                  <a:gd name="connsiteX791" fmla="*/ 1108739 w 2375026"/>
                  <a:gd name="connsiteY791" fmla="*/ 599299 h 2093720"/>
                  <a:gd name="connsiteX792" fmla="*/ 1107882 w 2375026"/>
                  <a:gd name="connsiteY792" fmla="*/ 598913 h 2093720"/>
                  <a:gd name="connsiteX793" fmla="*/ 1114623 w 2375026"/>
                  <a:gd name="connsiteY793" fmla="*/ 595664 h 2093720"/>
                  <a:gd name="connsiteX794" fmla="*/ 1129719 w 2375026"/>
                  <a:gd name="connsiteY794" fmla="*/ 591072 h 2093720"/>
                  <a:gd name="connsiteX795" fmla="*/ 1131573 w 2375026"/>
                  <a:gd name="connsiteY795" fmla="*/ 589881 h 2093720"/>
                  <a:gd name="connsiteX796" fmla="*/ 1137345 w 2375026"/>
                  <a:gd name="connsiteY796" fmla="*/ 581547 h 2093720"/>
                  <a:gd name="connsiteX797" fmla="*/ 1151068 w 2375026"/>
                  <a:gd name="connsiteY797" fmla="*/ 574074 h 2093720"/>
                  <a:gd name="connsiteX798" fmla="*/ 1167615 w 2375026"/>
                  <a:gd name="connsiteY798" fmla="*/ 581350 h 2093720"/>
                  <a:gd name="connsiteX799" fmla="*/ 1170775 w 2375026"/>
                  <a:gd name="connsiteY799" fmla="*/ 584917 h 2093720"/>
                  <a:gd name="connsiteX800" fmla="*/ 1171780 w 2375026"/>
                  <a:gd name="connsiteY800" fmla="*/ 584729 h 2093720"/>
                  <a:gd name="connsiteX801" fmla="*/ 1176207 w 2375026"/>
                  <a:gd name="connsiteY801" fmla="*/ 583903 h 2093720"/>
                  <a:gd name="connsiteX802" fmla="*/ 1193202 w 2375026"/>
                  <a:gd name="connsiteY802" fmla="*/ 582906 h 2093720"/>
                  <a:gd name="connsiteX803" fmla="*/ 1201905 w 2375026"/>
                  <a:gd name="connsiteY803" fmla="*/ 583161 h 2093720"/>
                  <a:gd name="connsiteX804" fmla="*/ 1208838 w 2375026"/>
                  <a:gd name="connsiteY804" fmla="*/ 583781 h 2093720"/>
                  <a:gd name="connsiteX805" fmla="*/ 1219013 w 2375026"/>
                  <a:gd name="connsiteY805" fmla="*/ 582076 h 2093720"/>
                  <a:gd name="connsiteX806" fmla="*/ 1228060 w 2375026"/>
                  <a:gd name="connsiteY806" fmla="*/ 581669 h 2093720"/>
                  <a:gd name="connsiteX807" fmla="*/ 1234633 w 2375026"/>
                  <a:gd name="connsiteY807" fmla="*/ 561188 h 2093720"/>
                  <a:gd name="connsiteX808" fmla="*/ 1234341 w 2375026"/>
                  <a:gd name="connsiteY808" fmla="*/ 537250 h 2093720"/>
                  <a:gd name="connsiteX809" fmla="*/ 1213977 w 2375026"/>
                  <a:gd name="connsiteY809" fmla="*/ 504906 h 2093720"/>
                  <a:gd name="connsiteX810" fmla="*/ 1239133 w 2375026"/>
                  <a:gd name="connsiteY810" fmla="*/ 405481 h 2093720"/>
                  <a:gd name="connsiteX811" fmla="*/ 1242539 w 2375026"/>
                  <a:gd name="connsiteY811" fmla="*/ 402196 h 2093720"/>
                  <a:gd name="connsiteX812" fmla="*/ 1509632 w 2375026"/>
                  <a:gd name="connsiteY812" fmla="*/ 260207 h 2093720"/>
                  <a:gd name="connsiteX813" fmla="*/ 1509633 w 2375026"/>
                  <a:gd name="connsiteY813" fmla="*/ 260208 h 2093720"/>
                  <a:gd name="connsiteX814" fmla="*/ 1509633 w 2375026"/>
                  <a:gd name="connsiteY814" fmla="*/ 260207 h 2093720"/>
                  <a:gd name="connsiteX815" fmla="*/ 1526179 w 2375026"/>
                  <a:gd name="connsiteY815" fmla="*/ 267483 h 2093720"/>
                  <a:gd name="connsiteX816" fmla="*/ 1529339 w 2375026"/>
                  <a:gd name="connsiteY816" fmla="*/ 271050 h 2093720"/>
                  <a:gd name="connsiteX817" fmla="*/ 1534771 w 2375026"/>
                  <a:gd name="connsiteY817" fmla="*/ 270036 h 2093720"/>
                  <a:gd name="connsiteX818" fmla="*/ 1551766 w 2375026"/>
                  <a:gd name="connsiteY818" fmla="*/ 269039 h 2093720"/>
                  <a:gd name="connsiteX819" fmla="*/ 1560469 w 2375026"/>
                  <a:gd name="connsiteY819" fmla="*/ 269294 h 2093720"/>
                  <a:gd name="connsiteX820" fmla="*/ 1567402 w 2375026"/>
                  <a:gd name="connsiteY820" fmla="*/ 269914 h 2093720"/>
                  <a:gd name="connsiteX821" fmla="*/ 1577576 w 2375026"/>
                  <a:gd name="connsiteY821" fmla="*/ 268209 h 2093720"/>
                  <a:gd name="connsiteX822" fmla="*/ 1606978 w 2375026"/>
                  <a:gd name="connsiteY822" fmla="*/ 266888 h 2093720"/>
                  <a:gd name="connsiteX823" fmla="*/ 1609917 w 2375026"/>
                  <a:gd name="connsiteY823" fmla="*/ 266544 h 2093720"/>
                  <a:gd name="connsiteX824" fmla="*/ 1656515 w 2375026"/>
                  <a:gd name="connsiteY824" fmla="*/ 267412 h 2093720"/>
                  <a:gd name="connsiteX825" fmla="*/ 1658073 w 2375026"/>
                  <a:gd name="connsiteY825" fmla="*/ 268296 h 2093720"/>
                  <a:gd name="connsiteX826" fmla="*/ 1671787 w 2375026"/>
                  <a:gd name="connsiteY826" fmla="*/ 269120 h 2093720"/>
                  <a:gd name="connsiteX827" fmla="*/ 1698849 w 2375026"/>
                  <a:gd name="connsiteY827" fmla="*/ 271933 h 2093720"/>
                  <a:gd name="connsiteX828" fmla="*/ 1716793 w 2375026"/>
                  <a:gd name="connsiteY828" fmla="*/ 276444 h 2093720"/>
                  <a:gd name="connsiteX829" fmla="*/ 1736304 w 2375026"/>
                  <a:gd name="connsiteY829" fmla="*/ 274541 h 2093720"/>
                  <a:gd name="connsiteX830" fmla="*/ 1802176 w 2375026"/>
                  <a:gd name="connsiteY830" fmla="*/ 294213 h 2093720"/>
                  <a:gd name="connsiteX831" fmla="*/ 1802413 w 2375026"/>
                  <a:gd name="connsiteY831" fmla="*/ 295075 h 2093720"/>
                  <a:gd name="connsiteX832" fmla="*/ 1800000 w 2375026"/>
                  <a:gd name="connsiteY832" fmla="*/ 294644 h 2093720"/>
                  <a:gd name="connsiteX833" fmla="*/ 1785694 w 2375026"/>
                  <a:gd name="connsiteY833" fmla="*/ 292866 h 2093720"/>
                  <a:gd name="connsiteX834" fmla="*/ 1784152 w 2375026"/>
                  <a:gd name="connsiteY834" fmla="*/ 292735 h 2093720"/>
                  <a:gd name="connsiteX835" fmla="*/ 1787203 w 2375026"/>
                  <a:gd name="connsiteY835" fmla="*/ 294986 h 2093720"/>
                  <a:gd name="connsiteX836" fmla="*/ 1790501 w 2375026"/>
                  <a:gd name="connsiteY836" fmla="*/ 299054 h 2093720"/>
                  <a:gd name="connsiteX837" fmla="*/ 1790738 w 2375026"/>
                  <a:gd name="connsiteY837" fmla="*/ 299917 h 2093720"/>
                  <a:gd name="connsiteX838" fmla="*/ 1788325 w 2375026"/>
                  <a:gd name="connsiteY838" fmla="*/ 299486 h 2093720"/>
                  <a:gd name="connsiteX839" fmla="*/ 1773313 w 2375026"/>
                  <a:gd name="connsiteY839" fmla="*/ 297925 h 2093720"/>
                  <a:gd name="connsiteX840" fmla="*/ 1780034 w 2375026"/>
                  <a:gd name="connsiteY840" fmla="*/ 302658 h 2093720"/>
                  <a:gd name="connsiteX841" fmla="*/ 1780239 w 2375026"/>
                  <a:gd name="connsiteY841" fmla="*/ 303218 h 2093720"/>
                  <a:gd name="connsiteX842" fmla="*/ 1778161 w 2375026"/>
                  <a:gd name="connsiteY842" fmla="*/ 302938 h 2093720"/>
                  <a:gd name="connsiteX843" fmla="*/ 1765844 w 2375026"/>
                  <a:gd name="connsiteY843" fmla="*/ 301783 h 2093720"/>
                  <a:gd name="connsiteX844" fmla="*/ 1764516 w 2375026"/>
                  <a:gd name="connsiteY844" fmla="*/ 301698 h 2093720"/>
                  <a:gd name="connsiteX845" fmla="*/ 1767143 w 2375026"/>
                  <a:gd name="connsiteY845" fmla="*/ 303160 h 2093720"/>
                  <a:gd name="connsiteX846" fmla="*/ 1769982 w 2375026"/>
                  <a:gd name="connsiteY846" fmla="*/ 305803 h 2093720"/>
                  <a:gd name="connsiteX847" fmla="*/ 1770186 w 2375026"/>
                  <a:gd name="connsiteY847" fmla="*/ 306363 h 2093720"/>
                  <a:gd name="connsiteX848" fmla="*/ 1768109 w 2375026"/>
                  <a:gd name="connsiteY848" fmla="*/ 306083 h 2093720"/>
                  <a:gd name="connsiteX849" fmla="*/ 1719882 w 2375026"/>
                  <a:gd name="connsiteY849" fmla="*/ 303680 h 2093720"/>
                  <a:gd name="connsiteX850" fmla="*/ 1713590 w 2375026"/>
                  <a:gd name="connsiteY850" fmla="*/ 309330 h 2093720"/>
                  <a:gd name="connsiteX851" fmla="*/ 1723112 w 2375026"/>
                  <a:gd name="connsiteY851" fmla="*/ 307161 h 2093720"/>
                  <a:gd name="connsiteX852" fmla="*/ 1725664 w 2375026"/>
                  <a:gd name="connsiteY852" fmla="*/ 312410 h 2093720"/>
                  <a:gd name="connsiteX853" fmla="*/ 1719447 w 2375026"/>
                  <a:gd name="connsiteY853" fmla="*/ 315505 h 2093720"/>
                  <a:gd name="connsiteX854" fmla="*/ 1722342 w 2375026"/>
                  <a:gd name="connsiteY854" fmla="*/ 321550 h 2093720"/>
                  <a:gd name="connsiteX855" fmla="*/ 1686715 w 2375026"/>
                  <a:gd name="connsiteY855" fmla="*/ 338979 h 2093720"/>
                  <a:gd name="connsiteX856" fmla="*/ 1686972 w 2375026"/>
                  <a:gd name="connsiteY856" fmla="*/ 332376 h 2093720"/>
                  <a:gd name="connsiteX857" fmla="*/ 1686820 w 2375026"/>
                  <a:gd name="connsiteY857" fmla="*/ 331867 h 2093720"/>
                  <a:gd name="connsiteX858" fmla="*/ 1681847 w 2375026"/>
                  <a:gd name="connsiteY858" fmla="*/ 331533 h 2093720"/>
                  <a:gd name="connsiteX859" fmla="*/ 1685354 w 2375026"/>
                  <a:gd name="connsiteY859" fmla="*/ 327923 h 2093720"/>
                  <a:gd name="connsiteX860" fmla="*/ 1685026 w 2375026"/>
                  <a:gd name="connsiteY860" fmla="*/ 327496 h 2093720"/>
                  <a:gd name="connsiteX861" fmla="*/ 1677239 w 2375026"/>
                  <a:gd name="connsiteY861" fmla="*/ 331381 h 2093720"/>
                  <a:gd name="connsiteX862" fmla="*/ 1646403 w 2375026"/>
                  <a:gd name="connsiteY862" fmla="*/ 335668 h 2093720"/>
                  <a:gd name="connsiteX863" fmla="*/ 1622385 w 2375026"/>
                  <a:gd name="connsiteY863" fmla="*/ 330174 h 2093720"/>
                  <a:gd name="connsiteX864" fmla="*/ 1619245 w 2375026"/>
                  <a:gd name="connsiteY864" fmla="*/ 328614 h 2093720"/>
                  <a:gd name="connsiteX865" fmla="*/ 1619084 w 2375026"/>
                  <a:gd name="connsiteY865" fmla="*/ 329133 h 2093720"/>
                  <a:gd name="connsiteX866" fmla="*/ 1614096 w 2375026"/>
                  <a:gd name="connsiteY866" fmla="*/ 352194 h 2093720"/>
                  <a:gd name="connsiteX867" fmla="*/ 1603432 w 2375026"/>
                  <a:gd name="connsiteY867" fmla="*/ 379775 h 2093720"/>
                  <a:gd name="connsiteX868" fmla="*/ 1590831 w 2375026"/>
                  <a:gd name="connsiteY868" fmla="*/ 402324 h 2093720"/>
                  <a:gd name="connsiteX869" fmla="*/ 1588136 w 2375026"/>
                  <a:gd name="connsiteY869" fmla="*/ 388519 h 2093720"/>
                  <a:gd name="connsiteX870" fmla="*/ 1574888 w 2375026"/>
                  <a:gd name="connsiteY870" fmla="*/ 401247 h 2093720"/>
                  <a:gd name="connsiteX871" fmla="*/ 1573917 w 2375026"/>
                  <a:gd name="connsiteY871" fmla="*/ 382259 h 2093720"/>
                  <a:gd name="connsiteX872" fmla="*/ 1562283 w 2375026"/>
                  <a:gd name="connsiteY872" fmla="*/ 396833 h 2093720"/>
                  <a:gd name="connsiteX873" fmla="*/ 1565624 w 2375026"/>
                  <a:gd name="connsiteY873" fmla="*/ 360306 h 2093720"/>
                  <a:gd name="connsiteX874" fmla="*/ 1559807 w 2375026"/>
                  <a:gd name="connsiteY874" fmla="*/ 298655 h 2093720"/>
                  <a:gd name="connsiteX875" fmla="*/ 1566429 w 2375026"/>
                  <a:gd name="connsiteY875" fmla="*/ 291540 h 2093720"/>
                  <a:gd name="connsiteX876" fmla="*/ 1564686 w 2375026"/>
                  <a:gd name="connsiteY876" fmla="*/ 290101 h 2093720"/>
                  <a:gd name="connsiteX877" fmla="*/ 1562847 w 2375026"/>
                  <a:gd name="connsiteY877" fmla="*/ 287830 h 2093720"/>
                  <a:gd name="connsiteX878" fmla="*/ 1562277 w 2375026"/>
                  <a:gd name="connsiteY878" fmla="*/ 287126 h 2093720"/>
                  <a:gd name="connsiteX879" fmla="*/ 1551766 w 2375026"/>
                  <a:gd name="connsiteY879" fmla="*/ 286930 h 2093720"/>
                  <a:gd name="connsiteX880" fmla="*/ 1537130 w 2375026"/>
                  <a:gd name="connsiteY880" fmla="*/ 287202 h 2093720"/>
                  <a:gd name="connsiteX881" fmla="*/ 1530281 w 2375026"/>
                  <a:gd name="connsiteY881" fmla="*/ 287586 h 2093720"/>
                  <a:gd name="connsiteX882" fmla="*/ 1526832 w 2375026"/>
                  <a:gd name="connsiteY882" fmla="*/ 290622 h 2093720"/>
                  <a:gd name="connsiteX883" fmla="*/ 1519907 w 2375026"/>
                  <a:gd name="connsiteY883" fmla="*/ 291733 h 2093720"/>
                  <a:gd name="connsiteX884" fmla="*/ 1519570 w 2375026"/>
                  <a:gd name="connsiteY884" fmla="*/ 293195 h 2093720"/>
                  <a:gd name="connsiteX885" fmla="*/ 1518004 w 2375026"/>
                  <a:gd name="connsiteY885" fmla="*/ 293588 h 2093720"/>
                  <a:gd name="connsiteX886" fmla="*/ 1505817 w 2375026"/>
                  <a:gd name="connsiteY886" fmla="*/ 293993 h 2093720"/>
                  <a:gd name="connsiteX887" fmla="*/ 1505809 w 2375026"/>
                  <a:gd name="connsiteY887" fmla="*/ 293994 h 2093720"/>
                  <a:gd name="connsiteX888" fmla="*/ 1505804 w 2375026"/>
                  <a:gd name="connsiteY888" fmla="*/ 293992 h 2093720"/>
                  <a:gd name="connsiteX889" fmla="*/ 1499537 w 2375026"/>
                  <a:gd name="connsiteY889" fmla="*/ 293175 h 2093720"/>
                  <a:gd name="connsiteX890" fmla="*/ 1497015 w 2375026"/>
                  <a:gd name="connsiteY890" fmla="*/ 292545 h 2093720"/>
                  <a:gd name="connsiteX891" fmla="*/ 1497695 w 2375026"/>
                  <a:gd name="connsiteY891" fmla="*/ 291453 h 2093720"/>
                  <a:gd name="connsiteX892" fmla="*/ 1488047 w 2375026"/>
                  <a:gd name="connsiteY892" fmla="*/ 288433 h 2093720"/>
                  <a:gd name="connsiteX893" fmla="*/ 1488034 w 2375026"/>
                  <a:gd name="connsiteY893" fmla="*/ 288220 h 2093720"/>
                  <a:gd name="connsiteX894" fmla="*/ 1488024 w 2375026"/>
                  <a:gd name="connsiteY894" fmla="*/ 288045 h 2093720"/>
                  <a:gd name="connsiteX895" fmla="*/ 1473989 w 2375026"/>
                  <a:gd name="connsiteY895" fmla="*/ 285705 h 2093720"/>
                  <a:gd name="connsiteX896" fmla="*/ 1467693 w 2375026"/>
                  <a:gd name="connsiteY896" fmla="*/ 285476 h 2093720"/>
                  <a:gd name="connsiteX897" fmla="*/ 1467303 w 2375026"/>
                  <a:gd name="connsiteY897" fmla="*/ 285432 h 2093720"/>
                  <a:gd name="connsiteX898" fmla="*/ 1466447 w 2375026"/>
                  <a:gd name="connsiteY898" fmla="*/ 285046 h 2093720"/>
                  <a:gd name="connsiteX899" fmla="*/ 1473187 w 2375026"/>
                  <a:gd name="connsiteY899" fmla="*/ 281797 h 2093720"/>
                  <a:gd name="connsiteX900" fmla="*/ 1488284 w 2375026"/>
                  <a:gd name="connsiteY900" fmla="*/ 277205 h 2093720"/>
                  <a:gd name="connsiteX901" fmla="*/ 1490137 w 2375026"/>
                  <a:gd name="connsiteY901" fmla="*/ 276014 h 2093720"/>
                  <a:gd name="connsiteX902" fmla="*/ 1495909 w 2375026"/>
                  <a:gd name="connsiteY902" fmla="*/ 267680 h 2093720"/>
                  <a:gd name="connsiteX903" fmla="*/ 1509632 w 2375026"/>
                  <a:gd name="connsiteY903" fmla="*/ 260207 h 2093720"/>
                  <a:gd name="connsiteX904" fmla="*/ 2060994 w 2375026"/>
                  <a:gd name="connsiteY904" fmla="*/ 321 h 2093720"/>
                  <a:gd name="connsiteX905" fmla="*/ 2067171 w 2375026"/>
                  <a:gd name="connsiteY905" fmla="*/ 21574 h 2093720"/>
                  <a:gd name="connsiteX906" fmla="*/ 2080348 w 2375026"/>
                  <a:gd name="connsiteY906" fmla="*/ 19178 h 2093720"/>
                  <a:gd name="connsiteX907" fmla="*/ 2082743 w 2375026"/>
                  <a:gd name="connsiteY907" fmla="*/ 32355 h 2093720"/>
                  <a:gd name="connsiteX908" fmla="*/ 2091183 w 2375026"/>
                  <a:gd name="connsiteY908" fmla="*/ 34778 h 2093720"/>
                  <a:gd name="connsiteX909" fmla="*/ 2094110 w 2375026"/>
                  <a:gd name="connsiteY909" fmla="*/ 56395 h 2093720"/>
                  <a:gd name="connsiteX910" fmla="*/ 2103053 w 2375026"/>
                  <a:gd name="connsiteY910" fmla="*/ 62860 h 2093720"/>
                  <a:gd name="connsiteX911" fmla="*/ 2098316 w 2375026"/>
                  <a:gd name="connsiteY911" fmla="*/ 77875 h 2093720"/>
                  <a:gd name="connsiteX912" fmla="*/ 2109097 w 2375026"/>
                  <a:gd name="connsiteY912" fmla="*/ 81468 h 2093720"/>
                  <a:gd name="connsiteX913" fmla="*/ 2109097 w 2375026"/>
                  <a:gd name="connsiteY913" fmla="*/ 95843 h 2093720"/>
                  <a:gd name="connsiteX914" fmla="*/ 2142336 w 2375026"/>
                  <a:gd name="connsiteY914" fmla="*/ 147444 h 2093720"/>
                  <a:gd name="connsiteX915" fmla="*/ 2146196 w 2375026"/>
                  <a:gd name="connsiteY915" fmla="*/ 164620 h 2093720"/>
                  <a:gd name="connsiteX916" fmla="*/ 2149319 w 2375026"/>
                  <a:gd name="connsiteY916" fmla="*/ 182945 h 2093720"/>
                  <a:gd name="connsiteX917" fmla="*/ 2158741 w 2375026"/>
                  <a:gd name="connsiteY917" fmla="*/ 183924 h 2093720"/>
                  <a:gd name="connsiteX918" fmla="*/ 2176684 w 2375026"/>
                  <a:gd name="connsiteY918" fmla="*/ 188434 h 2093720"/>
                  <a:gd name="connsiteX919" fmla="*/ 2196196 w 2375026"/>
                  <a:gd name="connsiteY919" fmla="*/ 186531 h 2093720"/>
                  <a:gd name="connsiteX920" fmla="*/ 2262068 w 2375026"/>
                  <a:gd name="connsiteY920" fmla="*/ 206203 h 2093720"/>
                  <a:gd name="connsiteX921" fmla="*/ 2262306 w 2375026"/>
                  <a:gd name="connsiteY921" fmla="*/ 207065 h 2093720"/>
                  <a:gd name="connsiteX922" fmla="*/ 2259892 w 2375026"/>
                  <a:gd name="connsiteY922" fmla="*/ 206635 h 2093720"/>
                  <a:gd name="connsiteX923" fmla="*/ 2245587 w 2375026"/>
                  <a:gd name="connsiteY923" fmla="*/ 204857 h 2093720"/>
                  <a:gd name="connsiteX924" fmla="*/ 2244044 w 2375026"/>
                  <a:gd name="connsiteY924" fmla="*/ 204725 h 2093720"/>
                  <a:gd name="connsiteX925" fmla="*/ 2247095 w 2375026"/>
                  <a:gd name="connsiteY925" fmla="*/ 206976 h 2093720"/>
                  <a:gd name="connsiteX926" fmla="*/ 2250393 w 2375026"/>
                  <a:gd name="connsiteY926" fmla="*/ 211045 h 2093720"/>
                  <a:gd name="connsiteX927" fmla="*/ 2250630 w 2375026"/>
                  <a:gd name="connsiteY927" fmla="*/ 211907 h 2093720"/>
                  <a:gd name="connsiteX928" fmla="*/ 2248217 w 2375026"/>
                  <a:gd name="connsiteY928" fmla="*/ 211476 h 2093720"/>
                  <a:gd name="connsiteX929" fmla="*/ 2233205 w 2375026"/>
                  <a:gd name="connsiteY929" fmla="*/ 209916 h 2093720"/>
                  <a:gd name="connsiteX930" fmla="*/ 2239927 w 2375026"/>
                  <a:gd name="connsiteY930" fmla="*/ 214648 h 2093720"/>
                  <a:gd name="connsiteX931" fmla="*/ 2240131 w 2375026"/>
                  <a:gd name="connsiteY931" fmla="*/ 215208 h 2093720"/>
                  <a:gd name="connsiteX932" fmla="*/ 2238053 w 2375026"/>
                  <a:gd name="connsiteY932" fmla="*/ 214929 h 2093720"/>
                  <a:gd name="connsiteX933" fmla="*/ 2225736 w 2375026"/>
                  <a:gd name="connsiteY933" fmla="*/ 213774 h 2093720"/>
                  <a:gd name="connsiteX934" fmla="*/ 2224408 w 2375026"/>
                  <a:gd name="connsiteY934" fmla="*/ 213688 h 2093720"/>
                  <a:gd name="connsiteX935" fmla="*/ 2227035 w 2375026"/>
                  <a:gd name="connsiteY935" fmla="*/ 215151 h 2093720"/>
                  <a:gd name="connsiteX936" fmla="*/ 2229874 w 2375026"/>
                  <a:gd name="connsiteY936" fmla="*/ 217793 h 2093720"/>
                  <a:gd name="connsiteX937" fmla="*/ 2230079 w 2375026"/>
                  <a:gd name="connsiteY937" fmla="*/ 218353 h 2093720"/>
                  <a:gd name="connsiteX938" fmla="*/ 2228001 w 2375026"/>
                  <a:gd name="connsiteY938" fmla="*/ 218074 h 2093720"/>
                  <a:gd name="connsiteX939" fmla="*/ 2179775 w 2375026"/>
                  <a:gd name="connsiteY939" fmla="*/ 215670 h 2093720"/>
                  <a:gd name="connsiteX940" fmla="*/ 2173481 w 2375026"/>
                  <a:gd name="connsiteY940" fmla="*/ 221322 h 2093720"/>
                  <a:gd name="connsiteX941" fmla="*/ 2183004 w 2375026"/>
                  <a:gd name="connsiteY941" fmla="*/ 219153 h 2093720"/>
                  <a:gd name="connsiteX942" fmla="*/ 2185556 w 2375026"/>
                  <a:gd name="connsiteY942" fmla="*/ 224402 h 2093720"/>
                  <a:gd name="connsiteX943" fmla="*/ 2179338 w 2375026"/>
                  <a:gd name="connsiteY943" fmla="*/ 227497 h 2093720"/>
                  <a:gd name="connsiteX944" fmla="*/ 2182233 w 2375026"/>
                  <a:gd name="connsiteY944" fmla="*/ 233541 h 2093720"/>
                  <a:gd name="connsiteX945" fmla="*/ 2146606 w 2375026"/>
                  <a:gd name="connsiteY945" fmla="*/ 250970 h 2093720"/>
                  <a:gd name="connsiteX946" fmla="*/ 2146863 w 2375026"/>
                  <a:gd name="connsiteY946" fmla="*/ 244367 h 2093720"/>
                  <a:gd name="connsiteX947" fmla="*/ 2146711 w 2375026"/>
                  <a:gd name="connsiteY947" fmla="*/ 243858 h 2093720"/>
                  <a:gd name="connsiteX948" fmla="*/ 2141738 w 2375026"/>
                  <a:gd name="connsiteY948" fmla="*/ 243524 h 2093720"/>
                  <a:gd name="connsiteX949" fmla="*/ 2145245 w 2375026"/>
                  <a:gd name="connsiteY949" fmla="*/ 239914 h 2093720"/>
                  <a:gd name="connsiteX950" fmla="*/ 2144917 w 2375026"/>
                  <a:gd name="connsiteY950" fmla="*/ 239487 h 2093720"/>
                  <a:gd name="connsiteX951" fmla="*/ 2137130 w 2375026"/>
                  <a:gd name="connsiteY951" fmla="*/ 243372 h 2093720"/>
                  <a:gd name="connsiteX952" fmla="*/ 2106294 w 2375026"/>
                  <a:gd name="connsiteY952" fmla="*/ 247659 h 2093720"/>
                  <a:gd name="connsiteX953" fmla="*/ 2024577 w 2375026"/>
                  <a:gd name="connsiteY953" fmla="*/ 202092 h 2093720"/>
                  <a:gd name="connsiteX954" fmla="*/ 2022732 w 2375026"/>
                  <a:gd name="connsiteY954" fmla="*/ 199813 h 2093720"/>
                  <a:gd name="connsiteX955" fmla="*/ 2022168 w 2375026"/>
                  <a:gd name="connsiteY955" fmla="*/ 199117 h 2093720"/>
                  <a:gd name="connsiteX956" fmla="*/ 2011657 w 2375026"/>
                  <a:gd name="connsiteY956" fmla="*/ 198921 h 2093720"/>
                  <a:gd name="connsiteX957" fmla="*/ 1997021 w 2375026"/>
                  <a:gd name="connsiteY957" fmla="*/ 199193 h 2093720"/>
                  <a:gd name="connsiteX958" fmla="*/ 1990172 w 2375026"/>
                  <a:gd name="connsiteY958" fmla="*/ 199577 h 2093720"/>
                  <a:gd name="connsiteX959" fmla="*/ 1986723 w 2375026"/>
                  <a:gd name="connsiteY959" fmla="*/ 202613 h 2093720"/>
                  <a:gd name="connsiteX960" fmla="*/ 1979798 w 2375026"/>
                  <a:gd name="connsiteY960" fmla="*/ 203724 h 2093720"/>
                  <a:gd name="connsiteX961" fmla="*/ 1979461 w 2375026"/>
                  <a:gd name="connsiteY961" fmla="*/ 205186 h 2093720"/>
                  <a:gd name="connsiteX962" fmla="*/ 1977895 w 2375026"/>
                  <a:gd name="connsiteY962" fmla="*/ 205579 h 2093720"/>
                  <a:gd name="connsiteX963" fmla="*/ 1965708 w 2375026"/>
                  <a:gd name="connsiteY963" fmla="*/ 205984 h 2093720"/>
                  <a:gd name="connsiteX964" fmla="*/ 1965700 w 2375026"/>
                  <a:gd name="connsiteY964" fmla="*/ 205985 h 2093720"/>
                  <a:gd name="connsiteX965" fmla="*/ 1965695 w 2375026"/>
                  <a:gd name="connsiteY965" fmla="*/ 205983 h 2093720"/>
                  <a:gd name="connsiteX966" fmla="*/ 1959428 w 2375026"/>
                  <a:gd name="connsiteY966" fmla="*/ 205166 h 2093720"/>
                  <a:gd name="connsiteX967" fmla="*/ 1956906 w 2375026"/>
                  <a:gd name="connsiteY967" fmla="*/ 204536 h 2093720"/>
                  <a:gd name="connsiteX968" fmla="*/ 1957586 w 2375026"/>
                  <a:gd name="connsiteY968" fmla="*/ 203444 h 2093720"/>
                  <a:gd name="connsiteX969" fmla="*/ 1947938 w 2375026"/>
                  <a:gd name="connsiteY969" fmla="*/ 200424 h 2093720"/>
                  <a:gd name="connsiteX970" fmla="*/ 1947924 w 2375026"/>
                  <a:gd name="connsiteY970" fmla="*/ 200189 h 2093720"/>
                  <a:gd name="connsiteX971" fmla="*/ 1947915 w 2375026"/>
                  <a:gd name="connsiteY971" fmla="*/ 200037 h 2093720"/>
                  <a:gd name="connsiteX972" fmla="*/ 1933879 w 2375026"/>
                  <a:gd name="connsiteY972" fmla="*/ 197696 h 2093720"/>
                  <a:gd name="connsiteX973" fmla="*/ 1927584 w 2375026"/>
                  <a:gd name="connsiteY973" fmla="*/ 197467 h 2093720"/>
                  <a:gd name="connsiteX974" fmla="*/ 1927194 w 2375026"/>
                  <a:gd name="connsiteY974" fmla="*/ 197423 h 2093720"/>
                  <a:gd name="connsiteX975" fmla="*/ 1926338 w 2375026"/>
                  <a:gd name="connsiteY975" fmla="*/ 197037 h 2093720"/>
                  <a:gd name="connsiteX976" fmla="*/ 1933078 w 2375026"/>
                  <a:gd name="connsiteY976" fmla="*/ 193788 h 2093720"/>
                  <a:gd name="connsiteX977" fmla="*/ 1948175 w 2375026"/>
                  <a:gd name="connsiteY977" fmla="*/ 189196 h 2093720"/>
                  <a:gd name="connsiteX978" fmla="*/ 1950029 w 2375026"/>
                  <a:gd name="connsiteY978" fmla="*/ 188004 h 2093720"/>
                  <a:gd name="connsiteX979" fmla="*/ 1950699 w 2375026"/>
                  <a:gd name="connsiteY979" fmla="*/ 187037 h 2093720"/>
                  <a:gd name="connsiteX980" fmla="*/ 1955800 w 2375026"/>
                  <a:gd name="connsiteY980" fmla="*/ 179671 h 2093720"/>
                  <a:gd name="connsiteX981" fmla="*/ 1969524 w 2375026"/>
                  <a:gd name="connsiteY981" fmla="*/ 172198 h 2093720"/>
                  <a:gd name="connsiteX982" fmla="*/ 1986070 w 2375026"/>
                  <a:gd name="connsiteY982" fmla="*/ 179474 h 2093720"/>
                  <a:gd name="connsiteX983" fmla="*/ 1989230 w 2375026"/>
                  <a:gd name="connsiteY983" fmla="*/ 183041 h 2093720"/>
                  <a:gd name="connsiteX984" fmla="*/ 1994662 w 2375026"/>
                  <a:gd name="connsiteY984" fmla="*/ 182027 h 2093720"/>
                  <a:gd name="connsiteX985" fmla="*/ 2011657 w 2375026"/>
                  <a:gd name="connsiteY985" fmla="*/ 181030 h 2093720"/>
                  <a:gd name="connsiteX986" fmla="*/ 2020361 w 2375026"/>
                  <a:gd name="connsiteY986" fmla="*/ 181285 h 2093720"/>
                  <a:gd name="connsiteX987" fmla="*/ 2027293 w 2375026"/>
                  <a:gd name="connsiteY987" fmla="*/ 181905 h 2093720"/>
                  <a:gd name="connsiteX988" fmla="*/ 2037468 w 2375026"/>
                  <a:gd name="connsiteY988" fmla="*/ 180200 h 2093720"/>
                  <a:gd name="connsiteX989" fmla="*/ 2046515 w 2375026"/>
                  <a:gd name="connsiteY989" fmla="*/ 179793 h 2093720"/>
                  <a:gd name="connsiteX990" fmla="*/ 2053088 w 2375026"/>
                  <a:gd name="connsiteY990" fmla="*/ 159312 h 2093720"/>
                  <a:gd name="connsiteX991" fmla="*/ 2052796 w 2375026"/>
                  <a:gd name="connsiteY991" fmla="*/ 135374 h 2093720"/>
                  <a:gd name="connsiteX992" fmla="*/ 2032432 w 2375026"/>
                  <a:gd name="connsiteY992" fmla="*/ 103030 h 2093720"/>
                  <a:gd name="connsiteX993" fmla="*/ 2057588 w 2375026"/>
                  <a:gd name="connsiteY993" fmla="*/ 3605 h 2093720"/>
                  <a:gd name="connsiteX994" fmla="*/ 2060994 w 2375026"/>
                  <a:gd name="connsiteY994" fmla="*/ 321 h 2093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</a:cxnLst>
                <a:rect l="l" t="t" r="r" b="b"/>
                <a:pathLst>
                  <a:path w="2375026" h="2093720">
                    <a:moveTo>
                      <a:pt x="1705668" y="1872613"/>
                    </a:moveTo>
                    <a:lnTo>
                      <a:pt x="1705669" y="1872613"/>
                    </a:lnTo>
                    <a:cubicBezTo>
                      <a:pt x="1711481" y="1872892"/>
                      <a:pt x="1717575" y="1875935"/>
                      <a:pt x="1722215" y="1879889"/>
                    </a:cubicBezTo>
                    <a:lnTo>
                      <a:pt x="1725375" y="1883456"/>
                    </a:lnTo>
                    <a:lnTo>
                      <a:pt x="1730807" y="1882442"/>
                    </a:lnTo>
                    <a:cubicBezTo>
                      <a:pt x="1736176" y="1881794"/>
                      <a:pt x="1741884" y="1881445"/>
                      <a:pt x="1747802" y="1881445"/>
                    </a:cubicBezTo>
                    <a:cubicBezTo>
                      <a:pt x="1750761" y="1881445"/>
                      <a:pt x="1753667" y="1881532"/>
                      <a:pt x="1756505" y="1881700"/>
                    </a:cubicBezTo>
                    <a:lnTo>
                      <a:pt x="1763438" y="1882320"/>
                    </a:lnTo>
                    <a:lnTo>
                      <a:pt x="1773612" y="1880615"/>
                    </a:lnTo>
                    <a:lnTo>
                      <a:pt x="1803014" y="1879294"/>
                    </a:lnTo>
                    <a:lnTo>
                      <a:pt x="1805953" y="1878950"/>
                    </a:lnTo>
                    <a:lnTo>
                      <a:pt x="1852551" y="1879818"/>
                    </a:lnTo>
                    <a:lnTo>
                      <a:pt x="1854109" y="1880702"/>
                    </a:lnTo>
                    <a:lnTo>
                      <a:pt x="1867823" y="1881526"/>
                    </a:lnTo>
                    <a:cubicBezTo>
                      <a:pt x="1876921" y="1882172"/>
                      <a:pt x="1886353" y="1883037"/>
                      <a:pt x="1894885" y="1884339"/>
                    </a:cubicBezTo>
                    <a:lnTo>
                      <a:pt x="1912829" y="1888849"/>
                    </a:lnTo>
                    <a:lnTo>
                      <a:pt x="1932340" y="1886947"/>
                    </a:lnTo>
                    <a:cubicBezTo>
                      <a:pt x="1964832" y="1886947"/>
                      <a:pt x="1991942" y="1895392"/>
                      <a:pt x="1998212" y="1906619"/>
                    </a:cubicBezTo>
                    <a:lnTo>
                      <a:pt x="1998449" y="1907481"/>
                    </a:lnTo>
                    <a:lnTo>
                      <a:pt x="1996036" y="1907050"/>
                    </a:lnTo>
                    <a:cubicBezTo>
                      <a:pt x="1991490" y="1906386"/>
                      <a:pt x="1986711" y="1905791"/>
                      <a:pt x="1981730" y="1905272"/>
                    </a:cubicBezTo>
                    <a:lnTo>
                      <a:pt x="1980188" y="1905141"/>
                    </a:lnTo>
                    <a:lnTo>
                      <a:pt x="1983239" y="1907392"/>
                    </a:lnTo>
                    <a:cubicBezTo>
                      <a:pt x="1984644" y="1908697"/>
                      <a:pt x="1985753" y="1910057"/>
                      <a:pt x="1986537" y="1911460"/>
                    </a:cubicBezTo>
                    <a:lnTo>
                      <a:pt x="1986774" y="1912323"/>
                    </a:lnTo>
                    <a:lnTo>
                      <a:pt x="1984361" y="1911892"/>
                    </a:lnTo>
                    <a:lnTo>
                      <a:pt x="1969349" y="1910331"/>
                    </a:lnTo>
                    <a:lnTo>
                      <a:pt x="1976070" y="1915064"/>
                    </a:lnTo>
                    <a:lnTo>
                      <a:pt x="1976275" y="1915624"/>
                    </a:lnTo>
                    <a:lnTo>
                      <a:pt x="1974197" y="1915344"/>
                    </a:lnTo>
                    <a:cubicBezTo>
                      <a:pt x="1970283" y="1914913"/>
                      <a:pt x="1966168" y="1914526"/>
                      <a:pt x="1961880" y="1914189"/>
                    </a:cubicBezTo>
                    <a:lnTo>
                      <a:pt x="1960552" y="1914104"/>
                    </a:lnTo>
                    <a:lnTo>
                      <a:pt x="1963179" y="1915566"/>
                    </a:lnTo>
                    <a:cubicBezTo>
                      <a:pt x="1964388" y="1916414"/>
                      <a:pt x="1965344" y="1917297"/>
                      <a:pt x="1966018" y="1918209"/>
                    </a:cubicBezTo>
                    <a:lnTo>
                      <a:pt x="1966222" y="1918769"/>
                    </a:lnTo>
                    <a:lnTo>
                      <a:pt x="1964145" y="1918489"/>
                    </a:lnTo>
                    <a:lnTo>
                      <a:pt x="1915918" y="1916086"/>
                    </a:lnTo>
                    <a:lnTo>
                      <a:pt x="1909626" y="1921736"/>
                    </a:lnTo>
                    <a:lnTo>
                      <a:pt x="1919148" y="1919567"/>
                    </a:lnTo>
                    <a:cubicBezTo>
                      <a:pt x="1923823" y="1919516"/>
                      <a:pt x="1924659" y="1922900"/>
                      <a:pt x="1921700" y="1924816"/>
                    </a:cubicBezTo>
                    <a:lnTo>
                      <a:pt x="1915483" y="1927911"/>
                    </a:lnTo>
                    <a:lnTo>
                      <a:pt x="1918378" y="1933956"/>
                    </a:lnTo>
                    <a:cubicBezTo>
                      <a:pt x="1914662" y="1936444"/>
                      <a:pt x="1895592" y="1945103"/>
                      <a:pt x="1882751" y="1951385"/>
                    </a:cubicBezTo>
                    <a:cubicBezTo>
                      <a:pt x="1883285" y="1949415"/>
                      <a:pt x="1883583" y="1947478"/>
                      <a:pt x="1883008" y="1944782"/>
                    </a:cubicBezTo>
                    <a:cubicBezTo>
                      <a:pt x="1882957" y="1944612"/>
                      <a:pt x="1882907" y="1944443"/>
                      <a:pt x="1882856" y="1944273"/>
                    </a:cubicBezTo>
                    <a:lnTo>
                      <a:pt x="1877883" y="1943939"/>
                    </a:lnTo>
                    <a:lnTo>
                      <a:pt x="1881390" y="1940329"/>
                    </a:lnTo>
                    <a:lnTo>
                      <a:pt x="1881062" y="1939902"/>
                    </a:lnTo>
                    <a:lnTo>
                      <a:pt x="1873275" y="1943787"/>
                    </a:lnTo>
                    <a:cubicBezTo>
                      <a:pt x="1863510" y="1947013"/>
                      <a:pt x="1853029" y="1948747"/>
                      <a:pt x="1842439" y="1948074"/>
                    </a:cubicBezTo>
                    <a:cubicBezTo>
                      <a:pt x="1834497" y="1947569"/>
                      <a:pt x="1826375" y="1945570"/>
                      <a:pt x="1818421" y="1942580"/>
                    </a:cubicBezTo>
                    <a:lnTo>
                      <a:pt x="1815281" y="1941020"/>
                    </a:lnTo>
                    <a:lnTo>
                      <a:pt x="1815120" y="1941538"/>
                    </a:lnTo>
                    <a:cubicBezTo>
                      <a:pt x="1813834" y="1948723"/>
                      <a:pt x="1812663" y="1956700"/>
                      <a:pt x="1810132" y="1964600"/>
                    </a:cubicBezTo>
                    <a:cubicBezTo>
                      <a:pt x="1805069" y="1980400"/>
                      <a:pt x="1800545" y="1980811"/>
                      <a:pt x="1799468" y="1992181"/>
                    </a:cubicBezTo>
                    <a:cubicBezTo>
                      <a:pt x="1798390" y="2003552"/>
                      <a:pt x="1789416" y="2013272"/>
                      <a:pt x="1786867" y="2014730"/>
                    </a:cubicBezTo>
                    <a:cubicBezTo>
                      <a:pt x="1784318" y="2016187"/>
                      <a:pt x="1786830" y="2001105"/>
                      <a:pt x="1784172" y="2000925"/>
                    </a:cubicBezTo>
                    <a:cubicBezTo>
                      <a:pt x="1781515" y="2000746"/>
                      <a:pt x="1773293" y="2014696"/>
                      <a:pt x="1770924" y="2013653"/>
                    </a:cubicBezTo>
                    <a:cubicBezTo>
                      <a:pt x="1768554" y="2012609"/>
                      <a:pt x="1772054" y="1995401"/>
                      <a:pt x="1769953" y="1994665"/>
                    </a:cubicBezTo>
                    <a:cubicBezTo>
                      <a:pt x="1767852" y="1993929"/>
                      <a:pt x="1759701" y="2012898"/>
                      <a:pt x="1758319" y="2009239"/>
                    </a:cubicBezTo>
                    <a:cubicBezTo>
                      <a:pt x="1756936" y="2005580"/>
                      <a:pt x="1762072" y="1989075"/>
                      <a:pt x="1761660" y="1972712"/>
                    </a:cubicBezTo>
                    <a:cubicBezTo>
                      <a:pt x="1761247" y="1956349"/>
                      <a:pt x="1751703" y="1925166"/>
                      <a:pt x="1755843" y="1911061"/>
                    </a:cubicBezTo>
                    <a:lnTo>
                      <a:pt x="1762465" y="1903946"/>
                    </a:lnTo>
                    <a:lnTo>
                      <a:pt x="1760722" y="1902507"/>
                    </a:lnTo>
                    <a:lnTo>
                      <a:pt x="1758904" y="1900262"/>
                    </a:lnTo>
                    <a:lnTo>
                      <a:pt x="1758313" y="1899532"/>
                    </a:lnTo>
                    <a:lnTo>
                      <a:pt x="1747802" y="1899336"/>
                    </a:lnTo>
                    <a:cubicBezTo>
                      <a:pt x="1742907" y="1899336"/>
                      <a:pt x="1738023" y="1899427"/>
                      <a:pt x="1733166" y="1899608"/>
                    </a:cubicBezTo>
                    <a:lnTo>
                      <a:pt x="1726317" y="1899992"/>
                    </a:lnTo>
                    <a:lnTo>
                      <a:pt x="1722868" y="1903028"/>
                    </a:lnTo>
                    <a:lnTo>
                      <a:pt x="1715943" y="1904139"/>
                    </a:lnTo>
                    <a:lnTo>
                      <a:pt x="1715606" y="1905601"/>
                    </a:lnTo>
                    <a:lnTo>
                      <a:pt x="1714040" y="1905994"/>
                    </a:lnTo>
                    <a:lnTo>
                      <a:pt x="1701853" y="1906398"/>
                    </a:lnTo>
                    <a:lnTo>
                      <a:pt x="1701845" y="1906400"/>
                    </a:lnTo>
                    <a:lnTo>
                      <a:pt x="1701840" y="1906398"/>
                    </a:lnTo>
                    <a:lnTo>
                      <a:pt x="1695573" y="1905581"/>
                    </a:lnTo>
                    <a:lnTo>
                      <a:pt x="1693051" y="1904951"/>
                    </a:lnTo>
                    <a:lnTo>
                      <a:pt x="1693731" y="1903859"/>
                    </a:lnTo>
                    <a:lnTo>
                      <a:pt x="1684083" y="1900839"/>
                    </a:lnTo>
                    <a:lnTo>
                      <a:pt x="1684071" y="1900635"/>
                    </a:lnTo>
                    <a:lnTo>
                      <a:pt x="1684060" y="1900451"/>
                    </a:lnTo>
                    <a:lnTo>
                      <a:pt x="1670025" y="1898111"/>
                    </a:lnTo>
                    <a:lnTo>
                      <a:pt x="1663729" y="1897882"/>
                    </a:lnTo>
                    <a:lnTo>
                      <a:pt x="1663339" y="1897838"/>
                    </a:lnTo>
                    <a:lnTo>
                      <a:pt x="1662483" y="1897452"/>
                    </a:lnTo>
                    <a:cubicBezTo>
                      <a:pt x="1659959" y="1896059"/>
                      <a:pt x="1661788" y="1894822"/>
                      <a:pt x="1669223" y="1894203"/>
                    </a:cubicBezTo>
                    <a:cubicBezTo>
                      <a:pt x="1678327" y="1893445"/>
                      <a:pt x="1681694" y="1891482"/>
                      <a:pt x="1684320" y="1889611"/>
                    </a:cubicBezTo>
                    <a:lnTo>
                      <a:pt x="1686174" y="1888419"/>
                    </a:lnTo>
                    <a:lnTo>
                      <a:pt x="1686771" y="1887557"/>
                    </a:lnTo>
                    <a:lnTo>
                      <a:pt x="1691945" y="1880086"/>
                    </a:lnTo>
                    <a:cubicBezTo>
                      <a:pt x="1695456" y="1875824"/>
                      <a:pt x="1699856" y="1872335"/>
                      <a:pt x="1705668" y="1872613"/>
                    </a:cubicBezTo>
                    <a:close/>
                    <a:moveTo>
                      <a:pt x="2173715" y="1843069"/>
                    </a:moveTo>
                    <a:cubicBezTo>
                      <a:pt x="2176336" y="1845606"/>
                      <a:pt x="2177047" y="1862376"/>
                      <a:pt x="2179892" y="1864323"/>
                    </a:cubicBezTo>
                    <a:cubicBezTo>
                      <a:pt x="2183685" y="1866918"/>
                      <a:pt x="2190473" y="1860130"/>
                      <a:pt x="2193069" y="1861927"/>
                    </a:cubicBezTo>
                    <a:cubicBezTo>
                      <a:pt x="2195664" y="1863724"/>
                      <a:pt x="2193658" y="1872504"/>
                      <a:pt x="2195464" y="1875104"/>
                    </a:cubicBezTo>
                    <a:cubicBezTo>
                      <a:pt x="2197270" y="1877704"/>
                      <a:pt x="2202010" y="1873520"/>
                      <a:pt x="2203904" y="1877527"/>
                    </a:cubicBezTo>
                    <a:cubicBezTo>
                      <a:pt x="2205799" y="1881534"/>
                      <a:pt x="2204852" y="1894464"/>
                      <a:pt x="2206831" y="1899144"/>
                    </a:cubicBezTo>
                    <a:cubicBezTo>
                      <a:pt x="2208809" y="1903824"/>
                      <a:pt x="2215073" y="1902029"/>
                      <a:pt x="2215774" y="1905609"/>
                    </a:cubicBezTo>
                    <a:cubicBezTo>
                      <a:pt x="2216475" y="1909189"/>
                      <a:pt x="2210030" y="1917522"/>
                      <a:pt x="2211037" y="1920624"/>
                    </a:cubicBezTo>
                    <a:cubicBezTo>
                      <a:pt x="2212044" y="1923725"/>
                      <a:pt x="2220021" y="1921223"/>
                      <a:pt x="2221818" y="1924217"/>
                    </a:cubicBezTo>
                    <a:cubicBezTo>
                      <a:pt x="2223615" y="1927212"/>
                      <a:pt x="2216278" y="1927596"/>
                      <a:pt x="2221818" y="1938592"/>
                    </a:cubicBezTo>
                    <a:cubicBezTo>
                      <a:pt x="2227358" y="1949588"/>
                      <a:pt x="2253925" y="1972241"/>
                      <a:pt x="2255057" y="1990193"/>
                    </a:cubicBezTo>
                    <a:cubicBezTo>
                      <a:pt x="2255340" y="1994681"/>
                      <a:pt x="2257169" y="2000803"/>
                      <a:pt x="2258917" y="2007369"/>
                    </a:cubicBezTo>
                    <a:lnTo>
                      <a:pt x="2262040" y="2025694"/>
                    </a:lnTo>
                    <a:lnTo>
                      <a:pt x="2271462" y="2026674"/>
                    </a:lnTo>
                    <a:lnTo>
                      <a:pt x="2289405" y="2031184"/>
                    </a:lnTo>
                    <a:lnTo>
                      <a:pt x="2308917" y="2029281"/>
                    </a:lnTo>
                    <a:cubicBezTo>
                      <a:pt x="2341410" y="2029281"/>
                      <a:pt x="2368520" y="2037726"/>
                      <a:pt x="2374789" y="2048953"/>
                    </a:cubicBezTo>
                    <a:lnTo>
                      <a:pt x="2375026" y="2049815"/>
                    </a:lnTo>
                    <a:lnTo>
                      <a:pt x="2372613" y="2049384"/>
                    </a:lnTo>
                    <a:cubicBezTo>
                      <a:pt x="2368067" y="2048720"/>
                      <a:pt x="2363288" y="2048125"/>
                      <a:pt x="2358308" y="2047606"/>
                    </a:cubicBezTo>
                    <a:lnTo>
                      <a:pt x="2356765" y="2047475"/>
                    </a:lnTo>
                    <a:lnTo>
                      <a:pt x="2359816" y="2049726"/>
                    </a:lnTo>
                    <a:cubicBezTo>
                      <a:pt x="2361221" y="2051031"/>
                      <a:pt x="2362331" y="2052391"/>
                      <a:pt x="2363114" y="2053794"/>
                    </a:cubicBezTo>
                    <a:lnTo>
                      <a:pt x="2363352" y="2054657"/>
                    </a:lnTo>
                    <a:lnTo>
                      <a:pt x="2360938" y="2054226"/>
                    </a:lnTo>
                    <a:lnTo>
                      <a:pt x="2345926" y="2052665"/>
                    </a:lnTo>
                    <a:lnTo>
                      <a:pt x="2352648" y="2057398"/>
                    </a:lnTo>
                    <a:lnTo>
                      <a:pt x="2352852" y="2057958"/>
                    </a:lnTo>
                    <a:lnTo>
                      <a:pt x="2350774" y="2057678"/>
                    </a:lnTo>
                    <a:cubicBezTo>
                      <a:pt x="2346860" y="2057247"/>
                      <a:pt x="2342745" y="2056860"/>
                      <a:pt x="2338457" y="2056523"/>
                    </a:cubicBezTo>
                    <a:lnTo>
                      <a:pt x="2337129" y="2056438"/>
                    </a:lnTo>
                    <a:lnTo>
                      <a:pt x="2339756" y="2057900"/>
                    </a:lnTo>
                    <a:cubicBezTo>
                      <a:pt x="2340966" y="2058748"/>
                      <a:pt x="2341921" y="2059631"/>
                      <a:pt x="2342596" y="2060543"/>
                    </a:cubicBezTo>
                    <a:lnTo>
                      <a:pt x="2342800" y="2061103"/>
                    </a:lnTo>
                    <a:lnTo>
                      <a:pt x="2340722" y="2060823"/>
                    </a:lnTo>
                    <a:lnTo>
                      <a:pt x="2292496" y="2058420"/>
                    </a:lnTo>
                    <a:lnTo>
                      <a:pt x="2286202" y="2064071"/>
                    </a:lnTo>
                    <a:lnTo>
                      <a:pt x="2295725" y="2061902"/>
                    </a:lnTo>
                    <a:cubicBezTo>
                      <a:pt x="2300400" y="2061851"/>
                      <a:pt x="2301236" y="2065235"/>
                      <a:pt x="2298277" y="2067152"/>
                    </a:cubicBezTo>
                    <a:lnTo>
                      <a:pt x="2292059" y="2070246"/>
                    </a:lnTo>
                    <a:lnTo>
                      <a:pt x="2294954" y="2076290"/>
                    </a:lnTo>
                    <a:cubicBezTo>
                      <a:pt x="2291238" y="2078778"/>
                      <a:pt x="2272168" y="2087437"/>
                      <a:pt x="2259327" y="2093720"/>
                    </a:cubicBezTo>
                    <a:cubicBezTo>
                      <a:pt x="2259861" y="2091749"/>
                      <a:pt x="2260159" y="2089813"/>
                      <a:pt x="2259584" y="2087117"/>
                    </a:cubicBezTo>
                    <a:cubicBezTo>
                      <a:pt x="2259533" y="2086947"/>
                      <a:pt x="2259483" y="2086777"/>
                      <a:pt x="2259432" y="2086608"/>
                    </a:cubicBezTo>
                    <a:lnTo>
                      <a:pt x="2254459" y="2086273"/>
                    </a:lnTo>
                    <a:lnTo>
                      <a:pt x="2257966" y="2082663"/>
                    </a:lnTo>
                    <a:lnTo>
                      <a:pt x="2257638" y="2082237"/>
                    </a:lnTo>
                    <a:lnTo>
                      <a:pt x="2249851" y="2086121"/>
                    </a:lnTo>
                    <a:cubicBezTo>
                      <a:pt x="2240086" y="2089347"/>
                      <a:pt x="2229605" y="2091081"/>
                      <a:pt x="2219015" y="2090408"/>
                    </a:cubicBezTo>
                    <a:cubicBezTo>
                      <a:pt x="2187245" y="2088389"/>
                      <a:pt x="2152608" y="2062463"/>
                      <a:pt x="2137298" y="2044841"/>
                    </a:cubicBezTo>
                    <a:lnTo>
                      <a:pt x="2135456" y="2042566"/>
                    </a:lnTo>
                    <a:lnTo>
                      <a:pt x="2134889" y="2041866"/>
                    </a:lnTo>
                    <a:lnTo>
                      <a:pt x="2124378" y="2041671"/>
                    </a:lnTo>
                    <a:cubicBezTo>
                      <a:pt x="2119483" y="2041671"/>
                      <a:pt x="2114599" y="2041762"/>
                      <a:pt x="2109742" y="2041943"/>
                    </a:cubicBezTo>
                    <a:lnTo>
                      <a:pt x="2102893" y="2042327"/>
                    </a:lnTo>
                    <a:lnTo>
                      <a:pt x="2099444" y="2045362"/>
                    </a:lnTo>
                    <a:lnTo>
                      <a:pt x="2092519" y="2046473"/>
                    </a:lnTo>
                    <a:lnTo>
                      <a:pt x="2092182" y="2047936"/>
                    </a:lnTo>
                    <a:lnTo>
                      <a:pt x="2090616" y="2048328"/>
                    </a:lnTo>
                    <a:lnTo>
                      <a:pt x="2078429" y="2048733"/>
                    </a:lnTo>
                    <a:lnTo>
                      <a:pt x="2078421" y="2048734"/>
                    </a:lnTo>
                    <a:lnTo>
                      <a:pt x="2078415" y="2048733"/>
                    </a:lnTo>
                    <a:lnTo>
                      <a:pt x="2072149" y="2047916"/>
                    </a:lnTo>
                    <a:lnTo>
                      <a:pt x="2069627" y="2047285"/>
                    </a:lnTo>
                    <a:lnTo>
                      <a:pt x="2070307" y="2046194"/>
                    </a:lnTo>
                    <a:lnTo>
                      <a:pt x="2060659" y="2043173"/>
                    </a:lnTo>
                    <a:lnTo>
                      <a:pt x="2060645" y="2042946"/>
                    </a:lnTo>
                    <a:lnTo>
                      <a:pt x="2060636" y="2042786"/>
                    </a:lnTo>
                    <a:lnTo>
                      <a:pt x="2046600" y="2040446"/>
                    </a:lnTo>
                    <a:lnTo>
                      <a:pt x="2040305" y="2040217"/>
                    </a:lnTo>
                    <a:lnTo>
                      <a:pt x="2039915" y="2040172"/>
                    </a:lnTo>
                    <a:lnTo>
                      <a:pt x="2039059" y="2039787"/>
                    </a:lnTo>
                    <a:cubicBezTo>
                      <a:pt x="2036535" y="2038394"/>
                      <a:pt x="2038364" y="2037157"/>
                      <a:pt x="2045799" y="2036537"/>
                    </a:cubicBezTo>
                    <a:cubicBezTo>
                      <a:pt x="2054903" y="2035779"/>
                      <a:pt x="2058270" y="2033817"/>
                      <a:pt x="2060896" y="2031946"/>
                    </a:cubicBezTo>
                    <a:lnTo>
                      <a:pt x="2062750" y="2030754"/>
                    </a:lnTo>
                    <a:lnTo>
                      <a:pt x="2068522" y="2022420"/>
                    </a:lnTo>
                    <a:cubicBezTo>
                      <a:pt x="2072032" y="2018158"/>
                      <a:pt x="2076432" y="2014669"/>
                      <a:pt x="2082245" y="2014947"/>
                    </a:cubicBezTo>
                    <a:cubicBezTo>
                      <a:pt x="2088057" y="2015226"/>
                      <a:pt x="2094151" y="2018269"/>
                      <a:pt x="2098791" y="2022223"/>
                    </a:cubicBezTo>
                    <a:lnTo>
                      <a:pt x="2101951" y="2025790"/>
                    </a:lnTo>
                    <a:lnTo>
                      <a:pt x="2107383" y="2024776"/>
                    </a:lnTo>
                    <a:cubicBezTo>
                      <a:pt x="2112752" y="2024128"/>
                      <a:pt x="2118460" y="2023779"/>
                      <a:pt x="2124378" y="2023779"/>
                    </a:cubicBezTo>
                    <a:cubicBezTo>
                      <a:pt x="2127337" y="2023779"/>
                      <a:pt x="2130244" y="2023866"/>
                      <a:pt x="2133082" y="2024035"/>
                    </a:cubicBezTo>
                    <a:lnTo>
                      <a:pt x="2140014" y="2024655"/>
                    </a:lnTo>
                    <a:lnTo>
                      <a:pt x="2150189" y="2022949"/>
                    </a:lnTo>
                    <a:lnTo>
                      <a:pt x="2159236" y="2022542"/>
                    </a:lnTo>
                    <a:lnTo>
                      <a:pt x="2165809" y="2002061"/>
                    </a:lnTo>
                    <a:cubicBezTo>
                      <a:pt x="2166931" y="1993240"/>
                      <a:pt x="2166474" y="1985196"/>
                      <a:pt x="2165517" y="1978123"/>
                    </a:cubicBezTo>
                    <a:cubicBezTo>
                      <a:pt x="2163605" y="1963975"/>
                      <a:pt x="2144355" y="1967741"/>
                      <a:pt x="2145153" y="1945779"/>
                    </a:cubicBezTo>
                    <a:cubicBezTo>
                      <a:pt x="2145952" y="1923818"/>
                      <a:pt x="2164519" y="1859930"/>
                      <a:pt x="2170309" y="1846354"/>
                    </a:cubicBezTo>
                    <a:cubicBezTo>
                      <a:pt x="2171756" y="1842960"/>
                      <a:pt x="2172842" y="1842224"/>
                      <a:pt x="2173715" y="1843069"/>
                    </a:cubicBezTo>
                    <a:close/>
                    <a:moveTo>
                      <a:pt x="1379765" y="1622527"/>
                    </a:moveTo>
                    <a:cubicBezTo>
                      <a:pt x="1382385" y="1625064"/>
                      <a:pt x="1383097" y="1641834"/>
                      <a:pt x="1385942" y="1643781"/>
                    </a:cubicBezTo>
                    <a:cubicBezTo>
                      <a:pt x="1389735" y="1646376"/>
                      <a:pt x="1396523" y="1639588"/>
                      <a:pt x="1399119" y="1641385"/>
                    </a:cubicBezTo>
                    <a:cubicBezTo>
                      <a:pt x="1401714" y="1643182"/>
                      <a:pt x="1399708" y="1651962"/>
                      <a:pt x="1401514" y="1654562"/>
                    </a:cubicBezTo>
                    <a:cubicBezTo>
                      <a:pt x="1403320" y="1657162"/>
                      <a:pt x="1408060" y="1652978"/>
                      <a:pt x="1409954" y="1656985"/>
                    </a:cubicBezTo>
                    <a:cubicBezTo>
                      <a:pt x="1411849" y="1660992"/>
                      <a:pt x="1410902" y="1673922"/>
                      <a:pt x="1412881" y="1678602"/>
                    </a:cubicBezTo>
                    <a:cubicBezTo>
                      <a:pt x="1414859" y="1683282"/>
                      <a:pt x="1421123" y="1681487"/>
                      <a:pt x="1421824" y="1685067"/>
                    </a:cubicBezTo>
                    <a:cubicBezTo>
                      <a:pt x="1422525" y="1688647"/>
                      <a:pt x="1416080" y="1696980"/>
                      <a:pt x="1417087" y="1700082"/>
                    </a:cubicBezTo>
                    <a:cubicBezTo>
                      <a:pt x="1418094" y="1703183"/>
                      <a:pt x="1426071" y="1700681"/>
                      <a:pt x="1427868" y="1703675"/>
                    </a:cubicBezTo>
                    <a:cubicBezTo>
                      <a:pt x="1429665" y="1706670"/>
                      <a:pt x="1422328" y="1707054"/>
                      <a:pt x="1427868" y="1718050"/>
                    </a:cubicBezTo>
                    <a:cubicBezTo>
                      <a:pt x="1433408" y="1729046"/>
                      <a:pt x="1459975" y="1751699"/>
                      <a:pt x="1461107" y="1769651"/>
                    </a:cubicBezTo>
                    <a:cubicBezTo>
                      <a:pt x="1461390" y="1774139"/>
                      <a:pt x="1463219" y="1780261"/>
                      <a:pt x="1464967" y="1786827"/>
                    </a:cubicBezTo>
                    <a:lnTo>
                      <a:pt x="1468125" y="1805354"/>
                    </a:lnTo>
                    <a:lnTo>
                      <a:pt x="1477512" y="1806131"/>
                    </a:lnTo>
                    <a:lnTo>
                      <a:pt x="1495455" y="1810641"/>
                    </a:lnTo>
                    <a:lnTo>
                      <a:pt x="1514967" y="1808738"/>
                    </a:lnTo>
                    <a:cubicBezTo>
                      <a:pt x="1547460" y="1808738"/>
                      <a:pt x="1574570" y="1817183"/>
                      <a:pt x="1580839" y="1828410"/>
                    </a:cubicBezTo>
                    <a:lnTo>
                      <a:pt x="1581076" y="1829272"/>
                    </a:lnTo>
                    <a:lnTo>
                      <a:pt x="1578663" y="1828842"/>
                    </a:lnTo>
                    <a:cubicBezTo>
                      <a:pt x="1574117" y="1828178"/>
                      <a:pt x="1569338" y="1827583"/>
                      <a:pt x="1564358" y="1827064"/>
                    </a:cubicBezTo>
                    <a:lnTo>
                      <a:pt x="1562815" y="1826932"/>
                    </a:lnTo>
                    <a:lnTo>
                      <a:pt x="1565866" y="1829183"/>
                    </a:lnTo>
                    <a:cubicBezTo>
                      <a:pt x="1567271" y="1830489"/>
                      <a:pt x="1568381" y="1831849"/>
                      <a:pt x="1569164" y="1833252"/>
                    </a:cubicBezTo>
                    <a:lnTo>
                      <a:pt x="1569402" y="1834114"/>
                    </a:lnTo>
                    <a:lnTo>
                      <a:pt x="1566988" y="1833683"/>
                    </a:lnTo>
                    <a:lnTo>
                      <a:pt x="1551976" y="1832123"/>
                    </a:lnTo>
                    <a:lnTo>
                      <a:pt x="1558698" y="1836855"/>
                    </a:lnTo>
                    <a:lnTo>
                      <a:pt x="1558902" y="1837415"/>
                    </a:lnTo>
                    <a:lnTo>
                      <a:pt x="1556824" y="1837136"/>
                    </a:lnTo>
                    <a:cubicBezTo>
                      <a:pt x="1552910" y="1836704"/>
                      <a:pt x="1548795" y="1836318"/>
                      <a:pt x="1544507" y="1835981"/>
                    </a:cubicBezTo>
                    <a:lnTo>
                      <a:pt x="1543179" y="1835895"/>
                    </a:lnTo>
                    <a:lnTo>
                      <a:pt x="1545806" y="1837358"/>
                    </a:lnTo>
                    <a:cubicBezTo>
                      <a:pt x="1547016" y="1838205"/>
                      <a:pt x="1547971" y="1839089"/>
                      <a:pt x="1548646" y="1840000"/>
                    </a:cubicBezTo>
                    <a:lnTo>
                      <a:pt x="1548850" y="1840560"/>
                    </a:lnTo>
                    <a:lnTo>
                      <a:pt x="1546772" y="1840281"/>
                    </a:lnTo>
                    <a:lnTo>
                      <a:pt x="1498546" y="1837877"/>
                    </a:lnTo>
                    <a:lnTo>
                      <a:pt x="1492252" y="1843529"/>
                    </a:lnTo>
                    <a:lnTo>
                      <a:pt x="1501775" y="1841360"/>
                    </a:lnTo>
                    <a:cubicBezTo>
                      <a:pt x="1506450" y="1841309"/>
                      <a:pt x="1507286" y="1844693"/>
                      <a:pt x="1504327" y="1846609"/>
                    </a:cubicBezTo>
                    <a:lnTo>
                      <a:pt x="1498109" y="1849704"/>
                    </a:lnTo>
                    <a:lnTo>
                      <a:pt x="1501004" y="1855748"/>
                    </a:lnTo>
                    <a:cubicBezTo>
                      <a:pt x="1497288" y="1858236"/>
                      <a:pt x="1478218" y="1866895"/>
                      <a:pt x="1465377" y="1873177"/>
                    </a:cubicBezTo>
                    <a:cubicBezTo>
                      <a:pt x="1465911" y="1871207"/>
                      <a:pt x="1466209" y="1869270"/>
                      <a:pt x="1465634" y="1866574"/>
                    </a:cubicBezTo>
                    <a:cubicBezTo>
                      <a:pt x="1465583" y="1866404"/>
                      <a:pt x="1465533" y="1866235"/>
                      <a:pt x="1465482" y="1866065"/>
                    </a:cubicBezTo>
                    <a:lnTo>
                      <a:pt x="1460509" y="1865731"/>
                    </a:lnTo>
                    <a:lnTo>
                      <a:pt x="1464016" y="1862121"/>
                    </a:lnTo>
                    <a:lnTo>
                      <a:pt x="1463688" y="1861694"/>
                    </a:lnTo>
                    <a:lnTo>
                      <a:pt x="1455901" y="1865579"/>
                    </a:lnTo>
                    <a:cubicBezTo>
                      <a:pt x="1446136" y="1868805"/>
                      <a:pt x="1435655" y="1870539"/>
                      <a:pt x="1425065" y="1869866"/>
                    </a:cubicBezTo>
                    <a:cubicBezTo>
                      <a:pt x="1393295" y="1867847"/>
                      <a:pt x="1358658" y="1841921"/>
                      <a:pt x="1343348" y="1824299"/>
                    </a:cubicBezTo>
                    <a:lnTo>
                      <a:pt x="1341502" y="1822018"/>
                    </a:lnTo>
                    <a:lnTo>
                      <a:pt x="1340939" y="1821324"/>
                    </a:lnTo>
                    <a:lnTo>
                      <a:pt x="1330428" y="1821128"/>
                    </a:lnTo>
                    <a:cubicBezTo>
                      <a:pt x="1325533" y="1821128"/>
                      <a:pt x="1320649" y="1821219"/>
                      <a:pt x="1315792" y="1821400"/>
                    </a:cubicBezTo>
                    <a:lnTo>
                      <a:pt x="1308943" y="1821784"/>
                    </a:lnTo>
                    <a:lnTo>
                      <a:pt x="1305494" y="1824820"/>
                    </a:lnTo>
                    <a:lnTo>
                      <a:pt x="1298569" y="1825931"/>
                    </a:lnTo>
                    <a:lnTo>
                      <a:pt x="1298232" y="1827393"/>
                    </a:lnTo>
                    <a:lnTo>
                      <a:pt x="1296666" y="1827786"/>
                    </a:lnTo>
                    <a:lnTo>
                      <a:pt x="1284479" y="1828190"/>
                    </a:lnTo>
                    <a:lnTo>
                      <a:pt x="1284471" y="1828192"/>
                    </a:lnTo>
                    <a:lnTo>
                      <a:pt x="1284466" y="1828190"/>
                    </a:lnTo>
                    <a:lnTo>
                      <a:pt x="1278199" y="1827373"/>
                    </a:lnTo>
                    <a:lnTo>
                      <a:pt x="1275677" y="1826743"/>
                    </a:lnTo>
                    <a:lnTo>
                      <a:pt x="1276357" y="1825651"/>
                    </a:lnTo>
                    <a:lnTo>
                      <a:pt x="1266709" y="1822631"/>
                    </a:lnTo>
                    <a:lnTo>
                      <a:pt x="1266696" y="1822417"/>
                    </a:lnTo>
                    <a:lnTo>
                      <a:pt x="1266686" y="1822243"/>
                    </a:lnTo>
                    <a:lnTo>
                      <a:pt x="1252650" y="1819903"/>
                    </a:lnTo>
                    <a:lnTo>
                      <a:pt x="1246355" y="1819674"/>
                    </a:lnTo>
                    <a:lnTo>
                      <a:pt x="1245965" y="1819630"/>
                    </a:lnTo>
                    <a:lnTo>
                      <a:pt x="1245109" y="1819244"/>
                    </a:lnTo>
                    <a:cubicBezTo>
                      <a:pt x="1242585" y="1817851"/>
                      <a:pt x="1244414" y="1816614"/>
                      <a:pt x="1251849" y="1815995"/>
                    </a:cubicBezTo>
                    <a:cubicBezTo>
                      <a:pt x="1260953" y="1815237"/>
                      <a:pt x="1264320" y="1813274"/>
                      <a:pt x="1266946" y="1811403"/>
                    </a:cubicBezTo>
                    <a:lnTo>
                      <a:pt x="1268800" y="1810211"/>
                    </a:lnTo>
                    <a:lnTo>
                      <a:pt x="1269470" y="1809244"/>
                    </a:lnTo>
                    <a:lnTo>
                      <a:pt x="1274571" y="1801878"/>
                    </a:lnTo>
                    <a:cubicBezTo>
                      <a:pt x="1278082" y="1797616"/>
                      <a:pt x="1282482" y="1794127"/>
                      <a:pt x="1288295" y="1794405"/>
                    </a:cubicBezTo>
                    <a:cubicBezTo>
                      <a:pt x="1294107" y="1794684"/>
                      <a:pt x="1300201" y="1797727"/>
                      <a:pt x="1304841" y="1801681"/>
                    </a:cubicBezTo>
                    <a:lnTo>
                      <a:pt x="1308001" y="1805248"/>
                    </a:lnTo>
                    <a:lnTo>
                      <a:pt x="1313433" y="1804234"/>
                    </a:lnTo>
                    <a:cubicBezTo>
                      <a:pt x="1318802" y="1803586"/>
                      <a:pt x="1324510" y="1803237"/>
                      <a:pt x="1330428" y="1803237"/>
                    </a:cubicBezTo>
                    <a:cubicBezTo>
                      <a:pt x="1333387" y="1803237"/>
                      <a:pt x="1336294" y="1803324"/>
                      <a:pt x="1339132" y="1803492"/>
                    </a:cubicBezTo>
                    <a:lnTo>
                      <a:pt x="1346064" y="1804112"/>
                    </a:lnTo>
                    <a:lnTo>
                      <a:pt x="1356239" y="1802407"/>
                    </a:lnTo>
                    <a:lnTo>
                      <a:pt x="1365286" y="1802000"/>
                    </a:lnTo>
                    <a:lnTo>
                      <a:pt x="1371859" y="1781519"/>
                    </a:lnTo>
                    <a:cubicBezTo>
                      <a:pt x="1372980" y="1772698"/>
                      <a:pt x="1372523" y="1764654"/>
                      <a:pt x="1371567" y="1757581"/>
                    </a:cubicBezTo>
                    <a:cubicBezTo>
                      <a:pt x="1369655" y="1743433"/>
                      <a:pt x="1350405" y="1747199"/>
                      <a:pt x="1351203" y="1725237"/>
                    </a:cubicBezTo>
                    <a:cubicBezTo>
                      <a:pt x="1352002" y="1703276"/>
                      <a:pt x="1370569" y="1639388"/>
                      <a:pt x="1376359" y="1625812"/>
                    </a:cubicBezTo>
                    <a:cubicBezTo>
                      <a:pt x="1377806" y="1622418"/>
                      <a:pt x="1378892" y="1621682"/>
                      <a:pt x="1379765" y="1622527"/>
                    </a:cubicBezTo>
                    <a:close/>
                    <a:moveTo>
                      <a:pt x="906817" y="1603062"/>
                    </a:moveTo>
                    <a:cubicBezTo>
                      <a:pt x="912630" y="1603341"/>
                      <a:pt x="918724" y="1606384"/>
                      <a:pt x="923364" y="1610338"/>
                    </a:cubicBezTo>
                    <a:lnTo>
                      <a:pt x="926523" y="1613905"/>
                    </a:lnTo>
                    <a:lnTo>
                      <a:pt x="931956" y="1612891"/>
                    </a:lnTo>
                    <a:cubicBezTo>
                      <a:pt x="937324" y="1612243"/>
                      <a:pt x="943032" y="1611894"/>
                      <a:pt x="948951" y="1611894"/>
                    </a:cubicBezTo>
                    <a:cubicBezTo>
                      <a:pt x="951910" y="1611894"/>
                      <a:pt x="954816" y="1611981"/>
                      <a:pt x="957654" y="1612149"/>
                    </a:cubicBezTo>
                    <a:lnTo>
                      <a:pt x="964587" y="1612769"/>
                    </a:lnTo>
                    <a:lnTo>
                      <a:pt x="974761" y="1611064"/>
                    </a:lnTo>
                    <a:lnTo>
                      <a:pt x="1004163" y="1609743"/>
                    </a:lnTo>
                    <a:lnTo>
                      <a:pt x="1007102" y="1609399"/>
                    </a:lnTo>
                    <a:lnTo>
                      <a:pt x="1053700" y="1610267"/>
                    </a:lnTo>
                    <a:lnTo>
                      <a:pt x="1055792" y="1611454"/>
                    </a:lnTo>
                    <a:lnTo>
                      <a:pt x="1096034" y="1614788"/>
                    </a:lnTo>
                    <a:lnTo>
                      <a:pt x="1113978" y="1619298"/>
                    </a:lnTo>
                    <a:lnTo>
                      <a:pt x="1133488" y="1617396"/>
                    </a:lnTo>
                    <a:cubicBezTo>
                      <a:pt x="1165981" y="1617396"/>
                      <a:pt x="1193091" y="1625841"/>
                      <a:pt x="1199361" y="1637068"/>
                    </a:cubicBezTo>
                    <a:lnTo>
                      <a:pt x="1199598" y="1637930"/>
                    </a:lnTo>
                    <a:lnTo>
                      <a:pt x="1197184" y="1637499"/>
                    </a:lnTo>
                    <a:cubicBezTo>
                      <a:pt x="1192639" y="1636835"/>
                      <a:pt x="1187860" y="1636240"/>
                      <a:pt x="1182879" y="1635721"/>
                    </a:cubicBezTo>
                    <a:lnTo>
                      <a:pt x="1181337" y="1635590"/>
                    </a:lnTo>
                    <a:lnTo>
                      <a:pt x="1184388" y="1637841"/>
                    </a:lnTo>
                    <a:cubicBezTo>
                      <a:pt x="1185793" y="1639146"/>
                      <a:pt x="1186902" y="1640506"/>
                      <a:pt x="1187686" y="1641909"/>
                    </a:cubicBezTo>
                    <a:lnTo>
                      <a:pt x="1187923" y="1642772"/>
                    </a:lnTo>
                    <a:lnTo>
                      <a:pt x="1185509" y="1642341"/>
                    </a:lnTo>
                    <a:lnTo>
                      <a:pt x="1170497" y="1640780"/>
                    </a:lnTo>
                    <a:lnTo>
                      <a:pt x="1177219" y="1645513"/>
                    </a:lnTo>
                    <a:lnTo>
                      <a:pt x="1177423" y="1646073"/>
                    </a:lnTo>
                    <a:lnTo>
                      <a:pt x="1175345" y="1645793"/>
                    </a:lnTo>
                    <a:cubicBezTo>
                      <a:pt x="1171432" y="1645362"/>
                      <a:pt x="1167317" y="1644975"/>
                      <a:pt x="1163029" y="1644638"/>
                    </a:cubicBezTo>
                    <a:lnTo>
                      <a:pt x="1161701" y="1644553"/>
                    </a:lnTo>
                    <a:lnTo>
                      <a:pt x="1164328" y="1646015"/>
                    </a:lnTo>
                    <a:cubicBezTo>
                      <a:pt x="1165537" y="1646863"/>
                      <a:pt x="1166492" y="1647746"/>
                      <a:pt x="1167167" y="1648658"/>
                    </a:cubicBezTo>
                    <a:lnTo>
                      <a:pt x="1167371" y="1649218"/>
                    </a:lnTo>
                    <a:lnTo>
                      <a:pt x="1165293" y="1648938"/>
                    </a:lnTo>
                    <a:lnTo>
                      <a:pt x="1117067" y="1646535"/>
                    </a:lnTo>
                    <a:lnTo>
                      <a:pt x="1110775" y="1652185"/>
                    </a:lnTo>
                    <a:lnTo>
                      <a:pt x="1120297" y="1650016"/>
                    </a:lnTo>
                    <a:cubicBezTo>
                      <a:pt x="1124972" y="1649965"/>
                      <a:pt x="1125808" y="1653349"/>
                      <a:pt x="1122849" y="1655265"/>
                    </a:cubicBezTo>
                    <a:lnTo>
                      <a:pt x="1116632" y="1658360"/>
                    </a:lnTo>
                    <a:lnTo>
                      <a:pt x="1119526" y="1664405"/>
                    </a:lnTo>
                    <a:cubicBezTo>
                      <a:pt x="1115811" y="1666893"/>
                      <a:pt x="1096741" y="1675552"/>
                      <a:pt x="1083900" y="1681834"/>
                    </a:cubicBezTo>
                    <a:cubicBezTo>
                      <a:pt x="1084434" y="1679864"/>
                      <a:pt x="1084732" y="1677927"/>
                      <a:pt x="1084157" y="1675231"/>
                    </a:cubicBezTo>
                    <a:cubicBezTo>
                      <a:pt x="1084106" y="1675061"/>
                      <a:pt x="1084055" y="1674892"/>
                      <a:pt x="1084005" y="1674722"/>
                    </a:cubicBezTo>
                    <a:lnTo>
                      <a:pt x="1079032" y="1674388"/>
                    </a:lnTo>
                    <a:lnTo>
                      <a:pt x="1082539" y="1670778"/>
                    </a:lnTo>
                    <a:lnTo>
                      <a:pt x="1082210" y="1670351"/>
                    </a:lnTo>
                    <a:lnTo>
                      <a:pt x="1074423" y="1674236"/>
                    </a:lnTo>
                    <a:cubicBezTo>
                      <a:pt x="1064658" y="1677462"/>
                      <a:pt x="1054177" y="1679196"/>
                      <a:pt x="1043587" y="1678523"/>
                    </a:cubicBezTo>
                    <a:cubicBezTo>
                      <a:pt x="1035645" y="1678018"/>
                      <a:pt x="1027523" y="1676019"/>
                      <a:pt x="1019569" y="1673029"/>
                    </a:cubicBezTo>
                    <a:lnTo>
                      <a:pt x="1016430" y="1671469"/>
                    </a:lnTo>
                    <a:lnTo>
                      <a:pt x="1016269" y="1671987"/>
                    </a:lnTo>
                    <a:cubicBezTo>
                      <a:pt x="1014983" y="1679172"/>
                      <a:pt x="1013812" y="1687149"/>
                      <a:pt x="1011280" y="1695049"/>
                    </a:cubicBezTo>
                    <a:cubicBezTo>
                      <a:pt x="1006218" y="1710849"/>
                      <a:pt x="1001694" y="1711260"/>
                      <a:pt x="1000616" y="1722630"/>
                    </a:cubicBezTo>
                    <a:cubicBezTo>
                      <a:pt x="999539" y="1734001"/>
                      <a:pt x="990565" y="1743721"/>
                      <a:pt x="988016" y="1745179"/>
                    </a:cubicBezTo>
                    <a:cubicBezTo>
                      <a:pt x="985466" y="1746636"/>
                      <a:pt x="987978" y="1731554"/>
                      <a:pt x="985321" y="1731374"/>
                    </a:cubicBezTo>
                    <a:cubicBezTo>
                      <a:pt x="982664" y="1731195"/>
                      <a:pt x="974442" y="1745145"/>
                      <a:pt x="972072" y="1744102"/>
                    </a:cubicBezTo>
                    <a:cubicBezTo>
                      <a:pt x="969702" y="1743058"/>
                      <a:pt x="973203" y="1725850"/>
                      <a:pt x="971102" y="1725114"/>
                    </a:cubicBezTo>
                    <a:cubicBezTo>
                      <a:pt x="969001" y="1724378"/>
                      <a:pt x="960850" y="1743347"/>
                      <a:pt x="959467" y="1739688"/>
                    </a:cubicBezTo>
                    <a:cubicBezTo>
                      <a:pt x="958085" y="1736029"/>
                      <a:pt x="963221" y="1719524"/>
                      <a:pt x="962808" y="1703161"/>
                    </a:cubicBezTo>
                    <a:cubicBezTo>
                      <a:pt x="962396" y="1686798"/>
                      <a:pt x="952851" y="1655615"/>
                      <a:pt x="956992" y="1641510"/>
                    </a:cubicBezTo>
                    <a:lnTo>
                      <a:pt x="963614" y="1634395"/>
                    </a:lnTo>
                    <a:lnTo>
                      <a:pt x="961871" y="1632956"/>
                    </a:lnTo>
                    <a:lnTo>
                      <a:pt x="960045" y="1630700"/>
                    </a:lnTo>
                    <a:lnTo>
                      <a:pt x="959462" y="1629981"/>
                    </a:lnTo>
                    <a:lnTo>
                      <a:pt x="948951" y="1629785"/>
                    </a:lnTo>
                    <a:cubicBezTo>
                      <a:pt x="944055" y="1629785"/>
                      <a:pt x="939171" y="1629876"/>
                      <a:pt x="934315" y="1630057"/>
                    </a:cubicBezTo>
                    <a:lnTo>
                      <a:pt x="927466" y="1630441"/>
                    </a:lnTo>
                    <a:lnTo>
                      <a:pt x="924017" y="1633477"/>
                    </a:lnTo>
                    <a:lnTo>
                      <a:pt x="917092" y="1634587"/>
                    </a:lnTo>
                    <a:lnTo>
                      <a:pt x="916755" y="1636050"/>
                    </a:lnTo>
                    <a:lnTo>
                      <a:pt x="915189" y="1636443"/>
                    </a:lnTo>
                    <a:lnTo>
                      <a:pt x="903002" y="1636847"/>
                    </a:lnTo>
                    <a:lnTo>
                      <a:pt x="902994" y="1636849"/>
                    </a:lnTo>
                    <a:lnTo>
                      <a:pt x="902988" y="1636847"/>
                    </a:lnTo>
                    <a:lnTo>
                      <a:pt x="896721" y="1636030"/>
                    </a:lnTo>
                    <a:lnTo>
                      <a:pt x="894200" y="1635400"/>
                    </a:lnTo>
                    <a:lnTo>
                      <a:pt x="894880" y="1634308"/>
                    </a:lnTo>
                    <a:lnTo>
                      <a:pt x="885232" y="1631288"/>
                    </a:lnTo>
                    <a:lnTo>
                      <a:pt x="885232" y="1631277"/>
                    </a:lnTo>
                    <a:lnTo>
                      <a:pt x="885208" y="1630900"/>
                    </a:lnTo>
                    <a:lnTo>
                      <a:pt x="871173" y="1628560"/>
                    </a:lnTo>
                    <a:lnTo>
                      <a:pt x="864878" y="1628331"/>
                    </a:lnTo>
                    <a:lnTo>
                      <a:pt x="864488" y="1628287"/>
                    </a:lnTo>
                    <a:lnTo>
                      <a:pt x="863631" y="1627901"/>
                    </a:lnTo>
                    <a:cubicBezTo>
                      <a:pt x="861108" y="1626508"/>
                      <a:pt x="862936" y="1625271"/>
                      <a:pt x="870372" y="1624652"/>
                    </a:cubicBezTo>
                    <a:cubicBezTo>
                      <a:pt x="879476" y="1623894"/>
                      <a:pt x="882843" y="1621931"/>
                      <a:pt x="885468" y="1620060"/>
                    </a:cubicBezTo>
                    <a:lnTo>
                      <a:pt x="887322" y="1618869"/>
                    </a:lnTo>
                    <a:lnTo>
                      <a:pt x="893094" y="1610535"/>
                    </a:lnTo>
                    <a:cubicBezTo>
                      <a:pt x="896605" y="1606273"/>
                      <a:pt x="901005" y="1602784"/>
                      <a:pt x="906817" y="1603062"/>
                    </a:cubicBezTo>
                    <a:close/>
                    <a:moveTo>
                      <a:pt x="556409" y="1328472"/>
                    </a:moveTo>
                    <a:cubicBezTo>
                      <a:pt x="559029" y="1331009"/>
                      <a:pt x="559741" y="1347779"/>
                      <a:pt x="562586" y="1349726"/>
                    </a:cubicBezTo>
                    <a:cubicBezTo>
                      <a:pt x="566379" y="1352321"/>
                      <a:pt x="573167" y="1345533"/>
                      <a:pt x="575762" y="1347330"/>
                    </a:cubicBezTo>
                    <a:cubicBezTo>
                      <a:pt x="578358" y="1349127"/>
                      <a:pt x="576352" y="1357907"/>
                      <a:pt x="578158" y="1360507"/>
                    </a:cubicBezTo>
                    <a:cubicBezTo>
                      <a:pt x="579964" y="1363107"/>
                      <a:pt x="584704" y="1358923"/>
                      <a:pt x="586598" y="1362930"/>
                    </a:cubicBezTo>
                    <a:cubicBezTo>
                      <a:pt x="588493" y="1366937"/>
                      <a:pt x="587546" y="1379867"/>
                      <a:pt x="589524" y="1384547"/>
                    </a:cubicBezTo>
                    <a:cubicBezTo>
                      <a:pt x="591503" y="1389227"/>
                      <a:pt x="597766" y="1387432"/>
                      <a:pt x="598467" y="1391012"/>
                    </a:cubicBezTo>
                    <a:cubicBezTo>
                      <a:pt x="599168" y="1394592"/>
                      <a:pt x="592723" y="1402925"/>
                      <a:pt x="593731" y="1406027"/>
                    </a:cubicBezTo>
                    <a:cubicBezTo>
                      <a:pt x="594738" y="1409128"/>
                      <a:pt x="602715" y="1406626"/>
                      <a:pt x="604512" y="1409620"/>
                    </a:cubicBezTo>
                    <a:cubicBezTo>
                      <a:pt x="606309" y="1412615"/>
                      <a:pt x="598972" y="1412999"/>
                      <a:pt x="604512" y="1423995"/>
                    </a:cubicBezTo>
                    <a:cubicBezTo>
                      <a:pt x="610051" y="1434991"/>
                      <a:pt x="636618" y="1457644"/>
                      <a:pt x="637751" y="1475596"/>
                    </a:cubicBezTo>
                    <a:cubicBezTo>
                      <a:pt x="638034" y="1480084"/>
                      <a:pt x="639863" y="1486206"/>
                      <a:pt x="641611" y="1492772"/>
                    </a:cubicBezTo>
                    <a:lnTo>
                      <a:pt x="644769" y="1511299"/>
                    </a:lnTo>
                    <a:lnTo>
                      <a:pt x="654156" y="1512076"/>
                    </a:lnTo>
                    <a:lnTo>
                      <a:pt x="672099" y="1516586"/>
                    </a:lnTo>
                    <a:lnTo>
                      <a:pt x="691610" y="1514683"/>
                    </a:lnTo>
                    <a:cubicBezTo>
                      <a:pt x="724103" y="1514683"/>
                      <a:pt x="751213" y="1523128"/>
                      <a:pt x="757483" y="1534355"/>
                    </a:cubicBezTo>
                    <a:lnTo>
                      <a:pt x="757720" y="1535217"/>
                    </a:lnTo>
                    <a:lnTo>
                      <a:pt x="755307" y="1534787"/>
                    </a:lnTo>
                    <a:cubicBezTo>
                      <a:pt x="750761" y="1534123"/>
                      <a:pt x="745982" y="1533528"/>
                      <a:pt x="741001" y="1533009"/>
                    </a:cubicBezTo>
                    <a:lnTo>
                      <a:pt x="739459" y="1532877"/>
                    </a:lnTo>
                    <a:lnTo>
                      <a:pt x="742510" y="1535128"/>
                    </a:lnTo>
                    <a:cubicBezTo>
                      <a:pt x="743915" y="1536434"/>
                      <a:pt x="745024" y="1537794"/>
                      <a:pt x="745808" y="1539197"/>
                    </a:cubicBezTo>
                    <a:lnTo>
                      <a:pt x="746045" y="1540059"/>
                    </a:lnTo>
                    <a:lnTo>
                      <a:pt x="743632" y="1539628"/>
                    </a:lnTo>
                    <a:lnTo>
                      <a:pt x="728620" y="1538068"/>
                    </a:lnTo>
                    <a:lnTo>
                      <a:pt x="735341" y="1542800"/>
                    </a:lnTo>
                    <a:lnTo>
                      <a:pt x="735546" y="1543360"/>
                    </a:lnTo>
                    <a:lnTo>
                      <a:pt x="733468" y="1543081"/>
                    </a:lnTo>
                    <a:cubicBezTo>
                      <a:pt x="729554" y="1542649"/>
                      <a:pt x="725439" y="1542263"/>
                      <a:pt x="721151" y="1541926"/>
                    </a:cubicBezTo>
                    <a:lnTo>
                      <a:pt x="719823" y="1541840"/>
                    </a:lnTo>
                    <a:lnTo>
                      <a:pt x="722450" y="1543303"/>
                    </a:lnTo>
                    <a:cubicBezTo>
                      <a:pt x="723659" y="1544150"/>
                      <a:pt x="724615" y="1545034"/>
                      <a:pt x="725289" y="1545945"/>
                    </a:cubicBezTo>
                    <a:lnTo>
                      <a:pt x="725494" y="1546505"/>
                    </a:lnTo>
                    <a:lnTo>
                      <a:pt x="723416" y="1546226"/>
                    </a:lnTo>
                    <a:lnTo>
                      <a:pt x="675190" y="1543822"/>
                    </a:lnTo>
                    <a:lnTo>
                      <a:pt x="668896" y="1549474"/>
                    </a:lnTo>
                    <a:lnTo>
                      <a:pt x="678418" y="1547305"/>
                    </a:lnTo>
                    <a:cubicBezTo>
                      <a:pt x="683094" y="1547254"/>
                      <a:pt x="683930" y="1550638"/>
                      <a:pt x="680971" y="1552554"/>
                    </a:cubicBezTo>
                    <a:lnTo>
                      <a:pt x="674754" y="1555649"/>
                    </a:lnTo>
                    <a:lnTo>
                      <a:pt x="677647" y="1561693"/>
                    </a:lnTo>
                    <a:cubicBezTo>
                      <a:pt x="673932" y="1564181"/>
                      <a:pt x="654862" y="1572840"/>
                      <a:pt x="642021" y="1579122"/>
                    </a:cubicBezTo>
                    <a:cubicBezTo>
                      <a:pt x="642555" y="1577152"/>
                      <a:pt x="642853" y="1575215"/>
                      <a:pt x="642278" y="1572519"/>
                    </a:cubicBezTo>
                    <a:cubicBezTo>
                      <a:pt x="642227" y="1572349"/>
                      <a:pt x="642176" y="1572180"/>
                      <a:pt x="642126" y="1572010"/>
                    </a:cubicBezTo>
                    <a:lnTo>
                      <a:pt x="637153" y="1571676"/>
                    </a:lnTo>
                    <a:lnTo>
                      <a:pt x="640660" y="1568066"/>
                    </a:lnTo>
                    <a:lnTo>
                      <a:pt x="640332" y="1567639"/>
                    </a:lnTo>
                    <a:lnTo>
                      <a:pt x="632545" y="1571524"/>
                    </a:lnTo>
                    <a:cubicBezTo>
                      <a:pt x="622780" y="1574750"/>
                      <a:pt x="612299" y="1576484"/>
                      <a:pt x="601709" y="1575811"/>
                    </a:cubicBezTo>
                    <a:cubicBezTo>
                      <a:pt x="569939" y="1573792"/>
                      <a:pt x="535302" y="1547866"/>
                      <a:pt x="519992" y="1530244"/>
                    </a:cubicBezTo>
                    <a:lnTo>
                      <a:pt x="518415" y="1528297"/>
                    </a:lnTo>
                    <a:lnTo>
                      <a:pt x="517583" y="1527269"/>
                    </a:lnTo>
                    <a:lnTo>
                      <a:pt x="507072" y="1527073"/>
                    </a:lnTo>
                    <a:cubicBezTo>
                      <a:pt x="502176" y="1527073"/>
                      <a:pt x="497292" y="1527164"/>
                      <a:pt x="492436" y="1527345"/>
                    </a:cubicBezTo>
                    <a:lnTo>
                      <a:pt x="485587" y="1527729"/>
                    </a:lnTo>
                    <a:lnTo>
                      <a:pt x="482138" y="1530765"/>
                    </a:lnTo>
                    <a:lnTo>
                      <a:pt x="475213" y="1531875"/>
                    </a:lnTo>
                    <a:lnTo>
                      <a:pt x="474876" y="1533338"/>
                    </a:lnTo>
                    <a:lnTo>
                      <a:pt x="473310" y="1533731"/>
                    </a:lnTo>
                    <a:lnTo>
                      <a:pt x="461123" y="1534135"/>
                    </a:lnTo>
                    <a:lnTo>
                      <a:pt x="461115" y="1534137"/>
                    </a:lnTo>
                    <a:lnTo>
                      <a:pt x="461109" y="1534135"/>
                    </a:lnTo>
                    <a:lnTo>
                      <a:pt x="454842" y="1533318"/>
                    </a:lnTo>
                    <a:lnTo>
                      <a:pt x="452321" y="1532688"/>
                    </a:lnTo>
                    <a:lnTo>
                      <a:pt x="453001" y="1531596"/>
                    </a:lnTo>
                    <a:lnTo>
                      <a:pt x="443353" y="1528576"/>
                    </a:lnTo>
                    <a:lnTo>
                      <a:pt x="443350" y="1528529"/>
                    </a:lnTo>
                    <a:lnTo>
                      <a:pt x="443330" y="1528188"/>
                    </a:lnTo>
                    <a:lnTo>
                      <a:pt x="429294" y="1525848"/>
                    </a:lnTo>
                    <a:lnTo>
                      <a:pt x="422999" y="1525619"/>
                    </a:lnTo>
                    <a:lnTo>
                      <a:pt x="422609" y="1525575"/>
                    </a:lnTo>
                    <a:lnTo>
                      <a:pt x="421752" y="1525189"/>
                    </a:lnTo>
                    <a:cubicBezTo>
                      <a:pt x="419229" y="1523796"/>
                      <a:pt x="421057" y="1522559"/>
                      <a:pt x="428493" y="1521940"/>
                    </a:cubicBezTo>
                    <a:cubicBezTo>
                      <a:pt x="437597" y="1521182"/>
                      <a:pt x="440964" y="1519219"/>
                      <a:pt x="443589" y="1517348"/>
                    </a:cubicBezTo>
                    <a:lnTo>
                      <a:pt x="445443" y="1516157"/>
                    </a:lnTo>
                    <a:lnTo>
                      <a:pt x="451215" y="1507823"/>
                    </a:lnTo>
                    <a:cubicBezTo>
                      <a:pt x="454726" y="1503561"/>
                      <a:pt x="459126" y="1500072"/>
                      <a:pt x="464938" y="1500350"/>
                    </a:cubicBezTo>
                    <a:cubicBezTo>
                      <a:pt x="470751" y="1500629"/>
                      <a:pt x="476845" y="1503672"/>
                      <a:pt x="481485" y="1507626"/>
                    </a:cubicBezTo>
                    <a:lnTo>
                      <a:pt x="484645" y="1511193"/>
                    </a:lnTo>
                    <a:lnTo>
                      <a:pt x="485634" y="1511008"/>
                    </a:lnTo>
                    <a:lnTo>
                      <a:pt x="490077" y="1510179"/>
                    </a:lnTo>
                    <a:cubicBezTo>
                      <a:pt x="495446" y="1509531"/>
                      <a:pt x="501154" y="1509182"/>
                      <a:pt x="507072" y="1509182"/>
                    </a:cubicBezTo>
                    <a:cubicBezTo>
                      <a:pt x="510031" y="1509182"/>
                      <a:pt x="512937" y="1509269"/>
                      <a:pt x="515775" y="1509437"/>
                    </a:cubicBezTo>
                    <a:lnTo>
                      <a:pt x="522708" y="1510057"/>
                    </a:lnTo>
                    <a:lnTo>
                      <a:pt x="532883" y="1508352"/>
                    </a:lnTo>
                    <a:lnTo>
                      <a:pt x="541930" y="1507945"/>
                    </a:lnTo>
                    <a:lnTo>
                      <a:pt x="548503" y="1487464"/>
                    </a:lnTo>
                    <a:cubicBezTo>
                      <a:pt x="549624" y="1478643"/>
                      <a:pt x="549167" y="1470600"/>
                      <a:pt x="548211" y="1463526"/>
                    </a:cubicBezTo>
                    <a:cubicBezTo>
                      <a:pt x="546298" y="1449378"/>
                      <a:pt x="527048" y="1453144"/>
                      <a:pt x="527847" y="1431182"/>
                    </a:cubicBezTo>
                    <a:cubicBezTo>
                      <a:pt x="528646" y="1409221"/>
                      <a:pt x="547213" y="1345333"/>
                      <a:pt x="553002" y="1331757"/>
                    </a:cubicBezTo>
                    <a:cubicBezTo>
                      <a:pt x="554450" y="1328363"/>
                      <a:pt x="555535" y="1327627"/>
                      <a:pt x="556409" y="1328472"/>
                    </a:cubicBezTo>
                    <a:close/>
                    <a:moveTo>
                      <a:pt x="44254" y="1245294"/>
                    </a:moveTo>
                    <a:cubicBezTo>
                      <a:pt x="50067" y="1245573"/>
                      <a:pt x="56161" y="1248616"/>
                      <a:pt x="60801" y="1252570"/>
                    </a:cubicBezTo>
                    <a:lnTo>
                      <a:pt x="63960" y="1256137"/>
                    </a:lnTo>
                    <a:lnTo>
                      <a:pt x="69393" y="1255123"/>
                    </a:lnTo>
                    <a:cubicBezTo>
                      <a:pt x="74761" y="1254475"/>
                      <a:pt x="80469" y="1254126"/>
                      <a:pt x="86388" y="1254126"/>
                    </a:cubicBezTo>
                    <a:cubicBezTo>
                      <a:pt x="89347" y="1254126"/>
                      <a:pt x="92253" y="1254213"/>
                      <a:pt x="95091" y="1254381"/>
                    </a:cubicBezTo>
                    <a:lnTo>
                      <a:pt x="102024" y="1255001"/>
                    </a:lnTo>
                    <a:lnTo>
                      <a:pt x="112198" y="1253296"/>
                    </a:lnTo>
                    <a:lnTo>
                      <a:pt x="133694" y="1253111"/>
                    </a:lnTo>
                    <a:lnTo>
                      <a:pt x="133966" y="1252869"/>
                    </a:lnTo>
                    <a:cubicBezTo>
                      <a:pt x="136459" y="1250814"/>
                      <a:pt x="139235" y="1249869"/>
                      <a:pt x="144539" y="1251631"/>
                    </a:cubicBezTo>
                    <a:lnTo>
                      <a:pt x="191137" y="1252499"/>
                    </a:lnTo>
                    <a:lnTo>
                      <a:pt x="193229" y="1253686"/>
                    </a:lnTo>
                    <a:lnTo>
                      <a:pt x="233471" y="1257020"/>
                    </a:lnTo>
                    <a:lnTo>
                      <a:pt x="251415" y="1261530"/>
                    </a:lnTo>
                    <a:lnTo>
                      <a:pt x="270925" y="1259628"/>
                    </a:lnTo>
                    <a:cubicBezTo>
                      <a:pt x="303418" y="1259628"/>
                      <a:pt x="330528" y="1268073"/>
                      <a:pt x="336798" y="1279300"/>
                    </a:cubicBezTo>
                    <a:lnTo>
                      <a:pt x="337035" y="1280162"/>
                    </a:lnTo>
                    <a:lnTo>
                      <a:pt x="334621" y="1279731"/>
                    </a:lnTo>
                    <a:cubicBezTo>
                      <a:pt x="330076" y="1279067"/>
                      <a:pt x="325297" y="1278472"/>
                      <a:pt x="320316" y="1277953"/>
                    </a:cubicBezTo>
                    <a:lnTo>
                      <a:pt x="318774" y="1277822"/>
                    </a:lnTo>
                    <a:lnTo>
                      <a:pt x="321825" y="1280073"/>
                    </a:lnTo>
                    <a:cubicBezTo>
                      <a:pt x="323230" y="1281378"/>
                      <a:pt x="324339" y="1282738"/>
                      <a:pt x="325123" y="1284141"/>
                    </a:cubicBezTo>
                    <a:lnTo>
                      <a:pt x="325360" y="1285004"/>
                    </a:lnTo>
                    <a:lnTo>
                      <a:pt x="322946" y="1284573"/>
                    </a:lnTo>
                    <a:lnTo>
                      <a:pt x="307934" y="1283012"/>
                    </a:lnTo>
                    <a:lnTo>
                      <a:pt x="314656" y="1287745"/>
                    </a:lnTo>
                    <a:lnTo>
                      <a:pt x="314860" y="1288305"/>
                    </a:lnTo>
                    <a:lnTo>
                      <a:pt x="312782" y="1288025"/>
                    </a:lnTo>
                    <a:cubicBezTo>
                      <a:pt x="308869" y="1287594"/>
                      <a:pt x="304754" y="1287207"/>
                      <a:pt x="300466" y="1286870"/>
                    </a:cubicBezTo>
                    <a:lnTo>
                      <a:pt x="299138" y="1286785"/>
                    </a:lnTo>
                    <a:lnTo>
                      <a:pt x="301765" y="1288247"/>
                    </a:lnTo>
                    <a:cubicBezTo>
                      <a:pt x="302974" y="1289095"/>
                      <a:pt x="303929" y="1289978"/>
                      <a:pt x="304604" y="1290890"/>
                    </a:cubicBezTo>
                    <a:lnTo>
                      <a:pt x="304808" y="1291450"/>
                    </a:lnTo>
                    <a:lnTo>
                      <a:pt x="302730" y="1291170"/>
                    </a:lnTo>
                    <a:lnTo>
                      <a:pt x="254504" y="1288767"/>
                    </a:lnTo>
                    <a:lnTo>
                      <a:pt x="248212" y="1294417"/>
                    </a:lnTo>
                    <a:lnTo>
                      <a:pt x="257734" y="1292248"/>
                    </a:lnTo>
                    <a:cubicBezTo>
                      <a:pt x="262409" y="1292197"/>
                      <a:pt x="263245" y="1295581"/>
                      <a:pt x="260286" y="1297497"/>
                    </a:cubicBezTo>
                    <a:lnTo>
                      <a:pt x="254069" y="1300592"/>
                    </a:lnTo>
                    <a:lnTo>
                      <a:pt x="256963" y="1306637"/>
                    </a:lnTo>
                    <a:cubicBezTo>
                      <a:pt x="253248" y="1309125"/>
                      <a:pt x="234178" y="1317784"/>
                      <a:pt x="221337" y="1324066"/>
                    </a:cubicBezTo>
                    <a:cubicBezTo>
                      <a:pt x="221871" y="1322096"/>
                      <a:pt x="222169" y="1320159"/>
                      <a:pt x="221594" y="1317463"/>
                    </a:cubicBezTo>
                    <a:cubicBezTo>
                      <a:pt x="221543" y="1317293"/>
                      <a:pt x="221492" y="1317124"/>
                      <a:pt x="221442" y="1316954"/>
                    </a:cubicBezTo>
                    <a:lnTo>
                      <a:pt x="216469" y="1316620"/>
                    </a:lnTo>
                    <a:lnTo>
                      <a:pt x="219976" y="1313010"/>
                    </a:lnTo>
                    <a:lnTo>
                      <a:pt x="219648" y="1312583"/>
                    </a:lnTo>
                    <a:lnTo>
                      <a:pt x="211860" y="1316468"/>
                    </a:lnTo>
                    <a:cubicBezTo>
                      <a:pt x="202095" y="1319694"/>
                      <a:pt x="191614" y="1321428"/>
                      <a:pt x="181024" y="1320755"/>
                    </a:cubicBezTo>
                    <a:cubicBezTo>
                      <a:pt x="173082" y="1320250"/>
                      <a:pt x="164960" y="1318251"/>
                      <a:pt x="157006" y="1315261"/>
                    </a:cubicBezTo>
                    <a:lnTo>
                      <a:pt x="153867" y="1313701"/>
                    </a:lnTo>
                    <a:lnTo>
                      <a:pt x="153706" y="1314220"/>
                    </a:lnTo>
                    <a:cubicBezTo>
                      <a:pt x="152420" y="1321404"/>
                      <a:pt x="151249" y="1329381"/>
                      <a:pt x="148717" y="1337281"/>
                    </a:cubicBezTo>
                    <a:cubicBezTo>
                      <a:pt x="143655" y="1353081"/>
                      <a:pt x="139131" y="1353492"/>
                      <a:pt x="138053" y="1364862"/>
                    </a:cubicBezTo>
                    <a:cubicBezTo>
                      <a:pt x="136976" y="1376233"/>
                      <a:pt x="128002" y="1385953"/>
                      <a:pt x="125453" y="1387411"/>
                    </a:cubicBezTo>
                    <a:cubicBezTo>
                      <a:pt x="122903" y="1388868"/>
                      <a:pt x="125415" y="1373786"/>
                      <a:pt x="122758" y="1373606"/>
                    </a:cubicBezTo>
                    <a:cubicBezTo>
                      <a:pt x="120101" y="1373427"/>
                      <a:pt x="111879" y="1387377"/>
                      <a:pt x="109509" y="1386334"/>
                    </a:cubicBezTo>
                    <a:cubicBezTo>
                      <a:pt x="107139" y="1385290"/>
                      <a:pt x="110640" y="1368082"/>
                      <a:pt x="108539" y="1367346"/>
                    </a:cubicBezTo>
                    <a:cubicBezTo>
                      <a:pt x="106438" y="1366610"/>
                      <a:pt x="98287" y="1385579"/>
                      <a:pt x="96904" y="1381920"/>
                    </a:cubicBezTo>
                    <a:cubicBezTo>
                      <a:pt x="95522" y="1378261"/>
                      <a:pt x="100658" y="1361756"/>
                      <a:pt x="100245" y="1345393"/>
                    </a:cubicBezTo>
                    <a:cubicBezTo>
                      <a:pt x="99833" y="1329030"/>
                      <a:pt x="90288" y="1297847"/>
                      <a:pt x="94429" y="1283742"/>
                    </a:cubicBezTo>
                    <a:lnTo>
                      <a:pt x="101051" y="1276627"/>
                    </a:lnTo>
                    <a:lnTo>
                      <a:pt x="99308" y="1275188"/>
                    </a:lnTo>
                    <a:lnTo>
                      <a:pt x="97464" y="1272910"/>
                    </a:lnTo>
                    <a:lnTo>
                      <a:pt x="96899" y="1272213"/>
                    </a:lnTo>
                    <a:lnTo>
                      <a:pt x="86388" y="1272017"/>
                    </a:lnTo>
                    <a:cubicBezTo>
                      <a:pt x="81492" y="1272017"/>
                      <a:pt x="76608" y="1272108"/>
                      <a:pt x="71752" y="1272289"/>
                    </a:cubicBezTo>
                    <a:lnTo>
                      <a:pt x="64903" y="1272673"/>
                    </a:lnTo>
                    <a:lnTo>
                      <a:pt x="61454" y="1275709"/>
                    </a:lnTo>
                    <a:lnTo>
                      <a:pt x="54529" y="1276819"/>
                    </a:lnTo>
                    <a:lnTo>
                      <a:pt x="54192" y="1278282"/>
                    </a:lnTo>
                    <a:lnTo>
                      <a:pt x="52626" y="1278675"/>
                    </a:lnTo>
                    <a:lnTo>
                      <a:pt x="40439" y="1279079"/>
                    </a:lnTo>
                    <a:lnTo>
                      <a:pt x="40431" y="1279081"/>
                    </a:lnTo>
                    <a:lnTo>
                      <a:pt x="40425" y="1279079"/>
                    </a:lnTo>
                    <a:lnTo>
                      <a:pt x="34158" y="1278262"/>
                    </a:lnTo>
                    <a:lnTo>
                      <a:pt x="31637" y="1277632"/>
                    </a:lnTo>
                    <a:lnTo>
                      <a:pt x="32317" y="1276540"/>
                    </a:lnTo>
                    <a:lnTo>
                      <a:pt x="22669" y="1273520"/>
                    </a:lnTo>
                    <a:lnTo>
                      <a:pt x="22669" y="1273508"/>
                    </a:lnTo>
                    <a:lnTo>
                      <a:pt x="22645" y="1273132"/>
                    </a:lnTo>
                    <a:lnTo>
                      <a:pt x="8610" y="1270792"/>
                    </a:lnTo>
                    <a:lnTo>
                      <a:pt x="2315" y="1270563"/>
                    </a:lnTo>
                    <a:lnTo>
                      <a:pt x="1925" y="1270519"/>
                    </a:lnTo>
                    <a:lnTo>
                      <a:pt x="1068" y="1270133"/>
                    </a:lnTo>
                    <a:cubicBezTo>
                      <a:pt x="-1455" y="1268740"/>
                      <a:pt x="373" y="1267503"/>
                      <a:pt x="7809" y="1266884"/>
                    </a:cubicBezTo>
                    <a:cubicBezTo>
                      <a:pt x="16913" y="1266126"/>
                      <a:pt x="20280" y="1264163"/>
                      <a:pt x="22905" y="1262292"/>
                    </a:cubicBezTo>
                    <a:lnTo>
                      <a:pt x="24759" y="1261101"/>
                    </a:lnTo>
                    <a:lnTo>
                      <a:pt x="30531" y="1252767"/>
                    </a:lnTo>
                    <a:cubicBezTo>
                      <a:pt x="34042" y="1248505"/>
                      <a:pt x="38442" y="1245016"/>
                      <a:pt x="44254" y="1245294"/>
                    </a:cubicBezTo>
                    <a:close/>
                    <a:moveTo>
                      <a:pt x="478219" y="856674"/>
                    </a:moveTo>
                    <a:cubicBezTo>
                      <a:pt x="480839" y="859211"/>
                      <a:pt x="481551" y="875981"/>
                      <a:pt x="484396" y="877928"/>
                    </a:cubicBezTo>
                    <a:cubicBezTo>
                      <a:pt x="488189" y="880523"/>
                      <a:pt x="494977" y="873735"/>
                      <a:pt x="497572" y="875532"/>
                    </a:cubicBezTo>
                    <a:cubicBezTo>
                      <a:pt x="500168" y="877329"/>
                      <a:pt x="498162" y="886109"/>
                      <a:pt x="499968" y="888709"/>
                    </a:cubicBezTo>
                    <a:cubicBezTo>
                      <a:pt x="501774" y="891309"/>
                      <a:pt x="506514" y="887125"/>
                      <a:pt x="508408" y="891132"/>
                    </a:cubicBezTo>
                    <a:cubicBezTo>
                      <a:pt x="510303" y="895139"/>
                      <a:pt x="509356" y="908069"/>
                      <a:pt x="511334" y="912749"/>
                    </a:cubicBezTo>
                    <a:cubicBezTo>
                      <a:pt x="513313" y="917429"/>
                      <a:pt x="519576" y="915634"/>
                      <a:pt x="520277" y="919214"/>
                    </a:cubicBezTo>
                    <a:cubicBezTo>
                      <a:pt x="520978" y="922794"/>
                      <a:pt x="514533" y="931127"/>
                      <a:pt x="515541" y="934229"/>
                    </a:cubicBezTo>
                    <a:cubicBezTo>
                      <a:pt x="516548" y="937330"/>
                      <a:pt x="524525" y="934828"/>
                      <a:pt x="526322" y="937822"/>
                    </a:cubicBezTo>
                    <a:cubicBezTo>
                      <a:pt x="528119" y="940817"/>
                      <a:pt x="520782" y="941201"/>
                      <a:pt x="526322" y="952197"/>
                    </a:cubicBezTo>
                    <a:cubicBezTo>
                      <a:pt x="531861" y="963193"/>
                      <a:pt x="558428" y="985846"/>
                      <a:pt x="559561" y="1003798"/>
                    </a:cubicBezTo>
                    <a:cubicBezTo>
                      <a:pt x="559844" y="1008286"/>
                      <a:pt x="561673" y="1014408"/>
                      <a:pt x="563421" y="1020974"/>
                    </a:cubicBezTo>
                    <a:lnTo>
                      <a:pt x="566579" y="1039501"/>
                    </a:lnTo>
                    <a:lnTo>
                      <a:pt x="575966" y="1040278"/>
                    </a:lnTo>
                    <a:lnTo>
                      <a:pt x="593909" y="1044788"/>
                    </a:lnTo>
                    <a:lnTo>
                      <a:pt x="613420" y="1042885"/>
                    </a:lnTo>
                    <a:cubicBezTo>
                      <a:pt x="645913" y="1042885"/>
                      <a:pt x="673023" y="1051330"/>
                      <a:pt x="679293" y="1062557"/>
                    </a:cubicBezTo>
                    <a:lnTo>
                      <a:pt x="679530" y="1063419"/>
                    </a:lnTo>
                    <a:lnTo>
                      <a:pt x="677117" y="1062989"/>
                    </a:lnTo>
                    <a:cubicBezTo>
                      <a:pt x="672571" y="1062325"/>
                      <a:pt x="667792" y="1061730"/>
                      <a:pt x="662811" y="1061211"/>
                    </a:cubicBezTo>
                    <a:lnTo>
                      <a:pt x="661269" y="1061079"/>
                    </a:lnTo>
                    <a:lnTo>
                      <a:pt x="664320" y="1063330"/>
                    </a:lnTo>
                    <a:cubicBezTo>
                      <a:pt x="665725" y="1064636"/>
                      <a:pt x="666834" y="1065996"/>
                      <a:pt x="667618" y="1067399"/>
                    </a:cubicBezTo>
                    <a:lnTo>
                      <a:pt x="667855" y="1068261"/>
                    </a:lnTo>
                    <a:lnTo>
                      <a:pt x="665442" y="1067830"/>
                    </a:lnTo>
                    <a:lnTo>
                      <a:pt x="650430" y="1066270"/>
                    </a:lnTo>
                    <a:lnTo>
                      <a:pt x="657151" y="1071002"/>
                    </a:lnTo>
                    <a:lnTo>
                      <a:pt x="657356" y="1071562"/>
                    </a:lnTo>
                    <a:lnTo>
                      <a:pt x="655278" y="1071283"/>
                    </a:lnTo>
                    <a:cubicBezTo>
                      <a:pt x="651364" y="1070851"/>
                      <a:pt x="647249" y="1070465"/>
                      <a:pt x="642961" y="1070128"/>
                    </a:cubicBezTo>
                    <a:lnTo>
                      <a:pt x="641633" y="1070042"/>
                    </a:lnTo>
                    <a:lnTo>
                      <a:pt x="644260" y="1071505"/>
                    </a:lnTo>
                    <a:cubicBezTo>
                      <a:pt x="645469" y="1072352"/>
                      <a:pt x="646425" y="1073236"/>
                      <a:pt x="647099" y="1074147"/>
                    </a:cubicBezTo>
                    <a:lnTo>
                      <a:pt x="647304" y="1074707"/>
                    </a:lnTo>
                    <a:lnTo>
                      <a:pt x="645226" y="1074428"/>
                    </a:lnTo>
                    <a:lnTo>
                      <a:pt x="597000" y="1072024"/>
                    </a:lnTo>
                    <a:lnTo>
                      <a:pt x="590706" y="1077676"/>
                    </a:lnTo>
                    <a:lnTo>
                      <a:pt x="600228" y="1075507"/>
                    </a:lnTo>
                    <a:cubicBezTo>
                      <a:pt x="604904" y="1075456"/>
                      <a:pt x="605740" y="1078840"/>
                      <a:pt x="602781" y="1080756"/>
                    </a:cubicBezTo>
                    <a:lnTo>
                      <a:pt x="596564" y="1083851"/>
                    </a:lnTo>
                    <a:lnTo>
                      <a:pt x="599457" y="1089895"/>
                    </a:lnTo>
                    <a:cubicBezTo>
                      <a:pt x="595742" y="1092383"/>
                      <a:pt x="576672" y="1101042"/>
                      <a:pt x="563831" y="1107324"/>
                    </a:cubicBezTo>
                    <a:cubicBezTo>
                      <a:pt x="564365" y="1105354"/>
                      <a:pt x="564663" y="1103417"/>
                      <a:pt x="564088" y="1100721"/>
                    </a:cubicBezTo>
                    <a:cubicBezTo>
                      <a:pt x="564037" y="1100551"/>
                      <a:pt x="563986" y="1100382"/>
                      <a:pt x="563936" y="1100212"/>
                    </a:cubicBezTo>
                    <a:lnTo>
                      <a:pt x="558963" y="1099878"/>
                    </a:lnTo>
                    <a:lnTo>
                      <a:pt x="562470" y="1096268"/>
                    </a:lnTo>
                    <a:lnTo>
                      <a:pt x="562142" y="1095841"/>
                    </a:lnTo>
                    <a:lnTo>
                      <a:pt x="554355" y="1099726"/>
                    </a:lnTo>
                    <a:cubicBezTo>
                      <a:pt x="544590" y="1102952"/>
                      <a:pt x="534109" y="1104686"/>
                      <a:pt x="523519" y="1104013"/>
                    </a:cubicBezTo>
                    <a:cubicBezTo>
                      <a:pt x="491749" y="1101994"/>
                      <a:pt x="457112" y="1076068"/>
                      <a:pt x="441802" y="1058446"/>
                    </a:cubicBezTo>
                    <a:lnTo>
                      <a:pt x="440205" y="1056474"/>
                    </a:lnTo>
                    <a:lnTo>
                      <a:pt x="439393" y="1055471"/>
                    </a:lnTo>
                    <a:lnTo>
                      <a:pt x="428882" y="1055275"/>
                    </a:lnTo>
                    <a:cubicBezTo>
                      <a:pt x="423986" y="1055275"/>
                      <a:pt x="419102" y="1055366"/>
                      <a:pt x="414246" y="1055547"/>
                    </a:cubicBezTo>
                    <a:lnTo>
                      <a:pt x="407397" y="1055931"/>
                    </a:lnTo>
                    <a:lnTo>
                      <a:pt x="403948" y="1058967"/>
                    </a:lnTo>
                    <a:lnTo>
                      <a:pt x="397023" y="1060078"/>
                    </a:lnTo>
                    <a:lnTo>
                      <a:pt x="396686" y="1061540"/>
                    </a:lnTo>
                    <a:lnTo>
                      <a:pt x="395120" y="1061933"/>
                    </a:lnTo>
                    <a:lnTo>
                      <a:pt x="382933" y="1062338"/>
                    </a:lnTo>
                    <a:lnTo>
                      <a:pt x="382925" y="1062339"/>
                    </a:lnTo>
                    <a:lnTo>
                      <a:pt x="382919" y="1062337"/>
                    </a:lnTo>
                    <a:lnTo>
                      <a:pt x="376652" y="1061520"/>
                    </a:lnTo>
                    <a:lnTo>
                      <a:pt x="374131" y="1060890"/>
                    </a:lnTo>
                    <a:lnTo>
                      <a:pt x="374811" y="1059798"/>
                    </a:lnTo>
                    <a:lnTo>
                      <a:pt x="365163" y="1056778"/>
                    </a:lnTo>
                    <a:lnTo>
                      <a:pt x="365140" y="1056391"/>
                    </a:lnTo>
                    <a:lnTo>
                      <a:pt x="351103" y="1054050"/>
                    </a:lnTo>
                    <a:lnTo>
                      <a:pt x="344809" y="1053821"/>
                    </a:lnTo>
                    <a:lnTo>
                      <a:pt x="344419" y="1053777"/>
                    </a:lnTo>
                    <a:lnTo>
                      <a:pt x="343562" y="1053391"/>
                    </a:lnTo>
                    <a:cubicBezTo>
                      <a:pt x="341039" y="1051998"/>
                      <a:pt x="342867" y="1050761"/>
                      <a:pt x="350303" y="1050142"/>
                    </a:cubicBezTo>
                    <a:cubicBezTo>
                      <a:pt x="359407" y="1049384"/>
                      <a:pt x="362774" y="1047421"/>
                      <a:pt x="365399" y="1045550"/>
                    </a:cubicBezTo>
                    <a:lnTo>
                      <a:pt x="367253" y="1044359"/>
                    </a:lnTo>
                    <a:lnTo>
                      <a:pt x="373025" y="1036025"/>
                    </a:lnTo>
                    <a:cubicBezTo>
                      <a:pt x="376536" y="1031763"/>
                      <a:pt x="380936" y="1028274"/>
                      <a:pt x="386748" y="1028552"/>
                    </a:cubicBezTo>
                    <a:cubicBezTo>
                      <a:pt x="392561" y="1028831"/>
                      <a:pt x="398655" y="1031874"/>
                      <a:pt x="403295" y="1035828"/>
                    </a:cubicBezTo>
                    <a:lnTo>
                      <a:pt x="406455" y="1039395"/>
                    </a:lnTo>
                    <a:lnTo>
                      <a:pt x="407474" y="1039205"/>
                    </a:lnTo>
                    <a:lnTo>
                      <a:pt x="411887" y="1038381"/>
                    </a:lnTo>
                    <a:cubicBezTo>
                      <a:pt x="417256" y="1037733"/>
                      <a:pt x="422964" y="1037384"/>
                      <a:pt x="428882" y="1037384"/>
                    </a:cubicBezTo>
                    <a:cubicBezTo>
                      <a:pt x="431841" y="1037384"/>
                      <a:pt x="434747" y="1037471"/>
                      <a:pt x="437585" y="1037639"/>
                    </a:cubicBezTo>
                    <a:lnTo>
                      <a:pt x="444518" y="1038259"/>
                    </a:lnTo>
                    <a:lnTo>
                      <a:pt x="454693" y="1036554"/>
                    </a:lnTo>
                    <a:lnTo>
                      <a:pt x="463740" y="1036147"/>
                    </a:lnTo>
                    <a:lnTo>
                      <a:pt x="470313" y="1015666"/>
                    </a:lnTo>
                    <a:cubicBezTo>
                      <a:pt x="471434" y="1006845"/>
                      <a:pt x="470977" y="998802"/>
                      <a:pt x="470021" y="991728"/>
                    </a:cubicBezTo>
                    <a:cubicBezTo>
                      <a:pt x="468108" y="977580"/>
                      <a:pt x="448858" y="981346"/>
                      <a:pt x="449657" y="959384"/>
                    </a:cubicBezTo>
                    <a:cubicBezTo>
                      <a:pt x="450456" y="937423"/>
                      <a:pt x="469023" y="873535"/>
                      <a:pt x="474812" y="859959"/>
                    </a:cubicBezTo>
                    <a:cubicBezTo>
                      <a:pt x="476260" y="856565"/>
                      <a:pt x="477345" y="855829"/>
                      <a:pt x="478219" y="856674"/>
                    </a:cubicBezTo>
                    <a:close/>
                    <a:moveTo>
                      <a:pt x="769591" y="720895"/>
                    </a:moveTo>
                    <a:cubicBezTo>
                      <a:pt x="775404" y="721174"/>
                      <a:pt x="781498" y="724217"/>
                      <a:pt x="786138" y="728171"/>
                    </a:cubicBezTo>
                    <a:lnTo>
                      <a:pt x="789297" y="731738"/>
                    </a:lnTo>
                    <a:lnTo>
                      <a:pt x="794730" y="730724"/>
                    </a:lnTo>
                    <a:cubicBezTo>
                      <a:pt x="800098" y="730076"/>
                      <a:pt x="805806" y="729727"/>
                      <a:pt x="811725" y="729727"/>
                    </a:cubicBezTo>
                    <a:cubicBezTo>
                      <a:pt x="814684" y="729727"/>
                      <a:pt x="817590" y="729814"/>
                      <a:pt x="820428" y="729982"/>
                    </a:cubicBezTo>
                    <a:lnTo>
                      <a:pt x="827361" y="730602"/>
                    </a:lnTo>
                    <a:lnTo>
                      <a:pt x="837535" y="728897"/>
                    </a:lnTo>
                    <a:lnTo>
                      <a:pt x="866937" y="727576"/>
                    </a:lnTo>
                    <a:lnTo>
                      <a:pt x="869876" y="727232"/>
                    </a:lnTo>
                    <a:lnTo>
                      <a:pt x="916474" y="728100"/>
                    </a:lnTo>
                    <a:lnTo>
                      <a:pt x="918566" y="729287"/>
                    </a:lnTo>
                    <a:lnTo>
                      <a:pt x="958808" y="732621"/>
                    </a:lnTo>
                    <a:lnTo>
                      <a:pt x="976752" y="737131"/>
                    </a:lnTo>
                    <a:lnTo>
                      <a:pt x="996262" y="735229"/>
                    </a:lnTo>
                    <a:cubicBezTo>
                      <a:pt x="1028755" y="735229"/>
                      <a:pt x="1055865" y="743674"/>
                      <a:pt x="1062135" y="754901"/>
                    </a:cubicBezTo>
                    <a:lnTo>
                      <a:pt x="1062372" y="755763"/>
                    </a:lnTo>
                    <a:lnTo>
                      <a:pt x="1059958" y="755332"/>
                    </a:lnTo>
                    <a:cubicBezTo>
                      <a:pt x="1055413" y="754668"/>
                      <a:pt x="1050634" y="754073"/>
                      <a:pt x="1045653" y="753554"/>
                    </a:cubicBezTo>
                    <a:lnTo>
                      <a:pt x="1044111" y="753423"/>
                    </a:lnTo>
                    <a:lnTo>
                      <a:pt x="1047162" y="755674"/>
                    </a:lnTo>
                    <a:cubicBezTo>
                      <a:pt x="1048567" y="756979"/>
                      <a:pt x="1049676" y="758339"/>
                      <a:pt x="1050460" y="759742"/>
                    </a:cubicBezTo>
                    <a:lnTo>
                      <a:pt x="1050697" y="760605"/>
                    </a:lnTo>
                    <a:lnTo>
                      <a:pt x="1048283" y="760174"/>
                    </a:lnTo>
                    <a:lnTo>
                      <a:pt x="1033271" y="758613"/>
                    </a:lnTo>
                    <a:lnTo>
                      <a:pt x="1039993" y="763346"/>
                    </a:lnTo>
                    <a:lnTo>
                      <a:pt x="1040197" y="763906"/>
                    </a:lnTo>
                    <a:lnTo>
                      <a:pt x="1038119" y="763626"/>
                    </a:lnTo>
                    <a:cubicBezTo>
                      <a:pt x="1034206" y="763195"/>
                      <a:pt x="1030091" y="762808"/>
                      <a:pt x="1025803" y="762471"/>
                    </a:cubicBezTo>
                    <a:lnTo>
                      <a:pt x="1024475" y="762386"/>
                    </a:lnTo>
                    <a:lnTo>
                      <a:pt x="1027102" y="763848"/>
                    </a:lnTo>
                    <a:cubicBezTo>
                      <a:pt x="1028311" y="764696"/>
                      <a:pt x="1029266" y="765579"/>
                      <a:pt x="1029941" y="766491"/>
                    </a:cubicBezTo>
                    <a:lnTo>
                      <a:pt x="1030145" y="767051"/>
                    </a:lnTo>
                    <a:lnTo>
                      <a:pt x="1028067" y="766771"/>
                    </a:lnTo>
                    <a:lnTo>
                      <a:pt x="979841" y="764368"/>
                    </a:lnTo>
                    <a:lnTo>
                      <a:pt x="973549" y="770018"/>
                    </a:lnTo>
                    <a:lnTo>
                      <a:pt x="983071" y="767849"/>
                    </a:lnTo>
                    <a:cubicBezTo>
                      <a:pt x="987746" y="767798"/>
                      <a:pt x="988582" y="771182"/>
                      <a:pt x="985623" y="773098"/>
                    </a:cubicBezTo>
                    <a:lnTo>
                      <a:pt x="979406" y="776193"/>
                    </a:lnTo>
                    <a:lnTo>
                      <a:pt x="982300" y="782238"/>
                    </a:lnTo>
                    <a:cubicBezTo>
                      <a:pt x="978585" y="784726"/>
                      <a:pt x="959515" y="793385"/>
                      <a:pt x="946674" y="799667"/>
                    </a:cubicBezTo>
                    <a:cubicBezTo>
                      <a:pt x="947208" y="797697"/>
                      <a:pt x="947506" y="795760"/>
                      <a:pt x="946931" y="793064"/>
                    </a:cubicBezTo>
                    <a:cubicBezTo>
                      <a:pt x="946880" y="792894"/>
                      <a:pt x="946829" y="792725"/>
                      <a:pt x="946779" y="792555"/>
                    </a:cubicBezTo>
                    <a:lnTo>
                      <a:pt x="941806" y="792221"/>
                    </a:lnTo>
                    <a:lnTo>
                      <a:pt x="945313" y="788611"/>
                    </a:lnTo>
                    <a:lnTo>
                      <a:pt x="944985" y="788184"/>
                    </a:lnTo>
                    <a:lnTo>
                      <a:pt x="937197" y="792069"/>
                    </a:lnTo>
                    <a:cubicBezTo>
                      <a:pt x="927432" y="795295"/>
                      <a:pt x="916951" y="797029"/>
                      <a:pt x="906361" y="796356"/>
                    </a:cubicBezTo>
                    <a:cubicBezTo>
                      <a:pt x="898419" y="795851"/>
                      <a:pt x="890297" y="793852"/>
                      <a:pt x="882343" y="790862"/>
                    </a:cubicBezTo>
                    <a:lnTo>
                      <a:pt x="879204" y="789302"/>
                    </a:lnTo>
                    <a:lnTo>
                      <a:pt x="879043" y="789821"/>
                    </a:lnTo>
                    <a:cubicBezTo>
                      <a:pt x="877757" y="797005"/>
                      <a:pt x="876586" y="804982"/>
                      <a:pt x="874054" y="812882"/>
                    </a:cubicBezTo>
                    <a:cubicBezTo>
                      <a:pt x="868992" y="828682"/>
                      <a:pt x="864468" y="829093"/>
                      <a:pt x="863390" y="840463"/>
                    </a:cubicBezTo>
                    <a:cubicBezTo>
                      <a:pt x="862313" y="851834"/>
                      <a:pt x="853339" y="861554"/>
                      <a:pt x="850790" y="863012"/>
                    </a:cubicBezTo>
                    <a:cubicBezTo>
                      <a:pt x="848240" y="864469"/>
                      <a:pt x="850752" y="849387"/>
                      <a:pt x="848095" y="849207"/>
                    </a:cubicBezTo>
                    <a:cubicBezTo>
                      <a:pt x="845438" y="849028"/>
                      <a:pt x="837216" y="862978"/>
                      <a:pt x="834846" y="861935"/>
                    </a:cubicBezTo>
                    <a:cubicBezTo>
                      <a:pt x="832476" y="860891"/>
                      <a:pt x="835977" y="843683"/>
                      <a:pt x="833876" y="842947"/>
                    </a:cubicBezTo>
                    <a:cubicBezTo>
                      <a:pt x="831775" y="842211"/>
                      <a:pt x="823624" y="861180"/>
                      <a:pt x="822241" y="857521"/>
                    </a:cubicBezTo>
                    <a:cubicBezTo>
                      <a:pt x="820859" y="853862"/>
                      <a:pt x="825995" y="837357"/>
                      <a:pt x="825582" y="820994"/>
                    </a:cubicBezTo>
                    <a:cubicBezTo>
                      <a:pt x="825170" y="804631"/>
                      <a:pt x="815625" y="773448"/>
                      <a:pt x="819766" y="759343"/>
                    </a:cubicBezTo>
                    <a:lnTo>
                      <a:pt x="826388" y="752228"/>
                    </a:lnTo>
                    <a:lnTo>
                      <a:pt x="824645" y="750789"/>
                    </a:lnTo>
                    <a:lnTo>
                      <a:pt x="822819" y="748533"/>
                    </a:lnTo>
                    <a:lnTo>
                      <a:pt x="822236" y="747814"/>
                    </a:lnTo>
                    <a:lnTo>
                      <a:pt x="811725" y="747618"/>
                    </a:lnTo>
                    <a:cubicBezTo>
                      <a:pt x="806829" y="747618"/>
                      <a:pt x="801945" y="747709"/>
                      <a:pt x="797089" y="747890"/>
                    </a:cubicBezTo>
                    <a:lnTo>
                      <a:pt x="790240" y="748274"/>
                    </a:lnTo>
                    <a:lnTo>
                      <a:pt x="786791" y="751310"/>
                    </a:lnTo>
                    <a:lnTo>
                      <a:pt x="779866" y="752421"/>
                    </a:lnTo>
                    <a:lnTo>
                      <a:pt x="779529" y="753883"/>
                    </a:lnTo>
                    <a:lnTo>
                      <a:pt x="777963" y="754276"/>
                    </a:lnTo>
                    <a:lnTo>
                      <a:pt x="765776" y="754681"/>
                    </a:lnTo>
                    <a:lnTo>
                      <a:pt x="765768" y="754682"/>
                    </a:lnTo>
                    <a:lnTo>
                      <a:pt x="765762" y="754680"/>
                    </a:lnTo>
                    <a:lnTo>
                      <a:pt x="759495" y="753863"/>
                    </a:lnTo>
                    <a:lnTo>
                      <a:pt x="756974" y="753233"/>
                    </a:lnTo>
                    <a:lnTo>
                      <a:pt x="757654" y="752141"/>
                    </a:lnTo>
                    <a:lnTo>
                      <a:pt x="748006" y="749121"/>
                    </a:lnTo>
                    <a:lnTo>
                      <a:pt x="748006" y="749110"/>
                    </a:lnTo>
                    <a:lnTo>
                      <a:pt x="747982" y="748733"/>
                    </a:lnTo>
                    <a:lnTo>
                      <a:pt x="733947" y="746393"/>
                    </a:lnTo>
                    <a:lnTo>
                      <a:pt x="727652" y="746164"/>
                    </a:lnTo>
                    <a:lnTo>
                      <a:pt x="727262" y="746120"/>
                    </a:lnTo>
                    <a:lnTo>
                      <a:pt x="726405" y="745734"/>
                    </a:lnTo>
                    <a:cubicBezTo>
                      <a:pt x="723882" y="744341"/>
                      <a:pt x="725710" y="743104"/>
                      <a:pt x="733146" y="742485"/>
                    </a:cubicBezTo>
                    <a:cubicBezTo>
                      <a:pt x="742250" y="741727"/>
                      <a:pt x="745617" y="739764"/>
                      <a:pt x="748242" y="737893"/>
                    </a:cubicBezTo>
                    <a:lnTo>
                      <a:pt x="750096" y="736702"/>
                    </a:lnTo>
                    <a:lnTo>
                      <a:pt x="755868" y="728368"/>
                    </a:lnTo>
                    <a:cubicBezTo>
                      <a:pt x="759379" y="724106"/>
                      <a:pt x="763779" y="720617"/>
                      <a:pt x="769591" y="720895"/>
                    </a:cubicBezTo>
                    <a:close/>
                    <a:moveTo>
                      <a:pt x="1242539" y="402196"/>
                    </a:moveTo>
                    <a:cubicBezTo>
                      <a:pt x="1245159" y="404733"/>
                      <a:pt x="1245871" y="421503"/>
                      <a:pt x="1248716" y="423450"/>
                    </a:cubicBezTo>
                    <a:cubicBezTo>
                      <a:pt x="1252509" y="426045"/>
                      <a:pt x="1259297" y="419257"/>
                      <a:pt x="1261893" y="421054"/>
                    </a:cubicBezTo>
                    <a:cubicBezTo>
                      <a:pt x="1264488" y="422851"/>
                      <a:pt x="1262482" y="431631"/>
                      <a:pt x="1264288" y="434231"/>
                    </a:cubicBezTo>
                    <a:cubicBezTo>
                      <a:pt x="1266094" y="436831"/>
                      <a:pt x="1270834" y="432647"/>
                      <a:pt x="1272728" y="436654"/>
                    </a:cubicBezTo>
                    <a:cubicBezTo>
                      <a:pt x="1274623" y="440661"/>
                      <a:pt x="1273676" y="453591"/>
                      <a:pt x="1275655" y="458271"/>
                    </a:cubicBezTo>
                    <a:cubicBezTo>
                      <a:pt x="1277633" y="462951"/>
                      <a:pt x="1283897" y="461156"/>
                      <a:pt x="1284598" y="464736"/>
                    </a:cubicBezTo>
                    <a:cubicBezTo>
                      <a:pt x="1285299" y="468316"/>
                      <a:pt x="1278854" y="476649"/>
                      <a:pt x="1279861" y="479751"/>
                    </a:cubicBezTo>
                    <a:cubicBezTo>
                      <a:pt x="1280868" y="482852"/>
                      <a:pt x="1288845" y="480350"/>
                      <a:pt x="1290642" y="483344"/>
                    </a:cubicBezTo>
                    <a:cubicBezTo>
                      <a:pt x="1292439" y="486339"/>
                      <a:pt x="1285102" y="486723"/>
                      <a:pt x="1290642" y="497719"/>
                    </a:cubicBezTo>
                    <a:cubicBezTo>
                      <a:pt x="1296182" y="508715"/>
                      <a:pt x="1322749" y="531368"/>
                      <a:pt x="1323881" y="549320"/>
                    </a:cubicBezTo>
                    <a:cubicBezTo>
                      <a:pt x="1324164" y="553808"/>
                      <a:pt x="1325993" y="559930"/>
                      <a:pt x="1327741" y="566496"/>
                    </a:cubicBezTo>
                    <a:lnTo>
                      <a:pt x="1330899" y="585023"/>
                    </a:lnTo>
                    <a:lnTo>
                      <a:pt x="1340286" y="585800"/>
                    </a:lnTo>
                    <a:lnTo>
                      <a:pt x="1358229" y="590310"/>
                    </a:lnTo>
                    <a:lnTo>
                      <a:pt x="1377741" y="588407"/>
                    </a:lnTo>
                    <a:cubicBezTo>
                      <a:pt x="1410234" y="588407"/>
                      <a:pt x="1437344" y="596852"/>
                      <a:pt x="1443613" y="608079"/>
                    </a:cubicBezTo>
                    <a:lnTo>
                      <a:pt x="1443850" y="608941"/>
                    </a:lnTo>
                    <a:lnTo>
                      <a:pt x="1441437" y="608511"/>
                    </a:lnTo>
                    <a:cubicBezTo>
                      <a:pt x="1436891" y="607847"/>
                      <a:pt x="1432112" y="607252"/>
                      <a:pt x="1427132" y="606733"/>
                    </a:cubicBezTo>
                    <a:lnTo>
                      <a:pt x="1425589" y="606601"/>
                    </a:lnTo>
                    <a:lnTo>
                      <a:pt x="1428640" y="608852"/>
                    </a:lnTo>
                    <a:cubicBezTo>
                      <a:pt x="1430045" y="610158"/>
                      <a:pt x="1431155" y="611518"/>
                      <a:pt x="1431938" y="612921"/>
                    </a:cubicBezTo>
                    <a:lnTo>
                      <a:pt x="1432176" y="613783"/>
                    </a:lnTo>
                    <a:lnTo>
                      <a:pt x="1429762" y="613352"/>
                    </a:lnTo>
                    <a:lnTo>
                      <a:pt x="1414750" y="611792"/>
                    </a:lnTo>
                    <a:lnTo>
                      <a:pt x="1421472" y="616524"/>
                    </a:lnTo>
                    <a:lnTo>
                      <a:pt x="1421676" y="617084"/>
                    </a:lnTo>
                    <a:lnTo>
                      <a:pt x="1419598" y="616805"/>
                    </a:lnTo>
                    <a:cubicBezTo>
                      <a:pt x="1415684" y="616373"/>
                      <a:pt x="1411569" y="615987"/>
                      <a:pt x="1407281" y="615650"/>
                    </a:cubicBezTo>
                    <a:lnTo>
                      <a:pt x="1405953" y="615564"/>
                    </a:lnTo>
                    <a:lnTo>
                      <a:pt x="1408580" y="617027"/>
                    </a:lnTo>
                    <a:cubicBezTo>
                      <a:pt x="1409790" y="617874"/>
                      <a:pt x="1410745" y="618758"/>
                      <a:pt x="1411420" y="619669"/>
                    </a:cubicBezTo>
                    <a:lnTo>
                      <a:pt x="1411624" y="620229"/>
                    </a:lnTo>
                    <a:lnTo>
                      <a:pt x="1409546" y="619950"/>
                    </a:lnTo>
                    <a:lnTo>
                      <a:pt x="1361320" y="617546"/>
                    </a:lnTo>
                    <a:lnTo>
                      <a:pt x="1355026" y="623198"/>
                    </a:lnTo>
                    <a:lnTo>
                      <a:pt x="1364549" y="621029"/>
                    </a:lnTo>
                    <a:cubicBezTo>
                      <a:pt x="1369224" y="620978"/>
                      <a:pt x="1370060" y="624362"/>
                      <a:pt x="1367101" y="626278"/>
                    </a:cubicBezTo>
                    <a:lnTo>
                      <a:pt x="1360883" y="629373"/>
                    </a:lnTo>
                    <a:lnTo>
                      <a:pt x="1363778" y="635417"/>
                    </a:lnTo>
                    <a:cubicBezTo>
                      <a:pt x="1360062" y="637905"/>
                      <a:pt x="1340992" y="646564"/>
                      <a:pt x="1328151" y="652846"/>
                    </a:cubicBezTo>
                    <a:cubicBezTo>
                      <a:pt x="1328685" y="650876"/>
                      <a:pt x="1328983" y="648939"/>
                      <a:pt x="1328408" y="646243"/>
                    </a:cubicBezTo>
                    <a:cubicBezTo>
                      <a:pt x="1328357" y="646073"/>
                      <a:pt x="1328307" y="645904"/>
                      <a:pt x="1328256" y="645734"/>
                    </a:cubicBezTo>
                    <a:lnTo>
                      <a:pt x="1323283" y="645400"/>
                    </a:lnTo>
                    <a:lnTo>
                      <a:pt x="1326790" y="641790"/>
                    </a:lnTo>
                    <a:lnTo>
                      <a:pt x="1326462" y="641363"/>
                    </a:lnTo>
                    <a:lnTo>
                      <a:pt x="1318675" y="645248"/>
                    </a:lnTo>
                    <a:cubicBezTo>
                      <a:pt x="1308910" y="648474"/>
                      <a:pt x="1298429" y="650208"/>
                      <a:pt x="1287839" y="649535"/>
                    </a:cubicBezTo>
                    <a:cubicBezTo>
                      <a:pt x="1256069" y="647516"/>
                      <a:pt x="1221432" y="621590"/>
                      <a:pt x="1206122" y="603968"/>
                    </a:cubicBezTo>
                    <a:lnTo>
                      <a:pt x="1204277" y="601689"/>
                    </a:lnTo>
                    <a:lnTo>
                      <a:pt x="1203713" y="600993"/>
                    </a:lnTo>
                    <a:lnTo>
                      <a:pt x="1193202" y="600797"/>
                    </a:lnTo>
                    <a:cubicBezTo>
                      <a:pt x="1188306" y="600797"/>
                      <a:pt x="1183422" y="600888"/>
                      <a:pt x="1178566" y="601069"/>
                    </a:cubicBezTo>
                    <a:lnTo>
                      <a:pt x="1171717" y="601453"/>
                    </a:lnTo>
                    <a:lnTo>
                      <a:pt x="1168268" y="604489"/>
                    </a:lnTo>
                    <a:lnTo>
                      <a:pt x="1161343" y="605600"/>
                    </a:lnTo>
                    <a:lnTo>
                      <a:pt x="1161006" y="607062"/>
                    </a:lnTo>
                    <a:lnTo>
                      <a:pt x="1159440" y="607455"/>
                    </a:lnTo>
                    <a:lnTo>
                      <a:pt x="1147253" y="607860"/>
                    </a:lnTo>
                    <a:lnTo>
                      <a:pt x="1147245" y="607861"/>
                    </a:lnTo>
                    <a:lnTo>
                      <a:pt x="1147239" y="607859"/>
                    </a:lnTo>
                    <a:lnTo>
                      <a:pt x="1140972" y="607042"/>
                    </a:lnTo>
                    <a:lnTo>
                      <a:pt x="1138451" y="606412"/>
                    </a:lnTo>
                    <a:lnTo>
                      <a:pt x="1139131" y="605320"/>
                    </a:lnTo>
                    <a:lnTo>
                      <a:pt x="1129483" y="602300"/>
                    </a:lnTo>
                    <a:lnTo>
                      <a:pt x="1129460" y="601913"/>
                    </a:lnTo>
                    <a:lnTo>
                      <a:pt x="1115423" y="599572"/>
                    </a:lnTo>
                    <a:lnTo>
                      <a:pt x="1109129" y="599343"/>
                    </a:lnTo>
                    <a:lnTo>
                      <a:pt x="1108739" y="599299"/>
                    </a:lnTo>
                    <a:lnTo>
                      <a:pt x="1107882" y="598913"/>
                    </a:lnTo>
                    <a:cubicBezTo>
                      <a:pt x="1105359" y="597520"/>
                      <a:pt x="1107187" y="596283"/>
                      <a:pt x="1114623" y="595664"/>
                    </a:cubicBezTo>
                    <a:cubicBezTo>
                      <a:pt x="1123727" y="594906"/>
                      <a:pt x="1127094" y="592943"/>
                      <a:pt x="1129719" y="591072"/>
                    </a:cubicBezTo>
                    <a:lnTo>
                      <a:pt x="1131573" y="589881"/>
                    </a:lnTo>
                    <a:lnTo>
                      <a:pt x="1137345" y="581547"/>
                    </a:lnTo>
                    <a:cubicBezTo>
                      <a:pt x="1140856" y="577285"/>
                      <a:pt x="1145256" y="573796"/>
                      <a:pt x="1151068" y="574074"/>
                    </a:cubicBezTo>
                    <a:cubicBezTo>
                      <a:pt x="1156881" y="574353"/>
                      <a:pt x="1162975" y="577396"/>
                      <a:pt x="1167615" y="581350"/>
                    </a:cubicBezTo>
                    <a:lnTo>
                      <a:pt x="1170775" y="584917"/>
                    </a:lnTo>
                    <a:lnTo>
                      <a:pt x="1171780" y="584729"/>
                    </a:lnTo>
                    <a:lnTo>
                      <a:pt x="1176207" y="583903"/>
                    </a:lnTo>
                    <a:cubicBezTo>
                      <a:pt x="1181576" y="583255"/>
                      <a:pt x="1187284" y="582906"/>
                      <a:pt x="1193202" y="582906"/>
                    </a:cubicBezTo>
                    <a:cubicBezTo>
                      <a:pt x="1196161" y="582906"/>
                      <a:pt x="1199067" y="582993"/>
                      <a:pt x="1201905" y="583161"/>
                    </a:cubicBezTo>
                    <a:lnTo>
                      <a:pt x="1208838" y="583781"/>
                    </a:lnTo>
                    <a:lnTo>
                      <a:pt x="1219013" y="582076"/>
                    </a:lnTo>
                    <a:lnTo>
                      <a:pt x="1228060" y="581669"/>
                    </a:lnTo>
                    <a:lnTo>
                      <a:pt x="1234633" y="561188"/>
                    </a:lnTo>
                    <a:cubicBezTo>
                      <a:pt x="1235754" y="552367"/>
                      <a:pt x="1235297" y="544324"/>
                      <a:pt x="1234341" y="537250"/>
                    </a:cubicBezTo>
                    <a:cubicBezTo>
                      <a:pt x="1232429" y="523102"/>
                      <a:pt x="1213179" y="526868"/>
                      <a:pt x="1213977" y="504906"/>
                    </a:cubicBezTo>
                    <a:cubicBezTo>
                      <a:pt x="1214776" y="482945"/>
                      <a:pt x="1233343" y="419057"/>
                      <a:pt x="1239133" y="405481"/>
                    </a:cubicBezTo>
                    <a:cubicBezTo>
                      <a:pt x="1240580" y="402087"/>
                      <a:pt x="1241666" y="401351"/>
                      <a:pt x="1242539" y="402196"/>
                    </a:cubicBezTo>
                    <a:close/>
                    <a:moveTo>
                      <a:pt x="1509632" y="260207"/>
                    </a:moveTo>
                    <a:lnTo>
                      <a:pt x="1509633" y="260208"/>
                    </a:lnTo>
                    <a:lnTo>
                      <a:pt x="1509633" y="260207"/>
                    </a:lnTo>
                    <a:cubicBezTo>
                      <a:pt x="1515445" y="260486"/>
                      <a:pt x="1521539" y="263529"/>
                      <a:pt x="1526179" y="267483"/>
                    </a:cubicBezTo>
                    <a:lnTo>
                      <a:pt x="1529339" y="271050"/>
                    </a:lnTo>
                    <a:lnTo>
                      <a:pt x="1534771" y="270036"/>
                    </a:lnTo>
                    <a:cubicBezTo>
                      <a:pt x="1540140" y="269388"/>
                      <a:pt x="1545848" y="269039"/>
                      <a:pt x="1551766" y="269039"/>
                    </a:cubicBezTo>
                    <a:cubicBezTo>
                      <a:pt x="1554725" y="269039"/>
                      <a:pt x="1557631" y="269126"/>
                      <a:pt x="1560469" y="269294"/>
                    </a:cubicBezTo>
                    <a:lnTo>
                      <a:pt x="1567402" y="269914"/>
                    </a:lnTo>
                    <a:lnTo>
                      <a:pt x="1577576" y="268209"/>
                    </a:lnTo>
                    <a:lnTo>
                      <a:pt x="1606978" y="266888"/>
                    </a:lnTo>
                    <a:lnTo>
                      <a:pt x="1609917" y="266544"/>
                    </a:lnTo>
                    <a:lnTo>
                      <a:pt x="1656515" y="267412"/>
                    </a:lnTo>
                    <a:lnTo>
                      <a:pt x="1658073" y="268296"/>
                    </a:lnTo>
                    <a:lnTo>
                      <a:pt x="1671787" y="269120"/>
                    </a:lnTo>
                    <a:cubicBezTo>
                      <a:pt x="1680885" y="269766"/>
                      <a:pt x="1690317" y="270631"/>
                      <a:pt x="1698849" y="271933"/>
                    </a:cubicBezTo>
                    <a:lnTo>
                      <a:pt x="1716793" y="276444"/>
                    </a:lnTo>
                    <a:lnTo>
                      <a:pt x="1736304" y="274541"/>
                    </a:lnTo>
                    <a:cubicBezTo>
                      <a:pt x="1768796" y="274541"/>
                      <a:pt x="1795906" y="282986"/>
                      <a:pt x="1802176" y="294213"/>
                    </a:cubicBezTo>
                    <a:lnTo>
                      <a:pt x="1802413" y="295075"/>
                    </a:lnTo>
                    <a:lnTo>
                      <a:pt x="1800000" y="294644"/>
                    </a:lnTo>
                    <a:cubicBezTo>
                      <a:pt x="1795454" y="293980"/>
                      <a:pt x="1790675" y="293385"/>
                      <a:pt x="1785694" y="292866"/>
                    </a:cubicBezTo>
                    <a:lnTo>
                      <a:pt x="1784152" y="292735"/>
                    </a:lnTo>
                    <a:lnTo>
                      <a:pt x="1787203" y="294986"/>
                    </a:lnTo>
                    <a:cubicBezTo>
                      <a:pt x="1788608" y="296291"/>
                      <a:pt x="1789717" y="297651"/>
                      <a:pt x="1790501" y="299054"/>
                    </a:cubicBezTo>
                    <a:lnTo>
                      <a:pt x="1790738" y="299917"/>
                    </a:lnTo>
                    <a:lnTo>
                      <a:pt x="1788325" y="299486"/>
                    </a:lnTo>
                    <a:lnTo>
                      <a:pt x="1773313" y="297925"/>
                    </a:lnTo>
                    <a:lnTo>
                      <a:pt x="1780034" y="302658"/>
                    </a:lnTo>
                    <a:lnTo>
                      <a:pt x="1780239" y="303218"/>
                    </a:lnTo>
                    <a:lnTo>
                      <a:pt x="1778161" y="302938"/>
                    </a:lnTo>
                    <a:cubicBezTo>
                      <a:pt x="1774247" y="302507"/>
                      <a:pt x="1770132" y="302120"/>
                      <a:pt x="1765844" y="301783"/>
                    </a:cubicBezTo>
                    <a:lnTo>
                      <a:pt x="1764516" y="301698"/>
                    </a:lnTo>
                    <a:lnTo>
                      <a:pt x="1767143" y="303160"/>
                    </a:lnTo>
                    <a:cubicBezTo>
                      <a:pt x="1768352" y="304008"/>
                      <a:pt x="1769308" y="304891"/>
                      <a:pt x="1769982" y="305803"/>
                    </a:cubicBezTo>
                    <a:lnTo>
                      <a:pt x="1770186" y="306363"/>
                    </a:lnTo>
                    <a:lnTo>
                      <a:pt x="1768109" y="306083"/>
                    </a:lnTo>
                    <a:lnTo>
                      <a:pt x="1719882" y="303680"/>
                    </a:lnTo>
                    <a:lnTo>
                      <a:pt x="1713590" y="309330"/>
                    </a:lnTo>
                    <a:lnTo>
                      <a:pt x="1723112" y="307161"/>
                    </a:lnTo>
                    <a:cubicBezTo>
                      <a:pt x="1727787" y="307110"/>
                      <a:pt x="1728623" y="310494"/>
                      <a:pt x="1725664" y="312410"/>
                    </a:cubicBezTo>
                    <a:lnTo>
                      <a:pt x="1719447" y="315505"/>
                    </a:lnTo>
                    <a:lnTo>
                      <a:pt x="1722342" y="321550"/>
                    </a:lnTo>
                    <a:cubicBezTo>
                      <a:pt x="1718626" y="324038"/>
                      <a:pt x="1699556" y="332697"/>
                      <a:pt x="1686715" y="338979"/>
                    </a:cubicBezTo>
                    <a:cubicBezTo>
                      <a:pt x="1687249" y="337009"/>
                      <a:pt x="1687547" y="335072"/>
                      <a:pt x="1686972" y="332376"/>
                    </a:cubicBezTo>
                    <a:cubicBezTo>
                      <a:pt x="1686921" y="332206"/>
                      <a:pt x="1686871" y="332037"/>
                      <a:pt x="1686820" y="331867"/>
                    </a:cubicBezTo>
                    <a:lnTo>
                      <a:pt x="1681847" y="331533"/>
                    </a:lnTo>
                    <a:lnTo>
                      <a:pt x="1685354" y="327923"/>
                    </a:lnTo>
                    <a:lnTo>
                      <a:pt x="1685026" y="327496"/>
                    </a:lnTo>
                    <a:lnTo>
                      <a:pt x="1677239" y="331381"/>
                    </a:lnTo>
                    <a:cubicBezTo>
                      <a:pt x="1667474" y="334607"/>
                      <a:pt x="1656993" y="336341"/>
                      <a:pt x="1646403" y="335668"/>
                    </a:cubicBezTo>
                    <a:cubicBezTo>
                      <a:pt x="1638460" y="335163"/>
                      <a:pt x="1630339" y="333164"/>
                      <a:pt x="1622385" y="330174"/>
                    </a:cubicBezTo>
                    <a:lnTo>
                      <a:pt x="1619245" y="328614"/>
                    </a:lnTo>
                    <a:lnTo>
                      <a:pt x="1619084" y="329133"/>
                    </a:lnTo>
                    <a:cubicBezTo>
                      <a:pt x="1617798" y="336317"/>
                      <a:pt x="1616627" y="344294"/>
                      <a:pt x="1614096" y="352194"/>
                    </a:cubicBezTo>
                    <a:cubicBezTo>
                      <a:pt x="1609033" y="367994"/>
                      <a:pt x="1604509" y="368405"/>
                      <a:pt x="1603432" y="379775"/>
                    </a:cubicBezTo>
                    <a:cubicBezTo>
                      <a:pt x="1602354" y="391146"/>
                      <a:pt x="1593380" y="400866"/>
                      <a:pt x="1590831" y="402324"/>
                    </a:cubicBezTo>
                    <a:cubicBezTo>
                      <a:pt x="1588282" y="403781"/>
                      <a:pt x="1590794" y="388699"/>
                      <a:pt x="1588136" y="388519"/>
                    </a:cubicBezTo>
                    <a:cubicBezTo>
                      <a:pt x="1585479" y="388340"/>
                      <a:pt x="1577257" y="402290"/>
                      <a:pt x="1574888" y="401247"/>
                    </a:cubicBezTo>
                    <a:cubicBezTo>
                      <a:pt x="1572518" y="400203"/>
                      <a:pt x="1576018" y="382995"/>
                      <a:pt x="1573917" y="382259"/>
                    </a:cubicBezTo>
                    <a:cubicBezTo>
                      <a:pt x="1571816" y="381523"/>
                      <a:pt x="1563665" y="400492"/>
                      <a:pt x="1562283" y="396833"/>
                    </a:cubicBezTo>
                    <a:cubicBezTo>
                      <a:pt x="1560900" y="393174"/>
                      <a:pt x="1566036" y="376669"/>
                      <a:pt x="1565624" y="360306"/>
                    </a:cubicBezTo>
                    <a:cubicBezTo>
                      <a:pt x="1565211" y="343943"/>
                      <a:pt x="1555667" y="312760"/>
                      <a:pt x="1559807" y="298655"/>
                    </a:cubicBezTo>
                    <a:lnTo>
                      <a:pt x="1566429" y="291540"/>
                    </a:lnTo>
                    <a:lnTo>
                      <a:pt x="1564686" y="290101"/>
                    </a:lnTo>
                    <a:lnTo>
                      <a:pt x="1562847" y="287830"/>
                    </a:lnTo>
                    <a:lnTo>
                      <a:pt x="1562277" y="287126"/>
                    </a:lnTo>
                    <a:lnTo>
                      <a:pt x="1551766" y="286930"/>
                    </a:lnTo>
                    <a:cubicBezTo>
                      <a:pt x="1546871" y="286930"/>
                      <a:pt x="1541987" y="287021"/>
                      <a:pt x="1537130" y="287202"/>
                    </a:cubicBezTo>
                    <a:lnTo>
                      <a:pt x="1530281" y="287586"/>
                    </a:lnTo>
                    <a:lnTo>
                      <a:pt x="1526832" y="290622"/>
                    </a:lnTo>
                    <a:lnTo>
                      <a:pt x="1519907" y="291733"/>
                    </a:lnTo>
                    <a:lnTo>
                      <a:pt x="1519570" y="293195"/>
                    </a:lnTo>
                    <a:lnTo>
                      <a:pt x="1518004" y="293588"/>
                    </a:lnTo>
                    <a:lnTo>
                      <a:pt x="1505817" y="293993"/>
                    </a:lnTo>
                    <a:lnTo>
                      <a:pt x="1505809" y="293994"/>
                    </a:lnTo>
                    <a:lnTo>
                      <a:pt x="1505804" y="293992"/>
                    </a:lnTo>
                    <a:lnTo>
                      <a:pt x="1499537" y="293175"/>
                    </a:lnTo>
                    <a:lnTo>
                      <a:pt x="1497015" y="292545"/>
                    </a:lnTo>
                    <a:lnTo>
                      <a:pt x="1497695" y="291453"/>
                    </a:lnTo>
                    <a:lnTo>
                      <a:pt x="1488047" y="288433"/>
                    </a:lnTo>
                    <a:lnTo>
                      <a:pt x="1488034" y="288220"/>
                    </a:lnTo>
                    <a:lnTo>
                      <a:pt x="1488024" y="288045"/>
                    </a:lnTo>
                    <a:lnTo>
                      <a:pt x="1473989" y="285705"/>
                    </a:lnTo>
                    <a:lnTo>
                      <a:pt x="1467693" y="285476"/>
                    </a:lnTo>
                    <a:lnTo>
                      <a:pt x="1467303" y="285432"/>
                    </a:lnTo>
                    <a:lnTo>
                      <a:pt x="1466447" y="285046"/>
                    </a:lnTo>
                    <a:cubicBezTo>
                      <a:pt x="1463923" y="283653"/>
                      <a:pt x="1465752" y="282416"/>
                      <a:pt x="1473187" y="281797"/>
                    </a:cubicBezTo>
                    <a:cubicBezTo>
                      <a:pt x="1482291" y="281039"/>
                      <a:pt x="1485658" y="279076"/>
                      <a:pt x="1488284" y="277205"/>
                    </a:cubicBezTo>
                    <a:lnTo>
                      <a:pt x="1490137" y="276014"/>
                    </a:lnTo>
                    <a:lnTo>
                      <a:pt x="1495909" y="267680"/>
                    </a:lnTo>
                    <a:cubicBezTo>
                      <a:pt x="1499420" y="263418"/>
                      <a:pt x="1503820" y="259929"/>
                      <a:pt x="1509632" y="260207"/>
                    </a:cubicBezTo>
                    <a:close/>
                    <a:moveTo>
                      <a:pt x="2060994" y="321"/>
                    </a:moveTo>
                    <a:cubicBezTo>
                      <a:pt x="2063614" y="2857"/>
                      <a:pt x="2064326" y="19627"/>
                      <a:pt x="2067171" y="21574"/>
                    </a:cubicBezTo>
                    <a:cubicBezTo>
                      <a:pt x="2070964" y="24169"/>
                      <a:pt x="2077752" y="17381"/>
                      <a:pt x="2080348" y="19178"/>
                    </a:cubicBezTo>
                    <a:cubicBezTo>
                      <a:pt x="2082943" y="20975"/>
                      <a:pt x="2080937" y="29755"/>
                      <a:pt x="2082743" y="32355"/>
                    </a:cubicBezTo>
                    <a:cubicBezTo>
                      <a:pt x="2084549" y="34955"/>
                      <a:pt x="2089289" y="30771"/>
                      <a:pt x="2091183" y="34778"/>
                    </a:cubicBezTo>
                    <a:cubicBezTo>
                      <a:pt x="2093078" y="38785"/>
                      <a:pt x="2092131" y="51715"/>
                      <a:pt x="2094110" y="56395"/>
                    </a:cubicBezTo>
                    <a:cubicBezTo>
                      <a:pt x="2096088" y="61076"/>
                      <a:pt x="2102352" y="59280"/>
                      <a:pt x="2103053" y="62860"/>
                    </a:cubicBezTo>
                    <a:cubicBezTo>
                      <a:pt x="2103754" y="66440"/>
                      <a:pt x="2097309" y="74773"/>
                      <a:pt x="2098316" y="77875"/>
                    </a:cubicBezTo>
                    <a:cubicBezTo>
                      <a:pt x="2099323" y="80976"/>
                      <a:pt x="2107300" y="78474"/>
                      <a:pt x="2109097" y="81468"/>
                    </a:cubicBezTo>
                    <a:cubicBezTo>
                      <a:pt x="2110894" y="84463"/>
                      <a:pt x="2103557" y="84847"/>
                      <a:pt x="2109097" y="95843"/>
                    </a:cubicBezTo>
                    <a:cubicBezTo>
                      <a:pt x="2114637" y="106839"/>
                      <a:pt x="2141204" y="129492"/>
                      <a:pt x="2142336" y="147444"/>
                    </a:cubicBezTo>
                    <a:cubicBezTo>
                      <a:pt x="2142619" y="151932"/>
                      <a:pt x="2144448" y="158054"/>
                      <a:pt x="2146196" y="164620"/>
                    </a:cubicBezTo>
                    <a:lnTo>
                      <a:pt x="2149319" y="182945"/>
                    </a:lnTo>
                    <a:lnTo>
                      <a:pt x="2158741" y="183924"/>
                    </a:lnTo>
                    <a:lnTo>
                      <a:pt x="2176684" y="188434"/>
                    </a:lnTo>
                    <a:lnTo>
                      <a:pt x="2196196" y="186531"/>
                    </a:lnTo>
                    <a:cubicBezTo>
                      <a:pt x="2228689" y="186531"/>
                      <a:pt x="2255798" y="194976"/>
                      <a:pt x="2262068" y="206203"/>
                    </a:cubicBezTo>
                    <a:lnTo>
                      <a:pt x="2262306" y="207065"/>
                    </a:lnTo>
                    <a:lnTo>
                      <a:pt x="2259892" y="206635"/>
                    </a:lnTo>
                    <a:cubicBezTo>
                      <a:pt x="2255346" y="205971"/>
                      <a:pt x="2250567" y="205376"/>
                      <a:pt x="2245587" y="204857"/>
                    </a:cubicBezTo>
                    <a:lnTo>
                      <a:pt x="2244044" y="204725"/>
                    </a:lnTo>
                    <a:lnTo>
                      <a:pt x="2247095" y="206976"/>
                    </a:lnTo>
                    <a:cubicBezTo>
                      <a:pt x="2248500" y="208282"/>
                      <a:pt x="2249610" y="209642"/>
                      <a:pt x="2250393" y="211045"/>
                    </a:cubicBezTo>
                    <a:lnTo>
                      <a:pt x="2250630" y="211907"/>
                    </a:lnTo>
                    <a:lnTo>
                      <a:pt x="2248217" y="211476"/>
                    </a:lnTo>
                    <a:lnTo>
                      <a:pt x="2233205" y="209916"/>
                    </a:lnTo>
                    <a:lnTo>
                      <a:pt x="2239927" y="214648"/>
                    </a:lnTo>
                    <a:lnTo>
                      <a:pt x="2240131" y="215208"/>
                    </a:lnTo>
                    <a:lnTo>
                      <a:pt x="2238053" y="214929"/>
                    </a:lnTo>
                    <a:cubicBezTo>
                      <a:pt x="2234139" y="214497"/>
                      <a:pt x="2230024" y="214111"/>
                      <a:pt x="2225736" y="213774"/>
                    </a:cubicBezTo>
                    <a:lnTo>
                      <a:pt x="2224408" y="213688"/>
                    </a:lnTo>
                    <a:lnTo>
                      <a:pt x="2227035" y="215151"/>
                    </a:lnTo>
                    <a:cubicBezTo>
                      <a:pt x="2228245" y="215998"/>
                      <a:pt x="2229200" y="216882"/>
                      <a:pt x="2229874" y="217793"/>
                    </a:cubicBezTo>
                    <a:lnTo>
                      <a:pt x="2230079" y="218353"/>
                    </a:lnTo>
                    <a:lnTo>
                      <a:pt x="2228001" y="218074"/>
                    </a:lnTo>
                    <a:lnTo>
                      <a:pt x="2179775" y="215670"/>
                    </a:lnTo>
                    <a:lnTo>
                      <a:pt x="2173481" y="221322"/>
                    </a:lnTo>
                    <a:lnTo>
                      <a:pt x="2183004" y="219153"/>
                    </a:lnTo>
                    <a:cubicBezTo>
                      <a:pt x="2187679" y="219102"/>
                      <a:pt x="2188515" y="222486"/>
                      <a:pt x="2185556" y="224402"/>
                    </a:cubicBezTo>
                    <a:lnTo>
                      <a:pt x="2179338" y="227497"/>
                    </a:lnTo>
                    <a:lnTo>
                      <a:pt x="2182233" y="233541"/>
                    </a:lnTo>
                    <a:cubicBezTo>
                      <a:pt x="2178517" y="236029"/>
                      <a:pt x="2159447" y="244688"/>
                      <a:pt x="2146606" y="250970"/>
                    </a:cubicBezTo>
                    <a:cubicBezTo>
                      <a:pt x="2147140" y="249000"/>
                      <a:pt x="2147438" y="247063"/>
                      <a:pt x="2146863" y="244367"/>
                    </a:cubicBezTo>
                    <a:cubicBezTo>
                      <a:pt x="2146812" y="244197"/>
                      <a:pt x="2146762" y="244028"/>
                      <a:pt x="2146711" y="243858"/>
                    </a:cubicBezTo>
                    <a:lnTo>
                      <a:pt x="2141738" y="243524"/>
                    </a:lnTo>
                    <a:lnTo>
                      <a:pt x="2145245" y="239914"/>
                    </a:lnTo>
                    <a:lnTo>
                      <a:pt x="2144917" y="239487"/>
                    </a:lnTo>
                    <a:lnTo>
                      <a:pt x="2137130" y="243372"/>
                    </a:lnTo>
                    <a:cubicBezTo>
                      <a:pt x="2127365" y="246598"/>
                      <a:pt x="2116884" y="248332"/>
                      <a:pt x="2106294" y="247659"/>
                    </a:cubicBezTo>
                    <a:cubicBezTo>
                      <a:pt x="2074524" y="245640"/>
                      <a:pt x="2039887" y="219714"/>
                      <a:pt x="2024577" y="202092"/>
                    </a:cubicBezTo>
                    <a:lnTo>
                      <a:pt x="2022732" y="199813"/>
                    </a:lnTo>
                    <a:lnTo>
                      <a:pt x="2022168" y="199117"/>
                    </a:lnTo>
                    <a:lnTo>
                      <a:pt x="2011657" y="198921"/>
                    </a:lnTo>
                    <a:cubicBezTo>
                      <a:pt x="2006762" y="198921"/>
                      <a:pt x="2001878" y="199012"/>
                      <a:pt x="1997021" y="199193"/>
                    </a:cubicBezTo>
                    <a:lnTo>
                      <a:pt x="1990172" y="199577"/>
                    </a:lnTo>
                    <a:lnTo>
                      <a:pt x="1986723" y="202613"/>
                    </a:lnTo>
                    <a:lnTo>
                      <a:pt x="1979798" y="203724"/>
                    </a:lnTo>
                    <a:lnTo>
                      <a:pt x="1979461" y="205186"/>
                    </a:lnTo>
                    <a:lnTo>
                      <a:pt x="1977895" y="205579"/>
                    </a:lnTo>
                    <a:lnTo>
                      <a:pt x="1965708" y="205984"/>
                    </a:lnTo>
                    <a:lnTo>
                      <a:pt x="1965700" y="205985"/>
                    </a:lnTo>
                    <a:lnTo>
                      <a:pt x="1965695" y="205983"/>
                    </a:lnTo>
                    <a:lnTo>
                      <a:pt x="1959428" y="205166"/>
                    </a:lnTo>
                    <a:lnTo>
                      <a:pt x="1956906" y="204536"/>
                    </a:lnTo>
                    <a:lnTo>
                      <a:pt x="1957586" y="203444"/>
                    </a:lnTo>
                    <a:lnTo>
                      <a:pt x="1947938" y="200424"/>
                    </a:lnTo>
                    <a:lnTo>
                      <a:pt x="1947924" y="200189"/>
                    </a:lnTo>
                    <a:lnTo>
                      <a:pt x="1947915" y="200037"/>
                    </a:lnTo>
                    <a:lnTo>
                      <a:pt x="1933879" y="197696"/>
                    </a:lnTo>
                    <a:lnTo>
                      <a:pt x="1927584" y="197467"/>
                    </a:lnTo>
                    <a:lnTo>
                      <a:pt x="1927194" y="197423"/>
                    </a:lnTo>
                    <a:lnTo>
                      <a:pt x="1926338" y="197037"/>
                    </a:lnTo>
                    <a:cubicBezTo>
                      <a:pt x="1923814" y="195644"/>
                      <a:pt x="1925643" y="194407"/>
                      <a:pt x="1933078" y="193788"/>
                    </a:cubicBezTo>
                    <a:cubicBezTo>
                      <a:pt x="1942182" y="193030"/>
                      <a:pt x="1945549" y="191067"/>
                      <a:pt x="1948175" y="189196"/>
                    </a:cubicBezTo>
                    <a:lnTo>
                      <a:pt x="1950029" y="188004"/>
                    </a:lnTo>
                    <a:lnTo>
                      <a:pt x="1950699" y="187037"/>
                    </a:lnTo>
                    <a:lnTo>
                      <a:pt x="1955800" y="179671"/>
                    </a:lnTo>
                    <a:cubicBezTo>
                      <a:pt x="1959311" y="175409"/>
                      <a:pt x="1963711" y="171920"/>
                      <a:pt x="1969524" y="172198"/>
                    </a:cubicBezTo>
                    <a:cubicBezTo>
                      <a:pt x="1975336" y="172477"/>
                      <a:pt x="1981430" y="175520"/>
                      <a:pt x="1986070" y="179474"/>
                    </a:cubicBezTo>
                    <a:lnTo>
                      <a:pt x="1989230" y="183041"/>
                    </a:lnTo>
                    <a:lnTo>
                      <a:pt x="1994662" y="182027"/>
                    </a:lnTo>
                    <a:cubicBezTo>
                      <a:pt x="2000031" y="181379"/>
                      <a:pt x="2005739" y="181030"/>
                      <a:pt x="2011657" y="181030"/>
                    </a:cubicBezTo>
                    <a:cubicBezTo>
                      <a:pt x="2014616" y="181030"/>
                      <a:pt x="2017523" y="181117"/>
                      <a:pt x="2020361" y="181285"/>
                    </a:cubicBezTo>
                    <a:lnTo>
                      <a:pt x="2027293" y="181905"/>
                    </a:lnTo>
                    <a:lnTo>
                      <a:pt x="2037468" y="180200"/>
                    </a:lnTo>
                    <a:lnTo>
                      <a:pt x="2046515" y="179793"/>
                    </a:lnTo>
                    <a:lnTo>
                      <a:pt x="2053088" y="159312"/>
                    </a:lnTo>
                    <a:cubicBezTo>
                      <a:pt x="2054210" y="150491"/>
                      <a:pt x="2053753" y="142448"/>
                      <a:pt x="2052796" y="135374"/>
                    </a:cubicBezTo>
                    <a:cubicBezTo>
                      <a:pt x="2050884" y="121226"/>
                      <a:pt x="2031634" y="124992"/>
                      <a:pt x="2032432" y="103030"/>
                    </a:cubicBezTo>
                    <a:cubicBezTo>
                      <a:pt x="2033231" y="81069"/>
                      <a:pt x="2051798" y="17182"/>
                      <a:pt x="2057588" y="3605"/>
                    </a:cubicBezTo>
                    <a:cubicBezTo>
                      <a:pt x="2059035" y="211"/>
                      <a:pt x="2060121" y="-525"/>
                      <a:pt x="2060994" y="321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7" name="フリーフォーム: 図形 1326">
                <a:extLst>
                  <a:ext uri="{FF2B5EF4-FFF2-40B4-BE49-F238E27FC236}">
                    <a16:creationId xmlns:a16="http://schemas.microsoft.com/office/drawing/2014/main" id="{792BBADF-3B74-448F-86C4-43B833D499AD}"/>
                  </a:ext>
                </a:extLst>
              </p:cNvPr>
              <p:cNvSpPr/>
              <p:nvPr/>
            </p:nvSpPr>
            <p:spPr>
              <a:xfrm>
                <a:off x="7051746" y="5491238"/>
                <a:ext cx="761092" cy="526954"/>
              </a:xfrm>
              <a:custGeom>
                <a:avLst/>
                <a:gdLst>
                  <a:gd name="connsiteX0" fmla="*/ 1705668 w 2375026"/>
                  <a:gd name="connsiteY0" fmla="*/ 1872613 h 2093720"/>
                  <a:gd name="connsiteX1" fmla="*/ 1705669 w 2375026"/>
                  <a:gd name="connsiteY1" fmla="*/ 1872613 h 2093720"/>
                  <a:gd name="connsiteX2" fmla="*/ 1722215 w 2375026"/>
                  <a:gd name="connsiteY2" fmla="*/ 1879889 h 2093720"/>
                  <a:gd name="connsiteX3" fmla="*/ 1725375 w 2375026"/>
                  <a:gd name="connsiteY3" fmla="*/ 1883456 h 2093720"/>
                  <a:gd name="connsiteX4" fmla="*/ 1730807 w 2375026"/>
                  <a:gd name="connsiteY4" fmla="*/ 1882442 h 2093720"/>
                  <a:gd name="connsiteX5" fmla="*/ 1747802 w 2375026"/>
                  <a:gd name="connsiteY5" fmla="*/ 1881445 h 2093720"/>
                  <a:gd name="connsiteX6" fmla="*/ 1756505 w 2375026"/>
                  <a:gd name="connsiteY6" fmla="*/ 1881700 h 2093720"/>
                  <a:gd name="connsiteX7" fmla="*/ 1763438 w 2375026"/>
                  <a:gd name="connsiteY7" fmla="*/ 1882320 h 2093720"/>
                  <a:gd name="connsiteX8" fmla="*/ 1773612 w 2375026"/>
                  <a:gd name="connsiteY8" fmla="*/ 1880615 h 2093720"/>
                  <a:gd name="connsiteX9" fmla="*/ 1803014 w 2375026"/>
                  <a:gd name="connsiteY9" fmla="*/ 1879294 h 2093720"/>
                  <a:gd name="connsiteX10" fmla="*/ 1805953 w 2375026"/>
                  <a:gd name="connsiteY10" fmla="*/ 1878950 h 2093720"/>
                  <a:gd name="connsiteX11" fmla="*/ 1852551 w 2375026"/>
                  <a:gd name="connsiteY11" fmla="*/ 1879818 h 2093720"/>
                  <a:gd name="connsiteX12" fmla="*/ 1854109 w 2375026"/>
                  <a:gd name="connsiteY12" fmla="*/ 1880702 h 2093720"/>
                  <a:gd name="connsiteX13" fmla="*/ 1867823 w 2375026"/>
                  <a:gd name="connsiteY13" fmla="*/ 1881526 h 2093720"/>
                  <a:gd name="connsiteX14" fmla="*/ 1894885 w 2375026"/>
                  <a:gd name="connsiteY14" fmla="*/ 1884339 h 2093720"/>
                  <a:gd name="connsiteX15" fmla="*/ 1912829 w 2375026"/>
                  <a:gd name="connsiteY15" fmla="*/ 1888849 h 2093720"/>
                  <a:gd name="connsiteX16" fmla="*/ 1932340 w 2375026"/>
                  <a:gd name="connsiteY16" fmla="*/ 1886947 h 2093720"/>
                  <a:gd name="connsiteX17" fmla="*/ 1998212 w 2375026"/>
                  <a:gd name="connsiteY17" fmla="*/ 1906619 h 2093720"/>
                  <a:gd name="connsiteX18" fmla="*/ 1998449 w 2375026"/>
                  <a:gd name="connsiteY18" fmla="*/ 1907481 h 2093720"/>
                  <a:gd name="connsiteX19" fmla="*/ 1996036 w 2375026"/>
                  <a:gd name="connsiteY19" fmla="*/ 1907050 h 2093720"/>
                  <a:gd name="connsiteX20" fmla="*/ 1981730 w 2375026"/>
                  <a:gd name="connsiteY20" fmla="*/ 1905272 h 2093720"/>
                  <a:gd name="connsiteX21" fmla="*/ 1980188 w 2375026"/>
                  <a:gd name="connsiteY21" fmla="*/ 1905141 h 2093720"/>
                  <a:gd name="connsiteX22" fmla="*/ 1983239 w 2375026"/>
                  <a:gd name="connsiteY22" fmla="*/ 1907392 h 2093720"/>
                  <a:gd name="connsiteX23" fmla="*/ 1986537 w 2375026"/>
                  <a:gd name="connsiteY23" fmla="*/ 1911460 h 2093720"/>
                  <a:gd name="connsiteX24" fmla="*/ 1986774 w 2375026"/>
                  <a:gd name="connsiteY24" fmla="*/ 1912323 h 2093720"/>
                  <a:gd name="connsiteX25" fmla="*/ 1984361 w 2375026"/>
                  <a:gd name="connsiteY25" fmla="*/ 1911892 h 2093720"/>
                  <a:gd name="connsiteX26" fmla="*/ 1969349 w 2375026"/>
                  <a:gd name="connsiteY26" fmla="*/ 1910331 h 2093720"/>
                  <a:gd name="connsiteX27" fmla="*/ 1976070 w 2375026"/>
                  <a:gd name="connsiteY27" fmla="*/ 1915064 h 2093720"/>
                  <a:gd name="connsiteX28" fmla="*/ 1976275 w 2375026"/>
                  <a:gd name="connsiteY28" fmla="*/ 1915624 h 2093720"/>
                  <a:gd name="connsiteX29" fmla="*/ 1974197 w 2375026"/>
                  <a:gd name="connsiteY29" fmla="*/ 1915344 h 2093720"/>
                  <a:gd name="connsiteX30" fmla="*/ 1961880 w 2375026"/>
                  <a:gd name="connsiteY30" fmla="*/ 1914189 h 2093720"/>
                  <a:gd name="connsiteX31" fmla="*/ 1960552 w 2375026"/>
                  <a:gd name="connsiteY31" fmla="*/ 1914104 h 2093720"/>
                  <a:gd name="connsiteX32" fmla="*/ 1963179 w 2375026"/>
                  <a:gd name="connsiteY32" fmla="*/ 1915566 h 2093720"/>
                  <a:gd name="connsiteX33" fmla="*/ 1966018 w 2375026"/>
                  <a:gd name="connsiteY33" fmla="*/ 1918209 h 2093720"/>
                  <a:gd name="connsiteX34" fmla="*/ 1966222 w 2375026"/>
                  <a:gd name="connsiteY34" fmla="*/ 1918769 h 2093720"/>
                  <a:gd name="connsiteX35" fmla="*/ 1964145 w 2375026"/>
                  <a:gd name="connsiteY35" fmla="*/ 1918489 h 2093720"/>
                  <a:gd name="connsiteX36" fmla="*/ 1915918 w 2375026"/>
                  <a:gd name="connsiteY36" fmla="*/ 1916086 h 2093720"/>
                  <a:gd name="connsiteX37" fmla="*/ 1909626 w 2375026"/>
                  <a:gd name="connsiteY37" fmla="*/ 1921736 h 2093720"/>
                  <a:gd name="connsiteX38" fmla="*/ 1919148 w 2375026"/>
                  <a:gd name="connsiteY38" fmla="*/ 1919567 h 2093720"/>
                  <a:gd name="connsiteX39" fmla="*/ 1921700 w 2375026"/>
                  <a:gd name="connsiteY39" fmla="*/ 1924816 h 2093720"/>
                  <a:gd name="connsiteX40" fmla="*/ 1915483 w 2375026"/>
                  <a:gd name="connsiteY40" fmla="*/ 1927911 h 2093720"/>
                  <a:gd name="connsiteX41" fmla="*/ 1918378 w 2375026"/>
                  <a:gd name="connsiteY41" fmla="*/ 1933956 h 2093720"/>
                  <a:gd name="connsiteX42" fmla="*/ 1882751 w 2375026"/>
                  <a:gd name="connsiteY42" fmla="*/ 1951385 h 2093720"/>
                  <a:gd name="connsiteX43" fmla="*/ 1883008 w 2375026"/>
                  <a:gd name="connsiteY43" fmla="*/ 1944782 h 2093720"/>
                  <a:gd name="connsiteX44" fmla="*/ 1882856 w 2375026"/>
                  <a:gd name="connsiteY44" fmla="*/ 1944273 h 2093720"/>
                  <a:gd name="connsiteX45" fmla="*/ 1877883 w 2375026"/>
                  <a:gd name="connsiteY45" fmla="*/ 1943939 h 2093720"/>
                  <a:gd name="connsiteX46" fmla="*/ 1881390 w 2375026"/>
                  <a:gd name="connsiteY46" fmla="*/ 1940329 h 2093720"/>
                  <a:gd name="connsiteX47" fmla="*/ 1881062 w 2375026"/>
                  <a:gd name="connsiteY47" fmla="*/ 1939902 h 2093720"/>
                  <a:gd name="connsiteX48" fmla="*/ 1873275 w 2375026"/>
                  <a:gd name="connsiteY48" fmla="*/ 1943787 h 2093720"/>
                  <a:gd name="connsiteX49" fmla="*/ 1842439 w 2375026"/>
                  <a:gd name="connsiteY49" fmla="*/ 1948074 h 2093720"/>
                  <a:gd name="connsiteX50" fmla="*/ 1818421 w 2375026"/>
                  <a:gd name="connsiteY50" fmla="*/ 1942580 h 2093720"/>
                  <a:gd name="connsiteX51" fmla="*/ 1815281 w 2375026"/>
                  <a:gd name="connsiteY51" fmla="*/ 1941020 h 2093720"/>
                  <a:gd name="connsiteX52" fmla="*/ 1815120 w 2375026"/>
                  <a:gd name="connsiteY52" fmla="*/ 1941538 h 2093720"/>
                  <a:gd name="connsiteX53" fmla="*/ 1810132 w 2375026"/>
                  <a:gd name="connsiteY53" fmla="*/ 1964600 h 2093720"/>
                  <a:gd name="connsiteX54" fmla="*/ 1799468 w 2375026"/>
                  <a:gd name="connsiteY54" fmla="*/ 1992181 h 2093720"/>
                  <a:gd name="connsiteX55" fmla="*/ 1786867 w 2375026"/>
                  <a:gd name="connsiteY55" fmla="*/ 2014730 h 2093720"/>
                  <a:gd name="connsiteX56" fmla="*/ 1784172 w 2375026"/>
                  <a:gd name="connsiteY56" fmla="*/ 2000925 h 2093720"/>
                  <a:gd name="connsiteX57" fmla="*/ 1770924 w 2375026"/>
                  <a:gd name="connsiteY57" fmla="*/ 2013653 h 2093720"/>
                  <a:gd name="connsiteX58" fmla="*/ 1769953 w 2375026"/>
                  <a:gd name="connsiteY58" fmla="*/ 1994665 h 2093720"/>
                  <a:gd name="connsiteX59" fmla="*/ 1758319 w 2375026"/>
                  <a:gd name="connsiteY59" fmla="*/ 2009239 h 2093720"/>
                  <a:gd name="connsiteX60" fmla="*/ 1761660 w 2375026"/>
                  <a:gd name="connsiteY60" fmla="*/ 1972712 h 2093720"/>
                  <a:gd name="connsiteX61" fmla="*/ 1755843 w 2375026"/>
                  <a:gd name="connsiteY61" fmla="*/ 1911061 h 2093720"/>
                  <a:gd name="connsiteX62" fmla="*/ 1762465 w 2375026"/>
                  <a:gd name="connsiteY62" fmla="*/ 1903946 h 2093720"/>
                  <a:gd name="connsiteX63" fmla="*/ 1760722 w 2375026"/>
                  <a:gd name="connsiteY63" fmla="*/ 1902507 h 2093720"/>
                  <a:gd name="connsiteX64" fmla="*/ 1758904 w 2375026"/>
                  <a:gd name="connsiteY64" fmla="*/ 1900262 h 2093720"/>
                  <a:gd name="connsiteX65" fmla="*/ 1758313 w 2375026"/>
                  <a:gd name="connsiteY65" fmla="*/ 1899532 h 2093720"/>
                  <a:gd name="connsiteX66" fmla="*/ 1747802 w 2375026"/>
                  <a:gd name="connsiteY66" fmla="*/ 1899336 h 2093720"/>
                  <a:gd name="connsiteX67" fmla="*/ 1733166 w 2375026"/>
                  <a:gd name="connsiteY67" fmla="*/ 1899608 h 2093720"/>
                  <a:gd name="connsiteX68" fmla="*/ 1726317 w 2375026"/>
                  <a:gd name="connsiteY68" fmla="*/ 1899992 h 2093720"/>
                  <a:gd name="connsiteX69" fmla="*/ 1722868 w 2375026"/>
                  <a:gd name="connsiteY69" fmla="*/ 1903028 h 2093720"/>
                  <a:gd name="connsiteX70" fmla="*/ 1715943 w 2375026"/>
                  <a:gd name="connsiteY70" fmla="*/ 1904139 h 2093720"/>
                  <a:gd name="connsiteX71" fmla="*/ 1715606 w 2375026"/>
                  <a:gd name="connsiteY71" fmla="*/ 1905601 h 2093720"/>
                  <a:gd name="connsiteX72" fmla="*/ 1714040 w 2375026"/>
                  <a:gd name="connsiteY72" fmla="*/ 1905994 h 2093720"/>
                  <a:gd name="connsiteX73" fmla="*/ 1701853 w 2375026"/>
                  <a:gd name="connsiteY73" fmla="*/ 1906398 h 2093720"/>
                  <a:gd name="connsiteX74" fmla="*/ 1701845 w 2375026"/>
                  <a:gd name="connsiteY74" fmla="*/ 1906400 h 2093720"/>
                  <a:gd name="connsiteX75" fmla="*/ 1701840 w 2375026"/>
                  <a:gd name="connsiteY75" fmla="*/ 1906398 h 2093720"/>
                  <a:gd name="connsiteX76" fmla="*/ 1695573 w 2375026"/>
                  <a:gd name="connsiteY76" fmla="*/ 1905581 h 2093720"/>
                  <a:gd name="connsiteX77" fmla="*/ 1693051 w 2375026"/>
                  <a:gd name="connsiteY77" fmla="*/ 1904951 h 2093720"/>
                  <a:gd name="connsiteX78" fmla="*/ 1693731 w 2375026"/>
                  <a:gd name="connsiteY78" fmla="*/ 1903859 h 2093720"/>
                  <a:gd name="connsiteX79" fmla="*/ 1684083 w 2375026"/>
                  <a:gd name="connsiteY79" fmla="*/ 1900839 h 2093720"/>
                  <a:gd name="connsiteX80" fmla="*/ 1684071 w 2375026"/>
                  <a:gd name="connsiteY80" fmla="*/ 1900635 h 2093720"/>
                  <a:gd name="connsiteX81" fmla="*/ 1684060 w 2375026"/>
                  <a:gd name="connsiteY81" fmla="*/ 1900451 h 2093720"/>
                  <a:gd name="connsiteX82" fmla="*/ 1670025 w 2375026"/>
                  <a:gd name="connsiteY82" fmla="*/ 1898111 h 2093720"/>
                  <a:gd name="connsiteX83" fmla="*/ 1663729 w 2375026"/>
                  <a:gd name="connsiteY83" fmla="*/ 1897882 h 2093720"/>
                  <a:gd name="connsiteX84" fmla="*/ 1663339 w 2375026"/>
                  <a:gd name="connsiteY84" fmla="*/ 1897838 h 2093720"/>
                  <a:gd name="connsiteX85" fmla="*/ 1662483 w 2375026"/>
                  <a:gd name="connsiteY85" fmla="*/ 1897452 h 2093720"/>
                  <a:gd name="connsiteX86" fmla="*/ 1669223 w 2375026"/>
                  <a:gd name="connsiteY86" fmla="*/ 1894203 h 2093720"/>
                  <a:gd name="connsiteX87" fmla="*/ 1684320 w 2375026"/>
                  <a:gd name="connsiteY87" fmla="*/ 1889611 h 2093720"/>
                  <a:gd name="connsiteX88" fmla="*/ 1686174 w 2375026"/>
                  <a:gd name="connsiteY88" fmla="*/ 1888419 h 2093720"/>
                  <a:gd name="connsiteX89" fmla="*/ 1686771 w 2375026"/>
                  <a:gd name="connsiteY89" fmla="*/ 1887557 h 2093720"/>
                  <a:gd name="connsiteX90" fmla="*/ 1691945 w 2375026"/>
                  <a:gd name="connsiteY90" fmla="*/ 1880086 h 2093720"/>
                  <a:gd name="connsiteX91" fmla="*/ 1705668 w 2375026"/>
                  <a:gd name="connsiteY91" fmla="*/ 1872613 h 2093720"/>
                  <a:gd name="connsiteX92" fmla="*/ 2173715 w 2375026"/>
                  <a:gd name="connsiteY92" fmla="*/ 1843069 h 2093720"/>
                  <a:gd name="connsiteX93" fmla="*/ 2179892 w 2375026"/>
                  <a:gd name="connsiteY93" fmla="*/ 1864323 h 2093720"/>
                  <a:gd name="connsiteX94" fmla="*/ 2193069 w 2375026"/>
                  <a:gd name="connsiteY94" fmla="*/ 1861927 h 2093720"/>
                  <a:gd name="connsiteX95" fmla="*/ 2195464 w 2375026"/>
                  <a:gd name="connsiteY95" fmla="*/ 1875104 h 2093720"/>
                  <a:gd name="connsiteX96" fmla="*/ 2203904 w 2375026"/>
                  <a:gd name="connsiteY96" fmla="*/ 1877527 h 2093720"/>
                  <a:gd name="connsiteX97" fmla="*/ 2206831 w 2375026"/>
                  <a:gd name="connsiteY97" fmla="*/ 1899144 h 2093720"/>
                  <a:gd name="connsiteX98" fmla="*/ 2215774 w 2375026"/>
                  <a:gd name="connsiteY98" fmla="*/ 1905609 h 2093720"/>
                  <a:gd name="connsiteX99" fmla="*/ 2211037 w 2375026"/>
                  <a:gd name="connsiteY99" fmla="*/ 1920624 h 2093720"/>
                  <a:gd name="connsiteX100" fmla="*/ 2221818 w 2375026"/>
                  <a:gd name="connsiteY100" fmla="*/ 1924217 h 2093720"/>
                  <a:gd name="connsiteX101" fmla="*/ 2221818 w 2375026"/>
                  <a:gd name="connsiteY101" fmla="*/ 1938592 h 2093720"/>
                  <a:gd name="connsiteX102" fmla="*/ 2255057 w 2375026"/>
                  <a:gd name="connsiteY102" fmla="*/ 1990193 h 2093720"/>
                  <a:gd name="connsiteX103" fmla="*/ 2258917 w 2375026"/>
                  <a:gd name="connsiteY103" fmla="*/ 2007369 h 2093720"/>
                  <a:gd name="connsiteX104" fmla="*/ 2262040 w 2375026"/>
                  <a:gd name="connsiteY104" fmla="*/ 2025694 h 2093720"/>
                  <a:gd name="connsiteX105" fmla="*/ 2271462 w 2375026"/>
                  <a:gd name="connsiteY105" fmla="*/ 2026674 h 2093720"/>
                  <a:gd name="connsiteX106" fmla="*/ 2289405 w 2375026"/>
                  <a:gd name="connsiteY106" fmla="*/ 2031184 h 2093720"/>
                  <a:gd name="connsiteX107" fmla="*/ 2308917 w 2375026"/>
                  <a:gd name="connsiteY107" fmla="*/ 2029281 h 2093720"/>
                  <a:gd name="connsiteX108" fmla="*/ 2374789 w 2375026"/>
                  <a:gd name="connsiteY108" fmla="*/ 2048953 h 2093720"/>
                  <a:gd name="connsiteX109" fmla="*/ 2375026 w 2375026"/>
                  <a:gd name="connsiteY109" fmla="*/ 2049815 h 2093720"/>
                  <a:gd name="connsiteX110" fmla="*/ 2372613 w 2375026"/>
                  <a:gd name="connsiteY110" fmla="*/ 2049384 h 2093720"/>
                  <a:gd name="connsiteX111" fmla="*/ 2358308 w 2375026"/>
                  <a:gd name="connsiteY111" fmla="*/ 2047606 h 2093720"/>
                  <a:gd name="connsiteX112" fmla="*/ 2356765 w 2375026"/>
                  <a:gd name="connsiteY112" fmla="*/ 2047475 h 2093720"/>
                  <a:gd name="connsiteX113" fmla="*/ 2359816 w 2375026"/>
                  <a:gd name="connsiteY113" fmla="*/ 2049726 h 2093720"/>
                  <a:gd name="connsiteX114" fmla="*/ 2363114 w 2375026"/>
                  <a:gd name="connsiteY114" fmla="*/ 2053794 h 2093720"/>
                  <a:gd name="connsiteX115" fmla="*/ 2363352 w 2375026"/>
                  <a:gd name="connsiteY115" fmla="*/ 2054657 h 2093720"/>
                  <a:gd name="connsiteX116" fmla="*/ 2360938 w 2375026"/>
                  <a:gd name="connsiteY116" fmla="*/ 2054226 h 2093720"/>
                  <a:gd name="connsiteX117" fmla="*/ 2345926 w 2375026"/>
                  <a:gd name="connsiteY117" fmla="*/ 2052665 h 2093720"/>
                  <a:gd name="connsiteX118" fmla="*/ 2352648 w 2375026"/>
                  <a:gd name="connsiteY118" fmla="*/ 2057398 h 2093720"/>
                  <a:gd name="connsiteX119" fmla="*/ 2352852 w 2375026"/>
                  <a:gd name="connsiteY119" fmla="*/ 2057958 h 2093720"/>
                  <a:gd name="connsiteX120" fmla="*/ 2350774 w 2375026"/>
                  <a:gd name="connsiteY120" fmla="*/ 2057678 h 2093720"/>
                  <a:gd name="connsiteX121" fmla="*/ 2338457 w 2375026"/>
                  <a:gd name="connsiteY121" fmla="*/ 2056523 h 2093720"/>
                  <a:gd name="connsiteX122" fmla="*/ 2337129 w 2375026"/>
                  <a:gd name="connsiteY122" fmla="*/ 2056438 h 2093720"/>
                  <a:gd name="connsiteX123" fmla="*/ 2339756 w 2375026"/>
                  <a:gd name="connsiteY123" fmla="*/ 2057900 h 2093720"/>
                  <a:gd name="connsiteX124" fmla="*/ 2342596 w 2375026"/>
                  <a:gd name="connsiteY124" fmla="*/ 2060543 h 2093720"/>
                  <a:gd name="connsiteX125" fmla="*/ 2342800 w 2375026"/>
                  <a:gd name="connsiteY125" fmla="*/ 2061103 h 2093720"/>
                  <a:gd name="connsiteX126" fmla="*/ 2340722 w 2375026"/>
                  <a:gd name="connsiteY126" fmla="*/ 2060823 h 2093720"/>
                  <a:gd name="connsiteX127" fmla="*/ 2292496 w 2375026"/>
                  <a:gd name="connsiteY127" fmla="*/ 2058420 h 2093720"/>
                  <a:gd name="connsiteX128" fmla="*/ 2286202 w 2375026"/>
                  <a:gd name="connsiteY128" fmla="*/ 2064071 h 2093720"/>
                  <a:gd name="connsiteX129" fmla="*/ 2295725 w 2375026"/>
                  <a:gd name="connsiteY129" fmla="*/ 2061902 h 2093720"/>
                  <a:gd name="connsiteX130" fmla="*/ 2298277 w 2375026"/>
                  <a:gd name="connsiteY130" fmla="*/ 2067152 h 2093720"/>
                  <a:gd name="connsiteX131" fmla="*/ 2292059 w 2375026"/>
                  <a:gd name="connsiteY131" fmla="*/ 2070246 h 2093720"/>
                  <a:gd name="connsiteX132" fmla="*/ 2294954 w 2375026"/>
                  <a:gd name="connsiteY132" fmla="*/ 2076290 h 2093720"/>
                  <a:gd name="connsiteX133" fmla="*/ 2259327 w 2375026"/>
                  <a:gd name="connsiteY133" fmla="*/ 2093720 h 2093720"/>
                  <a:gd name="connsiteX134" fmla="*/ 2259584 w 2375026"/>
                  <a:gd name="connsiteY134" fmla="*/ 2087117 h 2093720"/>
                  <a:gd name="connsiteX135" fmla="*/ 2259432 w 2375026"/>
                  <a:gd name="connsiteY135" fmla="*/ 2086608 h 2093720"/>
                  <a:gd name="connsiteX136" fmla="*/ 2254459 w 2375026"/>
                  <a:gd name="connsiteY136" fmla="*/ 2086273 h 2093720"/>
                  <a:gd name="connsiteX137" fmla="*/ 2257966 w 2375026"/>
                  <a:gd name="connsiteY137" fmla="*/ 2082663 h 2093720"/>
                  <a:gd name="connsiteX138" fmla="*/ 2257638 w 2375026"/>
                  <a:gd name="connsiteY138" fmla="*/ 2082237 h 2093720"/>
                  <a:gd name="connsiteX139" fmla="*/ 2249851 w 2375026"/>
                  <a:gd name="connsiteY139" fmla="*/ 2086121 h 2093720"/>
                  <a:gd name="connsiteX140" fmla="*/ 2219015 w 2375026"/>
                  <a:gd name="connsiteY140" fmla="*/ 2090408 h 2093720"/>
                  <a:gd name="connsiteX141" fmla="*/ 2137298 w 2375026"/>
                  <a:gd name="connsiteY141" fmla="*/ 2044841 h 2093720"/>
                  <a:gd name="connsiteX142" fmla="*/ 2135456 w 2375026"/>
                  <a:gd name="connsiteY142" fmla="*/ 2042566 h 2093720"/>
                  <a:gd name="connsiteX143" fmla="*/ 2134889 w 2375026"/>
                  <a:gd name="connsiteY143" fmla="*/ 2041866 h 2093720"/>
                  <a:gd name="connsiteX144" fmla="*/ 2124378 w 2375026"/>
                  <a:gd name="connsiteY144" fmla="*/ 2041671 h 2093720"/>
                  <a:gd name="connsiteX145" fmla="*/ 2109742 w 2375026"/>
                  <a:gd name="connsiteY145" fmla="*/ 2041943 h 2093720"/>
                  <a:gd name="connsiteX146" fmla="*/ 2102893 w 2375026"/>
                  <a:gd name="connsiteY146" fmla="*/ 2042327 h 2093720"/>
                  <a:gd name="connsiteX147" fmla="*/ 2099444 w 2375026"/>
                  <a:gd name="connsiteY147" fmla="*/ 2045362 h 2093720"/>
                  <a:gd name="connsiteX148" fmla="*/ 2092519 w 2375026"/>
                  <a:gd name="connsiteY148" fmla="*/ 2046473 h 2093720"/>
                  <a:gd name="connsiteX149" fmla="*/ 2092182 w 2375026"/>
                  <a:gd name="connsiteY149" fmla="*/ 2047936 h 2093720"/>
                  <a:gd name="connsiteX150" fmla="*/ 2090616 w 2375026"/>
                  <a:gd name="connsiteY150" fmla="*/ 2048328 h 2093720"/>
                  <a:gd name="connsiteX151" fmla="*/ 2078429 w 2375026"/>
                  <a:gd name="connsiteY151" fmla="*/ 2048733 h 2093720"/>
                  <a:gd name="connsiteX152" fmla="*/ 2078421 w 2375026"/>
                  <a:gd name="connsiteY152" fmla="*/ 2048734 h 2093720"/>
                  <a:gd name="connsiteX153" fmla="*/ 2078415 w 2375026"/>
                  <a:gd name="connsiteY153" fmla="*/ 2048733 h 2093720"/>
                  <a:gd name="connsiteX154" fmla="*/ 2072149 w 2375026"/>
                  <a:gd name="connsiteY154" fmla="*/ 2047916 h 2093720"/>
                  <a:gd name="connsiteX155" fmla="*/ 2069627 w 2375026"/>
                  <a:gd name="connsiteY155" fmla="*/ 2047285 h 2093720"/>
                  <a:gd name="connsiteX156" fmla="*/ 2070307 w 2375026"/>
                  <a:gd name="connsiteY156" fmla="*/ 2046194 h 2093720"/>
                  <a:gd name="connsiteX157" fmla="*/ 2060659 w 2375026"/>
                  <a:gd name="connsiteY157" fmla="*/ 2043173 h 2093720"/>
                  <a:gd name="connsiteX158" fmla="*/ 2060645 w 2375026"/>
                  <a:gd name="connsiteY158" fmla="*/ 2042946 h 2093720"/>
                  <a:gd name="connsiteX159" fmla="*/ 2060636 w 2375026"/>
                  <a:gd name="connsiteY159" fmla="*/ 2042786 h 2093720"/>
                  <a:gd name="connsiteX160" fmla="*/ 2046600 w 2375026"/>
                  <a:gd name="connsiteY160" fmla="*/ 2040446 h 2093720"/>
                  <a:gd name="connsiteX161" fmla="*/ 2040305 w 2375026"/>
                  <a:gd name="connsiteY161" fmla="*/ 2040217 h 2093720"/>
                  <a:gd name="connsiteX162" fmla="*/ 2039915 w 2375026"/>
                  <a:gd name="connsiteY162" fmla="*/ 2040172 h 2093720"/>
                  <a:gd name="connsiteX163" fmla="*/ 2039059 w 2375026"/>
                  <a:gd name="connsiteY163" fmla="*/ 2039787 h 2093720"/>
                  <a:gd name="connsiteX164" fmla="*/ 2045799 w 2375026"/>
                  <a:gd name="connsiteY164" fmla="*/ 2036537 h 2093720"/>
                  <a:gd name="connsiteX165" fmla="*/ 2060896 w 2375026"/>
                  <a:gd name="connsiteY165" fmla="*/ 2031946 h 2093720"/>
                  <a:gd name="connsiteX166" fmla="*/ 2062750 w 2375026"/>
                  <a:gd name="connsiteY166" fmla="*/ 2030754 h 2093720"/>
                  <a:gd name="connsiteX167" fmla="*/ 2068522 w 2375026"/>
                  <a:gd name="connsiteY167" fmla="*/ 2022420 h 2093720"/>
                  <a:gd name="connsiteX168" fmla="*/ 2082245 w 2375026"/>
                  <a:gd name="connsiteY168" fmla="*/ 2014947 h 2093720"/>
                  <a:gd name="connsiteX169" fmla="*/ 2098791 w 2375026"/>
                  <a:gd name="connsiteY169" fmla="*/ 2022223 h 2093720"/>
                  <a:gd name="connsiteX170" fmla="*/ 2101951 w 2375026"/>
                  <a:gd name="connsiteY170" fmla="*/ 2025790 h 2093720"/>
                  <a:gd name="connsiteX171" fmla="*/ 2107383 w 2375026"/>
                  <a:gd name="connsiteY171" fmla="*/ 2024776 h 2093720"/>
                  <a:gd name="connsiteX172" fmla="*/ 2124378 w 2375026"/>
                  <a:gd name="connsiteY172" fmla="*/ 2023779 h 2093720"/>
                  <a:gd name="connsiteX173" fmla="*/ 2133082 w 2375026"/>
                  <a:gd name="connsiteY173" fmla="*/ 2024035 h 2093720"/>
                  <a:gd name="connsiteX174" fmla="*/ 2140014 w 2375026"/>
                  <a:gd name="connsiteY174" fmla="*/ 2024655 h 2093720"/>
                  <a:gd name="connsiteX175" fmla="*/ 2150189 w 2375026"/>
                  <a:gd name="connsiteY175" fmla="*/ 2022949 h 2093720"/>
                  <a:gd name="connsiteX176" fmla="*/ 2159236 w 2375026"/>
                  <a:gd name="connsiteY176" fmla="*/ 2022542 h 2093720"/>
                  <a:gd name="connsiteX177" fmla="*/ 2165809 w 2375026"/>
                  <a:gd name="connsiteY177" fmla="*/ 2002061 h 2093720"/>
                  <a:gd name="connsiteX178" fmla="*/ 2165517 w 2375026"/>
                  <a:gd name="connsiteY178" fmla="*/ 1978123 h 2093720"/>
                  <a:gd name="connsiteX179" fmla="*/ 2145153 w 2375026"/>
                  <a:gd name="connsiteY179" fmla="*/ 1945779 h 2093720"/>
                  <a:gd name="connsiteX180" fmla="*/ 2170309 w 2375026"/>
                  <a:gd name="connsiteY180" fmla="*/ 1846354 h 2093720"/>
                  <a:gd name="connsiteX181" fmla="*/ 2173715 w 2375026"/>
                  <a:gd name="connsiteY181" fmla="*/ 1843069 h 2093720"/>
                  <a:gd name="connsiteX182" fmla="*/ 1379765 w 2375026"/>
                  <a:gd name="connsiteY182" fmla="*/ 1622527 h 2093720"/>
                  <a:gd name="connsiteX183" fmla="*/ 1385942 w 2375026"/>
                  <a:gd name="connsiteY183" fmla="*/ 1643781 h 2093720"/>
                  <a:gd name="connsiteX184" fmla="*/ 1399119 w 2375026"/>
                  <a:gd name="connsiteY184" fmla="*/ 1641385 h 2093720"/>
                  <a:gd name="connsiteX185" fmla="*/ 1401514 w 2375026"/>
                  <a:gd name="connsiteY185" fmla="*/ 1654562 h 2093720"/>
                  <a:gd name="connsiteX186" fmla="*/ 1409954 w 2375026"/>
                  <a:gd name="connsiteY186" fmla="*/ 1656985 h 2093720"/>
                  <a:gd name="connsiteX187" fmla="*/ 1412881 w 2375026"/>
                  <a:gd name="connsiteY187" fmla="*/ 1678602 h 2093720"/>
                  <a:gd name="connsiteX188" fmla="*/ 1421824 w 2375026"/>
                  <a:gd name="connsiteY188" fmla="*/ 1685067 h 2093720"/>
                  <a:gd name="connsiteX189" fmla="*/ 1417087 w 2375026"/>
                  <a:gd name="connsiteY189" fmla="*/ 1700082 h 2093720"/>
                  <a:gd name="connsiteX190" fmla="*/ 1427868 w 2375026"/>
                  <a:gd name="connsiteY190" fmla="*/ 1703675 h 2093720"/>
                  <a:gd name="connsiteX191" fmla="*/ 1427868 w 2375026"/>
                  <a:gd name="connsiteY191" fmla="*/ 1718050 h 2093720"/>
                  <a:gd name="connsiteX192" fmla="*/ 1461107 w 2375026"/>
                  <a:gd name="connsiteY192" fmla="*/ 1769651 h 2093720"/>
                  <a:gd name="connsiteX193" fmla="*/ 1464967 w 2375026"/>
                  <a:gd name="connsiteY193" fmla="*/ 1786827 h 2093720"/>
                  <a:gd name="connsiteX194" fmla="*/ 1468125 w 2375026"/>
                  <a:gd name="connsiteY194" fmla="*/ 1805354 h 2093720"/>
                  <a:gd name="connsiteX195" fmla="*/ 1477512 w 2375026"/>
                  <a:gd name="connsiteY195" fmla="*/ 1806131 h 2093720"/>
                  <a:gd name="connsiteX196" fmla="*/ 1495455 w 2375026"/>
                  <a:gd name="connsiteY196" fmla="*/ 1810641 h 2093720"/>
                  <a:gd name="connsiteX197" fmla="*/ 1514967 w 2375026"/>
                  <a:gd name="connsiteY197" fmla="*/ 1808738 h 2093720"/>
                  <a:gd name="connsiteX198" fmla="*/ 1580839 w 2375026"/>
                  <a:gd name="connsiteY198" fmla="*/ 1828410 h 2093720"/>
                  <a:gd name="connsiteX199" fmla="*/ 1581076 w 2375026"/>
                  <a:gd name="connsiteY199" fmla="*/ 1829272 h 2093720"/>
                  <a:gd name="connsiteX200" fmla="*/ 1578663 w 2375026"/>
                  <a:gd name="connsiteY200" fmla="*/ 1828842 h 2093720"/>
                  <a:gd name="connsiteX201" fmla="*/ 1564358 w 2375026"/>
                  <a:gd name="connsiteY201" fmla="*/ 1827064 h 2093720"/>
                  <a:gd name="connsiteX202" fmla="*/ 1562815 w 2375026"/>
                  <a:gd name="connsiteY202" fmla="*/ 1826932 h 2093720"/>
                  <a:gd name="connsiteX203" fmla="*/ 1565866 w 2375026"/>
                  <a:gd name="connsiteY203" fmla="*/ 1829183 h 2093720"/>
                  <a:gd name="connsiteX204" fmla="*/ 1569164 w 2375026"/>
                  <a:gd name="connsiteY204" fmla="*/ 1833252 h 2093720"/>
                  <a:gd name="connsiteX205" fmla="*/ 1569402 w 2375026"/>
                  <a:gd name="connsiteY205" fmla="*/ 1834114 h 2093720"/>
                  <a:gd name="connsiteX206" fmla="*/ 1566988 w 2375026"/>
                  <a:gd name="connsiteY206" fmla="*/ 1833683 h 2093720"/>
                  <a:gd name="connsiteX207" fmla="*/ 1551976 w 2375026"/>
                  <a:gd name="connsiteY207" fmla="*/ 1832123 h 2093720"/>
                  <a:gd name="connsiteX208" fmla="*/ 1558698 w 2375026"/>
                  <a:gd name="connsiteY208" fmla="*/ 1836855 h 2093720"/>
                  <a:gd name="connsiteX209" fmla="*/ 1558902 w 2375026"/>
                  <a:gd name="connsiteY209" fmla="*/ 1837415 h 2093720"/>
                  <a:gd name="connsiteX210" fmla="*/ 1556824 w 2375026"/>
                  <a:gd name="connsiteY210" fmla="*/ 1837136 h 2093720"/>
                  <a:gd name="connsiteX211" fmla="*/ 1544507 w 2375026"/>
                  <a:gd name="connsiteY211" fmla="*/ 1835981 h 2093720"/>
                  <a:gd name="connsiteX212" fmla="*/ 1543179 w 2375026"/>
                  <a:gd name="connsiteY212" fmla="*/ 1835895 h 2093720"/>
                  <a:gd name="connsiteX213" fmla="*/ 1545806 w 2375026"/>
                  <a:gd name="connsiteY213" fmla="*/ 1837358 h 2093720"/>
                  <a:gd name="connsiteX214" fmla="*/ 1548646 w 2375026"/>
                  <a:gd name="connsiteY214" fmla="*/ 1840000 h 2093720"/>
                  <a:gd name="connsiteX215" fmla="*/ 1548850 w 2375026"/>
                  <a:gd name="connsiteY215" fmla="*/ 1840560 h 2093720"/>
                  <a:gd name="connsiteX216" fmla="*/ 1546772 w 2375026"/>
                  <a:gd name="connsiteY216" fmla="*/ 1840281 h 2093720"/>
                  <a:gd name="connsiteX217" fmla="*/ 1498546 w 2375026"/>
                  <a:gd name="connsiteY217" fmla="*/ 1837877 h 2093720"/>
                  <a:gd name="connsiteX218" fmla="*/ 1492252 w 2375026"/>
                  <a:gd name="connsiteY218" fmla="*/ 1843529 h 2093720"/>
                  <a:gd name="connsiteX219" fmla="*/ 1501775 w 2375026"/>
                  <a:gd name="connsiteY219" fmla="*/ 1841360 h 2093720"/>
                  <a:gd name="connsiteX220" fmla="*/ 1504327 w 2375026"/>
                  <a:gd name="connsiteY220" fmla="*/ 1846609 h 2093720"/>
                  <a:gd name="connsiteX221" fmla="*/ 1498109 w 2375026"/>
                  <a:gd name="connsiteY221" fmla="*/ 1849704 h 2093720"/>
                  <a:gd name="connsiteX222" fmla="*/ 1501004 w 2375026"/>
                  <a:gd name="connsiteY222" fmla="*/ 1855748 h 2093720"/>
                  <a:gd name="connsiteX223" fmla="*/ 1465377 w 2375026"/>
                  <a:gd name="connsiteY223" fmla="*/ 1873177 h 2093720"/>
                  <a:gd name="connsiteX224" fmla="*/ 1465634 w 2375026"/>
                  <a:gd name="connsiteY224" fmla="*/ 1866574 h 2093720"/>
                  <a:gd name="connsiteX225" fmla="*/ 1465482 w 2375026"/>
                  <a:gd name="connsiteY225" fmla="*/ 1866065 h 2093720"/>
                  <a:gd name="connsiteX226" fmla="*/ 1460509 w 2375026"/>
                  <a:gd name="connsiteY226" fmla="*/ 1865731 h 2093720"/>
                  <a:gd name="connsiteX227" fmla="*/ 1464016 w 2375026"/>
                  <a:gd name="connsiteY227" fmla="*/ 1862121 h 2093720"/>
                  <a:gd name="connsiteX228" fmla="*/ 1463688 w 2375026"/>
                  <a:gd name="connsiteY228" fmla="*/ 1861694 h 2093720"/>
                  <a:gd name="connsiteX229" fmla="*/ 1455901 w 2375026"/>
                  <a:gd name="connsiteY229" fmla="*/ 1865579 h 2093720"/>
                  <a:gd name="connsiteX230" fmla="*/ 1425065 w 2375026"/>
                  <a:gd name="connsiteY230" fmla="*/ 1869866 h 2093720"/>
                  <a:gd name="connsiteX231" fmla="*/ 1343348 w 2375026"/>
                  <a:gd name="connsiteY231" fmla="*/ 1824299 h 2093720"/>
                  <a:gd name="connsiteX232" fmla="*/ 1341502 w 2375026"/>
                  <a:gd name="connsiteY232" fmla="*/ 1822018 h 2093720"/>
                  <a:gd name="connsiteX233" fmla="*/ 1340939 w 2375026"/>
                  <a:gd name="connsiteY233" fmla="*/ 1821324 h 2093720"/>
                  <a:gd name="connsiteX234" fmla="*/ 1330428 w 2375026"/>
                  <a:gd name="connsiteY234" fmla="*/ 1821128 h 2093720"/>
                  <a:gd name="connsiteX235" fmla="*/ 1315792 w 2375026"/>
                  <a:gd name="connsiteY235" fmla="*/ 1821400 h 2093720"/>
                  <a:gd name="connsiteX236" fmla="*/ 1308943 w 2375026"/>
                  <a:gd name="connsiteY236" fmla="*/ 1821784 h 2093720"/>
                  <a:gd name="connsiteX237" fmla="*/ 1305494 w 2375026"/>
                  <a:gd name="connsiteY237" fmla="*/ 1824820 h 2093720"/>
                  <a:gd name="connsiteX238" fmla="*/ 1298569 w 2375026"/>
                  <a:gd name="connsiteY238" fmla="*/ 1825931 h 2093720"/>
                  <a:gd name="connsiteX239" fmla="*/ 1298232 w 2375026"/>
                  <a:gd name="connsiteY239" fmla="*/ 1827393 h 2093720"/>
                  <a:gd name="connsiteX240" fmla="*/ 1296666 w 2375026"/>
                  <a:gd name="connsiteY240" fmla="*/ 1827786 h 2093720"/>
                  <a:gd name="connsiteX241" fmla="*/ 1284479 w 2375026"/>
                  <a:gd name="connsiteY241" fmla="*/ 1828190 h 2093720"/>
                  <a:gd name="connsiteX242" fmla="*/ 1284471 w 2375026"/>
                  <a:gd name="connsiteY242" fmla="*/ 1828192 h 2093720"/>
                  <a:gd name="connsiteX243" fmla="*/ 1284466 w 2375026"/>
                  <a:gd name="connsiteY243" fmla="*/ 1828190 h 2093720"/>
                  <a:gd name="connsiteX244" fmla="*/ 1278199 w 2375026"/>
                  <a:gd name="connsiteY244" fmla="*/ 1827373 h 2093720"/>
                  <a:gd name="connsiteX245" fmla="*/ 1275677 w 2375026"/>
                  <a:gd name="connsiteY245" fmla="*/ 1826743 h 2093720"/>
                  <a:gd name="connsiteX246" fmla="*/ 1276357 w 2375026"/>
                  <a:gd name="connsiteY246" fmla="*/ 1825651 h 2093720"/>
                  <a:gd name="connsiteX247" fmla="*/ 1266709 w 2375026"/>
                  <a:gd name="connsiteY247" fmla="*/ 1822631 h 2093720"/>
                  <a:gd name="connsiteX248" fmla="*/ 1266696 w 2375026"/>
                  <a:gd name="connsiteY248" fmla="*/ 1822417 h 2093720"/>
                  <a:gd name="connsiteX249" fmla="*/ 1266686 w 2375026"/>
                  <a:gd name="connsiteY249" fmla="*/ 1822243 h 2093720"/>
                  <a:gd name="connsiteX250" fmla="*/ 1252650 w 2375026"/>
                  <a:gd name="connsiteY250" fmla="*/ 1819903 h 2093720"/>
                  <a:gd name="connsiteX251" fmla="*/ 1246355 w 2375026"/>
                  <a:gd name="connsiteY251" fmla="*/ 1819674 h 2093720"/>
                  <a:gd name="connsiteX252" fmla="*/ 1245965 w 2375026"/>
                  <a:gd name="connsiteY252" fmla="*/ 1819630 h 2093720"/>
                  <a:gd name="connsiteX253" fmla="*/ 1245109 w 2375026"/>
                  <a:gd name="connsiteY253" fmla="*/ 1819244 h 2093720"/>
                  <a:gd name="connsiteX254" fmla="*/ 1251849 w 2375026"/>
                  <a:gd name="connsiteY254" fmla="*/ 1815995 h 2093720"/>
                  <a:gd name="connsiteX255" fmla="*/ 1266946 w 2375026"/>
                  <a:gd name="connsiteY255" fmla="*/ 1811403 h 2093720"/>
                  <a:gd name="connsiteX256" fmla="*/ 1268800 w 2375026"/>
                  <a:gd name="connsiteY256" fmla="*/ 1810211 h 2093720"/>
                  <a:gd name="connsiteX257" fmla="*/ 1269470 w 2375026"/>
                  <a:gd name="connsiteY257" fmla="*/ 1809244 h 2093720"/>
                  <a:gd name="connsiteX258" fmla="*/ 1274571 w 2375026"/>
                  <a:gd name="connsiteY258" fmla="*/ 1801878 h 2093720"/>
                  <a:gd name="connsiteX259" fmla="*/ 1288295 w 2375026"/>
                  <a:gd name="connsiteY259" fmla="*/ 1794405 h 2093720"/>
                  <a:gd name="connsiteX260" fmla="*/ 1304841 w 2375026"/>
                  <a:gd name="connsiteY260" fmla="*/ 1801681 h 2093720"/>
                  <a:gd name="connsiteX261" fmla="*/ 1308001 w 2375026"/>
                  <a:gd name="connsiteY261" fmla="*/ 1805248 h 2093720"/>
                  <a:gd name="connsiteX262" fmla="*/ 1313433 w 2375026"/>
                  <a:gd name="connsiteY262" fmla="*/ 1804234 h 2093720"/>
                  <a:gd name="connsiteX263" fmla="*/ 1330428 w 2375026"/>
                  <a:gd name="connsiteY263" fmla="*/ 1803237 h 2093720"/>
                  <a:gd name="connsiteX264" fmla="*/ 1339132 w 2375026"/>
                  <a:gd name="connsiteY264" fmla="*/ 1803492 h 2093720"/>
                  <a:gd name="connsiteX265" fmla="*/ 1346064 w 2375026"/>
                  <a:gd name="connsiteY265" fmla="*/ 1804112 h 2093720"/>
                  <a:gd name="connsiteX266" fmla="*/ 1356239 w 2375026"/>
                  <a:gd name="connsiteY266" fmla="*/ 1802407 h 2093720"/>
                  <a:gd name="connsiteX267" fmla="*/ 1365286 w 2375026"/>
                  <a:gd name="connsiteY267" fmla="*/ 1802000 h 2093720"/>
                  <a:gd name="connsiteX268" fmla="*/ 1371859 w 2375026"/>
                  <a:gd name="connsiteY268" fmla="*/ 1781519 h 2093720"/>
                  <a:gd name="connsiteX269" fmla="*/ 1371567 w 2375026"/>
                  <a:gd name="connsiteY269" fmla="*/ 1757581 h 2093720"/>
                  <a:gd name="connsiteX270" fmla="*/ 1351203 w 2375026"/>
                  <a:gd name="connsiteY270" fmla="*/ 1725237 h 2093720"/>
                  <a:gd name="connsiteX271" fmla="*/ 1376359 w 2375026"/>
                  <a:gd name="connsiteY271" fmla="*/ 1625812 h 2093720"/>
                  <a:gd name="connsiteX272" fmla="*/ 1379765 w 2375026"/>
                  <a:gd name="connsiteY272" fmla="*/ 1622527 h 2093720"/>
                  <a:gd name="connsiteX273" fmla="*/ 906817 w 2375026"/>
                  <a:gd name="connsiteY273" fmla="*/ 1603062 h 2093720"/>
                  <a:gd name="connsiteX274" fmla="*/ 923364 w 2375026"/>
                  <a:gd name="connsiteY274" fmla="*/ 1610338 h 2093720"/>
                  <a:gd name="connsiteX275" fmla="*/ 926523 w 2375026"/>
                  <a:gd name="connsiteY275" fmla="*/ 1613905 h 2093720"/>
                  <a:gd name="connsiteX276" fmla="*/ 931956 w 2375026"/>
                  <a:gd name="connsiteY276" fmla="*/ 1612891 h 2093720"/>
                  <a:gd name="connsiteX277" fmla="*/ 948951 w 2375026"/>
                  <a:gd name="connsiteY277" fmla="*/ 1611894 h 2093720"/>
                  <a:gd name="connsiteX278" fmla="*/ 957654 w 2375026"/>
                  <a:gd name="connsiteY278" fmla="*/ 1612149 h 2093720"/>
                  <a:gd name="connsiteX279" fmla="*/ 964587 w 2375026"/>
                  <a:gd name="connsiteY279" fmla="*/ 1612769 h 2093720"/>
                  <a:gd name="connsiteX280" fmla="*/ 974761 w 2375026"/>
                  <a:gd name="connsiteY280" fmla="*/ 1611064 h 2093720"/>
                  <a:gd name="connsiteX281" fmla="*/ 1004163 w 2375026"/>
                  <a:gd name="connsiteY281" fmla="*/ 1609743 h 2093720"/>
                  <a:gd name="connsiteX282" fmla="*/ 1007102 w 2375026"/>
                  <a:gd name="connsiteY282" fmla="*/ 1609399 h 2093720"/>
                  <a:gd name="connsiteX283" fmla="*/ 1053700 w 2375026"/>
                  <a:gd name="connsiteY283" fmla="*/ 1610267 h 2093720"/>
                  <a:gd name="connsiteX284" fmla="*/ 1055792 w 2375026"/>
                  <a:gd name="connsiteY284" fmla="*/ 1611454 h 2093720"/>
                  <a:gd name="connsiteX285" fmla="*/ 1096034 w 2375026"/>
                  <a:gd name="connsiteY285" fmla="*/ 1614788 h 2093720"/>
                  <a:gd name="connsiteX286" fmla="*/ 1113978 w 2375026"/>
                  <a:gd name="connsiteY286" fmla="*/ 1619298 h 2093720"/>
                  <a:gd name="connsiteX287" fmla="*/ 1133488 w 2375026"/>
                  <a:gd name="connsiteY287" fmla="*/ 1617396 h 2093720"/>
                  <a:gd name="connsiteX288" fmla="*/ 1199361 w 2375026"/>
                  <a:gd name="connsiteY288" fmla="*/ 1637068 h 2093720"/>
                  <a:gd name="connsiteX289" fmla="*/ 1199598 w 2375026"/>
                  <a:gd name="connsiteY289" fmla="*/ 1637930 h 2093720"/>
                  <a:gd name="connsiteX290" fmla="*/ 1197184 w 2375026"/>
                  <a:gd name="connsiteY290" fmla="*/ 1637499 h 2093720"/>
                  <a:gd name="connsiteX291" fmla="*/ 1182879 w 2375026"/>
                  <a:gd name="connsiteY291" fmla="*/ 1635721 h 2093720"/>
                  <a:gd name="connsiteX292" fmla="*/ 1181337 w 2375026"/>
                  <a:gd name="connsiteY292" fmla="*/ 1635590 h 2093720"/>
                  <a:gd name="connsiteX293" fmla="*/ 1184388 w 2375026"/>
                  <a:gd name="connsiteY293" fmla="*/ 1637841 h 2093720"/>
                  <a:gd name="connsiteX294" fmla="*/ 1187686 w 2375026"/>
                  <a:gd name="connsiteY294" fmla="*/ 1641909 h 2093720"/>
                  <a:gd name="connsiteX295" fmla="*/ 1187923 w 2375026"/>
                  <a:gd name="connsiteY295" fmla="*/ 1642772 h 2093720"/>
                  <a:gd name="connsiteX296" fmla="*/ 1185509 w 2375026"/>
                  <a:gd name="connsiteY296" fmla="*/ 1642341 h 2093720"/>
                  <a:gd name="connsiteX297" fmla="*/ 1170497 w 2375026"/>
                  <a:gd name="connsiteY297" fmla="*/ 1640780 h 2093720"/>
                  <a:gd name="connsiteX298" fmla="*/ 1177219 w 2375026"/>
                  <a:gd name="connsiteY298" fmla="*/ 1645513 h 2093720"/>
                  <a:gd name="connsiteX299" fmla="*/ 1177423 w 2375026"/>
                  <a:gd name="connsiteY299" fmla="*/ 1646073 h 2093720"/>
                  <a:gd name="connsiteX300" fmla="*/ 1175345 w 2375026"/>
                  <a:gd name="connsiteY300" fmla="*/ 1645793 h 2093720"/>
                  <a:gd name="connsiteX301" fmla="*/ 1163029 w 2375026"/>
                  <a:gd name="connsiteY301" fmla="*/ 1644638 h 2093720"/>
                  <a:gd name="connsiteX302" fmla="*/ 1161701 w 2375026"/>
                  <a:gd name="connsiteY302" fmla="*/ 1644553 h 2093720"/>
                  <a:gd name="connsiteX303" fmla="*/ 1164328 w 2375026"/>
                  <a:gd name="connsiteY303" fmla="*/ 1646015 h 2093720"/>
                  <a:gd name="connsiteX304" fmla="*/ 1167167 w 2375026"/>
                  <a:gd name="connsiteY304" fmla="*/ 1648658 h 2093720"/>
                  <a:gd name="connsiteX305" fmla="*/ 1167371 w 2375026"/>
                  <a:gd name="connsiteY305" fmla="*/ 1649218 h 2093720"/>
                  <a:gd name="connsiteX306" fmla="*/ 1165293 w 2375026"/>
                  <a:gd name="connsiteY306" fmla="*/ 1648938 h 2093720"/>
                  <a:gd name="connsiteX307" fmla="*/ 1117067 w 2375026"/>
                  <a:gd name="connsiteY307" fmla="*/ 1646535 h 2093720"/>
                  <a:gd name="connsiteX308" fmla="*/ 1110775 w 2375026"/>
                  <a:gd name="connsiteY308" fmla="*/ 1652185 h 2093720"/>
                  <a:gd name="connsiteX309" fmla="*/ 1120297 w 2375026"/>
                  <a:gd name="connsiteY309" fmla="*/ 1650016 h 2093720"/>
                  <a:gd name="connsiteX310" fmla="*/ 1122849 w 2375026"/>
                  <a:gd name="connsiteY310" fmla="*/ 1655265 h 2093720"/>
                  <a:gd name="connsiteX311" fmla="*/ 1116632 w 2375026"/>
                  <a:gd name="connsiteY311" fmla="*/ 1658360 h 2093720"/>
                  <a:gd name="connsiteX312" fmla="*/ 1119526 w 2375026"/>
                  <a:gd name="connsiteY312" fmla="*/ 1664405 h 2093720"/>
                  <a:gd name="connsiteX313" fmla="*/ 1083900 w 2375026"/>
                  <a:gd name="connsiteY313" fmla="*/ 1681834 h 2093720"/>
                  <a:gd name="connsiteX314" fmla="*/ 1084157 w 2375026"/>
                  <a:gd name="connsiteY314" fmla="*/ 1675231 h 2093720"/>
                  <a:gd name="connsiteX315" fmla="*/ 1084005 w 2375026"/>
                  <a:gd name="connsiteY315" fmla="*/ 1674722 h 2093720"/>
                  <a:gd name="connsiteX316" fmla="*/ 1079032 w 2375026"/>
                  <a:gd name="connsiteY316" fmla="*/ 1674388 h 2093720"/>
                  <a:gd name="connsiteX317" fmla="*/ 1082539 w 2375026"/>
                  <a:gd name="connsiteY317" fmla="*/ 1670778 h 2093720"/>
                  <a:gd name="connsiteX318" fmla="*/ 1082210 w 2375026"/>
                  <a:gd name="connsiteY318" fmla="*/ 1670351 h 2093720"/>
                  <a:gd name="connsiteX319" fmla="*/ 1074423 w 2375026"/>
                  <a:gd name="connsiteY319" fmla="*/ 1674236 h 2093720"/>
                  <a:gd name="connsiteX320" fmla="*/ 1043587 w 2375026"/>
                  <a:gd name="connsiteY320" fmla="*/ 1678523 h 2093720"/>
                  <a:gd name="connsiteX321" fmla="*/ 1019569 w 2375026"/>
                  <a:gd name="connsiteY321" fmla="*/ 1673029 h 2093720"/>
                  <a:gd name="connsiteX322" fmla="*/ 1016430 w 2375026"/>
                  <a:gd name="connsiteY322" fmla="*/ 1671469 h 2093720"/>
                  <a:gd name="connsiteX323" fmla="*/ 1016269 w 2375026"/>
                  <a:gd name="connsiteY323" fmla="*/ 1671987 h 2093720"/>
                  <a:gd name="connsiteX324" fmla="*/ 1011280 w 2375026"/>
                  <a:gd name="connsiteY324" fmla="*/ 1695049 h 2093720"/>
                  <a:gd name="connsiteX325" fmla="*/ 1000616 w 2375026"/>
                  <a:gd name="connsiteY325" fmla="*/ 1722630 h 2093720"/>
                  <a:gd name="connsiteX326" fmla="*/ 988016 w 2375026"/>
                  <a:gd name="connsiteY326" fmla="*/ 1745179 h 2093720"/>
                  <a:gd name="connsiteX327" fmla="*/ 985321 w 2375026"/>
                  <a:gd name="connsiteY327" fmla="*/ 1731374 h 2093720"/>
                  <a:gd name="connsiteX328" fmla="*/ 972072 w 2375026"/>
                  <a:gd name="connsiteY328" fmla="*/ 1744102 h 2093720"/>
                  <a:gd name="connsiteX329" fmla="*/ 971102 w 2375026"/>
                  <a:gd name="connsiteY329" fmla="*/ 1725114 h 2093720"/>
                  <a:gd name="connsiteX330" fmla="*/ 959467 w 2375026"/>
                  <a:gd name="connsiteY330" fmla="*/ 1739688 h 2093720"/>
                  <a:gd name="connsiteX331" fmla="*/ 962808 w 2375026"/>
                  <a:gd name="connsiteY331" fmla="*/ 1703161 h 2093720"/>
                  <a:gd name="connsiteX332" fmla="*/ 956992 w 2375026"/>
                  <a:gd name="connsiteY332" fmla="*/ 1641510 h 2093720"/>
                  <a:gd name="connsiteX333" fmla="*/ 963614 w 2375026"/>
                  <a:gd name="connsiteY333" fmla="*/ 1634395 h 2093720"/>
                  <a:gd name="connsiteX334" fmla="*/ 961871 w 2375026"/>
                  <a:gd name="connsiteY334" fmla="*/ 1632956 h 2093720"/>
                  <a:gd name="connsiteX335" fmla="*/ 960045 w 2375026"/>
                  <a:gd name="connsiteY335" fmla="*/ 1630700 h 2093720"/>
                  <a:gd name="connsiteX336" fmla="*/ 959462 w 2375026"/>
                  <a:gd name="connsiteY336" fmla="*/ 1629981 h 2093720"/>
                  <a:gd name="connsiteX337" fmla="*/ 948951 w 2375026"/>
                  <a:gd name="connsiteY337" fmla="*/ 1629785 h 2093720"/>
                  <a:gd name="connsiteX338" fmla="*/ 934315 w 2375026"/>
                  <a:gd name="connsiteY338" fmla="*/ 1630057 h 2093720"/>
                  <a:gd name="connsiteX339" fmla="*/ 927466 w 2375026"/>
                  <a:gd name="connsiteY339" fmla="*/ 1630441 h 2093720"/>
                  <a:gd name="connsiteX340" fmla="*/ 924017 w 2375026"/>
                  <a:gd name="connsiteY340" fmla="*/ 1633477 h 2093720"/>
                  <a:gd name="connsiteX341" fmla="*/ 917092 w 2375026"/>
                  <a:gd name="connsiteY341" fmla="*/ 1634587 h 2093720"/>
                  <a:gd name="connsiteX342" fmla="*/ 916755 w 2375026"/>
                  <a:gd name="connsiteY342" fmla="*/ 1636050 h 2093720"/>
                  <a:gd name="connsiteX343" fmla="*/ 915189 w 2375026"/>
                  <a:gd name="connsiteY343" fmla="*/ 1636443 h 2093720"/>
                  <a:gd name="connsiteX344" fmla="*/ 903002 w 2375026"/>
                  <a:gd name="connsiteY344" fmla="*/ 1636847 h 2093720"/>
                  <a:gd name="connsiteX345" fmla="*/ 902994 w 2375026"/>
                  <a:gd name="connsiteY345" fmla="*/ 1636849 h 2093720"/>
                  <a:gd name="connsiteX346" fmla="*/ 902988 w 2375026"/>
                  <a:gd name="connsiteY346" fmla="*/ 1636847 h 2093720"/>
                  <a:gd name="connsiteX347" fmla="*/ 896721 w 2375026"/>
                  <a:gd name="connsiteY347" fmla="*/ 1636030 h 2093720"/>
                  <a:gd name="connsiteX348" fmla="*/ 894200 w 2375026"/>
                  <a:gd name="connsiteY348" fmla="*/ 1635400 h 2093720"/>
                  <a:gd name="connsiteX349" fmla="*/ 894880 w 2375026"/>
                  <a:gd name="connsiteY349" fmla="*/ 1634308 h 2093720"/>
                  <a:gd name="connsiteX350" fmla="*/ 885232 w 2375026"/>
                  <a:gd name="connsiteY350" fmla="*/ 1631288 h 2093720"/>
                  <a:gd name="connsiteX351" fmla="*/ 885232 w 2375026"/>
                  <a:gd name="connsiteY351" fmla="*/ 1631277 h 2093720"/>
                  <a:gd name="connsiteX352" fmla="*/ 885208 w 2375026"/>
                  <a:gd name="connsiteY352" fmla="*/ 1630900 h 2093720"/>
                  <a:gd name="connsiteX353" fmla="*/ 871173 w 2375026"/>
                  <a:gd name="connsiteY353" fmla="*/ 1628560 h 2093720"/>
                  <a:gd name="connsiteX354" fmla="*/ 864878 w 2375026"/>
                  <a:gd name="connsiteY354" fmla="*/ 1628331 h 2093720"/>
                  <a:gd name="connsiteX355" fmla="*/ 864488 w 2375026"/>
                  <a:gd name="connsiteY355" fmla="*/ 1628287 h 2093720"/>
                  <a:gd name="connsiteX356" fmla="*/ 863631 w 2375026"/>
                  <a:gd name="connsiteY356" fmla="*/ 1627901 h 2093720"/>
                  <a:gd name="connsiteX357" fmla="*/ 870372 w 2375026"/>
                  <a:gd name="connsiteY357" fmla="*/ 1624652 h 2093720"/>
                  <a:gd name="connsiteX358" fmla="*/ 885468 w 2375026"/>
                  <a:gd name="connsiteY358" fmla="*/ 1620060 h 2093720"/>
                  <a:gd name="connsiteX359" fmla="*/ 887322 w 2375026"/>
                  <a:gd name="connsiteY359" fmla="*/ 1618869 h 2093720"/>
                  <a:gd name="connsiteX360" fmla="*/ 893094 w 2375026"/>
                  <a:gd name="connsiteY360" fmla="*/ 1610535 h 2093720"/>
                  <a:gd name="connsiteX361" fmla="*/ 906817 w 2375026"/>
                  <a:gd name="connsiteY361" fmla="*/ 1603062 h 2093720"/>
                  <a:gd name="connsiteX362" fmla="*/ 556409 w 2375026"/>
                  <a:gd name="connsiteY362" fmla="*/ 1328472 h 2093720"/>
                  <a:gd name="connsiteX363" fmla="*/ 562586 w 2375026"/>
                  <a:gd name="connsiteY363" fmla="*/ 1349726 h 2093720"/>
                  <a:gd name="connsiteX364" fmla="*/ 575762 w 2375026"/>
                  <a:gd name="connsiteY364" fmla="*/ 1347330 h 2093720"/>
                  <a:gd name="connsiteX365" fmla="*/ 578158 w 2375026"/>
                  <a:gd name="connsiteY365" fmla="*/ 1360507 h 2093720"/>
                  <a:gd name="connsiteX366" fmla="*/ 586598 w 2375026"/>
                  <a:gd name="connsiteY366" fmla="*/ 1362930 h 2093720"/>
                  <a:gd name="connsiteX367" fmla="*/ 589524 w 2375026"/>
                  <a:gd name="connsiteY367" fmla="*/ 1384547 h 2093720"/>
                  <a:gd name="connsiteX368" fmla="*/ 598467 w 2375026"/>
                  <a:gd name="connsiteY368" fmla="*/ 1391012 h 2093720"/>
                  <a:gd name="connsiteX369" fmla="*/ 593731 w 2375026"/>
                  <a:gd name="connsiteY369" fmla="*/ 1406027 h 2093720"/>
                  <a:gd name="connsiteX370" fmla="*/ 604512 w 2375026"/>
                  <a:gd name="connsiteY370" fmla="*/ 1409620 h 2093720"/>
                  <a:gd name="connsiteX371" fmla="*/ 604512 w 2375026"/>
                  <a:gd name="connsiteY371" fmla="*/ 1423995 h 2093720"/>
                  <a:gd name="connsiteX372" fmla="*/ 637751 w 2375026"/>
                  <a:gd name="connsiteY372" fmla="*/ 1475596 h 2093720"/>
                  <a:gd name="connsiteX373" fmla="*/ 641611 w 2375026"/>
                  <a:gd name="connsiteY373" fmla="*/ 1492772 h 2093720"/>
                  <a:gd name="connsiteX374" fmla="*/ 644769 w 2375026"/>
                  <a:gd name="connsiteY374" fmla="*/ 1511299 h 2093720"/>
                  <a:gd name="connsiteX375" fmla="*/ 654156 w 2375026"/>
                  <a:gd name="connsiteY375" fmla="*/ 1512076 h 2093720"/>
                  <a:gd name="connsiteX376" fmla="*/ 672099 w 2375026"/>
                  <a:gd name="connsiteY376" fmla="*/ 1516586 h 2093720"/>
                  <a:gd name="connsiteX377" fmla="*/ 691610 w 2375026"/>
                  <a:gd name="connsiteY377" fmla="*/ 1514683 h 2093720"/>
                  <a:gd name="connsiteX378" fmla="*/ 757483 w 2375026"/>
                  <a:gd name="connsiteY378" fmla="*/ 1534355 h 2093720"/>
                  <a:gd name="connsiteX379" fmla="*/ 757720 w 2375026"/>
                  <a:gd name="connsiteY379" fmla="*/ 1535217 h 2093720"/>
                  <a:gd name="connsiteX380" fmla="*/ 755307 w 2375026"/>
                  <a:gd name="connsiteY380" fmla="*/ 1534787 h 2093720"/>
                  <a:gd name="connsiteX381" fmla="*/ 741001 w 2375026"/>
                  <a:gd name="connsiteY381" fmla="*/ 1533009 h 2093720"/>
                  <a:gd name="connsiteX382" fmla="*/ 739459 w 2375026"/>
                  <a:gd name="connsiteY382" fmla="*/ 1532877 h 2093720"/>
                  <a:gd name="connsiteX383" fmla="*/ 742510 w 2375026"/>
                  <a:gd name="connsiteY383" fmla="*/ 1535128 h 2093720"/>
                  <a:gd name="connsiteX384" fmla="*/ 745808 w 2375026"/>
                  <a:gd name="connsiteY384" fmla="*/ 1539197 h 2093720"/>
                  <a:gd name="connsiteX385" fmla="*/ 746045 w 2375026"/>
                  <a:gd name="connsiteY385" fmla="*/ 1540059 h 2093720"/>
                  <a:gd name="connsiteX386" fmla="*/ 743632 w 2375026"/>
                  <a:gd name="connsiteY386" fmla="*/ 1539628 h 2093720"/>
                  <a:gd name="connsiteX387" fmla="*/ 728620 w 2375026"/>
                  <a:gd name="connsiteY387" fmla="*/ 1538068 h 2093720"/>
                  <a:gd name="connsiteX388" fmla="*/ 735341 w 2375026"/>
                  <a:gd name="connsiteY388" fmla="*/ 1542800 h 2093720"/>
                  <a:gd name="connsiteX389" fmla="*/ 735546 w 2375026"/>
                  <a:gd name="connsiteY389" fmla="*/ 1543360 h 2093720"/>
                  <a:gd name="connsiteX390" fmla="*/ 733468 w 2375026"/>
                  <a:gd name="connsiteY390" fmla="*/ 1543081 h 2093720"/>
                  <a:gd name="connsiteX391" fmla="*/ 721151 w 2375026"/>
                  <a:gd name="connsiteY391" fmla="*/ 1541926 h 2093720"/>
                  <a:gd name="connsiteX392" fmla="*/ 719823 w 2375026"/>
                  <a:gd name="connsiteY392" fmla="*/ 1541840 h 2093720"/>
                  <a:gd name="connsiteX393" fmla="*/ 722450 w 2375026"/>
                  <a:gd name="connsiteY393" fmla="*/ 1543303 h 2093720"/>
                  <a:gd name="connsiteX394" fmla="*/ 725289 w 2375026"/>
                  <a:gd name="connsiteY394" fmla="*/ 1545945 h 2093720"/>
                  <a:gd name="connsiteX395" fmla="*/ 725494 w 2375026"/>
                  <a:gd name="connsiteY395" fmla="*/ 1546505 h 2093720"/>
                  <a:gd name="connsiteX396" fmla="*/ 723416 w 2375026"/>
                  <a:gd name="connsiteY396" fmla="*/ 1546226 h 2093720"/>
                  <a:gd name="connsiteX397" fmla="*/ 675190 w 2375026"/>
                  <a:gd name="connsiteY397" fmla="*/ 1543822 h 2093720"/>
                  <a:gd name="connsiteX398" fmla="*/ 668896 w 2375026"/>
                  <a:gd name="connsiteY398" fmla="*/ 1549474 h 2093720"/>
                  <a:gd name="connsiteX399" fmla="*/ 678418 w 2375026"/>
                  <a:gd name="connsiteY399" fmla="*/ 1547305 h 2093720"/>
                  <a:gd name="connsiteX400" fmla="*/ 680971 w 2375026"/>
                  <a:gd name="connsiteY400" fmla="*/ 1552554 h 2093720"/>
                  <a:gd name="connsiteX401" fmla="*/ 674754 w 2375026"/>
                  <a:gd name="connsiteY401" fmla="*/ 1555649 h 2093720"/>
                  <a:gd name="connsiteX402" fmla="*/ 677647 w 2375026"/>
                  <a:gd name="connsiteY402" fmla="*/ 1561693 h 2093720"/>
                  <a:gd name="connsiteX403" fmla="*/ 642021 w 2375026"/>
                  <a:gd name="connsiteY403" fmla="*/ 1579122 h 2093720"/>
                  <a:gd name="connsiteX404" fmla="*/ 642278 w 2375026"/>
                  <a:gd name="connsiteY404" fmla="*/ 1572519 h 2093720"/>
                  <a:gd name="connsiteX405" fmla="*/ 642126 w 2375026"/>
                  <a:gd name="connsiteY405" fmla="*/ 1572010 h 2093720"/>
                  <a:gd name="connsiteX406" fmla="*/ 637153 w 2375026"/>
                  <a:gd name="connsiteY406" fmla="*/ 1571676 h 2093720"/>
                  <a:gd name="connsiteX407" fmla="*/ 640660 w 2375026"/>
                  <a:gd name="connsiteY407" fmla="*/ 1568066 h 2093720"/>
                  <a:gd name="connsiteX408" fmla="*/ 640332 w 2375026"/>
                  <a:gd name="connsiteY408" fmla="*/ 1567639 h 2093720"/>
                  <a:gd name="connsiteX409" fmla="*/ 632545 w 2375026"/>
                  <a:gd name="connsiteY409" fmla="*/ 1571524 h 2093720"/>
                  <a:gd name="connsiteX410" fmla="*/ 601709 w 2375026"/>
                  <a:gd name="connsiteY410" fmla="*/ 1575811 h 2093720"/>
                  <a:gd name="connsiteX411" fmla="*/ 519992 w 2375026"/>
                  <a:gd name="connsiteY411" fmla="*/ 1530244 h 2093720"/>
                  <a:gd name="connsiteX412" fmla="*/ 518415 w 2375026"/>
                  <a:gd name="connsiteY412" fmla="*/ 1528297 h 2093720"/>
                  <a:gd name="connsiteX413" fmla="*/ 517583 w 2375026"/>
                  <a:gd name="connsiteY413" fmla="*/ 1527269 h 2093720"/>
                  <a:gd name="connsiteX414" fmla="*/ 507072 w 2375026"/>
                  <a:gd name="connsiteY414" fmla="*/ 1527073 h 2093720"/>
                  <a:gd name="connsiteX415" fmla="*/ 492436 w 2375026"/>
                  <a:gd name="connsiteY415" fmla="*/ 1527345 h 2093720"/>
                  <a:gd name="connsiteX416" fmla="*/ 485587 w 2375026"/>
                  <a:gd name="connsiteY416" fmla="*/ 1527729 h 2093720"/>
                  <a:gd name="connsiteX417" fmla="*/ 482138 w 2375026"/>
                  <a:gd name="connsiteY417" fmla="*/ 1530765 h 2093720"/>
                  <a:gd name="connsiteX418" fmla="*/ 475213 w 2375026"/>
                  <a:gd name="connsiteY418" fmla="*/ 1531875 h 2093720"/>
                  <a:gd name="connsiteX419" fmla="*/ 474876 w 2375026"/>
                  <a:gd name="connsiteY419" fmla="*/ 1533338 h 2093720"/>
                  <a:gd name="connsiteX420" fmla="*/ 473310 w 2375026"/>
                  <a:gd name="connsiteY420" fmla="*/ 1533731 h 2093720"/>
                  <a:gd name="connsiteX421" fmla="*/ 461123 w 2375026"/>
                  <a:gd name="connsiteY421" fmla="*/ 1534135 h 2093720"/>
                  <a:gd name="connsiteX422" fmla="*/ 461115 w 2375026"/>
                  <a:gd name="connsiteY422" fmla="*/ 1534137 h 2093720"/>
                  <a:gd name="connsiteX423" fmla="*/ 461109 w 2375026"/>
                  <a:gd name="connsiteY423" fmla="*/ 1534135 h 2093720"/>
                  <a:gd name="connsiteX424" fmla="*/ 454842 w 2375026"/>
                  <a:gd name="connsiteY424" fmla="*/ 1533318 h 2093720"/>
                  <a:gd name="connsiteX425" fmla="*/ 452321 w 2375026"/>
                  <a:gd name="connsiteY425" fmla="*/ 1532688 h 2093720"/>
                  <a:gd name="connsiteX426" fmla="*/ 453001 w 2375026"/>
                  <a:gd name="connsiteY426" fmla="*/ 1531596 h 2093720"/>
                  <a:gd name="connsiteX427" fmla="*/ 443353 w 2375026"/>
                  <a:gd name="connsiteY427" fmla="*/ 1528576 h 2093720"/>
                  <a:gd name="connsiteX428" fmla="*/ 443350 w 2375026"/>
                  <a:gd name="connsiteY428" fmla="*/ 1528529 h 2093720"/>
                  <a:gd name="connsiteX429" fmla="*/ 443330 w 2375026"/>
                  <a:gd name="connsiteY429" fmla="*/ 1528188 h 2093720"/>
                  <a:gd name="connsiteX430" fmla="*/ 429294 w 2375026"/>
                  <a:gd name="connsiteY430" fmla="*/ 1525848 h 2093720"/>
                  <a:gd name="connsiteX431" fmla="*/ 422999 w 2375026"/>
                  <a:gd name="connsiteY431" fmla="*/ 1525619 h 2093720"/>
                  <a:gd name="connsiteX432" fmla="*/ 422609 w 2375026"/>
                  <a:gd name="connsiteY432" fmla="*/ 1525575 h 2093720"/>
                  <a:gd name="connsiteX433" fmla="*/ 421752 w 2375026"/>
                  <a:gd name="connsiteY433" fmla="*/ 1525189 h 2093720"/>
                  <a:gd name="connsiteX434" fmla="*/ 428493 w 2375026"/>
                  <a:gd name="connsiteY434" fmla="*/ 1521940 h 2093720"/>
                  <a:gd name="connsiteX435" fmla="*/ 443589 w 2375026"/>
                  <a:gd name="connsiteY435" fmla="*/ 1517348 h 2093720"/>
                  <a:gd name="connsiteX436" fmla="*/ 445443 w 2375026"/>
                  <a:gd name="connsiteY436" fmla="*/ 1516157 h 2093720"/>
                  <a:gd name="connsiteX437" fmla="*/ 451215 w 2375026"/>
                  <a:gd name="connsiteY437" fmla="*/ 1507823 h 2093720"/>
                  <a:gd name="connsiteX438" fmla="*/ 464938 w 2375026"/>
                  <a:gd name="connsiteY438" fmla="*/ 1500350 h 2093720"/>
                  <a:gd name="connsiteX439" fmla="*/ 481485 w 2375026"/>
                  <a:gd name="connsiteY439" fmla="*/ 1507626 h 2093720"/>
                  <a:gd name="connsiteX440" fmla="*/ 484645 w 2375026"/>
                  <a:gd name="connsiteY440" fmla="*/ 1511193 h 2093720"/>
                  <a:gd name="connsiteX441" fmla="*/ 485634 w 2375026"/>
                  <a:gd name="connsiteY441" fmla="*/ 1511008 h 2093720"/>
                  <a:gd name="connsiteX442" fmla="*/ 490077 w 2375026"/>
                  <a:gd name="connsiteY442" fmla="*/ 1510179 h 2093720"/>
                  <a:gd name="connsiteX443" fmla="*/ 507072 w 2375026"/>
                  <a:gd name="connsiteY443" fmla="*/ 1509182 h 2093720"/>
                  <a:gd name="connsiteX444" fmla="*/ 515775 w 2375026"/>
                  <a:gd name="connsiteY444" fmla="*/ 1509437 h 2093720"/>
                  <a:gd name="connsiteX445" fmla="*/ 522708 w 2375026"/>
                  <a:gd name="connsiteY445" fmla="*/ 1510057 h 2093720"/>
                  <a:gd name="connsiteX446" fmla="*/ 532883 w 2375026"/>
                  <a:gd name="connsiteY446" fmla="*/ 1508352 h 2093720"/>
                  <a:gd name="connsiteX447" fmla="*/ 541930 w 2375026"/>
                  <a:gd name="connsiteY447" fmla="*/ 1507945 h 2093720"/>
                  <a:gd name="connsiteX448" fmla="*/ 548503 w 2375026"/>
                  <a:gd name="connsiteY448" fmla="*/ 1487464 h 2093720"/>
                  <a:gd name="connsiteX449" fmla="*/ 548211 w 2375026"/>
                  <a:gd name="connsiteY449" fmla="*/ 1463526 h 2093720"/>
                  <a:gd name="connsiteX450" fmla="*/ 527847 w 2375026"/>
                  <a:gd name="connsiteY450" fmla="*/ 1431182 h 2093720"/>
                  <a:gd name="connsiteX451" fmla="*/ 553002 w 2375026"/>
                  <a:gd name="connsiteY451" fmla="*/ 1331757 h 2093720"/>
                  <a:gd name="connsiteX452" fmla="*/ 556409 w 2375026"/>
                  <a:gd name="connsiteY452" fmla="*/ 1328472 h 2093720"/>
                  <a:gd name="connsiteX453" fmla="*/ 44254 w 2375026"/>
                  <a:gd name="connsiteY453" fmla="*/ 1245294 h 2093720"/>
                  <a:gd name="connsiteX454" fmla="*/ 60801 w 2375026"/>
                  <a:gd name="connsiteY454" fmla="*/ 1252570 h 2093720"/>
                  <a:gd name="connsiteX455" fmla="*/ 63960 w 2375026"/>
                  <a:gd name="connsiteY455" fmla="*/ 1256137 h 2093720"/>
                  <a:gd name="connsiteX456" fmla="*/ 69393 w 2375026"/>
                  <a:gd name="connsiteY456" fmla="*/ 1255123 h 2093720"/>
                  <a:gd name="connsiteX457" fmla="*/ 86388 w 2375026"/>
                  <a:gd name="connsiteY457" fmla="*/ 1254126 h 2093720"/>
                  <a:gd name="connsiteX458" fmla="*/ 95091 w 2375026"/>
                  <a:gd name="connsiteY458" fmla="*/ 1254381 h 2093720"/>
                  <a:gd name="connsiteX459" fmla="*/ 102024 w 2375026"/>
                  <a:gd name="connsiteY459" fmla="*/ 1255001 h 2093720"/>
                  <a:gd name="connsiteX460" fmla="*/ 112198 w 2375026"/>
                  <a:gd name="connsiteY460" fmla="*/ 1253296 h 2093720"/>
                  <a:gd name="connsiteX461" fmla="*/ 133694 w 2375026"/>
                  <a:gd name="connsiteY461" fmla="*/ 1253111 h 2093720"/>
                  <a:gd name="connsiteX462" fmla="*/ 133966 w 2375026"/>
                  <a:gd name="connsiteY462" fmla="*/ 1252869 h 2093720"/>
                  <a:gd name="connsiteX463" fmla="*/ 144539 w 2375026"/>
                  <a:gd name="connsiteY463" fmla="*/ 1251631 h 2093720"/>
                  <a:gd name="connsiteX464" fmla="*/ 191137 w 2375026"/>
                  <a:gd name="connsiteY464" fmla="*/ 1252499 h 2093720"/>
                  <a:gd name="connsiteX465" fmla="*/ 193229 w 2375026"/>
                  <a:gd name="connsiteY465" fmla="*/ 1253686 h 2093720"/>
                  <a:gd name="connsiteX466" fmla="*/ 233471 w 2375026"/>
                  <a:gd name="connsiteY466" fmla="*/ 1257020 h 2093720"/>
                  <a:gd name="connsiteX467" fmla="*/ 251415 w 2375026"/>
                  <a:gd name="connsiteY467" fmla="*/ 1261530 h 2093720"/>
                  <a:gd name="connsiteX468" fmla="*/ 270925 w 2375026"/>
                  <a:gd name="connsiteY468" fmla="*/ 1259628 h 2093720"/>
                  <a:gd name="connsiteX469" fmla="*/ 336798 w 2375026"/>
                  <a:gd name="connsiteY469" fmla="*/ 1279300 h 2093720"/>
                  <a:gd name="connsiteX470" fmla="*/ 337035 w 2375026"/>
                  <a:gd name="connsiteY470" fmla="*/ 1280162 h 2093720"/>
                  <a:gd name="connsiteX471" fmla="*/ 334621 w 2375026"/>
                  <a:gd name="connsiteY471" fmla="*/ 1279731 h 2093720"/>
                  <a:gd name="connsiteX472" fmla="*/ 320316 w 2375026"/>
                  <a:gd name="connsiteY472" fmla="*/ 1277953 h 2093720"/>
                  <a:gd name="connsiteX473" fmla="*/ 318774 w 2375026"/>
                  <a:gd name="connsiteY473" fmla="*/ 1277822 h 2093720"/>
                  <a:gd name="connsiteX474" fmla="*/ 321825 w 2375026"/>
                  <a:gd name="connsiteY474" fmla="*/ 1280073 h 2093720"/>
                  <a:gd name="connsiteX475" fmla="*/ 325123 w 2375026"/>
                  <a:gd name="connsiteY475" fmla="*/ 1284141 h 2093720"/>
                  <a:gd name="connsiteX476" fmla="*/ 325360 w 2375026"/>
                  <a:gd name="connsiteY476" fmla="*/ 1285004 h 2093720"/>
                  <a:gd name="connsiteX477" fmla="*/ 322946 w 2375026"/>
                  <a:gd name="connsiteY477" fmla="*/ 1284573 h 2093720"/>
                  <a:gd name="connsiteX478" fmla="*/ 307934 w 2375026"/>
                  <a:gd name="connsiteY478" fmla="*/ 1283012 h 2093720"/>
                  <a:gd name="connsiteX479" fmla="*/ 314656 w 2375026"/>
                  <a:gd name="connsiteY479" fmla="*/ 1287745 h 2093720"/>
                  <a:gd name="connsiteX480" fmla="*/ 314860 w 2375026"/>
                  <a:gd name="connsiteY480" fmla="*/ 1288305 h 2093720"/>
                  <a:gd name="connsiteX481" fmla="*/ 312782 w 2375026"/>
                  <a:gd name="connsiteY481" fmla="*/ 1288025 h 2093720"/>
                  <a:gd name="connsiteX482" fmla="*/ 300466 w 2375026"/>
                  <a:gd name="connsiteY482" fmla="*/ 1286870 h 2093720"/>
                  <a:gd name="connsiteX483" fmla="*/ 299138 w 2375026"/>
                  <a:gd name="connsiteY483" fmla="*/ 1286785 h 2093720"/>
                  <a:gd name="connsiteX484" fmla="*/ 301765 w 2375026"/>
                  <a:gd name="connsiteY484" fmla="*/ 1288247 h 2093720"/>
                  <a:gd name="connsiteX485" fmla="*/ 304604 w 2375026"/>
                  <a:gd name="connsiteY485" fmla="*/ 1290890 h 2093720"/>
                  <a:gd name="connsiteX486" fmla="*/ 304808 w 2375026"/>
                  <a:gd name="connsiteY486" fmla="*/ 1291450 h 2093720"/>
                  <a:gd name="connsiteX487" fmla="*/ 302730 w 2375026"/>
                  <a:gd name="connsiteY487" fmla="*/ 1291170 h 2093720"/>
                  <a:gd name="connsiteX488" fmla="*/ 254504 w 2375026"/>
                  <a:gd name="connsiteY488" fmla="*/ 1288767 h 2093720"/>
                  <a:gd name="connsiteX489" fmla="*/ 248212 w 2375026"/>
                  <a:gd name="connsiteY489" fmla="*/ 1294417 h 2093720"/>
                  <a:gd name="connsiteX490" fmla="*/ 257734 w 2375026"/>
                  <a:gd name="connsiteY490" fmla="*/ 1292248 h 2093720"/>
                  <a:gd name="connsiteX491" fmla="*/ 260286 w 2375026"/>
                  <a:gd name="connsiteY491" fmla="*/ 1297497 h 2093720"/>
                  <a:gd name="connsiteX492" fmla="*/ 254069 w 2375026"/>
                  <a:gd name="connsiteY492" fmla="*/ 1300592 h 2093720"/>
                  <a:gd name="connsiteX493" fmla="*/ 256963 w 2375026"/>
                  <a:gd name="connsiteY493" fmla="*/ 1306637 h 2093720"/>
                  <a:gd name="connsiteX494" fmla="*/ 221337 w 2375026"/>
                  <a:gd name="connsiteY494" fmla="*/ 1324066 h 2093720"/>
                  <a:gd name="connsiteX495" fmla="*/ 221594 w 2375026"/>
                  <a:gd name="connsiteY495" fmla="*/ 1317463 h 2093720"/>
                  <a:gd name="connsiteX496" fmla="*/ 221442 w 2375026"/>
                  <a:gd name="connsiteY496" fmla="*/ 1316954 h 2093720"/>
                  <a:gd name="connsiteX497" fmla="*/ 216469 w 2375026"/>
                  <a:gd name="connsiteY497" fmla="*/ 1316620 h 2093720"/>
                  <a:gd name="connsiteX498" fmla="*/ 219976 w 2375026"/>
                  <a:gd name="connsiteY498" fmla="*/ 1313010 h 2093720"/>
                  <a:gd name="connsiteX499" fmla="*/ 219648 w 2375026"/>
                  <a:gd name="connsiteY499" fmla="*/ 1312583 h 2093720"/>
                  <a:gd name="connsiteX500" fmla="*/ 211860 w 2375026"/>
                  <a:gd name="connsiteY500" fmla="*/ 1316468 h 2093720"/>
                  <a:gd name="connsiteX501" fmla="*/ 181024 w 2375026"/>
                  <a:gd name="connsiteY501" fmla="*/ 1320755 h 2093720"/>
                  <a:gd name="connsiteX502" fmla="*/ 157006 w 2375026"/>
                  <a:gd name="connsiteY502" fmla="*/ 1315261 h 2093720"/>
                  <a:gd name="connsiteX503" fmla="*/ 153867 w 2375026"/>
                  <a:gd name="connsiteY503" fmla="*/ 1313701 h 2093720"/>
                  <a:gd name="connsiteX504" fmla="*/ 153706 w 2375026"/>
                  <a:gd name="connsiteY504" fmla="*/ 1314220 h 2093720"/>
                  <a:gd name="connsiteX505" fmla="*/ 148717 w 2375026"/>
                  <a:gd name="connsiteY505" fmla="*/ 1337281 h 2093720"/>
                  <a:gd name="connsiteX506" fmla="*/ 138053 w 2375026"/>
                  <a:gd name="connsiteY506" fmla="*/ 1364862 h 2093720"/>
                  <a:gd name="connsiteX507" fmla="*/ 125453 w 2375026"/>
                  <a:gd name="connsiteY507" fmla="*/ 1387411 h 2093720"/>
                  <a:gd name="connsiteX508" fmla="*/ 122758 w 2375026"/>
                  <a:gd name="connsiteY508" fmla="*/ 1373606 h 2093720"/>
                  <a:gd name="connsiteX509" fmla="*/ 109509 w 2375026"/>
                  <a:gd name="connsiteY509" fmla="*/ 1386334 h 2093720"/>
                  <a:gd name="connsiteX510" fmla="*/ 108539 w 2375026"/>
                  <a:gd name="connsiteY510" fmla="*/ 1367346 h 2093720"/>
                  <a:gd name="connsiteX511" fmla="*/ 96904 w 2375026"/>
                  <a:gd name="connsiteY511" fmla="*/ 1381920 h 2093720"/>
                  <a:gd name="connsiteX512" fmla="*/ 100245 w 2375026"/>
                  <a:gd name="connsiteY512" fmla="*/ 1345393 h 2093720"/>
                  <a:gd name="connsiteX513" fmla="*/ 94429 w 2375026"/>
                  <a:gd name="connsiteY513" fmla="*/ 1283742 h 2093720"/>
                  <a:gd name="connsiteX514" fmla="*/ 101051 w 2375026"/>
                  <a:gd name="connsiteY514" fmla="*/ 1276627 h 2093720"/>
                  <a:gd name="connsiteX515" fmla="*/ 99308 w 2375026"/>
                  <a:gd name="connsiteY515" fmla="*/ 1275188 h 2093720"/>
                  <a:gd name="connsiteX516" fmla="*/ 97464 w 2375026"/>
                  <a:gd name="connsiteY516" fmla="*/ 1272910 h 2093720"/>
                  <a:gd name="connsiteX517" fmla="*/ 96899 w 2375026"/>
                  <a:gd name="connsiteY517" fmla="*/ 1272213 h 2093720"/>
                  <a:gd name="connsiteX518" fmla="*/ 86388 w 2375026"/>
                  <a:gd name="connsiteY518" fmla="*/ 1272017 h 2093720"/>
                  <a:gd name="connsiteX519" fmla="*/ 71752 w 2375026"/>
                  <a:gd name="connsiteY519" fmla="*/ 1272289 h 2093720"/>
                  <a:gd name="connsiteX520" fmla="*/ 64903 w 2375026"/>
                  <a:gd name="connsiteY520" fmla="*/ 1272673 h 2093720"/>
                  <a:gd name="connsiteX521" fmla="*/ 61454 w 2375026"/>
                  <a:gd name="connsiteY521" fmla="*/ 1275709 h 2093720"/>
                  <a:gd name="connsiteX522" fmla="*/ 54529 w 2375026"/>
                  <a:gd name="connsiteY522" fmla="*/ 1276819 h 2093720"/>
                  <a:gd name="connsiteX523" fmla="*/ 54192 w 2375026"/>
                  <a:gd name="connsiteY523" fmla="*/ 1278282 h 2093720"/>
                  <a:gd name="connsiteX524" fmla="*/ 52626 w 2375026"/>
                  <a:gd name="connsiteY524" fmla="*/ 1278675 h 2093720"/>
                  <a:gd name="connsiteX525" fmla="*/ 40439 w 2375026"/>
                  <a:gd name="connsiteY525" fmla="*/ 1279079 h 2093720"/>
                  <a:gd name="connsiteX526" fmla="*/ 40431 w 2375026"/>
                  <a:gd name="connsiteY526" fmla="*/ 1279081 h 2093720"/>
                  <a:gd name="connsiteX527" fmla="*/ 40425 w 2375026"/>
                  <a:gd name="connsiteY527" fmla="*/ 1279079 h 2093720"/>
                  <a:gd name="connsiteX528" fmla="*/ 34158 w 2375026"/>
                  <a:gd name="connsiteY528" fmla="*/ 1278262 h 2093720"/>
                  <a:gd name="connsiteX529" fmla="*/ 31637 w 2375026"/>
                  <a:gd name="connsiteY529" fmla="*/ 1277632 h 2093720"/>
                  <a:gd name="connsiteX530" fmla="*/ 32317 w 2375026"/>
                  <a:gd name="connsiteY530" fmla="*/ 1276540 h 2093720"/>
                  <a:gd name="connsiteX531" fmla="*/ 22669 w 2375026"/>
                  <a:gd name="connsiteY531" fmla="*/ 1273520 h 2093720"/>
                  <a:gd name="connsiteX532" fmla="*/ 22669 w 2375026"/>
                  <a:gd name="connsiteY532" fmla="*/ 1273508 h 2093720"/>
                  <a:gd name="connsiteX533" fmla="*/ 22645 w 2375026"/>
                  <a:gd name="connsiteY533" fmla="*/ 1273132 h 2093720"/>
                  <a:gd name="connsiteX534" fmla="*/ 8610 w 2375026"/>
                  <a:gd name="connsiteY534" fmla="*/ 1270792 h 2093720"/>
                  <a:gd name="connsiteX535" fmla="*/ 2315 w 2375026"/>
                  <a:gd name="connsiteY535" fmla="*/ 1270563 h 2093720"/>
                  <a:gd name="connsiteX536" fmla="*/ 1925 w 2375026"/>
                  <a:gd name="connsiteY536" fmla="*/ 1270519 h 2093720"/>
                  <a:gd name="connsiteX537" fmla="*/ 1068 w 2375026"/>
                  <a:gd name="connsiteY537" fmla="*/ 1270133 h 2093720"/>
                  <a:gd name="connsiteX538" fmla="*/ 7809 w 2375026"/>
                  <a:gd name="connsiteY538" fmla="*/ 1266884 h 2093720"/>
                  <a:gd name="connsiteX539" fmla="*/ 22905 w 2375026"/>
                  <a:gd name="connsiteY539" fmla="*/ 1262292 h 2093720"/>
                  <a:gd name="connsiteX540" fmla="*/ 24759 w 2375026"/>
                  <a:gd name="connsiteY540" fmla="*/ 1261101 h 2093720"/>
                  <a:gd name="connsiteX541" fmla="*/ 30531 w 2375026"/>
                  <a:gd name="connsiteY541" fmla="*/ 1252767 h 2093720"/>
                  <a:gd name="connsiteX542" fmla="*/ 44254 w 2375026"/>
                  <a:gd name="connsiteY542" fmla="*/ 1245294 h 2093720"/>
                  <a:gd name="connsiteX543" fmla="*/ 478219 w 2375026"/>
                  <a:gd name="connsiteY543" fmla="*/ 856674 h 2093720"/>
                  <a:gd name="connsiteX544" fmla="*/ 484396 w 2375026"/>
                  <a:gd name="connsiteY544" fmla="*/ 877928 h 2093720"/>
                  <a:gd name="connsiteX545" fmla="*/ 497572 w 2375026"/>
                  <a:gd name="connsiteY545" fmla="*/ 875532 h 2093720"/>
                  <a:gd name="connsiteX546" fmla="*/ 499968 w 2375026"/>
                  <a:gd name="connsiteY546" fmla="*/ 888709 h 2093720"/>
                  <a:gd name="connsiteX547" fmla="*/ 508408 w 2375026"/>
                  <a:gd name="connsiteY547" fmla="*/ 891132 h 2093720"/>
                  <a:gd name="connsiteX548" fmla="*/ 511334 w 2375026"/>
                  <a:gd name="connsiteY548" fmla="*/ 912749 h 2093720"/>
                  <a:gd name="connsiteX549" fmla="*/ 520277 w 2375026"/>
                  <a:gd name="connsiteY549" fmla="*/ 919214 h 2093720"/>
                  <a:gd name="connsiteX550" fmla="*/ 515541 w 2375026"/>
                  <a:gd name="connsiteY550" fmla="*/ 934229 h 2093720"/>
                  <a:gd name="connsiteX551" fmla="*/ 526322 w 2375026"/>
                  <a:gd name="connsiteY551" fmla="*/ 937822 h 2093720"/>
                  <a:gd name="connsiteX552" fmla="*/ 526322 w 2375026"/>
                  <a:gd name="connsiteY552" fmla="*/ 952197 h 2093720"/>
                  <a:gd name="connsiteX553" fmla="*/ 559561 w 2375026"/>
                  <a:gd name="connsiteY553" fmla="*/ 1003798 h 2093720"/>
                  <a:gd name="connsiteX554" fmla="*/ 563421 w 2375026"/>
                  <a:gd name="connsiteY554" fmla="*/ 1020974 h 2093720"/>
                  <a:gd name="connsiteX555" fmla="*/ 566579 w 2375026"/>
                  <a:gd name="connsiteY555" fmla="*/ 1039501 h 2093720"/>
                  <a:gd name="connsiteX556" fmla="*/ 575966 w 2375026"/>
                  <a:gd name="connsiteY556" fmla="*/ 1040278 h 2093720"/>
                  <a:gd name="connsiteX557" fmla="*/ 593909 w 2375026"/>
                  <a:gd name="connsiteY557" fmla="*/ 1044788 h 2093720"/>
                  <a:gd name="connsiteX558" fmla="*/ 613420 w 2375026"/>
                  <a:gd name="connsiteY558" fmla="*/ 1042885 h 2093720"/>
                  <a:gd name="connsiteX559" fmla="*/ 679293 w 2375026"/>
                  <a:gd name="connsiteY559" fmla="*/ 1062557 h 2093720"/>
                  <a:gd name="connsiteX560" fmla="*/ 679530 w 2375026"/>
                  <a:gd name="connsiteY560" fmla="*/ 1063419 h 2093720"/>
                  <a:gd name="connsiteX561" fmla="*/ 677117 w 2375026"/>
                  <a:gd name="connsiteY561" fmla="*/ 1062989 h 2093720"/>
                  <a:gd name="connsiteX562" fmla="*/ 662811 w 2375026"/>
                  <a:gd name="connsiteY562" fmla="*/ 1061211 h 2093720"/>
                  <a:gd name="connsiteX563" fmla="*/ 661269 w 2375026"/>
                  <a:gd name="connsiteY563" fmla="*/ 1061079 h 2093720"/>
                  <a:gd name="connsiteX564" fmla="*/ 664320 w 2375026"/>
                  <a:gd name="connsiteY564" fmla="*/ 1063330 h 2093720"/>
                  <a:gd name="connsiteX565" fmla="*/ 667618 w 2375026"/>
                  <a:gd name="connsiteY565" fmla="*/ 1067399 h 2093720"/>
                  <a:gd name="connsiteX566" fmla="*/ 667855 w 2375026"/>
                  <a:gd name="connsiteY566" fmla="*/ 1068261 h 2093720"/>
                  <a:gd name="connsiteX567" fmla="*/ 665442 w 2375026"/>
                  <a:gd name="connsiteY567" fmla="*/ 1067830 h 2093720"/>
                  <a:gd name="connsiteX568" fmla="*/ 650430 w 2375026"/>
                  <a:gd name="connsiteY568" fmla="*/ 1066270 h 2093720"/>
                  <a:gd name="connsiteX569" fmla="*/ 657151 w 2375026"/>
                  <a:gd name="connsiteY569" fmla="*/ 1071002 h 2093720"/>
                  <a:gd name="connsiteX570" fmla="*/ 657356 w 2375026"/>
                  <a:gd name="connsiteY570" fmla="*/ 1071562 h 2093720"/>
                  <a:gd name="connsiteX571" fmla="*/ 655278 w 2375026"/>
                  <a:gd name="connsiteY571" fmla="*/ 1071283 h 2093720"/>
                  <a:gd name="connsiteX572" fmla="*/ 642961 w 2375026"/>
                  <a:gd name="connsiteY572" fmla="*/ 1070128 h 2093720"/>
                  <a:gd name="connsiteX573" fmla="*/ 641633 w 2375026"/>
                  <a:gd name="connsiteY573" fmla="*/ 1070042 h 2093720"/>
                  <a:gd name="connsiteX574" fmla="*/ 644260 w 2375026"/>
                  <a:gd name="connsiteY574" fmla="*/ 1071505 h 2093720"/>
                  <a:gd name="connsiteX575" fmla="*/ 647099 w 2375026"/>
                  <a:gd name="connsiteY575" fmla="*/ 1074147 h 2093720"/>
                  <a:gd name="connsiteX576" fmla="*/ 647304 w 2375026"/>
                  <a:gd name="connsiteY576" fmla="*/ 1074707 h 2093720"/>
                  <a:gd name="connsiteX577" fmla="*/ 645226 w 2375026"/>
                  <a:gd name="connsiteY577" fmla="*/ 1074428 h 2093720"/>
                  <a:gd name="connsiteX578" fmla="*/ 597000 w 2375026"/>
                  <a:gd name="connsiteY578" fmla="*/ 1072024 h 2093720"/>
                  <a:gd name="connsiteX579" fmla="*/ 590706 w 2375026"/>
                  <a:gd name="connsiteY579" fmla="*/ 1077676 h 2093720"/>
                  <a:gd name="connsiteX580" fmla="*/ 600228 w 2375026"/>
                  <a:gd name="connsiteY580" fmla="*/ 1075507 h 2093720"/>
                  <a:gd name="connsiteX581" fmla="*/ 602781 w 2375026"/>
                  <a:gd name="connsiteY581" fmla="*/ 1080756 h 2093720"/>
                  <a:gd name="connsiteX582" fmla="*/ 596564 w 2375026"/>
                  <a:gd name="connsiteY582" fmla="*/ 1083851 h 2093720"/>
                  <a:gd name="connsiteX583" fmla="*/ 599457 w 2375026"/>
                  <a:gd name="connsiteY583" fmla="*/ 1089895 h 2093720"/>
                  <a:gd name="connsiteX584" fmla="*/ 563831 w 2375026"/>
                  <a:gd name="connsiteY584" fmla="*/ 1107324 h 2093720"/>
                  <a:gd name="connsiteX585" fmla="*/ 564088 w 2375026"/>
                  <a:gd name="connsiteY585" fmla="*/ 1100721 h 2093720"/>
                  <a:gd name="connsiteX586" fmla="*/ 563936 w 2375026"/>
                  <a:gd name="connsiteY586" fmla="*/ 1100212 h 2093720"/>
                  <a:gd name="connsiteX587" fmla="*/ 558963 w 2375026"/>
                  <a:gd name="connsiteY587" fmla="*/ 1099878 h 2093720"/>
                  <a:gd name="connsiteX588" fmla="*/ 562470 w 2375026"/>
                  <a:gd name="connsiteY588" fmla="*/ 1096268 h 2093720"/>
                  <a:gd name="connsiteX589" fmla="*/ 562142 w 2375026"/>
                  <a:gd name="connsiteY589" fmla="*/ 1095841 h 2093720"/>
                  <a:gd name="connsiteX590" fmla="*/ 554355 w 2375026"/>
                  <a:gd name="connsiteY590" fmla="*/ 1099726 h 2093720"/>
                  <a:gd name="connsiteX591" fmla="*/ 523519 w 2375026"/>
                  <a:gd name="connsiteY591" fmla="*/ 1104013 h 2093720"/>
                  <a:gd name="connsiteX592" fmla="*/ 441802 w 2375026"/>
                  <a:gd name="connsiteY592" fmla="*/ 1058446 h 2093720"/>
                  <a:gd name="connsiteX593" fmla="*/ 440205 w 2375026"/>
                  <a:gd name="connsiteY593" fmla="*/ 1056474 h 2093720"/>
                  <a:gd name="connsiteX594" fmla="*/ 439393 w 2375026"/>
                  <a:gd name="connsiteY594" fmla="*/ 1055471 h 2093720"/>
                  <a:gd name="connsiteX595" fmla="*/ 428882 w 2375026"/>
                  <a:gd name="connsiteY595" fmla="*/ 1055275 h 2093720"/>
                  <a:gd name="connsiteX596" fmla="*/ 414246 w 2375026"/>
                  <a:gd name="connsiteY596" fmla="*/ 1055547 h 2093720"/>
                  <a:gd name="connsiteX597" fmla="*/ 407397 w 2375026"/>
                  <a:gd name="connsiteY597" fmla="*/ 1055931 h 2093720"/>
                  <a:gd name="connsiteX598" fmla="*/ 403948 w 2375026"/>
                  <a:gd name="connsiteY598" fmla="*/ 1058967 h 2093720"/>
                  <a:gd name="connsiteX599" fmla="*/ 397023 w 2375026"/>
                  <a:gd name="connsiteY599" fmla="*/ 1060078 h 2093720"/>
                  <a:gd name="connsiteX600" fmla="*/ 396686 w 2375026"/>
                  <a:gd name="connsiteY600" fmla="*/ 1061540 h 2093720"/>
                  <a:gd name="connsiteX601" fmla="*/ 395120 w 2375026"/>
                  <a:gd name="connsiteY601" fmla="*/ 1061933 h 2093720"/>
                  <a:gd name="connsiteX602" fmla="*/ 382933 w 2375026"/>
                  <a:gd name="connsiteY602" fmla="*/ 1062338 h 2093720"/>
                  <a:gd name="connsiteX603" fmla="*/ 382925 w 2375026"/>
                  <a:gd name="connsiteY603" fmla="*/ 1062339 h 2093720"/>
                  <a:gd name="connsiteX604" fmla="*/ 382919 w 2375026"/>
                  <a:gd name="connsiteY604" fmla="*/ 1062337 h 2093720"/>
                  <a:gd name="connsiteX605" fmla="*/ 376652 w 2375026"/>
                  <a:gd name="connsiteY605" fmla="*/ 1061520 h 2093720"/>
                  <a:gd name="connsiteX606" fmla="*/ 374131 w 2375026"/>
                  <a:gd name="connsiteY606" fmla="*/ 1060890 h 2093720"/>
                  <a:gd name="connsiteX607" fmla="*/ 374811 w 2375026"/>
                  <a:gd name="connsiteY607" fmla="*/ 1059798 h 2093720"/>
                  <a:gd name="connsiteX608" fmla="*/ 365163 w 2375026"/>
                  <a:gd name="connsiteY608" fmla="*/ 1056778 h 2093720"/>
                  <a:gd name="connsiteX609" fmla="*/ 365140 w 2375026"/>
                  <a:gd name="connsiteY609" fmla="*/ 1056391 h 2093720"/>
                  <a:gd name="connsiteX610" fmla="*/ 351103 w 2375026"/>
                  <a:gd name="connsiteY610" fmla="*/ 1054050 h 2093720"/>
                  <a:gd name="connsiteX611" fmla="*/ 344809 w 2375026"/>
                  <a:gd name="connsiteY611" fmla="*/ 1053821 h 2093720"/>
                  <a:gd name="connsiteX612" fmla="*/ 344419 w 2375026"/>
                  <a:gd name="connsiteY612" fmla="*/ 1053777 h 2093720"/>
                  <a:gd name="connsiteX613" fmla="*/ 343562 w 2375026"/>
                  <a:gd name="connsiteY613" fmla="*/ 1053391 h 2093720"/>
                  <a:gd name="connsiteX614" fmla="*/ 350303 w 2375026"/>
                  <a:gd name="connsiteY614" fmla="*/ 1050142 h 2093720"/>
                  <a:gd name="connsiteX615" fmla="*/ 365399 w 2375026"/>
                  <a:gd name="connsiteY615" fmla="*/ 1045550 h 2093720"/>
                  <a:gd name="connsiteX616" fmla="*/ 367253 w 2375026"/>
                  <a:gd name="connsiteY616" fmla="*/ 1044359 h 2093720"/>
                  <a:gd name="connsiteX617" fmla="*/ 373025 w 2375026"/>
                  <a:gd name="connsiteY617" fmla="*/ 1036025 h 2093720"/>
                  <a:gd name="connsiteX618" fmla="*/ 386748 w 2375026"/>
                  <a:gd name="connsiteY618" fmla="*/ 1028552 h 2093720"/>
                  <a:gd name="connsiteX619" fmla="*/ 403295 w 2375026"/>
                  <a:gd name="connsiteY619" fmla="*/ 1035828 h 2093720"/>
                  <a:gd name="connsiteX620" fmla="*/ 406455 w 2375026"/>
                  <a:gd name="connsiteY620" fmla="*/ 1039395 h 2093720"/>
                  <a:gd name="connsiteX621" fmla="*/ 407474 w 2375026"/>
                  <a:gd name="connsiteY621" fmla="*/ 1039205 h 2093720"/>
                  <a:gd name="connsiteX622" fmla="*/ 411887 w 2375026"/>
                  <a:gd name="connsiteY622" fmla="*/ 1038381 h 2093720"/>
                  <a:gd name="connsiteX623" fmla="*/ 428882 w 2375026"/>
                  <a:gd name="connsiteY623" fmla="*/ 1037384 h 2093720"/>
                  <a:gd name="connsiteX624" fmla="*/ 437585 w 2375026"/>
                  <a:gd name="connsiteY624" fmla="*/ 1037639 h 2093720"/>
                  <a:gd name="connsiteX625" fmla="*/ 444518 w 2375026"/>
                  <a:gd name="connsiteY625" fmla="*/ 1038259 h 2093720"/>
                  <a:gd name="connsiteX626" fmla="*/ 454693 w 2375026"/>
                  <a:gd name="connsiteY626" fmla="*/ 1036554 h 2093720"/>
                  <a:gd name="connsiteX627" fmla="*/ 463740 w 2375026"/>
                  <a:gd name="connsiteY627" fmla="*/ 1036147 h 2093720"/>
                  <a:gd name="connsiteX628" fmla="*/ 470313 w 2375026"/>
                  <a:gd name="connsiteY628" fmla="*/ 1015666 h 2093720"/>
                  <a:gd name="connsiteX629" fmla="*/ 470021 w 2375026"/>
                  <a:gd name="connsiteY629" fmla="*/ 991728 h 2093720"/>
                  <a:gd name="connsiteX630" fmla="*/ 449657 w 2375026"/>
                  <a:gd name="connsiteY630" fmla="*/ 959384 h 2093720"/>
                  <a:gd name="connsiteX631" fmla="*/ 474812 w 2375026"/>
                  <a:gd name="connsiteY631" fmla="*/ 859959 h 2093720"/>
                  <a:gd name="connsiteX632" fmla="*/ 478219 w 2375026"/>
                  <a:gd name="connsiteY632" fmla="*/ 856674 h 2093720"/>
                  <a:gd name="connsiteX633" fmla="*/ 769591 w 2375026"/>
                  <a:gd name="connsiteY633" fmla="*/ 720895 h 2093720"/>
                  <a:gd name="connsiteX634" fmla="*/ 786138 w 2375026"/>
                  <a:gd name="connsiteY634" fmla="*/ 728171 h 2093720"/>
                  <a:gd name="connsiteX635" fmla="*/ 789297 w 2375026"/>
                  <a:gd name="connsiteY635" fmla="*/ 731738 h 2093720"/>
                  <a:gd name="connsiteX636" fmla="*/ 794730 w 2375026"/>
                  <a:gd name="connsiteY636" fmla="*/ 730724 h 2093720"/>
                  <a:gd name="connsiteX637" fmla="*/ 811725 w 2375026"/>
                  <a:gd name="connsiteY637" fmla="*/ 729727 h 2093720"/>
                  <a:gd name="connsiteX638" fmla="*/ 820428 w 2375026"/>
                  <a:gd name="connsiteY638" fmla="*/ 729982 h 2093720"/>
                  <a:gd name="connsiteX639" fmla="*/ 827361 w 2375026"/>
                  <a:gd name="connsiteY639" fmla="*/ 730602 h 2093720"/>
                  <a:gd name="connsiteX640" fmla="*/ 837535 w 2375026"/>
                  <a:gd name="connsiteY640" fmla="*/ 728897 h 2093720"/>
                  <a:gd name="connsiteX641" fmla="*/ 866937 w 2375026"/>
                  <a:gd name="connsiteY641" fmla="*/ 727576 h 2093720"/>
                  <a:gd name="connsiteX642" fmla="*/ 869876 w 2375026"/>
                  <a:gd name="connsiteY642" fmla="*/ 727232 h 2093720"/>
                  <a:gd name="connsiteX643" fmla="*/ 916474 w 2375026"/>
                  <a:gd name="connsiteY643" fmla="*/ 728100 h 2093720"/>
                  <a:gd name="connsiteX644" fmla="*/ 918566 w 2375026"/>
                  <a:gd name="connsiteY644" fmla="*/ 729287 h 2093720"/>
                  <a:gd name="connsiteX645" fmla="*/ 958808 w 2375026"/>
                  <a:gd name="connsiteY645" fmla="*/ 732621 h 2093720"/>
                  <a:gd name="connsiteX646" fmla="*/ 976752 w 2375026"/>
                  <a:gd name="connsiteY646" fmla="*/ 737131 h 2093720"/>
                  <a:gd name="connsiteX647" fmla="*/ 996262 w 2375026"/>
                  <a:gd name="connsiteY647" fmla="*/ 735229 h 2093720"/>
                  <a:gd name="connsiteX648" fmla="*/ 1062135 w 2375026"/>
                  <a:gd name="connsiteY648" fmla="*/ 754901 h 2093720"/>
                  <a:gd name="connsiteX649" fmla="*/ 1062372 w 2375026"/>
                  <a:gd name="connsiteY649" fmla="*/ 755763 h 2093720"/>
                  <a:gd name="connsiteX650" fmla="*/ 1059958 w 2375026"/>
                  <a:gd name="connsiteY650" fmla="*/ 755332 h 2093720"/>
                  <a:gd name="connsiteX651" fmla="*/ 1045653 w 2375026"/>
                  <a:gd name="connsiteY651" fmla="*/ 753554 h 2093720"/>
                  <a:gd name="connsiteX652" fmla="*/ 1044111 w 2375026"/>
                  <a:gd name="connsiteY652" fmla="*/ 753423 h 2093720"/>
                  <a:gd name="connsiteX653" fmla="*/ 1047162 w 2375026"/>
                  <a:gd name="connsiteY653" fmla="*/ 755674 h 2093720"/>
                  <a:gd name="connsiteX654" fmla="*/ 1050460 w 2375026"/>
                  <a:gd name="connsiteY654" fmla="*/ 759742 h 2093720"/>
                  <a:gd name="connsiteX655" fmla="*/ 1050697 w 2375026"/>
                  <a:gd name="connsiteY655" fmla="*/ 760605 h 2093720"/>
                  <a:gd name="connsiteX656" fmla="*/ 1048283 w 2375026"/>
                  <a:gd name="connsiteY656" fmla="*/ 760174 h 2093720"/>
                  <a:gd name="connsiteX657" fmla="*/ 1033271 w 2375026"/>
                  <a:gd name="connsiteY657" fmla="*/ 758613 h 2093720"/>
                  <a:gd name="connsiteX658" fmla="*/ 1039993 w 2375026"/>
                  <a:gd name="connsiteY658" fmla="*/ 763346 h 2093720"/>
                  <a:gd name="connsiteX659" fmla="*/ 1040197 w 2375026"/>
                  <a:gd name="connsiteY659" fmla="*/ 763906 h 2093720"/>
                  <a:gd name="connsiteX660" fmla="*/ 1038119 w 2375026"/>
                  <a:gd name="connsiteY660" fmla="*/ 763626 h 2093720"/>
                  <a:gd name="connsiteX661" fmla="*/ 1025803 w 2375026"/>
                  <a:gd name="connsiteY661" fmla="*/ 762471 h 2093720"/>
                  <a:gd name="connsiteX662" fmla="*/ 1024475 w 2375026"/>
                  <a:gd name="connsiteY662" fmla="*/ 762386 h 2093720"/>
                  <a:gd name="connsiteX663" fmla="*/ 1027102 w 2375026"/>
                  <a:gd name="connsiteY663" fmla="*/ 763848 h 2093720"/>
                  <a:gd name="connsiteX664" fmla="*/ 1029941 w 2375026"/>
                  <a:gd name="connsiteY664" fmla="*/ 766491 h 2093720"/>
                  <a:gd name="connsiteX665" fmla="*/ 1030145 w 2375026"/>
                  <a:gd name="connsiteY665" fmla="*/ 767051 h 2093720"/>
                  <a:gd name="connsiteX666" fmla="*/ 1028067 w 2375026"/>
                  <a:gd name="connsiteY666" fmla="*/ 766771 h 2093720"/>
                  <a:gd name="connsiteX667" fmla="*/ 979841 w 2375026"/>
                  <a:gd name="connsiteY667" fmla="*/ 764368 h 2093720"/>
                  <a:gd name="connsiteX668" fmla="*/ 973549 w 2375026"/>
                  <a:gd name="connsiteY668" fmla="*/ 770018 h 2093720"/>
                  <a:gd name="connsiteX669" fmla="*/ 983071 w 2375026"/>
                  <a:gd name="connsiteY669" fmla="*/ 767849 h 2093720"/>
                  <a:gd name="connsiteX670" fmla="*/ 985623 w 2375026"/>
                  <a:gd name="connsiteY670" fmla="*/ 773098 h 2093720"/>
                  <a:gd name="connsiteX671" fmla="*/ 979406 w 2375026"/>
                  <a:gd name="connsiteY671" fmla="*/ 776193 h 2093720"/>
                  <a:gd name="connsiteX672" fmla="*/ 982300 w 2375026"/>
                  <a:gd name="connsiteY672" fmla="*/ 782238 h 2093720"/>
                  <a:gd name="connsiteX673" fmla="*/ 946674 w 2375026"/>
                  <a:gd name="connsiteY673" fmla="*/ 799667 h 2093720"/>
                  <a:gd name="connsiteX674" fmla="*/ 946931 w 2375026"/>
                  <a:gd name="connsiteY674" fmla="*/ 793064 h 2093720"/>
                  <a:gd name="connsiteX675" fmla="*/ 946779 w 2375026"/>
                  <a:gd name="connsiteY675" fmla="*/ 792555 h 2093720"/>
                  <a:gd name="connsiteX676" fmla="*/ 941806 w 2375026"/>
                  <a:gd name="connsiteY676" fmla="*/ 792221 h 2093720"/>
                  <a:gd name="connsiteX677" fmla="*/ 945313 w 2375026"/>
                  <a:gd name="connsiteY677" fmla="*/ 788611 h 2093720"/>
                  <a:gd name="connsiteX678" fmla="*/ 944985 w 2375026"/>
                  <a:gd name="connsiteY678" fmla="*/ 788184 h 2093720"/>
                  <a:gd name="connsiteX679" fmla="*/ 937197 w 2375026"/>
                  <a:gd name="connsiteY679" fmla="*/ 792069 h 2093720"/>
                  <a:gd name="connsiteX680" fmla="*/ 906361 w 2375026"/>
                  <a:gd name="connsiteY680" fmla="*/ 796356 h 2093720"/>
                  <a:gd name="connsiteX681" fmla="*/ 882343 w 2375026"/>
                  <a:gd name="connsiteY681" fmla="*/ 790862 h 2093720"/>
                  <a:gd name="connsiteX682" fmla="*/ 879204 w 2375026"/>
                  <a:gd name="connsiteY682" fmla="*/ 789302 h 2093720"/>
                  <a:gd name="connsiteX683" fmla="*/ 879043 w 2375026"/>
                  <a:gd name="connsiteY683" fmla="*/ 789821 h 2093720"/>
                  <a:gd name="connsiteX684" fmla="*/ 874054 w 2375026"/>
                  <a:gd name="connsiteY684" fmla="*/ 812882 h 2093720"/>
                  <a:gd name="connsiteX685" fmla="*/ 863390 w 2375026"/>
                  <a:gd name="connsiteY685" fmla="*/ 840463 h 2093720"/>
                  <a:gd name="connsiteX686" fmla="*/ 850790 w 2375026"/>
                  <a:gd name="connsiteY686" fmla="*/ 863012 h 2093720"/>
                  <a:gd name="connsiteX687" fmla="*/ 848095 w 2375026"/>
                  <a:gd name="connsiteY687" fmla="*/ 849207 h 2093720"/>
                  <a:gd name="connsiteX688" fmla="*/ 834846 w 2375026"/>
                  <a:gd name="connsiteY688" fmla="*/ 861935 h 2093720"/>
                  <a:gd name="connsiteX689" fmla="*/ 833876 w 2375026"/>
                  <a:gd name="connsiteY689" fmla="*/ 842947 h 2093720"/>
                  <a:gd name="connsiteX690" fmla="*/ 822241 w 2375026"/>
                  <a:gd name="connsiteY690" fmla="*/ 857521 h 2093720"/>
                  <a:gd name="connsiteX691" fmla="*/ 825582 w 2375026"/>
                  <a:gd name="connsiteY691" fmla="*/ 820994 h 2093720"/>
                  <a:gd name="connsiteX692" fmla="*/ 819766 w 2375026"/>
                  <a:gd name="connsiteY692" fmla="*/ 759343 h 2093720"/>
                  <a:gd name="connsiteX693" fmla="*/ 826388 w 2375026"/>
                  <a:gd name="connsiteY693" fmla="*/ 752228 h 2093720"/>
                  <a:gd name="connsiteX694" fmla="*/ 824645 w 2375026"/>
                  <a:gd name="connsiteY694" fmla="*/ 750789 h 2093720"/>
                  <a:gd name="connsiteX695" fmla="*/ 822819 w 2375026"/>
                  <a:gd name="connsiteY695" fmla="*/ 748533 h 2093720"/>
                  <a:gd name="connsiteX696" fmla="*/ 822236 w 2375026"/>
                  <a:gd name="connsiteY696" fmla="*/ 747814 h 2093720"/>
                  <a:gd name="connsiteX697" fmla="*/ 811725 w 2375026"/>
                  <a:gd name="connsiteY697" fmla="*/ 747618 h 2093720"/>
                  <a:gd name="connsiteX698" fmla="*/ 797089 w 2375026"/>
                  <a:gd name="connsiteY698" fmla="*/ 747890 h 2093720"/>
                  <a:gd name="connsiteX699" fmla="*/ 790240 w 2375026"/>
                  <a:gd name="connsiteY699" fmla="*/ 748274 h 2093720"/>
                  <a:gd name="connsiteX700" fmla="*/ 786791 w 2375026"/>
                  <a:gd name="connsiteY700" fmla="*/ 751310 h 2093720"/>
                  <a:gd name="connsiteX701" fmla="*/ 779866 w 2375026"/>
                  <a:gd name="connsiteY701" fmla="*/ 752421 h 2093720"/>
                  <a:gd name="connsiteX702" fmla="*/ 779529 w 2375026"/>
                  <a:gd name="connsiteY702" fmla="*/ 753883 h 2093720"/>
                  <a:gd name="connsiteX703" fmla="*/ 777963 w 2375026"/>
                  <a:gd name="connsiteY703" fmla="*/ 754276 h 2093720"/>
                  <a:gd name="connsiteX704" fmla="*/ 765776 w 2375026"/>
                  <a:gd name="connsiteY704" fmla="*/ 754681 h 2093720"/>
                  <a:gd name="connsiteX705" fmla="*/ 765768 w 2375026"/>
                  <a:gd name="connsiteY705" fmla="*/ 754682 h 2093720"/>
                  <a:gd name="connsiteX706" fmla="*/ 765762 w 2375026"/>
                  <a:gd name="connsiteY706" fmla="*/ 754680 h 2093720"/>
                  <a:gd name="connsiteX707" fmla="*/ 759495 w 2375026"/>
                  <a:gd name="connsiteY707" fmla="*/ 753863 h 2093720"/>
                  <a:gd name="connsiteX708" fmla="*/ 756974 w 2375026"/>
                  <a:gd name="connsiteY708" fmla="*/ 753233 h 2093720"/>
                  <a:gd name="connsiteX709" fmla="*/ 757654 w 2375026"/>
                  <a:gd name="connsiteY709" fmla="*/ 752141 h 2093720"/>
                  <a:gd name="connsiteX710" fmla="*/ 748006 w 2375026"/>
                  <a:gd name="connsiteY710" fmla="*/ 749121 h 2093720"/>
                  <a:gd name="connsiteX711" fmla="*/ 748006 w 2375026"/>
                  <a:gd name="connsiteY711" fmla="*/ 749110 h 2093720"/>
                  <a:gd name="connsiteX712" fmla="*/ 747982 w 2375026"/>
                  <a:gd name="connsiteY712" fmla="*/ 748733 h 2093720"/>
                  <a:gd name="connsiteX713" fmla="*/ 733947 w 2375026"/>
                  <a:gd name="connsiteY713" fmla="*/ 746393 h 2093720"/>
                  <a:gd name="connsiteX714" fmla="*/ 727652 w 2375026"/>
                  <a:gd name="connsiteY714" fmla="*/ 746164 h 2093720"/>
                  <a:gd name="connsiteX715" fmla="*/ 727262 w 2375026"/>
                  <a:gd name="connsiteY715" fmla="*/ 746120 h 2093720"/>
                  <a:gd name="connsiteX716" fmla="*/ 726405 w 2375026"/>
                  <a:gd name="connsiteY716" fmla="*/ 745734 h 2093720"/>
                  <a:gd name="connsiteX717" fmla="*/ 733146 w 2375026"/>
                  <a:gd name="connsiteY717" fmla="*/ 742485 h 2093720"/>
                  <a:gd name="connsiteX718" fmla="*/ 748242 w 2375026"/>
                  <a:gd name="connsiteY718" fmla="*/ 737893 h 2093720"/>
                  <a:gd name="connsiteX719" fmla="*/ 750096 w 2375026"/>
                  <a:gd name="connsiteY719" fmla="*/ 736702 h 2093720"/>
                  <a:gd name="connsiteX720" fmla="*/ 755868 w 2375026"/>
                  <a:gd name="connsiteY720" fmla="*/ 728368 h 2093720"/>
                  <a:gd name="connsiteX721" fmla="*/ 769591 w 2375026"/>
                  <a:gd name="connsiteY721" fmla="*/ 720895 h 2093720"/>
                  <a:gd name="connsiteX722" fmla="*/ 1242539 w 2375026"/>
                  <a:gd name="connsiteY722" fmla="*/ 402196 h 2093720"/>
                  <a:gd name="connsiteX723" fmla="*/ 1248716 w 2375026"/>
                  <a:gd name="connsiteY723" fmla="*/ 423450 h 2093720"/>
                  <a:gd name="connsiteX724" fmla="*/ 1261893 w 2375026"/>
                  <a:gd name="connsiteY724" fmla="*/ 421054 h 2093720"/>
                  <a:gd name="connsiteX725" fmla="*/ 1264288 w 2375026"/>
                  <a:gd name="connsiteY725" fmla="*/ 434231 h 2093720"/>
                  <a:gd name="connsiteX726" fmla="*/ 1272728 w 2375026"/>
                  <a:gd name="connsiteY726" fmla="*/ 436654 h 2093720"/>
                  <a:gd name="connsiteX727" fmla="*/ 1275655 w 2375026"/>
                  <a:gd name="connsiteY727" fmla="*/ 458271 h 2093720"/>
                  <a:gd name="connsiteX728" fmla="*/ 1284598 w 2375026"/>
                  <a:gd name="connsiteY728" fmla="*/ 464736 h 2093720"/>
                  <a:gd name="connsiteX729" fmla="*/ 1279861 w 2375026"/>
                  <a:gd name="connsiteY729" fmla="*/ 479751 h 2093720"/>
                  <a:gd name="connsiteX730" fmla="*/ 1290642 w 2375026"/>
                  <a:gd name="connsiteY730" fmla="*/ 483344 h 2093720"/>
                  <a:gd name="connsiteX731" fmla="*/ 1290642 w 2375026"/>
                  <a:gd name="connsiteY731" fmla="*/ 497719 h 2093720"/>
                  <a:gd name="connsiteX732" fmla="*/ 1323881 w 2375026"/>
                  <a:gd name="connsiteY732" fmla="*/ 549320 h 2093720"/>
                  <a:gd name="connsiteX733" fmla="*/ 1327741 w 2375026"/>
                  <a:gd name="connsiteY733" fmla="*/ 566496 h 2093720"/>
                  <a:gd name="connsiteX734" fmla="*/ 1330899 w 2375026"/>
                  <a:gd name="connsiteY734" fmla="*/ 585023 h 2093720"/>
                  <a:gd name="connsiteX735" fmla="*/ 1340286 w 2375026"/>
                  <a:gd name="connsiteY735" fmla="*/ 585800 h 2093720"/>
                  <a:gd name="connsiteX736" fmla="*/ 1358229 w 2375026"/>
                  <a:gd name="connsiteY736" fmla="*/ 590310 h 2093720"/>
                  <a:gd name="connsiteX737" fmla="*/ 1377741 w 2375026"/>
                  <a:gd name="connsiteY737" fmla="*/ 588407 h 2093720"/>
                  <a:gd name="connsiteX738" fmla="*/ 1443613 w 2375026"/>
                  <a:gd name="connsiteY738" fmla="*/ 608079 h 2093720"/>
                  <a:gd name="connsiteX739" fmla="*/ 1443850 w 2375026"/>
                  <a:gd name="connsiteY739" fmla="*/ 608941 h 2093720"/>
                  <a:gd name="connsiteX740" fmla="*/ 1441437 w 2375026"/>
                  <a:gd name="connsiteY740" fmla="*/ 608511 h 2093720"/>
                  <a:gd name="connsiteX741" fmla="*/ 1427132 w 2375026"/>
                  <a:gd name="connsiteY741" fmla="*/ 606733 h 2093720"/>
                  <a:gd name="connsiteX742" fmla="*/ 1425589 w 2375026"/>
                  <a:gd name="connsiteY742" fmla="*/ 606601 h 2093720"/>
                  <a:gd name="connsiteX743" fmla="*/ 1428640 w 2375026"/>
                  <a:gd name="connsiteY743" fmla="*/ 608852 h 2093720"/>
                  <a:gd name="connsiteX744" fmla="*/ 1431938 w 2375026"/>
                  <a:gd name="connsiteY744" fmla="*/ 612921 h 2093720"/>
                  <a:gd name="connsiteX745" fmla="*/ 1432176 w 2375026"/>
                  <a:gd name="connsiteY745" fmla="*/ 613783 h 2093720"/>
                  <a:gd name="connsiteX746" fmla="*/ 1429762 w 2375026"/>
                  <a:gd name="connsiteY746" fmla="*/ 613352 h 2093720"/>
                  <a:gd name="connsiteX747" fmla="*/ 1414750 w 2375026"/>
                  <a:gd name="connsiteY747" fmla="*/ 611792 h 2093720"/>
                  <a:gd name="connsiteX748" fmla="*/ 1421472 w 2375026"/>
                  <a:gd name="connsiteY748" fmla="*/ 616524 h 2093720"/>
                  <a:gd name="connsiteX749" fmla="*/ 1421676 w 2375026"/>
                  <a:gd name="connsiteY749" fmla="*/ 617084 h 2093720"/>
                  <a:gd name="connsiteX750" fmla="*/ 1419598 w 2375026"/>
                  <a:gd name="connsiteY750" fmla="*/ 616805 h 2093720"/>
                  <a:gd name="connsiteX751" fmla="*/ 1407281 w 2375026"/>
                  <a:gd name="connsiteY751" fmla="*/ 615650 h 2093720"/>
                  <a:gd name="connsiteX752" fmla="*/ 1405953 w 2375026"/>
                  <a:gd name="connsiteY752" fmla="*/ 615564 h 2093720"/>
                  <a:gd name="connsiteX753" fmla="*/ 1408580 w 2375026"/>
                  <a:gd name="connsiteY753" fmla="*/ 617027 h 2093720"/>
                  <a:gd name="connsiteX754" fmla="*/ 1411420 w 2375026"/>
                  <a:gd name="connsiteY754" fmla="*/ 619669 h 2093720"/>
                  <a:gd name="connsiteX755" fmla="*/ 1411624 w 2375026"/>
                  <a:gd name="connsiteY755" fmla="*/ 620229 h 2093720"/>
                  <a:gd name="connsiteX756" fmla="*/ 1409546 w 2375026"/>
                  <a:gd name="connsiteY756" fmla="*/ 619950 h 2093720"/>
                  <a:gd name="connsiteX757" fmla="*/ 1361320 w 2375026"/>
                  <a:gd name="connsiteY757" fmla="*/ 617546 h 2093720"/>
                  <a:gd name="connsiteX758" fmla="*/ 1355026 w 2375026"/>
                  <a:gd name="connsiteY758" fmla="*/ 623198 h 2093720"/>
                  <a:gd name="connsiteX759" fmla="*/ 1364549 w 2375026"/>
                  <a:gd name="connsiteY759" fmla="*/ 621029 h 2093720"/>
                  <a:gd name="connsiteX760" fmla="*/ 1367101 w 2375026"/>
                  <a:gd name="connsiteY760" fmla="*/ 626278 h 2093720"/>
                  <a:gd name="connsiteX761" fmla="*/ 1360883 w 2375026"/>
                  <a:gd name="connsiteY761" fmla="*/ 629373 h 2093720"/>
                  <a:gd name="connsiteX762" fmla="*/ 1363778 w 2375026"/>
                  <a:gd name="connsiteY762" fmla="*/ 635417 h 2093720"/>
                  <a:gd name="connsiteX763" fmla="*/ 1328151 w 2375026"/>
                  <a:gd name="connsiteY763" fmla="*/ 652846 h 2093720"/>
                  <a:gd name="connsiteX764" fmla="*/ 1328408 w 2375026"/>
                  <a:gd name="connsiteY764" fmla="*/ 646243 h 2093720"/>
                  <a:gd name="connsiteX765" fmla="*/ 1328256 w 2375026"/>
                  <a:gd name="connsiteY765" fmla="*/ 645734 h 2093720"/>
                  <a:gd name="connsiteX766" fmla="*/ 1323283 w 2375026"/>
                  <a:gd name="connsiteY766" fmla="*/ 645400 h 2093720"/>
                  <a:gd name="connsiteX767" fmla="*/ 1326790 w 2375026"/>
                  <a:gd name="connsiteY767" fmla="*/ 641790 h 2093720"/>
                  <a:gd name="connsiteX768" fmla="*/ 1326462 w 2375026"/>
                  <a:gd name="connsiteY768" fmla="*/ 641363 h 2093720"/>
                  <a:gd name="connsiteX769" fmla="*/ 1318675 w 2375026"/>
                  <a:gd name="connsiteY769" fmla="*/ 645248 h 2093720"/>
                  <a:gd name="connsiteX770" fmla="*/ 1287839 w 2375026"/>
                  <a:gd name="connsiteY770" fmla="*/ 649535 h 2093720"/>
                  <a:gd name="connsiteX771" fmla="*/ 1206122 w 2375026"/>
                  <a:gd name="connsiteY771" fmla="*/ 603968 h 2093720"/>
                  <a:gd name="connsiteX772" fmla="*/ 1204277 w 2375026"/>
                  <a:gd name="connsiteY772" fmla="*/ 601689 h 2093720"/>
                  <a:gd name="connsiteX773" fmla="*/ 1203713 w 2375026"/>
                  <a:gd name="connsiteY773" fmla="*/ 600993 h 2093720"/>
                  <a:gd name="connsiteX774" fmla="*/ 1193202 w 2375026"/>
                  <a:gd name="connsiteY774" fmla="*/ 600797 h 2093720"/>
                  <a:gd name="connsiteX775" fmla="*/ 1178566 w 2375026"/>
                  <a:gd name="connsiteY775" fmla="*/ 601069 h 2093720"/>
                  <a:gd name="connsiteX776" fmla="*/ 1171717 w 2375026"/>
                  <a:gd name="connsiteY776" fmla="*/ 601453 h 2093720"/>
                  <a:gd name="connsiteX777" fmla="*/ 1168268 w 2375026"/>
                  <a:gd name="connsiteY777" fmla="*/ 604489 h 2093720"/>
                  <a:gd name="connsiteX778" fmla="*/ 1161343 w 2375026"/>
                  <a:gd name="connsiteY778" fmla="*/ 605600 h 2093720"/>
                  <a:gd name="connsiteX779" fmla="*/ 1161006 w 2375026"/>
                  <a:gd name="connsiteY779" fmla="*/ 607062 h 2093720"/>
                  <a:gd name="connsiteX780" fmla="*/ 1159440 w 2375026"/>
                  <a:gd name="connsiteY780" fmla="*/ 607455 h 2093720"/>
                  <a:gd name="connsiteX781" fmla="*/ 1147253 w 2375026"/>
                  <a:gd name="connsiteY781" fmla="*/ 607860 h 2093720"/>
                  <a:gd name="connsiteX782" fmla="*/ 1147245 w 2375026"/>
                  <a:gd name="connsiteY782" fmla="*/ 607861 h 2093720"/>
                  <a:gd name="connsiteX783" fmla="*/ 1147239 w 2375026"/>
                  <a:gd name="connsiteY783" fmla="*/ 607859 h 2093720"/>
                  <a:gd name="connsiteX784" fmla="*/ 1140972 w 2375026"/>
                  <a:gd name="connsiteY784" fmla="*/ 607042 h 2093720"/>
                  <a:gd name="connsiteX785" fmla="*/ 1138451 w 2375026"/>
                  <a:gd name="connsiteY785" fmla="*/ 606412 h 2093720"/>
                  <a:gd name="connsiteX786" fmla="*/ 1139131 w 2375026"/>
                  <a:gd name="connsiteY786" fmla="*/ 605320 h 2093720"/>
                  <a:gd name="connsiteX787" fmla="*/ 1129483 w 2375026"/>
                  <a:gd name="connsiteY787" fmla="*/ 602300 h 2093720"/>
                  <a:gd name="connsiteX788" fmla="*/ 1129460 w 2375026"/>
                  <a:gd name="connsiteY788" fmla="*/ 601913 h 2093720"/>
                  <a:gd name="connsiteX789" fmla="*/ 1115423 w 2375026"/>
                  <a:gd name="connsiteY789" fmla="*/ 599572 h 2093720"/>
                  <a:gd name="connsiteX790" fmla="*/ 1109129 w 2375026"/>
                  <a:gd name="connsiteY790" fmla="*/ 599343 h 2093720"/>
                  <a:gd name="connsiteX791" fmla="*/ 1108739 w 2375026"/>
                  <a:gd name="connsiteY791" fmla="*/ 599299 h 2093720"/>
                  <a:gd name="connsiteX792" fmla="*/ 1107882 w 2375026"/>
                  <a:gd name="connsiteY792" fmla="*/ 598913 h 2093720"/>
                  <a:gd name="connsiteX793" fmla="*/ 1114623 w 2375026"/>
                  <a:gd name="connsiteY793" fmla="*/ 595664 h 2093720"/>
                  <a:gd name="connsiteX794" fmla="*/ 1129719 w 2375026"/>
                  <a:gd name="connsiteY794" fmla="*/ 591072 h 2093720"/>
                  <a:gd name="connsiteX795" fmla="*/ 1131573 w 2375026"/>
                  <a:gd name="connsiteY795" fmla="*/ 589881 h 2093720"/>
                  <a:gd name="connsiteX796" fmla="*/ 1137345 w 2375026"/>
                  <a:gd name="connsiteY796" fmla="*/ 581547 h 2093720"/>
                  <a:gd name="connsiteX797" fmla="*/ 1151068 w 2375026"/>
                  <a:gd name="connsiteY797" fmla="*/ 574074 h 2093720"/>
                  <a:gd name="connsiteX798" fmla="*/ 1167615 w 2375026"/>
                  <a:gd name="connsiteY798" fmla="*/ 581350 h 2093720"/>
                  <a:gd name="connsiteX799" fmla="*/ 1170775 w 2375026"/>
                  <a:gd name="connsiteY799" fmla="*/ 584917 h 2093720"/>
                  <a:gd name="connsiteX800" fmla="*/ 1171780 w 2375026"/>
                  <a:gd name="connsiteY800" fmla="*/ 584729 h 2093720"/>
                  <a:gd name="connsiteX801" fmla="*/ 1176207 w 2375026"/>
                  <a:gd name="connsiteY801" fmla="*/ 583903 h 2093720"/>
                  <a:gd name="connsiteX802" fmla="*/ 1193202 w 2375026"/>
                  <a:gd name="connsiteY802" fmla="*/ 582906 h 2093720"/>
                  <a:gd name="connsiteX803" fmla="*/ 1201905 w 2375026"/>
                  <a:gd name="connsiteY803" fmla="*/ 583161 h 2093720"/>
                  <a:gd name="connsiteX804" fmla="*/ 1208838 w 2375026"/>
                  <a:gd name="connsiteY804" fmla="*/ 583781 h 2093720"/>
                  <a:gd name="connsiteX805" fmla="*/ 1219013 w 2375026"/>
                  <a:gd name="connsiteY805" fmla="*/ 582076 h 2093720"/>
                  <a:gd name="connsiteX806" fmla="*/ 1228060 w 2375026"/>
                  <a:gd name="connsiteY806" fmla="*/ 581669 h 2093720"/>
                  <a:gd name="connsiteX807" fmla="*/ 1234633 w 2375026"/>
                  <a:gd name="connsiteY807" fmla="*/ 561188 h 2093720"/>
                  <a:gd name="connsiteX808" fmla="*/ 1234341 w 2375026"/>
                  <a:gd name="connsiteY808" fmla="*/ 537250 h 2093720"/>
                  <a:gd name="connsiteX809" fmla="*/ 1213977 w 2375026"/>
                  <a:gd name="connsiteY809" fmla="*/ 504906 h 2093720"/>
                  <a:gd name="connsiteX810" fmla="*/ 1239133 w 2375026"/>
                  <a:gd name="connsiteY810" fmla="*/ 405481 h 2093720"/>
                  <a:gd name="connsiteX811" fmla="*/ 1242539 w 2375026"/>
                  <a:gd name="connsiteY811" fmla="*/ 402196 h 2093720"/>
                  <a:gd name="connsiteX812" fmla="*/ 1509632 w 2375026"/>
                  <a:gd name="connsiteY812" fmla="*/ 260207 h 2093720"/>
                  <a:gd name="connsiteX813" fmla="*/ 1509633 w 2375026"/>
                  <a:gd name="connsiteY813" fmla="*/ 260208 h 2093720"/>
                  <a:gd name="connsiteX814" fmla="*/ 1509633 w 2375026"/>
                  <a:gd name="connsiteY814" fmla="*/ 260207 h 2093720"/>
                  <a:gd name="connsiteX815" fmla="*/ 1526179 w 2375026"/>
                  <a:gd name="connsiteY815" fmla="*/ 267483 h 2093720"/>
                  <a:gd name="connsiteX816" fmla="*/ 1529339 w 2375026"/>
                  <a:gd name="connsiteY816" fmla="*/ 271050 h 2093720"/>
                  <a:gd name="connsiteX817" fmla="*/ 1534771 w 2375026"/>
                  <a:gd name="connsiteY817" fmla="*/ 270036 h 2093720"/>
                  <a:gd name="connsiteX818" fmla="*/ 1551766 w 2375026"/>
                  <a:gd name="connsiteY818" fmla="*/ 269039 h 2093720"/>
                  <a:gd name="connsiteX819" fmla="*/ 1560469 w 2375026"/>
                  <a:gd name="connsiteY819" fmla="*/ 269294 h 2093720"/>
                  <a:gd name="connsiteX820" fmla="*/ 1567402 w 2375026"/>
                  <a:gd name="connsiteY820" fmla="*/ 269914 h 2093720"/>
                  <a:gd name="connsiteX821" fmla="*/ 1577576 w 2375026"/>
                  <a:gd name="connsiteY821" fmla="*/ 268209 h 2093720"/>
                  <a:gd name="connsiteX822" fmla="*/ 1606978 w 2375026"/>
                  <a:gd name="connsiteY822" fmla="*/ 266888 h 2093720"/>
                  <a:gd name="connsiteX823" fmla="*/ 1609917 w 2375026"/>
                  <a:gd name="connsiteY823" fmla="*/ 266544 h 2093720"/>
                  <a:gd name="connsiteX824" fmla="*/ 1656515 w 2375026"/>
                  <a:gd name="connsiteY824" fmla="*/ 267412 h 2093720"/>
                  <a:gd name="connsiteX825" fmla="*/ 1658073 w 2375026"/>
                  <a:gd name="connsiteY825" fmla="*/ 268296 h 2093720"/>
                  <a:gd name="connsiteX826" fmla="*/ 1671787 w 2375026"/>
                  <a:gd name="connsiteY826" fmla="*/ 269120 h 2093720"/>
                  <a:gd name="connsiteX827" fmla="*/ 1698849 w 2375026"/>
                  <a:gd name="connsiteY827" fmla="*/ 271933 h 2093720"/>
                  <a:gd name="connsiteX828" fmla="*/ 1716793 w 2375026"/>
                  <a:gd name="connsiteY828" fmla="*/ 276444 h 2093720"/>
                  <a:gd name="connsiteX829" fmla="*/ 1736304 w 2375026"/>
                  <a:gd name="connsiteY829" fmla="*/ 274541 h 2093720"/>
                  <a:gd name="connsiteX830" fmla="*/ 1802176 w 2375026"/>
                  <a:gd name="connsiteY830" fmla="*/ 294213 h 2093720"/>
                  <a:gd name="connsiteX831" fmla="*/ 1802413 w 2375026"/>
                  <a:gd name="connsiteY831" fmla="*/ 295075 h 2093720"/>
                  <a:gd name="connsiteX832" fmla="*/ 1800000 w 2375026"/>
                  <a:gd name="connsiteY832" fmla="*/ 294644 h 2093720"/>
                  <a:gd name="connsiteX833" fmla="*/ 1785694 w 2375026"/>
                  <a:gd name="connsiteY833" fmla="*/ 292866 h 2093720"/>
                  <a:gd name="connsiteX834" fmla="*/ 1784152 w 2375026"/>
                  <a:gd name="connsiteY834" fmla="*/ 292735 h 2093720"/>
                  <a:gd name="connsiteX835" fmla="*/ 1787203 w 2375026"/>
                  <a:gd name="connsiteY835" fmla="*/ 294986 h 2093720"/>
                  <a:gd name="connsiteX836" fmla="*/ 1790501 w 2375026"/>
                  <a:gd name="connsiteY836" fmla="*/ 299054 h 2093720"/>
                  <a:gd name="connsiteX837" fmla="*/ 1790738 w 2375026"/>
                  <a:gd name="connsiteY837" fmla="*/ 299917 h 2093720"/>
                  <a:gd name="connsiteX838" fmla="*/ 1788325 w 2375026"/>
                  <a:gd name="connsiteY838" fmla="*/ 299486 h 2093720"/>
                  <a:gd name="connsiteX839" fmla="*/ 1773313 w 2375026"/>
                  <a:gd name="connsiteY839" fmla="*/ 297925 h 2093720"/>
                  <a:gd name="connsiteX840" fmla="*/ 1780034 w 2375026"/>
                  <a:gd name="connsiteY840" fmla="*/ 302658 h 2093720"/>
                  <a:gd name="connsiteX841" fmla="*/ 1780239 w 2375026"/>
                  <a:gd name="connsiteY841" fmla="*/ 303218 h 2093720"/>
                  <a:gd name="connsiteX842" fmla="*/ 1778161 w 2375026"/>
                  <a:gd name="connsiteY842" fmla="*/ 302938 h 2093720"/>
                  <a:gd name="connsiteX843" fmla="*/ 1765844 w 2375026"/>
                  <a:gd name="connsiteY843" fmla="*/ 301783 h 2093720"/>
                  <a:gd name="connsiteX844" fmla="*/ 1764516 w 2375026"/>
                  <a:gd name="connsiteY844" fmla="*/ 301698 h 2093720"/>
                  <a:gd name="connsiteX845" fmla="*/ 1767143 w 2375026"/>
                  <a:gd name="connsiteY845" fmla="*/ 303160 h 2093720"/>
                  <a:gd name="connsiteX846" fmla="*/ 1769982 w 2375026"/>
                  <a:gd name="connsiteY846" fmla="*/ 305803 h 2093720"/>
                  <a:gd name="connsiteX847" fmla="*/ 1770186 w 2375026"/>
                  <a:gd name="connsiteY847" fmla="*/ 306363 h 2093720"/>
                  <a:gd name="connsiteX848" fmla="*/ 1768109 w 2375026"/>
                  <a:gd name="connsiteY848" fmla="*/ 306083 h 2093720"/>
                  <a:gd name="connsiteX849" fmla="*/ 1719882 w 2375026"/>
                  <a:gd name="connsiteY849" fmla="*/ 303680 h 2093720"/>
                  <a:gd name="connsiteX850" fmla="*/ 1713590 w 2375026"/>
                  <a:gd name="connsiteY850" fmla="*/ 309330 h 2093720"/>
                  <a:gd name="connsiteX851" fmla="*/ 1723112 w 2375026"/>
                  <a:gd name="connsiteY851" fmla="*/ 307161 h 2093720"/>
                  <a:gd name="connsiteX852" fmla="*/ 1725664 w 2375026"/>
                  <a:gd name="connsiteY852" fmla="*/ 312410 h 2093720"/>
                  <a:gd name="connsiteX853" fmla="*/ 1719447 w 2375026"/>
                  <a:gd name="connsiteY853" fmla="*/ 315505 h 2093720"/>
                  <a:gd name="connsiteX854" fmla="*/ 1722342 w 2375026"/>
                  <a:gd name="connsiteY854" fmla="*/ 321550 h 2093720"/>
                  <a:gd name="connsiteX855" fmla="*/ 1686715 w 2375026"/>
                  <a:gd name="connsiteY855" fmla="*/ 338979 h 2093720"/>
                  <a:gd name="connsiteX856" fmla="*/ 1686972 w 2375026"/>
                  <a:gd name="connsiteY856" fmla="*/ 332376 h 2093720"/>
                  <a:gd name="connsiteX857" fmla="*/ 1686820 w 2375026"/>
                  <a:gd name="connsiteY857" fmla="*/ 331867 h 2093720"/>
                  <a:gd name="connsiteX858" fmla="*/ 1681847 w 2375026"/>
                  <a:gd name="connsiteY858" fmla="*/ 331533 h 2093720"/>
                  <a:gd name="connsiteX859" fmla="*/ 1685354 w 2375026"/>
                  <a:gd name="connsiteY859" fmla="*/ 327923 h 2093720"/>
                  <a:gd name="connsiteX860" fmla="*/ 1685026 w 2375026"/>
                  <a:gd name="connsiteY860" fmla="*/ 327496 h 2093720"/>
                  <a:gd name="connsiteX861" fmla="*/ 1677239 w 2375026"/>
                  <a:gd name="connsiteY861" fmla="*/ 331381 h 2093720"/>
                  <a:gd name="connsiteX862" fmla="*/ 1646403 w 2375026"/>
                  <a:gd name="connsiteY862" fmla="*/ 335668 h 2093720"/>
                  <a:gd name="connsiteX863" fmla="*/ 1622385 w 2375026"/>
                  <a:gd name="connsiteY863" fmla="*/ 330174 h 2093720"/>
                  <a:gd name="connsiteX864" fmla="*/ 1619245 w 2375026"/>
                  <a:gd name="connsiteY864" fmla="*/ 328614 h 2093720"/>
                  <a:gd name="connsiteX865" fmla="*/ 1619084 w 2375026"/>
                  <a:gd name="connsiteY865" fmla="*/ 329133 h 2093720"/>
                  <a:gd name="connsiteX866" fmla="*/ 1614096 w 2375026"/>
                  <a:gd name="connsiteY866" fmla="*/ 352194 h 2093720"/>
                  <a:gd name="connsiteX867" fmla="*/ 1603432 w 2375026"/>
                  <a:gd name="connsiteY867" fmla="*/ 379775 h 2093720"/>
                  <a:gd name="connsiteX868" fmla="*/ 1590831 w 2375026"/>
                  <a:gd name="connsiteY868" fmla="*/ 402324 h 2093720"/>
                  <a:gd name="connsiteX869" fmla="*/ 1588136 w 2375026"/>
                  <a:gd name="connsiteY869" fmla="*/ 388519 h 2093720"/>
                  <a:gd name="connsiteX870" fmla="*/ 1574888 w 2375026"/>
                  <a:gd name="connsiteY870" fmla="*/ 401247 h 2093720"/>
                  <a:gd name="connsiteX871" fmla="*/ 1573917 w 2375026"/>
                  <a:gd name="connsiteY871" fmla="*/ 382259 h 2093720"/>
                  <a:gd name="connsiteX872" fmla="*/ 1562283 w 2375026"/>
                  <a:gd name="connsiteY872" fmla="*/ 396833 h 2093720"/>
                  <a:gd name="connsiteX873" fmla="*/ 1565624 w 2375026"/>
                  <a:gd name="connsiteY873" fmla="*/ 360306 h 2093720"/>
                  <a:gd name="connsiteX874" fmla="*/ 1559807 w 2375026"/>
                  <a:gd name="connsiteY874" fmla="*/ 298655 h 2093720"/>
                  <a:gd name="connsiteX875" fmla="*/ 1566429 w 2375026"/>
                  <a:gd name="connsiteY875" fmla="*/ 291540 h 2093720"/>
                  <a:gd name="connsiteX876" fmla="*/ 1564686 w 2375026"/>
                  <a:gd name="connsiteY876" fmla="*/ 290101 h 2093720"/>
                  <a:gd name="connsiteX877" fmla="*/ 1562847 w 2375026"/>
                  <a:gd name="connsiteY877" fmla="*/ 287830 h 2093720"/>
                  <a:gd name="connsiteX878" fmla="*/ 1562277 w 2375026"/>
                  <a:gd name="connsiteY878" fmla="*/ 287126 h 2093720"/>
                  <a:gd name="connsiteX879" fmla="*/ 1551766 w 2375026"/>
                  <a:gd name="connsiteY879" fmla="*/ 286930 h 2093720"/>
                  <a:gd name="connsiteX880" fmla="*/ 1537130 w 2375026"/>
                  <a:gd name="connsiteY880" fmla="*/ 287202 h 2093720"/>
                  <a:gd name="connsiteX881" fmla="*/ 1530281 w 2375026"/>
                  <a:gd name="connsiteY881" fmla="*/ 287586 h 2093720"/>
                  <a:gd name="connsiteX882" fmla="*/ 1526832 w 2375026"/>
                  <a:gd name="connsiteY882" fmla="*/ 290622 h 2093720"/>
                  <a:gd name="connsiteX883" fmla="*/ 1519907 w 2375026"/>
                  <a:gd name="connsiteY883" fmla="*/ 291733 h 2093720"/>
                  <a:gd name="connsiteX884" fmla="*/ 1519570 w 2375026"/>
                  <a:gd name="connsiteY884" fmla="*/ 293195 h 2093720"/>
                  <a:gd name="connsiteX885" fmla="*/ 1518004 w 2375026"/>
                  <a:gd name="connsiteY885" fmla="*/ 293588 h 2093720"/>
                  <a:gd name="connsiteX886" fmla="*/ 1505817 w 2375026"/>
                  <a:gd name="connsiteY886" fmla="*/ 293993 h 2093720"/>
                  <a:gd name="connsiteX887" fmla="*/ 1505809 w 2375026"/>
                  <a:gd name="connsiteY887" fmla="*/ 293994 h 2093720"/>
                  <a:gd name="connsiteX888" fmla="*/ 1505804 w 2375026"/>
                  <a:gd name="connsiteY888" fmla="*/ 293992 h 2093720"/>
                  <a:gd name="connsiteX889" fmla="*/ 1499537 w 2375026"/>
                  <a:gd name="connsiteY889" fmla="*/ 293175 h 2093720"/>
                  <a:gd name="connsiteX890" fmla="*/ 1497015 w 2375026"/>
                  <a:gd name="connsiteY890" fmla="*/ 292545 h 2093720"/>
                  <a:gd name="connsiteX891" fmla="*/ 1497695 w 2375026"/>
                  <a:gd name="connsiteY891" fmla="*/ 291453 h 2093720"/>
                  <a:gd name="connsiteX892" fmla="*/ 1488047 w 2375026"/>
                  <a:gd name="connsiteY892" fmla="*/ 288433 h 2093720"/>
                  <a:gd name="connsiteX893" fmla="*/ 1488034 w 2375026"/>
                  <a:gd name="connsiteY893" fmla="*/ 288220 h 2093720"/>
                  <a:gd name="connsiteX894" fmla="*/ 1488024 w 2375026"/>
                  <a:gd name="connsiteY894" fmla="*/ 288045 h 2093720"/>
                  <a:gd name="connsiteX895" fmla="*/ 1473989 w 2375026"/>
                  <a:gd name="connsiteY895" fmla="*/ 285705 h 2093720"/>
                  <a:gd name="connsiteX896" fmla="*/ 1467693 w 2375026"/>
                  <a:gd name="connsiteY896" fmla="*/ 285476 h 2093720"/>
                  <a:gd name="connsiteX897" fmla="*/ 1467303 w 2375026"/>
                  <a:gd name="connsiteY897" fmla="*/ 285432 h 2093720"/>
                  <a:gd name="connsiteX898" fmla="*/ 1466447 w 2375026"/>
                  <a:gd name="connsiteY898" fmla="*/ 285046 h 2093720"/>
                  <a:gd name="connsiteX899" fmla="*/ 1473187 w 2375026"/>
                  <a:gd name="connsiteY899" fmla="*/ 281797 h 2093720"/>
                  <a:gd name="connsiteX900" fmla="*/ 1488284 w 2375026"/>
                  <a:gd name="connsiteY900" fmla="*/ 277205 h 2093720"/>
                  <a:gd name="connsiteX901" fmla="*/ 1490137 w 2375026"/>
                  <a:gd name="connsiteY901" fmla="*/ 276014 h 2093720"/>
                  <a:gd name="connsiteX902" fmla="*/ 1495909 w 2375026"/>
                  <a:gd name="connsiteY902" fmla="*/ 267680 h 2093720"/>
                  <a:gd name="connsiteX903" fmla="*/ 1509632 w 2375026"/>
                  <a:gd name="connsiteY903" fmla="*/ 260207 h 2093720"/>
                  <a:gd name="connsiteX904" fmla="*/ 2060994 w 2375026"/>
                  <a:gd name="connsiteY904" fmla="*/ 321 h 2093720"/>
                  <a:gd name="connsiteX905" fmla="*/ 2067171 w 2375026"/>
                  <a:gd name="connsiteY905" fmla="*/ 21574 h 2093720"/>
                  <a:gd name="connsiteX906" fmla="*/ 2080348 w 2375026"/>
                  <a:gd name="connsiteY906" fmla="*/ 19178 h 2093720"/>
                  <a:gd name="connsiteX907" fmla="*/ 2082743 w 2375026"/>
                  <a:gd name="connsiteY907" fmla="*/ 32355 h 2093720"/>
                  <a:gd name="connsiteX908" fmla="*/ 2091183 w 2375026"/>
                  <a:gd name="connsiteY908" fmla="*/ 34778 h 2093720"/>
                  <a:gd name="connsiteX909" fmla="*/ 2094110 w 2375026"/>
                  <a:gd name="connsiteY909" fmla="*/ 56395 h 2093720"/>
                  <a:gd name="connsiteX910" fmla="*/ 2103053 w 2375026"/>
                  <a:gd name="connsiteY910" fmla="*/ 62860 h 2093720"/>
                  <a:gd name="connsiteX911" fmla="*/ 2098316 w 2375026"/>
                  <a:gd name="connsiteY911" fmla="*/ 77875 h 2093720"/>
                  <a:gd name="connsiteX912" fmla="*/ 2109097 w 2375026"/>
                  <a:gd name="connsiteY912" fmla="*/ 81468 h 2093720"/>
                  <a:gd name="connsiteX913" fmla="*/ 2109097 w 2375026"/>
                  <a:gd name="connsiteY913" fmla="*/ 95843 h 2093720"/>
                  <a:gd name="connsiteX914" fmla="*/ 2142336 w 2375026"/>
                  <a:gd name="connsiteY914" fmla="*/ 147444 h 2093720"/>
                  <a:gd name="connsiteX915" fmla="*/ 2146196 w 2375026"/>
                  <a:gd name="connsiteY915" fmla="*/ 164620 h 2093720"/>
                  <a:gd name="connsiteX916" fmla="*/ 2149319 w 2375026"/>
                  <a:gd name="connsiteY916" fmla="*/ 182945 h 2093720"/>
                  <a:gd name="connsiteX917" fmla="*/ 2158741 w 2375026"/>
                  <a:gd name="connsiteY917" fmla="*/ 183924 h 2093720"/>
                  <a:gd name="connsiteX918" fmla="*/ 2176684 w 2375026"/>
                  <a:gd name="connsiteY918" fmla="*/ 188434 h 2093720"/>
                  <a:gd name="connsiteX919" fmla="*/ 2196196 w 2375026"/>
                  <a:gd name="connsiteY919" fmla="*/ 186531 h 2093720"/>
                  <a:gd name="connsiteX920" fmla="*/ 2262068 w 2375026"/>
                  <a:gd name="connsiteY920" fmla="*/ 206203 h 2093720"/>
                  <a:gd name="connsiteX921" fmla="*/ 2262306 w 2375026"/>
                  <a:gd name="connsiteY921" fmla="*/ 207065 h 2093720"/>
                  <a:gd name="connsiteX922" fmla="*/ 2259892 w 2375026"/>
                  <a:gd name="connsiteY922" fmla="*/ 206635 h 2093720"/>
                  <a:gd name="connsiteX923" fmla="*/ 2245587 w 2375026"/>
                  <a:gd name="connsiteY923" fmla="*/ 204857 h 2093720"/>
                  <a:gd name="connsiteX924" fmla="*/ 2244044 w 2375026"/>
                  <a:gd name="connsiteY924" fmla="*/ 204725 h 2093720"/>
                  <a:gd name="connsiteX925" fmla="*/ 2247095 w 2375026"/>
                  <a:gd name="connsiteY925" fmla="*/ 206976 h 2093720"/>
                  <a:gd name="connsiteX926" fmla="*/ 2250393 w 2375026"/>
                  <a:gd name="connsiteY926" fmla="*/ 211045 h 2093720"/>
                  <a:gd name="connsiteX927" fmla="*/ 2250630 w 2375026"/>
                  <a:gd name="connsiteY927" fmla="*/ 211907 h 2093720"/>
                  <a:gd name="connsiteX928" fmla="*/ 2248217 w 2375026"/>
                  <a:gd name="connsiteY928" fmla="*/ 211476 h 2093720"/>
                  <a:gd name="connsiteX929" fmla="*/ 2233205 w 2375026"/>
                  <a:gd name="connsiteY929" fmla="*/ 209916 h 2093720"/>
                  <a:gd name="connsiteX930" fmla="*/ 2239927 w 2375026"/>
                  <a:gd name="connsiteY930" fmla="*/ 214648 h 2093720"/>
                  <a:gd name="connsiteX931" fmla="*/ 2240131 w 2375026"/>
                  <a:gd name="connsiteY931" fmla="*/ 215208 h 2093720"/>
                  <a:gd name="connsiteX932" fmla="*/ 2238053 w 2375026"/>
                  <a:gd name="connsiteY932" fmla="*/ 214929 h 2093720"/>
                  <a:gd name="connsiteX933" fmla="*/ 2225736 w 2375026"/>
                  <a:gd name="connsiteY933" fmla="*/ 213774 h 2093720"/>
                  <a:gd name="connsiteX934" fmla="*/ 2224408 w 2375026"/>
                  <a:gd name="connsiteY934" fmla="*/ 213688 h 2093720"/>
                  <a:gd name="connsiteX935" fmla="*/ 2227035 w 2375026"/>
                  <a:gd name="connsiteY935" fmla="*/ 215151 h 2093720"/>
                  <a:gd name="connsiteX936" fmla="*/ 2229874 w 2375026"/>
                  <a:gd name="connsiteY936" fmla="*/ 217793 h 2093720"/>
                  <a:gd name="connsiteX937" fmla="*/ 2230079 w 2375026"/>
                  <a:gd name="connsiteY937" fmla="*/ 218353 h 2093720"/>
                  <a:gd name="connsiteX938" fmla="*/ 2228001 w 2375026"/>
                  <a:gd name="connsiteY938" fmla="*/ 218074 h 2093720"/>
                  <a:gd name="connsiteX939" fmla="*/ 2179775 w 2375026"/>
                  <a:gd name="connsiteY939" fmla="*/ 215670 h 2093720"/>
                  <a:gd name="connsiteX940" fmla="*/ 2173481 w 2375026"/>
                  <a:gd name="connsiteY940" fmla="*/ 221322 h 2093720"/>
                  <a:gd name="connsiteX941" fmla="*/ 2183004 w 2375026"/>
                  <a:gd name="connsiteY941" fmla="*/ 219153 h 2093720"/>
                  <a:gd name="connsiteX942" fmla="*/ 2185556 w 2375026"/>
                  <a:gd name="connsiteY942" fmla="*/ 224402 h 2093720"/>
                  <a:gd name="connsiteX943" fmla="*/ 2179338 w 2375026"/>
                  <a:gd name="connsiteY943" fmla="*/ 227497 h 2093720"/>
                  <a:gd name="connsiteX944" fmla="*/ 2182233 w 2375026"/>
                  <a:gd name="connsiteY944" fmla="*/ 233541 h 2093720"/>
                  <a:gd name="connsiteX945" fmla="*/ 2146606 w 2375026"/>
                  <a:gd name="connsiteY945" fmla="*/ 250970 h 2093720"/>
                  <a:gd name="connsiteX946" fmla="*/ 2146863 w 2375026"/>
                  <a:gd name="connsiteY946" fmla="*/ 244367 h 2093720"/>
                  <a:gd name="connsiteX947" fmla="*/ 2146711 w 2375026"/>
                  <a:gd name="connsiteY947" fmla="*/ 243858 h 2093720"/>
                  <a:gd name="connsiteX948" fmla="*/ 2141738 w 2375026"/>
                  <a:gd name="connsiteY948" fmla="*/ 243524 h 2093720"/>
                  <a:gd name="connsiteX949" fmla="*/ 2145245 w 2375026"/>
                  <a:gd name="connsiteY949" fmla="*/ 239914 h 2093720"/>
                  <a:gd name="connsiteX950" fmla="*/ 2144917 w 2375026"/>
                  <a:gd name="connsiteY950" fmla="*/ 239487 h 2093720"/>
                  <a:gd name="connsiteX951" fmla="*/ 2137130 w 2375026"/>
                  <a:gd name="connsiteY951" fmla="*/ 243372 h 2093720"/>
                  <a:gd name="connsiteX952" fmla="*/ 2106294 w 2375026"/>
                  <a:gd name="connsiteY952" fmla="*/ 247659 h 2093720"/>
                  <a:gd name="connsiteX953" fmla="*/ 2024577 w 2375026"/>
                  <a:gd name="connsiteY953" fmla="*/ 202092 h 2093720"/>
                  <a:gd name="connsiteX954" fmla="*/ 2022732 w 2375026"/>
                  <a:gd name="connsiteY954" fmla="*/ 199813 h 2093720"/>
                  <a:gd name="connsiteX955" fmla="*/ 2022168 w 2375026"/>
                  <a:gd name="connsiteY955" fmla="*/ 199117 h 2093720"/>
                  <a:gd name="connsiteX956" fmla="*/ 2011657 w 2375026"/>
                  <a:gd name="connsiteY956" fmla="*/ 198921 h 2093720"/>
                  <a:gd name="connsiteX957" fmla="*/ 1997021 w 2375026"/>
                  <a:gd name="connsiteY957" fmla="*/ 199193 h 2093720"/>
                  <a:gd name="connsiteX958" fmla="*/ 1990172 w 2375026"/>
                  <a:gd name="connsiteY958" fmla="*/ 199577 h 2093720"/>
                  <a:gd name="connsiteX959" fmla="*/ 1986723 w 2375026"/>
                  <a:gd name="connsiteY959" fmla="*/ 202613 h 2093720"/>
                  <a:gd name="connsiteX960" fmla="*/ 1979798 w 2375026"/>
                  <a:gd name="connsiteY960" fmla="*/ 203724 h 2093720"/>
                  <a:gd name="connsiteX961" fmla="*/ 1979461 w 2375026"/>
                  <a:gd name="connsiteY961" fmla="*/ 205186 h 2093720"/>
                  <a:gd name="connsiteX962" fmla="*/ 1977895 w 2375026"/>
                  <a:gd name="connsiteY962" fmla="*/ 205579 h 2093720"/>
                  <a:gd name="connsiteX963" fmla="*/ 1965708 w 2375026"/>
                  <a:gd name="connsiteY963" fmla="*/ 205984 h 2093720"/>
                  <a:gd name="connsiteX964" fmla="*/ 1965700 w 2375026"/>
                  <a:gd name="connsiteY964" fmla="*/ 205985 h 2093720"/>
                  <a:gd name="connsiteX965" fmla="*/ 1965695 w 2375026"/>
                  <a:gd name="connsiteY965" fmla="*/ 205983 h 2093720"/>
                  <a:gd name="connsiteX966" fmla="*/ 1959428 w 2375026"/>
                  <a:gd name="connsiteY966" fmla="*/ 205166 h 2093720"/>
                  <a:gd name="connsiteX967" fmla="*/ 1956906 w 2375026"/>
                  <a:gd name="connsiteY967" fmla="*/ 204536 h 2093720"/>
                  <a:gd name="connsiteX968" fmla="*/ 1957586 w 2375026"/>
                  <a:gd name="connsiteY968" fmla="*/ 203444 h 2093720"/>
                  <a:gd name="connsiteX969" fmla="*/ 1947938 w 2375026"/>
                  <a:gd name="connsiteY969" fmla="*/ 200424 h 2093720"/>
                  <a:gd name="connsiteX970" fmla="*/ 1947924 w 2375026"/>
                  <a:gd name="connsiteY970" fmla="*/ 200189 h 2093720"/>
                  <a:gd name="connsiteX971" fmla="*/ 1947915 w 2375026"/>
                  <a:gd name="connsiteY971" fmla="*/ 200037 h 2093720"/>
                  <a:gd name="connsiteX972" fmla="*/ 1933879 w 2375026"/>
                  <a:gd name="connsiteY972" fmla="*/ 197696 h 2093720"/>
                  <a:gd name="connsiteX973" fmla="*/ 1927584 w 2375026"/>
                  <a:gd name="connsiteY973" fmla="*/ 197467 h 2093720"/>
                  <a:gd name="connsiteX974" fmla="*/ 1927194 w 2375026"/>
                  <a:gd name="connsiteY974" fmla="*/ 197423 h 2093720"/>
                  <a:gd name="connsiteX975" fmla="*/ 1926338 w 2375026"/>
                  <a:gd name="connsiteY975" fmla="*/ 197037 h 2093720"/>
                  <a:gd name="connsiteX976" fmla="*/ 1933078 w 2375026"/>
                  <a:gd name="connsiteY976" fmla="*/ 193788 h 2093720"/>
                  <a:gd name="connsiteX977" fmla="*/ 1948175 w 2375026"/>
                  <a:gd name="connsiteY977" fmla="*/ 189196 h 2093720"/>
                  <a:gd name="connsiteX978" fmla="*/ 1950029 w 2375026"/>
                  <a:gd name="connsiteY978" fmla="*/ 188004 h 2093720"/>
                  <a:gd name="connsiteX979" fmla="*/ 1950699 w 2375026"/>
                  <a:gd name="connsiteY979" fmla="*/ 187037 h 2093720"/>
                  <a:gd name="connsiteX980" fmla="*/ 1955800 w 2375026"/>
                  <a:gd name="connsiteY980" fmla="*/ 179671 h 2093720"/>
                  <a:gd name="connsiteX981" fmla="*/ 1969524 w 2375026"/>
                  <a:gd name="connsiteY981" fmla="*/ 172198 h 2093720"/>
                  <a:gd name="connsiteX982" fmla="*/ 1986070 w 2375026"/>
                  <a:gd name="connsiteY982" fmla="*/ 179474 h 2093720"/>
                  <a:gd name="connsiteX983" fmla="*/ 1989230 w 2375026"/>
                  <a:gd name="connsiteY983" fmla="*/ 183041 h 2093720"/>
                  <a:gd name="connsiteX984" fmla="*/ 1994662 w 2375026"/>
                  <a:gd name="connsiteY984" fmla="*/ 182027 h 2093720"/>
                  <a:gd name="connsiteX985" fmla="*/ 2011657 w 2375026"/>
                  <a:gd name="connsiteY985" fmla="*/ 181030 h 2093720"/>
                  <a:gd name="connsiteX986" fmla="*/ 2020361 w 2375026"/>
                  <a:gd name="connsiteY986" fmla="*/ 181285 h 2093720"/>
                  <a:gd name="connsiteX987" fmla="*/ 2027293 w 2375026"/>
                  <a:gd name="connsiteY987" fmla="*/ 181905 h 2093720"/>
                  <a:gd name="connsiteX988" fmla="*/ 2037468 w 2375026"/>
                  <a:gd name="connsiteY988" fmla="*/ 180200 h 2093720"/>
                  <a:gd name="connsiteX989" fmla="*/ 2046515 w 2375026"/>
                  <a:gd name="connsiteY989" fmla="*/ 179793 h 2093720"/>
                  <a:gd name="connsiteX990" fmla="*/ 2053088 w 2375026"/>
                  <a:gd name="connsiteY990" fmla="*/ 159312 h 2093720"/>
                  <a:gd name="connsiteX991" fmla="*/ 2052796 w 2375026"/>
                  <a:gd name="connsiteY991" fmla="*/ 135374 h 2093720"/>
                  <a:gd name="connsiteX992" fmla="*/ 2032432 w 2375026"/>
                  <a:gd name="connsiteY992" fmla="*/ 103030 h 2093720"/>
                  <a:gd name="connsiteX993" fmla="*/ 2057588 w 2375026"/>
                  <a:gd name="connsiteY993" fmla="*/ 3605 h 2093720"/>
                  <a:gd name="connsiteX994" fmla="*/ 2060994 w 2375026"/>
                  <a:gd name="connsiteY994" fmla="*/ 321 h 2093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</a:cxnLst>
                <a:rect l="l" t="t" r="r" b="b"/>
                <a:pathLst>
                  <a:path w="2375026" h="2093720">
                    <a:moveTo>
                      <a:pt x="1705668" y="1872613"/>
                    </a:moveTo>
                    <a:lnTo>
                      <a:pt x="1705669" y="1872613"/>
                    </a:lnTo>
                    <a:cubicBezTo>
                      <a:pt x="1711481" y="1872892"/>
                      <a:pt x="1717575" y="1875935"/>
                      <a:pt x="1722215" y="1879889"/>
                    </a:cubicBezTo>
                    <a:lnTo>
                      <a:pt x="1725375" y="1883456"/>
                    </a:lnTo>
                    <a:lnTo>
                      <a:pt x="1730807" y="1882442"/>
                    </a:lnTo>
                    <a:cubicBezTo>
                      <a:pt x="1736176" y="1881794"/>
                      <a:pt x="1741884" y="1881445"/>
                      <a:pt x="1747802" y="1881445"/>
                    </a:cubicBezTo>
                    <a:cubicBezTo>
                      <a:pt x="1750761" y="1881445"/>
                      <a:pt x="1753667" y="1881532"/>
                      <a:pt x="1756505" y="1881700"/>
                    </a:cubicBezTo>
                    <a:lnTo>
                      <a:pt x="1763438" y="1882320"/>
                    </a:lnTo>
                    <a:lnTo>
                      <a:pt x="1773612" y="1880615"/>
                    </a:lnTo>
                    <a:lnTo>
                      <a:pt x="1803014" y="1879294"/>
                    </a:lnTo>
                    <a:lnTo>
                      <a:pt x="1805953" y="1878950"/>
                    </a:lnTo>
                    <a:lnTo>
                      <a:pt x="1852551" y="1879818"/>
                    </a:lnTo>
                    <a:lnTo>
                      <a:pt x="1854109" y="1880702"/>
                    </a:lnTo>
                    <a:lnTo>
                      <a:pt x="1867823" y="1881526"/>
                    </a:lnTo>
                    <a:cubicBezTo>
                      <a:pt x="1876921" y="1882172"/>
                      <a:pt x="1886353" y="1883037"/>
                      <a:pt x="1894885" y="1884339"/>
                    </a:cubicBezTo>
                    <a:lnTo>
                      <a:pt x="1912829" y="1888849"/>
                    </a:lnTo>
                    <a:lnTo>
                      <a:pt x="1932340" y="1886947"/>
                    </a:lnTo>
                    <a:cubicBezTo>
                      <a:pt x="1964832" y="1886947"/>
                      <a:pt x="1991942" y="1895392"/>
                      <a:pt x="1998212" y="1906619"/>
                    </a:cubicBezTo>
                    <a:lnTo>
                      <a:pt x="1998449" y="1907481"/>
                    </a:lnTo>
                    <a:lnTo>
                      <a:pt x="1996036" y="1907050"/>
                    </a:lnTo>
                    <a:cubicBezTo>
                      <a:pt x="1991490" y="1906386"/>
                      <a:pt x="1986711" y="1905791"/>
                      <a:pt x="1981730" y="1905272"/>
                    </a:cubicBezTo>
                    <a:lnTo>
                      <a:pt x="1980188" y="1905141"/>
                    </a:lnTo>
                    <a:lnTo>
                      <a:pt x="1983239" y="1907392"/>
                    </a:lnTo>
                    <a:cubicBezTo>
                      <a:pt x="1984644" y="1908697"/>
                      <a:pt x="1985753" y="1910057"/>
                      <a:pt x="1986537" y="1911460"/>
                    </a:cubicBezTo>
                    <a:lnTo>
                      <a:pt x="1986774" y="1912323"/>
                    </a:lnTo>
                    <a:lnTo>
                      <a:pt x="1984361" y="1911892"/>
                    </a:lnTo>
                    <a:lnTo>
                      <a:pt x="1969349" y="1910331"/>
                    </a:lnTo>
                    <a:lnTo>
                      <a:pt x="1976070" y="1915064"/>
                    </a:lnTo>
                    <a:lnTo>
                      <a:pt x="1976275" y="1915624"/>
                    </a:lnTo>
                    <a:lnTo>
                      <a:pt x="1974197" y="1915344"/>
                    </a:lnTo>
                    <a:cubicBezTo>
                      <a:pt x="1970283" y="1914913"/>
                      <a:pt x="1966168" y="1914526"/>
                      <a:pt x="1961880" y="1914189"/>
                    </a:cubicBezTo>
                    <a:lnTo>
                      <a:pt x="1960552" y="1914104"/>
                    </a:lnTo>
                    <a:lnTo>
                      <a:pt x="1963179" y="1915566"/>
                    </a:lnTo>
                    <a:cubicBezTo>
                      <a:pt x="1964388" y="1916414"/>
                      <a:pt x="1965344" y="1917297"/>
                      <a:pt x="1966018" y="1918209"/>
                    </a:cubicBezTo>
                    <a:lnTo>
                      <a:pt x="1966222" y="1918769"/>
                    </a:lnTo>
                    <a:lnTo>
                      <a:pt x="1964145" y="1918489"/>
                    </a:lnTo>
                    <a:lnTo>
                      <a:pt x="1915918" y="1916086"/>
                    </a:lnTo>
                    <a:lnTo>
                      <a:pt x="1909626" y="1921736"/>
                    </a:lnTo>
                    <a:lnTo>
                      <a:pt x="1919148" y="1919567"/>
                    </a:lnTo>
                    <a:cubicBezTo>
                      <a:pt x="1923823" y="1919516"/>
                      <a:pt x="1924659" y="1922900"/>
                      <a:pt x="1921700" y="1924816"/>
                    </a:cubicBezTo>
                    <a:lnTo>
                      <a:pt x="1915483" y="1927911"/>
                    </a:lnTo>
                    <a:lnTo>
                      <a:pt x="1918378" y="1933956"/>
                    </a:lnTo>
                    <a:cubicBezTo>
                      <a:pt x="1914662" y="1936444"/>
                      <a:pt x="1895592" y="1945103"/>
                      <a:pt x="1882751" y="1951385"/>
                    </a:cubicBezTo>
                    <a:cubicBezTo>
                      <a:pt x="1883285" y="1949415"/>
                      <a:pt x="1883583" y="1947478"/>
                      <a:pt x="1883008" y="1944782"/>
                    </a:cubicBezTo>
                    <a:cubicBezTo>
                      <a:pt x="1882957" y="1944612"/>
                      <a:pt x="1882907" y="1944443"/>
                      <a:pt x="1882856" y="1944273"/>
                    </a:cubicBezTo>
                    <a:lnTo>
                      <a:pt x="1877883" y="1943939"/>
                    </a:lnTo>
                    <a:lnTo>
                      <a:pt x="1881390" y="1940329"/>
                    </a:lnTo>
                    <a:lnTo>
                      <a:pt x="1881062" y="1939902"/>
                    </a:lnTo>
                    <a:lnTo>
                      <a:pt x="1873275" y="1943787"/>
                    </a:lnTo>
                    <a:cubicBezTo>
                      <a:pt x="1863510" y="1947013"/>
                      <a:pt x="1853029" y="1948747"/>
                      <a:pt x="1842439" y="1948074"/>
                    </a:cubicBezTo>
                    <a:cubicBezTo>
                      <a:pt x="1834497" y="1947569"/>
                      <a:pt x="1826375" y="1945570"/>
                      <a:pt x="1818421" y="1942580"/>
                    </a:cubicBezTo>
                    <a:lnTo>
                      <a:pt x="1815281" y="1941020"/>
                    </a:lnTo>
                    <a:lnTo>
                      <a:pt x="1815120" y="1941538"/>
                    </a:lnTo>
                    <a:cubicBezTo>
                      <a:pt x="1813834" y="1948723"/>
                      <a:pt x="1812663" y="1956700"/>
                      <a:pt x="1810132" y="1964600"/>
                    </a:cubicBezTo>
                    <a:cubicBezTo>
                      <a:pt x="1805069" y="1980400"/>
                      <a:pt x="1800545" y="1980811"/>
                      <a:pt x="1799468" y="1992181"/>
                    </a:cubicBezTo>
                    <a:cubicBezTo>
                      <a:pt x="1798390" y="2003552"/>
                      <a:pt x="1789416" y="2013272"/>
                      <a:pt x="1786867" y="2014730"/>
                    </a:cubicBezTo>
                    <a:cubicBezTo>
                      <a:pt x="1784318" y="2016187"/>
                      <a:pt x="1786830" y="2001105"/>
                      <a:pt x="1784172" y="2000925"/>
                    </a:cubicBezTo>
                    <a:cubicBezTo>
                      <a:pt x="1781515" y="2000746"/>
                      <a:pt x="1773293" y="2014696"/>
                      <a:pt x="1770924" y="2013653"/>
                    </a:cubicBezTo>
                    <a:cubicBezTo>
                      <a:pt x="1768554" y="2012609"/>
                      <a:pt x="1772054" y="1995401"/>
                      <a:pt x="1769953" y="1994665"/>
                    </a:cubicBezTo>
                    <a:cubicBezTo>
                      <a:pt x="1767852" y="1993929"/>
                      <a:pt x="1759701" y="2012898"/>
                      <a:pt x="1758319" y="2009239"/>
                    </a:cubicBezTo>
                    <a:cubicBezTo>
                      <a:pt x="1756936" y="2005580"/>
                      <a:pt x="1762072" y="1989075"/>
                      <a:pt x="1761660" y="1972712"/>
                    </a:cubicBezTo>
                    <a:cubicBezTo>
                      <a:pt x="1761247" y="1956349"/>
                      <a:pt x="1751703" y="1925166"/>
                      <a:pt x="1755843" y="1911061"/>
                    </a:cubicBezTo>
                    <a:lnTo>
                      <a:pt x="1762465" y="1903946"/>
                    </a:lnTo>
                    <a:lnTo>
                      <a:pt x="1760722" y="1902507"/>
                    </a:lnTo>
                    <a:lnTo>
                      <a:pt x="1758904" y="1900262"/>
                    </a:lnTo>
                    <a:lnTo>
                      <a:pt x="1758313" y="1899532"/>
                    </a:lnTo>
                    <a:lnTo>
                      <a:pt x="1747802" y="1899336"/>
                    </a:lnTo>
                    <a:cubicBezTo>
                      <a:pt x="1742907" y="1899336"/>
                      <a:pt x="1738023" y="1899427"/>
                      <a:pt x="1733166" y="1899608"/>
                    </a:cubicBezTo>
                    <a:lnTo>
                      <a:pt x="1726317" y="1899992"/>
                    </a:lnTo>
                    <a:lnTo>
                      <a:pt x="1722868" y="1903028"/>
                    </a:lnTo>
                    <a:lnTo>
                      <a:pt x="1715943" y="1904139"/>
                    </a:lnTo>
                    <a:lnTo>
                      <a:pt x="1715606" y="1905601"/>
                    </a:lnTo>
                    <a:lnTo>
                      <a:pt x="1714040" y="1905994"/>
                    </a:lnTo>
                    <a:lnTo>
                      <a:pt x="1701853" y="1906398"/>
                    </a:lnTo>
                    <a:lnTo>
                      <a:pt x="1701845" y="1906400"/>
                    </a:lnTo>
                    <a:lnTo>
                      <a:pt x="1701840" y="1906398"/>
                    </a:lnTo>
                    <a:lnTo>
                      <a:pt x="1695573" y="1905581"/>
                    </a:lnTo>
                    <a:lnTo>
                      <a:pt x="1693051" y="1904951"/>
                    </a:lnTo>
                    <a:lnTo>
                      <a:pt x="1693731" y="1903859"/>
                    </a:lnTo>
                    <a:lnTo>
                      <a:pt x="1684083" y="1900839"/>
                    </a:lnTo>
                    <a:lnTo>
                      <a:pt x="1684071" y="1900635"/>
                    </a:lnTo>
                    <a:lnTo>
                      <a:pt x="1684060" y="1900451"/>
                    </a:lnTo>
                    <a:lnTo>
                      <a:pt x="1670025" y="1898111"/>
                    </a:lnTo>
                    <a:lnTo>
                      <a:pt x="1663729" y="1897882"/>
                    </a:lnTo>
                    <a:lnTo>
                      <a:pt x="1663339" y="1897838"/>
                    </a:lnTo>
                    <a:lnTo>
                      <a:pt x="1662483" y="1897452"/>
                    </a:lnTo>
                    <a:cubicBezTo>
                      <a:pt x="1659959" y="1896059"/>
                      <a:pt x="1661788" y="1894822"/>
                      <a:pt x="1669223" y="1894203"/>
                    </a:cubicBezTo>
                    <a:cubicBezTo>
                      <a:pt x="1678327" y="1893445"/>
                      <a:pt x="1681694" y="1891482"/>
                      <a:pt x="1684320" y="1889611"/>
                    </a:cubicBezTo>
                    <a:lnTo>
                      <a:pt x="1686174" y="1888419"/>
                    </a:lnTo>
                    <a:lnTo>
                      <a:pt x="1686771" y="1887557"/>
                    </a:lnTo>
                    <a:lnTo>
                      <a:pt x="1691945" y="1880086"/>
                    </a:lnTo>
                    <a:cubicBezTo>
                      <a:pt x="1695456" y="1875824"/>
                      <a:pt x="1699856" y="1872335"/>
                      <a:pt x="1705668" y="1872613"/>
                    </a:cubicBezTo>
                    <a:close/>
                    <a:moveTo>
                      <a:pt x="2173715" y="1843069"/>
                    </a:moveTo>
                    <a:cubicBezTo>
                      <a:pt x="2176336" y="1845606"/>
                      <a:pt x="2177047" y="1862376"/>
                      <a:pt x="2179892" y="1864323"/>
                    </a:cubicBezTo>
                    <a:cubicBezTo>
                      <a:pt x="2183685" y="1866918"/>
                      <a:pt x="2190473" y="1860130"/>
                      <a:pt x="2193069" y="1861927"/>
                    </a:cubicBezTo>
                    <a:cubicBezTo>
                      <a:pt x="2195664" y="1863724"/>
                      <a:pt x="2193658" y="1872504"/>
                      <a:pt x="2195464" y="1875104"/>
                    </a:cubicBezTo>
                    <a:cubicBezTo>
                      <a:pt x="2197270" y="1877704"/>
                      <a:pt x="2202010" y="1873520"/>
                      <a:pt x="2203904" y="1877527"/>
                    </a:cubicBezTo>
                    <a:cubicBezTo>
                      <a:pt x="2205799" y="1881534"/>
                      <a:pt x="2204852" y="1894464"/>
                      <a:pt x="2206831" y="1899144"/>
                    </a:cubicBezTo>
                    <a:cubicBezTo>
                      <a:pt x="2208809" y="1903824"/>
                      <a:pt x="2215073" y="1902029"/>
                      <a:pt x="2215774" y="1905609"/>
                    </a:cubicBezTo>
                    <a:cubicBezTo>
                      <a:pt x="2216475" y="1909189"/>
                      <a:pt x="2210030" y="1917522"/>
                      <a:pt x="2211037" y="1920624"/>
                    </a:cubicBezTo>
                    <a:cubicBezTo>
                      <a:pt x="2212044" y="1923725"/>
                      <a:pt x="2220021" y="1921223"/>
                      <a:pt x="2221818" y="1924217"/>
                    </a:cubicBezTo>
                    <a:cubicBezTo>
                      <a:pt x="2223615" y="1927212"/>
                      <a:pt x="2216278" y="1927596"/>
                      <a:pt x="2221818" y="1938592"/>
                    </a:cubicBezTo>
                    <a:cubicBezTo>
                      <a:pt x="2227358" y="1949588"/>
                      <a:pt x="2253925" y="1972241"/>
                      <a:pt x="2255057" y="1990193"/>
                    </a:cubicBezTo>
                    <a:cubicBezTo>
                      <a:pt x="2255340" y="1994681"/>
                      <a:pt x="2257169" y="2000803"/>
                      <a:pt x="2258917" y="2007369"/>
                    </a:cubicBezTo>
                    <a:lnTo>
                      <a:pt x="2262040" y="2025694"/>
                    </a:lnTo>
                    <a:lnTo>
                      <a:pt x="2271462" y="2026674"/>
                    </a:lnTo>
                    <a:lnTo>
                      <a:pt x="2289405" y="2031184"/>
                    </a:lnTo>
                    <a:lnTo>
                      <a:pt x="2308917" y="2029281"/>
                    </a:lnTo>
                    <a:cubicBezTo>
                      <a:pt x="2341410" y="2029281"/>
                      <a:pt x="2368520" y="2037726"/>
                      <a:pt x="2374789" y="2048953"/>
                    </a:cubicBezTo>
                    <a:lnTo>
                      <a:pt x="2375026" y="2049815"/>
                    </a:lnTo>
                    <a:lnTo>
                      <a:pt x="2372613" y="2049384"/>
                    </a:lnTo>
                    <a:cubicBezTo>
                      <a:pt x="2368067" y="2048720"/>
                      <a:pt x="2363288" y="2048125"/>
                      <a:pt x="2358308" y="2047606"/>
                    </a:cubicBezTo>
                    <a:lnTo>
                      <a:pt x="2356765" y="2047475"/>
                    </a:lnTo>
                    <a:lnTo>
                      <a:pt x="2359816" y="2049726"/>
                    </a:lnTo>
                    <a:cubicBezTo>
                      <a:pt x="2361221" y="2051031"/>
                      <a:pt x="2362331" y="2052391"/>
                      <a:pt x="2363114" y="2053794"/>
                    </a:cubicBezTo>
                    <a:lnTo>
                      <a:pt x="2363352" y="2054657"/>
                    </a:lnTo>
                    <a:lnTo>
                      <a:pt x="2360938" y="2054226"/>
                    </a:lnTo>
                    <a:lnTo>
                      <a:pt x="2345926" y="2052665"/>
                    </a:lnTo>
                    <a:lnTo>
                      <a:pt x="2352648" y="2057398"/>
                    </a:lnTo>
                    <a:lnTo>
                      <a:pt x="2352852" y="2057958"/>
                    </a:lnTo>
                    <a:lnTo>
                      <a:pt x="2350774" y="2057678"/>
                    </a:lnTo>
                    <a:cubicBezTo>
                      <a:pt x="2346860" y="2057247"/>
                      <a:pt x="2342745" y="2056860"/>
                      <a:pt x="2338457" y="2056523"/>
                    </a:cubicBezTo>
                    <a:lnTo>
                      <a:pt x="2337129" y="2056438"/>
                    </a:lnTo>
                    <a:lnTo>
                      <a:pt x="2339756" y="2057900"/>
                    </a:lnTo>
                    <a:cubicBezTo>
                      <a:pt x="2340966" y="2058748"/>
                      <a:pt x="2341921" y="2059631"/>
                      <a:pt x="2342596" y="2060543"/>
                    </a:cubicBezTo>
                    <a:lnTo>
                      <a:pt x="2342800" y="2061103"/>
                    </a:lnTo>
                    <a:lnTo>
                      <a:pt x="2340722" y="2060823"/>
                    </a:lnTo>
                    <a:lnTo>
                      <a:pt x="2292496" y="2058420"/>
                    </a:lnTo>
                    <a:lnTo>
                      <a:pt x="2286202" y="2064071"/>
                    </a:lnTo>
                    <a:lnTo>
                      <a:pt x="2295725" y="2061902"/>
                    </a:lnTo>
                    <a:cubicBezTo>
                      <a:pt x="2300400" y="2061851"/>
                      <a:pt x="2301236" y="2065235"/>
                      <a:pt x="2298277" y="2067152"/>
                    </a:cubicBezTo>
                    <a:lnTo>
                      <a:pt x="2292059" y="2070246"/>
                    </a:lnTo>
                    <a:lnTo>
                      <a:pt x="2294954" y="2076290"/>
                    </a:lnTo>
                    <a:cubicBezTo>
                      <a:pt x="2291238" y="2078778"/>
                      <a:pt x="2272168" y="2087437"/>
                      <a:pt x="2259327" y="2093720"/>
                    </a:cubicBezTo>
                    <a:cubicBezTo>
                      <a:pt x="2259861" y="2091749"/>
                      <a:pt x="2260159" y="2089813"/>
                      <a:pt x="2259584" y="2087117"/>
                    </a:cubicBezTo>
                    <a:cubicBezTo>
                      <a:pt x="2259533" y="2086947"/>
                      <a:pt x="2259483" y="2086777"/>
                      <a:pt x="2259432" y="2086608"/>
                    </a:cubicBezTo>
                    <a:lnTo>
                      <a:pt x="2254459" y="2086273"/>
                    </a:lnTo>
                    <a:lnTo>
                      <a:pt x="2257966" y="2082663"/>
                    </a:lnTo>
                    <a:lnTo>
                      <a:pt x="2257638" y="2082237"/>
                    </a:lnTo>
                    <a:lnTo>
                      <a:pt x="2249851" y="2086121"/>
                    </a:lnTo>
                    <a:cubicBezTo>
                      <a:pt x="2240086" y="2089347"/>
                      <a:pt x="2229605" y="2091081"/>
                      <a:pt x="2219015" y="2090408"/>
                    </a:cubicBezTo>
                    <a:cubicBezTo>
                      <a:pt x="2187245" y="2088389"/>
                      <a:pt x="2152608" y="2062463"/>
                      <a:pt x="2137298" y="2044841"/>
                    </a:cubicBezTo>
                    <a:lnTo>
                      <a:pt x="2135456" y="2042566"/>
                    </a:lnTo>
                    <a:lnTo>
                      <a:pt x="2134889" y="2041866"/>
                    </a:lnTo>
                    <a:lnTo>
                      <a:pt x="2124378" y="2041671"/>
                    </a:lnTo>
                    <a:cubicBezTo>
                      <a:pt x="2119483" y="2041671"/>
                      <a:pt x="2114599" y="2041762"/>
                      <a:pt x="2109742" y="2041943"/>
                    </a:cubicBezTo>
                    <a:lnTo>
                      <a:pt x="2102893" y="2042327"/>
                    </a:lnTo>
                    <a:lnTo>
                      <a:pt x="2099444" y="2045362"/>
                    </a:lnTo>
                    <a:lnTo>
                      <a:pt x="2092519" y="2046473"/>
                    </a:lnTo>
                    <a:lnTo>
                      <a:pt x="2092182" y="2047936"/>
                    </a:lnTo>
                    <a:lnTo>
                      <a:pt x="2090616" y="2048328"/>
                    </a:lnTo>
                    <a:lnTo>
                      <a:pt x="2078429" y="2048733"/>
                    </a:lnTo>
                    <a:lnTo>
                      <a:pt x="2078421" y="2048734"/>
                    </a:lnTo>
                    <a:lnTo>
                      <a:pt x="2078415" y="2048733"/>
                    </a:lnTo>
                    <a:lnTo>
                      <a:pt x="2072149" y="2047916"/>
                    </a:lnTo>
                    <a:lnTo>
                      <a:pt x="2069627" y="2047285"/>
                    </a:lnTo>
                    <a:lnTo>
                      <a:pt x="2070307" y="2046194"/>
                    </a:lnTo>
                    <a:lnTo>
                      <a:pt x="2060659" y="2043173"/>
                    </a:lnTo>
                    <a:lnTo>
                      <a:pt x="2060645" y="2042946"/>
                    </a:lnTo>
                    <a:lnTo>
                      <a:pt x="2060636" y="2042786"/>
                    </a:lnTo>
                    <a:lnTo>
                      <a:pt x="2046600" y="2040446"/>
                    </a:lnTo>
                    <a:lnTo>
                      <a:pt x="2040305" y="2040217"/>
                    </a:lnTo>
                    <a:lnTo>
                      <a:pt x="2039915" y="2040172"/>
                    </a:lnTo>
                    <a:lnTo>
                      <a:pt x="2039059" y="2039787"/>
                    </a:lnTo>
                    <a:cubicBezTo>
                      <a:pt x="2036535" y="2038394"/>
                      <a:pt x="2038364" y="2037157"/>
                      <a:pt x="2045799" y="2036537"/>
                    </a:cubicBezTo>
                    <a:cubicBezTo>
                      <a:pt x="2054903" y="2035779"/>
                      <a:pt x="2058270" y="2033817"/>
                      <a:pt x="2060896" y="2031946"/>
                    </a:cubicBezTo>
                    <a:lnTo>
                      <a:pt x="2062750" y="2030754"/>
                    </a:lnTo>
                    <a:lnTo>
                      <a:pt x="2068522" y="2022420"/>
                    </a:lnTo>
                    <a:cubicBezTo>
                      <a:pt x="2072032" y="2018158"/>
                      <a:pt x="2076432" y="2014669"/>
                      <a:pt x="2082245" y="2014947"/>
                    </a:cubicBezTo>
                    <a:cubicBezTo>
                      <a:pt x="2088057" y="2015226"/>
                      <a:pt x="2094151" y="2018269"/>
                      <a:pt x="2098791" y="2022223"/>
                    </a:cubicBezTo>
                    <a:lnTo>
                      <a:pt x="2101951" y="2025790"/>
                    </a:lnTo>
                    <a:lnTo>
                      <a:pt x="2107383" y="2024776"/>
                    </a:lnTo>
                    <a:cubicBezTo>
                      <a:pt x="2112752" y="2024128"/>
                      <a:pt x="2118460" y="2023779"/>
                      <a:pt x="2124378" y="2023779"/>
                    </a:cubicBezTo>
                    <a:cubicBezTo>
                      <a:pt x="2127337" y="2023779"/>
                      <a:pt x="2130244" y="2023866"/>
                      <a:pt x="2133082" y="2024035"/>
                    </a:cubicBezTo>
                    <a:lnTo>
                      <a:pt x="2140014" y="2024655"/>
                    </a:lnTo>
                    <a:lnTo>
                      <a:pt x="2150189" y="2022949"/>
                    </a:lnTo>
                    <a:lnTo>
                      <a:pt x="2159236" y="2022542"/>
                    </a:lnTo>
                    <a:lnTo>
                      <a:pt x="2165809" y="2002061"/>
                    </a:lnTo>
                    <a:cubicBezTo>
                      <a:pt x="2166931" y="1993240"/>
                      <a:pt x="2166474" y="1985196"/>
                      <a:pt x="2165517" y="1978123"/>
                    </a:cubicBezTo>
                    <a:cubicBezTo>
                      <a:pt x="2163605" y="1963975"/>
                      <a:pt x="2144355" y="1967741"/>
                      <a:pt x="2145153" y="1945779"/>
                    </a:cubicBezTo>
                    <a:cubicBezTo>
                      <a:pt x="2145952" y="1923818"/>
                      <a:pt x="2164519" y="1859930"/>
                      <a:pt x="2170309" y="1846354"/>
                    </a:cubicBezTo>
                    <a:cubicBezTo>
                      <a:pt x="2171756" y="1842960"/>
                      <a:pt x="2172842" y="1842224"/>
                      <a:pt x="2173715" y="1843069"/>
                    </a:cubicBezTo>
                    <a:close/>
                    <a:moveTo>
                      <a:pt x="1379765" y="1622527"/>
                    </a:moveTo>
                    <a:cubicBezTo>
                      <a:pt x="1382385" y="1625064"/>
                      <a:pt x="1383097" y="1641834"/>
                      <a:pt x="1385942" y="1643781"/>
                    </a:cubicBezTo>
                    <a:cubicBezTo>
                      <a:pt x="1389735" y="1646376"/>
                      <a:pt x="1396523" y="1639588"/>
                      <a:pt x="1399119" y="1641385"/>
                    </a:cubicBezTo>
                    <a:cubicBezTo>
                      <a:pt x="1401714" y="1643182"/>
                      <a:pt x="1399708" y="1651962"/>
                      <a:pt x="1401514" y="1654562"/>
                    </a:cubicBezTo>
                    <a:cubicBezTo>
                      <a:pt x="1403320" y="1657162"/>
                      <a:pt x="1408060" y="1652978"/>
                      <a:pt x="1409954" y="1656985"/>
                    </a:cubicBezTo>
                    <a:cubicBezTo>
                      <a:pt x="1411849" y="1660992"/>
                      <a:pt x="1410902" y="1673922"/>
                      <a:pt x="1412881" y="1678602"/>
                    </a:cubicBezTo>
                    <a:cubicBezTo>
                      <a:pt x="1414859" y="1683282"/>
                      <a:pt x="1421123" y="1681487"/>
                      <a:pt x="1421824" y="1685067"/>
                    </a:cubicBezTo>
                    <a:cubicBezTo>
                      <a:pt x="1422525" y="1688647"/>
                      <a:pt x="1416080" y="1696980"/>
                      <a:pt x="1417087" y="1700082"/>
                    </a:cubicBezTo>
                    <a:cubicBezTo>
                      <a:pt x="1418094" y="1703183"/>
                      <a:pt x="1426071" y="1700681"/>
                      <a:pt x="1427868" y="1703675"/>
                    </a:cubicBezTo>
                    <a:cubicBezTo>
                      <a:pt x="1429665" y="1706670"/>
                      <a:pt x="1422328" y="1707054"/>
                      <a:pt x="1427868" y="1718050"/>
                    </a:cubicBezTo>
                    <a:cubicBezTo>
                      <a:pt x="1433408" y="1729046"/>
                      <a:pt x="1459975" y="1751699"/>
                      <a:pt x="1461107" y="1769651"/>
                    </a:cubicBezTo>
                    <a:cubicBezTo>
                      <a:pt x="1461390" y="1774139"/>
                      <a:pt x="1463219" y="1780261"/>
                      <a:pt x="1464967" y="1786827"/>
                    </a:cubicBezTo>
                    <a:lnTo>
                      <a:pt x="1468125" y="1805354"/>
                    </a:lnTo>
                    <a:lnTo>
                      <a:pt x="1477512" y="1806131"/>
                    </a:lnTo>
                    <a:lnTo>
                      <a:pt x="1495455" y="1810641"/>
                    </a:lnTo>
                    <a:lnTo>
                      <a:pt x="1514967" y="1808738"/>
                    </a:lnTo>
                    <a:cubicBezTo>
                      <a:pt x="1547460" y="1808738"/>
                      <a:pt x="1574570" y="1817183"/>
                      <a:pt x="1580839" y="1828410"/>
                    </a:cubicBezTo>
                    <a:lnTo>
                      <a:pt x="1581076" y="1829272"/>
                    </a:lnTo>
                    <a:lnTo>
                      <a:pt x="1578663" y="1828842"/>
                    </a:lnTo>
                    <a:cubicBezTo>
                      <a:pt x="1574117" y="1828178"/>
                      <a:pt x="1569338" y="1827583"/>
                      <a:pt x="1564358" y="1827064"/>
                    </a:cubicBezTo>
                    <a:lnTo>
                      <a:pt x="1562815" y="1826932"/>
                    </a:lnTo>
                    <a:lnTo>
                      <a:pt x="1565866" y="1829183"/>
                    </a:lnTo>
                    <a:cubicBezTo>
                      <a:pt x="1567271" y="1830489"/>
                      <a:pt x="1568381" y="1831849"/>
                      <a:pt x="1569164" y="1833252"/>
                    </a:cubicBezTo>
                    <a:lnTo>
                      <a:pt x="1569402" y="1834114"/>
                    </a:lnTo>
                    <a:lnTo>
                      <a:pt x="1566988" y="1833683"/>
                    </a:lnTo>
                    <a:lnTo>
                      <a:pt x="1551976" y="1832123"/>
                    </a:lnTo>
                    <a:lnTo>
                      <a:pt x="1558698" y="1836855"/>
                    </a:lnTo>
                    <a:lnTo>
                      <a:pt x="1558902" y="1837415"/>
                    </a:lnTo>
                    <a:lnTo>
                      <a:pt x="1556824" y="1837136"/>
                    </a:lnTo>
                    <a:cubicBezTo>
                      <a:pt x="1552910" y="1836704"/>
                      <a:pt x="1548795" y="1836318"/>
                      <a:pt x="1544507" y="1835981"/>
                    </a:cubicBezTo>
                    <a:lnTo>
                      <a:pt x="1543179" y="1835895"/>
                    </a:lnTo>
                    <a:lnTo>
                      <a:pt x="1545806" y="1837358"/>
                    </a:lnTo>
                    <a:cubicBezTo>
                      <a:pt x="1547016" y="1838205"/>
                      <a:pt x="1547971" y="1839089"/>
                      <a:pt x="1548646" y="1840000"/>
                    </a:cubicBezTo>
                    <a:lnTo>
                      <a:pt x="1548850" y="1840560"/>
                    </a:lnTo>
                    <a:lnTo>
                      <a:pt x="1546772" y="1840281"/>
                    </a:lnTo>
                    <a:lnTo>
                      <a:pt x="1498546" y="1837877"/>
                    </a:lnTo>
                    <a:lnTo>
                      <a:pt x="1492252" y="1843529"/>
                    </a:lnTo>
                    <a:lnTo>
                      <a:pt x="1501775" y="1841360"/>
                    </a:lnTo>
                    <a:cubicBezTo>
                      <a:pt x="1506450" y="1841309"/>
                      <a:pt x="1507286" y="1844693"/>
                      <a:pt x="1504327" y="1846609"/>
                    </a:cubicBezTo>
                    <a:lnTo>
                      <a:pt x="1498109" y="1849704"/>
                    </a:lnTo>
                    <a:lnTo>
                      <a:pt x="1501004" y="1855748"/>
                    </a:lnTo>
                    <a:cubicBezTo>
                      <a:pt x="1497288" y="1858236"/>
                      <a:pt x="1478218" y="1866895"/>
                      <a:pt x="1465377" y="1873177"/>
                    </a:cubicBezTo>
                    <a:cubicBezTo>
                      <a:pt x="1465911" y="1871207"/>
                      <a:pt x="1466209" y="1869270"/>
                      <a:pt x="1465634" y="1866574"/>
                    </a:cubicBezTo>
                    <a:cubicBezTo>
                      <a:pt x="1465583" y="1866404"/>
                      <a:pt x="1465533" y="1866235"/>
                      <a:pt x="1465482" y="1866065"/>
                    </a:cubicBezTo>
                    <a:lnTo>
                      <a:pt x="1460509" y="1865731"/>
                    </a:lnTo>
                    <a:lnTo>
                      <a:pt x="1464016" y="1862121"/>
                    </a:lnTo>
                    <a:lnTo>
                      <a:pt x="1463688" y="1861694"/>
                    </a:lnTo>
                    <a:lnTo>
                      <a:pt x="1455901" y="1865579"/>
                    </a:lnTo>
                    <a:cubicBezTo>
                      <a:pt x="1446136" y="1868805"/>
                      <a:pt x="1435655" y="1870539"/>
                      <a:pt x="1425065" y="1869866"/>
                    </a:cubicBezTo>
                    <a:cubicBezTo>
                      <a:pt x="1393295" y="1867847"/>
                      <a:pt x="1358658" y="1841921"/>
                      <a:pt x="1343348" y="1824299"/>
                    </a:cubicBezTo>
                    <a:lnTo>
                      <a:pt x="1341502" y="1822018"/>
                    </a:lnTo>
                    <a:lnTo>
                      <a:pt x="1340939" y="1821324"/>
                    </a:lnTo>
                    <a:lnTo>
                      <a:pt x="1330428" y="1821128"/>
                    </a:lnTo>
                    <a:cubicBezTo>
                      <a:pt x="1325533" y="1821128"/>
                      <a:pt x="1320649" y="1821219"/>
                      <a:pt x="1315792" y="1821400"/>
                    </a:cubicBezTo>
                    <a:lnTo>
                      <a:pt x="1308943" y="1821784"/>
                    </a:lnTo>
                    <a:lnTo>
                      <a:pt x="1305494" y="1824820"/>
                    </a:lnTo>
                    <a:lnTo>
                      <a:pt x="1298569" y="1825931"/>
                    </a:lnTo>
                    <a:lnTo>
                      <a:pt x="1298232" y="1827393"/>
                    </a:lnTo>
                    <a:lnTo>
                      <a:pt x="1296666" y="1827786"/>
                    </a:lnTo>
                    <a:lnTo>
                      <a:pt x="1284479" y="1828190"/>
                    </a:lnTo>
                    <a:lnTo>
                      <a:pt x="1284471" y="1828192"/>
                    </a:lnTo>
                    <a:lnTo>
                      <a:pt x="1284466" y="1828190"/>
                    </a:lnTo>
                    <a:lnTo>
                      <a:pt x="1278199" y="1827373"/>
                    </a:lnTo>
                    <a:lnTo>
                      <a:pt x="1275677" y="1826743"/>
                    </a:lnTo>
                    <a:lnTo>
                      <a:pt x="1276357" y="1825651"/>
                    </a:lnTo>
                    <a:lnTo>
                      <a:pt x="1266709" y="1822631"/>
                    </a:lnTo>
                    <a:lnTo>
                      <a:pt x="1266696" y="1822417"/>
                    </a:lnTo>
                    <a:lnTo>
                      <a:pt x="1266686" y="1822243"/>
                    </a:lnTo>
                    <a:lnTo>
                      <a:pt x="1252650" y="1819903"/>
                    </a:lnTo>
                    <a:lnTo>
                      <a:pt x="1246355" y="1819674"/>
                    </a:lnTo>
                    <a:lnTo>
                      <a:pt x="1245965" y="1819630"/>
                    </a:lnTo>
                    <a:lnTo>
                      <a:pt x="1245109" y="1819244"/>
                    </a:lnTo>
                    <a:cubicBezTo>
                      <a:pt x="1242585" y="1817851"/>
                      <a:pt x="1244414" y="1816614"/>
                      <a:pt x="1251849" y="1815995"/>
                    </a:cubicBezTo>
                    <a:cubicBezTo>
                      <a:pt x="1260953" y="1815237"/>
                      <a:pt x="1264320" y="1813274"/>
                      <a:pt x="1266946" y="1811403"/>
                    </a:cubicBezTo>
                    <a:lnTo>
                      <a:pt x="1268800" y="1810211"/>
                    </a:lnTo>
                    <a:lnTo>
                      <a:pt x="1269470" y="1809244"/>
                    </a:lnTo>
                    <a:lnTo>
                      <a:pt x="1274571" y="1801878"/>
                    </a:lnTo>
                    <a:cubicBezTo>
                      <a:pt x="1278082" y="1797616"/>
                      <a:pt x="1282482" y="1794127"/>
                      <a:pt x="1288295" y="1794405"/>
                    </a:cubicBezTo>
                    <a:cubicBezTo>
                      <a:pt x="1294107" y="1794684"/>
                      <a:pt x="1300201" y="1797727"/>
                      <a:pt x="1304841" y="1801681"/>
                    </a:cubicBezTo>
                    <a:lnTo>
                      <a:pt x="1308001" y="1805248"/>
                    </a:lnTo>
                    <a:lnTo>
                      <a:pt x="1313433" y="1804234"/>
                    </a:lnTo>
                    <a:cubicBezTo>
                      <a:pt x="1318802" y="1803586"/>
                      <a:pt x="1324510" y="1803237"/>
                      <a:pt x="1330428" y="1803237"/>
                    </a:cubicBezTo>
                    <a:cubicBezTo>
                      <a:pt x="1333387" y="1803237"/>
                      <a:pt x="1336294" y="1803324"/>
                      <a:pt x="1339132" y="1803492"/>
                    </a:cubicBezTo>
                    <a:lnTo>
                      <a:pt x="1346064" y="1804112"/>
                    </a:lnTo>
                    <a:lnTo>
                      <a:pt x="1356239" y="1802407"/>
                    </a:lnTo>
                    <a:lnTo>
                      <a:pt x="1365286" y="1802000"/>
                    </a:lnTo>
                    <a:lnTo>
                      <a:pt x="1371859" y="1781519"/>
                    </a:lnTo>
                    <a:cubicBezTo>
                      <a:pt x="1372980" y="1772698"/>
                      <a:pt x="1372523" y="1764654"/>
                      <a:pt x="1371567" y="1757581"/>
                    </a:cubicBezTo>
                    <a:cubicBezTo>
                      <a:pt x="1369655" y="1743433"/>
                      <a:pt x="1350405" y="1747199"/>
                      <a:pt x="1351203" y="1725237"/>
                    </a:cubicBezTo>
                    <a:cubicBezTo>
                      <a:pt x="1352002" y="1703276"/>
                      <a:pt x="1370569" y="1639388"/>
                      <a:pt x="1376359" y="1625812"/>
                    </a:cubicBezTo>
                    <a:cubicBezTo>
                      <a:pt x="1377806" y="1622418"/>
                      <a:pt x="1378892" y="1621682"/>
                      <a:pt x="1379765" y="1622527"/>
                    </a:cubicBezTo>
                    <a:close/>
                    <a:moveTo>
                      <a:pt x="906817" y="1603062"/>
                    </a:moveTo>
                    <a:cubicBezTo>
                      <a:pt x="912630" y="1603341"/>
                      <a:pt x="918724" y="1606384"/>
                      <a:pt x="923364" y="1610338"/>
                    </a:cubicBezTo>
                    <a:lnTo>
                      <a:pt x="926523" y="1613905"/>
                    </a:lnTo>
                    <a:lnTo>
                      <a:pt x="931956" y="1612891"/>
                    </a:lnTo>
                    <a:cubicBezTo>
                      <a:pt x="937324" y="1612243"/>
                      <a:pt x="943032" y="1611894"/>
                      <a:pt x="948951" y="1611894"/>
                    </a:cubicBezTo>
                    <a:cubicBezTo>
                      <a:pt x="951910" y="1611894"/>
                      <a:pt x="954816" y="1611981"/>
                      <a:pt x="957654" y="1612149"/>
                    </a:cubicBezTo>
                    <a:lnTo>
                      <a:pt x="964587" y="1612769"/>
                    </a:lnTo>
                    <a:lnTo>
                      <a:pt x="974761" y="1611064"/>
                    </a:lnTo>
                    <a:lnTo>
                      <a:pt x="1004163" y="1609743"/>
                    </a:lnTo>
                    <a:lnTo>
                      <a:pt x="1007102" y="1609399"/>
                    </a:lnTo>
                    <a:lnTo>
                      <a:pt x="1053700" y="1610267"/>
                    </a:lnTo>
                    <a:lnTo>
                      <a:pt x="1055792" y="1611454"/>
                    </a:lnTo>
                    <a:lnTo>
                      <a:pt x="1096034" y="1614788"/>
                    </a:lnTo>
                    <a:lnTo>
                      <a:pt x="1113978" y="1619298"/>
                    </a:lnTo>
                    <a:lnTo>
                      <a:pt x="1133488" y="1617396"/>
                    </a:lnTo>
                    <a:cubicBezTo>
                      <a:pt x="1165981" y="1617396"/>
                      <a:pt x="1193091" y="1625841"/>
                      <a:pt x="1199361" y="1637068"/>
                    </a:cubicBezTo>
                    <a:lnTo>
                      <a:pt x="1199598" y="1637930"/>
                    </a:lnTo>
                    <a:lnTo>
                      <a:pt x="1197184" y="1637499"/>
                    </a:lnTo>
                    <a:cubicBezTo>
                      <a:pt x="1192639" y="1636835"/>
                      <a:pt x="1187860" y="1636240"/>
                      <a:pt x="1182879" y="1635721"/>
                    </a:cubicBezTo>
                    <a:lnTo>
                      <a:pt x="1181337" y="1635590"/>
                    </a:lnTo>
                    <a:lnTo>
                      <a:pt x="1184388" y="1637841"/>
                    </a:lnTo>
                    <a:cubicBezTo>
                      <a:pt x="1185793" y="1639146"/>
                      <a:pt x="1186902" y="1640506"/>
                      <a:pt x="1187686" y="1641909"/>
                    </a:cubicBezTo>
                    <a:lnTo>
                      <a:pt x="1187923" y="1642772"/>
                    </a:lnTo>
                    <a:lnTo>
                      <a:pt x="1185509" y="1642341"/>
                    </a:lnTo>
                    <a:lnTo>
                      <a:pt x="1170497" y="1640780"/>
                    </a:lnTo>
                    <a:lnTo>
                      <a:pt x="1177219" y="1645513"/>
                    </a:lnTo>
                    <a:lnTo>
                      <a:pt x="1177423" y="1646073"/>
                    </a:lnTo>
                    <a:lnTo>
                      <a:pt x="1175345" y="1645793"/>
                    </a:lnTo>
                    <a:cubicBezTo>
                      <a:pt x="1171432" y="1645362"/>
                      <a:pt x="1167317" y="1644975"/>
                      <a:pt x="1163029" y="1644638"/>
                    </a:cubicBezTo>
                    <a:lnTo>
                      <a:pt x="1161701" y="1644553"/>
                    </a:lnTo>
                    <a:lnTo>
                      <a:pt x="1164328" y="1646015"/>
                    </a:lnTo>
                    <a:cubicBezTo>
                      <a:pt x="1165537" y="1646863"/>
                      <a:pt x="1166492" y="1647746"/>
                      <a:pt x="1167167" y="1648658"/>
                    </a:cubicBezTo>
                    <a:lnTo>
                      <a:pt x="1167371" y="1649218"/>
                    </a:lnTo>
                    <a:lnTo>
                      <a:pt x="1165293" y="1648938"/>
                    </a:lnTo>
                    <a:lnTo>
                      <a:pt x="1117067" y="1646535"/>
                    </a:lnTo>
                    <a:lnTo>
                      <a:pt x="1110775" y="1652185"/>
                    </a:lnTo>
                    <a:lnTo>
                      <a:pt x="1120297" y="1650016"/>
                    </a:lnTo>
                    <a:cubicBezTo>
                      <a:pt x="1124972" y="1649965"/>
                      <a:pt x="1125808" y="1653349"/>
                      <a:pt x="1122849" y="1655265"/>
                    </a:cubicBezTo>
                    <a:lnTo>
                      <a:pt x="1116632" y="1658360"/>
                    </a:lnTo>
                    <a:lnTo>
                      <a:pt x="1119526" y="1664405"/>
                    </a:lnTo>
                    <a:cubicBezTo>
                      <a:pt x="1115811" y="1666893"/>
                      <a:pt x="1096741" y="1675552"/>
                      <a:pt x="1083900" y="1681834"/>
                    </a:cubicBezTo>
                    <a:cubicBezTo>
                      <a:pt x="1084434" y="1679864"/>
                      <a:pt x="1084732" y="1677927"/>
                      <a:pt x="1084157" y="1675231"/>
                    </a:cubicBezTo>
                    <a:cubicBezTo>
                      <a:pt x="1084106" y="1675061"/>
                      <a:pt x="1084055" y="1674892"/>
                      <a:pt x="1084005" y="1674722"/>
                    </a:cubicBezTo>
                    <a:lnTo>
                      <a:pt x="1079032" y="1674388"/>
                    </a:lnTo>
                    <a:lnTo>
                      <a:pt x="1082539" y="1670778"/>
                    </a:lnTo>
                    <a:lnTo>
                      <a:pt x="1082210" y="1670351"/>
                    </a:lnTo>
                    <a:lnTo>
                      <a:pt x="1074423" y="1674236"/>
                    </a:lnTo>
                    <a:cubicBezTo>
                      <a:pt x="1064658" y="1677462"/>
                      <a:pt x="1054177" y="1679196"/>
                      <a:pt x="1043587" y="1678523"/>
                    </a:cubicBezTo>
                    <a:cubicBezTo>
                      <a:pt x="1035645" y="1678018"/>
                      <a:pt x="1027523" y="1676019"/>
                      <a:pt x="1019569" y="1673029"/>
                    </a:cubicBezTo>
                    <a:lnTo>
                      <a:pt x="1016430" y="1671469"/>
                    </a:lnTo>
                    <a:lnTo>
                      <a:pt x="1016269" y="1671987"/>
                    </a:lnTo>
                    <a:cubicBezTo>
                      <a:pt x="1014983" y="1679172"/>
                      <a:pt x="1013812" y="1687149"/>
                      <a:pt x="1011280" y="1695049"/>
                    </a:cubicBezTo>
                    <a:cubicBezTo>
                      <a:pt x="1006218" y="1710849"/>
                      <a:pt x="1001694" y="1711260"/>
                      <a:pt x="1000616" y="1722630"/>
                    </a:cubicBezTo>
                    <a:cubicBezTo>
                      <a:pt x="999539" y="1734001"/>
                      <a:pt x="990565" y="1743721"/>
                      <a:pt x="988016" y="1745179"/>
                    </a:cubicBezTo>
                    <a:cubicBezTo>
                      <a:pt x="985466" y="1746636"/>
                      <a:pt x="987978" y="1731554"/>
                      <a:pt x="985321" y="1731374"/>
                    </a:cubicBezTo>
                    <a:cubicBezTo>
                      <a:pt x="982664" y="1731195"/>
                      <a:pt x="974442" y="1745145"/>
                      <a:pt x="972072" y="1744102"/>
                    </a:cubicBezTo>
                    <a:cubicBezTo>
                      <a:pt x="969702" y="1743058"/>
                      <a:pt x="973203" y="1725850"/>
                      <a:pt x="971102" y="1725114"/>
                    </a:cubicBezTo>
                    <a:cubicBezTo>
                      <a:pt x="969001" y="1724378"/>
                      <a:pt x="960850" y="1743347"/>
                      <a:pt x="959467" y="1739688"/>
                    </a:cubicBezTo>
                    <a:cubicBezTo>
                      <a:pt x="958085" y="1736029"/>
                      <a:pt x="963221" y="1719524"/>
                      <a:pt x="962808" y="1703161"/>
                    </a:cubicBezTo>
                    <a:cubicBezTo>
                      <a:pt x="962396" y="1686798"/>
                      <a:pt x="952851" y="1655615"/>
                      <a:pt x="956992" y="1641510"/>
                    </a:cubicBezTo>
                    <a:lnTo>
                      <a:pt x="963614" y="1634395"/>
                    </a:lnTo>
                    <a:lnTo>
                      <a:pt x="961871" y="1632956"/>
                    </a:lnTo>
                    <a:lnTo>
                      <a:pt x="960045" y="1630700"/>
                    </a:lnTo>
                    <a:lnTo>
                      <a:pt x="959462" y="1629981"/>
                    </a:lnTo>
                    <a:lnTo>
                      <a:pt x="948951" y="1629785"/>
                    </a:lnTo>
                    <a:cubicBezTo>
                      <a:pt x="944055" y="1629785"/>
                      <a:pt x="939171" y="1629876"/>
                      <a:pt x="934315" y="1630057"/>
                    </a:cubicBezTo>
                    <a:lnTo>
                      <a:pt x="927466" y="1630441"/>
                    </a:lnTo>
                    <a:lnTo>
                      <a:pt x="924017" y="1633477"/>
                    </a:lnTo>
                    <a:lnTo>
                      <a:pt x="917092" y="1634587"/>
                    </a:lnTo>
                    <a:lnTo>
                      <a:pt x="916755" y="1636050"/>
                    </a:lnTo>
                    <a:lnTo>
                      <a:pt x="915189" y="1636443"/>
                    </a:lnTo>
                    <a:lnTo>
                      <a:pt x="903002" y="1636847"/>
                    </a:lnTo>
                    <a:lnTo>
                      <a:pt x="902994" y="1636849"/>
                    </a:lnTo>
                    <a:lnTo>
                      <a:pt x="902988" y="1636847"/>
                    </a:lnTo>
                    <a:lnTo>
                      <a:pt x="896721" y="1636030"/>
                    </a:lnTo>
                    <a:lnTo>
                      <a:pt x="894200" y="1635400"/>
                    </a:lnTo>
                    <a:lnTo>
                      <a:pt x="894880" y="1634308"/>
                    </a:lnTo>
                    <a:lnTo>
                      <a:pt x="885232" y="1631288"/>
                    </a:lnTo>
                    <a:lnTo>
                      <a:pt x="885232" y="1631277"/>
                    </a:lnTo>
                    <a:lnTo>
                      <a:pt x="885208" y="1630900"/>
                    </a:lnTo>
                    <a:lnTo>
                      <a:pt x="871173" y="1628560"/>
                    </a:lnTo>
                    <a:lnTo>
                      <a:pt x="864878" y="1628331"/>
                    </a:lnTo>
                    <a:lnTo>
                      <a:pt x="864488" y="1628287"/>
                    </a:lnTo>
                    <a:lnTo>
                      <a:pt x="863631" y="1627901"/>
                    </a:lnTo>
                    <a:cubicBezTo>
                      <a:pt x="861108" y="1626508"/>
                      <a:pt x="862936" y="1625271"/>
                      <a:pt x="870372" y="1624652"/>
                    </a:cubicBezTo>
                    <a:cubicBezTo>
                      <a:pt x="879476" y="1623894"/>
                      <a:pt x="882843" y="1621931"/>
                      <a:pt x="885468" y="1620060"/>
                    </a:cubicBezTo>
                    <a:lnTo>
                      <a:pt x="887322" y="1618869"/>
                    </a:lnTo>
                    <a:lnTo>
                      <a:pt x="893094" y="1610535"/>
                    </a:lnTo>
                    <a:cubicBezTo>
                      <a:pt x="896605" y="1606273"/>
                      <a:pt x="901005" y="1602784"/>
                      <a:pt x="906817" y="1603062"/>
                    </a:cubicBezTo>
                    <a:close/>
                    <a:moveTo>
                      <a:pt x="556409" y="1328472"/>
                    </a:moveTo>
                    <a:cubicBezTo>
                      <a:pt x="559029" y="1331009"/>
                      <a:pt x="559741" y="1347779"/>
                      <a:pt x="562586" y="1349726"/>
                    </a:cubicBezTo>
                    <a:cubicBezTo>
                      <a:pt x="566379" y="1352321"/>
                      <a:pt x="573167" y="1345533"/>
                      <a:pt x="575762" y="1347330"/>
                    </a:cubicBezTo>
                    <a:cubicBezTo>
                      <a:pt x="578358" y="1349127"/>
                      <a:pt x="576352" y="1357907"/>
                      <a:pt x="578158" y="1360507"/>
                    </a:cubicBezTo>
                    <a:cubicBezTo>
                      <a:pt x="579964" y="1363107"/>
                      <a:pt x="584704" y="1358923"/>
                      <a:pt x="586598" y="1362930"/>
                    </a:cubicBezTo>
                    <a:cubicBezTo>
                      <a:pt x="588493" y="1366937"/>
                      <a:pt x="587546" y="1379867"/>
                      <a:pt x="589524" y="1384547"/>
                    </a:cubicBezTo>
                    <a:cubicBezTo>
                      <a:pt x="591503" y="1389227"/>
                      <a:pt x="597766" y="1387432"/>
                      <a:pt x="598467" y="1391012"/>
                    </a:cubicBezTo>
                    <a:cubicBezTo>
                      <a:pt x="599168" y="1394592"/>
                      <a:pt x="592723" y="1402925"/>
                      <a:pt x="593731" y="1406027"/>
                    </a:cubicBezTo>
                    <a:cubicBezTo>
                      <a:pt x="594738" y="1409128"/>
                      <a:pt x="602715" y="1406626"/>
                      <a:pt x="604512" y="1409620"/>
                    </a:cubicBezTo>
                    <a:cubicBezTo>
                      <a:pt x="606309" y="1412615"/>
                      <a:pt x="598972" y="1412999"/>
                      <a:pt x="604512" y="1423995"/>
                    </a:cubicBezTo>
                    <a:cubicBezTo>
                      <a:pt x="610051" y="1434991"/>
                      <a:pt x="636618" y="1457644"/>
                      <a:pt x="637751" y="1475596"/>
                    </a:cubicBezTo>
                    <a:cubicBezTo>
                      <a:pt x="638034" y="1480084"/>
                      <a:pt x="639863" y="1486206"/>
                      <a:pt x="641611" y="1492772"/>
                    </a:cubicBezTo>
                    <a:lnTo>
                      <a:pt x="644769" y="1511299"/>
                    </a:lnTo>
                    <a:lnTo>
                      <a:pt x="654156" y="1512076"/>
                    </a:lnTo>
                    <a:lnTo>
                      <a:pt x="672099" y="1516586"/>
                    </a:lnTo>
                    <a:lnTo>
                      <a:pt x="691610" y="1514683"/>
                    </a:lnTo>
                    <a:cubicBezTo>
                      <a:pt x="724103" y="1514683"/>
                      <a:pt x="751213" y="1523128"/>
                      <a:pt x="757483" y="1534355"/>
                    </a:cubicBezTo>
                    <a:lnTo>
                      <a:pt x="757720" y="1535217"/>
                    </a:lnTo>
                    <a:lnTo>
                      <a:pt x="755307" y="1534787"/>
                    </a:lnTo>
                    <a:cubicBezTo>
                      <a:pt x="750761" y="1534123"/>
                      <a:pt x="745982" y="1533528"/>
                      <a:pt x="741001" y="1533009"/>
                    </a:cubicBezTo>
                    <a:lnTo>
                      <a:pt x="739459" y="1532877"/>
                    </a:lnTo>
                    <a:lnTo>
                      <a:pt x="742510" y="1535128"/>
                    </a:lnTo>
                    <a:cubicBezTo>
                      <a:pt x="743915" y="1536434"/>
                      <a:pt x="745024" y="1537794"/>
                      <a:pt x="745808" y="1539197"/>
                    </a:cubicBezTo>
                    <a:lnTo>
                      <a:pt x="746045" y="1540059"/>
                    </a:lnTo>
                    <a:lnTo>
                      <a:pt x="743632" y="1539628"/>
                    </a:lnTo>
                    <a:lnTo>
                      <a:pt x="728620" y="1538068"/>
                    </a:lnTo>
                    <a:lnTo>
                      <a:pt x="735341" y="1542800"/>
                    </a:lnTo>
                    <a:lnTo>
                      <a:pt x="735546" y="1543360"/>
                    </a:lnTo>
                    <a:lnTo>
                      <a:pt x="733468" y="1543081"/>
                    </a:lnTo>
                    <a:cubicBezTo>
                      <a:pt x="729554" y="1542649"/>
                      <a:pt x="725439" y="1542263"/>
                      <a:pt x="721151" y="1541926"/>
                    </a:cubicBezTo>
                    <a:lnTo>
                      <a:pt x="719823" y="1541840"/>
                    </a:lnTo>
                    <a:lnTo>
                      <a:pt x="722450" y="1543303"/>
                    </a:lnTo>
                    <a:cubicBezTo>
                      <a:pt x="723659" y="1544150"/>
                      <a:pt x="724615" y="1545034"/>
                      <a:pt x="725289" y="1545945"/>
                    </a:cubicBezTo>
                    <a:lnTo>
                      <a:pt x="725494" y="1546505"/>
                    </a:lnTo>
                    <a:lnTo>
                      <a:pt x="723416" y="1546226"/>
                    </a:lnTo>
                    <a:lnTo>
                      <a:pt x="675190" y="1543822"/>
                    </a:lnTo>
                    <a:lnTo>
                      <a:pt x="668896" y="1549474"/>
                    </a:lnTo>
                    <a:lnTo>
                      <a:pt x="678418" y="1547305"/>
                    </a:lnTo>
                    <a:cubicBezTo>
                      <a:pt x="683094" y="1547254"/>
                      <a:pt x="683930" y="1550638"/>
                      <a:pt x="680971" y="1552554"/>
                    </a:cubicBezTo>
                    <a:lnTo>
                      <a:pt x="674754" y="1555649"/>
                    </a:lnTo>
                    <a:lnTo>
                      <a:pt x="677647" y="1561693"/>
                    </a:lnTo>
                    <a:cubicBezTo>
                      <a:pt x="673932" y="1564181"/>
                      <a:pt x="654862" y="1572840"/>
                      <a:pt x="642021" y="1579122"/>
                    </a:cubicBezTo>
                    <a:cubicBezTo>
                      <a:pt x="642555" y="1577152"/>
                      <a:pt x="642853" y="1575215"/>
                      <a:pt x="642278" y="1572519"/>
                    </a:cubicBezTo>
                    <a:cubicBezTo>
                      <a:pt x="642227" y="1572349"/>
                      <a:pt x="642176" y="1572180"/>
                      <a:pt x="642126" y="1572010"/>
                    </a:cubicBezTo>
                    <a:lnTo>
                      <a:pt x="637153" y="1571676"/>
                    </a:lnTo>
                    <a:lnTo>
                      <a:pt x="640660" y="1568066"/>
                    </a:lnTo>
                    <a:lnTo>
                      <a:pt x="640332" y="1567639"/>
                    </a:lnTo>
                    <a:lnTo>
                      <a:pt x="632545" y="1571524"/>
                    </a:lnTo>
                    <a:cubicBezTo>
                      <a:pt x="622780" y="1574750"/>
                      <a:pt x="612299" y="1576484"/>
                      <a:pt x="601709" y="1575811"/>
                    </a:cubicBezTo>
                    <a:cubicBezTo>
                      <a:pt x="569939" y="1573792"/>
                      <a:pt x="535302" y="1547866"/>
                      <a:pt x="519992" y="1530244"/>
                    </a:cubicBezTo>
                    <a:lnTo>
                      <a:pt x="518415" y="1528297"/>
                    </a:lnTo>
                    <a:lnTo>
                      <a:pt x="517583" y="1527269"/>
                    </a:lnTo>
                    <a:lnTo>
                      <a:pt x="507072" y="1527073"/>
                    </a:lnTo>
                    <a:cubicBezTo>
                      <a:pt x="502176" y="1527073"/>
                      <a:pt x="497292" y="1527164"/>
                      <a:pt x="492436" y="1527345"/>
                    </a:cubicBezTo>
                    <a:lnTo>
                      <a:pt x="485587" y="1527729"/>
                    </a:lnTo>
                    <a:lnTo>
                      <a:pt x="482138" y="1530765"/>
                    </a:lnTo>
                    <a:lnTo>
                      <a:pt x="475213" y="1531875"/>
                    </a:lnTo>
                    <a:lnTo>
                      <a:pt x="474876" y="1533338"/>
                    </a:lnTo>
                    <a:lnTo>
                      <a:pt x="473310" y="1533731"/>
                    </a:lnTo>
                    <a:lnTo>
                      <a:pt x="461123" y="1534135"/>
                    </a:lnTo>
                    <a:lnTo>
                      <a:pt x="461115" y="1534137"/>
                    </a:lnTo>
                    <a:lnTo>
                      <a:pt x="461109" y="1534135"/>
                    </a:lnTo>
                    <a:lnTo>
                      <a:pt x="454842" y="1533318"/>
                    </a:lnTo>
                    <a:lnTo>
                      <a:pt x="452321" y="1532688"/>
                    </a:lnTo>
                    <a:lnTo>
                      <a:pt x="453001" y="1531596"/>
                    </a:lnTo>
                    <a:lnTo>
                      <a:pt x="443353" y="1528576"/>
                    </a:lnTo>
                    <a:lnTo>
                      <a:pt x="443350" y="1528529"/>
                    </a:lnTo>
                    <a:lnTo>
                      <a:pt x="443330" y="1528188"/>
                    </a:lnTo>
                    <a:lnTo>
                      <a:pt x="429294" y="1525848"/>
                    </a:lnTo>
                    <a:lnTo>
                      <a:pt x="422999" y="1525619"/>
                    </a:lnTo>
                    <a:lnTo>
                      <a:pt x="422609" y="1525575"/>
                    </a:lnTo>
                    <a:lnTo>
                      <a:pt x="421752" y="1525189"/>
                    </a:lnTo>
                    <a:cubicBezTo>
                      <a:pt x="419229" y="1523796"/>
                      <a:pt x="421057" y="1522559"/>
                      <a:pt x="428493" y="1521940"/>
                    </a:cubicBezTo>
                    <a:cubicBezTo>
                      <a:pt x="437597" y="1521182"/>
                      <a:pt x="440964" y="1519219"/>
                      <a:pt x="443589" y="1517348"/>
                    </a:cubicBezTo>
                    <a:lnTo>
                      <a:pt x="445443" y="1516157"/>
                    </a:lnTo>
                    <a:lnTo>
                      <a:pt x="451215" y="1507823"/>
                    </a:lnTo>
                    <a:cubicBezTo>
                      <a:pt x="454726" y="1503561"/>
                      <a:pt x="459126" y="1500072"/>
                      <a:pt x="464938" y="1500350"/>
                    </a:cubicBezTo>
                    <a:cubicBezTo>
                      <a:pt x="470751" y="1500629"/>
                      <a:pt x="476845" y="1503672"/>
                      <a:pt x="481485" y="1507626"/>
                    </a:cubicBezTo>
                    <a:lnTo>
                      <a:pt x="484645" y="1511193"/>
                    </a:lnTo>
                    <a:lnTo>
                      <a:pt x="485634" y="1511008"/>
                    </a:lnTo>
                    <a:lnTo>
                      <a:pt x="490077" y="1510179"/>
                    </a:lnTo>
                    <a:cubicBezTo>
                      <a:pt x="495446" y="1509531"/>
                      <a:pt x="501154" y="1509182"/>
                      <a:pt x="507072" y="1509182"/>
                    </a:cubicBezTo>
                    <a:cubicBezTo>
                      <a:pt x="510031" y="1509182"/>
                      <a:pt x="512937" y="1509269"/>
                      <a:pt x="515775" y="1509437"/>
                    </a:cubicBezTo>
                    <a:lnTo>
                      <a:pt x="522708" y="1510057"/>
                    </a:lnTo>
                    <a:lnTo>
                      <a:pt x="532883" y="1508352"/>
                    </a:lnTo>
                    <a:lnTo>
                      <a:pt x="541930" y="1507945"/>
                    </a:lnTo>
                    <a:lnTo>
                      <a:pt x="548503" y="1487464"/>
                    </a:lnTo>
                    <a:cubicBezTo>
                      <a:pt x="549624" y="1478643"/>
                      <a:pt x="549167" y="1470600"/>
                      <a:pt x="548211" y="1463526"/>
                    </a:cubicBezTo>
                    <a:cubicBezTo>
                      <a:pt x="546298" y="1449378"/>
                      <a:pt x="527048" y="1453144"/>
                      <a:pt x="527847" y="1431182"/>
                    </a:cubicBezTo>
                    <a:cubicBezTo>
                      <a:pt x="528646" y="1409221"/>
                      <a:pt x="547213" y="1345333"/>
                      <a:pt x="553002" y="1331757"/>
                    </a:cubicBezTo>
                    <a:cubicBezTo>
                      <a:pt x="554450" y="1328363"/>
                      <a:pt x="555535" y="1327627"/>
                      <a:pt x="556409" y="1328472"/>
                    </a:cubicBezTo>
                    <a:close/>
                    <a:moveTo>
                      <a:pt x="44254" y="1245294"/>
                    </a:moveTo>
                    <a:cubicBezTo>
                      <a:pt x="50067" y="1245573"/>
                      <a:pt x="56161" y="1248616"/>
                      <a:pt x="60801" y="1252570"/>
                    </a:cubicBezTo>
                    <a:lnTo>
                      <a:pt x="63960" y="1256137"/>
                    </a:lnTo>
                    <a:lnTo>
                      <a:pt x="69393" y="1255123"/>
                    </a:lnTo>
                    <a:cubicBezTo>
                      <a:pt x="74761" y="1254475"/>
                      <a:pt x="80469" y="1254126"/>
                      <a:pt x="86388" y="1254126"/>
                    </a:cubicBezTo>
                    <a:cubicBezTo>
                      <a:pt x="89347" y="1254126"/>
                      <a:pt x="92253" y="1254213"/>
                      <a:pt x="95091" y="1254381"/>
                    </a:cubicBezTo>
                    <a:lnTo>
                      <a:pt x="102024" y="1255001"/>
                    </a:lnTo>
                    <a:lnTo>
                      <a:pt x="112198" y="1253296"/>
                    </a:lnTo>
                    <a:lnTo>
                      <a:pt x="133694" y="1253111"/>
                    </a:lnTo>
                    <a:lnTo>
                      <a:pt x="133966" y="1252869"/>
                    </a:lnTo>
                    <a:cubicBezTo>
                      <a:pt x="136459" y="1250814"/>
                      <a:pt x="139235" y="1249869"/>
                      <a:pt x="144539" y="1251631"/>
                    </a:cubicBezTo>
                    <a:lnTo>
                      <a:pt x="191137" y="1252499"/>
                    </a:lnTo>
                    <a:lnTo>
                      <a:pt x="193229" y="1253686"/>
                    </a:lnTo>
                    <a:lnTo>
                      <a:pt x="233471" y="1257020"/>
                    </a:lnTo>
                    <a:lnTo>
                      <a:pt x="251415" y="1261530"/>
                    </a:lnTo>
                    <a:lnTo>
                      <a:pt x="270925" y="1259628"/>
                    </a:lnTo>
                    <a:cubicBezTo>
                      <a:pt x="303418" y="1259628"/>
                      <a:pt x="330528" y="1268073"/>
                      <a:pt x="336798" y="1279300"/>
                    </a:cubicBezTo>
                    <a:lnTo>
                      <a:pt x="337035" y="1280162"/>
                    </a:lnTo>
                    <a:lnTo>
                      <a:pt x="334621" y="1279731"/>
                    </a:lnTo>
                    <a:cubicBezTo>
                      <a:pt x="330076" y="1279067"/>
                      <a:pt x="325297" y="1278472"/>
                      <a:pt x="320316" y="1277953"/>
                    </a:cubicBezTo>
                    <a:lnTo>
                      <a:pt x="318774" y="1277822"/>
                    </a:lnTo>
                    <a:lnTo>
                      <a:pt x="321825" y="1280073"/>
                    </a:lnTo>
                    <a:cubicBezTo>
                      <a:pt x="323230" y="1281378"/>
                      <a:pt x="324339" y="1282738"/>
                      <a:pt x="325123" y="1284141"/>
                    </a:cubicBezTo>
                    <a:lnTo>
                      <a:pt x="325360" y="1285004"/>
                    </a:lnTo>
                    <a:lnTo>
                      <a:pt x="322946" y="1284573"/>
                    </a:lnTo>
                    <a:lnTo>
                      <a:pt x="307934" y="1283012"/>
                    </a:lnTo>
                    <a:lnTo>
                      <a:pt x="314656" y="1287745"/>
                    </a:lnTo>
                    <a:lnTo>
                      <a:pt x="314860" y="1288305"/>
                    </a:lnTo>
                    <a:lnTo>
                      <a:pt x="312782" y="1288025"/>
                    </a:lnTo>
                    <a:cubicBezTo>
                      <a:pt x="308869" y="1287594"/>
                      <a:pt x="304754" y="1287207"/>
                      <a:pt x="300466" y="1286870"/>
                    </a:cubicBezTo>
                    <a:lnTo>
                      <a:pt x="299138" y="1286785"/>
                    </a:lnTo>
                    <a:lnTo>
                      <a:pt x="301765" y="1288247"/>
                    </a:lnTo>
                    <a:cubicBezTo>
                      <a:pt x="302974" y="1289095"/>
                      <a:pt x="303929" y="1289978"/>
                      <a:pt x="304604" y="1290890"/>
                    </a:cubicBezTo>
                    <a:lnTo>
                      <a:pt x="304808" y="1291450"/>
                    </a:lnTo>
                    <a:lnTo>
                      <a:pt x="302730" y="1291170"/>
                    </a:lnTo>
                    <a:lnTo>
                      <a:pt x="254504" y="1288767"/>
                    </a:lnTo>
                    <a:lnTo>
                      <a:pt x="248212" y="1294417"/>
                    </a:lnTo>
                    <a:lnTo>
                      <a:pt x="257734" y="1292248"/>
                    </a:lnTo>
                    <a:cubicBezTo>
                      <a:pt x="262409" y="1292197"/>
                      <a:pt x="263245" y="1295581"/>
                      <a:pt x="260286" y="1297497"/>
                    </a:cubicBezTo>
                    <a:lnTo>
                      <a:pt x="254069" y="1300592"/>
                    </a:lnTo>
                    <a:lnTo>
                      <a:pt x="256963" y="1306637"/>
                    </a:lnTo>
                    <a:cubicBezTo>
                      <a:pt x="253248" y="1309125"/>
                      <a:pt x="234178" y="1317784"/>
                      <a:pt x="221337" y="1324066"/>
                    </a:cubicBezTo>
                    <a:cubicBezTo>
                      <a:pt x="221871" y="1322096"/>
                      <a:pt x="222169" y="1320159"/>
                      <a:pt x="221594" y="1317463"/>
                    </a:cubicBezTo>
                    <a:cubicBezTo>
                      <a:pt x="221543" y="1317293"/>
                      <a:pt x="221492" y="1317124"/>
                      <a:pt x="221442" y="1316954"/>
                    </a:cubicBezTo>
                    <a:lnTo>
                      <a:pt x="216469" y="1316620"/>
                    </a:lnTo>
                    <a:lnTo>
                      <a:pt x="219976" y="1313010"/>
                    </a:lnTo>
                    <a:lnTo>
                      <a:pt x="219648" y="1312583"/>
                    </a:lnTo>
                    <a:lnTo>
                      <a:pt x="211860" y="1316468"/>
                    </a:lnTo>
                    <a:cubicBezTo>
                      <a:pt x="202095" y="1319694"/>
                      <a:pt x="191614" y="1321428"/>
                      <a:pt x="181024" y="1320755"/>
                    </a:cubicBezTo>
                    <a:cubicBezTo>
                      <a:pt x="173082" y="1320250"/>
                      <a:pt x="164960" y="1318251"/>
                      <a:pt x="157006" y="1315261"/>
                    </a:cubicBezTo>
                    <a:lnTo>
                      <a:pt x="153867" y="1313701"/>
                    </a:lnTo>
                    <a:lnTo>
                      <a:pt x="153706" y="1314220"/>
                    </a:lnTo>
                    <a:cubicBezTo>
                      <a:pt x="152420" y="1321404"/>
                      <a:pt x="151249" y="1329381"/>
                      <a:pt x="148717" y="1337281"/>
                    </a:cubicBezTo>
                    <a:cubicBezTo>
                      <a:pt x="143655" y="1353081"/>
                      <a:pt x="139131" y="1353492"/>
                      <a:pt x="138053" y="1364862"/>
                    </a:cubicBezTo>
                    <a:cubicBezTo>
                      <a:pt x="136976" y="1376233"/>
                      <a:pt x="128002" y="1385953"/>
                      <a:pt x="125453" y="1387411"/>
                    </a:cubicBezTo>
                    <a:cubicBezTo>
                      <a:pt x="122903" y="1388868"/>
                      <a:pt x="125415" y="1373786"/>
                      <a:pt x="122758" y="1373606"/>
                    </a:cubicBezTo>
                    <a:cubicBezTo>
                      <a:pt x="120101" y="1373427"/>
                      <a:pt x="111879" y="1387377"/>
                      <a:pt x="109509" y="1386334"/>
                    </a:cubicBezTo>
                    <a:cubicBezTo>
                      <a:pt x="107139" y="1385290"/>
                      <a:pt x="110640" y="1368082"/>
                      <a:pt x="108539" y="1367346"/>
                    </a:cubicBezTo>
                    <a:cubicBezTo>
                      <a:pt x="106438" y="1366610"/>
                      <a:pt x="98287" y="1385579"/>
                      <a:pt x="96904" y="1381920"/>
                    </a:cubicBezTo>
                    <a:cubicBezTo>
                      <a:pt x="95522" y="1378261"/>
                      <a:pt x="100658" y="1361756"/>
                      <a:pt x="100245" y="1345393"/>
                    </a:cubicBezTo>
                    <a:cubicBezTo>
                      <a:pt x="99833" y="1329030"/>
                      <a:pt x="90288" y="1297847"/>
                      <a:pt x="94429" y="1283742"/>
                    </a:cubicBezTo>
                    <a:lnTo>
                      <a:pt x="101051" y="1276627"/>
                    </a:lnTo>
                    <a:lnTo>
                      <a:pt x="99308" y="1275188"/>
                    </a:lnTo>
                    <a:lnTo>
                      <a:pt x="97464" y="1272910"/>
                    </a:lnTo>
                    <a:lnTo>
                      <a:pt x="96899" y="1272213"/>
                    </a:lnTo>
                    <a:lnTo>
                      <a:pt x="86388" y="1272017"/>
                    </a:lnTo>
                    <a:cubicBezTo>
                      <a:pt x="81492" y="1272017"/>
                      <a:pt x="76608" y="1272108"/>
                      <a:pt x="71752" y="1272289"/>
                    </a:cubicBezTo>
                    <a:lnTo>
                      <a:pt x="64903" y="1272673"/>
                    </a:lnTo>
                    <a:lnTo>
                      <a:pt x="61454" y="1275709"/>
                    </a:lnTo>
                    <a:lnTo>
                      <a:pt x="54529" y="1276819"/>
                    </a:lnTo>
                    <a:lnTo>
                      <a:pt x="54192" y="1278282"/>
                    </a:lnTo>
                    <a:lnTo>
                      <a:pt x="52626" y="1278675"/>
                    </a:lnTo>
                    <a:lnTo>
                      <a:pt x="40439" y="1279079"/>
                    </a:lnTo>
                    <a:lnTo>
                      <a:pt x="40431" y="1279081"/>
                    </a:lnTo>
                    <a:lnTo>
                      <a:pt x="40425" y="1279079"/>
                    </a:lnTo>
                    <a:lnTo>
                      <a:pt x="34158" y="1278262"/>
                    </a:lnTo>
                    <a:lnTo>
                      <a:pt x="31637" y="1277632"/>
                    </a:lnTo>
                    <a:lnTo>
                      <a:pt x="32317" y="1276540"/>
                    </a:lnTo>
                    <a:lnTo>
                      <a:pt x="22669" y="1273520"/>
                    </a:lnTo>
                    <a:lnTo>
                      <a:pt x="22669" y="1273508"/>
                    </a:lnTo>
                    <a:lnTo>
                      <a:pt x="22645" y="1273132"/>
                    </a:lnTo>
                    <a:lnTo>
                      <a:pt x="8610" y="1270792"/>
                    </a:lnTo>
                    <a:lnTo>
                      <a:pt x="2315" y="1270563"/>
                    </a:lnTo>
                    <a:lnTo>
                      <a:pt x="1925" y="1270519"/>
                    </a:lnTo>
                    <a:lnTo>
                      <a:pt x="1068" y="1270133"/>
                    </a:lnTo>
                    <a:cubicBezTo>
                      <a:pt x="-1455" y="1268740"/>
                      <a:pt x="373" y="1267503"/>
                      <a:pt x="7809" y="1266884"/>
                    </a:cubicBezTo>
                    <a:cubicBezTo>
                      <a:pt x="16913" y="1266126"/>
                      <a:pt x="20280" y="1264163"/>
                      <a:pt x="22905" y="1262292"/>
                    </a:cubicBezTo>
                    <a:lnTo>
                      <a:pt x="24759" y="1261101"/>
                    </a:lnTo>
                    <a:lnTo>
                      <a:pt x="30531" y="1252767"/>
                    </a:lnTo>
                    <a:cubicBezTo>
                      <a:pt x="34042" y="1248505"/>
                      <a:pt x="38442" y="1245016"/>
                      <a:pt x="44254" y="1245294"/>
                    </a:cubicBezTo>
                    <a:close/>
                    <a:moveTo>
                      <a:pt x="478219" y="856674"/>
                    </a:moveTo>
                    <a:cubicBezTo>
                      <a:pt x="480839" y="859211"/>
                      <a:pt x="481551" y="875981"/>
                      <a:pt x="484396" y="877928"/>
                    </a:cubicBezTo>
                    <a:cubicBezTo>
                      <a:pt x="488189" y="880523"/>
                      <a:pt x="494977" y="873735"/>
                      <a:pt x="497572" y="875532"/>
                    </a:cubicBezTo>
                    <a:cubicBezTo>
                      <a:pt x="500168" y="877329"/>
                      <a:pt x="498162" y="886109"/>
                      <a:pt x="499968" y="888709"/>
                    </a:cubicBezTo>
                    <a:cubicBezTo>
                      <a:pt x="501774" y="891309"/>
                      <a:pt x="506514" y="887125"/>
                      <a:pt x="508408" y="891132"/>
                    </a:cubicBezTo>
                    <a:cubicBezTo>
                      <a:pt x="510303" y="895139"/>
                      <a:pt x="509356" y="908069"/>
                      <a:pt x="511334" y="912749"/>
                    </a:cubicBezTo>
                    <a:cubicBezTo>
                      <a:pt x="513313" y="917429"/>
                      <a:pt x="519576" y="915634"/>
                      <a:pt x="520277" y="919214"/>
                    </a:cubicBezTo>
                    <a:cubicBezTo>
                      <a:pt x="520978" y="922794"/>
                      <a:pt x="514533" y="931127"/>
                      <a:pt x="515541" y="934229"/>
                    </a:cubicBezTo>
                    <a:cubicBezTo>
                      <a:pt x="516548" y="937330"/>
                      <a:pt x="524525" y="934828"/>
                      <a:pt x="526322" y="937822"/>
                    </a:cubicBezTo>
                    <a:cubicBezTo>
                      <a:pt x="528119" y="940817"/>
                      <a:pt x="520782" y="941201"/>
                      <a:pt x="526322" y="952197"/>
                    </a:cubicBezTo>
                    <a:cubicBezTo>
                      <a:pt x="531861" y="963193"/>
                      <a:pt x="558428" y="985846"/>
                      <a:pt x="559561" y="1003798"/>
                    </a:cubicBezTo>
                    <a:cubicBezTo>
                      <a:pt x="559844" y="1008286"/>
                      <a:pt x="561673" y="1014408"/>
                      <a:pt x="563421" y="1020974"/>
                    </a:cubicBezTo>
                    <a:lnTo>
                      <a:pt x="566579" y="1039501"/>
                    </a:lnTo>
                    <a:lnTo>
                      <a:pt x="575966" y="1040278"/>
                    </a:lnTo>
                    <a:lnTo>
                      <a:pt x="593909" y="1044788"/>
                    </a:lnTo>
                    <a:lnTo>
                      <a:pt x="613420" y="1042885"/>
                    </a:lnTo>
                    <a:cubicBezTo>
                      <a:pt x="645913" y="1042885"/>
                      <a:pt x="673023" y="1051330"/>
                      <a:pt x="679293" y="1062557"/>
                    </a:cubicBezTo>
                    <a:lnTo>
                      <a:pt x="679530" y="1063419"/>
                    </a:lnTo>
                    <a:lnTo>
                      <a:pt x="677117" y="1062989"/>
                    </a:lnTo>
                    <a:cubicBezTo>
                      <a:pt x="672571" y="1062325"/>
                      <a:pt x="667792" y="1061730"/>
                      <a:pt x="662811" y="1061211"/>
                    </a:cubicBezTo>
                    <a:lnTo>
                      <a:pt x="661269" y="1061079"/>
                    </a:lnTo>
                    <a:lnTo>
                      <a:pt x="664320" y="1063330"/>
                    </a:lnTo>
                    <a:cubicBezTo>
                      <a:pt x="665725" y="1064636"/>
                      <a:pt x="666834" y="1065996"/>
                      <a:pt x="667618" y="1067399"/>
                    </a:cubicBezTo>
                    <a:lnTo>
                      <a:pt x="667855" y="1068261"/>
                    </a:lnTo>
                    <a:lnTo>
                      <a:pt x="665442" y="1067830"/>
                    </a:lnTo>
                    <a:lnTo>
                      <a:pt x="650430" y="1066270"/>
                    </a:lnTo>
                    <a:lnTo>
                      <a:pt x="657151" y="1071002"/>
                    </a:lnTo>
                    <a:lnTo>
                      <a:pt x="657356" y="1071562"/>
                    </a:lnTo>
                    <a:lnTo>
                      <a:pt x="655278" y="1071283"/>
                    </a:lnTo>
                    <a:cubicBezTo>
                      <a:pt x="651364" y="1070851"/>
                      <a:pt x="647249" y="1070465"/>
                      <a:pt x="642961" y="1070128"/>
                    </a:cubicBezTo>
                    <a:lnTo>
                      <a:pt x="641633" y="1070042"/>
                    </a:lnTo>
                    <a:lnTo>
                      <a:pt x="644260" y="1071505"/>
                    </a:lnTo>
                    <a:cubicBezTo>
                      <a:pt x="645469" y="1072352"/>
                      <a:pt x="646425" y="1073236"/>
                      <a:pt x="647099" y="1074147"/>
                    </a:cubicBezTo>
                    <a:lnTo>
                      <a:pt x="647304" y="1074707"/>
                    </a:lnTo>
                    <a:lnTo>
                      <a:pt x="645226" y="1074428"/>
                    </a:lnTo>
                    <a:lnTo>
                      <a:pt x="597000" y="1072024"/>
                    </a:lnTo>
                    <a:lnTo>
                      <a:pt x="590706" y="1077676"/>
                    </a:lnTo>
                    <a:lnTo>
                      <a:pt x="600228" y="1075507"/>
                    </a:lnTo>
                    <a:cubicBezTo>
                      <a:pt x="604904" y="1075456"/>
                      <a:pt x="605740" y="1078840"/>
                      <a:pt x="602781" y="1080756"/>
                    </a:cubicBezTo>
                    <a:lnTo>
                      <a:pt x="596564" y="1083851"/>
                    </a:lnTo>
                    <a:lnTo>
                      <a:pt x="599457" y="1089895"/>
                    </a:lnTo>
                    <a:cubicBezTo>
                      <a:pt x="595742" y="1092383"/>
                      <a:pt x="576672" y="1101042"/>
                      <a:pt x="563831" y="1107324"/>
                    </a:cubicBezTo>
                    <a:cubicBezTo>
                      <a:pt x="564365" y="1105354"/>
                      <a:pt x="564663" y="1103417"/>
                      <a:pt x="564088" y="1100721"/>
                    </a:cubicBezTo>
                    <a:cubicBezTo>
                      <a:pt x="564037" y="1100551"/>
                      <a:pt x="563986" y="1100382"/>
                      <a:pt x="563936" y="1100212"/>
                    </a:cubicBezTo>
                    <a:lnTo>
                      <a:pt x="558963" y="1099878"/>
                    </a:lnTo>
                    <a:lnTo>
                      <a:pt x="562470" y="1096268"/>
                    </a:lnTo>
                    <a:lnTo>
                      <a:pt x="562142" y="1095841"/>
                    </a:lnTo>
                    <a:lnTo>
                      <a:pt x="554355" y="1099726"/>
                    </a:lnTo>
                    <a:cubicBezTo>
                      <a:pt x="544590" y="1102952"/>
                      <a:pt x="534109" y="1104686"/>
                      <a:pt x="523519" y="1104013"/>
                    </a:cubicBezTo>
                    <a:cubicBezTo>
                      <a:pt x="491749" y="1101994"/>
                      <a:pt x="457112" y="1076068"/>
                      <a:pt x="441802" y="1058446"/>
                    </a:cubicBezTo>
                    <a:lnTo>
                      <a:pt x="440205" y="1056474"/>
                    </a:lnTo>
                    <a:lnTo>
                      <a:pt x="439393" y="1055471"/>
                    </a:lnTo>
                    <a:lnTo>
                      <a:pt x="428882" y="1055275"/>
                    </a:lnTo>
                    <a:cubicBezTo>
                      <a:pt x="423986" y="1055275"/>
                      <a:pt x="419102" y="1055366"/>
                      <a:pt x="414246" y="1055547"/>
                    </a:cubicBezTo>
                    <a:lnTo>
                      <a:pt x="407397" y="1055931"/>
                    </a:lnTo>
                    <a:lnTo>
                      <a:pt x="403948" y="1058967"/>
                    </a:lnTo>
                    <a:lnTo>
                      <a:pt x="397023" y="1060078"/>
                    </a:lnTo>
                    <a:lnTo>
                      <a:pt x="396686" y="1061540"/>
                    </a:lnTo>
                    <a:lnTo>
                      <a:pt x="395120" y="1061933"/>
                    </a:lnTo>
                    <a:lnTo>
                      <a:pt x="382933" y="1062338"/>
                    </a:lnTo>
                    <a:lnTo>
                      <a:pt x="382925" y="1062339"/>
                    </a:lnTo>
                    <a:lnTo>
                      <a:pt x="382919" y="1062337"/>
                    </a:lnTo>
                    <a:lnTo>
                      <a:pt x="376652" y="1061520"/>
                    </a:lnTo>
                    <a:lnTo>
                      <a:pt x="374131" y="1060890"/>
                    </a:lnTo>
                    <a:lnTo>
                      <a:pt x="374811" y="1059798"/>
                    </a:lnTo>
                    <a:lnTo>
                      <a:pt x="365163" y="1056778"/>
                    </a:lnTo>
                    <a:lnTo>
                      <a:pt x="365140" y="1056391"/>
                    </a:lnTo>
                    <a:lnTo>
                      <a:pt x="351103" y="1054050"/>
                    </a:lnTo>
                    <a:lnTo>
                      <a:pt x="344809" y="1053821"/>
                    </a:lnTo>
                    <a:lnTo>
                      <a:pt x="344419" y="1053777"/>
                    </a:lnTo>
                    <a:lnTo>
                      <a:pt x="343562" y="1053391"/>
                    </a:lnTo>
                    <a:cubicBezTo>
                      <a:pt x="341039" y="1051998"/>
                      <a:pt x="342867" y="1050761"/>
                      <a:pt x="350303" y="1050142"/>
                    </a:cubicBezTo>
                    <a:cubicBezTo>
                      <a:pt x="359407" y="1049384"/>
                      <a:pt x="362774" y="1047421"/>
                      <a:pt x="365399" y="1045550"/>
                    </a:cubicBezTo>
                    <a:lnTo>
                      <a:pt x="367253" y="1044359"/>
                    </a:lnTo>
                    <a:lnTo>
                      <a:pt x="373025" y="1036025"/>
                    </a:lnTo>
                    <a:cubicBezTo>
                      <a:pt x="376536" y="1031763"/>
                      <a:pt x="380936" y="1028274"/>
                      <a:pt x="386748" y="1028552"/>
                    </a:cubicBezTo>
                    <a:cubicBezTo>
                      <a:pt x="392561" y="1028831"/>
                      <a:pt x="398655" y="1031874"/>
                      <a:pt x="403295" y="1035828"/>
                    </a:cubicBezTo>
                    <a:lnTo>
                      <a:pt x="406455" y="1039395"/>
                    </a:lnTo>
                    <a:lnTo>
                      <a:pt x="407474" y="1039205"/>
                    </a:lnTo>
                    <a:lnTo>
                      <a:pt x="411887" y="1038381"/>
                    </a:lnTo>
                    <a:cubicBezTo>
                      <a:pt x="417256" y="1037733"/>
                      <a:pt x="422964" y="1037384"/>
                      <a:pt x="428882" y="1037384"/>
                    </a:cubicBezTo>
                    <a:cubicBezTo>
                      <a:pt x="431841" y="1037384"/>
                      <a:pt x="434747" y="1037471"/>
                      <a:pt x="437585" y="1037639"/>
                    </a:cubicBezTo>
                    <a:lnTo>
                      <a:pt x="444518" y="1038259"/>
                    </a:lnTo>
                    <a:lnTo>
                      <a:pt x="454693" y="1036554"/>
                    </a:lnTo>
                    <a:lnTo>
                      <a:pt x="463740" y="1036147"/>
                    </a:lnTo>
                    <a:lnTo>
                      <a:pt x="470313" y="1015666"/>
                    </a:lnTo>
                    <a:cubicBezTo>
                      <a:pt x="471434" y="1006845"/>
                      <a:pt x="470977" y="998802"/>
                      <a:pt x="470021" y="991728"/>
                    </a:cubicBezTo>
                    <a:cubicBezTo>
                      <a:pt x="468108" y="977580"/>
                      <a:pt x="448858" y="981346"/>
                      <a:pt x="449657" y="959384"/>
                    </a:cubicBezTo>
                    <a:cubicBezTo>
                      <a:pt x="450456" y="937423"/>
                      <a:pt x="469023" y="873535"/>
                      <a:pt x="474812" y="859959"/>
                    </a:cubicBezTo>
                    <a:cubicBezTo>
                      <a:pt x="476260" y="856565"/>
                      <a:pt x="477345" y="855829"/>
                      <a:pt x="478219" y="856674"/>
                    </a:cubicBezTo>
                    <a:close/>
                    <a:moveTo>
                      <a:pt x="769591" y="720895"/>
                    </a:moveTo>
                    <a:cubicBezTo>
                      <a:pt x="775404" y="721174"/>
                      <a:pt x="781498" y="724217"/>
                      <a:pt x="786138" y="728171"/>
                    </a:cubicBezTo>
                    <a:lnTo>
                      <a:pt x="789297" y="731738"/>
                    </a:lnTo>
                    <a:lnTo>
                      <a:pt x="794730" y="730724"/>
                    </a:lnTo>
                    <a:cubicBezTo>
                      <a:pt x="800098" y="730076"/>
                      <a:pt x="805806" y="729727"/>
                      <a:pt x="811725" y="729727"/>
                    </a:cubicBezTo>
                    <a:cubicBezTo>
                      <a:pt x="814684" y="729727"/>
                      <a:pt x="817590" y="729814"/>
                      <a:pt x="820428" y="729982"/>
                    </a:cubicBezTo>
                    <a:lnTo>
                      <a:pt x="827361" y="730602"/>
                    </a:lnTo>
                    <a:lnTo>
                      <a:pt x="837535" y="728897"/>
                    </a:lnTo>
                    <a:lnTo>
                      <a:pt x="866937" y="727576"/>
                    </a:lnTo>
                    <a:lnTo>
                      <a:pt x="869876" y="727232"/>
                    </a:lnTo>
                    <a:lnTo>
                      <a:pt x="916474" y="728100"/>
                    </a:lnTo>
                    <a:lnTo>
                      <a:pt x="918566" y="729287"/>
                    </a:lnTo>
                    <a:lnTo>
                      <a:pt x="958808" y="732621"/>
                    </a:lnTo>
                    <a:lnTo>
                      <a:pt x="976752" y="737131"/>
                    </a:lnTo>
                    <a:lnTo>
                      <a:pt x="996262" y="735229"/>
                    </a:lnTo>
                    <a:cubicBezTo>
                      <a:pt x="1028755" y="735229"/>
                      <a:pt x="1055865" y="743674"/>
                      <a:pt x="1062135" y="754901"/>
                    </a:cubicBezTo>
                    <a:lnTo>
                      <a:pt x="1062372" y="755763"/>
                    </a:lnTo>
                    <a:lnTo>
                      <a:pt x="1059958" y="755332"/>
                    </a:lnTo>
                    <a:cubicBezTo>
                      <a:pt x="1055413" y="754668"/>
                      <a:pt x="1050634" y="754073"/>
                      <a:pt x="1045653" y="753554"/>
                    </a:cubicBezTo>
                    <a:lnTo>
                      <a:pt x="1044111" y="753423"/>
                    </a:lnTo>
                    <a:lnTo>
                      <a:pt x="1047162" y="755674"/>
                    </a:lnTo>
                    <a:cubicBezTo>
                      <a:pt x="1048567" y="756979"/>
                      <a:pt x="1049676" y="758339"/>
                      <a:pt x="1050460" y="759742"/>
                    </a:cubicBezTo>
                    <a:lnTo>
                      <a:pt x="1050697" y="760605"/>
                    </a:lnTo>
                    <a:lnTo>
                      <a:pt x="1048283" y="760174"/>
                    </a:lnTo>
                    <a:lnTo>
                      <a:pt x="1033271" y="758613"/>
                    </a:lnTo>
                    <a:lnTo>
                      <a:pt x="1039993" y="763346"/>
                    </a:lnTo>
                    <a:lnTo>
                      <a:pt x="1040197" y="763906"/>
                    </a:lnTo>
                    <a:lnTo>
                      <a:pt x="1038119" y="763626"/>
                    </a:lnTo>
                    <a:cubicBezTo>
                      <a:pt x="1034206" y="763195"/>
                      <a:pt x="1030091" y="762808"/>
                      <a:pt x="1025803" y="762471"/>
                    </a:cubicBezTo>
                    <a:lnTo>
                      <a:pt x="1024475" y="762386"/>
                    </a:lnTo>
                    <a:lnTo>
                      <a:pt x="1027102" y="763848"/>
                    </a:lnTo>
                    <a:cubicBezTo>
                      <a:pt x="1028311" y="764696"/>
                      <a:pt x="1029266" y="765579"/>
                      <a:pt x="1029941" y="766491"/>
                    </a:cubicBezTo>
                    <a:lnTo>
                      <a:pt x="1030145" y="767051"/>
                    </a:lnTo>
                    <a:lnTo>
                      <a:pt x="1028067" y="766771"/>
                    </a:lnTo>
                    <a:lnTo>
                      <a:pt x="979841" y="764368"/>
                    </a:lnTo>
                    <a:lnTo>
                      <a:pt x="973549" y="770018"/>
                    </a:lnTo>
                    <a:lnTo>
                      <a:pt x="983071" y="767849"/>
                    </a:lnTo>
                    <a:cubicBezTo>
                      <a:pt x="987746" y="767798"/>
                      <a:pt x="988582" y="771182"/>
                      <a:pt x="985623" y="773098"/>
                    </a:cubicBezTo>
                    <a:lnTo>
                      <a:pt x="979406" y="776193"/>
                    </a:lnTo>
                    <a:lnTo>
                      <a:pt x="982300" y="782238"/>
                    </a:lnTo>
                    <a:cubicBezTo>
                      <a:pt x="978585" y="784726"/>
                      <a:pt x="959515" y="793385"/>
                      <a:pt x="946674" y="799667"/>
                    </a:cubicBezTo>
                    <a:cubicBezTo>
                      <a:pt x="947208" y="797697"/>
                      <a:pt x="947506" y="795760"/>
                      <a:pt x="946931" y="793064"/>
                    </a:cubicBezTo>
                    <a:cubicBezTo>
                      <a:pt x="946880" y="792894"/>
                      <a:pt x="946829" y="792725"/>
                      <a:pt x="946779" y="792555"/>
                    </a:cubicBezTo>
                    <a:lnTo>
                      <a:pt x="941806" y="792221"/>
                    </a:lnTo>
                    <a:lnTo>
                      <a:pt x="945313" y="788611"/>
                    </a:lnTo>
                    <a:lnTo>
                      <a:pt x="944985" y="788184"/>
                    </a:lnTo>
                    <a:lnTo>
                      <a:pt x="937197" y="792069"/>
                    </a:lnTo>
                    <a:cubicBezTo>
                      <a:pt x="927432" y="795295"/>
                      <a:pt x="916951" y="797029"/>
                      <a:pt x="906361" y="796356"/>
                    </a:cubicBezTo>
                    <a:cubicBezTo>
                      <a:pt x="898419" y="795851"/>
                      <a:pt x="890297" y="793852"/>
                      <a:pt x="882343" y="790862"/>
                    </a:cubicBezTo>
                    <a:lnTo>
                      <a:pt x="879204" y="789302"/>
                    </a:lnTo>
                    <a:lnTo>
                      <a:pt x="879043" y="789821"/>
                    </a:lnTo>
                    <a:cubicBezTo>
                      <a:pt x="877757" y="797005"/>
                      <a:pt x="876586" y="804982"/>
                      <a:pt x="874054" y="812882"/>
                    </a:cubicBezTo>
                    <a:cubicBezTo>
                      <a:pt x="868992" y="828682"/>
                      <a:pt x="864468" y="829093"/>
                      <a:pt x="863390" y="840463"/>
                    </a:cubicBezTo>
                    <a:cubicBezTo>
                      <a:pt x="862313" y="851834"/>
                      <a:pt x="853339" y="861554"/>
                      <a:pt x="850790" y="863012"/>
                    </a:cubicBezTo>
                    <a:cubicBezTo>
                      <a:pt x="848240" y="864469"/>
                      <a:pt x="850752" y="849387"/>
                      <a:pt x="848095" y="849207"/>
                    </a:cubicBezTo>
                    <a:cubicBezTo>
                      <a:pt x="845438" y="849028"/>
                      <a:pt x="837216" y="862978"/>
                      <a:pt x="834846" y="861935"/>
                    </a:cubicBezTo>
                    <a:cubicBezTo>
                      <a:pt x="832476" y="860891"/>
                      <a:pt x="835977" y="843683"/>
                      <a:pt x="833876" y="842947"/>
                    </a:cubicBezTo>
                    <a:cubicBezTo>
                      <a:pt x="831775" y="842211"/>
                      <a:pt x="823624" y="861180"/>
                      <a:pt x="822241" y="857521"/>
                    </a:cubicBezTo>
                    <a:cubicBezTo>
                      <a:pt x="820859" y="853862"/>
                      <a:pt x="825995" y="837357"/>
                      <a:pt x="825582" y="820994"/>
                    </a:cubicBezTo>
                    <a:cubicBezTo>
                      <a:pt x="825170" y="804631"/>
                      <a:pt x="815625" y="773448"/>
                      <a:pt x="819766" y="759343"/>
                    </a:cubicBezTo>
                    <a:lnTo>
                      <a:pt x="826388" y="752228"/>
                    </a:lnTo>
                    <a:lnTo>
                      <a:pt x="824645" y="750789"/>
                    </a:lnTo>
                    <a:lnTo>
                      <a:pt x="822819" y="748533"/>
                    </a:lnTo>
                    <a:lnTo>
                      <a:pt x="822236" y="747814"/>
                    </a:lnTo>
                    <a:lnTo>
                      <a:pt x="811725" y="747618"/>
                    </a:lnTo>
                    <a:cubicBezTo>
                      <a:pt x="806829" y="747618"/>
                      <a:pt x="801945" y="747709"/>
                      <a:pt x="797089" y="747890"/>
                    </a:cubicBezTo>
                    <a:lnTo>
                      <a:pt x="790240" y="748274"/>
                    </a:lnTo>
                    <a:lnTo>
                      <a:pt x="786791" y="751310"/>
                    </a:lnTo>
                    <a:lnTo>
                      <a:pt x="779866" y="752421"/>
                    </a:lnTo>
                    <a:lnTo>
                      <a:pt x="779529" y="753883"/>
                    </a:lnTo>
                    <a:lnTo>
                      <a:pt x="777963" y="754276"/>
                    </a:lnTo>
                    <a:lnTo>
                      <a:pt x="765776" y="754681"/>
                    </a:lnTo>
                    <a:lnTo>
                      <a:pt x="765768" y="754682"/>
                    </a:lnTo>
                    <a:lnTo>
                      <a:pt x="765762" y="754680"/>
                    </a:lnTo>
                    <a:lnTo>
                      <a:pt x="759495" y="753863"/>
                    </a:lnTo>
                    <a:lnTo>
                      <a:pt x="756974" y="753233"/>
                    </a:lnTo>
                    <a:lnTo>
                      <a:pt x="757654" y="752141"/>
                    </a:lnTo>
                    <a:lnTo>
                      <a:pt x="748006" y="749121"/>
                    </a:lnTo>
                    <a:lnTo>
                      <a:pt x="748006" y="749110"/>
                    </a:lnTo>
                    <a:lnTo>
                      <a:pt x="747982" y="748733"/>
                    </a:lnTo>
                    <a:lnTo>
                      <a:pt x="733947" y="746393"/>
                    </a:lnTo>
                    <a:lnTo>
                      <a:pt x="727652" y="746164"/>
                    </a:lnTo>
                    <a:lnTo>
                      <a:pt x="727262" y="746120"/>
                    </a:lnTo>
                    <a:lnTo>
                      <a:pt x="726405" y="745734"/>
                    </a:lnTo>
                    <a:cubicBezTo>
                      <a:pt x="723882" y="744341"/>
                      <a:pt x="725710" y="743104"/>
                      <a:pt x="733146" y="742485"/>
                    </a:cubicBezTo>
                    <a:cubicBezTo>
                      <a:pt x="742250" y="741727"/>
                      <a:pt x="745617" y="739764"/>
                      <a:pt x="748242" y="737893"/>
                    </a:cubicBezTo>
                    <a:lnTo>
                      <a:pt x="750096" y="736702"/>
                    </a:lnTo>
                    <a:lnTo>
                      <a:pt x="755868" y="728368"/>
                    </a:lnTo>
                    <a:cubicBezTo>
                      <a:pt x="759379" y="724106"/>
                      <a:pt x="763779" y="720617"/>
                      <a:pt x="769591" y="720895"/>
                    </a:cubicBezTo>
                    <a:close/>
                    <a:moveTo>
                      <a:pt x="1242539" y="402196"/>
                    </a:moveTo>
                    <a:cubicBezTo>
                      <a:pt x="1245159" y="404733"/>
                      <a:pt x="1245871" y="421503"/>
                      <a:pt x="1248716" y="423450"/>
                    </a:cubicBezTo>
                    <a:cubicBezTo>
                      <a:pt x="1252509" y="426045"/>
                      <a:pt x="1259297" y="419257"/>
                      <a:pt x="1261893" y="421054"/>
                    </a:cubicBezTo>
                    <a:cubicBezTo>
                      <a:pt x="1264488" y="422851"/>
                      <a:pt x="1262482" y="431631"/>
                      <a:pt x="1264288" y="434231"/>
                    </a:cubicBezTo>
                    <a:cubicBezTo>
                      <a:pt x="1266094" y="436831"/>
                      <a:pt x="1270834" y="432647"/>
                      <a:pt x="1272728" y="436654"/>
                    </a:cubicBezTo>
                    <a:cubicBezTo>
                      <a:pt x="1274623" y="440661"/>
                      <a:pt x="1273676" y="453591"/>
                      <a:pt x="1275655" y="458271"/>
                    </a:cubicBezTo>
                    <a:cubicBezTo>
                      <a:pt x="1277633" y="462951"/>
                      <a:pt x="1283897" y="461156"/>
                      <a:pt x="1284598" y="464736"/>
                    </a:cubicBezTo>
                    <a:cubicBezTo>
                      <a:pt x="1285299" y="468316"/>
                      <a:pt x="1278854" y="476649"/>
                      <a:pt x="1279861" y="479751"/>
                    </a:cubicBezTo>
                    <a:cubicBezTo>
                      <a:pt x="1280868" y="482852"/>
                      <a:pt x="1288845" y="480350"/>
                      <a:pt x="1290642" y="483344"/>
                    </a:cubicBezTo>
                    <a:cubicBezTo>
                      <a:pt x="1292439" y="486339"/>
                      <a:pt x="1285102" y="486723"/>
                      <a:pt x="1290642" y="497719"/>
                    </a:cubicBezTo>
                    <a:cubicBezTo>
                      <a:pt x="1296182" y="508715"/>
                      <a:pt x="1322749" y="531368"/>
                      <a:pt x="1323881" y="549320"/>
                    </a:cubicBezTo>
                    <a:cubicBezTo>
                      <a:pt x="1324164" y="553808"/>
                      <a:pt x="1325993" y="559930"/>
                      <a:pt x="1327741" y="566496"/>
                    </a:cubicBezTo>
                    <a:lnTo>
                      <a:pt x="1330899" y="585023"/>
                    </a:lnTo>
                    <a:lnTo>
                      <a:pt x="1340286" y="585800"/>
                    </a:lnTo>
                    <a:lnTo>
                      <a:pt x="1358229" y="590310"/>
                    </a:lnTo>
                    <a:lnTo>
                      <a:pt x="1377741" y="588407"/>
                    </a:lnTo>
                    <a:cubicBezTo>
                      <a:pt x="1410234" y="588407"/>
                      <a:pt x="1437344" y="596852"/>
                      <a:pt x="1443613" y="608079"/>
                    </a:cubicBezTo>
                    <a:lnTo>
                      <a:pt x="1443850" y="608941"/>
                    </a:lnTo>
                    <a:lnTo>
                      <a:pt x="1441437" y="608511"/>
                    </a:lnTo>
                    <a:cubicBezTo>
                      <a:pt x="1436891" y="607847"/>
                      <a:pt x="1432112" y="607252"/>
                      <a:pt x="1427132" y="606733"/>
                    </a:cubicBezTo>
                    <a:lnTo>
                      <a:pt x="1425589" y="606601"/>
                    </a:lnTo>
                    <a:lnTo>
                      <a:pt x="1428640" y="608852"/>
                    </a:lnTo>
                    <a:cubicBezTo>
                      <a:pt x="1430045" y="610158"/>
                      <a:pt x="1431155" y="611518"/>
                      <a:pt x="1431938" y="612921"/>
                    </a:cubicBezTo>
                    <a:lnTo>
                      <a:pt x="1432176" y="613783"/>
                    </a:lnTo>
                    <a:lnTo>
                      <a:pt x="1429762" y="613352"/>
                    </a:lnTo>
                    <a:lnTo>
                      <a:pt x="1414750" y="611792"/>
                    </a:lnTo>
                    <a:lnTo>
                      <a:pt x="1421472" y="616524"/>
                    </a:lnTo>
                    <a:lnTo>
                      <a:pt x="1421676" y="617084"/>
                    </a:lnTo>
                    <a:lnTo>
                      <a:pt x="1419598" y="616805"/>
                    </a:lnTo>
                    <a:cubicBezTo>
                      <a:pt x="1415684" y="616373"/>
                      <a:pt x="1411569" y="615987"/>
                      <a:pt x="1407281" y="615650"/>
                    </a:cubicBezTo>
                    <a:lnTo>
                      <a:pt x="1405953" y="615564"/>
                    </a:lnTo>
                    <a:lnTo>
                      <a:pt x="1408580" y="617027"/>
                    </a:lnTo>
                    <a:cubicBezTo>
                      <a:pt x="1409790" y="617874"/>
                      <a:pt x="1410745" y="618758"/>
                      <a:pt x="1411420" y="619669"/>
                    </a:cubicBezTo>
                    <a:lnTo>
                      <a:pt x="1411624" y="620229"/>
                    </a:lnTo>
                    <a:lnTo>
                      <a:pt x="1409546" y="619950"/>
                    </a:lnTo>
                    <a:lnTo>
                      <a:pt x="1361320" y="617546"/>
                    </a:lnTo>
                    <a:lnTo>
                      <a:pt x="1355026" y="623198"/>
                    </a:lnTo>
                    <a:lnTo>
                      <a:pt x="1364549" y="621029"/>
                    </a:lnTo>
                    <a:cubicBezTo>
                      <a:pt x="1369224" y="620978"/>
                      <a:pt x="1370060" y="624362"/>
                      <a:pt x="1367101" y="626278"/>
                    </a:cubicBezTo>
                    <a:lnTo>
                      <a:pt x="1360883" y="629373"/>
                    </a:lnTo>
                    <a:lnTo>
                      <a:pt x="1363778" y="635417"/>
                    </a:lnTo>
                    <a:cubicBezTo>
                      <a:pt x="1360062" y="637905"/>
                      <a:pt x="1340992" y="646564"/>
                      <a:pt x="1328151" y="652846"/>
                    </a:cubicBezTo>
                    <a:cubicBezTo>
                      <a:pt x="1328685" y="650876"/>
                      <a:pt x="1328983" y="648939"/>
                      <a:pt x="1328408" y="646243"/>
                    </a:cubicBezTo>
                    <a:cubicBezTo>
                      <a:pt x="1328357" y="646073"/>
                      <a:pt x="1328307" y="645904"/>
                      <a:pt x="1328256" y="645734"/>
                    </a:cubicBezTo>
                    <a:lnTo>
                      <a:pt x="1323283" y="645400"/>
                    </a:lnTo>
                    <a:lnTo>
                      <a:pt x="1326790" y="641790"/>
                    </a:lnTo>
                    <a:lnTo>
                      <a:pt x="1326462" y="641363"/>
                    </a:lnTo>
                    <a:lnTo>
                      <a:pt x="1318675" y="645248"/>
                    </a:lnTo>
                    <a:cubicBezTo>
                      <a:pt x="1308910" y="648474"/>
                      <a:pt x="1298429" y="650208"/>
                      <a:pt x="1287839" y="649535"/>
                    </a:cubicBezTo>
                    <a:cubicBezTo>
                      <a:pt x="1256069" y="647516"/>
                      <a:pt x="1221432" y="621590"/>
                      <a:pt x="1206122" y="603968"/>
                    </a:cubicBezTo>
                    <a:lnTo>
                      <a:pt x="1204277" y="601689"/>
                    </a:lnTo>
                    <a:lnTo>
                      <a:pt x="1203713" y="600993"/>
                    </a:lnTo>
                    <a:lnTo>
                      <a:pt x="1193202" y="600797"/>
                    </a:lnTo>
                    <a:cubicBezTo>
                      <a:pt x="1188306" y="600797"/>
                      <a:pt x="1183422" y="600888"/>
                      <a:pt x="1178566" y="601069"/>
                    </a:cubicBezTo>
                    <a:lnTo>
                      <a:pt x="1171717" y="601453"/>
                    </a:lnTo>
                    <a:lnTo>
                      <a:pt x="1168268" y="604489"/>
                    </a:lnTo>
                    <a:lnTo>
                      <a:pt x="1161343" y="605600"/>
                    </a:lnTo>
                    <a:lnTo>
                      <a:pt x="1161006" y="607062"/>
                    </a:lnTo>
                    <a:lnTo>
                      <a:pt x="1159440" y="607455"/>
                    </a:lnTo>
                    <a:lnTo>
                      <a:pt x="1147253" y="607860"/>
                    </a:lnTo>
                    <a:lnTo>
                      <a:pt x="1147245" y="607861"/>
                    </a:lnTo>
                    <a:lnTo>
                      <a:pt x="1147239" y="607859"/>
                    </a:lnTo>
                    <a:lnTo>
                      <a:pt x="1140972" y="607042"/>
                    </a:lnTo>
                    <a:lnTo>
                      <a:pt x="1138451" y="606412"/>
                    </a:lnTo>
                    <a:lnTo>
                      <a:pt x="1139131" y="605320"/>
                    </a:lnTo>
                    <a:lnTo>
                      <a:pt x="1129483" y="602300"/>
                    </a:lnTo>
                    <a:lnTo>
                      <a:pt x="1129460" y="601913"/>
                    </a:lnTo>
                    <a:lnTo>
                      <a:pt x="1115423" y="599572"/>
                    </a:lnTo>
                    <a:lnTo>
                      <a:pt x="1109129" y="599343"/>
                    </a:lnTo>
                    <a:lnTo>
                      <a:pt x="1108739" y="599299"/>
                    </a:lnTo>
                    <a:lnTo>
                      <a:pt x="1107882" y="598913"/>
                    </a:lnTo>
                    <a:cubicBezTo>
                      <a:pt x="1105359" y="597520"/>
                      <a:pt x="1107187" y="596283"/>
                      <a:pt x="1114623" y="595664"/>
                    </a:cubicBezTo>
                    <a:cubicBezTo>
                      <a:pt x="1123727" y="594906"/>
                      <a:pt x="1127094" y="592943"/>
                      <a:pt x="1129719" y="591072"/>
                    </a:cubicBezTo>
                    <a:lnTo>
                      <a:pt x="1131573" y="589881"/>
                    </a:lnTo>
                    <a:lnTo>
                      <a:pt x="1137345" y="581547"/>
                    </a:lnTo>
                    <a:cubicBezTo>
                      <a:pt x="1140856" y="577285"/>
                      <a:pt x="1145256" y="573796"/>
                      <a:pt x="1151068" y="574074"/>
                    </a:cubicBezTo>
                    <a:cubicBezTo>
                      <a:pt x="1156881" y="574353"/>
                      <a:pt x="1162975" y="577396"/>
                      <a:pt x="1167615" y="581350"/>
                    </a:cubicBezTo>
                    <a:lnTo>
                      <a:pt x="1170775" y="584917"/>
                    </a:lnTo>
                    <a:lnTo>
                      <a:pt x="1171780" y="584729"/>
                    </a:lnTo>
                    <a:lnTo>
                      <a:pt x="1176207" y="583903"/>
                    </a:lnTo>
                    <a:cubicBezTo>
                      <a:pt x="1181576" y="583255"/>
                      <a:pt x="1187284" y="582906"/>
                      <a:pt x="1193202" y="582906"/>
                    </a:cubicBezTo>
                    <a:cubicBezTo>
                      <a:pt x="1196161" y="582906"/>
                      <a:pt x="1199067" y="582993"/>
                      <a:pt x="1201905" y="583161"/>
                    </a:cubicBezTo>
                    <a:lnTo>
                      <a:pt x="1208838" y="583781"/>
                    </a:lnTo>
                    <a:lnTo>
                      <a:pt x="1219013" y="582076"/>
                    </a:lnTo>
                    <a:lnTo>
                      <a:pt x="1228060" y="581669"/>
                    </a:lnTo>
                    <a:lnTo>
                      <a:pt x="1234633" y="561188"/>
                    </a:lnTo>
                    <a:cubicBezTo>
                      <a:pt x="1235754" y="552367"/>
                      <a:pt x="1235297" y="544324"/>
                      <a:pt x="1234341" y="537250"/>
                    </a:cubicBezTo>
                    <a:cubicBezTo>
                      <a:pt x="1232429" y="523102"/>
                      <a:pt x="1213179" y="526868"/>
                      <a:pt x="1213977" y="504906"/>
                    </a:cubicBezTo>
                    <a:cubicBezTo>
                      <a:pt x="1214776" y="482945"/>
                      <a:pt x="1233343" y="419057"/>
                      <a:pt x="1239133" y="405481"/>
                    </a:cubicBezTo>
                    <a:cubicBezTo>
                      <a:pt x="1240580" y="402087"/>
                      <a:pt x="1241666" y="401351"/>
                      <a:pt x="1242539" y="402196"/>
                    </a:cubicBezTo>
                    <a:close/>
                    <a:moveTo>
                      <a:pt x="1509632" y="260207"/>
                    </a:moveTo>
                    <a:lnTo>
                      <a:pt x="1509633" y="260208"/>
                    </a:lnTo>
                    <a:lnTo>
                      <a:pt x="1509633" y="260207"/>
                    </a:lnTo>
                    <a:cubicBezTo>
                      <a:pt x="1515445" y="260486"/>
                      <a:pt x="1521539" y="263529"/>
                      <a:pt x="1526179" y="267483"/>
                    </a:cubicBezTo>
                    <a:lnTo>
                      <a:pt x="1529339" y="271050"/>
                    </a:lnTo>
                    <a:lnTo>
                      <a:pt x="1534771" y="270036"/>
                    </a:lnTo>
                    <a:cubicBezTo>
                      <a:pt x="1540140" y="269388"/>
                      <a:pt x="1545848" y="269039"/>
                      <a:pt x="1551766" y="269039"/>
                    </a:cubicBezTo>
                    <a:cubicBezTo>
                      <a:pt x="1554725" y="269039"/>
                      <a:pt x="1557631" y="269126"/>
                      <a:pt x="1560469" y="269294"/>
                    </a:cubicBezTo>
                    <a:lnTo>
                      <a:pt x="1567402" y="269914"/>
                    </a:lnTo>
                    <a:lnTo>
                      <a:pt x="1577576" y="268209"/>
                    </a:lnTo>
                    <a:lnTo>
                      <a:pt x="1606978" y="266888"/>
                    </a:lnTo>
                    <a:lnTo>
                      <a:pt x="1609917" y="266544"/>
                    </a:lnTo>
                    <a:lnTo>
                      <a:pt x="1656515" y="267412"/>
                    </a:lnTo>
                    <a:lnTo>
                      <a:pt x="1658073" y="268296"/>
                    </a:lnTo>
                    <a:lnTo>
                      <a:pt x="1671787" y="269120"/>
                    </a:lnTo>
                    <a:cubicBezTo>
                      <a:pt x="1680885" y="269766"/>
                      <a:pt x="1690317" y="270631"/>
                      <a:pt x="1698849" y="271933"/>
                    </a:cubicBezTo>
                    <a:lnTo>
                      <a:pt x="1716793" y="276444"/>
                    </a:lnTo>
                    <a:lnTo>
                      <a:pt x="1736304" y="274541"/>
                    </a:lnTo>
                    <a:cubicBezTo>
                      <a:pt x="1768796" y="274541"/>
                      <a:pt x="1795906" y="282986"/>
                      <a:pt x="1802176" y="294213"/>
                    </a:cubicBezTo>
                    <a:lnTo>
                      <a:pt x="1802413" y="295075"/>
                    </a:lnTo>
                    <a:lnTo>
                      <a:pt x="1800000" y="294644"/>
                    </a:lnTo>
                    <a:cubicBezTo>
                      <a:pt x="1795454" y="293980"/>
                      <a:pt x="1790675" y="293385"/>
                      <a:pt x="1785694" y="292866"/>
                    </a:cubicBezTo>
                    <a:lnTo>
                      <a:pt x="1784152" y="292735"/>
                    </a:lnTo>
                    <a:lnTo>
                      <a:pt x="1787203" y="294986"/>
                    </a:lnTo>
                    <a:cubicBezTo>
                      <a:pt x="1788608" y="296291"/>
                      <a:pt x="1789717" y="297651"/>
                      <a:pt x="1790501" y="299054"/>
                    </a:cubicBezTo>
                    <a:lnTo>
                      <a:pt x="1790738" y="299917"/>
                    </a:lnTo>
                    <a:lnTo>
                      <a:pt x="1788325" y="299486"/>
                    </a:lnTo>
                    <a:lnTo>
                      <a:pt x="1773313" y="297925"/>
                    </a:lnTo>
                    <a:lnTo>
                      <a:pt x="1780034" y="302658"/>
                    </a:lnTo>
                    <a:lnTo>
                      <a:pt x="1780239" y="303218"/>
                    </a:lnTo>
                    <a:lnTo>
                      <a:pt x="1778161" y="302938"/>
                    </a:lnTo>
                    <a:cubicBezTo>
                      <a:pt x="1774247" y="302507"/>
                      <a:pt x="1770132" y="302120"/>
                      <a:pt x="1765844" y="301783"/>
                    </a:cubicBezTo>
                    <a:lnTo>
                      <a:pt x="1764516" y="301698"/>
                    </a:lnTo>
                    <a:lnTo>
                      <a:pt x="1767143" y="303160"/>
                    </a:lnTo>
                    <a:cubicBezTo>
                      <a:pt x="1768352" y="304008"/>
                      <a:pt x="1769308" y="304891"/>
                      <a:pt x="1769982" y="305803"/>
                    </a:cubicBezTo>
                    <a:lnTo>
                      <a:pt x="1770186" y="306363"/>
                    </a:lnTo>
                    <a:lnTo>
                      <a:pt x="1768109" y="306083"/>
                    </a:lnTo>
                    <a:lnTo>
                      <a:pt x="1719882" y="303680"/>
                    </a:lnTo>
                    <a:lnTo>
                      <a:pt x="1713590" y="309330"/>
                    </a:lnTo>
                    <a:lnTo>
                      <a:pt x="1723112" y="307161"/>
                    </a:lnTo>
                    <a:cubicBezTo>
                      <a:pt x="1727787" y="307110"/>
                      <a:pt x="1728623" y="310494"/>
                      <a:pt x="1725664" y="312410"/>
                    </a:cubicBezTo>
                    <a:lnTo>
                      <a:pt x="1719447" y="315505"/>
                    </a:lnTo>
                    <a:lnTo>
                      <a:pt x="1722342" y="321550"/>
                    </a:lnTo>
                    <a:cubicBezTo>
                      <a:pt x="1718626" y="324038"/>
                      <a:pt x="1699556" y="332697"/>
                      <a:pt x="1686715" y="338979"/>
                    </a:cubicBezTo>
                    <a:cubicBezTo>
                      <a:pt x="1687249" y="337009"/>
                      <a:pt x="1687547" y="335072"/>
                      <a:pt x="1686972" y="332376"/>
                    </a:cubicBezTo>
                    <a:cubicBezTo>
                      <a:pt x="1686921" y="332206"/>
                      <a:pt x="1686871" y="332037"/>
                      <a:pt x="1686820" y="331867"/>
                    </a:cubicBezTo>
                    <a:lnTo>
                      <a:pt x="1681847" y="331533"/>
                    </a:lnTo>
                    <a:lnTo>
                      <a:pt x="1685354" y="327923"/>
                    </a:lnTo>
                    <a:lnTo>
                      <a:pt x="1685026" y="327496"/>
                    </a:lnTo>
                    <a:lnTo>
                      <a:pt x="1677239" y="331381"/>
                    </a:lnTo>
                    <a:cubicBezTo>
                      <a:pt x="1667474" y="334607"/>
                      <a:pt x="1656993" y="336341"/>
                      <a:pt x="1646403" y="335668"/>
                    </a:cubicBezTo>
                    <a:cubicBezTo>
                      <a:pt x="1638460" y="335163"/>
                      <a:pt x="1630339" y="333164"/>
                      <a:pt x="1622385" y="330174"/>
                    </a:cubicBezTo>
                    <a:lnTo>
                      <a:pt x="1619245" y="328614"/>
                    </a:lnTo>
                    <a:lnTo>
                      <a:pt x="1619084" y="329133"/>
                    </a:lnTo>
                    <a:cubicBezTo>
                      <a:pt x="1617798" y="336317"/>
                      <a:pt x="1616627" y="344294"/>
                      <a:pt x="1614096" y="352194"/>
                    </a:cubicBezTo>
                    <a:cubicBezTo>
                      <a:pt x="1609033" y="367994"/>
                      <a:pt x="1604509" y="368405"/>
                      <a:pt x="1603432" y="379775"/>
                    </a:cubicBezTo>
                    <a:cubicBezTo>
                      <a:pt x="1602354" y="391146"/>
                      <a:pt x="1593380" y="400866"/>
                      <a:pt x="1590831" y="402324"/>
                    </a:cubicBezTo>
                    <a:cubicBezTo>
                      <a:pt x="1588282" y="403781"/>
                      <a:pt x="1590794" y="388699"/>
                      <a:pt x="1588136" y="388519"/>
                    </a:cubicBezTo>
                    <a:cubicBezTo>
                      <a:pt x="1585479" y="388340"/>
                      <a:pt x="1577257" y="402290"/>
                      <a:pt x="1574888" y="401247"/>
                    </a:cubicBezTo>
                    <a:cubicBezTo>
                      <a:pt x="1572518" y="400203"/>
                      <a:pt x="1576018" y="382995"/>
                      <a:pt x="1573917" y="382259"/>
                    </a:cubicBezTo>
                    <a:cubicBezTo>
                      <a:pt x="1571816" y="381523"/>
                      <a:pt x="1563665" y="400492"/>
                      <a:pt x="1562283" y="396833"/>
                    </a:cubicBezTo>
                    <a:cubicBezTo>
                      <a:pt x="1560900" y="393174"/>
                      <a:pt x="1566036" y="376669"/>
                      <a:pt x="1565624" y="360306"/>
                    </a:cubicBezTo>
                    <a:cubicBezTo>
                      <a:pt x="1565211" y="343943"/>
                      <a:pt x="1555667" y="312760"/>
                      <a:pt x="1559807" y="298655"/>
                    </a:cubicBezTo>
                    <a:lnTo>
                      <a:pt x="1566429" y="291540"/>
                    </a:lnTo>
                    <a:lnTo>
                      <a:pt x="1564686" y="290101"/>
                    </a:lnTo>
                    <a:lnTo>
                      <a:pt x="1562847" y="287830"/>
                    </a:lnTo>
                    <a:lnTo>
                      <a:pt x="1562277" y="287126"/>
                    </a:lnTo>
                    <a:lnTo>
                      <a:pt x="1551766" y="286930"/>
                    </a:lnTo>
                    <a:cubicBezTo>
                      <a:pt x="1546871" y="286930"/>
                      <a:pt x="1541987" y="287021"/>
                      <a:pt x="1537130" y="287202"/>
                    </a:cubicBezTo>
                    <a:lnTo>
                      <a:pt x="1530281" y="287586"/>
                    </a:lnTo>
                    <a:lnTo>
                      <a:pt x="1526832" y="290622"/>
                    </a:lnTo>
                    <a:lnTo>
                      <a:pt x="1519907" y="291733"/>
                    </a:lnTo>
                    <a:lnTo>
                      <a:pt x="1519570" y="293195"/>
                    </a:lnTo>
                    <a:lnTo>
                      <a:pt x="1518004" y="293588"/>
                    </a:lnTo>
                    <a:lnTo>
                      <a:pt x="1505817" y="293993"/>
                    </a:lnTo>
                    <a:lnTo>
                      <a:pt x="1505809" y="293994"/>
                    </a:lnTo>
                    <a:lnTo>
                      <a:pt x="1505804" y="293992"/>
                    </a:lnTo>
                    <a:lnTo>
                      <a:pt x="1499537" y="293175"/>
                    </a:lnTo>
                    <a:lnTo>
                      <a:pt x="1497015" y="292545"/>
                    </a:lnTo>
                    <a:lnTo>
                      <a:pt x="1497695" y="291453"/>
                    </a:lnTo>
                    <a:lnTo>
                      <a:pt x="1488047" y="288433"/>
                    </a:lnTo>
                    <a:lnTo>
                      <a:pt x="1488034" y="288220"/>
                    </a:lnTo>
                    <a:lnTo>
                      <a:pt x="1488024" y="288045"/>
                    </a:lnTo>
                    <a:lnTo>
                      <a:pt x="1473989" y="285705"/>
                    </a:lnTo>
                    <a:lnTo>
                      <a:pt x="1467693" y="285476"/>
                    </a:lnTo>
                    <a:lnTo>
                      <a:pt x="1467303" y="285432"/>
                    </a:lnTo>
                    <a:lnTo>
                      <a:pt x="1466447" y="285046"/>
                    </a:lnTo>
                    <a:cubicBezTo>
                      <a:pt x="1463923" y="283653"/>
                      <a:pt x="1465752" y="282416"/>
                      <a:pt x="1473187" y="281797"/>
                    </a:cubicBezTo>
                    <a:cubicBezTo>
                      <a:pt x="1482291" y="281039"/>
                      <a:pt x="1485658" y="279076"/>
                      <a:pt x="1488284" y="277205"/>
                    </a:cubicBezTo>
                    <a:lnTo>
                      <a:pt x="1490137" y="276014"/>
                    </a:lnTo>
                    <a:lnTo>
                      <a:pt x="1495909" y="267680"/>
                    </a:lnTo>
                    <a:cubicBezTo>
                      <a:pt x="1499420" y="263418"/>
                      <a:pt x="1503820" y="259929"/>
                      <a:pt x="1509632" y="260207"/>
                    </a:cubicBezTo>
                    <a:close/>
                    <a:moveTo>
                      <a:pt x="2060994" y="321"/>
                    </a:moveTo>
                    <a:cubicBezTo>
                      <a:pt x="2063614" y="2857"/>
                      <a:pt x="2064326" y="19627"/>
                      <a:pt x="2067171" y="21574"/>
                    </a:cubicBezTo>
                    <a:cubicBezTo>
                      <a:pt x="2070964" y="24169"/>
                      <a:pt x="2077752" y="17381"/>
                      <a:pt x="2080348" y="19178"/>
                    </a:cubicBezTo>
                    <a:cubicBezTo>
                      <a:pt x="2082943" y="20975"/>
                      <a:pt x="2080937" y="29755"/>
                      <a:pt x="2082743" y="32355"/>
                    </a:cubicBezTo>
                    <a:cubicBezTo>
                      <a:pt x="2084549" y="34955"/>
                      <a:pt x="2089289" y="30771"/>
                      <a:pt x="2091183" y="34778"/>
                    </a:cubicBezTo>
                    <a:cubicBezTo>
                      <a:pt x="2093078" y="38785"/>
                      <a:pt x="2092131" y="51715"/>
                      <a:pt x="2094110" y="56395"/>
                    </a:cubicBezTo>
                    <a:cubicBezTo>
                      <a:pt x="2096088" y="61076"/>
                      <a:pt x="2102352" y="59280"/>
                      <a:pt x="2103053" y="62860"/>
                    </a:cubicBezTo>
                    <a:cubicBezTo>
                      <a:pt x="2103754" y="66440"/>
                      <a:pt x="2097309" y="74773"/>
                      <a:pt x="2098316" y="77875"/>
                    </a:cubicBezTo>
                    <a:cubicBezTo>
                      <a:pt x="2099323" y="80976"/>
                      <a:pt x="2107300" y="78474"/>
                      <a:pt x="2109097" y="81468"/>
                    </a:cubicBezTo>
                    <a:cubicBezTo>
                      <a:pt x="2110894" y="84463"/>
                      <a:pt x="2103557" y="84847"/>
                      <a:pt x="2109097" y="95843"/>
                    </a:cubicBezTo>
                    <a:cubicBezTo>
                      <a:pt x="2114637" y="106839"/>
                      <a:pt x="2141204" y="129492"/>
                      <a:pt x="2142336" y="147444"/>
                    </a:cubicBezTo>
                    <a:cubicBezTo>
                      <a:pt x="2142619" y="151932"/>
                      <a:pt x="2144448" y="158054"/>
                      <a:pt x="2146196" y="164620"/>
                    </a:cubicBezTo>
                    <a:lnTo>
                      <a:pt x="2149319" y="182945"/>
                    </a:lnTo>
                    <a:lnTo>
                      <a:pt x="2158741" y="183924"/>
                    </a:lnTo>
                    <a:lnTo>
                      <a:pt x="2176684" y="188434"/>
                    </a:lnTo>
                    <a:lnTo>
                      <a:pt x="2196196" y="186531"/>
                    </a:lnTo>
                    <a:cubicBezTo>
                      <a:pt x="2228689" y="186531"/>
                      <a:pt x="2255798" y="194976"/>
                      <a:pt x="2262068" y="206203"/>
                    </a:cubicBezTo>
                    <a:lnTo>
                      <a:pt x="2262306" y="207065"/>
                    </a:lnTo>
                    <a:lnTo>
                      <a:pt x="2259892" y="206635"/>
                    </a:lnTo>
                    <a:cubicBezTo>
                      <a:pt x="2255346" y="205971"/>
                      <a:pt x="2250567" y="205376"/>
                      <a:pt x="2245587" y="204857"/>
                    </a:cubicBezTo>
                    <a:lnTo>
                      <a:pt x="2244044" y="204725"/>
                    </a:lnTo>
                    <a:lnTo>
                      <a:pt x="2247095" y="206976"/>
                    </a:lnTo>
                    <a:cubicBezTo>
                      <a:pt x="2248500" y="208282"/>
                      <a:pt x="2249610" y="209642"/>
                      <a:pt x="2250393" y="211045"/>
                    </a:cubicBezTo>
                    <a:lnTo>
                      <a:pt x="2250630" y="211907"/>
                    </a:lnTo>
                    <a:lnTo>
                      <a:pt x="2248217" y="211476"/>
                    </a:lnTo>
                    <a:lnTo>
                      <a:pt x="2233205" y="209916"/>
                    </a:lnTo>
                    <a:lnTo>
                      <a:pt x="2239927" y="214648"/>
                    </a:lnTo>
                    <a:lnTo>
                      <a:pt x="2240131" y="215208"/>
                    </a:lnTo>
                    <a:lnTo>
                      <a:pt x="2238053" y="214929"/>
                    </a:lnTo>
                    <a:cubicBezTo>
                      <a:pt x="2234139" y="214497"/>
                      <a:pt x="2230024" y="214111"/>
                      <a:pt x="2225736" y="213774"/>
                    </a:cubicBezTo>
                    <a:lnTo>
                      <a:pt x="2224408" y="213688"/>
                    </a:lnTo>
                    <a:lnTo>
                      <a:pt x="2227035" y="215151"/>
                    </a:lnTo>
                    <a:cubicBezTo>
                      <a:pt x="2228245" y="215998"/>
                      <a:pt x="2229200" y="216882"/>
                      <a:pt x="2229874" y="217793"/>
                    </a:cubicBezTo>
                    <a:lnTo>
                      <a:pt x="2230079" y="218353"/>
                    </a:lnTo>
                    <a:lnTo>
                      <a:pt x="2228001" y="218074"/>
                    </a:lnTo>
                    <a:lnTo>
                      <a:pt x="2179775" y="215670"/>
                    </a:lnTo>
                    <a:lnTo>
                      <a:pt x="2173481" y="221322"/>
                    </a:lnTo>
                    <a:lnTo>
                      <a:pt x="2183004" y="219153"/>
                    </a:lnTo>
                    <a:cubicBezTo>
                      <a:pt x="2187679" y="219102"/>
                      <a:pt x="2188515" y="222486"/>
                      <a:pt x="2185556" y="224402"/>
                    </a:cubicBezTo>
                    <a:lnTo>
                      <a:pt x="2179338" y="227497"/>
                    </a:lnTo>
                    <a:lnTo>
                      <a:pt x="2182233" y="233541"/>
                    </a:lnTo>
                    <a:cubicBezTo>
                      <a:pt x="2178517" y="236029"/>
                      <a:pt x="2159447" y="244688"/>
                      <a:pt x="2146606" y="250970"/>
                    </a:cubicBezTo>
                    <a:cubicBezTo>
                      <a:pt x="2147140" y="249000"/>
                      <a:pt x="2147438" y="247063"/>
                      <a:pt x="2146863" y="244367"/>
                    </a:cubicBezTo>
                    <a:cubicBezTo>
                      <a:pt x="2146812" y="244197"/>
                      <a:pt x="2146762" y="244028"/>
                      <a:pt x="2146711" y="243858"/>
                    </a:cubicBezTo>
                    <a:lnTo>
                      <a:pt x="2141738" y="243524"/>
                    </a:lnTo>
                    <a:lnTo>
                      <a:pt x="2145245" y="239914"/>
                    </a:lnTo>
                    <a:lnTo>
                      <a:pt x="2144917" y="239487"/>
                    </a:lnTo>
                    <a:lnTo>
                      <a:pt x="2137130" y="243372"/>
                    </a:lnTo>
                    <a:cubicBezTo>
                      <a:pt x="2127365" y="246598"/>
                      <a:pt x="2116884" y="248332"/>
                      <a:pt x="2106294" y="247659"/>
                    </a:cubicBezTo>
                    <a:cubicBezTo>
                      <a:pt x="2074524" y="245640"/>
                      <a:pt x="2039887" y="219714"/>
                      <a:pt x="2024577" y="202092"/>
                    </a:cubicBezTo>
                    <a:lnTo>
                      <a:pt x="2022732" y="199813"/>
                    </a:lnTo>
                    <a:lnTo>
                      <a:pt x="2022168" y="199117"/>
                    </a:lnTo>
                    <a:lnTo>
                      <a:pt x="2011657" y="198921"/>
                    </a:lnTo>
                    <a:cubicBezTo>
                      <a:pt x="2006762" y="198921"/>
                      <a:pt x="2001878" y="199012"/>
                      <a:pt x="1997021" y="199193"/>
                    </a:cubicBezTo>
                    <a:lnTo>
                      <a:pt x="1990172" y="199577"/>
                    </a:lnTo>
                    <a:lnTo>
                      <a:pt x="1986723" y="202613"/>
                    </a:lnTo>
                    <a:lnTo>
                      <a:pt x="1979798" y="203724"/>
                    </a:lnTo>
                    <a:lnTo>
                      <a:pt x="1979461" y="205186"/>
                    </a:lnTo>
                    <a:lnTo>
                      <a:pt x="1977895" y="205579"/>
                    </a:lnTo>
                    <a:lnTo>
                      <a:pt x="1965708" y="205984"/>
                    </a:lnTo>
                    <a:lnTo>
                      <a:pt x="1965700" y="205985"/>
                    </a:lnTo>
                    <a:lnTo>
                      <a:pt x="1965695" y="205983"/>
                    </a:lnTo>
                    <a:lnTo>
                      <a:pt x="1959428" y="205166"/>
                    </a:lnTo>
                    <a:lnTo>
                      <a:pt x="1956906" y="204536"/>
                    </a:lnTo>
                    <a:lnTo>
                      <a:pt x="1957586" y="203444"/>
                    </a:lnTo>
                    <a:lnTo>
                      <a:pt x="1947938" y="200424"/>
                    </a:lnTo>
                    <a:lnTo>
                      <a:pt x="1947924" y="200189"/>
                    </a:lnTo>
                    <a:lnTo>
                      <a:pt x="1947915" y="200037"/>
                    </a:lnTo>
                    <a:lnTo>
                      <a:pt x="1933879" y="197696"/>
                    </a:lnTo>
                    <a:lnTo>
                      <a:pt x="1927584" y="197467"/>
                    </a:lnTo>
                    <a:lnTo>
                      <a:pt x="1927194" y="197423"/>
                    </a:lnTo>
                    <a:lnTo>
                      <a:pt x="1926338" y="197037"/>
                    </a:lnTo>
                    <a:cubicBezTo>
                      <a:pt x="1923814" y="195644"/>
                      <a:pt x="1925643" y="194407"/>
                      <a:pt x="1933078" y="193788"/>
                    </a:cubicBezTo>
                    <a:cubicBezTo>
                      <a:pt x="1942182" y="193030"/>
                      <a:pt x="1945549" y="191067"/>
                      <a:pt x="1948175" y="189196"/>
                    </a:cubicBezTo>
                    <a:lnTo>
                      <a:pt x="1950029" y="188004"/>
                    </a:lnTo>
                    <a:lnTo>
                      <a:pt x="1950699" y="187037"/>
                    </a:lnTo>
                    <a:lnTo>
                      <a:pt x="1955800" y="179671"/>
                    </a:lnTo>
                    <a:cubicBezTo>
                      <a:pt x="1959311" y="175409"/>
                      <a:pt x="1963711" y="171920"/>
                      <a:pt x="1969524" y="172198"/>
                    </a:cubicBezTo>
                    <a:cubicBezTo>
                      <a:pt x="1975336" y="172477"/>
                      <a:pt x="1981430" y="175520"/>
                      <a:pt x="1986070" y="179474"/>
                    </a:cubicBezTo>
                    <a:lnTo>
                      <a:pt x="1989230" y="183041"/>
                    </a:lnTo>
                    <a:lnTo>
                      <a:pt x="1994662" y="182027"/>
                    </a:lnTo>
                    <a:cubicBezTo>
                      <a:pt x="2000031" y="181379"/>
                      <a:pt x="2005739" y="181030"/>
                      <a:pt x="2011657" y="181030"/>
                    </a:cubicBezTo>
                    <a:cubicBezTo>
                      <a:pt x="2014616" y="181030"/>
                      <a:pt x="2017523" y="181117"/>
                      <a:pt x="2020361" y="181285"/>
                    </a:cubicBezTo>
                    <a:lnTo>
                      <a:pt x="2027293" y="181905"/>
                    </a:lnTo>
                    <a:lnTo>
                      <a:pt x="2037468" y="180200"/>
                    </a:lnTo>
                    <a:lnTo>
                      <a:pt x="2046515" y="179793"/>
                    </a:lnTo>
                    <a:lnTo>
                      <a:pt x="2053088" y="159312"/>
                    </a:lnTo>
                    <a:cubicBezTo>
                      <a:pt x="2054210" y="150491"/>
                      <a:pt x="2053753" y="142448"/>
                      <a:pt x="2052796" y="135374"/>
                    </a:cubicBezTo>
                    <a:cubicBezTo>
                      <a:pt x="2050884" y="121226"/>
                      <a:pt x="2031634" y="124992"/>
                      <a:pt x="2032432" y="103030"/>
                    </a:cubicBezTo>
                    <a:cubicBezTo>
                      <a:pt x="2033231" y="81069"/>
                      <a:pt x="2051798" y="17182"/>
                      <a:pt x="2057588" y="3605"/>
                    </a:cubicBezTo>
                    <a:cubicBezTo>
                      <a:pt x="2059035" y="211"/>
                      <a:pt x="2060121" y="-525"/>
                      <a:pt x="2060994" y="321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8" name="フリーフォーム: 図形 1327">
                <a:extLst>
                  <a:ext uri="{FF2B5EF4-FFF2-40B4-BE49-F238E27FC236}">
                    <a16:creationId xmlns:a16="http://schemas.microsoft.com/office/drawing/2014/main" id="{2716E07C-CA32-4910-8683-E9421888308A}"/>
                  </a:ext>
                </a:extLst>
              </p:cNvPr>
              <p:cNvSpPr/>
              <p:nvPr/>
            </p:nvSpPr>
            <p:spPr>
              <a:xfrm>
                <a:off x="7874537" y="5037860"/>
                <a:ext cx="457839" cy="316992"/>
              </a:xfrm>
              <a:custGeom>
                <a:avLst/>
                <a:gdLst>
                  <a:gd name="connsiteX0" fmla="*/ 1705668 w 2375026"/>
                  <a:gd name="connsiteY0" fmla="*/ 1872613 h 2093720"/>
                  <a:gd name="connsiteX1" fmla="*/ 1705669 w 2375026"/>
                  <a:gd name="connsiteY1" fmla="*/ 1872613 h 2093720"/>
                  <a:gd name="connsiteX2" fmla="*/ 1722215 w 2375026"/>
                  <a:gd name="connsiteY2" fmla="*/ 1879889 h 2093720"/>
                  <a:gd name="connsiteX3" fmla="*/ 1725375 w 2375026"/>
                  <a:gd name="connsiteY3" fmla="*/ 1883456 h 2093720"/>
                  <a:gd name="connsiteX4" fmla="*/ 1730807 w 2375026"/>
                  <a:gd name="connsiteY4" fmla="*/ 1882442 h 2093720"/>
                  <a:gd name="connsiteX5" fmla="*/ 1747802 w 2375026"/>
                  <a:gd name="connsiteY5" fmla="*/ 1881445 h 2093720"/>
                  <a:gd name="connsiteX6" fmla="*/ 1756505 w 2375026"/>
                  <a:gd name="connsiteY6" fmla="*/ 1881700 h 2093720"/>
                  <a:gd name="connsiteX7" fmla="*/ 1763438 w 2375026"/>
                  <a:gd name="connsiteY7" fmla="*/ 1882320 h 2093720"/>
                  <a:gd name="connsiteX8" fmla="*/ 1773612 w 2375026"/>
                  <a:gd name="connsiteY8" fmla="*/ 1880615 h 2093720"/>
                  <a:gd name="connsiteX9" fmla="*/ 1803014 w 2375026"/>
                  <a:gd name="connsiteY9" fmla="*/ 1879294 h 2093720"/>
                  <a:gd name="connsiteX10" fmla="*/ 1805953 w 2375026"/>
                  <a:gd name="connsiteY10" fmla="*/ 1878950 h 2093720"/>
                  <a:gd name="connsiteX11" fmla="*/ 1852551 w 2375026"/>
                  <a:gd name="connsiteY11" fmla="*/ 1879818 h 2093720"/>
                  <a:gd name="connsiteX12" fmla="*/ 1854109 w 2375026"/>
                  <a:gd name="connsiteY12" fmla="*/ 1880702 h 2093720"/>
                  <a:gd name="connsiteX13" fmla="*/ 1867823 w 2375026"/>
                  <a:gd name="connsiteY13" fmla="*/ 1881526 h 2093720"/>
                  <a:gd name="connsiteX14" fmla="*/ 1894885 w 2375026"/>
                  <a:gd name="connsiteY14" fmla="*/ 1884339 h 2093720"/>
                  <a:gd name="connsiteX15" fmla="*/ 1912829 w 2375026"/>
                  <a:gd name="connsiteY15" fmla="*/ 1888849 h 2093720"/>
                  <a:gd name="connsiteX16" fmla="*/ 1932340 w 2375026"/>
                  <a:gd name="connsiteY16" fmla="*/ 1886947 h 2093720"/>
                  <a:gd name="connsiteX17" fmla="*/ 1998212 w 2375026"/>
                  <a:gd name="connsiteY17" fmla="*/ 1906619 h 2093720"/>
                  <a:gd name="connsiteX18" fmla="*/ 1998449 w 2375026"/>
                  <a:gd name="connsiteY18" fmla="*/ 1907481 h 2093720"/>
                  <a:gd name="connsiteX19" fmla="*/ 1996036 w 2375026"/>
                  <a:gd name="connsiteY19" fmla="*/ 1907050 h 2093720"/>
                  <a:gd name="connsiteX20" fmla="*/ 1981730 w 2375026"/>
                  <a:gd name="connsiteY20" fmla="*/ 1905272 h 2093720"/>
                  <a:gd name="connsiteX21" fmla="*/ 1980188 w 2375026"/>
                  <a:gd name="connsiteY21" fmla="*/ 1905141 h 2093720"/>
                  <a:gd name="connsiteX22" fmla="*/ 1983239 w 2375026"/>
                  <a:gd name="connsiteY22" fmla="*/ 1907392 h 2093720"/>
                  <a:gd name="connsiteX23" fmla="*/ 1986537 w 2375026"/>
                  <a:gd name="connsiteY23" fmla="*/ 1911460 h 2093720"/>
                  <a:gd name="connsiteX24" fmla="*/ 1986774 w 2375026"/>
                  <a:gd name="connsiteY24" fmla="*/ 1912323 h 2093720"/>
                  <a:gd name="connsiteX25" fmla="*/ 1984361 w 2375026"/>
                  <a:gd name="connsiteY25" fmla="*/ 1911892 h 2093720"/>
                  <a:gd name="connsiteX26" fmla="*/ 1969349 w 2375026"/>
                  <a:gd name="connsiteY26" fmla="*/ 1910331 h 2093720"/>
                  <a:gd name="connsiteX27" fmla="*/ 1976070 w 2375026"/>
                  <a:gd name="connsiteY27" fmla="*/ 1915064 h 2093720"/>
                  <a:gd name="connsiteX28" fmla="*/ 1976275 w 2375026"/>
                  <a:gd name="connsiteY28" fmla="*/ 1915624 h 2093720"/>
                  <a:gd name="connsiteX29" fmla="*/ 1974197 w 2375026"/>
                  <a:gd name="connsiteY29" fmla="*/ 1915344 h 2093720"/>
                  <a:gd name="connsiteX30" fmla="*/ 1961880 w 2375026"/>
                  <a:gd name="connsiteY30" fmla="*/ 1914189 h 2093720"/>
                  <a:gd name="connsiteX31" fmla="*/ 1960552 w 2375026"/>
                  <a:gd name="connsiteY31" fmla="*/ 1914104 h 2093720"/>
                  <a:gd name="connsiteX32" fmla="*/ 1963179 w 2375026"/>
                  <a:gd name="connsiteY32" fmla="*/ 1915566 h 2093720"/>
                  <a:gd name="connsiteX33" fmla="*/ 1966018 w 2375026"/>
                  <a:gd name="connsiteY33" fmla="*/ 1918209 h 2093720"/>
                  <a:gd name="connsiteX34" fmla="*/ 1966222 w 2375026"/>
                  <a:gd name="connsiteY34" fmla="*/ 1918769 h 2093720"/>
                  <a:gd name="connsiteX35" fmla="*/ 1964145 w 2375026"/>
                  <a:gd name="connsiteY35" fmla="*/ 1918489 h 2093720"/>
                  <a:gd name="connsiteX36" fmla="*/ 1915918 w 2375026"/>
                  <a:gd name="connsiteY36" fmla="*/ 1916086 h 2093720"/>
                  <a:gd name="connsiteX37" fmla="*/ 1909626 w 2375026"/>
                  <a:gd name="connsiteY37" fmla="*/ 1921736 h 2093720"/>
                  <a:gd name="connsiteX38" fmla="*/ 1919148 w 2375026"/>
                  <a:gd name="connsiteY38" fmla="*/ 1919567 h 2093720"/>
                  <a:gd name="connsiteX39" fmla="*/ 1921700 w 2375026"/>
                  <a:gd name="connsiteY39" fmla="*/ 1924816 h 2093720"/>
                  <a:gd name="connsiteX40" fmla="*/ 1915483 w 2375026"/>
                  <a:gd name="connsiteY40" fmla="*/ 1927911 h 2093720"/>
                  <a:gd name="connsiteX41" fmla="*/ 1918378 w 2375026"/>
                  <a:gd name="connsiteY41" fmla="*/ 1933956 h 2093720"/>
                  <a:gd name="connsiteX42" fmla="*/ 1882751 w 2375026"/>
                  <a:gd name="connsiteY42" fmla="*/ 1951385 h 2093720"/>
                  <a:gd name="connsiteX43" fmla="*/ 1883008 w 2375026"/>
                  <a:gd name="connsiteY43" fmla="*/ 1944782 h 2093720"/>
                  <a:gd name="connsiteX44" fmla="*/ 1882856 w 2375026"/>
                  <a:gd name="connsiteY44" fmla="*/ 1944273 h 2093720"/>
                  <a:gd name="connsiteX45" fmla="*/ 1877883 w 2375026"/>
                  <a:gd name="connsiteY45" fmla="*/ 1943939 h 2093720"/>
                  <a:gd name="connsiteX46" fmla="*/ 1881390 w 2375026"/>
                  <a:gd name="connsiteY46" fmla="*/ 1940329 h 2093720"/>
                  <a:gd name="connsiteX47" fmla="*/ 1881062 w 2375026"/>
                  <a:gd name="connsiteY47" fmla="*/ 1939902 h 2093720"/>
                  <a:gd name="connsiteX48" fmla="*/ 1873275 w 2375026"/>
                  <a:gd name="connsiteY48" fmla="*/ 1943787 h 2093720"/>
                  <a:gd name="connsiteX49" fmla="*/ 1842439 w 2375026"/>
                  <a:gd name="connsiteY49" fmla="*/ 1948074 h 2093720"/>
                  <a:gd name="connsiteX50" fmla="*/ 1818421 w 2375026"/>
                  <a:gd name="connsiteY50" fmla="*/ 1942580 h 2093720"/>
                  <a:gd name="connsiteX51" fmla="*/ 1815281 w 2375026"/>
                  <a:gd name="connsiteY51" fmla="*/ 1941020 h 2093720"/>
                  <a:gd name="connsiteX52" fmla="*/ 1815120 w 2375026"/>
                  <a:gd name="connsiteY52" fmla="*/ 1941538 h 2093720"/>
                  <a:gd name="connsiteX53" fmla="*/ 1810132 w 2375026"/>
                  <a:gd name="connsiteY53" fmla="*/ 1964600 h 2093720"/>
                  <a:gd name="connsiteX54" fmla="*/ 1799468 w 2375026"/>
                  <a:gd name="connsiteY54" fmla="*/ 1992181 h 2093720"/>
                  <a:gd name="connsiteX55" fmla="*/ 1786867 w 2375026"/>
                  <a:gd name="connsiteY55" fmla="*/ 2014730 h 2093720"/>
                  <a:gd name="connsiteX56" fmla="*/ 1784172 w 2375026"/>
                  <a:gd name="connsiteY56" fmla="*/ 2000925 h 2093720"/>
                  <a:gd name="connsiteX57" fmla="*/ 1770924 w 2375026"/>
                  <a:gd name="connsiteY57" fmla="*/ 2013653 h 2093720"/>
                  <a:gd name="connsiteX58" fmla="*/ 1769953 w 2375026"/>
                  <a:gd name="connsiteY58" fmla="*/ 1994665 h 2093720"/>
                  <a:gd name="connsiteX59" fmla="*/ 1758319 w 2375026"/>
                  <a:gd name="connsiteY59" fmla="*/ 2009239 h 2093720"/>
                  <a:gd name="connsiteX60" fmla="*/ 1761660 w 2375026"/>
                  <a:gd name="connsiteY60" fmla="*/ 1972712 h 2093720"/>
                  <a:gd name="connsiteX61" fmla="*/ 1755843 w 2375026"/>
                  <a:gd name="connsiteY61" fmla="*/ 1911061 h 2093720"/>
                  <a:gd name="connsiteX62" fmla="*/ 1762465 w 2375026"/>
                  <a:gd name="connsiteY62" fmla="*/ 1903946 h 2093720"/>
                  <a:gd name="connsiteX63" fmla="*/ 1760722 w 2375026"/>
                  <a:gd name="connsiteY63" fmla="*/ 1902507 h 2093720"/>
                  <a:gd name="connsiteX64" fmla="*/ 1758904 w 2375026"/>
                  <a:gd name="connsiteY64" fmla="*/ 1900262 h 2093720"/>
                  <a:gd name="connsiteX65" fmla="*/ 1758313 w 2375026"/>
                  <a:gd name="connsiteY65" fmla="*/ 1899532 h 2093720"/>
                  <a:gd name="connsiteX66" fmla="*/ 1747802 w 2375026"/>
                  <a:gd name="connsiteY66" fmla="*/ 1899336 h 2093720"/>
                  <a:gd name="connsiteX67" fmla="*/ 1733166 w 2375026"/>
                  <a:gd name="connsiteY67" fmla="*/ 1899608 h 2093720"/>
                  <a:gd name="connsiteX68" fmla="*/ 1726317 w 2375026"/>
                  <a:gd name="connsiteY68" fmla="*/ 1899992 h 2093720"/>
                  <a:gd name="connsiteX69" fmla="*/ 1722868 w 2375026"/>
                  <a:gd name="connsiteY69" fmla="*/ 1903028 h 2093720"/>
                  <a:gd name="connsiteX70" fmla="*/ 1715943 w 2375026"/>
                  <a:gd name="connsiteY70" fmla="*/ 1904139 h 2093720"/>
                  <a:gd name="connsiteX71" fmla="*/ 1715606 w 2375026"/>
                  <a:gd name="connsiteY71" fmla="*/ 1905601 h 2093720"/>
                  <a:gd name="connsiteX72" fmla="*/ 1714040 w 2375026"/>
                  <a:gd name="connsiteY72" fmla="*/ 1905994 h 2093720"/>
                  <a:gd name="connsiteX73" fmla="*/ 1701853 w 2375026"/>
                  <a:gd name="connsiteY73" fmla="*/ 1906398 h 2093720"/>
                  <a:gd name="connsiteX74" fmla="*/ 1701845 w 2375026"/>
                  <a:gd name="connsiteY74" fmla="*/ 1906400 h 2093720"/>
                  <a:gd name="connsiteX75" fmla="*/ 1701840 w 2375026"/>
                  <a:gd name="connsiteY75" fmla="*/ 1906398 h 2093720"/>
                  <a:gd name="connsiteX76" fmla="*/ 1695573 w 2375026"/>
                  <a:gd name="connsiteY76" fmla="*/ 1905581 h 2093720"/>
                  <a:gd name="connsiteX77" fmla="*/ 1693051 w 2375026"/>
                  <a:gd name="connsiteY77" fmla="*/ 1904951 h 2093720"/>
                  <a:gd name="connsiteX78" fmla="*/ 1693731 w 2375026"/>
                  <a:gd name="connsiteY78" fmla="*/ 1903859 h 2093720"/>
                  <a:gd name="connsiteX79" fmla="*/ 1684083 w 2375026"/>
                  <a:gd name="connsiteY79" fmla="*/ 1900839 h 2093720"/>
                  <a:gd name="connsiteX80" fmla="*/ 1684071 w 2375026"/>
                  <a:gd name="connsiteY80" fmla="*/ 1900635 h 2093720"/>
                  <a:gd name="connsiteX81" fmla="*/ 1684060 w 2375026"/>
                  <a:gd name="connsiteY81" fmla="*/ 1900451 h 2093720"/>
                  <a:gd name="connsiteX82" fmla="*/ 1670025 w 2375026"/>
                  <a:gd name="connsiteY82" fmla="*/ 1898111 h 2093720"/>
                  <a:gd name="connsiteX83" fmla="*/ 1663729 w 2375026"/>
                  <a:gd name="connsiteY83" fmla="*/ 1897882 h 2093720"/>
                  <a:gd name="connsiteX84" fmla="*/ 1663339 w 2375026"/>
                  <a:gd name="connsiteY84" fmla="*/ 1897838 h 2093720"/>
                  <a:gd name="connsiteX85" fmla="*/ 1662483 w 2375026"/>
                  <a:gd name="connsiteY85" fmla="*/ 1897452 h 2093720"/>
                  <a:gd name="connsiteX86" fmla="*/ 1669223 w 2375026"/>
                  <a:gd name="connsiteY86" fmla="*/ 1894203 h 2093720"/>
                  <a:gd name="connsiteX87" fmla="*/ 1684320 w 2375026"/>
                  <a:gd name="connsiteY87" fmla="*/ 1889611 h 2093720"/>
                  <a:gd name="connsiteX88" fmla="*/ 1686174 w 2375026"/>
                  <a:gd name="connsiteY88" fmla="*/ 1888419 h 2093720"/>
                  <a:gd name="connsiteX89" fmla="*/ 1686771 w 2375026"/>
                  <a:gd name="connsiteY89" fmla="*/ 1887557 h 2093720"/>
                  <a:gd name="connsiteX90" fmla="*/ 1691945 w 2375026"/>
                  <a:gd name="connsiteY90" fmla="*/ 1880086 h 2093720"/>
                  <a:gd name="connsiteX91" fmla="*/ 1705668 w 2375026"/>
                  <a:gd name="connsiteY91" fmla="*/ 1872613 h 2093720"/>
                  <a:gd name="connsiteX92" fmla="*/ 2173715 w 2375026"/>
                  <a:gd name="connsiteY92" fmla="*/ 1843069 h 2093720"/>
                  <a:gd name="connsiteX93" fmla="*/ 2179892 w 2375026"/>
                  <a:gd name="connsiteY93" fmla="*/ 1864323 h 2093720"/>
                  <a:gd name="connsiteX94" fmla="*/ 2193069 w 2375026"/>
                  <a:gd name="connsiteY94" fmla="*/ 1861927 h 2093720"/>
                  <a:gd name="connsiteX95" fmla="*/ 2195464 w 2375026"/>
                  <a:gd name="connsiteY95" fmla="*/ 1875104 h 2093720"/>
                  <a:gd name="connsiteX96" fmla="*/ 2203904 w 2375026"/>
                  <a:gd name="connsiteY96" fmla="*/ 1877527 h 2093720"/>
                  <a:gd name="connsiteX97" fmla="*/ 2206831 w 2375026"/>
                  <a:gd name="connsiteY97" fmla="*/ 1899144 h 2093720"/>
                  <a:gd name="connsiteX98" fmla="*/ 2215774 w 2375026"/>
                  <a:gd name="connsiteY98" fmla="*/ 1905609 h 2093720"/>
                  <a:gd name="connsiteX99" fmla="*/ 2211037 w 2375026"/>
                  <a:gd name="connsiteY99" fmla="*/ 1920624 h 2093720"/>
                  <a:gd name="connsiteX100" fmla="*/ 2221818 w 2375026"/>
                  <a:gd name="connsiteY100" fmla="*/ 1924217 h 2093720"/>
                  <a:gd name="connsiteX101" fmla="*/ 2221818 w 2375026"/>
                  <a:gd name="connsiteY101" fmla="*/ 1938592 h 2093720"/>
                  <a:gd name="connsiteX102" fmla="*/ 2255057 w 2375026"/>
                  <a:gd name="connsiteY102" fmla="*/ 1990193 h 2093720"/>
                  <a:gd name="connsiteX103" fmla="*/ 2258917 w 2375026"/>
                  <a:gd name="connsiteY103" fmla="*/ 2007369 h 2093720"/>
                  <a:gd name="connsiteX104" fmla="*/ 2262040 w 2375026"/>
                  <a:gd name="connsiteY104" fmla="*/ 2025694 h 2093720"/>
                  <a:gd name="connsiteX105" fmla="*/ 2271462 w 2375026"/>
                  <a:gd name="connsiteY105" fmla="*/ 2026674 h 2093720"/>
                  <a:gd name="connsiteX106" fmla="*/ 2289405 w 2375026"/>
                  <a:gd name="connsiteY106" fmla="*/ 2031184 h 2093720"/>
                  <a:gd name="connsiteX107" fmla="*/ 2308917 w 2375026"/>
                  <a:gd name="connsiteY107" fmla="*/ 2029281 h 2093720"/>
                  <a:gd name="connsiteX108" fmla="*/ 2374789 w 2375026"/>
                  <a:gd name="connsiteY108" fmla="*/ 2048953 h 2093720"/>
                  <a:gd name="connsiteX109" fmla="*/ 2375026 w 2375026"/>
                  <a:gd name="connsiteY109" fmla="*/ 2049815 h 2093720"/>
                  <a:gd name="connsiteX110" fmla="*/ 2372613 w 2375026"/>
                  <a:gd name="connsiteY110" fmla="*/ 2049384 h 2093720"/>
                  <a:gd name="connsiteX111" fmla="*/ 2358308 w 2375026"/>
                  <a:gd name="connsiteY111" fmla="*/ 2047606 h 2093720"/>
                  <a:gd name="connsiteX112" fmla="*/ 2356765 w 2375026"/>
                  <a:gd name="connsiteY112" fmla="*/ 2047475 h 2093720"/>
                  <a:gd name="connsiteX113" fmla="*/ 2359816 w 2375026"/>
                  <a:gd name="connsiteY113" fmla="*/ 2049726 h 2093720"/>
                  <a:gd name="connsiteX114" fmla="*/ 2363114 w 2375026"/>
                  <a:gd name="connsiteY114" fmla="*/ 2053794 h 2093720"/>
                  <a:gd name="connsiteX115" fmla="*/ 2363352 w 2375026"/>
                  <a:gd name="connsiteY115" fmla="*/ 2054657 h 2093720"/>
                  <a:gd name="connsiteX116" fmla="*/ 2360938 w 2375026"/>
                  <a:gd name="connsiteY116" fmla="*/ 2054226 h 2093720"/>
                  <a:gd name="connsiteX117" fmla="*/ 2345926 w 2375026"/>
                  <a:gd name="connsiteY117" fmla="*/ 2052665 h 2093720"/>
                  <a:gd name="connsiteX118" fmla="*/ 2352648 w 2375026"/>
                  <a:gd name="connsiteY118" fmla="*/ 2057398 h 2093720"/>
                  <a:gd name="connsiteX119" fmla="*/ 2352852 w 2375026"/>
                  <a:gd name="connsiteY119" fmla="*/ 2057958 h 2093720"/>
                  <a:gd name="connsiteX120" fmla="*/ 2350774 w 2375026"/>
                  <a:gd name="connsiteY120" fmla="*/ 2057678 h 2093720"/>
                  <a:gd name="connsiteX121" fmla="*/ 2338457 w 2375026"/>
                  <a:gd name="connsiteY121" fmla="*/ 2056523 h 2093720"/>
                  <a:gd name="connsiteX122" fmla="*/ 2337129 w 2375026"/>
                  <a:gd name="connsiteY122" fmla="*/ 2056438 h 2093720"/>
                  <a:gd name="connsiteX123" fmla="*/ 2339756 w 2375026"/>
                  <a:gd name="connsiteY123" fmla="*/ 2057900 h 2093720"/>
                  <a:gd name="connsiteX124" fmla="*/ 2342596 w 2375026"/>
                  <a:gd name="connsiteY124" fmla="*/ 2060543 h 2093720"/>
                  <a:gd name="connsiteX125" fmla="*/ 2342800 w 2375026"/>
                  <a:gd name="connsiteY125" fmla="*/ 2061103 h 2093720"/>
                  <a:gd name="connsiteX126" fmla="*/ 2340722 w 2375026"/>
                  <a:gd name="connsiteY126" fmla="*/ 2060823 h 2093720"/>
                  <a:gd name="connsiteX127" fmla="*/ 2292496 w 2375026"/>
                  <a:gd name="connsiteY127" fmla="*/ 2058420 h 2093720"/>
                  <a:gd name="connsiteX128" fmla="*/ 2286202 w 2375026"/>
                  <a:gd name="connsiteY128" fmla="*/ 2064071 h 2093720"/>
                  <a:gd name="connsiteX129" fmla="*/ 2295725 w 2375026"/>
                  <a:gd name="connsiteY129" fmla="*/ 2061902 h 2093720"/>
                  <a:gd name="connsiteX130" fmla="*/ 2298277 w 2375026"/>
                  <a:gd name="connsiteY130" fmla="*/ 2067152 h 2093720"/>
                  <a:gd name="connsiteX131" fmla="*/ 2292059 w 2375026"/>
                  <a:gd name="connsiteY131" fmla="*/ 2070246 h 2093720"/>
                  <a:gd name="connsiteX132" fmla="*/ 2294954 w 2375026"/>
                  <a:gd name="connsiteY132" fmla="*/ 2076290 h 2093720"/>
                  <a:gd name="connsiteX133" fmla="*/ 2259327 w 2375026"/>
                  <a:gd name="connsiteY133" fmla="*/ 2093720 h 2093720"/>
                  <a:gd name="connsiteX134" fmla="*/ 2259584 w 2375026"/>
                  <a:gd name="connsiteY134" fmla="*/ 2087117 h 2093720"/>
                  <a:gd name="connsiteX135" fmla="*/ 2259432 w 2375026"/>
                  <a:gd name="connsiteY135" fmla="*/ 2086608 h 2093720"/>
                  <a:gd name="connsiteX136" fmla="*/ 2254459 w 2375026"/>
                  <a:gd name="connsiteY136" fmla="*/ 2086273 h 2093720"/>
                  <a:gd name="connsiteX137" fmla="*/ 2257966 w 2375026"/>
                  <a:gd name="connsiteY137" fmla="*/ 2082663 h 2093720"/>
                  <a:gd name="connsiteX138" fmla="*/ 2257638 w 2375026"/>
                  <a:gd name="connsiteY138" fmla="*/ 2082237 h 2093720"/>
                  <a:gd name="connsiteX139" fmla="*/ 2249851 w 2375026"/>
                  <a:gd name="connsiteY139" fmla="*/ 2086121 h 2093720"/>
                  <a:gd name="connsiteX140" fmla="*/ 2219015 w 2375026"/>
                  <a:gd name="connsiteY140" fmla="*/ 2090408 h 2093720"/>
                  <a:gd name="connsiteX141" fmla="*/ 2137298 w 2375026"/>
                  <a:gd name="connsiteY141" fmla="*/ 2044841 h 2093720"/>
                  <a:gd name="connsiteX142" fmla="*/ 2135456 w 2375026"/>
                  <a:gd name="connsiteY142" fmla="*/ 2042566 h 2093720"/>
                  <a:gd name="connsiteX143" fmla="*/ 2134889 w 2375026"/>
                  <a:gd name="connsiteY143" fmla="*/ 2041866 h 2093720"/>
                  <a:gd name="connsiteX144" fmla="*/ 2124378 w 2375026"/>
                  <a:gd name="connsiteY144" fmla="*/ 2041671 h 2093720"/>
                  <a:gd name="connsiteX145" fmla="*/ 2109742 w 2375026"/>
                  <a:gd name="connsiteY145" fmla="*/ 2041943 h 2093720"/>
                  <a:gd name="connsiteX146" fmla="*/ 2102893 w 2375026"/>
                  <a:gd name="connsiteY146" fmla="*/ 2042327 h 2093720"/>
                  <a:gd name="connsiteX147" fmla="*/ 2099444 w 2375026"/>
                  <a:gd name="connsiteY147" fmla="*/ 2045362 h 2093720"/>
                  <a:gd name="connsiteX148" fmla="*/ 2092519 w 2375026"/>
                  <a:gd name="connsiteY148" fmla="*/ 2046473 h 2093720"/>
                  <a:gd name="connsiteX149" fmla="*/ 2092182 w 2375026"/>
                  <a:gd name="connsiteY149" fmla="*/ 2047936 h 2093720"/>
                  <a:gd name="connsiteX150" fmla="*/ 2090616 w 2375026"/>
                  <a:gd name="connsiteY150" fmla="*/ 2048328 h 2093720"/>
                  <a:gd name="connsiteX151" fmla="*/ 2078429 w 2375026"/>
                  <a:gd name="connsiteY151" fmla="*/ 2048733 h 2093720"/>
                  <a:gd name="connsiteX152" fmla="*/ 2078421 w 2375026"/>
                  <a:gd name="connsiteY152" fmla="*/ 2048734 h 2093720"/>
                  <a:gd name="connsiteX153" fmla="*/ 2078415 w 2375026"/>
                  <a:gd name="connsiteY153" fmla="*/ 2048733 h 2093720"/>
                  <a:gd name="connsiteX154" fmla="*/ 2072149 w 2375026"/>
                  <a:gd name="connsiteY154" fmla="*/ 2047916 h 2093720"/>
                  <a:gd name="connsiteX155" fmla="*/ 2069627 w 2375026"/>
                  <a:gd name="connsiteY155" fmla="*/ 2047285 h 2093720"/>
                  <a:gd name="connsiteX156" fmla="*/ 2070307 w 2375026"/>
                  <a:gd name="connsiteY156" fmla="*/ 2046194 h 2093720"/>
                  <a:gd name="connsiteX157" fmla="*/ 2060659 w 2375026"/>
                  <a:gd name="connsiteY157" fmla="*/ 2043173 h 2093720"/>
                  <a:gd name="connsiteX158" fmla="*/ 2060645 w 2375026"/>
                  <a:gd name="connsiteY158" fmla="*/ 2042946 h 2093720"/>
                  <a:gd name="connsiteX159" fmla="*/ 2060636 w 2375026"/>
                  <a:gd name="connsiteY159" fmla="*/ 2042786 h 2093720"/>
                  <a:gd name="connsiteX160" fmla="*/ 2046600 w 2375026"/>
                  <a:gd name="connsiteY160" fmla="*/ 2040446 h 2093720"/>
                  <a:gd name="connsiteX161" fmla="*/ 2040305 w 2375026"/>
                  <a:gd name="connsiteY161" fmla="*/ 2040217 h 2093720"/>
                  <a:gd name="connsiteX162" fmla="*/ 2039915 w 2375026"/>
                  <a:gd name="connsiteY162" fmla="*/ 2040172 h 2093720"/>
                  <a:gd name="connsiteX163" fmla="*/ 2039059 w 2375026"/>
                  <a:gd name="connsiteY163" fmla="*/ 2039787 h 2093720"/>
                  <a:gd name="connsiteX164" fmla="*/ 2045799 w 2375026"/>
                  <a:gd name="connsiteY164" fmla="*/ 2036537 h 2093720"/>
                  <a:gd name="connsiteX165" fmla="*/ 2060896 w 2375026"/>
                  <a:gd name="connsiteY165" fmla="*/ 2031946 h 2093720"/>
                  <a:gd name="connsiteX166" fmla="*/ 2062750 w 2375026"/>
                  <a:gd name="connsiteY166" fmla="*/ 2030754 h 2093720"/>
                  <a:gd name="connsiteX167" fmla="*/ 2068522 w 2375026"/>
                  <a:gd name="connsiteY167" fmla="*/ 2022420 h 2093720"/>
                  <a:gd name="connsiteX168" fmla="*/ 2082245 w 2375026"/>
                  <a:gd name="connsiteY168" fmla="*/ 2014947 h 2093720"/>
                  <a:gd name="connsiteX169" fmla="*/ 2098791 w 2375026"/>
                  <a:gd name="connsiteY169" fmla="*/ 2022223 h 2093720"/>
                  <a:gd name="connsiteX170" fmla="*/ 2101951 w 2375026"/>
                  <a:gd name="connsiteY170" fmla="*/ 2025790 h 2093720"/>
                  <a:gd name="connsiteX171" fmla="*/ 2107383 w 2375026"/>
                  <a:gd name="connsiteY171" fmla="*/ 2024776 h 2093720"/>
                  <a:gd name="connsiteX172" fmla="*/ 2124378 w 2375026"/>
                  <a:gd name="connsiteY172" fmla="*/ 2023779 h 2093720"/>
                  <a:gd name="connsiteX173" fmla="*/ 2133082 w 2375026"/>
                  <a:gd name="connsiteY173" fmla="*/ 2024035 h 2093720"/>
                  <a:gd name="connsiteX174" fmla="*/ 2140014 w 2375026"/>
                  <a:gd name="connsiteY174" fmla="*/ 2024655 h 2093720"/>
                  <a:gd name="connsiteX175" fmla="*/ 2150189 w 2375026"/>
                  <a:gd name="connsiteY175" fmla="*/ 2022949 h 2093720"/>
                  <a:gd name="connsiteX176" fmla="*/ 2159236 w 2375026"/>
                  <a:gd name="connsiteY176" fmla="*/ 2022542 h 2093720"/>
                  <a:gd name="connsiteX177" fmla="*/ 2165809 w 2375026"/>
                  <a:gd name="connsiteY177" fmla="*/ 2002061 h 2093720"/>
                  <a:gd name="connsiteX178" fmla="*/ 2165517 w 2375026"/>
                  <a:gd name="connsiteY178" fmla="*/ 1978123 h 2093720"/>
                  <a:gd name="connsiteX179" fmla="*/ 2145153 w 2375026"/>
                  <a:gd name="connsiteY179" fmla="*/ 1945779 h 2093720"/>
                  <a:gd name="connsiteX180" fmla="*/ 2170309 w 2375026"/>
                  <a:gd name="connsiteY180" fmla="*/ 1846354 h 2093720"/>
                  <a:gd name="connsiteX181" fmla="*/ 2173715 w 2375026"/>
                  <a:gd name="connsiteY181" fmla="*/ 1843069 h 2093720"/>
                  <a:gd name="connsiteX182" fmla="*/ 1379765 w 2375026"/>
                  <a:gd name="connsiteY182" fmla="*/ 1622527 h 2093720"/>
                  <a:gd name="connsiteX183" fmla="*/ 1385942 w 2375026"/>
                  <a:gd name="connsiteY183" fmla="*/ 1643781 h 2093720"/>
                  <a:gd name="connsiteX184" fmla="*/ 1399119 w 2375026"/>
                  <a:gd name="connsiteY184" fmla="*/ 1641385 h 2093720"/>
                  <a:gd name="connsiteX185" fmla="*/ 1401514 w 2375026"/>
                  <a:gd name="connsiteY185" fmla="*/ 1654562 h 2093720"/>
                  <a:gd name="connsiteX186" fmla="*/ 1409954 w 2375026"/>
                  <a:gd name="connsiteY186" fmla="*/ 1656985 h 2093720"/>
                  <a:gd name="connsiteX187" fmla="*/ 1412881 w 2375026"/>
                  <a:gd name="connsiteY187" fmla="*/ 1678602 h 2093720"/>
                  <a:gd name="connsiteX188" fmla="*/ 1421824 w 2375026"/>
                  <a:gd name="connsiteY188" fmla="*/ 1685067 h 2093720"/>
                  <a:gd name="connsiteX189" fmla="*/ 1417087 w 2375026"/>
                  <a:gd name="connsiteY189" fmla="*/ 1700082 h 2093720"/>
                  <a:gd name="connsiteX190" fmla="*/ 1427868 w 2375026"/>
                  <a:gd name="connsiteY190" fmla="*/ 1703675 h 2093720"/>
                  <a:gd name="connsiteX191" fmla="*/ 1427868 w 2375026"/>
                  <a:gd name="connsiteY191" fmla="*/ 1718050 h 2093720"/>
                  <a:gd name="connsiteX192" fmla="*/ 1461107 w 2375026"/>
                  <a:gd name="connsiteY192" fmla="*/ 1769651 h 2093720"/>
                  <a:gd name="connsiteX193" fmla="*/ 1464967 w 2375026"/>
                  <a:gd name="connsiteY193" fmla="*/ 1786827 h 2093720"/>
                  <a:gd name="connsiteX194" fmla="*/ 1468125 w 2375026"/>
                  <a:gd name="connsiteY194" fmla="*/ 1805354 h 2093720"/>
                  <a:gd name="connsiteX195" fmla="*/ 1477512 w 2375026"/>
                  <a:gd name="connsiteY195" fmla="*/ 1806131 h 2093720"/>
                  <a:gd name="connsiteX196" fmla="*/ 1495455 w 2375026"/>
                  <a:gd name="connsiteY196" fmla="*/ 1810641 h 2093720"/>
                  <a:gd name="connsiteX197" fmla="*/ 1514967 w 2375026"/>
                  <a:gd name="connsiteY197" fmla="*/ 1808738 h 2093720"/>
                  <a:gd name="connsiteX198" fmla="*/ 1580839 w 2375026"/>
                  <a:gd name="connsiteY198" fmla="*/ 1828410 h 2093720"/>
                  <a:gd name="connsiteX199" fmla="*/ 1581076 w 2375026"/>
                  <a:gd name="connsiteY199" fmla="*/ 1829272 h 2093720"/>
                  <a:gd name="connsiteX200" fmla="*/ 1578663 w 2375026"/>
                  <a:gd name="connsiteY200" fmla="*/ 1828842 h 2093720"/>
                  <a:gd name="connsiteX201" fmla="*/ 1564358 w 2375026"/>
                  <a:gd name="connsiteY201" fmla="*/ 1827064 h 2093720"/>
                  <a:gd name="connsiteX202" fmla="*/ 1562815 w 2375026"/>
                  <a:gd name="connsiteY202" fmla="*/ 1826932 h 2093720"/>
                  <a:gd name="connsiteX203" fmla="*/ 1565866 w 2375026"/>
                  <a:gd name="connsiteY203" fmla="*/ 1829183 h 2093720"/>
                  <a:gd name="connsiteX204" fmla="*/ 1569164 w 2375026"/>
                  <a:gd name="connsiteY204" fmla="*/ 1833252 h 2093720"/>
                  <a:gd name="connsiteX205" fmla="*/ 1569402 w 2375026"/>
                  <a:gd name="connsiteY205" fmla="*/ 1834114 h 2093720"/>
                  <a:gd name="connsiteX206" fmla="*/ 1566988 w 2375026"/>
                  <a:gd name="connsiteY206" fmla="*/ 1833683 h 2093720"/>
                  <a:gd name="connsiteX207" fmla="*/ 1551976 w 2375026"/>
                  <a:gd name="connsiteY207" fmla="*/ 1832123 h 2093720"/>
                  <a:gd name="connsiteX208" fmla="*/ 1558698 w 2375026"/>
                  <a:gd name="connsiteY208" fmla="*/ 1836855 h 2093720"/>
                  <a:gd name="connsiteX209" fmla="*/ 1558902 w 2375026"/>
                  <a:gd name="connsiteY209" fmla="*/ 1837415 h 2093720"/>
                  <a:gd name="connsiteX210" fmla="*/ 1556824 w 2375026"/>
                  <a:gd name="connsiteY210" fmla="*/ 1837136 h 2093720"/>
                  <a:gd name="connsiteX211" fmla="*/ 1544507 w 2375026"/>
                  <a:gd name="connsiteY211" fmla="*/ 1835981 h 2093720"/>
                  <a:gd name="connsiteX212" fmla="*/ 1543179 w 2375026"/>
                  <a:gd name="connsiteY212" fmla="*/ 1835895 h 2093720"/>
                  <a:gd name="connsiteX213" fmla="*/ 1545806 w 2375026"/>
                  <a:gd name="connsiteY213" fmla="*/ 1837358 h 2093720"/>
                  <a:gd name="connsiteX214" fmla="*/ 1548646 w 2375026"/>
                  <a:gd name="connsiteY214" fmla="*/ 1840000 h 2093720"/>
                  <a:gd name="connsiteX215" fmla="*/ 1548850 w 2375026"/>
                  <a:gd name="connsiteY215" fmla="*/ 1840560 h 2093720"/>
                  <a:gd name="connsiteX216" fmla="*/ 1546772 w 2375026"/>
                  <a:gd name="connsiteY216" fmla="*/ 1840281 h 2093720"/>
                  <a:gd name="connsiteX217" fmla="*/ 1498546 w 2375026"/>
                  <a:gd name="connsiteY217" fmla="*/ 1837877 h 2093720"/>
                  <a:gd name="connsiteX218" fmla="*/ 1492252 w 2375026"/>
                  <a:gd name="connsiteY218" fmla="*/ 1843529 h 2093720"/>
                  <a:gd name="connsiteX219" fmla="*/ 1501775 w 2375026"/>
                  <a:gd name="connsiteY219" fmla="*/ 1841360 h 2093720"/>
                  <a:gd name="connsiteX220" fmla="*/ 1504327 w 2375026"/>
                  <a:gd name="connsiteY220" fmla="*/ 1846609 h 2093720"/>
                  <a:gd name="connsiteX221" fmla="*/ 1498109 w 2375026"/>
                  <a:gd name="connsiteY221" fmla="*/ 1849704 h 2093720"/>
                  <a:gd name="connsiteX222" fmla="*/ 1501004 w 2375026"/>
                  <a:gd name="connsiteY222" fmla="*/ 1855748 h 2093720"/>
                  <a:gd name="connsiteX223" fmla="*/ 1465377 w 2375026"/>
                  <a:gd name="connsiteY223" fmla="*/ 1873177 h 2093720"/>
                  <a:gd name="connsiteX224" fmla="*/ 1465634 w 2375026"/>
                  <a:gd name="connsiteY224" fmla="*/ 1866574 h 2093720"/>
                  <a:gd name="connsiteX225" fmla="*/ 1465482 w 2375026"/>
                  <a:gd name="connsiteY225" fmla="*/ 1866065 h 2093720"/>
                  <a:gd name="connsiteX226" fmla="*/ 1460509 w 2375026"/>
                  <a:gd name="connsiteY226" fmla="*/ 1865731 h 2093720"/>
                  <a:gd name="connsiteX227" fmla="*/ 1464016 w 2375026"/>
                  <a:gd name="connsiteY227" fmla="*/ 1862121 h 2093720"/>
                  <a:gd name="connsiteX228" fmla="*/ 1463688 w 2375026"/>
                  <a:gd name="connsiteY228" fmla="*/ 1861694 h 2093720"/>
                  <a:gd name="connsiteX229" fmla="*/ 1455901 w 2375026"/>
                  <a:gd name="connsiteY229" fmla="*/ 1865579 h 2093720"/>
                  <a:gd name="connsiteX230" fmla="*/ 1425065 w 2375026"/>
                  <a:gd name="connsiteY230" fmla="*/ 1869866 h 2093720"/>
                  <a:gd name="connsiteX231" fmla="*/ 1343348 w 2375026"/>
                  <a:gd name="connsiteY231" fmla="*/ 1824299 h 2093720"/>
                  <a:gd name="connsiteX232" fmla="*/ 1341502 w 2375026"/>
                  <a:gd name="connsiteY232" fmla="*/ 1822018 h 2093720"/>
                  <a:gd name="connsiteX233" fmla="*/ 1340939 w 2375026"/>
                  <a:gd name="connsiteY233" fmla="*/ 1821324 h 2093720"/>
                  <a:gd name="connsiteX234" fmla="*/ 1330428 w 2375026"/>
                  <a:gd name="connsiteY234" fmla="*/ 1821128 h 2093720"/>
                  <a:gd name="connsiteX235" fmla="*/ 1315792 w 2375026"/>
                  <a:gd name="connsiteY235" fmla="*/ 1821400 h 2093720"/>
                  <a:gd name="connsiteX236" fmla="*/ 1308943 w 2375026"/>
                  <a:gd name="connsiteY236" fmla="*/ 1821784 h 2093720"/>
                  <a:gd name="connsiteX237" fmla="*/ 1305494 w 2375026"/>
                  <a:gd name="connsiteY237" fmla="*/ 1824820 h 2093720"/>
                  <a:gd name="connsiteX238" fmla="*/ 1298569 w 2375026"/>
                  <a:gd name="connsiteY238" fmla="*/ 1825931 h 2093720"/>
                  <a:gd name="connsiteX239" fmla="*/ 1298232 w 2375026"/>
                  <a:gd name="connsiteY239" fmla="*/ 1827393 h 2093720"/>
                  <a:gd name="connsiteX240" fmla="*/ 1296666 w 2375026"/>
                  <a:gd name="connsiteY240" fmla="*/ 1827786 h 2093720"/>
                  <a:gd name="connsiteX241" fmla="*/ 1284479 w 2375026"/>
                  <a:gd name="connsiteY241" fmla="*/ 1828190 h 2093720"/>
                  <a:gd name="connsiteX242" fmla="*/ 1284471 w 2375026"/>
                  <a:gd name="connsiteY242" fmla="*/ 1828192 h 2093720"/>
                  <a:gd name="connsiteX243" fmla="*/ 1284466 w 2375026"/>
                  <a:gd name="connsiteY243" fmla="*/ 1828190 h 2093720"/>
                  <a:gd name="connsiteX244" fmla="*/ 1278199 w 2375026"/>
                  <a:gd name="connsiteY244" fmla="*/ 1827373 h 2093720"/>
                  <a:gd name="connsiteX245" fmla="*/ 1275677 w 2375026"/>
                  <a:gd name="connsiteY245" fmla="*/ 1826743 h 2093720"/>
                  <a:gd name="connsiteX246" fmla="*/ 1276357 w 2375026"/>
                  <a:gd name="connsiteY246" fmla="*/ 1825651 h 2093720"/>
                  <a:gd name="connsiteX247" fmla="*/ 1266709 w 2375026"/>
                  <a:gd name="connsiteY247" fmla="*/ 1822631 h 2093720"/>
                  <a:gd name="connsiteX248" fmla="*/ 1266696 w 2375026"/>
                  <a:gd name="connsiteY248" fmla="*/ 1822417 h 2093720"/>
                  <a:gd name="connsiteX249" fmla="*/ 1266686 w 2375026"/>
                  <a:gd name="connsiteY249" fmla="*/ 1822243 h 2093720"/>
                  <a:gd name="connsiteX250" fmla="*/ 1252650 w 2375026"/>
                  <a:gd name="connsiteY250" fmla="*/ 1819903 h 2093720"/>
                  <a:gd name="connsiteX251" fmla="*/ 1246355 w 2375026"/>
                  <a:gd name="connsiteY251" fmla="*/ 1819674 h 2093720"/>
                  <a:gd name="connsiteX252" fmla="*/ 1245965 w 2375026"/>
                  <a:gd name="connsiteY252" fmla="*/ 1819630 h 2093720"/>
                  <a:gd name="connsiteX253" fmla="*/ 1245109 w 2375026"/>
                  <a:gd name="connsiteY253" fmla="*/ 1819244 h 2093720"/>
                  <a:gd name="connsiteX254" fmla="*/ 1251849 w 2375026"/>
                  <a:gd name="connsiteY254" fmla="*/ 1815995 h 2093720"/>
                  <a:gd name="connsiteX255" fmla="*/ 1266946 w 2375026"/>
                  <a:gd name="connsiteY255" fmla="*/ 1811403 h 2093720"/>
                  <a:gd name="connsiteX256" fmla="*/ 1268800 w 2375026"/>
                  <a:gd name="connsiteY256" fmla="*/ 1810211 h 2093720"/>
                  <a:gd name="connsiteX257" fmla="*/ 1269470 w 2375026"/>
                  <a:gd name="connsiteY257" fmla="*/ 1809244 h 2093720"/>
                  <a:gd name="connsiteX258" fmla="*/ 1274571 w 2375026"/>
                  <a:gd name="connsiteY258" fmla="*/ 1801878 h 2093720"/>
                  <a:gd name="connsiteX259" fmla="*/ 1288295 w 2375026"/>
                  <a:gd name="connsiteY259" fmla="*/ 1794405 h 2093720"/>
                  <a:gd name="connsiteX260" fmla="*/ 1304841 w 2375026"/>
                  <a:gd name="connsiteY260" fmla="*/ 1801681 h 2093720"/>
                  <a:gd name="connsiteX261" fmla="*/ 1308001 w 2375026"/>
                  <a:gd name="connsiteY261" fmla="*/ 1805248 h 2093720"/>
                  <a:gd name="connsiteX262" fmla="*/ 1313433 w 2375026"/>
                  <a:gd name="connsiteY262" fmla="*/ 1804234 h 2093720"/>
                  <a:gd name="connsiteX263" fmla="*/ 1330428 w 2375026"/>
                  <a:gd name="connsiteY263" fmla="*/ 1803237 h 2093720"/>
                  <a:gd name="connsiteX264" fmla="*/ 1339132 w 2375026"/>
                  <a:gd name="connsiteY264" fmla="*/ 1803492 h 2093720"/>
                  <a:gd name="connsiteX265" fmla="*/ 1346064 w 2375026"/>
                  <a:gd name="connsiteY265" fmla="*/ 1804112 h 2093720"/>
                  <a:gd name="connsiteX266" fmla="*/ 1356239 w 2375026"/>
                  <a:gd name="connsiteY266" fmla="*/ 1802407 h 2093720"/>
                  <a:gd name="connsiteX267" fmla="*/ 1365286 w 2375026"/>
                  <a:gd name="connsiteY267" fmla="*/ 1802000 h 2093720"/>
                  <a:gd name="connsiteX268" fmla="*/ 1371859 w 2375026"/>
                  <a:gd name="connsiteY268" fmla="*/ 1781519 h 2093720"/>
                  <a:gd name="connsiteX269" fmla="*/ 1371567 w 2375026"/>
                  <a:gd name="connsiteY269" fmla="*/ 1757581 h 2093720"/>
                  <a:gd name="connsiteX270" fmla="*/ 1351203 w 2375026"/>
                  <a:gd name="connsiteY270" fmla="*/ 1725237 h 2093720"/>
                  <a:gd name="connsiteX271" fmla="*/ 1376359 w 2375026"/>
                  <a:gd name="connsiteY271" fmla="*/ 1625812 h 2093720"/>
                  <a:gd name="connsiteX272" fmla="*/ 1379765 w 2375026"/>
                  <a:gd name="connsiteY272" fmla="*/ 1622527 h 2093720"/>
                  <a:gd name="connsiteX273" fmla="*/ 906817 w 2375026"/>
                  <a:gd name="connsiteY273" fmla="*/ 1603062 h 2093720"/>
                  <a:gd name="connsiteX274" fmla="*/ 923364 w 2375026"/>
                  <a:gd name="connsiteY274" fmla="*/ 1610338 h 2093720"/>
                  <a:gd name="connsiteX275" fmla="*/ 926523 w 2375026"/>
                  <a:gd name="connsiteY275" fmla="*/ 1613905 h 2093720"/>
                  <a:gd name="connsiteX276" fmla="*/ 931956 w 2375026"/>
                  <a:gd name="connsiteY276" fmla="*/ 1612891 h 2093720"/>
                  <a:gd name="connsiteX277" fmla="*/ 948951 w 2375026"/>
                  <a:gd name="connsiteY277" fmla="*/ 1611894 h 2093720"/>
                  <a:gd name="connsiteX278" fmla="*/ 957654 w 2375026"/>
                  <a:gd name="connsiteY278" fmla="*/ 1612149 h 2093720"/>
                  <a:gd name="connsiteX279" fmla="*/ 964587 w 2375026"/>
                  <a:gd name="connsiteY279" fmla="*/ 1612769 h 2093720"/>
                  <a:gd name="connsiteX280" fmla="*/ 974761 w 2375026"/>
                  <a:gd name="connsiteY280" fmla="*/ 1611064 h 2093720"/>
                  <a:gd name="connsiteX281" fmla="*/ 1004163 w 2375026"/>
                  <a:gd name="connsiteY281" fmla="*/ 1609743 h 2093720"/>
                  <a:gd name="connsiteX282" fmla="*/ 1007102 w 2375026"/>
                  <a:gd name="connsiteY282" fmla="*/ 1609399 h 2093720"/>
                  <a:gd name="connsiteX283" fmla="*/ 1053700 w 2375026"/>
                  <a:gd name="connsiteY283" fmla="*/ 1610267 h 2093720"/>
                  <a:gd name="connsiteX284" fmla="*/ 1055792 w 2375026"/>
                  <a:gd name="connsiteY284" fmla="*/ 1611454 h 2093720"/>
                  <a:gd name="connsiteX285" fmla="*/ 1096034 w 2375026"/>
                  <a:gd name="connsiteY285" fmla="*/ 1614788 h 2093720"/>
                  <a:gd name="connsiteX286" fmla="*/ 1113978 w 2375026"/>
                  <a:gd name="connsiteY286" fmla="*/ 1619298 h 2093720"/>
                  <a:gd name="connsiteX287" fmla="*/ 1133488 w 2375026"/>
                  <a:gd name="connsiteY287" fmla="*/ 1617396 h 2093720"/>
                  <a:gd name="connsiteX288" fmla="*/ 1199361 w 2375026"/>
                  <a:gd name="connsiteY288" fmla="*/ 1637068 h 2093720"/>
                  <a:gd name="connsiteX289" fmla="*/ 1199598 w 2375026"/>
                  <a:gd name="connsiteY289" fmla="*/ 1637930 h 2093720"/>
                  <a:gd name="connsiteX290" fmla="*/ 1197184 w 2375026"/>
                  <a:gd name="connsiteY290" fmla="*/ 1637499 h 2093720"/>
                  <a:gd name="connsiteX291" fmla="*/ 1182879 w 2375026"/>
                  <a:gd name="connsiteY291" fmla="*/ 1635721 h 2093720"/>
                  <a:gd name="connsiteX292" fmla="*/ 1181337 w 2375026"/>
                  <a:gd name="connsiteY292" fmla="*/ 1635590 h 2093720"/>
                  <a:gd name="connsiteX293" fmla="*/ 1184388 w 2375026"/>
                  <a:gd name="connsiteY293" fmla="*/ 1637841 h 2093720"/>
                  <a:gd name="connsiteX294" fmla="*/ 1187686 w 2375026"/>
                  <a:gd name="connsiteY294" fmla="*/ 1641909 h 2093720"/>
                  <a:gd name="connsiteX295" fmla="*/ 1187923 w 2375026"/>
                  <a:gd name="connsiteY295" fmla="*/ 1642772 h 2093720"/>
                  <a:gd name="connsiteX296" fmla="*/ 1185509 w 2375026"/>
                  <a:gd name="connsiteY296" fmla="*/ 1642341 h 2093720"/>
                  <a:gd name="connsiteX297" fmla="*/ 1170497 w 2375026"/>
                  <a:gd name="connsiteY297" fmla="*/ 1640780 h 2093720"/>
                  <a:gd name="connsiteX298" fmla="*/ 1177219 w 2375026"/>
                  <a:gd name="connsiteY298" fmla="*/ 1645513 h 2093720"/>
                  <a:gd name="connsiteX299" fmla="*/ 1177423 w 2375026"/>
                  <a:gd name="connsiteY299" fmla="*/ 1646073 h 2093720"/>
                  <a:gd name="connsiteX300" fmla="*/ 1175345 w 2375026"/>
                  <a:gd name="connsiteY300" fmla="*/ 1645793 h 2093720"/>
                  <a:gd name="connsiteX301" fmla="*/ 1163029 w 2375026"/>
                  <a:gd name="connsiteY301" fmla="*/ 1644638 h 2093720"/>
                  <a:gd name="connsiteX302" fmla="*/ 1161701 w 2375026"/>
                  <a:gd name="connsiteY302" fmla="*/ 1644553 h 2093720"/>
                  <a:gd name="connsiteX303" fmla="*/ 1164328 w 2375026"/>
                  <a:gd name="connsiteY303" fmla="*/ 1646015 h 2093720"/>
                  <a:gd name="connsiteX304" fmla="*/ 1167167 w 2375026"/>
                  <a:gd name="connsiteY304" fmla="*/ 1648658 h 2093720"/>
                  <a:gd name="connsiteX305" fmla="*/ 1167371 w 2375026"/>
                  <a:gd name="connsiteY305" fmla="*/ 1649218 h 2093720"/>
                  <a:gd name="connsiteX306" fmla="*/ 1165293 w 2375026"/>
                  <a:gd name="connsiteY306" fmla="*/ 1648938 h 2093720"/>
                  <a:gd name="connsiteX307" fmla="*/ 1117067 w 2375026"/>
                  <a:gd name="connsiteY307" fmla="*/ 1646535 h 2093720"/>
                  <a:gd name="connsiteX308" fmla="*/ 1110775 w 2375026"/>
                  <a:gd name="connsiteY308" fmla="*/ 1652185 h 2093720"/>
                  <a:gd name="connsiteX309" fmla="*/ 1120297 w 2375026"/>
                  <a:gd name="connsiteY309" fmla="*/ 1650016 h 2093720"/>
                  <a:gd name="connsiteX310" fmla="*/ 1122849 w 2375026"/>
                  <a:gd name="connsiteY310" fmla="*/ 1655265 h 2093720"/>
                  <a:gd name="connsiteX311" fmla="*/ 1116632 w 2375026"/>
                  <a:gd name="connsiteY311" fmla="*/ 1658360 h 2093720"/>
                  <a:gd name="connsiteX312" fmla="*/ 1119526 w 2375026"/>
                  <a:gd name="connsiteY312" fmla="*/ 1664405 h 2093720"/>
                  <a:gd name="connsiteX313" fmla="*/ 1083900 w 2375026"/>
                  <a:gd name="connsiteY313" fmla="*/ 1681834 h 2093720"/>
                  <a:gd name="connsiteX314" fmla="*/ 1084157 w 2375026"/>
                  <a:gd name="connsiteY314" fmla="*/ 1675231 h 2093720"/>
                  <a:gd name="connsiteX315" fmla="*/ 1084005 w 2375026"/>
                  <a:gd name="connsiteY315" fmla="*/ 1674722 h 2093720"/>
                  <a:gd name="connsiteX316" fmla="*/ 1079032 w 2375026"/>
                  <a:gd name="connsiteY316" fmla="*/ 1674388 h 2093720"/>
                  <a:gd name="connsiteX317" fmla="*/ 1082539 w 2375026"/>
                  <a:gd name="connsiteY317" fmla="*/ 1670778 h 2093720"/>
                  <a:gd name="connsiteX318" fmla="*/ 1082210 w 2375026"/>
                  <a:gd name="connsiteY318" fmla="*/ 1670351 h 2093720"/>
                  <a:gd name="connsiteX319" fmla="*/ 1074423 w 2375026"/>
                  <a:gd name="connsiteY319" fmla="*/ 1674236 h 2093720"/>
                  <a:gd name="connsiteX320" fmla="*/ 1043587 w 2375026"/>
                  <a:gd name="connsiteY320" fmla="*/ 1678523 h 2093720"/>
                  <a:gd name="connsiteX321" fmla="*/ 1019569 w 2375026"/>
                  <a:gd name="connsiteY321" fmla="*/ 1673029 h 2093720"/>
                  <a:gd name="connsiteX322" fmla="*/ 1016430 w 2375026"/>
                  <a:gd name="connsiteY322" fmla="*/ 1671469 h 2093720"/>
                  <a:gd name="connsiteX323" fmla="*/ 1016269 w 2375026"/>
                  <a:gd name="connsiteY323" fmla="*/ 1671987 h 2093720"/>
                  <a:gd name="connsiteX324" fmla="*/ 1011280 w 2375026"/>
                  <a:gd name="connsiteY324" fmla="*/ 1695049 h 2093720"/>
                  <a:gd name="connsiteX325" fmla="*/ 1000616 w 2375026"/>
                  <a:gd name="connsiteY325" fmla="*/ 1722630 h 2093720"/>
                  <a:gd name="connsiteX326" fmla="*/ 988016 w 2375026"/>
                  <a:gd name="connsiteY326" fmla="*/ 1745179 h 2093720"/>
                  <a:gd name="connsiteX327" fmla="*/ 985321 w 2375026"/>
                  <a:gd name="connsiteY327" fmla="*/ 1731374 h 2093720"/>
                  <a:gd name="connsiteX328" fmla="*/ 972072 w 2375026"/>
                  <a:gd name="connsiteY328" fmla="*/ 1744102 h 2093720"/>
                  <a:gd name="connsiteX329" fmla="*/ 971102 w 2375026"/>
                  <a:gd name="connsiteY329" fmla="*/ 1725114 h 2093720"/>
                  <a:gd name="connsiteX330" fmla="*/ 959467 w 2375026"/>
                  <a:gd name="connsiteY330" fmla="*/ 1739688 h 2093720"/>
                  <a:gd name="connsiteX331" fmla="*/ 962808 w 2375026"/>
                  <a:gd name="connsiteY331" fmla="*/ 1703161 h 2093720"/>
                  <a:gd name="connsiteX332" fmla="*/ 956992 w 2375026"/>
                  <a:gd name="connsiteY332" fmla="*/ 1641510 h 2093720"/>
                  <a:gd name="connsiteX333" fmla="*/ 963614 w 2375026"/>
                  <a:gd name="connsiteY333" fmla="*/ 1634395 h 2093720"/>
                  <a:gd name="connsiteX334" fmla="*/ 961871 w 2375026"/>
                  <a:gd name="connsiteY334" fmla="*/ 1632956 h 2093720"/>
                  <a:gd name="connsiteX335" fmla="*/ 960045 w 2375026"/>
                  <a:gd name="connsiteY335" fmla="*/ 1630700 h 2093720"/>
                  <a:gd name="connsiteX336" fmla="*/ 959462 w 2375026"/>
                  <a:gd name="connsiteY336" fmla="*/ 1629981 h 2093720"/>
                  <a:gd name="connsiteX337" fmla="*/ 948951 w 2375026"/>
                  <a:gd name="connsiteY337" fmla="*/ 1629785 h 2093720"/>
                  <a:gd name="connsiteX338" fmla="*/ 934315 w 2375026"/>
                  <a:gd name="connsiteY338" fmla="*/ 1630057 h 2093720"/>
                  <a:gd name="connsiteX339" fmla="*/ 927466 w 2375026"/>
                  <a:gd name="connsiteY339" fmla="*/ 1630441 h 2093720"/>
                  <a:gd name="connsiteX340" fmla="*/ 924017 w 2375026"/>
                  <a:gd name="connsiteY340" fmla="*/ 1633477 h 2093720"/>
                  <a:gd name="connsiteX341" fmla="*/ 917092 w 2375026"/>
                  <a:gd name="connsiteY341" fmla="*/ 1634587 h 2093720"/>
                  <a:gd name="connsiteX342" fmla="*/ 916755 w 2375026"/>
                  <a:gd name="connsiteY342" fmla="*/ 1636050 h 2093720"/>
                  <a:gd name="connsiteX343" fmla="*/ 915189 w 2375026"/>
                  <a:gd name="connsiteY343" fmla="*/ 1636443 h 2093720"/>
                  <a:gd name="connsiteX344" fmla="*/ 903002 w 2375026"/>
                  <a:gd name="connsiteY344" fmla="*/ 1636847 h 2093720"/>
                  <a:gd name="connsiteX345" fmla="*/ 902994 w 2375026"/>
                  <a:gd name="connsiteY345" fmla="*/ 1636849 h 2093720"/>
                  <a:gd name="connsiteX346" fmla="*/ 902988 w 2375026"/>
                  <a:gd name="connsiteY346" fmla="*/ 1636847 h 2093720"/>
                  <a:gd name="connsiteX347" fmla="*/ 896721 w 2375026"/>
                  <a:gd name="connsiteY347" fmla="*/ 1636030 h 2093720"/>
                  <a:gd name="connsiteX348" fmla="*/ 894200 w 2375026"/>
                  <a:gd name="connsiteY348" fmla="*/ 1635400 h 2093720"/>
                  <a:gd name="connsiteX349" fmla="*/ 894880 w 2375026"/>
                  <a:gd name="connsiteY349" fmla="*/ 1634308 h 2093720"/>
                  <a:gd name="connsiteX350" fmla="*/ 885232 w 2375026"/>
                  <a:gd name="connsiteY350" fmla="*/ 1631288 h 2093720"/>
                  <a:gd name="connsiteX351" fmla="*/ 885232 w 2375026"/>
                  <a:gd name="connsiteY351" fmla="*/ 1631277 h 2093720"/>
                  <a:gd name="connsiteX352" fmla="*/ 885208 w 2375026"/>
                  <a:gd name="connsiteY352" fmla="*/ 1630900 h 2093720"/>
                  <a:gd name="connsiteX353" fmla="*/ 871173 w 2375026"/>
                  <a:gd name="connsiteY353" fmla="*/ 1628560 h 2093720"/>
                  <a:gd name="connsiteX354" fmla="*/ 864878 w 2375026"/>
                  <a:gd name="connsiteY354" fmla="*/ 1628331 h 2093720"/>
                  <a:gd name="connsiteX355" fmla="*/ 864488 w 2375026"/>
                  <a:gd name="connsiteY355" fmla="*/ 1628287 h 2093720"/>
                  <a:gd name="connsiteX356" fmla="*/ 863631 w 2375026"/>
                  <a:gd name="connsiteY356" fmla="*/ 1627901 h 2093720"/>
                  <a:gd name="connsiteX357" fmla="*/ 870372 w 2375026"/>
                  <a:gd name="connsiteY357" fmla="*/ 1624652 h 2093720"/>
                  <a:gd name="connsiteX358" fmla="*/ 885468 w 2375026"/>
                  <a:gd name="connsiteY358" fmla="*/ 1620060 h 2093720"/>
                  <a:gd name="connsiteX359" fmla="*/ 887322 w 2375026"/>
                  <a:gd name="connsiteY359" fmla="*/ 1618869 h 2093720"/>
                  <a:gd name="connsiteX360" fmla="*/ 893094 w 2375026"/>
                  <a:gd name="connsiteY360" fmla="*/ 1610535 h 2093720"/>
                  <a:gd name="connsiteX361" fmla="*/ 906817 w 2375026"/>
                  <a:gd name="connsiteY361" fmla="*/ 1603062 h 2093720"/>
                  <a:gd name="connsiteX362" fmla="*/ 556409 w 2375026"/>
                  <a:gd name="connsiteY362" fmla="*/ 1328472 h 2093720"/>
                  <a:gd name="connsiteX363" fmla="*/ 562586 w 2375026"/>
                  <a:gd name="connsiteY363" fmla="*/ 1349726 h 2093720"/>
                  <a:gd name="connsiteX364" fmla="*/ 575762 w 2375026"/>
                  <a:gd name="connsiteY364" fmla="*/ 1347330 h 2093720"/>
                  <a:gd name="connsiteX365" fmla="*/ 578158 w 2375026"/>
                  <a:gd name="connsiteY365" fmla="*/ 1360507 h 2093720"/>
                  <a:gd name="connsiteX366" fmla="*/ 586598 w 2375026"/>
                  <a:gd name="connsiteY366" fmla="*/ 1362930 h 2093720"/>
                  <a:gd name="connsiteX367" fmla="*/ 589524 w 2375026"/>
                  <a:gd name="connsiteY367" fmla="*/ 1384547 h 2093720"/>
                  <a:gd name="connsiteX368" fmla="*/ 598467 w 2375026"/>
                  <a:gd name="connsiteY368" fmla="*/ 1391012 h 2093720"/>
                  <a:gd name="connsiteX369" fmla="*/ 593731 w 2375026"/>
                  <a:gd name="connsiteY369" fmla="*/ 1406027 h 2093720"/>
                  <a:gd name="connsiteX370" fmla="*/ 604512 w 2375026"/>
                  <a:gd name="connsiteY370" fmla="*/ 1409620 h 2093720"/>
                  <a:gd name="connsiteX371" fmla="*/ 604512 w 2375026"/>
                  <a:gd name="connsiteY371" fmla="*/ 1423995 h 2093720"/>
                  <a:gd name="connsiteX372" fmla="*/ 637751 w 2375026"/>
                  <a:gd name="connsiteY372" fmla="*/ 1475596 h 2093720"/>
                  <a:gd name="connsiteX373" fmla="*/ 641611 w 2375026"/>
                  <a:gd name="connsiteY373" fmla="*/ 1492772 h 2093720"/>
                  <a:gd name="connsiteX374" fmla="*/ 644769 w 2375026"/>
                  <a:gd name="connsiteY374" fmla="*/ 1511299 h 2093720"/>
                  <a:gd name="connsiteX375" fmla="*/ 654156 w 2375026"/>
                  <a:gd name="connsiteY375" fmla="*/ 1512076 h 2093720"/>
                  <a:gd name="connsiteX376" fmla="*/ 672099 w 2375026"/>
                  <a:gd name="connsiteY376" fmla="*/ 1516586 h 2093720"/>
                  <a:gd name="connsiteX377" fmla="*/ 691610 w 2375026"/>
                  <a:gd name="connsiteY377" fmla="*/ 1514683 h 2093720"/>
                  <a:gd name="connsiteX378" fmla="*/ 757483 w 2375026"/>
                  <a:gd name="connsiteY378" fmla="*/ 1534355 h 2093720"/>
                  <a:gd name="connsiteX379" fmla="*/ 757720 w 2375026"/>
                  <a:gd name="connsiteY379" fmla="*/ 1535217 h 2093720"/>
                  <a:gd name="connsiteX380" fmla="*/ 755307 w 2375026"/>
                  <a:gd name="connsiteY380" fmla="*/ 1534787 h 2093720"/>
                  <a:gd name="connsiteX381" fmla="*/ 741001 w 2375026"/>
                  <a:gd name="connsiteY381" fmla="*/ 1533009 h 2093720"/>
                  <a:gd name="connsiteX382" fmla="*/ 739459 w 2375026"/>
                  <a:gd name="connsiteY382" fmla="*/ 1532877 h 2093720"/>
                  <a:gd name="connsiteX383" fmla="*/ 742510 w 2375026"/>
                  <a:gd name="connsiteY383" fmla="*/ 1535128 h 2093720"/>
                  <a:gd name="connsiteX384" fmla="*/ 745808 w 2375026"/>
                  <a:gd name="connsiteY384" fmla="*/ 1539197 h 2093720"/>
                  <a:gd name="connsiteX385" fmla="*/ 746045 w 2375026"/>
                  <a:gd name="connsiteY385" fmla="*/ 1540059 h 2093720"/>
                  <a:gd name="connsiteX386" fmla="*/ 743632 w 2375026"/>
                  <a:gd name="connsiteY386" fmla="*/ 1539628 h 2093720"/>
                  <a:gd name="connsiteX387" fmla="*/ 728620 w 2375026"/>
                  <a:gd name="connsiteY387" fmla="*/ 1538068 h 2093720"/>
                  <a:gd name="connsiteX388" fmla="*/ 735341 w 2375026"/>
                  <a:gd name="connsiteY388" fmla="*/ 1542800 h 2093720"/>
                  <a:gd name="connsiteX389" fmla="*/ 735546 w 2375026"/>
                  <a:gd name="connsiteY389" fmla="*/ 1543360 h 2093720"/>
                  <a:gd name="connsiteX390" fmla="*/ 733468 w 2375026"/>
                  <a:gd name="connsiteY390" fmla="*/ 1543081 h 2093720"/>
                  <a:gd name="connsiteX391" fmla="*/ 721151 w 2375026"/>
                  <a:gd name="connsiteY391" fmla="*/ 1541926 h 2093720"/>
                  <a:gd name="connsiteX392" fmla="*/ 719823 w 2375026"/>
                  <a:gd name="connsiteY392" fmla="*/ 1541840 h 2093720"/>
                  <a:gd name="connsiteX393" fmla="*/ 722450 w 2375026"/>
                  <a:gd name="connsiteY393" fmla="*/ 1543303 h 2093720"/>
                  <a:gd name="connsiteX394" fmla="*/ 725289 w 2375026"/>
                  <a:gd name="connsiteY394" fmla="*/ 1545945 h 2093720"/>
                  <a:gd name="connsiteX395" fmla="*/ 725494 w 2375026"/>
                  <a:gd name="connsiteY395" fmla="*/ 1546505 h 2093720"/>
                  <a:gd name="connsiteX396" fmla="*/ 723416 w 2375026"/>
                  <a:gd name="connsiteY396" fmla="*/ 1546226 h 2093720"/>
                  <a:gd name="connsiteX397" fmla="*/ 675190 w 2375026"/>
                  <a:gd name="connsiteY397" fmla="*/ 1543822 h 2093720"/>
                  <a:gd name="connsiteX398" fmla="*/ 668896 w 2375026"/>
                  <a:gd name="connsiteY398" fmla="*/ 1549474 h 2093720"/>
                  <a:gd name="connsiteX399" fmla="*/ 678418 w 2375026"/>
                  <a:gd name="connsiteY399" fmla="*/ 1547305 h 2093720"/>
                  <a:gd name="connsiteX400" fmla="*/ 680971 w 2375026"/>
                  <a:gd name="connsiteY400" fmla="*/ 1552554 h 2093720"/>
                  <a:gd name="connsiteX401" fmla="*/ 674754 w 2375026"/>
                  <a:gd name="connsiteY401" fmla="*/ 1555649 h 2093720"/>
                  <a:gd name="connsiteX402" fmla="*/ 677647 w 2375026"/>
                  <a:gd name="connsiteY402" fmla="*/ 1561693 h 2093720"/>
                  <a:gd name="connsiteX403" fmla="*/ 642021 w 2375026"/>
                  <a:gd name="connsiteY403" fmla="*/ 1579122 h 2093720"/>
                  <a:gd name="connsiteX404" fmla="*/ 642278 w 2375026"/>
                  <a:gd name="connsiteY404" fmla="*/ 1572519 h 2093720"/>
                  <a:gd name="connsiteX405" fmla="*/ 642126 w 2375026"/>
                  <a:gd name="connsiteY405" fmla="*/ 1572010 h 2093720"/>
                  <a:gd name="connsiteX406" fmla="*/ 637153 w 2375026"/>
                  <a:gd name="connsiteY406" fmla="*/ 1571676 h 2093720"/>
                  <a:gd name="connsiteX407" fmla="*/ 640660 w 2375026"/>
                  <a:gd name="connsiteY407" fmla="*/ 1568066 h 2093720"/>
                  <a:gd name="connsiteX408" fmla="*/ 640332 w 2375026"/>
                  <a:gd name="connsiteY408" fmla="*/ 1567639 h 2093720"/>
                  <a:gd name="connsiteX409" fmla="*/ 632545 w 2375026"/>
                  <a:gd name="connsiteY409" fmla="*/ 1571524 h 2093720"/>
                  <a:gd name="connsiteX410" fmla="*/ 601709 w 2375026"/>
                  <a:gd name="connsiteY410" fmla="*/ 1575811 h 2093720"/>
                  <a:gd name="connsiteX411" fmla="*/ 519992 w 2375026"/>
                  <a:gd name="connsiteY411" fmla="*/ 1530244 h 2093720"/>
                  <a:gd name="connsiteX412" fmla="*/ 518415 w 2375026"/>
                  <a:gd name="connsiteY412" fmla="*/ 1528297 h 2093720"/>
                  <a:gd name="connsiteX413" fmla="*/ 517583 w 2375026"/>
                  <a:gd name="connsiteY413" fmla="*/ 1527269 h 2093720"/>
                  <a:gd name="connsiteX414" fmla="*/ 507072 w 2375026"/>
                  <a:gd name="connsiteY414" fmla="*/ 1527073 h 2093720"/>
                  <a:gd name="connsiteX415" fmla="*/ 492436 w 2375026"/>
                  <a:gd name="connsiteY415" fmla="*/ 1527345 h 2093720"/>
                  <a:gd name="connsiteX416" fmla="*/ 485587 w 2375026"/>
                  <a:gd name="connsiteY416" fmla="*/ 1527729 h 2093720"/>
                  <a:gd name="connsiteX417" fmla="*/ 482138 w 2375026"/>
                  <a:gd name="connsiteY417" fmla="*/ 1530765 h 2093720"/>
                  <a:gd name="connsiteX418" fmla="*/ 475213 w 2375026"/>
                  <a:gd name="connsiteY418" fmla="*/ 1531875 h 2093720"/>
                  <a:gd name="connsiteX419" fmla="*/ 474876 w 2375026"/>
                  <a:gd name="connsiteY419" fmla="*/ 1533338 h 2093720"/>
                  <a:gd name="connsiteX420" fmla="*/ 473310 w 2375026"/>
                  <a:gd name="connsiteY420" fmla="*/ 1533731 h 2093720"/>
                  <a:gd name="connsiteX421" fmla="*/ 461123 w 2375026"/>
                  <a:gd name="connsiteY421" fmla="*/ 1534135 h 2093720"/>
                  <a:gd name="connsiteX422" fmla="*/ 461115 w 2375026"/>
                  <a:gd name="connsiteY422" fmla="*/ 1534137 h 2093720"/>
                  <a:gd name="connsiteX423" fmla="*/ 461109 w 2375026"/>
                  <a:gd name="connsiteY423" fmla="*/ 1534135 h 2093720"/>
                  <a:gd name="connsiteX424" fmla="*/ 454842 w 2375026"/>
                  <a:gd name="connsiteY424" fmla="*/ 1533318 h 2093720"/>
                  <a:gd name="connsiteX425" fmla="*/ 452321 w 2375026"/>
                  <a:gd name="connsiteY425" fmla="*/ 1532688 h 2093720"/>
                  <a:gd name="connsiteX426" fmla="*/ 453001 w 2375026"/>
                  <a:gd name="connsiteY426" fmla="*/ 1531596 h 2093720"/>
                  <a:gd name="connsiteX427" fmla="*/ 443353 w 2375026"/>
                  <a:gd name="connsiteY427" fmla="*/ 1528576 h 2093720"/>
                  <a:gd name="connsiteX428" fmla="*/ 443350 w 2375026"/>
                  <a:gd name="connsiteY428" fmla="*/ 1528529 h 2093720"/>
                  <a:gd name="connsiteX429" fmla="*/ 443330 w 2375026"/>
                  <a:gd name="connsiteY429" fmla="*/ 1528188 h 2093720"/>
                  <a:gd name="connsiteX430" fmla="*/ 429294 w 2375026"/>
                  <a:gd name="connsiteY430" fmla="*/ 1525848 h 2093720"/>
                  <a:gd name="connsiteX431" fmla="*/ 422999 w 2375026"/>
                  <a:gd name="connsiteY431" fmla="*/ 1525619 h 2093720"/>
                  <a:gd name="connsiteX432" fmla="*/ 422609 w 2375026"/>
                  <a:gd name="connsiteY432" fmla="*/ 1525575 h 2093720"/>
                  <a:gd name="connsiteX433" fmla="*/ 421752 w 2375026"/>
                  <a:gd name="connsiteY433" fmla="*/ 1525189 h 2093720"/>
                  <a:gd name="connsiteX434" fmla="*/ 428493 w 2375026"/>
                  <a:gd name="connsiteY434" fmla="*/ 1521940 h 2093720"/>
                  <a:gd name="connsiteX435" fmla="*/ 443589 w 2375026"/>
                  <a:gd name="connsiteY435" fmla="*/ 1517348 h 2093720"/>
                  <a:gd name="connsiteX436" fmla="*/ 445443 w 2375026"/>
                  <a:gd name="connsiteY436" fmla="*/ 1516157 h 2093720"/>
                  <a:gd name="connsiteX437" fmla="*/ 451215 w 2375026"/>
                  <a:gd name="connsiteY437" fmla="*/ 1507823 h 2093720"/>
                  <a:gd name="connsiteX438" fmla="*/ 464938 w 2375026"/>
                  <a:gd name="connsiteY438" fmla="*/ 1500350 h 2093720"/>
                  <a:gd name="connsiteX439" fmla="*/ 481485 w 2375026"/>
                  <a:gd name="connsiteY439" fmla="*/ 1507626 h 2093720"/>
                  <a:gd name="connsiteX440" fmla="*/ 484645 w 2375026"/>
                  <a:gd name="connsiteY440" fmla="*/ 1511193 h 2093720"/>
                  <a:gd name="connsiteX441" fmla="*/ 485634 w 2375026"/>
                  <a:gd name="connsiteY441" fmla="*/ 1511008 h 2093720"/>
                  <a:gd name="connsiteX442" fmla="*/ 490077 w 2375026"/>
                  <a:gd name="connsiteY442" fmla="*/ 1510179 h 2093720"/>
                  <a:gd name="connsiteX443" fmla="*/ 507072 w 2375026"/>
                  <a:gd name="connsiteY443" fmla="*/ 1509182 h 2093720"/>
                  <a:gd name="connsiteX444" fmla="*/ 515775 w 2375026"/>
                  <a:gd name="connsiteY444" fmla="*/ 1509437 h 2093720"/>
                  <a:gd name="connsiteX445" fmla="*/ 522708 w 2375026"/>
                  <a:gd name="connsiteY445" fmla="*/ 1510057 h 2093720"/>
                  <a:gd name="connsiteX446" fmla="*/ 532883 w 2375026"/>
                  <a:gd name="connsiteY446" fmla="*/ 1508352 h 2093720"/>
                  <a:gd name="connsiteX447" fmla="*/ 541930 w 2375026"/>
                  <a:gd name="connsiteY447" fmla="*/ 1507945 h 2093720"/>
                  <a:gd name="connsiteX448" fmla="*/ 548503 w 2375026"/>
                  <a:gd name="connsiteY448" fmla="*/ 1487464 h 2093720"/>
                  <a:gd name="connsiteX449" fmla="*/ 548211 w 2375026"/>
                  <a:gd name="connsiteY449" fmla="*/ 1463526 h 2093720"/>
                  <a:gd name="connsiteX450" fmla="*/ 527847 w 2375026"/>
                  <a:gd name="connsiteY450" fmla="*/ 1431182 h 2093720"/>
                  <a:gd name="connsiteX451" fmla="*/ 553002 w 2375026"/>
                  <a:gd name="connsiteY451" fmla="*/ 1331757 h 2093720"/>
                  <a:gd name="connsiteX452" fmla="*/ 556409 w 2375026"/>
                  <a:gd name="connsiteY452" fmla="*/ 1328472 h 2093720"/>
                  <a:gd name="connsiteX453" fmla="*/ 44254 w 2375026"/>
                  <a:gd name="connsiteY453" fmla="*/ 1245294 h 2093720"/>
                  <a:gd name="connsiteX454" fmla="*/ 60801 w 2375026"/>
                  <a:gd name="connsiteY454" fmla="*/ 1252570 h 2093720"/>
                  <a:gd name="connsiteX455" fmla="*/ 63960 w 2375026"/>
                  <a:gd name="connsiteY455" fmla="*/ 1256137 h 2093720"/>
                  <a:gd name="connsiteX456" fmla="*/ 69393 w 2375026"/>
                  <a:gd name="connsiteY456" fmla="*/ 1255123 h 2093720"/>
                  <a:gd name="connsiteX457" fmla="*/ 86388 w 2375026"/>
                  <a:gd name="connsiteY457" fmla="*/ 1254126 h 2093720"/>
                  <a:gd name="connsiteX458" fmla="*/ 95091 w 2375026"/>
                  <a:gd name="connsiteY458" fmla="*/ 1254381 h 2093720"/>
                  <a:gd name="connsiteX459" fmla="*/ 102024 w 2375026"/>
                  <a:gd name="connsiteY459" fmla="*/ 1255001 h 2093720"/>
                  <a:gd name="connsiteX460" fmla="*/ 112198 w 2375026"/>
                  <a:gd name="connsiteY460" fmla="*/ 1253296 h 2093720"/>
                  <a:gd name="connsiteX461" fmla="*/ 133694 w 2375026"/>
                  <a:gd name="connsiteY461" fmla="*/ 1253111 h 2093720"/>
                  <a:gd name="connsiteX462" fmla="*/ 133966 w 2375026"/>
                  <a:gd name="connsiteY462" fmla="*/ 1252869 h 2093720"/>
                  <a:gd name="connsiteX463" fmla="*/ 144539 w 2375026"/>
                  <a:gd name="connsiteY463" fmla="*/ 1251631 h 2093720"/>
                  <a:gd name="connsiteX464" fmla="*/ 191137 w 2375026"/>
                  <a:gd name="connsiteY464" fmla="*/ 1252499 h 2093720"/>
                  <a:gd name="connsiteX465" fmla="*/ 193229 w 2375026"/>
                  <a:gd name="connsiteY465" fmla="*/ 1253686 h 2093720"/>
                  <a:gd name="connsiteX466" fmla="*/ 233471 w 2375026"/>
                  <a:gd name="connsiteY466" fmla="*/ 1257020 h 2093720"/>
                  <a:gd name="connsiteX467" fmla="*/ 251415 w 2375026"/>
                  <a:gd name="connsiteY467" fmla="*/ 1261530 h 2093720"/>
                  <a:gd name="connsiteX468" fmla="*/ 270925 w 2375026"/>
                  <a:gd name="connsiteY468" fmla="*/ 1259628 h 2093720"/>
                  <a:gd name="connsiteX469" fmla="*/ 336798 w 2375026"/>
                  <a:gd name="connsiteY469" fmla="*/ 1279300 h 2093720"/>
                  <a:gd name="connsiteX470" fmla="*/ 337035 w 2375026"/>
                  <a:gd name="connsiteY470" fmla="*/ 1280162 h 2093720"/>
                  <a:gd name="connsiteX471" fmla="*/ 334621 w 2375026"/>
                  <a:gd name="connsiteY471" fmla="*/ 1279731 h 2093720"/>
                  <a:gd name="connsiteX472" fmla="*/ 320316 w 2375026"/>
                  <a:gd name="connsiteY472" fmla="*/ 1277953 h 2093720"/>
                  <a:gd name="connsiteX473" fmla="*/ 318774 w 2375026"/>
                  <a:gd name="connsiteY473" fmla="*/ 1277822 h 2093720"/>
                  <a:gd name="connsiteX474" fmla="*/ 321825 w 2375026"/>
                  <a:gd name="connsiteY474" fmla="*/ 1280073 h 2093720"/>
                  <a:gd name="connsiteX475" fmla="*/ 325123 w 2375026"/>
                  <a:gd name="connsiteY475" fmla="*/ 1284141 h 2093720"/>
                  <a:gd name="connsiteX476" fmla="*/ 325360 w 2375026"/>
                  <a:gd name="connsiteY476" fmla="*/ 1285004 h 2093720"/>
                  <a:gd name="connsiteX477" fmla="*/ 322946 w 2375026"/>
                  <a:gd name="connsiteY477" fmla="*/ 1284573 h 2093720"/>
                  <a:gd name="connsiteX478" fmla="*/ 307934 w 2375026"/>
                  <a:gd name="connsiteY478" fmla="*/ 1283012 h 2093720"/>
                  <a:gd name="connsiteX479" fmla="*/ 314656 w 2375026"/>
                  <a:gd name="connsiteY479" fmla="*/ 1287745 h 2093720"/>
                  <a:gd name="connsiteX480" fmla="*/ 314860 w 2375026"/>
                  <a:gd name="connsiteY480" fmla="*/ 1288305 h 2093720"/>
                  <a:gd name="connsiteX481" fmla="*/ 312782 w 2375026"/>
                  <a:gd name="connsiteY481" fmla="*/ 1288025 h 2093720"/>
                  <a:gd name="connsiteX482" fmla="*/ 300466 w 2375026"/>
                  <a:gd name="connsiteY482" fmla="*/ 1286870 h 2093720"/>
                  <a:gd name="connsiteX483" fmla="*/ 299138 w 2375026"/>
                  <a:gd name="connsiteY483" fmla="*/ 1286785 h 2093720"/>
                  <a:gd name="connsiteX484" fmla="*/ 301765 w 2375026"/>
                  <a:gd name="connsiteY484" fmla="*/ 1288247 h 2093720"/>
                  <a:gd name="connsiteX485" fmla="*/ 304604 w 2375026"/>
                  <a:gd name="connsiteY485" fmla="*/ 1290890 h 2093720"/>
                  <a:gd name="connsiteX486" fmla="*/ 304808 w 2375026"/>
                  <a:gd name="connsiteY486" fmla="*/ 1291450 h 2093720"/>
                  <a:gd name="connsiteX487" fmla="*/ 302730 w 2375026"/>
                  <a:gd name="connsiteY487" fmla="*/ 1291170 h 2093720"/>
                  <a:gd name="connsiteX488" fmla="*/ 254504 w 2375026"/>
                  <a:gd name="connsiteY488" fmla="*/ 1288767 h 2093720"/>
                  <a:gd name="connsiteX489" fmla="*/ 248212 w 2375026"/>
                  <a:gd name="connsiteY489" fmla="*/ 1294417 h 2093720"/>
                  <a:gd name="connsiteX490" fmla="*/ 257734 w 2375026"/>
                  <a:gd name="connsiteY490" fmla="*/ 1292248 h 2093720"/>
                  <a:gd name="connsiteX491" fmla="*/ 260286 w 2375026"/>
                  <a:gd name="connsiteY491" fmla="*/ 1297497 h 2093720"/>
                  <a:gd name="connsiteX492" fmla="*/ 254069 w 2375026"/>
                  <a:gd name="connsiteY492" fmla="*/ 1300592 h 2093720"/>
                  <a:gd name="connsiteX493" fmla="*/ 256963 w 2375026"/>
                  <a:gd name="connsiteY493" fmla="*/ 1306637 h 2093720"/>
                  <a:gd name="connsiteX494" fmla="*/ 221337 w 2375026"/>
                  <a:gd name="connsiteY494" fmla="*/ 1324066 h 2093720"/>
                  <a:gd name="connsiteX495" fmla="*/ 221594 w 2375026"/>
                  <a:gd name="connsiteY495" fmla="*/ 1317463 h 2093720"/>
                  <a:gd name="connsiteX496" fmla="*/ 221442 w 2375026"/>
                  <a:gd name="connsiteY496" fmla="*/ 1316954 h 2093720"/>
                  <a:gd name="connsiteX497" fmla="*/ 216469 w 2375026"/>
                  <a:gd name="connsiteY497" fmla="*/ 1316620 h 2093720"/>
                  <a:gd name="connsiteX498" fmla="*/ 219976 w 2375026"/>
                  <a:gd name="connsiteY498" fmla="*/ 1313010 h 2093720"/>
                  <a:gd name="connsiteX499" fmla="*/ 219648 w 2375026"/>
                  <a:gd name="connsiteY499" fmla="*/ 1312583 h 2093720"/>
                  <a:gd name="connsiteX500" fmla="*/ 211860 w 2375026"/>
                  <a:gd name="connsiteY500" fmla="*/ 1316468 h 2093720"/>
                  <a:gd name="connsiteX501" fmla="*/ 181024 w 2375026"/>
                  <a:gd name="connsiteY501" fmla="*/ 1320755 h 2093720"/>
                  <a:gd name="connsiteX502" fmla="*/ 157006 w 2375026"/>
                  <a:gd name="connsiteY502" fmla="*/ 1315261 h 2093720"/>
                  <a:gd name="connsiteX503" fmla="*/ 153867 w 2375026"/>
                  <a:gd name="connsiteY503" fmla="*/ 1313701 h 2093720"/>
                  <a:gd name="connsiteX504" fmla="*/ 153706 w 2375026"/>
                  <a:gd name="connsiteY504" fmla="*/ 1314220 h 2093720"/>
                  <a:gd name="connsiteX505" fmla="*/ 148717 w 2375026"/>
                  <a:gd name="connsiteY505" fmla="*/ 1337281 h 2093720"/>
                  <a:gd name="connsiteX506" fmla="*/ 138053 w 2375026"/>
                  <a:gd name="connsiteY506" fmla="*/ 1364862 h 2093720"/>
                  <a:gd name="connsiteX507" fmla="*/ 125453 w 2375026"/>
                  <a:gd name="connsiteY507" fmla="*/ 1387411 h 2093720"/>
                  <a:gd name="connsiteX508" fmla="*/ 122758 w 2375026"/>
                  <a:gd name="connsiteY508" fmla="*/ 1373606 h 2093720"/>
                  <a:gd name="connsiteX509" fmla="*/ 109509 w 2375026"/>
                  <a:gd name="connsiteY509" fmla="*/ 1386334 h 2093720"/>
                  <a:gd name="connsiteX510" fmla="*/ 108539 w 2375026"/>
                  <a:gd name="connsiteY510" fmla="*/ 1367346 h 2093720"/>
                  <a:gd name="connsiteX511" fmla="*/ 96904 w 2375026"/>
                  <a:gd name="connsiteY511" fmla="*/ 1381920 h 2093720"/>
                  <a:gd name="connsiteX512" fmla="*/ 100245 w 2375026"/>
                  <a:gd name="connsiteY512" fmla="*/ 1345393 h 2093720"/>
                  <a:gd name="connsiteX513" fmla="*/ 94429 w 2375026"/>
                  <a:gd name="connsiteY513" fmla="*/ 1283742 h 2093720"/>
                  <a:gd name="connsiteX514" fmla="*/ 101051 w 2375026"/>
                  <a:gd name="connsiteY514" fmla="*/ 1276627 h 2093720"/>
                  <a:gd name="connsiteX515" fmla="*/ 99308 w 2375026"/>
                  <a:gd name="connsiteY515" fmla="*/ 1275188 h 2093720"/>
                  <a:gd name="connsiteX516" fmla="*/ 97464 w 2375026"/>
                  <a:gd name="connsiteY516" fmla="*/ 1272910 h 2093720"/>
                  <a:gd name="connsiteX517" fmla="*/ 96899 w 2375026"/>
                  <a:gd name="connsiteY517" fmla="*/ 1272213 h 2093720"/>
                  <a:gd name="connsiteX518" fmla="*/ 86388 w 2375026"/>
                  <a:gd name="connsiteY518" fmla="*/ 1272017 h 2093720"/>
                  <a:gd name="connsiteX519" fmla="*/ 71752 w 2375026"/>
                  <a:gd name="connsiteY519" fmla="*/ 1272289 h 2093720"/>
                  <a:gd name="connsiteX520" fmla="*/ 64903 w 2375026"/>
                  <a:gd name="connsiteY520" fmla="*/ 1272673 h 2093720"/>
                  <a:gd name="connsiteX521" fmla="*/ 61454 w 2375026"/>
                  <a:gd name="connsiteY521" fmla="*/ 1275709 h 2093720"/>
                  <a:gd name="connsiteX522" fmla="*/ 54529 w 2375026"/>
                  <a:gd name="connsiteY522" fmla="*/ 1276819 h 2093720"/>
                  <a:gd name="connsiteX523" fmla="*/ 54192 w 2375026"/>
                  <a:gd name="connsiteY523" fmla="*/ 1278282 h 2093720"/>
                  <a:gd name="connsiteX524" fmla="*/ 52626 w 2375026"/>
                  <a:gd name="connsiteY524" fmla="*/ 1278675 h 2093720"/>
                  <a:gd name="connsiteX525" fmla="*/ 40439 w 2375026"/>
                  <a:gd name="connsiteY525" fmla="*/ 1279079 h 2093720"/>
                  <a:gd name="connsiteX526" fmla="*/ 40431 w 2375026"/>
                  <a:gd name="connsiteY526" fmla="*/ 1279081 h 2093720"/>
                  <a:gd name="connsiteX527" fmla="*/ 40425 w 2375026"/>
                  <a:gd name="connsiteY527" fmla="*/ 1279079 h 2093720"/>
                  <a:gd name="connsiteX528" fmla="*/ 34158 w 2375026"/>
                  <a:gd name="connsiteY528" fmla="*/ 1278262 h 2093720"/>
                  <a:gd name="connsiteX529" fmla="*/ 31637 w 2375026"/>
                  <a:gd name="connsiteY529" fmla="*/ 1277632 h 2093720"/>
                  <a:gd name="connsiteX530" fmla="*/ 32317 w 2375026"/>
                  <a:gd name="connsiteY530" fmla="*/ 1276540 h 2093720"/>
                  <a:gd name="connsiteX531" fmla="*/ 22669 w 2375026"/>
                  <a:gd name="connsiteY531" fmla="*/ 1273520 h 2093720"/>
                  <a:gd name="connsiteX532" fmla="*/ 22669 w 2375026"/>
                  <a:gd name="connsiteY532" fmla="*/ 1273508 h 2093720"/>
                  <a:gd name="connsiteX533" fmla="*/ 22645 w 2375026"/>
                  <a:gd name="connsiteY533" fmla="*/ 1273132 h 2093720"/>
                  <a:gd name="connsiteX534" fmla="*/ 8610 w 2375026"/>
                  <a:gd name="connsiteY534" fmla="*/ 1270792 h 2093720"/>
                  <a:gd name="connsiteX535" fmla="*/ 2315 w 2375026"/>
                  <a:gd name="connsiteY535" fmla="*/ 1270563 h 2093720"/>
                  <a:gd name="connsiteX536" fmla="*/ 1925 w 2375026"/>
                  <a:gd name="connsiteY536" fmla="*/ 1270519 h 2093720"/>
                  <a:gd name="connsiteX537" fmla="*/ 1068 w 2375026"/>
                  <a:gd name="connsiteY537" fmla="*/ 1270133 h 2093720"/>
                  <a:gd name="connsiteX538" fmla="*/ 7809 w 2375026"/>
                  <a:gd name="connsiteY538" fmla="*/ 1266884 h 2093720"/>
                  <a:gd name="connsiteX539" fmla="*/ 22905 w 2375026"/>
                  <a:gd name="connsiteY539" fmla="*/ 1262292 h 2093720"/>
                  <a:gd name="connsiteX540" fmla="*/ 24759 w 2375026"/>
                  <a:gd name="connsiteY540" fmla="*/ 1261101 h 2093720"/>
                  <a:gd name="connsiteX541" fmla="*/ 30531 w 2375026"/>
                  <a:gd name="connsiteY541" fmla="*/ 1252767 h 2093720"/>
                  <a:gd name="connsiteX542" fmla="*/ 44254 w 2375026"/>
                  <a:gd name="connsiteY542" fmla="*/ 1245294 h 2093720"/>
                  <a:gd name="connsiteX543" fmla="*/ 478219 w 2375026"/>
                  <a:gd name="connsiteY543" fmla="*/ 856674 h 2093720"/>
                  <a:gd name="connsiteX544" fmla="*/ 484396 w 2375026"/>
                  <a:gd name="connsiteY544" fmla="*/ 877928 h 2093720"/>
                  <a:gd name="connsiteX545" fmla="*/ 497572 w 2375026"/>
                  <a:gd name="connsiteY545" fmla="*/ 875532 h 2093720"/>
                  <a:gd name="connsiteX546" fmla="*/ 499968 w 2375026"/>
                  <a:gd name="connsiteY546" fmla="*/ 888709 h 2093720"/>
                  <a:gd name="connsiteX547" fmla="*/ 508408 w 2375026"/>
                  <a:gd name="connsiteY547" fmla="*/ 891132 h 2093720"/>
                  <a:gd name="connsiteX548" fmla="*/ 511334 w 2375026"/>
                  <a:gd name="connsiteY548" fmla="*/ 912749 h 2093720"/>
                  <a:gd name="connsiteX549" fmla="*/ 520277 w 2375026"/>
                  <a:gd name="connsiteY549" fmla="*/ 919214 h 2093720"/>
                  <a:gd name="connsiteX550" fmla="*/ 515541 w 2375026"/>
                  <a:gd name="connsiteY550" fmla="*/ 934229 h 2093720"/>
                  <a:gd name="connsiteX551" fmla="*/ 526322 w 2375026"/>
                  <a:gd name="connsiteY551" fmla="*/ 937822 h 2093720"/>
                  <a:gd name="connsiteX552" fmla="*/ 526322 w 2375026"/>
                  <a:gd name="connsiteY552" fmla="*/ 952197 h 2093720"/>
                  <a:gd name="connsiteX553" fmla="*/ 559561 w 2375026"/>
                  <a:gd name="connsiteY553" fmla="*/ 1003798 h 2093720"/>
                  <a:gd name="connsiteX554" fmla="*/ 563421 w 2375026"/>
                  <a:gd name="connsiteY554" fmla="*/ 1020974 h 2093720"/>
                  <a:gd name="connsiteX555" fmla="*/ 566579 w 2375026"/>
                  <a:gd name="connsiteY555" fmla="*/ 1039501 h 2093720"/>
                  <a:gd name="connsiteX556" fmla="*/ 575966 w 2375026"/>
                  <a:gd name="connsiteY556" fmla="*/ 1040278 h 2093720"/>
                  <a:gd name="connsiteX557" fmla="*/ 593909 w 2375026"/>
                  <a:gd name="connsiteY557" fmla="*/ 1044788 h 2093720"/>
                  <a:gd name="connsiteX558" fmla="*/ 613420 w 2375026"/>
                  <a:gd name="connsiteY558" fmla="*/ 1042885 h 2093720"/>
                  <a:gd name="connsiteX559" fmla="*/ 679293 w 2375026"/>
                  <a:gd name="connsiteY559" fmla="*/ 1062557 h 2093720"/>
                  <a:gd name="connsiteX560" fmla="*/ 679530 w 2375026"/>
                  <a:gd name="connsiteY560" fmla="*/ 1063419 h 2093720"/>
                  <a:gd name="connsiteX561" fmla="*/ 677117 w 2375026"/>
                  <a:gd name="connsiteY561" fmla="*/ 1062989 h 2093720"/>
                  <a:gd name="connsiteX562" fmla="*/ 662811 w 2375026"/>
                  <a:gd name="connsiteY562" fmla="*/ 1061211 h 2093720"/>
                  <a:gd name="connsiteX563" fmla="*/ 661269 w 2375026"/>
                  <a:gd name="connsiteY563" fmla="*/ 1061079 h 2093720"/>
                  <a:gd name="connsiteX564" fmla="*/ 664320 w 2375026"/>
                  <a:gd name="connsiteY564" fmla="*/ 1063330 h 2093720"/>
                  <a:gd name="connsiteX565" fmla="*/ 667618 w 2375026"/>
                  <a:gd name="connsiteY565" fmla="*/ 1067399 h 2093720"/>
                  <a:gd name="connsiteX566" fmla="*/ 667855 w 2375026"/>
                  <a:gd name="connsiteY566" fmla="*/ 1068261 h 2093720"/>
                  <a:gd name="connsiteX567" fmla="*/ 665442 w 2375026"/>
                  <a:gd name="connsiteY567" fmla="*/ 1067830 h 2093720"/>
                  <a:gd name="connsiteX568" fmla="*/ 650430 w 2375026"/>
                  <a:gd name="connsiteY568" fmla="*/ 1066270 h 2093720"/>
                  <a:gd name="connsiteX569" fmla="*/ 657151 w 2375026"/>
                  <a:gd name="connsiteY569" fmla="*/ 1071002 h 2093720"/>
                  <a:gd name="connsiteX570" fmla="*/ 657356 w 2375026"/>
                  <a:gd name="connsiteY570" fmla="*/ 1071562 h 2093720"/>
                  <a:gd name="connsiteX571" fmla="*/ 655278 w 2375026"/>
                  <a:gd name="connsiteY571" fmla="*/ 1071283 h 2093720"/>
                  <a:gd name="connsiteX572" fmla="*/ 642961 w 2375026"/>
                  <a:gd name="connsiteY572" fmla="*/ 1070128 h 2093720"/>
                  <a:gd name="connsiteX573" fmla="*/ 641633 w 2375026"/>
                  <a:gd name="connsiteY573" fmla="*/ 1070042 h 2093720"/>
                  <a:gd name="connsiteX574" fmla="*/ 644260 w 2375026"/>
                  <a:gd name="connsiteY574" fmla="*/ 1071505 h 2093720"/>
                  <a:gd name="connsiteX575" fmla="*/ 647099 w 2375026"/>
                  <a:gd name="connsiteY575" fmla="*/ 1074147 h 2093720"/>
                  <a:gd name="connsiteX576" fmla="*/ 647304 w 2375026"/>
                  <a:gd name="connsiteY576" fmla="*/ 1074707 h 2093720"/>
                  <a:gd name="connsiteX577" fmla="*/ 645226 w 2375026"/>
                  <a:gd name="connsiteY577" fmla="*/ 1074428 h 2093720"/>
                  <a:gd name="connsiteX578" fmla="*/ 597000 w 2375026"/>
                  <a:gd name="connsiteY578" fmla="*/ 1072024 h 2093720"/>
                  <a:gd name="connsiteX579" fmla="*/ 590706 w 2375026"/>
                  <a:gd name="connsiteY579" fmla="*/ 1077676 h 2093720"/>
                  <a:gd name="connsiteX580" fmla="*/ 600228 w 2375026"/>
                  <a:gd name="connsiteY580" fmla="*/ 1075507 h 2093720"/>
                  <a:gd name="connsiteX581" fmla="*/ 602781 w 2375026"/>
                  <a:gd name="connsiteY581" fmla="*/ 1080756 h 2093720"/>
                  <a:gd name="connsiteX582" fmla="*/ 596564 w 2375026"/>
                  <a:gd name="connsiteY582" fmla="*/ 1083851 h 2093720"/>
                  <a:gd name="connsiteX583" fmla="*/ 599457 w 2375026"/>
                  <a:gd name="connsiteY583" fmla="*/ 1089895 h 2093720"/>
                  <a:gd name="connsiteX584" fmla="*/ 563831 w 2375026"/>
                  <a:gd name="connsiteY584" fmla="*/ 1107324 h 2093720"/>
                  <a:gd name="connsiteX585" fmla="*/ 564088 w 2375026"/>
                  <a:gd name="connsiteY585" fmla="*/ 1100721 h 2093720"/>
                  <a:gd name="connsiteX586" fmla="*/ 563936 w 2375026"/>
                  <a:gd name="connsiteY586" fmla="*/ 1100212 h 2093720"/>
                  <a:gd name="connsiteX587" fmla="*/ 558963 w 2375026"/>
                  <a:gd name="connsiteY587" fmla="*/ 1099878 h 2093720"/>
                  <a:gd name="connsiteX588" fmla="*/ 562470 w 2375026"/>
                  <a:gd name="connsiteY588" fmla="*/ 1096268 h 2093720"/>
                  <a:gd name="connsiteX589" fmla="*/ 562142 w 2375026"/>
                  <a:gd name="connsiteY589" fmla="*/ 1095841 h 2093720"/>
                  <a:gd name="connsiteX590" fmla="*/ 554355 w 2375026"/>
                  <a:gd name="connsiteY590" fmla="*/ 1099726 h 2093720"/>
                  <a:gd name="connsiteX591" fmla="*/ 523519 w 2375026"/>
                  <a:gd name="connsiteY591" fmla="*/ 1104013 h 2093720"/>
                  <a:gd name="connsiteX592" fmla="*/ 441802 w 2375026"/>
                  <a:gd name="connsiteY592" fmla="*/ 1058446 h 2093720"/>
                  <a:gd name="connsiteX593" fmla="*/ 440205 w 2375026"/>
                  <a:gd name="connsiteY593" fmla="*/ 1056474 h 2093720"/>
                  <a:gd name="connsiteX594" fmla="*/ 439393 w 2375026"/>
                  <a:gd name="connsiteY594" fmla="*/ 1055471 h 2093720"/>
                  <a:gd name="connsiteX595" fmla="*/ 428882 w 2375026"/>
                  <a:gd name="connsiteY595" fmla="*/ 1055275 h 2093720"/>
                  <a:gd name="connsiteX596" fmla="*/ 414246 w 2375026"/>
                  <a:gd name="connsiteY596" fmla="*/ 1055547 h 2093720"/>
                  <a:gd name="connsiteX597" fmla="*/ 407397 w 2375026"/>
                  <a:gd name="connsiteY597" fmla="*/ 1055931 h 2093720"/>
                  <a:gd name="connsiteX598" fmla="*/ 403948 w 2375026"/>
                  <a:gd name="connsiteY598" fmla="*/ 1058967 h 2093720"/>
                  <a:gd name="connsiteX599" fmla="*/ 397023 w 2375026"/>
                  <a:gd name="connsiteY599" fmla="*/ 1060078 h 2093720"/>
                  <a:gd name="connsiteX600" fmla="*/ 396686 w 2375026"/>
                  <a:gd name="connsiteY600" fmla="*/ 1061540 h 2093720"/>
                  <a:gd name="connsiteX601" fmla="*/ 395120 w 2375026"/>
                  <a:gd name="connsiteY601" fmla="*/ 1061933 h 2093720"/>
                  <a:gd name="connsiteX602" fmla="*/ 382933 w 2375026"/>
                  <a:gd name="connsiteY602" fmla="*/ 1062338 h 2093720"/>
                  <a:gd name="connsiteX603" fmla="*/ 382925 w 2375026"/>
                  <a:gd name="connsiteY603" fmla="*/ 1062339 h 2093720"/>
                  <a:gd name="connsiteX604" fmla="*/ 382919 w 2375026"/>
                  <a:gd name="connsiteY604" fmla="*/ 1062337 h 2093720"/>
                  <a:gd name="connsiteX605" fmla="*/ 376652 w 2375026"/>
                  <a:gd name="connsiteY605" fmla="*/ 1061520 h 2093720"/>
                  <a:gd name="connsiteX606" fmla="*/ 374131 w 2375026"/>
                  <a:gd name="connsiteY606" fmla="*/ 1060890 h 2093720"/>
                  <a:gd name="connsiteX607" fmla="*/ 374811 w 2375026"/>
                  <a:gd name="connsiteY607" fmla="*/ 1059798 h 2093720"/>
                  <a:gd name="connsiteX608" fmla="*/ 365163 w 2375026"/>
                  <a:gd name="connsiteY608" fmla="*/ 1056778 h 2093720"/>
                  <a:gd name="connsiteX609" fmla="*/ 365140 w 2375026"/>
                  <a:gd name="connsiteY609" fmla="*/ 1056391 h 2093720"/>
                  <a:gd name="connsiteX610" fmla="*/ 351103 w 2375026"/>
                  <a:gd name="connsiteY610" fmla="*/ 1054050 h 2093720"/>
                  <a:gd name="connsiteX611" fmla="*/ 344809 w 2375026"/>
                  <a:gd name="connsiteY611" fmla="*/ 1053821 h 2093720"/>
                  <a:gd name="connsiteX612" fmla="*/ 344419 w 2375026"/>
                  <a:gd name="connsiteY612" fmla="*/ 1053777 h 2093720"/>
                  <a:gd name="connsiteX613" fmla="*/ 343562 w 2375026"/>
                  <a:gd name="connsiteY613" fmla="*/ 1053391 h 2093720"/>
                  <a:gd name="connsiteX614" fmla="*/ 350303 w 2375026"/>
                  <a:gd name="connsiteY614" fmla="*/ 1050142 h 2093720"/>
                  <a:gd name="connsiteX615" fmla="*/ 365399 w 2375026"/>
                  <a:gd name="connsiteY615" fmla="*/ 1045550 h 2093720"/>
                  <a:gd name="connsiteX616" fmla="*/ 367253 w 2375026"/>
                  <a:gd name="connsiteY616" fmla="*/ 1044359 h 2093720"/>
                  <a:gd name="connsiteX617" fmla="*/ 373025 w 2375026"/>
                  <a:gd name="connsiteY617" fmla="*/ 1036025 h 2093720"/>
                  <a:gd name="connsiteX618" fmla="*/ 386748 w 2375026"/>
                  <a:gd name="connsiteY618" fmla="*/ 1028552 h 2093720"/>
                  <a:gd name="connsiteX619" fmla="*/ 403295 w 2375026"/>
                  <a:gd name="connsiteY619" fmla="*/ 1035828 h 2093720"/>
                  <a:gd name="connsiteX620" fmla="*/ 406455 w 2375026"/>
                  <a:gd name="connsiteY620" fmla="*/ 1039395 h 2093720"/>
                  <a:gd name="connsiteX621" fmla="*/ 407474 w 2375026"/>
                  <a:gd name="connsiteY621" fmla="*/ 1039205 h 2093720"/>
                  <a:gd name="connsiteX622" fmla="*/ 411887 w 2375026"/>
                  <a:gd name="connsiteY622" fmla="*/ 1038381 h 2093720"/>
                  <a:gd name="connsiteX623" fmla="*/ 428882 w 2375026"/>
                  <a:gd name="connsiteY623" fmla="*/ 1037384 h 2093720"/>
                  <a:gd name="connsiteX624" fmla="*/ 437585 w 2375026"/>
                  <a:gd name="connsiteY624" fmla="*/ 1037639 h 2093720"/>
                  <a:gd name="connsiteX625" fmla="*/ 444518 w 2375026"/>
                  <a:gd name="connsiteY625" fmla="*/ 1038259 h 2093720"/>
                  <a:gd name="connsiteX626" fmla="*/ 454693 w 2375026"/>
                  <a:gd name="connsiteY626" fmla="*/ 1036554 h 2093720"/>
                  <a:gd name="connsiteX627" fmla="*/ 463740 w 2375026"/>
                  <a:gd name="connsiteY627" fmla="*/ 1036147 h 2093720"/>
                  <a:gd name="connsiteX628" fmla="*/ 470313 w 2375026"/>
                  <a:gd name="connsiteY628" fmla="*/ 1015666 h 2093720"/>
                  <a:gd name="connsiteX629" fmla="*/ 470021 w 2375026"/>
                  <a:gd name="connsiteY629" fmla="*/ 991728 h 2093720"/>
                  <a:gd name="connsiteX630" fmla="*/ 449657 w 2375026"/>
                  <a:gd name="connsiteY630" fmla="*/ 959384 h 2093720"/>
                  <a:gd name="connsiteX631" fmla="*/ 474812 w 2375026"/>
                  <a:gd name="connsiteY631" fmla="*/ 859959 h 2093720"/>
                  <a:gd name="connsiteX632" fmla="*/ 478219 w 2375026"/>
                  <a:gd name="connsiteY632" fmla="*/ 856674 h 2093720"/>
                  <a:gd name="connsiteX633" fmla="*/ 769591 w 2375026"/>
                  <a:gd name="connsiteY633" fmla="*/ 720895 h 2093720"/>
                  <a:gd name="connsiteX634" fmla="*/ 786138 w 2375026"/>
                  <a:gd name="connsiteY634" fmla="*/ 728171 h 2093720"/>
                  <a:gd name="connsiteX635" fmla="*/ 789297 w 2375026"/>
                  <a:gd name="connsiteY635" fmla="*/ 731738 h 2093720"/>
                  <a:gd name="connsiteX636" fmla="*/ 794730 w 2375026"/>
                  <a:gd name="connsiteY636" fmla="*/ 730724 h 2093720"/>
                  <a:gd name="connsiteX637" fmla="*/ 811725 w 2375026"/>
                  <a:gd name="connsiteY637" fmla="*/ 729727 h 2093720"/>
                  <a:gd name="connsiteX638" fmla="*/ 820428 w 2375026"/>
                  <a:gd name="connsiteY638" fmla="*/ 729982 h 2093720"/>
                  <a:gd name="connsiteX639" fmla="*/ 827361 w 2375026"/>
                  <a:gd name="connsiteY639" fmla="*/ 730602 h 2093720"/>
                  <a:gd name="connsiteX640" fmla="*/ 837535 w 2375026"/>
                  <a:gd name="connsiteY640" fmla="*/ 728897 h 2093720"/>
                  <a:gd name="connsiteX641" fmla="*/ 866937 w 2375026"/>
                  <a:gd name="connsiteY641" fmla="*/ 727576 h 2093720"/>
                  <a:gd name="connsiteX642" fmla="*/ 869876 w 2375026"/>
                  <a:gd name="connsiteY642" fmla="*/ 727232 h 2093720"/>
                  <a:gd name="connsiteX643" fmla="*/ 916474 w 2375026"/>
                  <a:gd name="connsiteY643" fmla="*/ 728100 h 2093720"/>
                  <a:gd name="connsiteX644" fmla="*/ 918566 w 2375026"/>
                  <a:gd name="connsiteY644" fmla="*/ 729287 h 2093720"/>
                  <a:gd name="connsiteX645" fmla="*/ 958808 w 2375026"/>
                  <a:gd name="connsiteY645" fmla="*/ 732621 h 2093720"/>
                  <a:gd name="connsiteX646" fmla="*/ 976752 w 2375026"/>
                  <a:gd name="connsiteY646" fmla="*/ 737131 h 2093720"/>
                  <a:gd name="connsiteX647" fmla="*/ 996262 w 2375026"/>
                  <a:gd name="connsiteY647" fmla="*/ 735229 h 2093720"/>
                  <a:gd name="connsiteX648" fmla="*/ 1062135 w 2375026"/>
                  <a:gd name="connsiteY648" fmla="*/ 754901 h 2093720"/>
                  <a:gd name="connsiteX649" fmla="*/ 1062372 w 2375026"/>
                  <a:gd name="connsiteY649" fmla="*/ 755763 h 2093720"/>
                  <a:gd name="connsiteX650" fmla="*/ 1059958 w 2375026"/>
                  <a:gd name="connsiteY650" fmla="*/ 755332 h 2093720"/>
                  <a:gd name="connsiteX651" fmla="*/ 1045653 w 2375026"/>
                  <a:gd name="connsiteY651" fmla="*/ 753554 h 2093720"/>
                  <a:gd name="connsiteX652" fmla="*/ 1044111 w 2375026"/>
                  <a:gd name="connsiteY652" fmla="*/ 753423 h 2093720"/>
                  <a:gd name="connsiteX653" fmla="*/ 1047162 w 2375026"/>
                  <a:gd name="connsiteY653" fmla="*/ 755674 h 2093720"/>
                  <a:gd name="connsiteX654" fmla="*/ 1050460 w 2375026"/>
                  <a:gd name="connsiteY654" fmla="*/ 759742 h 2093720"/>
                  <a:gd name="connsiteX655" fmla="*/ 1050697 w 2375026"/>
                  <a:gd name="connsiteY655" fmla="*/ 760605 h 2093720"/>
                  <a:gd name="connsiteX656" fmla="*/ 1048283 w 2375026"/>
                  <a:gd name="connsiteY656" fmla="*/ 760174 h 2093720"/>
                  <a:gd name="connsiteX657" fmla="*/ 1033271 w 2375026"/>
                  <a:gd name="connsiteY657" fmla="*/ 758613 h 2093720"/>
                  <a:gd name="connsiteX658" fmla="*/ 1039993 w 2375026"/>
                  <a:gd name="connsiteY658" fmla="*/ 763346 h 2093720"/>
                  <a:gd name="connsiteX659" fmla="*/ 1040197 w 2375026"/>
                  <a:gd name="connsiteY659" fmla="*/ 763906 h 2093720"/>
                  <a:gd name="connsiteX660" fmla="*/ 1038119 w 2375026"/>
                  <a:gd name="connsiteY660" fmla="*/ 763626 h 2093720"/>
                  <a:gd name="connsiteX661" fmla="*/ 1025803 w 2375026"/>
                  <a:gd name="connsiteY661" fmla="*/ 762471 h 2093720"/>
                  <a:gd name="connsiteX662" fmla="*/ 1024475 w 2375026"/>
                  <a:gd name="connsiteY662" fmla="*/ 762386 h 2093720"/>
                  <a:gd name="connsiteX663" fmla="*/ 1027102 w 2375026"/>
                  <a:gd name="connsiteY663" fmla="*/ 763848 h 2093720"/>
                  <a:gd name="connsiteX664" fmla="*/ 1029941 w 2375026"/>
                  <a:gd name="connsiteY664" fmla="*/ 766491 h 2093720"/>
                  <a:gd name="connsiteX665" fmla="*/ 1030145 w 2375026"/>
                  <a:gd name="connsiteY665" fmla="*/ 767051 h 2093720"/>
                  <a:gd name="connsiteX666" fmla="*/ 1028067 w 2375026"/>
                  <a:gd name="connsiteY666" fmla="*/ 766771 h 2093720"/>
                  <a:gd name="connsiteX667" fmla="*/ 979841 w 2375026"/>
                  <a:gd name="connsiteY667" fmla="*/ 764368 h 2093720"/>
                  <a:gd name="connsiteX668" fmla="*/ 973549 w 2375026"/>
                  <a:gd name="connsiteY668" fmla="*/ 770018 h 2093720"/>
                  <a:gd name="connsiteX669" fmla="*/ 983071 w 2375026"/>
                  <a:gd name="connsiteY669" fmla="*/ 767849 h 2093720"/>
                  <a:gd name="connsiteX670" fmla="*/ 985623 w 2375026"/>
                  <a:gd name="connsiteY670" fmla="*/ 773098 h 2093720"/>
                  <a:gd name="connsiteX671" fmla="*/ 979406 w 2375026"/>
                  <a:gd name="connsiteY671" fmla="*/ 776193 h 2093720"/>
                  <a:gd name="connsiteX672" fmla="*/ 982300 w 2375026"/>
                  <a:gd name="connsiteY672" fmla="*/ 782238 h 2093720"/>
                  <a:gd name="connsiteX673" fmla="*/ 946674 w 2375026"/>
                  <a:gd name="connsiteY673" fmla="*/ 799667 h 2093720"/>
                  <a:gd name="connsiteX674" fmla="*/ 946931 w 2375026"/>
                  <a:gd name="connsiteY674" fmla="*/ 793064 h 2093720"/>
                  <a:gd name="connsiteX675" fmla="*/ 946779 w 2375026"/>
                  <a:gd name="connsiteY675" fmla="*/ 792555 h 2093720"/>
                  <a:gd name="connsiteX676" fmla="*/ 941806 w 2375026"/>
                  <a:gd name="connsiteY676" fmla="*/ 792221 h 2093720"/>
                  <a:gd name="connsiteX677" fmla="*/ 945313 w 2375026"/>
                  <a:gd name="connsiteY677" fmla="*/ 788611 h 2093720"/>
                  <a:gd name="connsiteX678" fmla="*/ 944985 w 2375026"/>
                  <a:gd name="connsiteY678" fmla="*/ 788184 h 2093720"/>
                  <a:gd name="connsiteX679" fmla="*/ 937197 w 2375026"/>
                  <a:gd name="connsiteY679" fmla="*/ 792069 h 2093720"/>
                  <a:gd name="connsiteX680" fmla="*/ 906361 w 2375026"/>
                  <a:gd name="connsiteY680" fmla="*/ 796356 h 2093720"/>
                  <a:gd name="connsiteX681" fmla="*/ 882343 w 2375026"/>
                  <a:gd name="connsiteY681" fmla="*/ 790862 h 2093720"/>
                  <a:gd name="connsiteX682" fmla="*/ 879204 w 2375026"/>
                  <a:gd name="connsiteY682" fmla="*/ 789302 h 2093720"/>
                  <a:gd name="connsiteX683" fmla="*/ 879043 w 2375026"/>
                  <a:gd name="connsiteY683" fmla="*/ 789821 h 2093720"/>
                  <a:gd name="connsiteX684" fmla="*/ 874054 w 2375026"/>
                  <a:gd name="connsiteY684" fmla="*/ 812882 h 2093720"/>
                  <a:gd name="connsiteX685" fmla="*/ 863390 w 2375026"/>
                  <a:gd name="connsiteY685" fmla="*/ 840463 h 2093720"/>
                  <a:gd name="connsiteX686" fmla="*/ 850790 w 2375026"/>
                  <a:gd name="connsiteY686" fmla="*/ 863012 h 2093720"/>
                  <a:gd name="connsiteX687" fmla="*/ 848095 w 2375026"/>
                  <a:gd name="connsiteY687" fmla="*/ 849207 h 2093720"/>
                  <a:gd name="connsiteX688" fmla="*/ 834846 w 2375026"/>
                  <a:gd name="connsiteY688" fmla="*/ 861935 h 2093720"/>
                  <a:gd name="connsiteX689" fmla="*/ 833876 w 2375026"/>
                  <a:gd name="connsiteY689" fmla="*/ 842947 h 2093720"/>
                  <a:gd name="connsiteX690" fmla="*/ 822241 w 2375026"/>
                  <a:gd name="connsiteY690" fmla="*/ 857521 h 2093720"/>
                  <a:gd name="connsiteX691" fmla="*/ 825582 w 2375026"/>
                  <a:gd name="connsiteY691" fmla="*/ 820994 h 2093720"/>
                  <a:gd name="connsiteX692" fmla="*/ 819766 w 2375026"/>
                  <a:gd name="connsiteY692" fmla="*/ 759343 h 2093720"/>
                  <a:gd name="connsiteX693" fmla="*/ 826388 w 2375026"/>
                  <a:gd name="connsiteY693" fmla="*/ 752228 h 2093720"/>
                  <a:gd name="connsiteX694" fmla="*/ 824645 w 2375026"/>
                  <a:gd name="connsiteY694" fmla="*/ 750789 h 2093720"/>
                  <a:gd name="connsiteX695" fmla="*/ 822819 w 2375026"/>
                  <a:gd name="connsiteY695" fmla="*/ 748533 h 2093720"/>
                  <a:gd name="connsiteX696" fmla="*/ 822236 w 2375026"/>
                  <a:gd name="connsiteY696" fmla="*/ 747814 h 2093720"/>
                  <a:gd name="connsiteX697" fmla="*/ 811725 w 2375026"/>
                  <a:gd name="connsiteY697" fmla="*/ 747618 h 2093720"/>
                  <a:gd name="connsiteX698" fmla="*/ 797089 w 2375026"/>
                  <a:gd name="connsiteY698" fmla="*/ 747890 h 2093720"/>
                  <a:gd name="connsiteX699" fmla="*/ 790240 w 2375026"/>
                  <a:gd name="connsiteY699" fmla="*/ 748274 h 2093720"/>
                  <a:gd name="connsiteX700" fmla="*/ 786791 w 2375026"/>
                  <a:gd name="connsiteY700" fmla="*/ 751310 h 2093720"/>
                  <a:gd name="connsiteX701" fmla="*/ 779866 w 2375026"/>
                  <a:gd name="connsiteY701" fmla="*/ 752421 h 2093720"/>
                  <a:gd name="connsiteX702" fmla="*/ 779529 w 2375026"/>
                  <a:gd name="connsiteY702" fmla="*/ 753883 h 2093720"/>
                  <a:gd name="connsiteX703" fmla="*/ 777963 w 2375026"/>
                  <a:gd name="connsiteY703" fmla="*/ 754276 h 2093720"/>
                  <a:gd name="connsiteX704" fmla="*/ 765776 w 2375026"/>
                  <a:gd name="connsiteY704" fmla="*/ 754681 h 2093720"/>
                  <a:gd name="connsiteX705" fmla="*/ 765768 w 2375026"/>
                  <a:gd name="connsiteY705" fmla="*/ 754682 h 2093720"/>
                  <a:gd name="connsiteX706" fmla="*/ 765762 w 2375026"/>
                  <a:gd name="connsiteY706" fmla="*/ 754680 h 2093720"/>
                  <a:gd name="connsiteX707" fmla="*/ 759495 w 2375026"/>
                  <a:gd name="connsiteY707" fmla="*/ 753863 h 2093720"/>
                  <a:gd name="connsiteX708" fmla="*/ 756974 w 2375026"/>
                  <a:gd name="connsiteY708" fmla="*/ 753233 h 2093720"/>
                  <a:gd name="connsiteX709" fmla="*/ 757654 w 2375026"/>
                  <a:gd name="connsiteY709" fmla="*/ 752141 h 2093720"/>
                  <a:gd name="connsiteX710" fmla="*/ 748006 w 2375026"/>
                  <a:gd name="connsiteY710" fmla="*/ 749121 h 2093720"/>
                  <a:gd name="connsiteX711" fmla="*/ 748006 w 2375026"/>
                  <a:gd name="connsiteY711" fmla="*/ 749110 h 2093720"/>
                  <a:gd name="connsiteX712" fmla="*/ 747982 w 2375026"/>
                  <a:gd name="connsiteY712" fmla="*/ 748733 h 2093720"/>
                  <a:gd name="connsiteX713" fmla="*/ 733947 w 2375026"/>
                  <a:gd name="connsiteY713" fmla="*/ 746393 h 2093720"/>
                  <a:gd name="connsiteX714" fmla="*/ 727652 w 2375026"/>
                  <a:gd name="connsiteY714" fmla="*/ 746164 h 2093720"/>
                  <a:gd name="connsiteX715" fmla="*/ 727262 w 2375026"/>
                  <a:gd name="connsiteY715" fmla="*/ 746120 h 2093720"/>
                  <a:gd name="connsiteX716" fmla="*/ 726405 w 2375026"/>
                  <a:gd name="connsiteY716" fmla="*/ 745734 h 2093720"/>
                  <a:gd name="connsiteX717" fmla="*/ 733146 w 2375026"/>
                  <a:gd name="connsiteY717" fmla="*/ 742485 h 2093720"/>
                  <a:gd name="connsiteX718" fmla="*/ 748242 w 2375026"/>
                  <a:gd name="connsiteY718" fmla="*/ 737893 h 2093720"/>
                  <a:gd name="connsiteX719" fmla="*/ 750096 w 2375026"/>
                  <a:gd name="connsiteY719" fmla="*/ 736702 h 2093720"/>
                  <a:gd name="connsiteX720" fmla="*/ 755868 w 2375026"/>
                  <a:gd name="connsiteY720" fmla="*/ 728368 h 2093720"/>
                  <a:gd name="connsiteX721" fmla="*/ 769591 w 2375026"/>
                  <a:gd name="connsiteY721" fmla="*/ 720895 h 2093720"/>
                  <a:gd name="connsiteX722" fmla="*/ 1242539 w 2375026"/>
                  <a:gd name="connsiteY722" fmla="*/ 402196 h 2093720"/>
                  <a:gd name="connsiteX723" fmla="*/ 1248716 w 2375026"/>
                  <a:gd name="connsiteY723" fmla="*/ 423450 h 2093720"/>
                  <a:gd name="connsiteX724" fmla="*/ 1261893 w 2375026"/>
                  <a:gd name="connsiteY724" fmla="*/ 421054 h 2093720"/>
                  <a:gd name="connsiteX725" fmla="*/ 1264288 w 2375026"/>
                  <a:gd name="connsiteY725" fmla="*/ 434231 h 2093720"/>
                  <a:gd name="connsiteX726" fmla="*/ 1272728 w 2375026"/>
                  <a:gd name="connsiteY726" fmla="*/ 436654 h 2093720"/>
                  <a:gd name="connsiteX727" fmla="*/ 1275655 w 2375026"/>
                  <a:gd name="connsiteY727" fmla="*/ 458271 h 2093720"/>
                  <a:gd name="connsiteX728" fmla="*/ 1284598 w 2375026"/>
                  <a:gd name="connsiteY728" fmla="*/ 464736 h 2093720"/>
                  <a:gd name="connsiteX729" fmla="*/ 1279861 w 2375026"/>
                  <a:gd name="connsiteY729" fmla="*/ 479751 h 2093720"/>
                  <a:gd name="connsiteX730" fmla="*/ 1290642 w 2375026"/>
                  <a:gd name="connsiteY730" fmla="*/ 483344 h 2093720"/>
                  <a:gd name="connsiteX731" fmla="*/ 1290642 w 2375026"/>
                  <a:gd name="connsiteY731" fmla="*/ 497719 h 2093720"/>
                  <a:gd name="connsiteX732" fmla="*/ 1323881 w 2375026"/>
                  <a:gd name="connsiteY732" fmla="*/ 549320 h 2093720"/>
                  <a:gd name="connsiteX733" fmla="*/ 1327741 w 2375026"/>
                  <a:gd name="connsiteY733" fmla="*/ 566496 h 2093720"/>
                  <a:gd name="connsiteX734" fmla="*/ 1330899 w 2375026"/>
                  <a:gd name="connsiteY734" fmla="*/ 585023 h 2093720"/>
                  <a:gd name="connsiteX735" fmla="*/ 1340286 w 2375026"/>
                  <a:gd name="connsiteY735" fmla="*/ 585800 h 2093720"/>
                  <a:gd name="connsiteX736" fmla="*/ 1358229 w 2375026"/>
                  <a:gd name="connsiteY736" fmla="*/ 590310 h 2093720"/>
                  <a:gd name="connsiteX737" fmla="*/ 1377741 w 2375026"/>
                  <a:gd name="connsiteY737" fmla="*/ 588407 h 2093720"/>
                  <a:gd name="connsiteX738" fmla="*/ 1443613 w 2375026"/>
                  <a:gd name="connsiteY738" fmla="*/ 608079 h 2093720"/>
                  <a:gd name="connsiteX739" fmla="*/ 1443850 w 2375026"/>
                  <a:gd name="connsiteY739" fmla="*/ 608941 h 2093720"/>
                  <a:gd name="connsiteX740" fmla="*/ 1441437 w 2375026"/>
                  <a:gd name="connsiteY740" fmla="*/ 608511 h 2093720"/>
                  <a:gd name="connsiteX741" fmla="*/ 1427132 w 2375026"/>
                  <a:gd name="connsiteY741" fmla="*/ 606733 h 2093720"/>
                  <a:gd name="connsiteX742" fmla="*/ 1425589 w 2375026"/>
                  <a:gd name="connsiteY742" fmla="*/ 606601 h 2093720"/>
                  <a:gd name="connsiteX743" fmla="*/ 1428640 w 2375026"/>
                  <a:gd name="connsiteY743" fmla="*/ 608852 h 2093720"/>
                  <a:gd name="connsiteX744" fmla="*/ 1431938 w 2375026"/>
                  <a:gd name="connsiteY744" fmla="*/ 612921 h 2093720"/>
                  <a:gd name="connsiteX745" fmla="*/ 1432176 w 2375026"/>
                  <a:gd name="connsiteY745" fmla="*/ 613783 h 2093720"/>
                  <a:gd name="connsiteX746" fmla="*/ 1429762 w 2375026"/>
                  <a:gd name="connsiteY746" fmla="*/ 613352 h 2093720"/>
                  <a:gd name="connsiteX747" fmla="*/ 1414750 w 2375026"/>
                  <a:gd name="connsiteY747" fmla="*/ 611792 h 2093720"/>
                  <a:gd name="connsiteX748" fmla="*/ 1421472 w 2375026"/>
                  <a:gd name="connsiteY748" fmla="*/ 616524 h 2093720"/>
                  <a:gd name="connsiteX749" fmla="*/ 1421676 w 2375026"/>
                  <a:gd name="connsiteY749" fmla="*/ 617084 h 2093720"/>
                  <a:gd name="connsiteX750" fmla="*/ 1419598 w 2375026"/>
                  <a:gd name="connsiteY750" fmla="*/ 616805 h 2093720"/>
                  <a:gd name="connsiteX751" fmla="*/ 1407281 w 2375026"/>
                  <a:gd name="connsiteY751" fmla="*/ 615650 h 2093720"/>
                  <a:gd name="connsiteX752" fmla="*/ 1405953 w 2375026"/>
                  <a:gd name="connsiteY752" fmla="*/ 615564 h 2093720"/>
                  <a:gd name="connsiteX753" fmla="*/ 1408580 w 2375026"/>
                  <a:gd name="connsiteY753" fmla="*/ 617027 h 2093720"/>
                  <a:gd name="connsiteX754" fmla="*/ 1411420 w 2375026"/>
                  <a:gd name="connsiteY754" fmla="*/ 619669 h 2093720"/>
                  <a:gd name="connsiteX755" fmla="*/ 1411624 w 2375026"/>
                  <a:gd name="connsiteY755" fmla="*/ 620229 h 2093720"/>
                  <a:gd name="connsiteX756" fmla="*/ 1409546 w 2375026"/>
                  <a:gd name="connsiteY756" fmla="*/ 619950 h 2093720"/>
                  <a:gd name="connsiteX757" fmla="*/ 1361320 w 2375026"/>
                  <a:gd name="connsiteY757" fmla="*/ 617546 h 2093720"/>
                  <a:gd name="connsiteX758" fmla="*/ 1355026 w 2375026"/>
                  <a:gd name="connsiteY758" fmla="*/ 623198 h 2093720"/>
                  <a:gd name="connsiteX759" fmla="*/ 1364549 w 2375026"/>
                  <a:gd name="connsiteY759" fmla="*/ 621029 h 2093720"/>
                  <a:gd name="connsiteX760" fmla="*/ 1367101 w 2375026"/>
                  <a:gd name="connsiteY760" fmla="*/ 626278 h 2093720"/>
                  <a:gd name="connsiteX761" fmla="*/ 1360883 w 2375026"/>
                  <a:gd name="connsiteY761" fmla="*/ 629373 h 2093720"/>
                  <a:gd name="connsiteX762" fmla="*/ 1363778 w 2375026"/>
                  <a:gd name="connsiteY762" fmla="*/ 635417 h 2093720"/>
                  <a:gd name="connsiteX763" fmla="*/ 1328151 w 2375026"/>
                  <a:gd name="connsiteY763" fmla="*/ 652846 h 2093720"/>
                  <a:gd name="connsiteX764" fmla="*/ 1328408 w 2375026"/>
                  <a:gd name="connsiteY764" fmla="*/ 646243 h 2093720"/>
                  <a:gd name="connsiteX765" fmla="*/ 1328256 w 2375026"/>
                  <a:gd name="connsiteY765" fmla="*/ 645734 h 2093720"/>
                  <a:gd name="connsiteX766" fmla="*/ 1323283 w 2375026"/>
                  <a:gd name="connsiteY766" fmla="*/ 645400 h 2093720"/>
                  <a:gd name="connsiteX767" fmla="*/ 1326790 w 2375026"/>
                  <a:gd name="connsiteY767" fmla="*/ 641790 h 2093720"/>
                  <a:gd name="connsiteX768" fmla="*/ 1326462 w 2375026"/>
                  <a:gd name="connsiteY768" fmla="*/ 641363 h 2093720"/>
                  <a:gd name="connsiteX769" fmla="*/ 1318675 w 2375026"/>
                  <a:gd name="connsiteY769" fmla="*/ 645248 h 2093720"/>
                  <a:gd name="connsiteX770" fmla="*/ 1287839 w 2375026"/>
                  <a:gd name="connsiteY770" fmla="*/ 649535 h 2093720"/>
                  <a:gd name="connsiteX771" fmla="*/ 1206122 w 2375026"/>
                  <a:gd name="connsiteY771" fmla="*/ 603968 h 2093720"/>
                  <a:gd name="connsiteX772" fmla="*/ 1204277 w 2375026"/>
                  <a:gd name="connsiteY772" fmla="*/ 601689 h 2093720"/>
                  <a:gd name="connsiteX773" fmla="*/ 1203713 w 2375026"/>
                  <a:gd name="connsiteY773" fmla="*/ 600993 h 2093720"/>
                  <a:gd name="connsiteX774" fmla="*/ 1193202 w 2375026"/>
                  <a:gd name="connsiteY774" fmla="*/ 600797 h 2093720"/>
                  <a:gd name="connsiteX775" fmla="*/ 1178566 w 2375026"/>
                  <a:gd name="connsiteY775" fmla="*/ 601069 h 2093720"/>
                  <a:gd name="connsiteX776" fmla="*/ 1171717 w 2375026"/>
                  <a:gd name="connsiteY776" fmla="*/ 601453 h 2093720"/>
                  <a:gd name="connsiteX777" fmla="*/ 1168268 w 2375026"/>
                  <a:gd name="connsiteY777" fmla="*/ 604489 h 2093720"/>
                  <a:gd name="connsiteX778" fmla="*/ 1161343 w 2375026"/>
                  <a:gd name="connsiteY778" fmla="*/ 605600 h 2093720"/>
                  <a:gd name="connsiteX779" fmla="*/ 1161006 w 2375026"/>
                  <a:gd name="connsiteY779" fmla="*/ 607062 h 2093720"/>
                  <a:gd name="connsiteX780" fmla="*/ 1159440 w 2375026"/>
                  <a:gd name="connsiteY780" fmla="*/ 607455 h 2093720"/>
                  <a:gd name="connsiteX781" fmla="*/ 1147253 w 2375026"/>
                  <a:gd name="connsiteY781" fmla="*/ 607860 h 2093720"/>
                  <a:gd name="connsiteX782" fmla="*/ 1147245 w 2375026"/>
                  <a:gd name="connsiteY782" fmla="*/ 607861 h 2093720"/>
                  <a:gd name="connsiteX783" fmla="*/ 1147239 w 2375026"/>
                  <a:gd name="connsiteY783" fmla="*/ 607859 h 2093720"/>
                  <a:gd name="connsiteX784" fmla="*/ 1140972 w 2375026"/>
                  <a:gd name="connsiteY784" fmla="*/ 607042 h 2093720"/>
                  <a:gd name="connsiteX785" fmla="*/ 1138451 w 2375026"/>
                  <a:gd name="connsiteY785" fmla="*/ 606412 h 2093720"/>
                  <a:gd name="connsiteX786" fmla="*/ 1139131 w 2375026"/>
                  <a:gd name="connsiteY786" fmla="*/ 605320 h 2093720"/>
                  <a:gd name="connsiteX787" fmla="*/ 1129483 w 2375026"/>
                  <a:gd name="connsiteY787" fmla="*/ 602300 h 2093720"/>
                  <a:gd name="connsiteX788" fmla="*/ 1129460 w 2375026"/>
                  <a:gd name="connsiteY788" fmla="*/ 601913 h 2093720"/>
                  <a:gd name="connsiteX789" fmla="*/ 1115423 w 2375026"/>
                  <a:gd name="connsiteY789" fmla="*/ 599572 h 2093720"/>
                  <a:gd name="connsiteX790" fmla="*/ 1109129 w 2375026"/>
                  <a:gd name="connsiteY790" fmla="*/ 599343 h 2093720"/>
                  <a:gd name="connsiteX791" fmla="*/ 1108739 w 2375026"/>
                  <a:gd name="connsiteY791" fmla="*/ 599299 h 2093720"/>
                  <a:gd name="connsiteX792" fmla="*/ 1107882 w 2375026"/>
                  <a:gd name="connsiteY792" fmla="*/ 598913 h 2093720"/>
                  <a:gd name="connsiteX793" fmla="*/ 1114623 w 2375026"/>
                  <a:gd name="connsiteY793" fmla="*/ 595664 h 2093720"/>
                  <a:gd name="connsiteX794" fmla="*/ 1129719 w 2375026"/>
                  <a:gd name="connsiteY794" fmla="*/ 591072 h 2093720"/>
                  <a:gd name="connsiteX795" fmla="*/ 1131573 w 2375026"/>
                  <a:gd name="connsiteY795" fmla="*/ 589881 h 2093720"/>
                  <a:gd name="connsiteX796" fmla="*/ 1137345 w 2375026"/>
                  <a:gd name="connsiteY796" fmla="*/ 581547 h 2093720"/>
                  <a:gd name="connsiteX797" fmla="*/ 1151068 w 2375026"/>
                  <a:gd name="connsiteY797" fmla="*/ 574074 h 2093720"/>
                  <a:gd name="connsiteX798" fmla="*/ 1167615 w 2375026"/>
                  <a:gd name="connsiteY798" fmla="*/ 581350 h 2093720"/>
                  <a:gd name="connsiteX799" fmla="*/ 1170775 w 2375026"/>
                  <a:gd name="connsiteY799" fmla="*/ 584917 h 2093720"/>
                  <a:gd name="connsiteX800" fmla="*/ 1171780 w 2375026"/>
                  <a:gd name="connsiteY800" fmla="*/ 584729 h 2093720"/>
                  <a:gd name="connsiteX801" fmla="*/ 1176207 w 2375026"/>
                  <a:gd name="connsiteY801" fmla="*/ 583903 h 2093720"/>
                  <a:gd name="connsiteX802" fmla="*/ 1193202 w 2375026"/>
                  <a:gd name="connsiteY802" fmla="*/ 582906 h 2093720"/>
                  <a:gd name="connsiteX803" fmla="*/ 1201905 w 2375026"/>
                  <a:gd name="connsiteY803" fmla="*/ 583161 h 2093720"/>
                  <a:gd name="connsiteX804" fmla="*/ 1208838 w 2375026"/>
                  <a:gd name="connsiteY804" fmla="*/ 583781 h 2093720"/>
                  <a:gd name="connsiteX805" fmla="*/ 1219013 w 2375026"/>
                  <a:gd name="connsiteY805" fmla="*/ 582076 h 2093720"/>
                  <a:gd name="connsiteX806" fmla="*/ 1228060 w 2375026"/>
                  <a:gd name="connsiteY806" fmla="*/ 581669 h 2093720"/>
                  <a:gd name="connsiteX807" fmla="*/ 1234633 w 2375026"/>
                  <a:gd name="connsiteY807" fmla="*/ 561188 h 2093720"/>
                  <a:gd name="connsiteX808" fmla="*/ 1234341 w 2375026"/>
                  <a:gd name="connsiteY808" fmla="*/ 537250 h 2093720"/>
                  <a:gd name="connsiteX809" fmla="*/ 1213977 w 2375026"/>
                  <a:gd name="connsiteY809" fmla="*/ 504906 h 2093720"/>
                  <a:gd name="connsiteX810" fmla="*/ 1239133 w 2375026"/>
                  <a:gd name="connsiteY810" fmla="*/ 405481 h 2093720"/>
                  <a:gd name="connsiteX811" fmla="*/ 1242539 w 2375026"/>
                  <a:gd name="connsiteY811" fmla="*/ 402196 h 2093720"/>
                  <a:gd name="connsiteX812" fmla="*/ 1509632 w 2375026"/>
                  <a:gd name="connsiteY812" fmla="*/ 260207 h 2093720"/>
                  <a:gd name="connsiteX813" fmla="*/ 1509633 w 2375026"/>
                  <a:gd name="connsiteY813" fmla="*/ 260208 h 2093720"/>
                  <a:gd name="connsiteX814" fmla="*/ 1509633 w 2375026"/>
                  <a:gd name="connsiteY814" fmla="*/ 260207 h 2093720"/>
                  <a:gd name="connsiteX815" fmla="*/ 1526179 w 2375026"/>
                  <a:gd name="connsiteY815" fmla="*/ 267483 h 2093720"/>
                  <a:gd name="connsiteX816" fmla="*/ 1529339 w 2375026"/>
                  <a:gd name="connsiteY816" fmla="*/ 271050 h 2093720"/>
                  <a:gd name="connsiteX817" fmla="*/ 1534771 w 2375026"/>
                  <a:gd name="connsiteY817" fmla="*/ 270036 h 2093720"/>
                  <a:gd name="connsiteX818" fmla="*/ 1551766 w 2375026"/>
                  <a:gd name="connsiteY818" fmla="*/ 269039 h 2093720"/>
                  <a:gd name="connsiteX819" fmla="*/ 1560469 w 2375026"/>
                  <a:gd name="connsiteY819" fmla="*/ 269294 h 2093720"/>
                  <a:gd name="connsiteX820" fmla="*/ 1567402 w 2375026"/>
                  <a:gd name="connsiteY820" fmla="*/ 269914 h 2093720"/>
                  <a:gd name="connsiteX821" fmla="*/ 1577576 w 2375026"/>
                  <a:gd name="connsiteY821" fmla="*/ 268209 h 2093720"/>
                  <a:gd name="connsiteX822" fmla="*/ 1606978 w 2375026"/>
                  <a:gd name="connsiteY822" fmla="*/ 266888 h 2093720"/>
                  <a:gd name="connsiteX823" fmla="*/ 1609917 w 2375026"/>
                  <a:gd name="connsiteY823" fmla="*/ 266544 h 2093720"/>
                  <a:gd name="connsiteX824" fmla="*/ 1656515 w 2375026"/>
                  <a:gd name="connsiteY824" fmla="*/ 267412 h 2093720"/>
                  <a:gd name="connsiteX825" fmla="*/ 1658073 w 2375026"/>
                  <a:gd name="connsiteY825" fmla="*/ 268296 h 2093720"/>
                  <a:gd name="connsiteX826" fmla="*/ 1671787 w 2375026"/>
                  <a:gd name="connsiteY826" fmla="*/ 269120 h 2093720"/>
                  <a:gd name="connsiteX827" fmla="*/ 1698849 w 2375026"/>
                  <a:gd name="connsiteY827" fmla="*/ 271933 h 2093720"/>
                  <a:gd name="connsiteX828" fmla="*/ 1716793 w 2375026"/>
                  <a:gd name="connsiteY828" fmla="*/ 276444 h 2093720"/>
                  <a:gd name="connsiteX829" fmla="*/ 1736304 w 2375026"/>
                  <a:gd name="connsiteY829" fmla="*/ 274541 h 2093720"/>
                  <a:gd name="connsiteX830" fmla="*/ 1802176 w 2375026"/>
                  <a:gd name="connsiteY830" fmla="*/ 294213 h 2093720"/>
                  <a:gd name="connsiteX831" fmla="*/ 1802413 w 2375026"/>
                  <a:gd name="connsiteY831" fmla="*/ 295075 h 2093720"/>
                  <a:gd name="connsiteX832" fmla="*/ 1800000 w 2375026"/>
                  <a:gd name="connsiteY832" fmla="*/ 294644 h 2093720"/>
                  <a:gd name="connsiteX833" fmla="*/ 1785694 w 2375026"/>
                  <a:gd name="connsiteY833" fmla="*/ 292866 h 2093720"/>
                  <a:gd name="connsiteX834" fmla="*/ 1784152 w 2375026"/>
                  <a:gd name="connsiteY834" fmla="*/ 292735 h 2093720"/>
                  <a:gd name="connsiteX835" fmla="*/ 1787203 w 2375026"/>
                  <a:gd name="connsiteY835" fmla="*/ 294986 h 2093720"/>
                  <a:gd name="connsiteX836" fmla="*/ 1790501 w 2375026"/>
                  <a:gd name="connsiteY836" fmla="*/ 299054 h 2093720"/>
                  <a:gd name="connsiteX837" fmla="*/ 1790738 w 2375026"/>
                  <a:gd name="connsiteY837" fmla="*/ 299917 h 2093720"/>
                  <a:gd name="connsiteX838" fmla="*/ 1788325 w 2375026"/>
                  <a:gd name="connsiteY838" fmla="*/ 299486 h 2093720"/>
                  <a:gd name="connsiteX839" fmla="*/ 1773313 w 2375026"/>
                  <a:gd name="connsiteY839" fmla="*/ 297925 h 2093720"/>
                  <a:gd name="connsiteX840" fmla="*/ 1780034 w 2375026"/>
                  <a:gd name="connsiteY840" fmla="*/ 302658 h 2093720"/>
                  <a:gd name="connsiteX841" fmla="*/ 1780239 w 2375026"/>
                  <a:gd name="connsiteY841" fmla="*/ 303218 h 2093720"/>
                  <a:gd name="connsiteX842" fmla="*/ 1778161 w 2375026"/>
                  <a:gd name="connsiteY842" fmla="*/ 302938 h 2093720"/>
                  <a:gd name="connsiteX843" fmla="*/ 1765844 w 2375026"/>
                  <a:gd name="connsiteY843" fmla="*/ 301783 h 2093720"/>
                  <a:gd name="connsiteX844" fmla="*/ 1764516 w 2375026"/>
                  <a:gd name="connsiteY844" fmla="*/ 301698 h 2093720"/>
                  <a:gd name="connsiteX845" fmla="*/ 1767143 w 2375026"/>
                  <a:gd name="connsiteY845" fmla="*/ 303160 h 2093720"/>
                  <a:gd name="connsiteX846" fmla="*/ 1769982 w 2375026"/>
                  <a:gd name="connsiteY846" fmla="*/ 305803 h 2093720"/>
                  <a:gd name="connsiteX847" fmla="*/ 1770186 w 2375026"/>
                  <a:gd name="connsiteY847" fmla="*/ 306363 h 2093720"/>
                  <a:gd name="connsiteX848" fmla="*/ 1768109 w 2375026"/>
                  <a:gd name="connsiteY848" fmla="*/ 306083 h 2093720"/>
                  <a:gd name="connsiteX849" fmla="*/ 1719882 w 2375026"/>
                  <a:gd name="connsiteY849" fmla="*/ 303680 h 2093720"/>
                  <a:gd name="connsiteX850" fmla="*/ 1713590 w 2375026"/>
                  <a:gd name="connsiteY850" fmla="*/ 309330 h 2093720"/>
                  <a:gd name="connsiteX851" fmla="*/ 1723112 w 2375026"/>
                  <a:gd name="connsiteY851" fmla="*/ 307161 h 2093720"/>
                  <a:gd name="connsiteX852" fmla="*/ 1725664 w 2375026"/>
                  <a:gd name="connsiteY852" fmla="*/ 312410 h 2093720"/>
                  <a:gd name="connsiteX853" fmla="*/ 1719447 w 2375026"/>
                  <a:gd name="connsiteY853" fmla="*/ 315505 h 2093720"/>
                  <a:gd name="connsiteX854" fmla="*/ 1722342 w 2375026"/>
                  <a:gd name="connsiteY854" fmla="*/ 321550 h 2093720"/>
                  <a:gd name="connsiteX855" fmla="*/ 1686715 w 2375026"/>
                  <a:gd name="connsiteY855" fmla="*/ 338979 h 2093720"/>
                  <a:gd name="connsiteX856" fmla="*/ 1686972 w 2375026"/>
                  <a:gd name="connsiteY856" fmla="*/ 332376 h 2093720"/>
                  <a:gd name="connsiteX857" fmla="*/ 1686820 w 2375026"/>
                  <a:gd name="connsiteY857" fmla="*/ 331867 h 2093720"/>
                  <a:gd name="connsiteX858" fmla="*/ 1681847 w 2375026"/>
                  <a:gd name="connsiteY858" fmla="*/ 331533 h 2093720"/>
                  <a:gd name="connsiteX859" fmla="*/ 1685354 w 2375026"/>
                  <a:gd name="connsiteY859" fmla="*/ 327923 h 2093720"/>
                  <a:gd name="connsiteX860" fmla="*/ 1685026 w 2375026"/>
                  <a:gd name="connsiteY860" fmla="*/ 327496 h 2093720"/>
                  <a:gd name="connsiteX861" fmla="*/ 1677239 w 2375026"/>
                  <a:gd name="connsiteY861" fmla="*/ 331381 h 2093720"/>
                  <a:gd name="connsiteX862" fmla="*/ 1646403 w 2375026"/>
                  <a:gd name="connsiteY862" fmla="*/ 335668 h 2093720"/>
                  <a:gd name="connsiteX863" fmla="*/ 1622385 w 2375026"/>
                  <a:gd name="connsiteY863" fmla="*/ 330174 h 2093720"/>
                  <a:gd name="connsiteX864" fmla="*/ 1619245 w 2375026"/>
                  <a:gd name="connsiteY864" fmla="*/ 328614 h 2093720"/>
                  <a:gd name="connsiteX865" fmla="*/ 1619084 w 2375026"/>
                  <a:gd name="connsiteY865" fmla="*/ 329133 h 2093720"/>
                  <a:gd name="connsiteX866" fmla="*/ 1614096 w 2375026"/>
                  <a:gd name="connsiteY866" fmla="*/ 352194 h 2093720"/>
                  <a:gd name="connsiteX867" fmla="*/ 1603432 w 2375026"/>
                  <a:gd name="connsiteY867" fmla="*/ 379775 h 2093720"/>
                  <a:gd name="connsiteX868" fmla="*/ 1590831 w 2375026"/>
                  <a:gd name="connsiteY868" fmla="*/ 402324 h 2093720"/>
                  <a:gd name="connsiteX869" fmla="*/ 1588136 w 2375026"/>
                  <a:gd name="connsiteY869" fmla="*/ 388519 h 2093720"/>
                  <a:gd name="connsiteX870" fmla="*/ 1574888 w 2375026"/>
                  <a:gd name="connsiteY870" fmla="*/ 401247 h 2093720"/>
                  <a:gd name="connsiteX871" fmla="*/ 1573917 w 2375026"/>
                  <a:gd name="connsiteY871" fmla="*/ 382259 h 2093720"/>
                  <a:gd name="connsiteX872" fmla="*/ 1562283 w 2375026"/>
                  <a:gd name="connsiteY872" fmla="*/ 396833 h 2093720"/>
                  <a:gd name="connsiteX873" fmla="*/ 1565624 w 2375026"/>
                  <a:gd name="connsiteY873" fmla="*/ 360306 h 2093720"/>
                  <a:gd name="connsiteX874" fmla="*/ 1559807 w 2375026"/>
                  <a:gd name="connsiteY874" fmla="*/ 298655 h 2093720"/>
                  <a:gd name="connsiteX875" fmla="*/ 1566429 w 2375026"/>
                  <a:gd name="connsiteY875" fmla="*/ 291540 h 2093720"/>
                  <a:gd name="connsiteX876" fmla="*/ 1564686 w 2375026"/>
                  <a:gd name="connsiteY876" fmla="*/ 290101 h 2093720"/>
                  <a:gd name="connsiteX877" fmla="*/ 1562847 w 2375026"/>
                  <a:gd name="connsiteY877" fmla="*/ 287830 h 2093720"/>
                  <a:gd name="connsiteX878" fmla="*/ 1562277 w 2375026"/>
                  <a:gd name="connsiteY878" fmla="*/ 287126 h 2093720"/>
                  <a:gd name="connsiteX879" fmla="*/ 1551766 w 2375026"/>
                  <a:gd name="connsiteY879" fmla="*/ 286930 h 2093720"/>
                  <a:gd name="connsiteX880" fmla="*/ 1537130 w 2375026"/>
                  <a:gd name="connsiteY880" fmla="*/ 287202 h 2093720"/>
                  <a:gd name="connsiteX881" fmla="*/ 1530281 w 2375026"/>
                  <a:gd name="connsiteY881" fmla="*/ 287586 h 2093720"/>
                  <a:gd name="connsiteX882" fmla="*/ 1526832 w 2375026"/>
                  <a:gd name="connsiteY882" fmla="*/ 290622 h 2093720"/>
                  <a:gd name="connsiteX883" fmla="*/ 1519907 w 2375026"/>
                  <a:gd name="connsiteY883" fmla="*/ 291733 h 2093720"/>
                  <a:gd name="connsiteX884" fmla="*/ 1519570 w 2375026"/>
                  <a:gd name="connsiteY884" fmla="*/ 293195 h 2093720"/>
                  <a:gd name="connsiteX885" fmla="*/ 1518004 w 2375026"/>
                  <a:gd name="connsiteY885" fmla="*/ 293588 h 2093720"/>
                  <a:gd name="connsiteX886" fmla="*/ 1505817 w 2375026"/>
                  <a:gd name="connsiteY886" fmla="*/ 293993 h 2093720"/>
                  <a:gd name="connsiteX887" fmla="*/ 1505809 w 2375026"/>
                  <a:gd name="connsiteY887" fmla="*/ 293994 h 2093720"/>
                  <a:gd name="connsiteX888" fmla="*/ 1505804 w 2375026"/>
                  <a:gd name="connsiteY888" fmla="*/ 293992 h 2093720"/>
                  <a:gd name="connsiteX889" fmla="*/ 1499537 w 2375026"/>
                  <a:gd name="connsiteY889" fmla="*/ 293175 h 2093720"/>
                  <a:gd name="connsiteX890" fmla="*/ 1497015 w 2375026"/>
                  <a:gd name="connsiteY890" fmla="*/ 292545 h 2093720"/>
                  <a:gd name="connsiteX891" fmla="*/ 1497695 w 2375026"/>
                  <a:gd name="connsiteY891" fmla="*/ 291453 h 2093720"/>
                  <a:gd name="connsiteX892" fmla="*/ 1488047 w 2375026"/>
                  <a:gd name="connsiteY892" fmla="*/ 288433 h 2093720"/>
                  <a:gd name="connsiteX893" fmla="*/ 1488034 w 2375026"/>
                  <a:gd name="connsiteY893" fmla="*/ 288220 h 2093720"/>
                  <a:gd name="connsiteX894" fmla="*/ 1488024 w 2375026"/>
                  <a:gd name="connsiteY894" fmla="*/ 288045 h 2093720"/>
                  <a:gd name="connsiteX895" fmla="*/ 1473989 w 2375026"/>
                  <a:gd name="connsiteY895" fmla="*/ 285705 h 2093720"/>
                  <a:gd name="connsiteX896" fmla="*/ 1467693 w 2375026"/>
                  <a:gd name="connsiteY896" fmla="*/ 285476 h 2093720"/>
                  <a:gd name="connsiteX897" fmla="*/ 1467303 w 2375026"/>
                  <a:gd name="connsiteY897" fmla="*/ 285432 h 2093720"/>
                  <a:gd name="connsiteX898" fmla="*/ 1466447 w 2375026"/>
                  <a:gd name="connsiteY898" fmla="*/ 285046 h 2093720"/>
                  <a:gd name="connsiteX899" fmla="*/ 1473187 w 2375026"/>
                  <a:gd name="connsiteY899" fmla="*/ 281797 h 2093720"/>
                  <a:gd name="connsiteX900" fmla="*/ 1488284 w 2375026"/>
                  <a:gd name="connsiteY900" fmla="*/ 277205 h 2093720"/>
                  <a:gd name="connsiteX901" fmla="*/ 1490137 w 2375026"/>
                  <a:gd name="connsiteY901" fmla="*/ 276014 h 2093720"/>
                  <a:gd name="connsiteX902" fmla="*/ 1495909 w 2375026"/>
                  <a:gd name="connsiteY902" fmla="*/ 267680 h 2093720"/>
                  <a:gd name="connsiteX903" fmla="*/ 1509632 w 2375026"/>
                  <a:gd name="connsiteY903" fmla="*/ 260207 h 2093720"/>
                  <a:gd name="connsiteX904" fmla="*/ 2060994 w 2375026"/>
                  <a:gd name="connsiteY904" fmla="*/ 321 h 2093720"/>
                  <a:gd name="connsiteX905" fmla="*/ 2067171 w 2375026"/>
                  <a:gd name="connsiteY905" fmla="*/ 21574 h 2093720"/>
                  <a:gd name="connsiteX906" fmla="*/ 2080348 w 2375026"/>
                  <a:gd name="connsiteY906" fmla="*/ 19178 h 2093720"/>
                  <a:gd name="connsiteX907" fmla="*/ 2082743 w 2375026"/>
                  <a:gd name="connsiteY907" fmla="*/ 32355 h 2093720"/>
                  <a:gd name="connsiteX908" fmla="*/ 2091183 w 2375026"/>
                  <a:gd name="connsiteY908" fmla="*/ 34778 h 2093720"/>
                  <a:gd name="connsiteX909" fmla="*/ 2094110 w 2375026"/>
                  <a:gd name="connsiteY909" fmla="*/ 56395 h 2093720"/>
                  <a:gd name="connsiteX910" fmla="*/ 2103053 w 2375026"/>
                  <a:gd name="connsiteY910" fmla="*/ 62860 h 2093720"/>
                  <a:gd name="connsiteX911" fmla="*/ 2098316 w 2375026"/>
                  <a:gd name="connsiteY911" fmla="*/ 77875 h 2093720"/>
                  <a:gd name="connsiteX912" fmla="*/ 2109097 w 2375026"/>
                  <a:gd name="connsiteY912" fmla="*/ 81468 h 2093720"/>
                  <a:gd name="connsiteX913" fmla="*/ 2109097 w 2375026"/>
                  <a:gd name="connsiteY913" fmla="*/ 95843 h 2093720"/>
                  <a:gd name="connsiteX914" fmla="*/ 2142336 w 2375026"/>
                  <a:gd name="connsiteY914" fmla="*/ 147444 h 2093720"/>
                  <a:gd name="connsiteX915" fmla="*/ 2146196 w 2375026"/>
                  <a:gd name="connsiteY915" fmla="*/ 164620 h 2093720"/>
                  <a:gd name="connsiteX916" fmla="*/ 2149319 w 2375026"/>
                  <a:gd name="connsiteY916" fmla="*/ 182945 h 2093720"/>
                  <a:gd name="connsiteX917" fmla="*/ 2158741 w 2375026"/>
                  <a:gd name="connsiteY917" fmla="*/ 183924 h 2093720"/>
                  <a:gd name="connsiteX918" fmla="*/ 2176684 w 2375026"/>
                  <a:gd name="connsiteY918" fmla="*/ 188434 h 2093720"/>
                  <a:gd name="connsiteX919" fmla="*/ 2196196 w 2375026"/>
                  <a:gd name="connsiteY919" fmla="*/ 186531 h 2093720"/>
                  <a:gd name="connsiteX920" fmla="*/ 2262068 w 2375026"/>
                  <a:gd name="connsiteY920" fmla="*/ 206203 h 2093720"/>
                  <a:gd name="connsiteX921" fmla="*/ 2262306 w 2375026"/>
                  <a:gd name="connsiteY921" fmla="*/ 207065 h 2093720"/>
                  <a:gd name="connsiteX922" fmla="*/ 2259892 w 2375026"/>
                  <a:gd name="connsiteY922" fmla="*/ 206635 h 2093720"/>
                  <a:gd name="connsiteX923" fmla="*/ 2245587 w 2375026"/>
                  <a:gd name="connsiteY923" fmla="*/ 204857 h 2093720"/>
                  <a:gd name="connsiteX924" fmla="*/ 2244044 w 2375026"/>
                  <a:gd name="connsiteY924" fmla="*/ 204725 h 2093720"/>
                  <a:gd name="connsiteX925" fmla="*/ 2247095 w 2375026"/>
                  <a:gd name="connsiteY925" fmla="*/ 206976 h 2093720"/>
                  <a:gd name="connsiteX926" fmla="*/ 2250393 w 2375026"/>
                  <a:gd name="connsiteY926" fmla="*/ 211045 h 2093720"/>
                  <a:gd name="connsiteX927" fmla="*/ 2250630 w 2375026"/>
                  <a:gd name="connsiteY927" fmla="*/ 211907 h 2093720"/>
                  <a:gd name="connsiteX928" fmla="*/ 2248217 w 2375026"/>
                  <a:gd name="connsiteY928" fmla="*/ 211476 h 2093720"/>
                  <a:gd name="connsiteX929" fmla="*/ 2233205 w 2375026"/>
                  <a:gd name="connsiteY929" fmla="*/ 209916 h 2093720"/>
                  <a:gd name="connsiteX930" fmla="*/ 2239927 w 2375026"/>
                  <a:gd name="connsiteY930" fmla="*/ 214648 h 2093720"/>
                  <a:gd name="connsiteX931" fmla="*/ 2240131 w 2375026"/>
                  <a:gd name="connsiteY931" fmla="*/ 215208 h 2093720"/>
                  <a:gd name="connsiteX932" fmla="*/ 2238053 w 2375026"/>
                  <a:gd name="connsiteY932" fmla="*/ 214929 h 2093720"/>
                  <a:gd name="connsiteX933" fmla="*/ 2225736 w 2375026"/>
                  <a:gd name="connsiteY933" fmla="*/ 213774 h 2093720"/>
                  <a:gd name="connsiteX934" fmla="*/ 2224408 w 2375026"/>
                  <a:gd name="connsiteY934" fmla="*/ 213688 h 2093720"/>
                  <a:gd name="connsiteX935" fmla="*/ 2227035 w 2375026"/>
                  <a:gd name="connsiteY935" fmla="*/ 215151 h 2093720"/>
                  <a:gd name="connsiteX936" fmla="*/ 2229874 w 2375026"/>
                  <a:gd name="connsiteY936" fmla="*/ 217793 h 2093720"/>
                  <a:gd name="connsiteX937" fmla="*/ 2230079 w 2375026"/>
                  <a:gd name="connsiteY937" fmla="*/ 218353 h 2093720"/>
                  <a:gd name="connsiteX938" fmla="*/ 2228001 w 2375026"/>
                  <a:gd name="connsiteY938" fmla="*/ 218074 h 2093720"/>
                  <a:gd name="connsiteX939" fmla="*/ 2179775 w 2375026"/>
                  <a:gd name="connsiteY939" fmla="*/ 215670 h 2093720"/>
                  <a:gd name="connsiteX940" fmla="*/ 2173481 w 2375026"/>
                  <a:gd name="connsiteY940" fmla="*/ 221322 h 2093720"/>
                  <a:gd name="connsiteX941" fmla="*/ 2183004 w 2375026"/>
                  <a:gd name="connsiteY941" fmla="*/ 219153 h 2093720"/>
                  <a:gd name="connsiteX942" fmla="*/ 2185556 w 2375026"/>
                  <a:gd name="connsiteY942" fmla="*/ 224402 h 2093720"/>
                  <a:gd name="connsiteX943" fmla="*/ 2179338 w 2375026"/>
                  <a:gd name="connsiteY943" fmla="*/ 227497 h 2093720"/>
                  <a:gd name="connsiteX944" fmla="*/ 2182233 w 2375026"/>
                  <a:gd name="connsiteY944" fmla="*/ 233541 h 2093720"/>
                  <a:gd name="connsiteX945" fmla="*/ 2146606 w 2375026"/>
                  <a:gd name="connsiteY945" fmla="*/ 250970 h 2093720"/>
                  <a:gd name="connsiteX946" fmla="*/ 2146863 w 2375026"/>
                  <a:gd name="connsiteY946" fmla="*/ 244367 h 2093720"/>
                  <a:gd name="connsiteX947" fmla="*/ 2146711 w 2375026"/>
                  <a:gd name="connsiteY947" fmla="*/ 243858 h 2093720"/>
                  <a:gd name="connsiteX948" fmla="*/ 2141738 w 2375026"/>
                  <a:gd name="connsiteY948" fmla="*/ 243524 h 2093720"/>
                  <a:gd name="connsiteX949" fmla="*/ 2145245 w 2375026"/>
                  <a:gd name="connsiteY949" fmla="*/ 239914 h 2093720"/>
                  <a:gd name="connsiteX950" fmla="*/ 2144917 w 2375026"/>
                  <a:gd name="connsiteY950" fmla="*/ 239487 h 2093720"/>
                  <a:gd name="connsiteX951" fmla="*/ 2137130 w 2375026"/>
                  <a:gd name="connsiteY951" fmla="*/ 243372 h 2093720"/>
                  <a:gd name="connsiteX952" fmla="*/ 2106294 w 2375026"/>
                  <a:gd name="connsiteY952" fmla="*/ 247659 h 2093720"/>
                  <a:gd name="connsiteX953" fmla="*/ 2024577 w 2375026"/>
                  <a:gd name="connsiteY953" fmla="*/ 202092 h 2093720"/>
                  <a:gd name="connsiteX954" fmla="*/ 2022732 w 2375026"/>
                  <a:gd name="connsiteY954" fmla="*/ 199813 h 2093720"/>
                  <a:gd name="connsiteX955" fmla="*/ 2022168 w 2375026"/>
                  <a:gd name="connsiteY955" fmla="*/ 199117 h 2093720"/>
                  <a:gd name="connsiteX956" fmla="*/ 2011657 w 2375026"/>
                  <a:gd name="connsiteY956" fmla="*/ 198921 h 2093720"/>
                  <a:gd name="connsiteX957" fmla="*/ 1997021 w 2375026"/>
                  <a:gd name="connsiteY957" fmla="*/ 199193 h 2093720"/>
                  <a:gd name="connsiteX958" fmla="*/ 1990172 w 2375026"/>
                  <a:gd name="connsiteY958" fmla="*/ 199577 h 2093720"/>
                  <a:gd name="connsiteX959" fmla="*/ 1986723 w 2375026"/>
                  <a:gd name="connsiteY959" fmla="*/ 202613 h 2093720"/>
                  <a:gd name="connsiteX960" fmla="*/ 1979798 w 2375026"/>
                  <a:gd name="connsiteY960" fmla="*/ 203724 h 2093720"/>
                  <a:gd name="connsiteX961" fmla="*/ 1979461 w 2375026"/>
                  <a:gd name="connsiteY961" fmla="*/ 205186 h 2093720"/>
                  <a:gd name="connsiteX962" fmla="*/ 1977895 w 2375026"/>
                  <a:gd name="connsiteY962" fmla="*/ 205579 h 2093720"/>
                  <a:gd name="connsiteX963" fmla="*/ 1965708 w 2375026"/>
                  <a:gd name="connsiteY963" fmla="*/ 205984 h 2093720"/>
                  <a:gd name="connsiteX964" fmla="*/ 1965700 w 2375026"/>
                  <a:gd name="connsiteY964" fmla="*/ 205985 h 2093720"/>
                  <a:gd name="connsiteX965" fmla="*/ 1965695 w 2375026"/>
                  <a:gd name="connsiteY965" fmla="*/ 205983 h 2093720"/>
                  <a:gd name="connsiteX966" fmla="*/ 1959428 w 2375026"/>
                  <a:gd name="connsiteY966" fmla="*/ 205166 h 2093720"/>
                  <a:gd name="connsiteX967" fmla="*/ 1956906 w 2375026"/>
                  <a:gd name="connsiteY967" fmla="*/ 204536 h 2093720"/>
                  <a:gd name="connsiteX968" fmla="*/ 1957586 w 2375026"/>
                  <a:gd name="connsiteY968" fmla="*/ 203444 h 2093720"/>
                  <a:gd name="connsiteX969" fmla="*/ 1947938 w 2375026"/>
                  <a:gd name="connsiteY969" fmla="*/ 200424 h 2093720"/>
                  <a:gd name="connsiteX970" fmla="*/ 1947924 w 2375026"/>
                  <a:gd name="connsiteY970" fmla="*/ 200189 h 2093720"/>
                  <a:gd name="connsiteX971" fmla="*/ 1947915 w 2375026"/>
                  <a:gd name="connsiteY971" fmla="*/ 200037 h 2093720"/>
                  <a:gd name="connsiteX972" fmla="*/ 1933879 w 2375026"/>
                  <a:gd name="connsiteY972" fmla="*/ 197696 h 2093720"/>
                  <a:gd name="connsiteX973" fmla="*/ 1927584 w 2375026"/>
                  <a:gd name="connsiteY973" fmla="*/ 197467 h 2093720"/>
                  <a:gd name="connsiteX974" fmla="*/ 1927194 w 2375026"/>
                  <a:gd name="connsiteY974" fmla="*/ 197423 h 2093720"/>
                  <a:gd name="connsiteX975" fmla="*/ 1926338 w 2375026"/>
                  <a:gd name="connsiteY975" fmla="*/ 197037 h 2093720"/>
                  <a:gd name="connsiteX976" fmla="*/ 1933078 w 2375026"/>
                  <a:gd name="connsiteY976" fmla="*/ 193788 h 2093720"/>
                  <a:gd name="connsiteX977" fmla="*/ 1948175 w 2375026"/>
                  <a:gd name="connsiteY977" fmla="*/ 189196 h 2093720"/>
                  <a:gd name="connsiteX978" fmla="*/ 1950029 w 2375026"/>
                  <a:gd name="connsiteY978" fmla="*/ 188004 h 2093720"/>
                  <a:gd name="connsiteX979" fmla="*/ 1950699 w 2375026"/>
                  <a:gd name="connsiteY979" fmla="*/ 187037 h 2093720"/>
                  <a:gd name="connsiteX980" fmla="*/ 1955800 w 2375026"/>
                  <a:gd name="connsiteY980" fmla="*/ 179671 h 2093720"/>
                  <a:gd name="connsiteX981" fmla="*/ 1969524 w 2375026"/>
                  <a:gd name="connsiteY981" fmla="*/ 172198 h 2093720"/>
                  <a:gd name="connsiteX982" fmla="*/ 1986070 w 2375026"/>
                  <a:gd name="connsiteY982" fmla="*/ 179474 h 2093720"/>
                  <a:gd name="connsiteX983" fmla="*/ 1989230 w 2375026"/>
                  <a:gd name="connsiteY983" fmla="*/ 183041 h 2093720"/>
                  <a:gd name="connsiteX984" fmla="*/ 1994662 w 2375026"/>
                  <a:gd name="connsiteY984" fmla="*/ 182027 h 2093720"/>
                  <a:gd name="connsiteX985" fmla="*/ 2011657 w 2375026"/>
                  <a:gd name="connsiteY985" fmla="*/ 181030 h 2093720"/>
                  <a:gd name="connsiteX986" fmla="*/ 2020361 w 2375026"/>
                  <a:gd name="connsiteY986" fmla="*/ 181285 h 2093720"/>
                  <a:gd name="connsiteX987" fmla="*/ 2027293 w 2375026"/>
                  <a:gd name="connsiteY987" fmla="*/ 181905 h 2093720"/>
                  <a:gd name="connsiteX988" fmla="*/ 2037468 w 2375026"/>
                  <a:gd name="connsiteY988" fmla="*/ 180200 h 2093720"/>
                  <a:gd name="connsiteX989" fmla="*/ 2046515 w 2375026"/>
                  <a:gd name="connsiteY989" fmla="*/ 179793 h 2093720"/>
                  <a:gd name="connsiteX990" fmla="*/ 2053088 w 2375026"/>
                  <a:gd name="connsiteY990" fmla="*/ 159312 h 2093720"/>
                  <a:gd name="connsiteX991" fmla="*/ 2052796 w 2375026"/>
                  <a:gd name="connsiteY991" fmla="*/ 135374 h 2093720"/>
                  <a:gd name="connsiteX992" fmla="*/ 2032432 w 2375026"/>
                  <a:gd name="connsiteY992" fmla="*/ 103030 h 2093720"/>
                  <a:gd name="connsiteX993" fmla="*/ 2057588 w 2375026"/>
                  <a:gd name="connsiteY993" fmla="*/ 3605 h 2093720"/>
                  <a:gd name="connsiteX994" fmla="*/ 2060994 w 2375026"/>
                  <a:gd name="connsiteY994" fmla="*/ 321 h 2093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</a:cxnLst>
                <a:rect l="l" t="t" r="r" b="b"/>
                <a:pathLst>
                  <a:path w="2375026" h="2093720">
                    <a:moveTo>
                      <a:pt x="1705668" y="1872613"/>
                    </a:moveTo>
                    <a:lnTo>
                      <a:pt x="1705669" y="1872613"/>
                    </a:lnTo>
                    <a:cubicBezTo>
                      <a:pt x="1711481" y="1872892"/>
                      <a:pt x="1717575" y="1875935"/>
                      <a:pt x="1722215" y="1879889"/>
                    </a:cubicBezTo>
                    <a:lnTo>
                      <a:pt x="1725375" y="1883456"/>
                    </a:lnTo>
                    <a:lnTo>
                      <a:pt x="1730807" y="1882442"/>
                    </a:lnTo>
                    <a:cubicBezTo>
                      <a:pt x="1736176" y="1881794"/>
                      <a:pt x="1741884" y="1881445"/>
                      <a:pt x="1747802" y="1881445"/>
                    </a:cubicBezTo>
                    <a:cubicBezTo>
                      <a:pt x="1750761" y="1881445"/>
                      <a:pt x="1753667" y="1881532"/>
                      <a:pt x="1756505" y="1881700"/>
                    </a:cubicBezTo>
                    <a:lnTo>
                      <a:pt x="1763438" y="1882320"/>
                    </a:lnTo>
                    <a:lnTo>
                      <a:pt x="1773612" y="1880615"/>
                    </a:lnTo>
                    <a:lnTo>
                      <a:pt x="1803014" y="1879294"/>
                    </a:lnTo>
                    <a:lnTo>
                      <a:pt x="1805953" y="1878950"/>
                    </a:lnTo>
                    <a:lnTo>
                      <a:pt x="1852551" y="1879818"/>
                    </a:lnTo>
                    <a:lnTo>
                      <a:pt x="1854109" y="1880702"/>
                    </a:lnTo>
                    <a:lnTo>
                      <a:pt x="1867823" y="1881526"/>
                    </a:lnTo>
                    <a:cubicBezTo>
                      <a:pt x="1876921" y="1882172"/>
                      <a:pt x="1886353" y="1883037"/>
                      <a:pt x="1894885" y="1884339"/>
                    </a:cubicBezTo>
                    <a:lnTo>
                      <a:pt x="1912829" y="1888849"/>
                    </a:lnTo>
                    <a:lnTo>
                      <a:pt x="1932340" y="1886947"/>
                    </a:lnTo>
                    <a:cubicBezTo>
                      <a:pt x="1964832" y="1886947"/>
                      <a:pt x="1991942" y="1895392"/>
                      <a:pt x="1998212" y="1906619"/>
                    </a:cubicBezTo>
                    <a:lnTo>
                      <a:pt x="1998449" y="1907481"/>
                    </a:lnTo>
                    <a:lnTo>
                      <a:pt x="1996036" y="1907050"/>
                    </a:lnTo>
                    <a:cubicBezTo>
                      <a:pt x="1991490" y="1906386"/>
                      <a:pt x="1986711" y="1905791"/>
                      <a:pt x="1981730" y="1905272"/>
                    </a:cubicBezTo>
                    <a:lnTo>
                      <a:pt x="1980188" y="1905141"/>
                    </a:lnTo>
                    <a:lnTo>
                      <a:pt x="1983239" y="1907392"/>
                    </a:lnTo>
                    <a:cubicBezTo>
                      <a:pt x="1984644" y="1908697"/>
                      <a:pt x="1985753" y="1910057"/>
                      <a:pt x="1986537" y="1911460"/>
                    </a:cubicBezTo>
                    <a:lnTo>
                      <a:pt x="1986774" y="1912323"/>
                    </a:lnTo>
                    <a:lnTo>
                      <a:pt x="1984361" y="1911892"/>
                    </a:lnTo>
                    <a:lnTo>
                      <a:pt x="1969349" y="1910331"/>
                    </a:lnTo>
                    <a:lnTo>
                      <a:pt x="1976070" y="1915064"/>
                    </a:lnTo>
                    <a:lnTo>
                      <a:pt x="1976275" y="1915624"/>
                    </a:lnTo>
                    <a:lnTo>
                      <a:pt x="1974197" y="1915344"/>
                    </a:lnTo>
                    <a:cubicBezTo>
                      <a:pt x="1970283" y="1914913"/>
                      <a:pt x="1966168" y="1914526"/>
                      <a:pt x="1961880" y="1914189"/>
                    </a:cubicBezTo>
                    <a:lnTo>
                      <a:pt x="1960552" y="1914104"/>
                    </a:lnTo>
                    <a:lnTo>
                      <a:pt x="1963179" y="1915566"/>
                    </a:lnTo>
                    <a:cubicBezTo>
                      <a:pt x="1964388" y="1916414"/>
                      <a:pt x="1965344" y="1917297"/>
                      <a:pt x="1966018" y="1918209"/>
                    </a:cubicBezTo>
                    <a:lnTo>
                      <a:pt x="1966222" y="1918769"/>
                    </a:lnTo>
                    <a:lnTo>
                      <a:pt x="1964145" y="1918489"/>
                    </a:lnTo>
                    <a:lnTo>
                      <a:pt x="1915918" y="1916086"/>
                    </a:lnTo>
                    <a:lnTo>
                      <a:pt x="1909626" y="1921736"/>
                    </a:lnTo>
                    <a:lnTo>
                      <a:pt x="1919148" y="1919567"/>
                    </a:lnTo>
                    <a:cubicBezTo>
                      <a:pt x="1923823" y="1919516"/>
                      <a:pt x="1924659" y="1922900"/>
                      <a:pt x="1921700" y="1924816"/>
                    </a:cubicBezTo>
                    <a:lnTo>
                      <a:pt x="1915483" y="1927911"/>
                    </a:lnTo>
                    <a:lnTo>
                      <a:pt x="1918378" y="1933956"/>
                    </a:lnTo>
                    <a:cubicBezTo>
                      <a:pt x="1914662" y="1936444"/>
                      <a:pt x="1895592" y="1945103"/>
                      <a:pt x="1882751" y="1951385"/>
                    </a:cubicBezTo>
                    <a:cubicBezTo>
                      <a:pt x="1883285" y="1949415"/>
                      <a:pt x="1883583" y="1947478"/>
                      <a:pt x="1883008" y="1944782"/>
                    </a:cubicBezTo>
                    <a:cubicBezTo>
                      <a:pt x="1882957" y="1944612"/>
                      <a:pt x="1882907" y="1944443"/>
                      <a:pt x="1882856" y="1944273"/>
                    </a:cubicBezTo>
                    <a:lnTo>
                      <a:pt x="1877883" y="1943939"/>
                    </a:lnTo>
                    <a:lnTo>
                      <a:pt x="1881390" y="1940329"/>
                    </a:lnTo>
                    <a:lnTo>
                      <a:pt x="1881062" y="1939902"/>
                    </a:lnTo>
                    <a:lnTo>
                      <a:pt x="1873275" y="1943787"/>
                    </a:lnTo>
                    <a:cubicBezTo>
                      <a:pt x="1863510" y="1947013"/>
                      <a:pt x="1853029" y="1948747"/>
                      <a:pt x="1842439" y="1948074"/>
                    </a:cubicBezTo>
                    <a:cubicBezTo>
                      <a:pt x="1834497" y="1947569"/>
                      <a:pt x="1826375" y="1945570"/>
                      <a:pt x="1818421" y="1942580"/>
                    </a:cubicBezTo>
                    <a:lnTo>
                      <a:pt x="1815281" y="1941020"/>
                    </a:lnTo>
                    <a:lnTo>
                      <a:pt x="1815120" y="1941538"/>
                    </a:lnTo>
                    <a:cubicBezTo>
                      <a:pt x="1813834" y="1948723"/>
                      <a:pt x="1812663" y="1956700"/>
                      <a:pt x="1810132" y="1964600"/>
                    </a:cubicBezTo>
                    <a:cubicBezTo>
                      <a:pt x="1805069" y="1980400"/>
                      <a:pt x="1800545" y="1980811"/>
                      <a:pt x="1799468" y="1992181"/>
                    </a:cubicBezTo>
                    <a:cubicBezTo>
                      <a:pt x="1798390" y="2003552"/>
                      <a:pt x="1789416" y="2013272"/>
                      <a:pt x="1786867" y="2014730"/>
                    </a:cubicBezTo>
                    <a:cubicBezTo>
                      <a:pt x="1784318" y="2016187"/>
                      <a:pt x="1786830" y="2001105"/>
                      <a:pt x="1784172" y="2000925"/>
                    </a:cubicBezTo>
                    <a:cubicBezTo>
                      <a:pt x="1781515" y="2000746"/>
                      <a:pt x="1773293" y="2014696"/>
                      <a:pt x="1770924" y="2013653"/>
                    </a:cubicBezTo>
                    <a:cubicBezTo>
                      <a:pt x="1768554" y="2012609"/>
                      <a:pt x="1772054" y="1995401"/>
                      <a:pt x="1769953" y="1994665"/>
                    </a:cubicBezTo>
                    <a:cubicBezTo>
                      <a:pt x="1767852" y="1993929"/>
                      <a:pt x="1759701" y="2012898"/>
                      <a:pt x="1758319" y="2009239"/>
                    </a:cubicBezTo>
                    <a:cubicBezTo>
                      <a:pt x="1756936" y="2005580"/>
                      <a:pt x="1762072" y="1989075"/>
                      <a:pt x="1761660" y="1972712"/>
                    </a:cubicBezTo>
                    <a:cubicBezTo>
                      <a:pt x="1761247" y="1956349"/>
                      <a:pt x="1751703" y="1925166"/>
                      <a:pt x="1755843" y="1911061"/>
                    </a:cubicBezTo>
                    <a:lnTo>
                      <a:pt x="1762465" y="1903946"/>
                    </a:lnTo>
                    <a:lnTo>
                      <a:pt x="1760722" y="1902507"/>
                    </a:lnTo>
                    <a:lnTo>
                      <a:pt x="1758904" y="1900262"/>
                    </a:lnTo>
                    <a:lnTo>
                      <a:pt x="1758313" y="1899532"/>
                    </a:lnTo>
                    <a:lnTo>
                      <a:pt x="1747802" y="1899336"/>
                    </a:lnTo>
                    <a:cubicBezTo>
                      <a:pt x="1742907" y="1899336"/>
                      <a:pt x="1738023" y="1899427"/>
                      <a:pt x="1733166" y="1899608"/>
                    </a:cubicBezTo>
                    <a:lnTo>
                      <a:pt x="1726317" y="1899992"/>
                    </a:lnTo>
                    <a:lnTo>
                      <a:pt x="1722868" y="1903028"/>
                    </a:lnTo>
                    <a:lnTo>
                      <a:pt x="1715943" y="1904139"/>
                    </a:lnTo>
                    <a:lnTo>
                      <a:pt x="1715606" y="1905601"/>
                    </a:lnTo>
                    <a:lnTo>
                      <a:pt x="1714040" y="1905994"/>
                    </a:lnTo>
                    <a:lnTo>
                      <a:pt x="1701853" y="1906398"/>
                    </a:lnTo>
                    <a:lnTo>
                      <a:pt x="1701845" y="1906400"/>
                    </a:lnTo>
                    <a:lnTo>
                      <a:pt x="1701840" y="1906398"/>
                    </a:lnTo>
                    <a:lnTo>
                      <a:pt x="1695573" y="1905581"/>
                    </a:lnTo>
                    <a:lnTo>
                      <a:pt x="1693051" y="1904951"/>
                    </a:lnTo>
                    <a:lnTo>
                      <a:pt x="1693731" y="1903859"/>
                    </a:lnTo>
                    <a:lnTo>
                      <a:pt x="1684083" y="1900839"/>
                    </a:lnTo>
                    <a:lnTo>
                      <a:pt x="1684071" y="1900635"/>
                    </a:lnTo>
                    <a:lnTo>
                      <a:pt x="1684060" y="1900451"/>
                    </a:lnTo>
                    <a:lnTo>
                      <a:pt x="1670025" y="1898111"/>
                    </a:lnTo>
                    <a:lnTo>
                      <a:pt x="1663729" y="1897882"/>
                    </a:lnTo>
                    <a:lnTo>
                      <a:pt x="1663339" y="1897838"/>
                    </a:lnTo>
                    <a:lnTo>
                      <a:pt x="1662483" y="1897452"/>
                    </a:lnTo>
                    <a:cubicBezTo>
                      <a:pt x="1659959" y="1896059"/>
                      <a:pt x="1661788" y="1894822"/>
                      <a:pt x="1669223" y="1894203"/>
                    </a:cubicBezTo>
                    <a:cubicBezTo>
                      <a:pt x="1678327" y="1893445"/>
                      <a:pt x="1681694" y="1891482"/>
                      <a:pt x="1684320" y="1889611"/>
                    </a:cubicBezTo>
                    <a:lnTo>
                      <a:pt x="1686174" y="1888419"/>
                    </a:lnTo>
                    <a:lnTo>
                      <a:pt x="1686771" y="1887557"/>
                    </a:lnTo>
                    <a:lnTo>
                      <a:pt x="1691945" y="1880086"/>
                    </a:lnTo>
                    <a:cubicBezTo>
                      <a:pt x="1695456" y="1875824"/>
                      <a:pt x="1699856" y="1872335"/>
                      <a:pt x="1705668" y="1872613"/>
                    </a:cubicBezTo>
                    <a:close/>
                    <a:moveTo>
                      <a:pt x="2173715" y="1843069"/>
                    </a:moveTo>
                    <a:cubicBezTo>
                      <a:pt x="2176336" y="1845606"/>
                      <a:pt x="2177047" y="1862376"/>
                      <a:pt x="2179892" y="1864323"/>
                    </a:cubicBezTo>
                    <a:cubicBezTo>
                      <a:pt x="2183685" y="1866918"/>
                      <a:pt x="2190473" y="1860130"/>
                      <a:pt x="2193069" y="1861927"/>
                    </a:cubicBezTo>
                    <a:cubicBezTo>
                      <a:pt x="2195664" y="1863724"/>
                      <a:pt x="2193658" y="1872504"/>
                      <a:pt x="2195464" y="1875104"/>
                    </a:cubicBezTo>
                    <a:cubicBezTo>
                      <a:pt x="2197270" y="1877704"/>
                      <a:pt x="2202010" y="1873520"/>
                      <a:pt x="2203904" y="1877527"/>
                    </a:cubicBezTo>
                    <a:cubicBezTo>
                      <a:pt x="2205799" y="1881534"/>
                      <a:pt x="2204852" y="1894464"/>
                      <a:pt x="2206831" y="1899144"/>
                    </a:cubicBezTo>
                    <a:cubicBezTo>
                      <a:pt x="2208809" y="1903824"/>
                      <a:pt x="2215073" y="1902029"/>
                      <a:pt x="2215774" y="1905609"/>
                    </a:cubicBezTo>
                    <a:cubicBezTo>
                      <a:pt x="2216475" y="1909189"/>
                      <a:pt x="2210030" y="1917522"/>
                      <a:pt x="2211037" y="1920624"/>
                    </a:cubicBezTo>
                    <a:cubicBezTo>
                      <a:pt x="2212044" y="1923725"/>
                      <a:pt x="2220021" y="1921223"/>
                      <a:pt x="2221818" y="1924217"/>
                    </a:cubicBezTo>
                    <a:cubicBezTo>
                      <a:pt x="2223615" y="1927212"/>
                      <a:pt x="2216278" y="1927596"/>
                      <a:pt x="2221818" y="1938592"/>
                    </a:cubicBezTo>
                    <a:cubicBezTo>
                      <a:pt x="2227358" y="1949588"/>
                      <a:pt x="2253925" y="1972241"/>
                      <a:pt x="2255057" y="1990193"/>
                    </a:cubicBezTo>
                    <a:cubicBezTo>
                      <a:pt x="2255340" y="1994681"/>
                      <a:pt x="2257169" y="2000803"/>
                      <a:pt x="2258917" y="2007369"/>
                    </a:cubicBezTo>
                    <a:lnTo>
                      <a:pt x="2262040" y="2025694"/>
                    </a:lnTo>
                    <a:lnTo>
                      <a:pt x="2271462" y="2026674"/>
                    </a:lnTo>
                    <a:lnTo>
                      <a:pt x="2289405" y="2031184"/>
                    </a:lnTo>
                    <a:lnTo>
                      <a:pt x="2308917" y="2029281"/>
                    </a:lnTo>
                    <a:cubicBezTo>
                      <a:pt x="2341410" y="2029281"/>
                      <a:pt x="2368520" y="2037726"/>
                      <a:pt x="2374789" y="2048953"/>
                    </a:cubicBezTo>
                    <a:lnTo>
                      <a:pt x="2375026" y="2049815"/>
                    </a:lnTo>
                    <a:lnTo>
                      <a:pt x="2372613" y="2049384"/>
                    </a:lnTo>
                    <a:cubicBezTo>
                      <a:pt x="2368067" y="2048720"/>
                      <a:pt x="2363288" y="2048125"/>
                      <a:pt x="2358308" y="2047606"/>
                    </a:cubicBezTo>
                    <a:lnTo>
                      <a:pt x="2356765" y="2047475"/>
                    </a:lnTo>
                    <a:lnTo>
                      <a:pt x="2359816" y="2049726"/>
                    </a:lnTo>
                    <a:cubicBezTo>
                      <a:pt x="2361221" y="2051031"/>
                      <a:pt x="2362331" y="2052391"/>
                      <a:pt x="2363114" y="2053794"/>
                    </a:cubicBezTo>
                    <a:lnTo>
                      <a:pt x="2363352" y="2054657"/>
                    </a:lnTo>
                    <a:lnTo>
                      <a:pt x="2360938" y="2054226"/>
                    </a:lnTo>
                    <a:lnTo>
                      <a:pt x="2345926" y="2052665"/>
                    </a:lnTo>
                    <a:lnTo>
                      <a:pt x="2352648" y="2057398"/>
                    </a:lnTo>
                    <a:lnTo>
                      <a:pt x="2352852" y="2057958"/>
                    </a:lnTo>
                    <a:lnTo>
                      <a:pt x="2350774" y="2057678"/>
                    </a:lnTo>
                    <a:cubicBezTo>
                      <a:pt x="2346860" y="2057247"/>
                      <a:pt x="2342745" y="2056860"/>
                      <a:pt x="2338457" y="2056523"/>
                    </a:cubicBezTo>
                    <a:lnTo>
                      <a:pt x="2337129" y="2056438"/>
                    </a:lnTo>
                    <a:lnTo>
                      <a:pt x="2339756" y="2057900"/>
                    </a:lnTo>
                    <a:cubicBezTo>
                      <a:pt x="2340966" y="2058748"/>
                      <a:pt x="2341921" y="2059631"/>
                      <a:pt x="2342596" y="2060543"/>
                    </a:cubicBezTo>
                    <a:lnTo>
                      <a:pt x="2342800" y="2061103"/>
                    </a:lnTo>
                    <a:lnTo>
                      <a:pt x="2340722" y="2060823"/>
                    </a:lnTo>
                    <a:lnTo>
                      <a:pt x="2292496" y="2058420"/>
                    </a:lnTo>
                    <a:lnTo>
                      <a:pt x="2286202" y="2064071"/>
                    </a:lnTo>
                    <a:lnTo>
                      <a:pt x="2295725" y="2061902"/>
                    </a:lnTo>
                    <a:cubicBezTo>
                      <a:pt x="2300400" y="2061851"/>
                      <a:pt x="2301236" y="2065235"/>
                      <a:pt x="2298277" y="2067152"/>
                    </a:cubicBezTo>
                    <a:lnTo>
                      <a:pt x="2292059" y="2070246"/>
                    </a:lnTo>
                    <a:lnTo>
                      <a:pt x="2294954" y="2076290"/>
                    </a:lnTo>
                    <a:cubicBezTo>
                      <a:pt x="2291238" y="2078778"/>
                      <a:pt x="2272168" y="2087437"/>
                      <a:pt x="2259327" y="2093720"/>
                    </a:cubicBezTo>
                    <a:cubicBezTo>
                      <a:pt x="2259861" y="2091749"/>
                      <a:pt x="2260159" y="2089813"/>
                      <a:pt x="2259584" y="2087117"/>
                    </a:cubicBezTo>
                    <a:cubicBezTo>
                      <a:pt x="2259533" y="2086947"/>
                      <a:pt x="2259483" y="2086777"/>
                      <a:pt x="2259432" y="2086608"/>
                    </a:cubicBezTo>
                    <a:lnTo>
                      <a:pt x="2254459" y="2086273"/>
                    </a:lnTo>
                    <a:lnTo>
                      <a:pt x="2257966" y="2082663"/>
                    </a:lnTo>
                    <a:lnTo>
                      <a:pt x="2257638" y="2082237"/>
                    </a:lnTo>
                    <a:lnTo>
                      <a:pt x="2249851" y="2086121"/>
                    </a:lnTo>
                    <a:cubicBezTo>
                      <a:pt x="2240086" y="2089347"/>
                      <a:pt x="2229605" y="2091081"/>
                      <a:pt x="2219015" y="2090408"/>
                    </a:cubicBezTo>
                    <a:cubicBezTo>
                      <a:pt x="2187245" y="2088389"/>
                      <a:pt x="2152608" y="2062463"/>
                      <a:pt x="2137298" y="2044841"/>
                    </a:cubicBezTo>
                    <a:lnTo>
                      <a:pt x="2135456" y="2042566"/>
                    </a:lnTo>
                    <a:lnTo>
                      <a:pt x="2134889" y="2041866"/>
                    </a:lnTo>
                    <a:lnTo>
                      <a:pt x="2124378" y="2041671"/>
                    </a:lnTo>
                    <a:cubicBezTo>
                      <a:pt x="2119483" y="2041671"/>
                      <a:pt x="2114599" y="2041762"/>
                      <a:pt x="2109742" y="2041943"/>
                    </a:cubicBezTo>
                    <a:lnTo>
                      <a:pt x="2102893" y="2042327"/>
                    </a:lnTo>
                    <a:lnTo>
                      <a:pt x="2099444" y="2045362"/>
                    </a:lnTo>
                    <a:lnTo>
                      <a:pt x="2092519" y="2046473"/>
                    </a:lnTo>
                    <a:lnTo>
                      <a:pt x="2092182" y="2047936"/>
                    </a:lnTo>
                    <a:lnTo>
                      <a:pt x="2090616" y="2048328"/>
                    </a:lnTo>
                    <a:lnTo>
                      <a:pt x="2078429" y="2048733"/>
                    </a:lnTo>
                    <a:lnTo>
                      <a:pt x="2078421" y="2048734"/>
                    </a:lnTo>
                    <a:lnTo>
                      <a:pt x="2078415" y="2048733"/>
                    </a:lnTo>
                    <a:lnTo>
                      <a:pt x="2072149" y="2047916"/>
                    </a:lnTo>
                    <a:lnTo>
                      <a:pt x="2069627" y="2047285"/>
                    </a:lnTo>
                    <a:lnTo>
                      <a:pt x="2070307" y="2046194"/>
                    </a:lnTo>
                    <a:lnTo>
                      <a:pt x="2060659" y="2043173"/>
                    </a:lnTo>
                    <a:lnTo>
                      <a:pt x="2060645" y="2042946"/>
                    </a:lnTo>
                    <a:lnTo>
                      <a:pt x="2060636" y="2042786"/>
                    </a:lnTo>
                    <a:lnTo>
                      <a:pt x="2046600" y="2040446"/>
                    </a:lnTo>
                    <a:lnTo>
                      <a:pt x="2040305" y="2040217"/>
                    </a:lnTo>
                    <a:lnTo>
                      <a:pt x="2039915" y="2040172"/>
                    </a:lnTo>
                    <a:lnTo>
                      <a:pt x="2039059" y="2039787"/>
                    </a:lnTo>
                    <a:cubicBezTo>
                      <a:pt x="2036535" y="2038394"/>
                      <a:pt x="2038364" y="2037157"/>
                      <a:pt x="2045799" y="2036537"/>
                    </a:cubicBezTo>
                    <a:cubicBezTo>
                      <a:pt x="2054903" y="2035779"/>
                      <a:pt x="2058270" y="2033817"/>
                      <a:pt x="2060896" y="2031946"/>
                    </a:cubicBezTo>
                    <a:lnTo>
                      <a:pt x="2062750" y="2030754"/>
                    </a:lnTo>
                    <a:lnTo>
                      <a:pt x="2068522" y="2022420"/>
                    </a:lnTo>
                    <a:cubicBezTo>
                      <a:pt x="2072032" y="2018158"/>
                      <a:pt x="2076432" y="2014669"/>
                      <a:pt x="2082245" y="2014947"/>
                    </a:cubicBezTo>
                    <a:cubicBezTo>
                      <a:pt x="2088057" y="2015226"/>
                      <a:pt x="2094151" y="2018269"/>
                      <a:pt x="2098791" y="2022223"/>
                    </a:cubicBezTo>
                    <a:lnTo>
                      <a:pt x="2101951" y="2025790"/>
                    </a:lnTo>
                    <a:lnTo>
                      <a:pt x="2107383" y="2024776"/>
                    </a:lnTo>
                    <a:cubicBezTo>
                      <a:pt x="2112752" y="2024128"/>
                      <a:pt x="2118460" y="2023779"/>
                      <a:pt x="2124378" y="2023779"/>
                    </a:cubicBezTo>
                    <a:cubicBezTo>
                      <a:pt x="2127337" y="2023779"/>
                      <a:pt x="2130244" y="2023866"/>
                      <a:pt x="2133082" y="2024035"/>
                    </a:cubicBezTo>
                    <a:lnTo>
                      <a:pt x="2140014" y="2024655"/>
                    </a:lnTo>
                    <a:lnTo>
                      <a:pt x="2150189" y="2022949"/>
                    </a:lnTo>
                    <a:lnTo>
                      <a:pt x="2159236" y="2022542"/>
                    </a:lnTo>
                    <a:lnTo>
                      <a:pt x="2165809" y="2002061"/>
                    </a:lnTo>
                    <a:cubicBezTo>
                      <a:pt x="2166931" y="1993240"/>
                      <a:pt x="2166474" y="1985196"/>
                      <a:pt x="2165517" y="1978123"/>
                    </a:cubicBezTo>
                    <a:cubicBezTo>
                      <a:pt x="2163605" y="1963975"/>
                      <a:pt x="2144355" y="1967741"/>
                      <a:pt x="2145153" y="1945779"/>
                    </a:cubicBezTo>
                    <a:cubicBezTo>
                      <a:pt x="2145952" y="1923818"/>
                      <a:pt x="2164519" y="1859930"/>
                      <a:pt x="2170309" y="1846354"/>
                    </a:cubicBezTo>
                    <a:cubicBezTo>
                      <a:pt x="2171756" y="1842960"/>
                      <a:pt x="2172842" y="1842224"/>
                      <a:pt x="2173715" y="1843069"/>
                    </a:cubicBezTo>
                    <a:close/>
                    <a:moveTo>
                      <a:pt x="1379765" y="1622527"/>
                    </a:moveTo>
                    <a:cubicBezTo>
                      <a:pt x="1382385" y="1625064"/>
                      <a:pt x="1383097" y="1641834"/>
                      <a:pt x="1385942" y="1643781"/>
                    </a:cubicBezTo>
                    <a:cubicBezTo>
                      <a:pt x="1389735" y="1646376"/>
                      <a:pt x="1396523" y="1639588"/>
                      <a:pt x="1399119" y="1641385"/>
                    </a:cubicBezTo>
                    <a:cubicBezTo>
                      <a:pt x="1401714" y="1643182"/>
                      <a:pt x="1399708" y="1651962"/>
                      <a:pt x="1401514" y="1654562"/>
                    </a:cubicBezTo>
                    <a:cubicBezTo>
                      <a:pt x="1403320" y="1657162"/>
                      <a:pt x="1408060" y="1652978"/>
                      <a:pt x="1409954" y="1656985"/>
                    </a:cubicBezTo>
                    <a:cubicBezTo>
                      <a:pt x="1411849" y="1660992"/>
                      <a:pt x="1410902" y="1673922"/>
                      <a:pt x="1412881" y="1678602"/>
                    </a:cubicBezTo>
                    <a:cubicBezTo>
                      <a:pt x="1414859" y="1683282"/>
                      <a:pt x="1421123" y="1681487"/>
                      <a:pt x="1421824" y="1685067"/>
                    </a:cubicBezTo>
                    <a:cubicBezTo>
                      <a:pt x="1422525" y="1688647"/>
                      <a:pt x="1416080" y="1696980"/>
                      <a:pt x="1417087" y="1700082"/>
                    </a:cubicBezTo>
                    <a:cubicBezTo>
                      <a:pt x="1418094" y="1703183"/>
                      <a:pt x="1426071" y="1700681"/>
                      <a:pt x="1427868" y="1703675"/>
                    </a:cubicBezTo>
                    <a:cubicBezTo>
                      <a:pt x="1429665" y="1706670"/>
                      <a:pt x="1422328" y="1707054"/>
                      <a:pt x="1427868" y="1718050"/>
                    </a:cubicBezTo>
                    <a:cubicBezTo>
                      <a:pt x="1433408" y="1729046"/>
                      <a:pt x="1459975" y="1751699"/>
                      <a:pt x="1461107" y="1769651"/>
                    </a:cubicBezTo>
                    <a:cubicBezTo>
                      <a:pt x="1461390" y="1774139"/>
                      <a:pt x="1463219" y="1780261"/>
                      <a:pt x="1464967" y="1786827"/>
                    </a:cubicBezTo>
                    <a:lnTo>
                      <a:pt x="1468125" y="1805354"/>
                    </a:lnTo>
                    <a:lnTo>
                      <a:pt x="1477512" y="1806131"/>
                    </a:lnTo>
                    <a:lnTo>
                      <a:pt x="1495455" y="1810641"/>
                    </a:lnTo>
                    <a:lnTo>
                      <a:pt x="1514967" y="1808738"/>
                    </a:lnTo>
                    <a:cubicBezTo>
                      <a:pt x="1547460" y="1808738"/>
                      <a:pt x="1574570" y="1817183"/>
                      <a:pt x="1580839" y="1828410"/>
                    </a:cubicBezTo>
                    <a:lnTo>
                      <a:pt x="1581076" y="1829272"/>
                    </a:lnTo>
                    <a:lnTo>
                      <a:pt x="1578663" y="1828842"/>
                    </a:lnTo>
                    <a:cubicBezTo>
                      <a:pt x="1574117" y="1828178"/>
                      <a:pt x="1569338" y="1827583"/>
                      <a:pt x="1564358" y="1827064"/>
                    </a:cubicBezTo>
                    <a:lnTo>
                      <a:pt x="1562815" y="1826932"/>
                    </a:lnTo>
                    <a:lnTo>
                      <a:pt x="1565866" y="1829183"/>
                    </a:lnTo>
                    <a:cubicBezTo>
                      <a:pt x="1567271" y="1830489"/>
                      <a:pt x="1568381" y="1831849"/>
                      <a:pt x="1569164" y="1833252"/>
                    </a:cubicBezTo>
                    <a:lnTo>
                      <a:pt x="1569402" y="1834114"/>
                    </a:lnTo>
                    <a:lnTo>
                      <a:pt x="1566988" y="1833683"/>
                    </a:lnTo>
                    <a:lnTo>
                      <a:pt x="1551976" y="1832123"/>
                    </a:lnTo>
                    <a:lnTo>
                      <a:pt x="1558698" y="1836855"/>
                    </a:lnTo>
                    <a:lnTo>
                      <a:pt x="1558902" y="1837415"/>
                    </a:lnTo>
                    <a:lnTo>
                      <a:pt x="1556824" y="1837136"/>
                    </a:lnTo>
                    <a:cubicBezTo>
                      <a:pt x="1552910" y="1836704"/>
                      <a:pt x="1548795" y="1836318"/>
                      <a:pt x="1544507" y="1835981"/>
                    </a:cubicBezTo>
                    <a:lnTo>
                      <a:pt x="1543179" y="1835895"/>
                    </a:lnTo>
                    <a:lnTo>
                      <a:pt x="1545806" y="1837358"/>
                    </a:lnTo>
                    <a:cubicBezTo>
                      <a:pt x="1547016" y="1838205"/>
                      <a:pt x="1547971" y="1839089"/>
                      <a:pt x="1548646" y="1840000"/>
                    </a:cubicBezTo>
                    <a:lnTo>
                      <a:pt x="1548850" y="1840560"/>
                    </a:lnTo>
                    <a:lnTo>
                      <a:pt x="1546772" y="1840281"/>
                    </a:lnTo>
                    <a:lnTo>
                      <a:pt x="1498546" y="1837877"/>
                    </a:lnTo>
                    <a:lnTo>
                      <a:pt x="1492252" y="1843529"/>
                    </a:lnTo>
                    <a:lnTo>
                      <a:pt x="1501775" y="1841360"/>
                    </a:lnTo>
                    <a:cubicBezTo>
                      <a:pt x="1506450" y="1841309"/>
                      <a:pt x="1507286" y="1844693"/>
                      <a:pt x="1504327" y="1846609"/>
                    </a:cubicBezTo>
                    <a:lnTo>
                      <a:pt x="1498109" y="1849704"/>
                    </a:lnTo>
                    <a:lnTo>
                      <a:pt x="1501004" y="1855748"/>
                    </a:lnTo>
                    <a:cubicBezTo>
                      <a:pt x="1497288" y="1858236"/>
                      <a:pt x="1478218" y="1866895"/>
                      <a:pt x="1465377" y="1873177"/>
                    </a:cubicBezTo>
                    <a:cubicBezTo>
                      <a:pt x="1465911" y="1871207"/>
                      <a:pt x="1466209" y="1869270"/>
                      <a:pt x="1465634" y="1866574"/>
                    </a:cubicBezTo>
                    <a:cubicBezTo>
                      <a:pt x="1465583" y="1866404"/>
                      <a:pt x="1465533" y="1866235"/>
                      <a:pt x="1465482" y="1866065"/>
                    </a:cubicBezTo>
                    <a:lnTo>
                      <a:pt x="1460509" y="1865731"/>
                    </a:lnTo>
                    <a:lnTo>
                      <a:pt x="1464016" y="1862121"/>
                    </a:lnTo>
                    <a:lnTo>
                      <a:pt x="1463688" y="1861694"/>
                    </a:lnTo>
                    <a:lnTo>
                      <a:pt x="1455901" y="1865579"/>
                    </a:lnTo>
                    <a:cubicBezTo>
                      <a:pt x="1446136" y="1868805"/>
                      <a:pt x="1435655" y="1870539"/>
                      <a:pt x="1425065" y="1869866"/>
                    </a:cubicBezTo>
                    <a:cubicBezTo>
                      <a:pt x="1393295" y="1867847"/>
                      <a:pt x="1358658" y="1841921"/>
                      <a:pt x="1343348" y="1824299"/>
                    </a:cubicBezTo>
                    <a:lnTo>
                      <a:pt x="1341502" y="1822018"/>
                    </a:lnTo>
                    <a:lnTo>
                      <a:pt x="1340939" y="1821324"/>
                    </a:lnTo>
                    <a:lnTo>
                      <a:pt x="1330428" y="1821128"/>
                    </a:lnTo>
                    <a:cubicBezTo>
                      <a:pt x="1325533" y="1821128"/>
                      <a:pt x="1320649" y="1821219"/>
                      <a:pt x="1315792" y="1821400"/>
                    </a:cubicBezTo>
                    <a:lnTo>
                      <a:pt x="1308943" y="1821784"/>
                    </a:lnTo>
                    <a:lnTo>
                      <a:pt x="1305494" y="1824820"/>
                    </a:lnTo>
                    <a:lnTo>
                      <a:pt x="1298569" y="1825931"/>
                    </a:lnTo>
                    <a:lnTo>
                      <a:pt x="1298232" y="1827393"/>
                    </a:lnTo>
                    <a:lnTo>
                      <a:pt x="1296666" y="1827786"/>
                    </a:lnTo>
                    <a:lnTo>
                      <a:pt x="1284479" y="1828190"/>
                    </a:lnTo>
                    <a:lnTo>
                      <a:pt x="1284471" y="1828192"/>
                    </a:lnTo>
                    <a:lnTo>
                      <a:pt x="1284466" y="1828190"/>
                    </a:lnTo>
                    <a:lnTo>
                      <a:pt x="1278199" y="1827373"/>
                    </a:lnTo>
                    <a:lnTo>
                      <a:pt x="1275677" y="1826743"/>
                    </a:lnTo>
                    <a:lnTo>
                      <a:pt x="1276357" y="1825651"/>
                    </a:lnTo>
                    <a:lnTo>
                      <a:pt x="1266709" y="1822631"/>
                    </a:lnTo>
                    <a:lnTo>
                      <a:pt x="1266696" y="1822417"/>
                    </a:lnTo>
                    <a:lnTo>
                      <a:pt x="1266686" y="1822243"/>
                    </a:lnTo>
                    <a:lnTo>
                      <a:pt x="1252650" y="1819903"/>
                    </a:lnTo>
                    <a:lnTo>
                      <a:pt x="1246355" y="1819674"/>
                    </a:lnTo>
                    <a:lnTo>
                      <a:pt x="1245965" y="1819630"/>
                    </a:lnTo>
                    <a:lnTo>
                      <a:pt x="1245109" y="1819244"/>
                    </a:lnTo>
                    <a:cubicBezTo>
                      <a:pt x="1242585" y="1817851"/>
                      <a:pt x="1244414" y="1816614"/>
                      <a:pt x="1251849" y="1815995"/>
                    </a:cubicBezTo>
                    <a:cubicBezTo>
                      <a:pt x="1260953" y="1815237"/>
                      <a:pt x="1264320" y="1813274"/>
                      <a:pt x="1266946" y="1811403"/>
                    </a:cubicBezTo>
                    <a:lnTo>
                      <a:pt x="1268800" y="1810211"/>
                    </a:lnTo>
                    <a:lnTo>
                      <a:pt x="1269470" y="1809244"/>
                    </a:lnTo>
                    <a:lnTo>
                      <a:pt x="1274571" y="1801878"/>
                    </a:lnTo>
                    <a:cubicBezTo>
                      <a:pt x="1278082" y="1797616"/>
                      <a:pt x="1282482" y="1794127"/>
                      <a:pt x="1288295" y="1794405"/>
                    </a:cubicBezTo>
                    <a:cubicBezTo>
                      <a:pt x="1294107" y="1794684"/>
                      <a:pt x="1300201" y="1797727"/>
                      <a:pt x="1304841" y="1801681"/>
                    </a:cubicBezTo>
                    <a:lnTo>
                      <a:pt x="1308001" y="1805248"/>
                    </a:lnTo>
                    <a:lnTo>
                      <a:pt x="1313433" y="1804234"/>
                    </a:lnTo>
                    <a:cubicBezTo>
                      <a:pt x="1318802" y="1803586"/>
                      <a:pt x="1324510" y="1803237"/>
                      <a:pt x="1330428" y="1803237"/>
                    </a:cubicBezTo>
                    <a:cubicBezTo>
                      <a:pt x="1333387" y="1803237"/>
                      <a:pt x="1336294" y="1803324"/>
                      <a:pt x="1339132" y="1803492"/>
                    </a:cubicBezTo>
                    <a:lnTo>
                      <a:pt x="1346064" y="1804112"/>
                    </a:lnTo>
                    <a:lnTo>
                      <a:pt x="1356239" y="1802407"/>
                    </a:lnTo>
                    <a:lnTo>
                      <a:pt x="1365286" y="1802000"/>
                    </a:lnTo>
                    <a:lnTo>
                      <a:pt x="1371859" y="1781519"/>
                    </a:lnTo>
                    <a:cubicBezTo>
                      <a:pt x="1372980" y="1772698"/>
                      <a:pt x="1372523" y="1764654"/>
                      <a:pt x="1371567" y="1757581"/>
                    </a:cubicBezTo>
                    <a:cubicBezTo>
                      <a:pt x="1369655" y="1743433"/>
                      <a:pt x="1350405" y="1747199"/>
                      <a:pt x="1351203" y="1725237"/>
                    </a:cubicBezTo>
                    <a:cubicBezTo>
                      <a:pt x="1352002" y="1703276"/>
                      <a:pt x="1370569" y="1639388"/>
                      <a:pt x="1376359" y="1625812"/>
                    </a:cubicBezTo>
                    <a:cubicBezTo>
                      <a:pt x="1377806" y="1622418"/>
                      <a:pt x="1378892" y="1621682"/>
                      <a:pt x="1379765" y="1622527"/>
                    </a:cubicBezTo>
                    <a:close/>
                    <a:moveTo>
                      <a:pt x="906817" y="1603062"/>
                    </a:moveTo>
                    <a:cubicBezTo>
                      <a:pt x="912630" y="1603341"/>
                      <a:pt x="918724" y="1606384"/>
                      <a:pt x="923364" y="1610338"/>
                    </a:cubicBezTo>
                    <a:lnTo>
                      <a:pt x="926523" y="1613905"/>
                    </a:lnTo>
                    <a:lnTo>
                      <a:pt x="931956" y="1612891"/>
                    </a:lnTo>
                    <a:cubicBezTo>
                      <a:pt x="937324" y="1612243"/>
                      <a:pt x="943032" y="1611894"/>
                      <a:pt x="948951" y="1611894"/>
                    </a:cubicBezTo>
                    <a:cubicBezTo>
                      <a:pt x="951910" y="1611894"/>
                      <a:pt x="954816" y="1611981"/>
                      <a:pt x="957654" y="1612149"/>
                    </a:cubicBezTo>
                    <a:lnTo>
                      <a:pt x="964587" y="1612769"/>
                    </a:lnTo>
                    <a:lnTo>
                      <a:pt x="974761" y="1611064"/>
                    </a:lnTo>
                    <a:lnTo>
                      <a:pt x="1004163" y="1609743"/>
                    </a:lnTo>
                    <a:lnTo>
                      <a:pt x="1007102" y="1609399"/>
                    </a:lnTo>
                    <a:lnTo>
                      <a:pt x="1053700" y="1610267"/>
                    </a:lnTo>
                    <a:lnTo>
                      <a:pt x="1055792" y="1611454"/>
                    </a:lnTo>
                    <a:lnTo>
                      <a:pt x="1096034" y="1614788"/>
                    </a:lnTo>
                    <a:lnTo>
                      <a:pt x="1113978" y="1619298"/>
                    </a:lnTo>
                    <a:lnTo>
                      <a:pt x="1133488" y="1617396"/>
                    </a:lnTo>
                    <a:cubicBezTo>
                      <a:pt x="1165981" y="1617396"/>
                      <a:pt x="1193091" y="1625841"/>
                      <a:pt x="1199361" y="1637068"/>
                    </a:cubicBezTo>
                    <a:lnTo>
                      <a:pt x="1199598" y="1637930"/>
                    </a:lnTo>
                    <a:lnTo>
                      <a:pt x="1197184" y="1637499"/>
                    </a:lnTo>
                    <a:cubicBezTo>
                      <a:pt x="1192639" y="1636835"/>
                      <a:pt x="1187860" y="1636240"/>
                      <a:pt x="1182879" y="1635721"/>
                    </a:cubicBezTo>
                    <a:lnTo>
                      <a:pt x="1181337" y="1635590"/>
                    </a:lnTo>
                    <a:lnTo>
                      <a:pt x="1184388" y="1637841"/>
                    </a:lnTo>
                    <a:cubicBezTo>
                      <a:pt x="1185793" y="1639146"/>
                      <a:pt x="1186902" y="1640506"/>
                      <a:pt x="1187686" y="1641909"/>
                    </a:cubicBezTo>
                    <a:lnTo>
                      <a:pt x="1187923" y="1642772"/>
                    </a:lnTo>
                    <a:lnTo>
                      <a:pt x="1185509" y="1642341"/>
                    </a:lnTo>
                    <a:lnTo>
                      <a:pt x="1170497" y="1640780"/>
                    </a:lnTo>
                    <a:lnTo>
                      <a:pt x="1177219" y="1645513"/>
                    </a:lnTo>
                    <a:lnTo>
                      <a:pt x="1177423" y="1646073"/>
                    </a:lnTo>
                    <a:lnTo>
                      <a:pt x="1175345" y="1645793"/>
                    </a:lnTo>
                    <a:cubicBezTo>
                      <a:pt x="1171432" y="1645362"/>
                      <a:pt x="1167317" y="1644975"/>
                      <a:pt x="1163029" y="1644638"/>
                    </a:cubicBezTo>
                    <a:lnTo>
                      <a:pt x="1161701" y="1644553"/>
                    </a:lnTo>
                    <a:lnTo>
                      <a:pt x="1164328" y="1646015"/>
                    </a:lnTo>
                    <a:cubicBezTo>
                      <a:pt x="1165537" y="1646863"/>
                      <a:pt x="1166492" y="1647746"/>
                      <a:pt x="1167167" y="1648658"/>
                    </a:cubicBezTo>
                    <a:lnTo>
                      <a:pt x="1167371" y="1649218"/>
                    </a:lnTo>
                    <a:lnTo>
                      <a:pt x="1165293" y="1648938"/>
                    </a:lnTo>
                    <a:lnTo>
                      <a:pt x="1117067" y="1646535"/>
                    </a:lnTo>
                    <a:lnTo>
                      <a:pt x="1110775" y="1652185"/>
                    </a:lnTo>
                    <a:lnTo>
                      <a:pt x="1120297" y="1650016"/>
                    </a:lnTo>
                    <a:cubicBezTo>
                      <a:pt x="1124972" y="1649965"/>
                      <a:pt x="1125808" y="1653349"/>
                      <a:pt x="1122849" y="1655265"/>
                    </a:cubicBezTo>
                    <a:lnTo>
                      <a:pt x="1116632" y="1658360"/>
                    </a:lnTo>
                    <a:lnTo>
                      <a:pt x="1119526" y="1664405"/>
                    </a:lnTo>
                    <a:cubicBezTo>
                      <a:pt x="1115811" y="1666893"/>
                      <a:pt x="1096741" y="1675552"/>
                      <a:pt x="1083900" y="1681834"/>
                    </a:cubicBezTo>
                    <a:cubicBezTo>
                      <a:pt x="1084434" y="1679864"/>
                      <a:pt x="1084732" y="1677927"/>
                      <a:pt x="1084157" y="1675231"/>
                    </a:cubicBezTo>
                    <a:cubicBezTo>
                      <a:pt x="1084106" y="1675061"/>
                      <a:pt x="1084055" y="1674892"/>
                      <a:pt x="1084005" y="1674722"/>
                    </a:cubicBezTo>
                    <a:lnTo>
                      <a:pt x="1079032" y="1674388"/>
                    </a:lnTo>
                    <a:lnTo>
                      <a:pt x="1082539" y="1670778"/>
                    </a:lnTo>
                    <a:lnTo>
                      <a:pt x="1082210" y="1670351"/>
                    </a:lnTo>
                    <a:lnTo>
                      <a:pt x="1074423" y="1674236"/>
                    </a:lnTo>
                    <a:cubicBezTo>
                      <a:pt x="1064658" y="1677462"/>
                      <a:pt x="1054177" y="1679196"/>
                      <a:pt x="1043587" y="1678523"/>
                    </a:cubicBezTo>
                    <a:cubicBezTo>
                      <a:pt x="1035645" y="1678018"/>
                      <a:pt x="1027523" y="1676019"/>
                      <a:pt x="1019569" y="1673029"/>
                    </a:cubicBezTo>
                    <a:lnTo>
                      <a:pt x="1016430" y="1671469"/>
                    </a:lnTo>
                    <a:lnTo>
                      <a:pt x="1016269" y="1671987"/>
                    </a:lnTo>
                    <a:cubicBezTo>
                      <a:pt x="1014983" y="1679172"/>
                      <a:pt x="1013812" y="1687149"/>
                      <a:pt x="1011280" y="1695049"/>
                    </a:cubicBezTo>
                    <a:cubicBezTo>
                      <a:pt x="1006218" y="1710849"/>
                      <a:pt x="1001694" y="1711260"/>
                      <a:pt x="1000616" y="1722630"/>
                    </a:cubicBezTo>
                    <a:cubicBezTo>
                      <a:pt x="999539" y="1734001"/>
                      <a:pt x="990565" y="1743721"/>
                      <a:pt x="988016" y="1745179"/>
                    </a:cubicBezTo>
                    <a:cubicBezTo>
                      <a:pt x="985466" y="1746636"/>
                      <a:pt x="987978" y="1731554"/>
                      <a:pt x="985321" y="1731374"/>
                    </a:cubicBezTo>
                    <a:cubicBezTo>
                      <a:pt x="982664" y="1731195"/>
                      <a:pt x="974442" y="1745145"/>
                      <a:pt x="972072" y="1744102"/>
                    </a:cubicBezTo>
                    <a:cubicBezTo>
                      <a:pt x="969702" y="1743058"/>
                      <a:pt x="973203" y="1725850"/>
                      <a:pt x="971102" y="1725114"/>
                    </a:cubicBezTo>
                    <a:cubicBezTo>
                      <a:pt x="969001" y="1724378"/>
                      <a:pt x="960850" y="1743347"/>
                      <a:pt x="959467" y="1739688"/>
                    </a:cubicBezTo>
                    <a:cubicBezTo>
                      <a:pt x="958085" y="1736029"/>
                      <a:pt x="963221" y="1719524"/>
                      <a:pt x="962808" y="1703161"/>
                    </a:cubicBezTo>
                    <a:cubicBezTo>
                      <a:pt x="962396" y="1686798"/>
                      <a:pt x="952851" y="1655615"/>
                      <a:pt x="956992" y="1641510"/>
                    </a:cubicBezTo>
                    <a:lnTo>
                      <a:pt x="963614" y="1634395"/>
                    </a:lnTo>
                    <a:lnTo>
                      <a:pt x="961871" y="1632956"/>
                    </a:lnTo>
                    <a:lnTo>
                      <a:pt x="960045" y="1630700"/>
                    </a:lnTo>
                    <a:lnTo>
                      <a:pt x="959462" y="1629981"/>
                    </a:lnTo>
                    <a:lnTo>
                      <a:pt x="948951" y="1629785"/>
                    </a:lnTo>
                    <a:cubicBezTo>
                      <a:pt x="944055" y="1629785"/>
                      <a:pt x="939171" y="1629876"/>
                      <a:pt x="934315" y="1630057"/>
                    </a:cubicBezTo>
                    <a:lnTo>
                      <a:pt x="927466" y="1630441"/>
                    </a:lnTo>
                    <a:lnTo>
                      <a:pt x="924017" y="1633477"/>
                    </a:lnTo>
                    <a:lnTo>
                      <a:pt x="917092" y="1634587"/>
                    </a:lnTo>
                    <a:lnTo>
                      <a:pt x="916755" y="1636050"/>
                    </a:lnTo>
                    <a:lnTo>
                      <a:pt x="915189" y="1636443"/>
                    </a:lnTo>
                    <a:lnTo>
                      <a:pt x="903002" y="1636847"/>
                    </a:lnTo>
                    <a:lnTo>
                      <a:pt x="902994" y="1636849"/>
                    </a:lnTo>
                    <a:lnTo>
                      <a:pt x="902988" y="1636847"/>
                    </a:lnTo>
                    <a:lnTo>
                      <a:pt x="896721" y="1636030"/>
                    </a:lnTo>
                    <a:lnTo>
                      <a:pt x="894200" y="1635400"/>
                    </a:lnTo>
                    <a:lnTo>
                      <a:pt x="894880" y="1634308"/>
                    </a:lnTo>
                    <a:lnTo>
                      <a:pt x="885232" y="1631288"/>
                    </a:lnTo>
                    <a:lnTo>
                      <a:pt x="885232" y="1631277"/>
                    </a:lnTo>
                    <a:lnTo>
                      <a:pt x="885208" y="1630900"/>
                    </a:lnTo>
                    <a:lnTo>
                      <a:pt x="871173" y="1628560"/>
                    </a:lnTo>
                    <a:lnTo>
                      <a:pt x="864878" y="1628331"/>
                    </a:lnTo>
                    <a:lnTo>
                      <a:pt x="864488" y="1628287"/>
                    </a:lnTo>
                    <a:lnTo>
                      <a:pt x="863631" y="1627901"/>
                    </a:lnTo>
                    <a:cubicBezTo>
                      <a:pt x="861108" y="1626508"/>
                      <a:pt x="862936" y="1625271"/>
                      <a:pt x="870372" y="1624652"/>
                    </a:cubicBezTo>
                    <a:cubicBezTo>
                      <a:pt x="879476" y="1623894"/>
                      <a:pt x="882843" y="1621931"/>
                      <a:pt x="885468" y="1620060"/>
                    </a:cubicBezTo>
                    <a:lnTo>
                      <a:pt x="887322" y="1618869"/>
                    </a:lnTo>
                    <a:lnTo>
                      <a:pt x="893094" y="1610535"/>
                    </a:lnTo>
                    <a:cubicBezTo>
                      <a:pt x="896605" y="1606273"/>
                      <a:pt x="901005" y="1602784"/>
                      <a:pt x="906817" y="1603062"/>
                    </a:cubicBezTo>
                    <a:close/>
                    <a:moveTo>
                      <a:pt x="556409" y="1328472"/>
                    </a:moveTo>
                    <a:cubicBezTo>
                      <a:pt x="559029" y="1331009"/>
                      <a:pt x="559741" y="1347779"/>
                      <a:pt x="562586" y="1349726"/>
                    </a:cubicBezTo>
                    <a:cubicBezTo>
                      <a:pt x="566379" y="1352321"/>
                      <a:pt x="573167" y="1345533"/>
                      <a:pt x="575762" y="1347330"/>
                    </a:cubicBezTo>
                    <a:cubicBezTo>
                      <a:pt x="578358" y="1349127"/>
                      <a:pt x="576352" y="1357907"/>
                      <a:pt x="578158" y="1360507"/>
                    </a:cubicBezTo>
                    <a:cubicBezTo>
                      <a:pt x="579964" y="1363107"/>
                      <a:pt x="584704" y="1358923"/>
                      <a:pt x="586598" y="1362930"/>
                    </a:cubicBezTo>
                    <a:cubicBezTo>
                      <a:pt x="588493" y="1366937"/>
                      <a:pt x="587546" y="1379867"/>
                      <a:pt x="589524" y="1384547"/>
                    </a:cubicBezTo>
                    <a:cubicBezTo>
                      <a:pt x="591503" y="1389227"/>
                      <a:pt x="597766" y="1387432"/>
                      <a:pt x="598467" y="1391012"/>
                    </a:cubicBezTo>
                    <a:cubicBezTo>
                      <a:pt x="599168" y="1394592"/>
                      <a:pt x="592723" y="1402925"/>
                      <a:pt x="593731" y="1406027"/>
                    </a:cubicBezTo>
                    <a:cubicBezTo>
                      <a:pt x="594738" y="1409128"/>
                      <a:pt x="602715" y="1406626"/>
                      <a:pt x="604512" y="1409620"/>
                    </a:cubicBezTo>
                    <a:cubicBezTo>
                      <a:pt x="606309" y="1412615"/>
                      <a:pt x="598972" y="1412999"/>
                      <a:pt x="604512" y="1423995"/>
                    </a:cubicBezTo>
                    <a:cubicBezTo>
                      <a:pt x="610051" y="1434991"/>
                      <a:pt x="636618" y="1457644"/>
                      <a:pt x="637751" y="1475596"/>
                    </a:cubicBezTo>
                    <a:cubicBezTo>
                      <a:pt x="638034" y="1480084"/>
                      <a:pt x="639863" y="1486206"/>
                      <a:pt x="641611" y="1492772"/>
                    </a:cubicBezTo>
                    <a:lnTo>
                      <a:pt x="644769" y="1511299"/>
                    </a:lnTo>
                    <a:lnTo>
                      <a:pt x="654156" y="1512076"/>
                    </a:lnTo>
                    <a:lnTo>
                      <a:pt x="672099" y="1516586"/>
                    </a:lnTo>
                    <a:lnTo>
                      <a:pt x="691610" y="1514683"/>
                    </a:lnTo>
                    <a:cubicBezTo>
                      <a:pt x="724103" y="1514683"/>
                      <a:pt x="751213" y="1523128"/>
                      <a:pt x="757483" y="1534355"/>
                    </a:cubicBezTo>
                    <a:lnTo>
                      <a:pt x="757720" y="1535217"/>
                    </a:lnTo>
                    <a:lnTo>
                      <a:pt x="755307" y="1534787"/>
                    </a:lnTo>
                    <a:cubicBezTo>
                      <a:pt x="750761" y="1534123"/>
                      <a:pt x="745982" y="1533528"/>
                      <a:pt x="741001" y="1533009"/>
                    </a:cubicBezTo>
                    <a:lnTo>
                      <a:pt x="739459" y="1532877"/>
                    </a:lnTo>
                    <a:lnTo>
                      <a:pt x="742510" y="1535128"/>
                    </a:lnTo>
                    <a:cubicBezTo>
                      <a:pt x="743915" y="1536434"/>
                      <a:pt x="745024" y="1537794"/>
                      <a:pt x="745808" y="1539197"/>
                    </a:cubicBezTo>
                    <a:lnTo>
                      <a:pt x="746045" y="1540059"/>
                    </a:lnTo>
                    <a:lnTo>
                      <a:pt x="743632" y="1539628"/>
                    </a:lnTo>
                    <a:lnTo>
                      <a:pt x="728620" y="1538068"/>
                    </a:lnTo>
                    <a:lnTo>
                      <a:pt x="735341" y="1542800"/>
                    </a:lnTo>
                    <a:lnTo>
                      <a:pt x="735546" y="1543360"/>
                    </a:lnTo>
                    <a:lnTo>
                      <a:pt x="733468" y="1543081"/>
                    </a:lnTo>
                    <a:cubicBezTo>
                      <a:pt x="729554" y="1542649"/>
                      <a:pt x="725439" y="1542263"/>
                      <a:pt x="721151" y="1541926"/>
                    </a:cubicBezTo>
                    <a:lnTo>
                      <a:pt x="719823" y="1541840"/>
                    </a:lnTo>
                    <a:lnTo>
                      <a:pt x="722450" y="1543303"/>
                    </a:lnTo>
                    <a:cubicBezTo>
                      <a:pt x="723659" y="1544150"/>
                      <a:pt x="724615" y="1545034"/>
                      <a:pt x="725289" y="1545945"/>
                    </a:cubicBezTo>
                    <a:lnTo>
                      <a:pt x="725494" y="1546505"/>
                    </a:lnTo>
                    <a:lnTo>
                      <a:pt x="723416" y="1546226"/>
                    </a:lnTo>
                    <a:lnTo>
                      <a:pt x="675190" y="1543822"/>
                    </a:lnTo>
                    <a:lnTo>
                      <a:pt x="668896" y="1549474"/>
                    </a:lnTo>
                    <a:lnTo>
                      <a:pt x="678418" y="1547305"/>
                    </a:lnTo>
                    <a:cubicBezTo>
                      <a:pt x="683094" y="1547254"/>
                      <a:pt x="683930" y="1550638"/>
                      <a:pt x="680971" y="1552554"/>
                    </a:cubicBezTo>
                    <a:lnTo>
                      <a:pt x="674754" y="1555649"/>
                    </a:lnTo>
                    <a:lnTo>
                      <a:pt x="677647" y="1561693"/>
                    </a:lnTo>
                    <a:cubicBezTo>
                      <a:pt x="673932" y="1564181"/>
                      <a:pt x="654862" y="1572840"/>
                      <a:pt x="642021" y="1579122"/>
                    </a:cubicBezTo>
                    <a:cubicBezTo>
                      <a:pt x="642555" y="1577152"/>
                      <a:pt x="642853" y="1575215"/>
                      <a:pt x="642278" y="1572519"/>
                    </a:cubicBezTo>
                    <a:cubicBezTo>
                      <a:pt x="642227" y="1572349"/>
                      <a:pt x="642176" y="1572180"/>
                      <a:pt x="642126" y="1572010"/>
                    </a:cubicBezTo>
                    <a:lnTo>
                      <a:pt x="637153" y="1571676"/>
                    </a:lnTo>
                    <a:lnTo>
                      <a:pt x="640660" y="1568066"/>
                    </a:lnTo>
                    <a:lnTo>
                      <a:pt x="640332" y="1567639"/>
                    </a:lnTo>
                    <a:lnTo>
                      <a:pt x="632545" y="1571524"/>
                    </a:lnTo>
                    <a:cubicBezTo>
                      <a:pt x="622780" y="1574750"/>
                      <a:pt x="612299" y="1576484"/>
                      <a:pt x="601709" y="1575811"/>
                    </a:cubicBezTo>
                    <a:cubicBezTo>
                      <a:pt x="569939" y="1573792"/>
                      <a:pt x="535302" y="1547866"/>
                      <a:pt x="519992" y="1530244"/>
                    </a:cubicBezTo>
                    <a:lnTo>
                      <a:pt x="518415" y="1528297"/>
                    </a:lnTo>
                    <a:lnTo>
                      <a:pt x="517583" y="1527269"/>
                    </a:lnTo>
                    <a:lnTo>
                      <a:pt x="507072" y="1527073"/>
                    </a:lnTo>
                    <a:cubicBezTo>
                      <a:pt x="502176" y="1527073"/>
                      <a:pt x="497292" y="1527164"/>
                      <a:pt x="492436" y="1527345"/>
                    </a:cubicBezTo>
                    <a:lnTo>
                      <a:pt x="485587" y="1527729"/>
                    </a:lnTo>
                    <a:lnTo>
                      <a:pt x="482138" y="1530765"/>
                    </a:lnTo>
                    <a:lnTo>
                      <a:pt x="475213" y="1531875"/>
                    </a:lnTo>
                    <a:lnTo>
                      <a:pt x="474876" y="1533338"/>
                    </a:lnTo>
                    <a:lnTo>
                      <a:pt x="473310" y="1533731"/>
                    </a:lnTo>
                    <a:lnTo>
                      <a:pt x="461123" y="1534135"/>
                    </a:lnTo>
                    <a:lnTo>
                      <a:pt x="461115" y="1534137"/>
                    </a:lnTo>
                    <a:lnTo>
                      <a:pt x="461109" y="1534135"/>
                    </a:lnTo>
                    <a:lnTo>
                      <a:pt x="454842" y="1533318"/>
                    </a:lnTo>
                    <a:lnTo>
                      <a:pt x="452321" y="1532688"/>
                    </a:lnTo>
                    <a:lnTo>
                      <a:pt x="453001" y="1531596"/>
                    </a:lnTo>
                    <a:lnTo>
                      <a:pt x="443353" y="1528576"/>
                    </a:lnTo>
                    <a:lnTo>
                      <a:pt x="443350" y="1528529"/>
                    </a:lnTo>
                    <a:lnTo>
                      <a:pt x="443330" y="1528188"/>
                    </a:lnTo>
                    <a:lnTo>
                      <a:pt x="429294" y="1525848"/>
                    </a:lnTo>
                    <a:lnTo>
                      <a:pt x="422999" y="1525619"/>
                    </a:lnTo>
                    <a:lnTo>
                      <a:pt x="422609" y="1525575"/>
                    </a:lnTo>
                    <a:lnTo>
                      <a:pt x="421752" y="1525189"/>
                    </a:lnTo>
                    <a:cubicBezTo>
                      <a:pt x="419229" y="1523796"/>
                      <a:pt x="421057" y="1522559"/>
                      <a:pt x="428493" y="1521940"/>
                    </a:cubicBezTo>
                    <a:cubicBezTo>
                      <a:pt x="437597" y="1521182"/>
                      <a:pt x="440964" y="1519219"/>
                      <a:pt x="443589" y="1517348"/>
                    </a:cubicBezTo>
                    <a:lnTo>
                      <a:pt x="445443" y="1516157"/>
                    </a:lnTo>
                    <a:lnTo>
                      <a:pt x="451215" y="1507823"/>
                    </a:lnTo>
                    <a:cubicBezTo>
                      <a:pt x="454726" y="1503561"/>
                      <a:pt x="459126" y="1500072"/>
                      <a:pt x="464938" y="1500350"/>
                    </a:cubicBezTo>
                    <a:cubicBezTo>
                      <a:pt x="470751" y="1500629"/>
                      <a:pt x="476845" y="1503672"/>
                      <a:pt x="481485" y="1507626"/>
                    </a:cubicBezTo>
                    <a:lnTo>
                      <a:pt x="484645" y="1511193"/>
                    </a:lnTo>
                    <a:lnTo>
                      <a:pt x="485634" y="1511008"/>
                    </a:lnTo>
                    <a:lnTo>
                      <a:pt x="490077" y="1510179"/>
                    </a:lnTo>
                    <a:cubicBezTo>
                      <a:pt x="495446" y="1509531"/>
                      <a:pt x="501154" y="1509182"/>
                      <a:pt x="507072" y="1509182"/>
                    </a:cubicBezTo>
                    <a:cubicBezTo>
                      <a:pt x="510031" y="1509182"/>
                      <a:pt x="512937" y="1509269"/>
                      <a:pt x="515775" y="1509437"/>
                    </a:cubicBezTo>
                    <a:lnTo>
                      <a:pt x="522708" y="1510057"/>
                    </a:lnTo>
                    <a:lnTo>
                      <a:pt x="532883" y="1508352"/>
                    </a:lnTo>
                    <a:lnTo>
                      <a:pt x="541930" y="1507945"/>
                    </a:lnTo>
                    <a:lnTo>
                      <a:pt x="548503" y="1487464"/>
                    </a:lnTo>
                    <a:cubicBezTo>
                      <a:pt x="549624" y="1478643"/>
                      <a:pt x="549167" y="1470600"/>
                      <a:pt x="548211" y="1463526"/>
                    </a:cubicBezTo>
                    <a:cubicBezTo>
                      <a:pt x="546298" y="1449378"/>
                      <a:pt x="527048" y="1453144"/>
                      <a:pt x="527847" y="1431182"/>
                    </a:cubicBezTo>
                    <a:cubicBezTo>
                      <a:pt x="528646" y="1409221"/>
                      <a:pt x="547213" y="1345333"/>
                      <a:pt x="553002" y="1331757"/>
                    </a:cubicBezTo>
                    <a:cubicBezTo>
                      <a:pt x="554450" y="1328363"/>
                      <a:pt x="555535" y="1327627"/>
                      <a:pt x="556409" y="1328472"/>
                    </a:cubicBezTo>
                    <a:close/>
                    <a:moveTo>
                      <a:pt x="44254" y="1245294"/>
                    </a:moveTo>
                    <a:cubicBezTo>
                      <a:pt x="50067" y="1245573"/>
                      <a:pt x="56161" y="1248616"/>
                      <a:pt x="60801" y="1252570"/>
                    </a:cubicBezTo>
                    <a:lnTo>
                      <a:pt x="63960" y="1256137"/>
                    </a:lnTo>
                    <a:lnTo>
                      <a:pt x="69393" y="1255123"/>
                    </a:lnTo>
                    <a:cubicBezTo>
                      <a:pt x="74761" y="1254475"/>
                      <a:pt x="80469" y="1254126"/>
                      <a:pt x="86388" y="1254126"/>
                    </a:cubicBezTo>
                    <a:cubicBezTo>
                      <a:pt x="89347" y="1254126"/>
                      <a:pt x="92253" y="1254213"/>
                      <a:pt x="95091" y="1254381"/>
                    </a:cubicBezTo>
                    <a:lnTo>
                      <a:pt x="102024" y="1255001"/>
                    </a:lnTo>
                    <a:lnTo>
                      <a:pt x="112198" y="1253296"/>
                    </a:lnTo>
                    <a:lnTo>
                      <a:pt x="133694" y="1253111"/>
                    </a:lnTo>
                    <a:lnTo>
                      <a:pt x="133966" y="1252869"/>
                    </a:lnTo>
                    <a:cubicBezTo>
                      <a:pt x="136459" y="1250814"/>
                      <a:pt x="139235" y="1249869"/>
                      <a:pt x="144539" y="1251631"/>
                    </a:cubicBezTo>
                    <a:lnTo>
                      <a:pt x="191137" y="1252499"/>
                    </a:lnTo>
                    <a:lnTo>
                      <a:pt x="193229" y="1253686"/>
                    </a:lnTo>
                    <a:lnTo>
                      <a:pt x="233471" y="1257020"/>
                    </a:lnTo>
                    <a:lnTo>
                      <a:pt x="251415" y="1261530"/>
                    </a:lnTo>
                    <a:lnTo>
                      <a:pt x="270925" y="1259628"/>
                    </a:lnTo>
                    <a:cubicBezTo>
                      <a:pt x="303418" y="1259628"/>
                      <a:pt x="330528" y="1268073"/>
                      <a:pt x="336798" y="1279300"/>
                    </a:cubicBezTo>
                    <a:lnTo>
                      <a:pt x="337035" y="1280162"/>
                    </a:lnTo>
                    <a:lnTo>
                      <a:pt x="334621" y="1279731"/>
                    </a:lnTo>
                    <a:cubicBezTo>
                      <a:pt x="330076" y="1279067"/>
                      <a:pt x="325297" y="1278472"/>
                      <a:pt x="320316" y="1277953"/>
                    </a:cubicBezTo>
                    <a:lnTo>
                      <a:pt x="318774" y="1277822"/>
                    </a:lnTo>
                    <a:lnTo>
                      <a:pt x="321825" y="1280073"/>
                    </a:lnTo>
                    <a:cubicBezTo>
                      <a:pt x="323230" y="1281378"/>
                      <a:pt x="324339" y="1282738"/>
                      <a:pt x="325123" y="1284141"/>
                    </a:cubicBezTo>
                    <a:lnTo>
                      <a:pt x="325360" y="1285004"/>
                    </a:lnTo>
                    <a:lnTo>
                      <a:pt x="322946" y="1284573"/>
                    </a:lnTo>
                    <a:lnTo>
                      <a:pt x="307934" y="1283012"/>
                    </a:lnTo>
                    <a:lnTo>
                      <a:pt x="314656" y="1287745"/>
                    </a:lnTo>
                    <a:lnTo>
                      <a:pt x="314860" y="1288305"/>
                    </a:lnTo>
                    <a:lnTo>
                      <a:pt x="312782" y="1288025"/>
                    </a:lnTo>
                    <a:cubicBezTo>
                      <a:pt x="308869" y="1287594"/>
                      <a:pt x="304754" y="1287207"/>
                      <a:pt x="300466" y="1286870"/>
                    </a:cubicBezTo>
                    <a:lnTo>
                      <a:pt x="299138" y="1286785"/>
                    </a:lnTo>
                    <a:lnTo>
                      <a:pt x="301765" y="1288247"/>
                    </a:lnTo>
                    <a:cubicBezTo>
                      <a:pt x="302974" y="1289095"/>
                      <a:pt x="303929" y="1289978"/>
                      <a:pt x="304604" y="1290890"/>
                    </a:cubicBezTo>
                    <a:lnTo>
                      <a:pt x="304808" y="1291450"/>
                    </a:lnTo>
                    <a:lnTo>
                      <a:pt x="302730" y="1291170"/>
                    </a:lnTo>
                    <a:lnTo>
                      <a:pt x="254504" y="1288767"/>
                    </a:lnTo>
                    <a:lnTo>
                      <a:pt x="248212" y="1294417"/>
                    </a:lnTo>
                    <a:lnTo>
                      <a:pt x="257734" y="1292248"/>
                    </a:lnTo>
                    <a:cubicBezTo>
                      <a:pt x="262409" y="1292197"/>
                      <a:pt x="263245" y="1295581"/>
                      <a:pt x="260286" y="1297497"/>
                    </a:cubicBezTo>
                    <a:lnTo>
                      <a:pt x="254069" y="1300592"/>
                    </a:lnTo>
                    <a:lnTo>
                      <a:pt x="256963" y="1306637"/>
                    </a:lnTo>
                    <a:cubicBezTo>
                      <a:pt x="253248" y="1309125"/>
                      <a:pt x="234178" y="1317784"/>
                      <a:pt x="221337" y="1324066"/>
                    </a:cubicBezTo>
                    <a:cubicBezTo>
                      <a:pt x="221871" y="1322096"/>
                      <a:pt x="222169" y="1320159"/>
                      <a:pt x="221594" y="1317463"/>
                    </a:cubicBezTo>
                    <a:cubicBezTo>
                      <a:pt x="221543" y="1317293"/>
                      <a:pt x="221492" y="1317124"/>
                      <a:pt x="221442" y="1316954"/>
                    </a:cubicBezTo>
                    <a:lnTo>
                      <a:pt x="216469" y="1316620"/>
                    </a:lnTo>
                    <a:lnTo>
                      <a:pt x="219976" y="1313010"/>
                    </a:lnTo>
                    <a:lnTo>
                      <a:pt x="219648" y="1312583"/>
                    </a:lnTo>
                    <a:lnTo>
                      <a:pt x="211860" y="1316468"/>
                    </a:lnTo>
                    <a:cubicBezTo>
                      <a:pt x="202095" y="1319694"/>
                      <a:pt x="191614" y="1321428"/>
                      <a:pt x="181024" y="1320755"/>
                    </a:cubicBezTo>
                    <a:cubicBezTo>
                      <a:pt x="173082" y="1320250"/>
                      <a:pt x="164960" y="1318251"/>
                      <a:pt x="157006" y="1315261"/>
                    </a:cubicBezTo>
                    <a:lnTo>
                      <a:pt x="153867" y="1313701"/>
                    </a:lnTo>
                    <a:lnTo>
                      <a:pt x="153706" y="1314220"/>
                    </a:lnTo>
                    <a:cubicBezTo>
                      <a:pt x="152420" y="1321404"/>
                      <a:pt x="151249" y="1329381"/>
                      <a:pt x="148717" y="1337281"/>
                    </a:cubicBezTo>
                    <a:cubicBezTo>
                      <a:pt x="143655" y="1353081"/>
                      <a:pt x="139131" y="1353492"/>
                      <a:pt x="138053" y="1364862"/>
                    </a:cubicBezTo>
                    <a:cubicBezTo>
                      <a:pt x="136976" y="1376233"/>
                      <a:pt x="128002" y="1385953"/>
                      <a:pt x="125453" y="1387411"/>
                    </a:cubicBezTo>
                    <a:cubicBezTo>
                      <a:pt x="122903" y="1388868"/>
                      <a:pt x="125415" y="1373786"/>
                      <a:pt x="122758" y="1373606"/>
                    </a:cubicBezTo>
                    <a:cubicBezTo>
                      <a:pt x="120101" y="1373427"/>
                      <a:pt x="111879" y="1387377"/>
                      <a:pt x="109509" y="1386334"/>
                    </a:cubicBezTo>
                    <a:cubicBezTo>
                      <a:pt x="107139" y="1385290"/>
                      <a:pt x="110640" y="1368082"/>
                      <a:pt x="108539" y="1367346"/>
                    </a:cubicBezTo>
                    <a:cubicBezTo>
                      <a:pt x="106438" y="1366610"/>
                      <a:pt x="98287" y="1385579"/>
                      <a:pt x="96904" y="1381920"/>
                    </a:cubicBezTo>
                    <a:cubicBezTo>
                      <a:pt x="95522" y="1378261"/>
                      <a:pt x="100658" y="1361756"/>
                      <a:pt x="100245" y="1345393"/>
                    </a:cubicBezTo>
                    <a:cubicBezTo>
                      <a:pt x="99833" y="1329030"/>
                      <a:pt x="90288" y="1297847"/>
                      <a:pt x="94429" y="1283742"/>
                    </a:cubicBezTo>
                    <a:lnTo>
                      <a:pt x="101051" y="1276627"/>
                    </a:lnTo>
                    <a:lnTo>
                      <a:pt x="99308" y="1275188"/>
                    </a:lnTo>
                    <a:lnTo>
                      <a:pt x="97464" y="1272910"/>
                    </a:lnTo>
                    <a:lnTo>
                      <a:pt x="96899" y="1272213"/>
                    </a:lnTo>
                    <a:lnTo>
                      <a:pt x="86388" y="1272017"/>
                    </a:lnTo>
                    <a:cubicBezTo>
                      <a:pt x="81492" y="1272017"/>
                      <a:pt x="76608" y="1272108"/>
                      <a:pt x="71752" y="1272289"/>
                    </a:cubicBezTo>
                    <a:lnTo>
                      <a:pt x="64903" y="1272673"/>
                    </a:lnTo>
                    <a:lnTo>
                      <a:pt x="61454" y="1275709"/>
                    </a:lnTo>
                    <a:lnTo>
                      <a:pt x="54529" y="1276819"/>
                    </a:lnTo>
                    <a:lnTo>
                      <a:pt x="54192" y="1278282"/>
                    </a:lnTo>
                    <a:lnTo>
                      <a:pt x="52626" y="1278675"/>
                    </a:lnTo>
                    <a:lnTo>
                      <a:pt x="40439" y="1279079"/>
                    </a:lnTo>
                    <a:lnTo>
                      <a:pt x="40431" y="1279081"/>
                    </a:lnTo>
                    <a:lnTo>
                      <a:pt x="40425" y="1279079"/>
                    </a:lnTo>
                    <a:lnTo>
                      <a:pt x="34158" y="1278262"/>
                    </a:lnTo>
                    <a:lnTo>
                      <a:pt x="31637" y="1277632"/>
                    </a:lnTo>
                    <a:lnTo>
                      <a:pt x="32317" y="1276540"/>
                    </a:lnTo>
                    <a:lnTo>
                      <a:pt x="22669" y="1273520"/>
                    </a:lnTo>
                    <a:lnTo>
                      <a:pt x="22669" y="1273508"/>
                    </a:lnTo>
                    <a:lnTo>
                      <a:pt x="22645" y="1273132"/>
                    </a:lnTo>
                    <a:lnTo>
                      <a:pt x="8610" y="1270792"/>
                    </a:lnTo>
                    <a:lnTo>
                      <a:pt x="2315" y="1270563"/>
                    </a:lnTo>
                    <a:lnTo>
                      <a:pt x="1925" y="1270519"/>
                    </a:lnTo>
                    <a:lnTo>
                      <a:pt x="1068" y="1270133"/>
                    </a:lnTo>
                    <a:cubicBezTo>
                      <a:pt x="-1455" y="1268740"/>
                      <a:pt x="373" y="1267503"/>
                      <a:pt x="7809" y="1266884"/>
                    </a:cubicBezTo>
                    <a:cubicBezTo>
                      <a:pt x="16913" y="1266126"/>
                      <a:pt x="20280" y="1264163"/>
                      <a:pt x="22905" y="1262292"/>
                    </a:cubicBezTo>
                    <a:lnTo>
                      <a:pt x="24759" y="1261101"/>
                    </a:lnTo>
                    <a:lnTo>
                      <a:pt x="30531" y="1252767"/>
                    </a:lnTo>
                    <a:cubicBezTo>
                      <a:pt x="34042" y="1248505"/>
                      <a:pt x="38442" y="1245016"/>
                      <a:pt x="44254" y="1245294"/>
                    </a:cubicBezTo>
                    <a:close/>
                    <a:moveTo>
                      <a:pt x="478219" y="856674"/>
                    </a:moveTo>
                    <a:cubicBezTo>
                      <a:pt x="480839" y="859211"/>
                      <a:pt x="481551" y="875981"/>
                      <a:pt x="484396" y="877928"/>
                    </a:cubicBezTo>
                    <a:cubicBezTo>
                      <a:pt x="488189" y="880523"/>
                      <a:pt x="494977" y="873735"/>
                      <a:pt x="497572" y="875532"/>
                    </a:cubicBezTo>
                    <a:cubicBezTo>
                      <a:pt x="500168" y="877329"/>
                      <a:pt x="498162" y="886109"/>
                      <a:pt x="499968" y="888709"/>
                    </a:cubicBezTo>
                    <a:cubicBezTo>
                      <a:pt x="501774" y="891309"/>
                      <a:pt x="506514" y="887125"/>
                      <a:pt x="508408" y="891132"/>
                    </a:cubicBezTo>
                    <a:cubicBezTo>
                      <a:pt x="510303" y="895139"/>
                      <a:pt x="509356" y="908069"/>
                      <a:pt x="511334" y="912749"/>
                    </a:cubicBezTo>
                    <a:cubicBezTo>
                      <a:pt x="513313" y="917429"/>
                      <a:pt x="519576" y="915634"/>
                      <a:pt x="520277" y="919214"/>
                    </a:cubicBezTo>
                    <a:cubicBezTo>
                      <a:pt x="520978" y="922794"/>
                      <a:pt x="514533" y="931127"/>
                      <a:pt x="515541" y="934229"/>
                    </a:cubicBezTo>
                    <a:cubicBezTo>
                      <a:pt x="516548" y="937330"/>
                      <a:pt x="524525" y="934828"/>
                      <a:pt x="526322" y="937822"/>
                    </a:cubicBezTo>
                    <a:cubicBezTo>
                      <a:pt x="528119" y="940817"/>
                      <a:pt x="520782" y="941201"/>
                      <a:pt x="526322" y="952197"/>
                    </a:cubicBezTo>
                    <a:cubicBezTo>
                      <a:pt x="531861" y="963193"/>
                      <a:pt x="558428" y="985846"/>
                      <a:pt x="559561" y="1003798"/>
                    </a:cubicBezTo>
                    <a:cubicBezTo>
                      <a:pt x="559844" y="1008286"/>
                      <a:pt x="561673" y="1014408"/>
                      <a:pt x="563421" y="1020974"/>
                    </a:cubicBezTo>
                    <a:lnTo>
                      <a:pt x="566579" y="1039501"/>
                    </a:lnTo>
                    <a:lnTo>
                      <a:pt x="575966" y="1040278"/>
                    </a:lnTo>
                    <a:lnTo>
                      <a:pt x="593909" y="1044788"/>
                    </a:lnTo>
                    <a:lnTo>
                      <a:pt x="613420" y="1042885"/>
                    </a:lnTo>
                    <a:cubicBezTo>
                      <a:pt x="645913" y="1042885"/>
                      <a:pt x="673023" y="1051330"/>
                      <a:pt x="679293" y="1062557"/>
                    </a:cubicBezTo>
                    <a:lnTo>
                      <a:pt x="679530" y="1063419"/>
                    </a:lnTo>
                    <a:lnTo>
                      <a:pt x="677117" y="1062989"/>
                    </a:lnTo>
                    <a:cubicBezTo>
                      <a:pt x="672571" y="1062325"/>
                      <a:pt x="667792" y="1061730"/>
                      <a:pt x="662811" y="1061211"/>
                    </a:cubicBezTo>
                    <a:lnTo>
                      <a:pt x="661269" y="1061079"/>
                    </a:lnTo>
                    <a:lnTo>
                      <a:pt x="664320" y="1063330"/>
                    </a:lnTo>
                    <a:cubicBezTo>
                      <a:pt x="665725" y="1064636"/>
                      <a:pt x="666834" y="1065996"/>
                      <a:pt x="667618" y="1067399"/>
                    </a:cubicBezTo>
                    <a:lnTo>
                      <a:pt x="667855" y="1068261"/>
                    </a:lnTo>
                    <a:lnTo>
                      <a:pt x="665442" y="1067830"/>
                    </a:lnTo>
                    <a:lnTo>
                      <a:pt x="650430" y="1066270"/>
                    </a:lnTo>
                    <a:lnTo>
                      <a:pt x="657151" y="1071002"/>
                    </a:lnTo>
                    <a:lnTo>
                      <a:pt x="657356" y="1071562"/>
                    </a:lnTo>
                    <a:lnTo>
                      <a:pt x="655278" y="1071283"/>
                    </a:lnTo>
                    <a:cubicBezTo>
                      <a:pt x="651364" y="1070851"/>
                      <a:pt x="647249" y="1070465"/>
                      <a:pt x="642961" y="1070128"/>
                    </a:cubicBezTo>
                    <a:lnTo>
                      <a:pt x="641633" y="1070042"/>
                    </a:lnTo>
                    <a:lnTo>
                      <a:pt x="644260" y="1071505"/>
                    </a:lnTo>
                    <a:cubicBezTo>
                      <a:pt x="645469" y="1072352"/>
                      <a:pt x="646425" y="1073236"/>
                      <a:pt x="647099" y="1074147"/>
                    </a:cubicBezTo>
                    <a:lnTo>
                      <a:pt x="647304" y="1074707"/>
                    </a:lnTo>
                    <a:lnTo>
                      <a:pt x="645226" y="1074428"/>
                    </a:lnTo>
                    <a:lnTo>
                      <a:pt x="597000" y="1072024"/>
                    </a:lnTo>
                    <a:lnTo>
                      <a:pt x="590706" y="1077676"/>
                    </a:lnTo>
                    <a:lnTo>
                      <a:pt x="600228" y="1075507"/>
                    </a:lnTo>
                    <a:cubicBezTo>
                      <a:pt x="604904" y="1075456"/>
                      <a:pt x="605740" y="1078840"/>
                      <a:pt x="602781" y="1080756"/>
                    </a:cubicBezTo>
                    <a:lnTo>
                      <a:pt x="596564" y="1083851"/>
                    </a:lnTo>
                    <a:lnTo>
                      <a:pt x="599457" y="1089895"/>
                    </a:lnTo>
                    <a:cubicBezTo>
                      <a:pt x="595742" y="1092383"/>
                      <a:pt x="576672" y="1101042"/>
                      <a:pt x="563831" y="1107324"/>
                    </a:cubicBezTo>
                    <a:cubicBezTo>
                      <a:pt x="564365" y="1105354"/>
                      <a:pt x="564663" y="1103417"/>
                      <a:pt x="564088" y="1100721"/>
                    </a:cubicBezTo>
                    <a:cubicBezTo>
                      <a:pt x="564037" y="1100551"/>
                      <a:pt x="563986" y="1100382"/>
                      <a:pt x="563936" y="1100212"/>
                    </a:cubicBezTo>
                    <a:lnTo>
                      <a:pt x="558963" y="1099878"/>
                    </a:lnTo>
                    <a:lnTo>
                      <a:pt x="562470" y="1096268"/>
                    </a:lnTo>
                    <a:lnTo>
                      <a:pt x="562142" y="1095841"/>
                    </a:lnTo>
                    <a:lnTo>
                      <a:pt x="554355" y="1099726"/>
                    </a:lnTo>
                    <a:cubicBezTo>
                      <a:pt x="544590" y="1102952"/>
                      <a:pt x="534109" y="1104686"/>
                      <a:pt x="523519" y="1104013"/>
                    </a:cubicBezTo>
                    <a:cubicBezTo>
                      <a:pt x="491749" y="1101994"/>
                      <a:pt x="457112" y="1076068"/>
                      <a:pt x="441802" y="1058446"/>
                    </a:cubicBezTo>
                    <a:lnTo>
                      <a:pt x="440205" y="1056474"/>
                    </a:lnTo>
                    <a:lnTo>
                      <a:pt x="439393" y="1055471"/>
                    </a:lnTo>
                    <a:lnTo>
                      <a:pt x="428882" y="1055275"/>
                    </a:lnTo>
                    <a:cubicBezTo>
                      <a:pt x="423986" y="1055275"/>
                      <a:pt x="419102" y="1055366"/>
                      <a:pt x="414246" y="1055547"/>
                    </a:cubicBezTo>
                    <a:lnTo>
                      <a:pt x="407397" y="1055931"/>
                    </a:lnTo>
                    <a:lnTo>
                      <a:pt x="403948" y="1058967"/>
                    </a:lnTo>
                    <a:lnTo>
                      <a:pt x="397023" y="1060078"/>
                    </a:lnTo>
                    <a:lnTo>
                      <a:pt x="396686" y="1061540"/>
                    </a:lnTo>
                    <a:lnTo>
                      <a:pt x="395120" y="1061933"/>
                    </a:lnTo>
                    <a:lnTo>
                      <a:pt x="382933" y="1062338"/>
                    </a:lnTo>
                    <a:lnTo>
                      <a:pt x="382925" y="1062339"/>
                    </a:lnTo>
                    <a:lnTo>
                      <a:pt x="382919" y="1062337"/>
                    </a:lnTo>
                    <a:lnTo>
                      <a:pt x="376652" y="1061520"/>
                    </a:lnTo>
                    <a:lnTo>
                      <a:pt x="374131" y="1060890"/>
                    </a:lnTo>
                    <a:lnTo>
                      <a:pt x="374811" y="1059798"/>
                    </a:lnTo>
                    <a:lnTo>
                      <a:pt x="365163" y="1056778"/>
                    </a:lnTo>
                    <a:lnTo>
                      <a:pt x="365140" y="1056391"/>
                    </a:lnTo>
                    <a:lnTo>
                      <a:pt x="351103" y="1054050"/>
                    </a:lnTo>
                    <a:lnTo>
                      <a:pt x="344809" y="1053821"/>
                    </a:lnTo>
                    <a:lnTo>
                      <a:pt x="344419" y="1053777"/>
                    </a:lnTo>
                    <a:lnTo>
                      <a:pt x="343562" y="1053391"/>
                    </a:lnTo>
                    <a:cubicBezTo>
                      <a:pt x="341039" y="1051998"/>
                      <a:pt x="342867" y="1050761"/>
                      <a:pt x="350303" y="1050142"/>
                    </a:cubicBezTo>
                    <a:cubicBezTo>
                      <a:pt x="359407" y="1049384"/>
                      <a:pt x="362774" y="1047421"/>
                      <a:pt x="365399" y="1045550"/>
                    </a:cubicBezTo>
                    <a:lnTo>
                      <a:pt x="367253" y="1044359"/>
                    </a:lnTo>
                    <a:lnTo>
                      <a:pt x="373025" y="1036025"/>
                    </a:lnTo>
                    <a:cubicBezTo>
                      <a:pt x="376536" y="1031763"/>
                      <a:pt x="380936" y="1028274"/>
                      <a:pt x="386748" y="1028552"/>
                    </a:cubicBezTo>
                    <a:cubicBezTo>
                      <a:pt x="392561" y="1028831"/>
                      <a:pt x="398655" y="1031874"/>
                      <a:pt x="403295" y="1035828"/>
                    </a:cubicBezTo>
                    <a:lnTo>
                      <a:pt x="406455" y="1039395"/>
                    </a:lnTo>
                    <a:lnTo>
                      <a:pt x="407474" y="1039205"/>
                    </a:lnTo>
                    <a:lnTo>
                      <a:pt x="411887" y="1038381"/>
                    </a:lnTo>
                    <a:cubicBezTo>
                      <a:pt x="417256" y="1037733"/>
                      <a:pt x="422964" y="1037384"/>
                      <a:pt x="428882" y="1037384"/>
                    </a:cubicBezTo>
                    <a:cubicBezTo>
                      <a:pt x="431841" y="1037384"/>
                      <a:pt x="434747" y="1037471"/>
                      <a:pt x="437585" y="1037639"/>
                    </a:cubicBezTo>
                    <a:lnTo>
                      <a:pt x="444518" y="1038259"/>
                    </a:lnTo>
                    <a:lnTo>
                      <a:pt x="454693" y="1036554"/>
                    </a:lnTo>
                    <a:lnTo>
                      <a:pt x="463740" y="1036147"/>
                    </a:lnTo>
                    <a:lnTo>
                      <a:pt x="470313" y="1015666"/>
                    </a:lnTo>
                    <a:cubicBezTo>
                      <a:pt x="471434" y="1006845"/>
                      <a:pt x="470977" y="998802"/>
                      <a:pt x="470021" y="991728"/>
                    </a:cubicBezTo>
                    <a:cubicBezTo>
                      <a:pt x="468108" y="977580"/>
                      <a:pt x="448858" y="981346"/>
                      <a:pt x="449657" y="959384"/>
                    </a:cubicBezTo>
                    <a:cubicBezTo>
                      <a:pt x="450456" y="937423"/>
                      <a:pt x="469023" y="873535"/>
                      <a:pt x="474812" y="859959"/>
                    </a:cubicBezTo>
                    <a:cubicBezTo>
                      <a:pt x="476260" y="856565"/>
                      <a:pt x="477345" y="855829"/>
                      <a:pt x="478219" y="856674"/>
                    </a:cubicBezTo>
                    <a:close/>
                    <a:moveTo>
                      <a:pt x="769591" y="720895"/>
                    </a:moveTo>
                    <a:cubicBezTo>
                      <a:pt x="775404" y="721174"/>
                      <a:pt x="781498" y="724217"/>
                      <a:pt x="786138" y="728171"/>
                    </a:cubicBezTo>
                    <a:lnTo>
                      <a:pt x="789297" y="731738"/>
                    </a:lnTo>
                    <a:lnTo>
                      <a:pt x="794730" y="730724"/>
                    </a:lnTo>
                    <a:cubicBezTo>
                      <a:pt x="800098" y="730076"/>
                      <a:pt x="805806" y="729727"/>
                      <a:pt x="811725" y="729727"/>
                    </a:cubicBezTo>
                    <a:cubicBezTo>
                      <a:pt x="814684" y="729727"/>
                      <a:pt x="817590" y="729814"/>
                      <a:pt x="820428" y="729982"/>
                    </a:cubicBezTo>
                    <a:lnTo>
                      <a:pt x="827361" y="730602"/>
                    </a:lnTo>
                    <a:lnTo>
                      <a:pt x="837535" y="728897"/>
                    </a:lnTo>
                    <a:lnTo>
                      <a:pt x="866937" y="727576"/>
                    </a:lnTo>
                    <a:lnTo>
                      <a:pt x="869876" y="727232"/>
                    </a:lnTo>
                    <a:lnTo>
                      <a:pt x="916474" y="728100"/>
                    </a:lnTo>
                    <a:lnTo>
                      <a:pt x="918566" y="729287"/>
                    </a:lnTo>
                    <a:lnTo>
                      <a:pt x="958808" y="732621"/>
                    </a:lnTo>
                    <a:lnTo>
                      <a:pt x="976752" y="737131"/>
                    </a:lnTo>
                    <a:lnTo>
                      <a:pt x="996262" y="735229"/>
                    </a:lnTo>
                    <a:cubicBezTo>
                      <a:pt x="1028755" y="735229"/>
                      <a:pt x="1055865" y="743674"/>
                      <a:pt x="1062135" y="754901"/>
                    </a:cubicBezTo>
                    <a:lnTo>
                      <a:pt x="1062372" y="755763"/>
                    </a:lnTo>
                    <a:lnTo>
                      <a:pt x="1059958" y="755332"/>
                    </a:lnTo>
                    <a:cubicBezTo>
                      <a:pt x="1055413" y="754668"/>
                      <a:pt x="1050634" y="754073"/>
                      <a:pt x="1045653" y="753554"/>
                    </a:cubicBezTo>
                    <a:lnTo>
                      <a:pt x="1044111" y="753423"/>
                    </a:lnTo>
                    <a:lnTo>
                      <a:pt x="1047162" y="755674"/>
                    </a:lnTo>
                    <a:cubicBezTo>
                      <a:pt x="1048567" y="756979"/>
                      <a:pt x="1049676" y="758339"/>
                      <a:pt x="1050460" y="759742"/>
                    </a:cubicBezTo>
                    <a:lnTo>
                      <a:pt x="1050697" y="760605"/>
                    </a:lnTo>
                    <a:lnTo>
                      <a:pt x="1048283" y="760174"/>
                    </a:lnTo>
                    <a:lnTo>
                      <a:pt x="1033271" y="758613"/>
                    </a:lnTo>
                    <a:lnTo>
                      <a:pt x="1039993" y="763346"/>
                    </a:lnTo>
                    <a:lnTo>
                      <a:pt x="1040197" y="763906"/>
                    </a:lnTo>
                    <a:lnTo>
                      <a:pt x="1038119" y="763626"/>
                    </a:lnTo>
                    <a:cubicBezTo>
                      <a:pt x="1034206" y="763195"/>
                      <a:pt x="1030091" y="762808"/>
                      <a:pt x="1025803" y="762471"/>
                    </a:cubicBezTo>
                    <a:lnTo>
                      <a:pt x="1024475" y="762386"/>
                    </a:lnTo>
                    <a:lnTo>
                      <a:pt x="1027102" y="763848"/>
                    </a:lnTo>
                    <a:cubicBezTo>
                      <a:pt x="1028311" y="764696"/>
                      <a:pt x="1029266" y="765579"/>
                      <a:pt x="1029941" y="766491"/>
                    </a:cubicBezTo>
                    <a:lnTo>
                      <a:pt x="1030145" y="767051"/>
                    </a:lnTo>
                    <a:lnTo>
                      <a:pt x="1028067" y="766771"/>
                    </a:lnTo>
                    <a:lnTo>
                      <a:pt x="979841" y="764368"/>
                    </a:lnTo>
                    <a:lnTo>
                      <a:pt x="973549" y="770018"/>
                    </a:lnTo>
                    <a:lnTo>
                      <a:pt x="983071" y="767849"/>
                    </a:lnTo>
                    <a:cubicBezTo>
                      <a:pt x="987746" y="767798"/>
                      <a:pt x="988582" y="771182"/>
                      <a:pt x="985623" y="773098"/>
                    </a:cubicBezTo>
                    <a:lnTo>
                      <a:pt x="979406" y="776193"/>
                    </a:lnTo>
                    <a:lnTo>
                      <a:pt x="982300" y="782238"/>
                    </a:lnTo>
                    <a:cubicBezTo>
                      <a:pt x="978585" y="784726"/>
                      <a:pt x="959515" y="793385"/>
                      <a:pt x="946674" y="799667"/>
                    </a:cubicBezTo>
                    <a:cubicBezTo>
                      <a:pt x="947208" y="797697"/>
                      <a:pt x="947506" y="795760"/>
                      <a:pt x="946931" y="793064"/>
                    </a:cubicBezTo>
                    <a:cubicBezTo>
                      <a:pt x="946880" y="792894"/>
                      <a:pt x="946829" y="792725"/>
                      <a:pt x="946779" y="792555"/>
                    </a:cubicBezTo>
                    <a:lnTo>
                      <a:pt x="941806" y="792221"/>
                    </a:lnTo>
                    <a:lnTo>
                      <a:pt x="945313" y="788611"/>
                    </a:lnTo>
                    <a:lnTo>
                      <a:pt x="944985" y="788184"/>
                    </a:lnTo>
                    <a:lnTo>
                      <a:pt x="937197" y="792069"/>
                    </a:lnTo>
                    <a:cubicBezTo>
                      <a:pt x="927432" y="795295"/>
                      <a:pt x="916951" y="797029"/>
                      <a:pt x="906361" y="796356"/>
                    </a:cubicBezTo>
                    <a:cubicBezTo>
                      <a:pt x="898419" y="795851"/>
                      <a:pt x="890297" y="793852"/>
                      <a:pt x="882343" y="790862"/>
                    </a:cubicBezTo>
                    <a:lnTo>
                      <a:pt x="879204" y="789302"/>
                    </a:lnTo>
                    <a:lnTo>
                      <a:pt x="879043" y="789821"/>
                    </a:lnTo>
                    <a:cubicBezTo>
                      <a:pt x="877757" y="797005"/>
                      <a:pt x="876586" y="804982"/>
                      <a:pt x="874054" y="812882"/>
                    </a:cubicBezTo>
                    <a:cubicBezTo>
                      <a:pt x="868992" y="828682"/>
                      <a:pt x="864468" y="829093"/>
                      <a:pt x="863390" y="840463"/>
                    </a:cubicBezTo>
                    <a:cubicBezTo>
                      <a:pt x="862313" y="851834"/>
                      <a:pt x="853339" y="861554"/>
                      <a:pt x="850790" y="863012"/>
                    </a:cubicBezTo>
                    <a:cubicBezTo>
                      <a:pt x="848240" y="864469"/>
                      <a:pt x="850752" y="849387"/>
                      <a:pt x="848095" y="849207"/>
                    </a:cubicBezTo>
                    <a:cubicBezTo>
                      <a:pt x="845438" y="849028"/>
                      <a:pt x="837216" y="862978"/>
                      <a:pt x="834846" y="861935"/>
                    </a:cubicBezTo>
                    <a:cubicBezTo>
                      <a:pt x="832476" y="860891"/>
                      <a:pt x="835977" y="843683"/>
                      <a:pt x="833876" y="842947"/>
                    </a:cubicBezTo>
                    <a:cubicBezTo>
                      <a:pt x="831775" y="842211"/>
                      <a:pt x="823624" y="861180"/>
                      <a:pt x="822241" y="857521"/>
                    </a:cubicBezTo>
                    <a:cubicBezTo>
                      <a:pt x="820859" y="853862"/>
                      <a:pt x="825995" y="837357"/>
                      <a:pt x="825582" y="820994"/>
                    </a:cubicBezTo>
                    <a:cubicBezTo>
                      <a:pt x="825170" y="804631"/>
                      <a:pt x="815625" y="773448"/>
                      <a:pt x="819766" y="759343"/>
                    </a:cubicBezTo>
                    <a:lnTo>
                      <a:pt x="826388" y="752228"/>
                    </a:lnTo>
                    <a:lnTo>
                      <a:pt x="824645" y="750789"/>
                    </a:lnTo>
                    <a:lnTo>
                      <a:pt x="822819" y="748533"/>
                    </a:lnTo>
                    <a:lnTo>
                      <a:pt x="822236" y="747814"/>
                    </a:lnTo>
                    <a:lnTo>
                      <a:pt x="811725" y="747618"/>
                    </a:lnTo>
                    <a:cubicBezTo>
                      <a:pt x="806829" y="747618"/>
                      <a:pt x="801945" y="747709"/>
                      <a:pt x="797089" y="747890"/>
                    </a:cubicBezTo>
                    <a:lnTo>
                      <a:pt x="790240" y="748274"/>
                    </a:lnTo>
                    <a:lnTo>
                      <a:pt x="786791" y="751310"/>
                    </a:lnTo>
                    <a:lnTo>
                      <a:pt x="779866" y="752421"/>
                    </a:lnTo>
                    <a:lnTo>
                      <a:pt x="779529" y="753883"/>
                    </a:lnTo>
                    <a:lnTo>
                      <a:pt x="777963" y="754276"/>
                    </a:lnTo>
                    <a:lnTo>
                      <a:pt x="765776" y="754681"/>
                    </a:lnTo>
                    <a:lnTo>
                      <a:pt x="765768" y="754682"/>
                    </a:lnTo>
                    <a:lnTo>
                      <a:pt x="765762" y="754680"/>
                    </a:lnTo>
                    <a:lnTo>
                      <a:pt x="759495" y="753863"/>
                    </a:lnTo>
                    <a:lnTo>
                      <a:pt x="756974" y="753233"/>
                    </a:lnTo>
                    <a:lnTo>
                      <a:pt x="757654" y="752141"/>
                    </a:lnTo>
                    <a:lnTo>
                      <a:pt x="748006" y="749121"/>
                    </a:lnTo>
                    <a:lnTo>
                      <a:pt x="748006" y="749110"/>
                    </a:lnTo>
                    <a:lnTo>
                      <a:pt x="747982" y="748733"/>
                    </a:lnTo>
                    <a:lnTo>
                      <a:pt x="733947" y="746393"/>
                    </a:lnTo>
                    <a:lnTo>
                      <a:pt x="727652" y="746164"/>
                    </a:lnTo>
                    <a:lnTo>
                      <a:pt x="727262" y="746120"/>
                    </a:lnTo>
                    <a:lnTo>
                      <a:pt x="726405" y="745734"/>
                    </a:lnTo>
                    <a:cubicBezTo>
                      <a:pt x="723882" y="744341"/>
                      <a:pt x="725710" y="743104"/>
                      <a:pt x="733146" y="742485"/>
                    </a:cubicBezTo>
                    <a:cubicBezTo>
                      <a:pt x="742250" y="741727"/>
                      <a:pt x="745617" y="739764"/>
                      <a:pt x="748242" y="737893"/>
                    </a:cubicBezTo>
                    <a:lnTo>
                      <a:pt x="750096" y="736702"/>
                    </a:lnTo>
                    <a:lnTo>
                      <a:pt x="755868" y="728368"/>
                    </a:lnTo>
                    <a:cubicBezTo>
                      <a:pt x="759379" y="724106"/>
                      <a:pt x="763779" y="720617"/>
                      <a:pt x="769591" y="720895"/>
                    </a:cubicBezTo>
                    <a:close/>
                    <a:moveTo>
                      <a:pt x="1242539" y="402196"/>
                    </a:moveTo>
                    <a:cubicBezTo>
                      <a:pt x="1245159" y="404733"/>
                      <a:pt x="1245871" y="421503"/>
                      <a:pt x="1248716" y="423450"/>
                    </a:cubicBezTo>
                    <a:cubicBezTo>
                      <a:pt x="1252509" y="426045"/>
                      <a:pt x="1259297" y="419257"/>
                      <a:pt x="1261893" y="421054"/>
                    </a:cubicBezTo>
                    <a:cubicBezTo>
                      <a:pt x="1264488" y="422851"/>
                      <a:pt x="1262482" y="431631"/>
                      <a:pt x="1264288" y="434231"/>
                    </a:cubicBezTo>
                    <a:cubicBezTo>
                      <a:pt x="1266094" y="436831"/>
                      <a:pt x="1270834" y="432647"/>
                      <a:pt x="1272728" y="436654"/>
                    </a:cubicBezTo>
                    <a:cubicBezTo>
                      <a:pt x="1274623" y="440661"/>
                      <a:pt x="1273676" y="453591"/>
                      <a:pt x="1275655" y="458271"/>
                    </a:cubicBezTo>
                    <a:cubicBezTo>
                      <a:pt x="1277633" y="462951"/>
                      <a:pt x="1283897" y="461156"/>
                      <a:pt x="1284598" y="464736"/>
                    </a:cubicBezTo>
                    <a:cubicBezTo>
                      <a:pt x="1285299" y="468316"/>
                      <a:pt x="1278854" y="476649"/>
                      <a:pt x="1279861" y="479751"/>
                    </a:cubicBezTo>
                    <a:cubicBezTo>
                      <a:pt x="1280868" y="482852"/>
                      <a:pt x="1288845" y="480350"/>
                      <a:pt x="1290642" y="483344"/>
                    </a:cubicBezTo>
                    <a:cubicBezTo>
                      <a:pt x="1292439" y="486339"/>
                      <a:pt x="1285102" y="486723"/>
                      <a:pt x="1290642" y="497719"/>
                    </a:cubicBezTo>
                    <a:cubicBezTo>
                      <a:pt x="1296182" y="508715"/>
                      <a:pt x="1322749" y="531368"/>
                      <a:pt x="1323881" y="549320"/>
                    </a:cubicBezTo>
                    <a:cubicBezTo>
                      <a:pt x="1324164" y="553808"/>
                      <a:pt x="1325993" y="559930"/>
                      <a:pt x="1327741" y="566496"/>
                    </a:cubicBezTo>
                    <a:lnTo>
                      <a:pt x="1330899" y="585023"/>
                    </a:lnTo>
                    <a:lnTo>
                      <a:pt x="1340286" y="585800"/>
                    </a:lnTo>
                    <a:lnTo>
                      <a:pt x="1358229" y="590310"/>
                    </a:lnTo>
                    <a:lnTo>
                      <a:pt x="1377741" y="588407"/>
                    </a:lnTo>
                    <a:cubicBezTo>
                      <a:pt x="1410234" y="588407"/>
                      <a:pt x="1437344" y="596852"/>
                      <a:pt x="1443613" y="608079"/>
                    </a:cubicBezTo>
                    <a:lnTo>
                      <a:pt x="1443850" y="608941"/>
                    </a:lnTo>
                    <a:lnTo>
                      <a:pt x="1441437" y="608511"/>
                    </a:lnTo>
                    <a:cubicBezTo>
                      <a:pt x="1436891" y="607847"/>
                      <a:pt x="1432112" y="607252"/>
                      <a:pt x="1427132" y="606733"/>
                    </a:cubicBezTo>
                    <a:lnTo>
                      <a:pt x="1425589" y="606601"/>
                    </a:lnTo>
                    <a:lnTo>
                      <a:pt x="1428640" y="608852"/>
                    </a:lnTo>
                    <a:cubicBezTo>
                      <a:pt x="1430045" y="610158"/>
                      <a:pt x="1431155" y="611518"/>
                      <a:pt x="1431938" y="612921"/>
                    </a:cubicBezTo>
                    <a:lnTo>
                      <a:pt x="1432176" y="613783"/>
                    </a:lnTo>
                    <a:lnTo>
                      <a:pt x="1429762" y="613352"/>
                    </a:lnTo>
                    <a:lnTo>
                      <a:pt x="1414750" y="611792"/>
                    </a:lnTo>
                    <a:lnTo>
                      <a:pt x="1421472" y="616524"/>
                    </a:lnTo>
                    <a:lnTo>
                      <a:pt x="1421676" y="617084"/>
                    </a:lnTo>
                    <a:lnTo>
                      <a:pt x="1419598" y="616805"/>
                    </a:lnTo>
                    <a:cubicBezTo>
                      <a:pt x="1415684" y="616373"/>
                      <a:pt x="1411569" y="615987"/>
                      <a:pt x="1407281" y="615650"/>
                    </a:cubicBezTo>
                    <a:lnTo>
                      <a:pt x="1405953" y="615564"/>
                    </a:lnTo>
                    <a:lnTo>
                      <a:pt x="1408580" y="617027"/>
                    </a:lnTo>
                    <a:cubicBezTo>
                      <a:pt x="1409790" y="617874"/>
                      <a:pt x="1410745" y="618758"/>
                      <a:pt x="1411420" y="619669"/>
                    </a:cubicBezTo>
                    <a:lnTo>
                      <a:pt x="1411624" y="620229"/>
                    </a:lnTo>
                    <a:lnTo>
                      <a:pt x="1409546" y="619950"/>
                    </a:lnTo>
                    <a:lnTo>
                      <a:pt x="1361320" y="617546"/>
                    </a:lnTo>
                    <a:lnTo>
                      <a:pt x="1355026" y="623198"/>
                    </a:lnTo>
                    <a:lnTo>
                      <a:pt x="1364549" y="621029"/>
                    </a:lnTo>
                    <a:cubicBezTo>
                      <a:pt x="1369224" y="620978"/>
                      <a:pt x="1370060" y="624362"/>
                      <a:pt x="1367101" y="626278"/>
                    </a:cubicBezTo>
                    <a:lnTo>
                      <a:pt x="1360883" y="629373"/>
                    </a:lnTo>
                    <a:lnTo>
                      <a:pt x="1363778" y="635417"/>
                    </a:lnTo>
                    <a:cubicBezTo>
                      <a:pt x="1360062" y="637905"/>
                      <a:pt x="1340992" y="646564"/>
                      <a:pt x="1328151" y="652846"/>
                    </a:cubicBezTo>
                    <a:cubicBezTo>
                      <a:pt x="1328685" y="650876"/>
                      <a:pt x="1328983" y="648939"/>
                      <a:pt x="1328408" y="646243"/>
                    </a:cubicBezTo>
                    <a:cubicBezTo>
                      <a:pt x="1328357" y="646073"/>
                      <a:pt x="1328307" y="645904"/>
                      <a:pt x="1328256" y="645734"/>
                    </a:cubicBezTo>
                    <a:lnTo>
                      <a:pt x="1323283" y="645400"/>
                    </a:lnTo>
                    <a:lnTo>
                      <a:pt x="1326790" y="641790"/>
                    </a:lnTo>
                    <a:lnTo>
                      <a:pt x="1326462" y="641363"/>
                    </a:lnTo>
                    <a:lnTo>
                      <a:pt x="1318675" y="645248"/>
                    </a:lnTo>
                    <a:cubicBezTo>
                      <a:pt x="1308910" y="648474"/>
                      <a:pt x="1298429" y="650208"/>
                      <a:pt x="1287839" y="649535"/>
                    </a:cubicBezTo>
                    <a:cubicBezTo>
                      <a:pt x="1256069" y="647516"/>
                      <a:pt x="1221432" y="621590"/>
                      <a:pt x="1206122" y="603968"/>
                    </a:cubicBezTo>
                    <a:lnTo>
                      <a:pt x="1204277" y="601689"/>
                    </a:lnTo>
                    <a:lnTo>
                      <a:pt x="1203713" y="600993"/>
                    </a:lnTo>
                    <a:lnTo>
                      <a:pt x="1193202" y="600797"/>
                    </a:lnTo>
                    <a:cubicBezTo>
                      <a:pt x="1188306" y="600797"/>
                      <a:pt x="1183422" y="600888"/>
                      <a:pt x="1178566" y="601069"/>
                    </a:cubicBezTo>
                    <a:lnTo>
                      <a:pt x="1171717" y="601453"/>
                    </a:lnTo>
                    <a:lnTo>
                      <a:pt x="1168268" y="604489"/>
                    </a:lnTo>
                    <a:lnTo>
                      <a:pt x="1161343" y="605600"/>
                    </a:lnTo>
                    <a:lnTo>
                      <a:pt x="1161006" y="607062"/>
                    </a:lnTo>
                    <a:lnTo>
                      <a:pt x="1159440" y="607455"/>
                    </a:lnTo>
                    <a:lnTo>
                      <a:pt x="1147253" y="607860"/>
                    </a:lnTo>
                    <a:lnTo>
                      <a:pt x="1147245" y="607861"/>
                    </a:lnTo>
                    <a:lnTo>
                      <a:pt x="1147239" y="607859"/>
                    </a:lnTo>
                    <a:lnTo>
                      <a:pt x="1140972" y="607042"/>
                    </a:lnTo>
                    <a:lnTo>
                      <a:pt x="1138451" y="606412"/>
                    </a:lnTo>
                    <a:lnTo>
                      <a:pt x="1139131" y="605320"/>
                    </a:lnTo>
                    <a:lnTo>
                      <a:pt x="1129483" y="602300"/>
                    </a:lnTo>
                    <a:lnTo>
                      <a:pt x="1129460" y="601913"/>
                    </a:lnTo>
                    <a:lnTo>
                      <a:pt x="1115423" y="599572"/>
                    </a:lnTo>
                    <a:lnTo>
                      <a:pt x="1109129" y="599343"/>
                    </a:lnTo>
                    <a:lnTo>
                      <a:pt x="1108739" y="599299"/>
                    </a:lnTo>
                    <a:lnTo>
                      <a:pt x="1107882" y="598913"/>
                    </a:lnTo>
                    <a:cubicBezTo>
                      <a:pt x="1105359" y="597520"/>
                      <a:pt x="1107187" y="596283"/>
                      <a:pt x="1114623" y="595664"/>
                    </a:cubicBezTo>
                    <a:cubicBezTo>
                      <a:pt x="1123727" y="594906"/>
                      <a:pt x="1127094" y="592943"/>
                      <a:pt x="1129719" y="591072"/>
                    </a:cubicBezTo>
                    <a:lnTo>
                      <a:pt x="1131573" y="589881"/>
                    </a:lnTo>
                    <a:lnTo>
                      <a:pt x="1137345" y="581547"/>
                    </a:lnTo>
                    <a:cubicBezTo>
                      <a:pt x="1140856" y="577285"/>
                      <a:pt x="1145256" y="573796"/>
                      <a:pt x="1151068" y="574074"/>
                    </a:cubicBezTo>
                    <a:cubicBezTo>
                      <a:pt x="1156881" y="574353"/>
                      <a:pt x="1162975" y="577396"/>
                      <a:pt x="1167615" y="581350"/>
                    </a:cubicBezTo>
                    <a:lnTo>
                      <a:pt x="1170775" y="584917"/>
                    </a:lnTo>
                    <a:lnTo>
                      <a:pt x="1171780" y="584729"/>
                    </a:lnTo>
                    <a:lnTo>
                      <a:pt x="1176207" y="583903"/>
                    </a:lnTo>
                    <a:cubicBezTo>
                      <a:pt x="1181576" y="583255"/>
                      <a:pt x="1187284" y="582906"/>
                      <a:pt x="1193202" y="582906"/>
                    </a:cubicBezTo>
                    <a:cubicBezTo>
                      <a:pt x="1196161" y="582906"/>
                      <a:pt x="1199067" y="582993"/>
                      <a:pt x="1201905" y="583161"/>
                    </a:cubicBezTo>
                    <a:lnTo>
                      <a:pt x="1208838" y="583781"/>
                    </a:lnTo>
                    <a:lnTo>
                      <a:pt x="1219013" y="582076"/>
                    </a:lnTo>
                    <a:lnTo>
                      <a:pt x="1228060" y="581669"/>
                    </a:lnTo>
                    <a:lnTo>
                      <a:pt x="1234633" y="561188"/>
                    </a:lnTo>
                    <a:cubicBezTo>
                      <a:pt x="1235754" y="552367"/>
                      <a:pt x="1235297" y="544324"/>
                      <a:pt x="1234341" y="537250"/>
                    </a:cubicBezTo>
                    <a:cubicBezTo>
                      <a:pt x="1232429" y="523102"/>
                      <a:pt x="1213179" y="526868"/>
                      <a:pt x="1213977" y="504906"/>
                    </a:cubicBezTo>
                    <a:cubicBezTo>
                      <a:pt x="1214776" y="482945"/>
                      <a:pt x="1233343" y="419057"/>
                      <a:pt x="1239133" y="405481"/>
                    </a:cubicBezTo>
                    <a:cubicBezTo>
                      <a:pt x="1240580" y="402087"/>
                      <a:pt x="1241666" y="401351"/>
                      <a:pt x="1242539" y="402196"/>
                    </a:cubicBezTo>
                    <a:close/>
                    <a:moveTo>
                      <a:pt x="1509632" y="260207"/>
                    </a:moveTo>
                    <a:lnTo>
                      <a:pt x="1509633" y="260208"/>
                    </a:lnTo>
                    <a:lnTo>
                      <a:pt x="1509633" y="260207"/>
                    </a:lnTo>
                    <a:cubicBezTo>
                      <a:pt x="1515445" y="260486"/>
                      <a:pt x="1521539" y="263529"/>
                      <a:pt x="1526179" y="267483"/>
                    </a:cubicBezTo>
                    <a:lnTo>
                      <a:pt x="1529339" y="271050"/>
                    </a:lnTo>
                    <a:lnTo>
                      <a:pt x="1534771" y="270036"/>
                    </a:lnTo>
                    <a:cubicBezTo>
                      <a:pt x="1540140" y="269388"/>
                      <a:pt x="1545848" y="269039"/>
                      <a:pt x="1551766" y="269039"/>
                    </a:cubicBezTo>
                    <a:cubicBezTo>
                      <a:pt x="1554725" y="269039"/>
                      <a:pt x="1557631" y="269126"/>
                      <a:pt x="1560469" y="269294"/>
                    </a:cubicBezTo>
                    <a:lnTo>
                      <a:pt x="1567402" y="269914"/>
                    </a:lnTo>
                    <a:lnTo>
                      <a:pt x="1577576" y="268209"/>
                    </a:lnTo>
                    <a:lnTo>
                      <a:pt x="1606978" y="266888"/>
                    </a:lnTo>
                    <a:lnTo>
                      <a:pt x="1609917" y="266544"/>
                    </a:lnTo>
                    <a:lnTo>
                      <a:pt x="1656515" y="267412"/>
                    </a:lnTo>
                    <a:lnTo>
                      <a:pt x="1658073" y="268296"/>
                    </a:lnTo>
                    <a:lnTo>
                      <a:pt x="1671787" y="269120"/>
                    </a:lnTo>
                    <a:cubicBezTo>
                      <a:pt x="1680885" y="269766"/>
                      <a:pt x="1690317" y="270631"/>
                      <a:pt x="1698849" y="271933"/>
                    </a:cubicBezTo>
                    <a:lnTo>
                      <a:pt x="1716793" y="276444"/>
                    </a:lnTo>
                    <a:lnTo>
                      <a:pt x="1736304" y="274541"/>
                    </a:lnTo>
                    <a:cubicBezTo>
                      <a:pt x="1768796" y="274541"/>
                      <a:pt x="1795906" y="282986"/>
                      <a:pt x="1802176" y="294213"/>
                    </a:cubicBezTo>
                    <a:lnTo>
                      <a:pt x="1802413" y="295075"/>
                    </a:lnTo>
                    <a:lnTo>
                      <a:pt x="1800000" y="294644"/>
                    </a:lnTo>
                    <a:cubicBezTo>
                      <a:pt x="1795454" y="293980"/>
                      <a:pt x="1790675" y="293385"/>
                      <a:pt x="1785694" y="292866"/>
                    </a:cubicBezTo>
                    <a:lnTo>
                      <a:pt x="1784152" y="292735"/>
                    </a:lnTo>
                    <a:lnTo>
                      <a:pt x="1787203" y="294986"/>
                    </a:lnTo>
                    <a:cubicBezTo>
                      <a:pt x="1788608" y="296291"/>
                      <a:pt x="1789717" y="297651"/>
                      <a:pt x="1790501" y="299054"/>
                    </a:cubicBezTo>
                    <a:lnTo>
                      <a:pt x="1790738" y="299917"/>
                    </a:lnTo>
                    <a:lnTo>
                      <a:pt x="1788325" y="299486"/>
                    </a:lnTo>
                    <a:lnTo>
                      <a:pt x="1773313" y="297925"/>
                    </a:lnTo>
                    <a:lnTo>
                      <a:pt x="1780034" y="302658"/>
                    </a:lnTo>
                    <a:lnTo>
                      <a:pt x="1780239" y="303218"/>
                    </a:lnTo>
                    <a:lnTo>
                      <a:pt x="1778161" y="302938"/>
                    </a:lnTo>
                    <a:cubicBezTo>
                      <a:pt x="1774247" y="302507"/>
                      <a:pt x="1770132" y="302120"/>
                      <a:pt x="1765844" y="301783"/>
                    </a:cubicBezTo>
                    <a:lnTo>
                      <a:pt x="1764516" y="301698"/>
                    </a:lnTo>
                    <a:lnTo>
                      <a:pt x="1767143" y="303160"/>
                    </a:lnTo>
                    <a:cubicBezTo>
                      <a:pt x="1768352" y="304008"/>
                      <a:pt x="1769308" y="304891"/>
                      <a:pt x="1769982" y="305803"/>
                    </a:cubicBezTo>
                    <a:lnTo>
                      <a:pt x="1770186" y="306363"/>
                    </a:lnTo>
                    <a:lnTo>
                      <a:pt x="1768109" y="306083"/>
                    </a:lnTo>
                    <a:lnTo>
                      <a:pt x="1719882" y="303680"/>
                    </a:lnTo>
                    <a:lnTo>
                      <a:pt x="1713590" y="309330"/>
                    </a:lnTo>
                    <a:lnTo>
                      <a:pt x="1723112" y="307161"/>
                    </a:lnTo>
                    <a:cubicBezTo>
                      <a:pt x="1727787" y="307110"/>
                      <a:pt x="1728623" y="310494"/>
                      <a:pt x="1725664" y="312410"/>
                    </a:cubicBezTo>
                    <a:lnTo>
                      <a:pt x="1719447" y="315505"/>
                    </a:lnTo>
                    <a:lnTo>
                      <a:pt x="1722342" y="321550"/>
                    </a:lnTo>
                    <a:cubicBezTo>
                      <a:pt x="1718626" y="324038"/>
                      <a:pt x="1699556" y="332697"/>
                      <a:pt x="1686715" y="338979"/>
                    </a:cubicBezTo>
                    <a:cubicBezTo>
                      <a:pt x="1687249" y="337009"/>
                      <a:pt x="1687547" y="335072"/>
                      <a:pt x="1686972" y="332376"/>
                    </a:cubicBezTo>
                    <a:cubicBezTo>
                      <a:pt x="1686921" y="332206"/>
                      <a:pt x="1686871" y="332037"/>
                      <a:pt x="1686820" y="331867"/>
                    </a:cubicBezTo>
                    <a:lnTo>
                      <a:pt x="1681847" y="331533"/>
                    </a:lnTo>
                    <a:lnTo>
                      <a:pt x="1685354" y="327923"/>
                    </a:lnTo>
                    <a:lnTo>
                      <a:pt x="1685026" y="327496"/>
                    </a:lnTo>
                    <a:lnTo>
                      <a:pt x="1677239" y="331381"/>
                    </a:lnTo>
                    <a:cubicBezTo>
                      <a:pt x="1667474" y="334607"/>
                      <a:pt x="1656993" y="336341"/>
                      <a:pt x="1646403" y="335668"/>
                    </a:cubicBezTo>
                    <a:cubicBezTo>
                      <a:pt x="1638460" y="335163"/>
                      <a:pt x="1630339" y="333164"/>
                      <a:pt x="1622385" y="330174"/>
                    </a:cubicBezTo>
                    <a:lnTo>
                      <a:pt x="1619245" y="328614"/>
                    </a:lnTo>
                    <a:lnTo>
                      <a:pt x="1619084" y="329133"/>
                    </a:lnTo>
                    <a:cubicBezTo>
                      <a:pt x="1617798" y="336317"/>
                      <a:pt x="1616627" y="344294"/>
                      <a:pt x="1614096" y="352194"/>
                    </a:cubicBezTo>
                    <a:cubicBezTo>
                      <a:pt x="1609033" y="367994"/>
                      <a:pt x="1604509" y="368405"/>
                      <a:pt x="1603432" y="379775"/>
                    </a:cubicBezTo>
                    <a:cubicBezTo>
                      <a:pt x="1602354" y="391146"/>
                      <a:pt x="1593380" y="400866"/>
                      <a:pt x="1590831" y="402324"/>
                    </a:cubicBezTo>
                    <a:cubicBezTo>
                      <a:pt x="1588282" y="403781"/>
                      <a:pt x="1590794" y="388699"/>
                      <a:pt x="1588136" y="388519"/>
                    </a:cubicBezTo>
                    <a:cubicBezTo>
                      <a:pt x="1585479" y="388340"/>
                      <a:pt x="1577257" y="402290"/>
                      <a:pt x="1574888" y="401247"/>
                    </a:cubicBezTo>
                    <a:cubicBezTo>
                      <a:pt x="1572518" y="400203"/>
                      <a:pt x="1576018" y="382995"/>
                      <a:pt x="1573917" y="382259"/>
                    </a:cubicBezTo>
                    <a:cubicBezTo>
                      <a:pt x="1571816" y="381523"/>
                      <a:pt x="1563665" y="400492"/>
                      <a:pt x="1562283" y="396833"/>
                    </a:cubicBezTo>
                    <a:cubicBezTo>
                      <a:pt x="1560900" y="393174"/>
                      <a:pt x="1566036" y="376669"/>
                      <a:pt x="1565624" y="360306"/>
                    </a:cubicBezTo>
                    <a:cubicBezTo>
                      <a:pt x="1565211" y="343943"/>
                      <a:pt x="1555667" y="312760"/>
                      <a:pt x="1559807" y="298655"/>
                    </a:cubicBezTo>
                    <a:lnTo>
                      <a:pt x="1566429" y="291540"/>
                    </a:lnTo>
                    <a:lnTo>
                      <a:pt x="1564686" y="290101"/>
                    </a:lnTo>
                    <a:lnTo>
                      <a:pt x="1562847" y="287830"/>
                    </a:lnTo>
                    <a:lnTo>
                      <a:pt x="1562277" y="287126"/>
                    </a:lnTo>
                    <a:lnTo>
                      <a:pt x="1551766" y="286930"/>
                    </a:lnTo>
                    <a:cubicBezTo>
                      <a:pt x="1546871" y="286930"/>
                      <a:pt x="1541987" y="287021"/>
                      <a:pt x="1537130" y="287202"/>
                    </a:cubicBezTo>
                    <a:lnTo>
                      <a:pt x="1530281" y="287586"/>
                    </a:lnTo>
                    <a:lnTo>
                      <a:pt x="1526832" y="290622"/>
                    </a:lnTo>
                    <a:lnTo>
                      <a:pt x="1519907" y="291733"/>
                    </a:lnTo>
                    <a:lnTo>
                      <a:pt x="1519570" y="293195"/>
                    </a:lnTo>
                    <a:lnTo>
                      <a:pt x="1518004" y="293588"/>
                    </a:lnTo>
                    <a:lnTo>
                      <a:pt x="1505817" y="293993"/>
                    </a:lnTo>
                    <a:lnTo>
                      <a:pt x="1505809" y="293994"/>
                    </a:lnTo>
                    <a:lnTo>
                      <a:pt x="1505804" y="293992"/>
                    </a:lnTo>
                    <a:lnTo>
                      <a:pt x="1499537" y="293175"/>
                    </a:lnTo>
                    <a:lnTo>
                      <a:pt x="1497015" y="292545"/>
                    </a:lnTo>
                    <a:lnTo>
                      <a:pt x="1497695" y="291453"/>
                    </a:lnTo>
                    <a:lnTo>
                      <a:pt x="1488047" y="288433"/>
                    </a:lnTo>
                    <a:lnTo>
                      <a:pt x="1488034" y="288220"/>
                    </a:lnTo>
                    <a:lnTo>
                      <a:pt x="1488024" y="288045"/>
                    </a:lnTo>
                    <a:lnTo>
                      <a:pt x="1473989" y="285705"/>
                    </a:lnTo>
                    <a:lnTo>
                      <a:pt x="1467693" y="285476"/>
                    </a:lnTo>
                    <a:lnTo>
                      <a:pt x="1467303" y="285432"/>
                    </a:lnTo>
                    <a:lnTo>
                      <a:pt x="1466447" y="285046"/>
                    </a:lnTo>
                    <a:cubicBezTo>
                      <a:pt x="1463923" y="283653"/>
                      <a:pt x="1465752" y="282416"/>
                      <a:pt x="1473187" y="281797"/>
                    </a:cubicBezTo>
                    <a:cubicBezTo>
                      <a:pt x="1482291" y="281039"/>
                      <a:pt x="1485658" y="279076"/>
                      <a:pt x="1488284" y="277205"/>
                    </a:cubicBezTo>
                    <a:lnTo>
                      <a:pt x="1490137" y="276014"/>
                    </a:lnTo>
                    <a:lnTo>
                      <a:pt x="1495909" y="267680"/>
                    </a:lnTo>
                    <a:cubicBezTo>
                      <a:pt x="1499420" y="263418"/>
                      <a:pt x="1503820" y="259929"/>
                      <a:pt x="1509632" y="260207"/>
                    </a:cubicBezTo>
                    <a:close/>
                    <a:moveTo>
                      <a:pt x="2060994" y="321"/>
                    </a:moveTo>
                    <a:cubicBezTo>
                      <a:pt x="2063614" y="2857"/>
                      <a:pt x="2064326" y="19627"/>
                      <a:pt x="2067171" y="21574"/>
                    </a:cubicBezTo>
                    <a:cubicBezTo>
                      <a:pt x="2070964" y="24169"/>
                      <a:pt x="2077752" y="17381"/>
                      <a:pt x="2080348" y="19178"/>
                    </a:cubicBezTo>
                    <a:cubicBezTo>
                      <a:pt x="2082943" y="20975"/>
                      <a:pt x="2080937" y="29755"/>
                      <a:pt x="2082743" y="32355"/>
                    </a:cubicBezTo>
                    <a:cubicBezTo>
                      <a:pt x="2084549" y="34955"/>
                      <a:pt x="2089289" y="30771"/>
                      <a:pt x="2091183" y="34778"/>
                    </a:cubicBezTo>
                    <a:cubicBezTo>
                      <a:pt x="2093078" y="38785"/>
                      <a:pt x="2092131" y="51715"/>
                      <a:pt x="2094110" y="56395"/>
                    </a:cubicBezTo>
                    <a:cubicBezTo>
                      <a:pt x="2096088" y="61076"/>
                      <a:pt x="2102352" y="59280"/>
                      <a:pt x="2103053" y="62860"/>
                    </a:cubicBezTo>
                    <a:cubicBezTo>
                      <a:pt x="2103754" y="66440"/>
                      <a:pt x="2097309" y="74773"/>
                      <a:pt x="2098316" y="77875"/>
                    </a:cubicBezTo>
                    <a:cubicBezTo>
                      <a:pt x="2099323" y="80976"/>
                      <a:pt x="2107300" y="78474"/>
                      <a:pt x="2109097" y="81468"/>
                    </a:cubicBezTo>
                    <a:cubicBezTo>
                      <a:pt x="2110894" y="84463"/>
                      <a:pt x="2103557" y="84847"/>
                      <a:pt x="2109097" y="95843"/>
                    </a:cubicBezTo>
                    <a:cubicBezTo>
                      <a:pt x="2114637" y="106839"/>
                      <a:pt x="2141204" y="129492"/>
                      <a:pt x="2142336" y="147444"/>
                    </a:cubicBezTo>
                    <a:cubicBezTo>
                      <a:pt x="2142619" y="151932"/>
                      <a:pt x="2144448" y="158054"/>
                      <a:pt x="2146196" y="164620"/>
                    </a:cubicBezTo>
                    <a:lnTo>
                      <a:pt x="2149319" y="182945"/>
                    </a:lnTo>
                    <a:lnTo>
                      <a:pt x="2158741" y="183924"/>
                    </a:lnTo>
                    <a:lnTo>
                      <a:pt x="2176684" y="188434"/>
                    </a:lnTo>
                    <a:lnTo>
                      <a:pt x="2196196" y="186531"/>
                    </a:lnTo>
                    <a:cubicBezTo>
                      <a:pt x="2228689" y="186531"/>
                      <a:pt x="2255798" y="194976"/>
                      <a:pt x="2262068" y="206203"/>
                    </a:cubicBezTo>
                    <a:lnTo>
                      <a:pt x="2262306" y="207065"/>
                    </a:lnTo>
                    <a:lnTo>
                      <a:pt x="2259892" y="206635"/>
                    </a:lnTo>
                    <a:cubicBezTo>
                      <a:pt x="2255346" y="205971"/>
                      <a:pt x="2250567" y="205376"/>
                      <a:pt x="2245587" y="204857"/>
                    </a:cubicBezTo>
                    <a:lnTo>
                      <a:pt x="2244044" y="204725"/>
                    </a:lnTo>
                    <a:lnTo>
                      <a:pt x="2247095" y="206976"/>
                    </a:lnTo>
                    <a:cubicBezTo>
                      <a:pt x="2248500" y="208282"/>
                      <a:pt x="2249610" y="209642"/>
                      <a:pt x="2250393" y="211045"/>
                    </a:cubicBezTo>
                    <a:lnTo>
                      <a:pt x="2250630" y="211907"/>
                    </a:lnTo>
                    <a:lnTo>
                      <a:pt x="2248217" y="211476"/>
                    </a:lnTo>
                    <a:lnTo>
                      <a:pt x="2233205" y="209916"/>
                    </a:lnTo>
                    <a:lnTo>
                      <a:pt x="2239927" y="214648"/>
                    </a:lnTo>
                    <a:lnTo>
                      <a:pt x="2240131" y="215208"/>
                    </a:lnTo>
                    <a:lnTo>
                      <a:pt x="2238053" y="214929"/>
                    </a:lnTo>
                    <a:cubicBezTo>
                      <a:pt x="2234139" y="214497"/>
                      <a:pt x="2230024" y="214111"/>
                      <a:pt x="2225736" y="213774"/>
                    </a:cubicBezTo>
                    <a:lnTo>
                      <a:pt x="2224408" y="213688"/>
                    </a:lnTo>
                    <a:lnTo>
                      <a:pt x="2227035" y="215151"/>
                    </a:lnTo>
                    <a:cubicBezTo>
                      <a:pt x="2228245" y="215998"/>
                      <a:pt x="2229200" y="216882"/>
                      <a:pt x="2229874" y="217793"/>
                    </a:cubicBezTo>
                    <a:lnTo>
                      <a:pt x="2230079" y="218353"/>
                    </a:lnTo>
                    <a:lnTo>
                      <a:pt x="2228001" y="218074"/>
                    </a:lnTo>
                    <a:lnTo>
                      <a:pt x="2179775" y="215670"/>
                    </a:lnTo>
                    <a:lnTo>
                      <a:pt x="2173481" y="221322"/>
                    </a:lnTo>
                    <a:lnTo>
                      <a:pt x="2183004" y="219153"/>
                    </a:lnTo>
                    <a:cubicBezTo>
                      <a:pt x="2187679" y="219102"/>
                      <a:pt x="2188515" y="222486"/>
                      <a:pt x="2185556" y="224402"/>
                    </a:cubicBezTo>
                    <a:lnTo>
                      <a:pt x="2179338" y="227497"/>
                    </a:lnTo>
                    <a:lnTo>
                      <a:pt x="2182233" y="233541"/>
                    </a:lnTo>
                    <a:cubicBezTo>
                      <a:pt x="2178517" y="236029"/>
                      <a:pt x="2159447" y="244688"/>
                      <a:pt x="2146606" y="250970"/>
                    </a:cubicBezTo>
                    <a:cubicBezTo>
                      <a:pt x="2147140" y="249000"/>
                      <a:pt x="2147438" y="247063"/>
                      <a:pt x="2146863" y="244367"/>
                    </a:cubicBezTo>
                    <a:cubicBezTo>
                      <a:pt x="2146812" y="244197"/>
                      <a:pt x="2146762" y="244028"/>
                      <a:pt x="2146711" y="243858"/>
                    </a:cubicBezTo>
                    <a:lnTo>
                      <a:pt x="2141738" y="243524"/>
                    </a:lnTo>
                    <a:lnTo>
                      <a:pt x="2145245" y="239914"/>
                    </a:lnTo>
                    <a:lnTo>
                      <a:pt x="2144917" y="239487"/>
                    </a:lnTo>
                    <a:lnTo>
                      <a:pt x="2137130" y="243372"/>
                    </a:lnTo>
                    <a:cubicBezTo>
                      <a:pt x="2127365" y="246598"/>
                      <a:pt x="2116884" y="248332"/>
                      <a:pt x="2106294" y="247659"/>
                    </a:cubicBezTo>
                    <a:cubicBezTo>
                      <a:pt x="2074524" y="245640"/>
                      <a:pt x="2039887" y="219714"/>
                      <a:pt x="2024577" y="202092"/>
                    </a:cubicBezTo>
                    <a:lnTo>
                      <a:pt x="2022732" y="199813"/>
                    </a:lnTo>
                    <a:lnTo>
                      <a:pt x="2022168" y="199117"/>
                    </a:lnTo>
                    <a:lnTo>
                      <a:pt x="2011657" y="198921"/>
                    </a:lnTo>
                    <a:cubicBezTo>
                      <a:pt x="2006762" y="198921"/>
                      <a:pt x="2001878" y="199012"/>
                      <a:pt x="1997021" y="199193"/>
                    </a:cubicBezTo>
                    <a:lnTo>
                      <a:pt x="1990172" y="199577"/>
                    </a:lnTo>
                    <a:lnTo>
                      <a:pt x="1986723" y="202613"/>
                    </a:lnTo>
                    <a:lnTo>
                      <a:pt x="1979798" y="203724"/>
                    </a:lnTo>
                    <a:lnTo>
                      <a:pt x="1979461" y="205186"/>
                    </a:lnTo>
                    <a:lnTo>
                      <a:pt x="1977895" y="205579"/>
                    </a:lnTo>
                    <a:lnTo>
                      <a:pt x="1965708" y="205984"/>
                    </a:lnTo>
                    <a:lnTo>
                      <a:pt x="1965700" y="205985"/>
                    </a:lnTo>
                    <a:lnTo>
                      <a:pt x="1965695" y="205983"/>
                    </a:lnTo>
                    <a:lnTo>
                      <a:pt x="1959428" y="205166"/>
                    </a:lnTo>
                    <a:lnTo>
                      <a:pt x="1956906" y="204536"/>
                    </a:lnTo>
                    <a:lnTo>
                      <a:pt x="1957586" y="203444"/>
                    </a:lnTo>
                    <a:lnTo>
                      <a:pt x="1947938" y="200424"/>
                    </a:lnTo>
                    <a:lnTo>
                      <a:pt x="1947924" y="200189"/>
                    </a:lnTo>
                    <a:lnTo>
                      <a:pt x="1947915" y="200037"/>
                    </a:lnTo>
                    <a:lnTo>
                      <a:pt x="1933879" y="197696"/>
                    </a:lnTo>
                    <a:lnTo>
                      <a:pt x="1927584" y="197467"/>
                    </a:lnTo>
                    <a:lnTo>
                      <a:pt x="1927194" y="197423"/>
                    </a:lnTo>
                    <a:lnTo>
                      <a:pt x="1926338" y="197037"/>
                    </a:lnTo>
                    <a:cubicBezTo>
                      <a:pt x="1923814" y="195644"/>
                      <a:pt x="1925643" y="194407"/>
                      <a:pt x="1933078" y="193788"/>
                    </a:cubicBezTo>
                    <a:cubicBezTo>
                      <a:pt x="1942182" y="193030"/>
                      <a:pt x="1945549" y="191067"/>
                      <a:pt x="1948175" y="189196"/>
                    </a:cubicBezTo>
                    <a:lnTo>
                      <a:pt x="1950029" y="188004"/>
                    </a:lnTo>
                    <a:lnTo>
                      <a:pt x="1950699" y="187037"/>
                    </a:lnTo>
                    <a:lnTo>
                      <a:pt x="1955800" y="179671"/>
                    </a:lnTo>
                    <a:cubicBezTo>
                      <a:pt x="1959311" y="175409"/>
                      <a:pt x="1963711" y="171920"/>
                      <a:pt x="1969524" y="172198"/>
                    </a:cubicBezTo>
                    <a:cubicBezTo>
                      <a:pt x="1975336" y="172477"/>
                      <a:pt x="1981430" y="175520"/>
                      <a:pt x="1986070" y="179474"/>
                    </a:cubicBezTo>
                    <a:lnTo>
                      <a:pt x="1989230" y="183041"/>
                    </a:lnTo>
                    <a:lnTo>
                      <a:pt x="1994662" y="182027"/>
                    </a:lnTo>
                    <a:cubicBezTo>
                      <a:pt x="2000031" y="181379"/>
                      <a:pt x="2005739" y="181030"/>
                      <a:pt x="2011657" y="181030"/>
                    </a:cubicBezTo>
                    <a:cubicBezTo>
                      <a:pt x="2014616" y="181030"/>
                      <a:pt x="2017523" y="181117"/>
                      <a:pt x="2020361" y="181285"/>
                    </a:cubicBezTo>
                    <a:lnTo>
                      <a:pt x="2027293" y="181905"/>
                    </a:lnTo>
                    <a:lnTo>
                      <a:pt x="2037468" y="180200"/>
                    </a:lnTo>
                    <a:lnTo>
                      <a:pt x="2046515" y="179793"/>
                    </a:lnTo>
                    <a:lnTo>
                      <a:pt x="2053088" y="159312"/>
                    </a:lnTo>
                    <a:cubicBezTo>
                      <a:pt x="2054210" y="150491"/>
                      <a:pt x="2053753" y="142448"/>
                      <a:pt x="2052796" y="135374"/>
                    </a:cubicBezTo>
                    <a:cubicBezTo>
                      <a:pt x="2050884" y="121226"/>
                      <a:pt x="2031634" y="124992"/>
                      <a:pt x="2032432" y="103030"/>
                    </a:cubicBezTo>
                    <a:cubicBezTo>
                      <a:pt x="2033231" y="81069"/>
                      <a:pt x="2051798" y="17182"/>
                      <a:pt x="2057588" y="3605"/>
                    </a:cubicBezTo>
                    <a:cubicBezTo>
                      <a:pt x="2059035" y="211"/>
                      <a:pt x="2060121" y="-525"/>
                      <a:pt x="2060994" y="321"/>
                    </a:cubicBez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29" name="グループ化 1328">
            <a:extLst>
              <a:ext uri="{FF2B5EF4-FFF2-40B4-BE49-F238E27FC236}">
                <a16:creationId xmlns:a16="http://schemas.microsoft.com/office/drawing/2014/main" id="{1E9ACE2F-014F-4F7F-A805-AF57C073DE03}"/>
              </a:ext>
            </a:extLst>
          </p:cNvPr>
          <p:cNvGrpSpPr/>
          <p:nvPr/>
        </p:nvGrpSpPr>
        <p:grpSpPr>
          <a:xfrm>
            <a:off x="785104" y="1084156"/>
            <a:ext cx="2514112" cy="2216958"/>
            <a:chOff x="735978" y="3045849"/>
            <a:chExt cx="3647258" cy="3216173"/>
          </a:xfrm>
        </p:grpSpPr>
        <p:sp>
          <p:nvSpPr>
            <p:cNvPr id="1330" name="フリーフォーム: 図形 1329">
              <a:extLst>
                <a:ext uri="{FF2B5EF4-FFF2-40B4-BE49-F238E27FC236}">
                  <a16:creationId xmlns:a16="http://schemas.microsoft.com/office/drawing/2014/main" id="{F5F8BBD2-ED6C-4FB9-B4C2-DED1A556EDAF}"/>
                </a:ext>
              </a:extLst>
            </p:cNvPr>
            <p:cNvSpPr/>
            <p:nvPr/>
          </p:nvSpPr>
          <p:spPr>
            <a:xfrm>
              <a:off x="816710" y="3436855"/>
              <a:ext cx="442696" cy="72544"/>
            </a:xfrm>
            <a:custGeom>
              <a:avLst/>
              <a:gdLst>
                <a:gd name="connsiteX0" fmla="*/ 0 w 442696"/>
                <a:gd name="connsiteY0" fmla="*/ 0 h 72544"/>
                <a:gd name="connsiteX1" fmla="*/ 5748 w 442696"/>
                <a:gd name="connsiteY1" fmla="*/ 658 h 72544"/>
                <a:gd name="connsiteX2" fmla="*/ 284086 w 442696"/>
                <a:gd name="connsiteY2" fmla="*/ 14198 h 72544"/>
                <a:gd name="connsiteX3" fmla="*/ 402013 w 442696"/>
                <a:gd name="connsiteY3" fmla="*/ 15125 h 72544"/>
                <a:gd name="connsiteX4" fmla="*/ 441526 w 442696"/>
                <a:gd name="connsiteY4" fmla="*/ 59716 h 72544"/>
                <a:gd name="connsiteX5" fmla="*/ 442696 w 442696"/>
                <a:gd name="connsiteY5" fmla="*/ 72544 h 72544"/>
                <a:gd name="connsiteX6" fmla="*/ 409712 w 442696"/>
                <a:gd name="connsiteY6" fmla="*/ 70337 h 72544"/>
                <a:gd name="connsiteX7" fmla="*/ 7189 w 442696"/>
                <a:gd name="connsiteY7" fmla="*/ 3235 h 72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2696" h="72544">
                  <a:moveTo>
                    <a:pt x="0" y="0"/>
                  </a:moveTo>
                  <a:lnTo>
                    <a:pt x="5748" y="658"/>
                  </a:lnTo>
                  <a:cubicBezTo>
                    <a:pt x="76441" y="7492"/>
                    <a:pt x="170644" y="12274"/>
                    <a:pt x="284086" y="14198"/>
                  </a:cubicBezTo>
                  <a:lnTo>
                    <a:pt x="402013" y="15125"/>
                  </a:lnTo>
                  <a:lnTo>
                    <a:pt x="441526" y="59716"/>
                  </a:lnTo>
                  <a:lnTo>
                    <a:pt x="442696" y="72544"/>
                  </a:lnTo>
                  <a:lnTo>
                    <a:pt x="409712" y="70337"/>
                  </a:lnTo>
                  <a:cubicBezTo>
                    <a:pt x="213595" y="53045"/>
                    <a:pt x="70221" y="27283"/>
                    <a:pt x="7189" y="3235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31" name="フリーフォーム: 図形 1330">
              <a:extLst>
                <a:ext uri="{FF2B5EF4-FFF2-40B4-BE49-F238E27FC236}">
                  <a16:creationId xmlns:a16="http://schemas.microsoft.com/office/drawing/2014/main" id="{F54757C1-7E91-4606-B32A-1A7D6035B7C3}"/>
                </a:ext>
              </a:extLst>
            </p:cNvPr>
            <p:cNvSpPr/>
            <p:nvPr/>
          </p:nvSpPr>
          <p:spPr>
            <a:xfrm>
              <a:off x="735978" y="3292929"/>
              <a:ext cx="435431" cy="164761"/>
            </a:xfrm>
            <a:custGeom>
              <a:avLst/>
              <a:gdLst>
                <a:gd name="connsiteX0" fmla="*/ 381765 w 435431"/>
                <a:gd name="connsiteY0" fmla="*/ 0 h 164761"/>
                <a:gd name="connsiteX1" fmla="*/ 378140 w 435431"/>
                <a:gd name="connsiteY1" fmla="*/ 27357 h 164761"/>
                <a:gd name="connsiteX2" fmla="*/ 405686 w 435431"/>
                <a:gd name="connsiteY2" fmla="*/ 131169 h 164761"/>
                <a:gd name="connsiteX3" fmla="*/ 435431 w 435431"/>
                <a:gd name="connsiteY3" fmla="*/ 164737 h 164761"/>
                <a:gd name="connsiteX4" fmla="*/ 432166 w 435431"/>
                <a:gd name="connsiteY4" fmla="*/ 164760 h 164761"/>
                <a:gd name="connsiteX5" fmla="*/ 34129 w 435431"/>
                <a:gd name="connsiteY5" fmla="*/ 150279 h 164761"/>
                <a:gd name="connsiteX6" fmla="*/ 28381 w 435431"/>
                <a:gd name="connsiteY6" fmla="*/ 149621 h 164761"/>
                <a:gd name="connsiteX7" fmla="*/ 15753 w 435431"/>
                <a:gd name="connsiteY7" fmla="*/ 143938 h 164761"/>
                <a:gd name="connsiteX8" fmla="*/ 115107 w 435431"/>
                <a:gd name="connsiteY8" fmla="*/ 96045 h 164761"/>
                <a:gd name="connsiteX9" fmla="*/ 337638 w 435431"/>
                <a:gd name="connsiteY9" fmla="*/ 28367 h 164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5431" h="164761">
                  <a:moveTo>
                    <a:pt x="381765" y="0"/>
                  </a:moveTo>
                  <a:lnTo>
                    <a:pt x="378140" y="27357"/>
                  </a:lnTo>
                  <a:cubicBezTo>
                    <a:pt x="378140" y="64181"/>
                    <a:pt x="387948" y="99261"/>
                    <a:pt x="405686" y="131169"/>
                  </a:cubicBezTo>
                  <a:lnTo>
                    <a:pt x="435431" y="164737"/>
                  </a:lnTo>
                  <a:lnTo>
                    <a:pt x="432166" y="164760"/>
                  </a:lnTo>
                  <a:cubicBezTo>
                    <a:pt x="264438" y="164856"/>
                    <a:pt x="128387" y="159390"/>
                    <a:pt x="34129" y="150279"/>
                  </a:cubicBezTo>
                  <a:lnTo>
                    <a:pt x="28381" y="149621"/>
                  </a:lnTo>
                  <a:lnTo>
                    <a:pt x="15753" y="143938"/>
                  </a:lnTo>
                  <a:cubicBezTo>
                    <a:pt x="-21447" y="123412"/>
                    <a:pt x="5508" y="105172"/>
                    <a:pt x="115107" y="96045"/>
                  </a:cubicBezTo>
                  <a:cubicBezTo>
                    <a:pt x="249310" y="84868"/>
                    <a:pt x="298938" y="55944"/>
                    <a:pt x="337638" y="2836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2" name="フリーフォーム: 図形 1331">
              <a:extLst>
                <a:ext uri="{FF2B5EF4-FFF2-40B4-BE49-F238E27FC236}">
                  <a16:creationId xmlns:a16="http://schemas.microsoft.com/office/drawing/2014/main" id="{78A10F69-B4DB-4DC2-AAC2-5D5E98F7F275}"/>
                </a:ext>
              </a:extLst>
            </p:cNvPr>
            <p:cNvSpPr/>
            <p:nvPr/>
          </p:nvSpPr>
          <p:spPr>
            <a:xfrm rot="10800000" flipH="1">
              <a:off x="1523236" y="5435390"/>
              <a:ext cx="653143" cy="619459"/>
            </a:xfrm>
            <a:custGeom>
              <a:avLst/>
              <a:gdLst>
                <a:gd name="connsiteX0" fmla="*/ 508591 w 653143"/>
                <a:gd name="connsiteY0" fmla="*/ 619459 h 619459"/>
                <a:gd name="connsiteX1" fmla="*/ 602860 w 653143"/>
                <a:gd name="connsiteY1" fmla="*/ 619459 h 619459"/>
                <a:gd name="connsiteX2" fmla="*/ 581651 w 653143"/>
                <a:gd name="connsiteY2" fmla="*/ 157555 h 619459"/>
                <a:gd name="connsiteX3" fmla="*/ 601208 w 653143"/>
                <a:gd name="connsiteY3" fmla="*/ 152088 h 619459"/>
                <a:gd name="connsiteX4" fmla="*/ 609400 w 653143"/>
                <a:gd name="connsiteY4" fmla="*/ 51217 h 619459"/>
                <a:gd name="connsiteX5" fmla="*/ 27652 w 653143"/>
                <a:gd name="connsiteY5" fmla="*/ 0 h 619459"/>
                <a:gd name="connsiteX6" fmla="*/ 66012 w 653143"/>
                <a:gd name="connsiteY6" fmla="*/ 88557 h 619459"/>
                <a:gd name="connsiteX7" fmla="*/ 66605 w 653143"/>
                <a:gd name="connsiteY7" fmla="*/ 96278 h 619459"/>
                <a:gd name="connsiteX8" fmla="*/ 0 w 653143"/>
                <a:gd name="connsiteY8" fmla="*/ 126806 h 619459"/>
                <a:gd name="connsiteX9" fmla="*/ 67258 w 653143"/>
                <a:gd name="connsiteY9" fmla="*/ 157632 h 619459"/>
                <a:gd name="connsiteX10" fmla="*/ 63119 w 653143"/>
                <a:gd name="connsiteY10" fmla="*/ 171390 h 619459"/>
                <a:gd name="connsiteX11" fmla="*/ 27652 w 653143"/>
                <a:gd name="connsiteY11" fmla="*/ 221583 h 619459"/>
                <a:gd name="connsiteX12" fmla="*/ 520233 w 653143"/>
                <a:gd name="connsiteY12" fmla="*/ 169563 h 619459"/>
                <a:gd name="connsiteX13" fmla="*/ 529318 w 653143"/>
                <a:gd name="connsiteY13" fmla="*/ 168054 h 61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53143" h="619459">
                  <a:moveTo>
                    <a:pt x="508591" y="619459"/>
                  </a:moveTo>
                  <a:lnTo>
                    <a:pt x="602860" y="619459"/>
                  </a:lnTo>
                  <a:lnTo>
                    <a:pt x="581651" y="157555"/>
                  </a:lnTo>
                  <a:lnTo>
                    <a:pt x="601208" y="152088"/>
                  </a:lnTo>
                  <a:cubicBezTo>
                    <a:pt x="672599" y="123866"/>
                    <a:pt x="665577" y="63870"/>
                    <a:pt x="609400" y="51217"/>
                  </a:cubicBezTo>
                  <a:cubicBezTo>
                    <a:pt x="545199" y="36755"/>
                    <a:pt x="237341" y="18466"/>
                    <a:pt x="27652" y="0"/>
                  </a:cubicBezTo>
                  <a:cubicBezTo>
                    <a:pt x="45389" y="24035"/>
                    <a:pt x="59704" y="48845"/>
                    <a:pt x="66012" y="88557"/>
                  </a:cubicBezTo>
                  <a:lnTo>
                    <a:pt x="66605" y="96278"/>
                  </a:lnTo>
                  <a:lnTo>
                    <a:pt x="0" y="126806"/>
                  </a:lnTo>
                  <a:lnTo>
                    <a:pt x="67258" y="157632"/>
                  </a:lnTo>
                  <a:lnTo>
                    <a:pt x="63119" y="171390"/>
                  </a:lnTo>
                  <a:cubicBezTo>
                    <a:pt x="51297" y="197526"/>
                    <a:pt x="27191" y="195447"/>
                    <a:pt x="27652" y="221583"/>
                  </a:cubicBezTo>
                  <a:cubicBezTo>
                    <a:pt x="211130" y="205427"/>
                    <a:pt x="402891" y="187271"/>
                    <a:pt x="520233" y="169563"/>
                  </a:cubicBezTo>
                  <a:lnTo>
                    <a:pt x="529318" y="168054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3" name="四角形: 上の 2 つの角を丸める 1332">
              <a:extLst>
                <a:ext uri="{FF2B5EF4-FFF2-40B4-BE49-F238E27FC236}">
                  <a16:creationId xmlns:a16="http://schemas.microsoft.com/office/drawing/2014/main" id="{C91AD4E2-B5B6-4AF3-A06C-08FC927F33C7}"/>
                </a:ext>
              </a:extLst>
            </p:cNvPr>
            <p:cNvSpPr/>
            <p:nvPr/>
          </p:nvSpPr>
          <p:spPr>
            <a:xfrm rot="10800000" flipH="1">
              <a:off x="1964757" y="5421130"/>
              <a:ext cx="234020" cy="18010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4" name="フリーフォーム: 図形 1333">
              <a:extLst>
                <a:ext uri="{FF2B5EF4-FFF2-40B4-BE49-F238E27FC236}">
                  <a16:creationId xmlns:a16="http://schemas.microsoft.com/office/drawing/2014/main" id="{BD5C391E-FC40-4C49-AACE-EAEF0D71D479}"/>
                </a:ext>
              </a:extLst>
            </p:cNvPr>
            <p:cNvSpPr/>
            <p:nvPr/>
          </p:nvSpPr>
          <p:spPr>
            <a:xfrm rot="17100000">
              <a:off x="3011106" y="4045144"/>
              <a:ext cx="574831" cy="2169428"/>
            </a:xfrm>
            <a:custGeom>
              <a:avLst/>
              <a:gdLst>
                <a:gd name="connsiteX0" fmla="*/ 500889 w 574831"/>
                <a:gd name="connsiteY0" fmla="*/ 668134 h 2169428"/>
                <a:gd name="connsiteX1" fmla="*/ 574831 w 574831"/>
                <a:gd name="connsiteY1" fmla="*/ 1172722 h 2169428"/>
                <a:gd name="connsiteX2" fmla="*/ 129209 w 574831"/>
                <a:gd name="connsiteY2" fmla="*/ 2165851 h 2169428"/>
                <a:gd name="connsiteX3" fmla="*/ 109679 w 574831"/>
                <a:gd name="connsiteY3" fmla="*/ 2169428 h 2169428"/>
                <a:gd name="connsiteX4" fmla="*/ 119434 w 574831"/>
                <a:gd name="connsiteY4" fmla="*/ 2133041 h 2169428"/>
                <a:gd name="connsiteX5" fmla="*/ 159714 w 574831"/>
                <a:gd name="connsiteY5" fmla="*/ 1917367 h 2169428"/>
                <a:gd name="connsiteX6" fmla="*/ 162691 w 574831"/>
                <a:gd name="connsiteY6" fmla="*/ 1894116 h 2169428"/>
                <a:gd name="connsiteX7" fmla="*/ 111694 w 574831"/>
                <a:gd name="connsiteY7" fmla="*/ 1940113 h 2169428"/>
                <a:gd name="connsiteX8" fmla="*/ 19530 w 574831"/>
                <a:gd name="connsiteY8" fmla="*/ 1989833 h 2169428"/>
                <a:gd name="connsiteX9" fmla="*/ 0 w 574831"/>
                <a:gd name="connsiteY9" fmla="*/ 1993410 h 2169428"/>
                <a:gd name="connsiteX10" fmla="*/ 9755 w 574831"/>
                <a:gd name="connsiteY10" fmla="*/ 1957023 h 2169428"/>
                <a:gd name="connsiteX11" fmla="*/ 105069 w 574831"/>
                <a:gd name="connsiteY11" fmla="*/ 996704 h 2169428"/>
                <a:gd name="connsiteX12" fmla="*/ 9755 w 574831"/>
                <a:gd name="connsiteY12" fmla="*/ 36387 h 2169428"/>
                <a:gd name="connsiteX13" fmla="*/ 0 w 574831"/>
                <a:gd name="connsiteY13" fmla="*/ 0 h 2169428"/>
                <a:gd name="connsiteX14" fmla="*/ 19529 w 574831"/>
                <a:gd name="connsiteY14" fmla="*/ 3575 h 2169428"/>
                <a:gd name="connsiteX15" fmla="*/ 272287 w 574831"/>
                <a:gd name="connsiteY15" fmla="*/ 230180 h 2169428"/>
                <a:gd name="connsiteX16" fmla="*/ 329692 w 574831"/>
                <a:gd name="connsiteY16" fmla="*/ 336968 h 2169428"/>
                <a:gd name="connsiteX17" fmla="*/ 381966 w 574831"/>
                <a:gd name="connsiteY17" fmla="*/ 406197 h 2169428"/>
                <a:gd name="connsiteX18" fmla="*/ 500889 w 574831"/>
                <a:gd name="connsiteY18" fmla="*/ 668134 h 2169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74831" h="2169428">
                  <a:moveTo>
                    <a:pt x="500889" y="668134"/>
                  </a:moveTo>
                  <a:cubicBezTo>
                    <a:pt x="547928" y="816724"/>
                    <a:pt x="574831" y="989017"/>
                    <a:pt x="574831" y="1172722"/>
                  </a:cubicBezTo>
                  <a:cubicBezTo>
                    <a:pt x="574831" y="1662603"/>
                    <a:pt x="383525" y="2071325"/>
                    <a:pt x="129209" y="2165851"/>
                  </a:cubicBezTo>
                  <a:lnTo>
                    <a:pt x="109679" y="2169428"/>
                  </a:lnTo>
                  <a:lnTo>
                    <a:pt x="119434" y="2133041"/>
                  </a:lnTo>
                  <a:cubicBezTo>
                    <a:pt x="134478" y="2064509"/>
                    <a:pt x="147957" y="1992456"/>
                    <a:pt x="159714" y="1917367"/>
                  </a:cubicBezTo>
                  <a:lnTo>
                    <a:pt x="162691" y="1894116"/>
                  </a:lnTo>
                  <a:lnTo>
                    <a:pt x="111694" y="1940113"/>
                  </a:lnTo>
                  <a:cubicBezTo>
                    <a:pt x="82124" y="1961293"/>
                    <a:pt x="51319" y="1978018"/>
                    <a:pt x="19530" y="1989833"/>
                  </a:cubicBezTo>
                  <a:lnTo>
                    <a:pt x="0" y="1993410"/>
                  </a:lnTo>
                  <a:lnTo>
                    <a:pt x="9755" y="1957023"/>
                  </a:lnTo>
                  <a:cubicBezTo>
                    <a:pt x="69932" y="1682895"/>
                    <a:pt x="105069" y="1352429"/>
                    <a:pt x="105069" y="996704"/>
                  </a:cubicBezTo>
                  <a:cubicBezTo>
                    <a:pt x="105069" y="640981"/>
                    <a:pt x="69932" y="310515"/>
                    <a:pt x="9755" y="36387"/>
                  </a:cubicBezTo>
                  <a:lnTo>
                    <a:pt x="0" y="0"/>
                  </a:lnTo>
                  <a:lnTo>
                    <a:pt x="19529" y="3575"/>
                  </a:lnTo>
                  <a:cubicBezTo>
                    <a:pt x="114898" y="39023"/>
                    <a:pt x="201406" y="118654"/>
                    <a:pt x="272287" y="230180"/>
                  </a:cubicBezTo>
                  <a:lnTo>
                    <a:pt x="329692" y="336968"/>
                  </a:lnTo>
                  <a:lnTo>
                    <a:pt x="381966" y="406197"/>
                  </a:lnTo>
                  <a:cubicBezTo>
                    <a:pt x="429221" y="480548"/>
                    <a:pt x="469530" y="569074"/>
                    <a:pt x="500889" y="66813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5" name="フリーフォーム: 図形 1334">
              <a:extLst>
                <a:ext uri="{FF2B5EF4-FFF2-40B4-BE49-F238E27FC236}">
                  <a16:creationId xmlns:a16="http://schemas.microsoft.com/office/drawing/2014/main" id="{2374341D-FF3A-476B-8D43-62F5D45060B2}"/>
                </a:ext>
              </a:extLst>
            </p:cNvPr>
            <p:cNvSpPr/>
            <p:nvPr/>
          </p:nvSpPr>
          <p:spPr>
            <a:xfrm rot="10800000" flipH="1">
              <a:off x="1721644" y="5642563"/>
              <a:ext cx="653143" cy="619459"/>
            </a:xfrm>
            <a:custGeom>
              <a:avLst/>
              <a:gdLst>
                <a:gd name="connsiteX0" fmla="*/ 508591 w 653143"/>
                <a:gd name="connsiteY0" fmla="*/ 619459 h 619459"/>
                <a:gd name="connsiteX1" fmla="*/ 602860 w 653143"/>
                <a:gd name="connsiteY1" fmla="*/ 619459 h 619459"/>
                <a:gd name="connsiteX2" fmla="*/ 581651 w 653143"/>
                <a:gd name="connsiteY2" fmla="*/ 157555 h 619459"/>
                <a:gd name="connsiteX3" fmla="*/ 601208 w 653143"/>
                <a:gd name="connsiteY3" fmla="*/ 152088 h 619459"/>
                <a:gd name="connsiteX4" fmla="*/ 609400 w 653143"/>
                <a:gd name="connsiteY4" fmla="*/ 51217 h 619459"/>
                <a:gd name="connsiteX5" fmla="*/ 27652 w 653143"/>
                <a:gd name="connsiteY5" fmla="*/ 0 h 619459"/>
                <a:gd name="connsiteX6" fmla="*/ 66012 w 653143"/>
                <a:gd name="connsiteY6" fmla="*/ 88557 h 619459"/>
                <a:gd name="connsiteX7" fmla="*/ 66605 w 653143"/>
                <a:gd name="connsiteY7" fmla="*/ 96278 h 619459"/>
                <a:gd name="connsiteX8" fmla="*/ 0 w 653143"/>
                <a:gd name="connsiteY8" fmla="*/ 126806 h 619459"/>
                <a:gd name="connsiteX9" fmla="*/ 67258 w 653143"/>
                <a:gd name="connsiteY9" fmla="*/ 157632 h 619459"/>
                <a:gd name="connsiteX10" fmla="*/ 63119 w 653143"/>
                <a:gd name="connsiteY10" fmla="*/ 171390 h 619459"/>
                <a:gd name="connsiteX11" fmla="*/ 27652 w 653143"/>
                <a:gd name="connsiteY11" fmla="*/ 221583 h 619459"/>
                <a:gd name="connsiteX12" fmla="*/ 520233 w 653143"/>
                <a:gd name="connsiteY12" fmla="*/ 169563 h 619459"/>
                <a:gd name="connsiteX13" fmla="*/ 529318 w 653143"/>
                <a:gd name="connsiteY13" fmla="*/ 168054 h 61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53143" h="619459">
                  <a:moveTo>
                    <a:pt x="508591" y="619459"/>
                  </a:moveTo>
                  <a:lnTo>
                    <a:pt x="602860" y="619459"/>
                  </a:lnTo>
                  <a:lnTo>
                    <a:pt x="581651" y="157555"/>
                  </a:lnTo>
                  <a:lnTo>
                    <a:pt x="601208" y="152088"/>
                  </a:lnTo>
                  <a:cubicBezTo>
                    <a:pt x="672599" y="123866"/>
                    <a:pt x="665577" y="63870"/>
                    <a:pt x="609400" y="51217"/>
                  </a:cubicBezTo>
                  <a:cubicBezTo>
                    <a:pt x="545199" y="36755"/>
                    <a:pt x="237341" y="18466"/>
                    <a:pt x="27652" y="0"/>
                  </a:cubicBezTo>
                  <a:cubicBezTo>
                    <a:pt x="45389" y="24035"/>
                    <a:pt x="59704" y="48845"/>
                    <a:pt x="66012" y="88557"/>
                  </a:cubicBezTo>
                  <a:lnTo>
                    <a:pt x="66605" y="96278"/>
                  </a:lnTo>
                  <a:lnTo>
                    <a:pt x="0" y="126806"/>
                  </a:lnTo>
                  <a:lnTo>
                    <a:pt x="67258" y="157632"/>
                  </a:lnTo>
                  <a:lnTo>
                    <a:pt x="63119" y="171390"/>
                  </a:lnTo>
                  <a:cubicBezTo>
                    <a:pt x="51297" y="197526"/>
                    <a:pt x="27191" y="195447"/>
                    <a:pt x="27652" y="221583"/>
                  </a:cubicBezTo>
                  <a:cubicBezTo>
                    <a:pt x="211130" y="205427"/>
                    <a:pt x="402891" y="187271"/>
                    <a:pt x="520233" y="169563"/>
                  </a:cubicBezTo>
                  <a:lnTo>
                    <a:pt x="529318" y="16805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6" name="フリーフォーム: 図形 1335">
              <a:extLst>
                <a:ext uri="{FF2B5EF4-FFF2-40B4-BE49-F238E27FC236}">
                  <a16:creationId xmlns:a16="http://schemas.microsoft.com/office/drawing/2014/main" id="{845D9784-A274-4103-9D06-B8591E2FC9D6}"/>
                </a:ext>
              </a:extLst>
            </p:cNvPr>
            <p:cNvSpPr/>
            <p:nvPr/>
          </p:nvSpPr>
          <p:spPr>
            <a:xfrm>
              <a:off x="1097280" y="3045849"/>
              <a:ext cx="1010007" cy="1437895"/>
            </a:xfrm>
            <a:custGeom>
              <a:avLst/>
              <a:gdLst>
                <a:gd name="connsiteX0" fmla="*/ 397963 w 1010007"/>
                <a:gd name="connsiteY0" fmla="*/ 0 h 1437866"/>
                <a:gd name="connsiteX1" fmla="*/ 696792 w 1010007"/>
                <a:gd name="connsiteY1" fmla="*/ 220734 h 1437866"/>
                <a:gd name="connsiteX2" fmla="*/ 702251 w 1010007"/>
                <a:gd name="connsiteY2" fmla="*/ 269814 h 1437866"/>
                <a:gd name="connsiteX3" fmla="*/ 704679 w 1010007"/>
                <a:gd name="connsiteY3" fmla="*/ 271911 h 1437866"/>
                <a:gd name="connsiteX4" fmla="*/ 906998 w 1010007"/>
                <a:gd name="connsiteY4" fmla="*/ 1424285 h 1437866"/>
                <a:gd name="connsiteX5" fmla="*/ 899385 w 1010007"/>
                <a:gd name="connsiteY5" fmla="*/ 1437866 h 1437866"/>
                <a:gd name="connsiteX6" fmla="*/ 457272 w 1010007"/>
                <a:gd name="connsiteY6" fmla="*/ 1218550 h 1437866"/>
                <a:gd name="connsiteX7" fmla="*/ 464999 w 1010007"/>
                <a:gd name="connsiteY7" fmla="*/ 1205025 h 1437866"/>
                <a:gd name="connsiteX8" fmla="*/ 593482 w 1010007"/>
                <a:gd name="connsiteY8" fmla="*/ 652984 h 1437866"/>
                <a:gd name="connsiteX9" fmla="*/ 586238 w 1010007"/>
                <a:gd name="connsiteY9" fmla="*/ 533605 h 1437866"/>
                <a:gd name="connsiteX10" fmla="*/ 546499 w 1010007"/>
                <a:gd name="connsiteY10" fmla="*/ 558552 h 1437866"/>
                <a:gd name="connsiteX11" fmla="*/ 350520 w 1010007"/>
                <a:gd name="connsiteY11" fmla="*/ 604100 h 1437866"/>
                <a:gd name="connsiteX12" fmla="*/ 0 w 1010007"/>
                <a:gd name="connsiteY12" fmla="*/ 337400 h 1437866"/>
                <a:gd name="connsiteX13" fmla="*/ 102665 w 1010007"/>
                <a:gd name="connsiteY13" fmla="*/ 148815 h 1437866"/>
                <a:gd name="connsiteX14" fmla="*/ 144709 w 1010007"/>
                <a:gd name="connsiteY14" fmla="*/ 122421 h 1437866"/>
                <a:gd name="connsiteX15" fmla="*/ 145031 w 1010007"/>
                <a:gd name="connsiteY15" fmla="*/ 121883 h 1437866"/>
                <a:gd name="connsiteX16" fmla="*/ 397963 w 1010007"/>
                <a:gd name="connsiteY16" fmla="*/ 0 h 1437866"/>
                <a:gd name="connsiteX0" fmla="*/ 397963 w 1010007"/>
                <a:gd name="connsiteY0" fmla="*/ 0 h 1437866"/>
                <a:gd name="connsiteX1" fmla="*/ 696792 w 1010007"/>
                <a:gd name="connsiteY1" fmla="*/ 220734 h 1437866"/>
                <a:gd name="connsiteX2" fmla="*/ 702251 w 1010007"/>
                <a:gd name="connsiteY2" fmla="*/ 269814 h 1437866"/>
                <a:gd name="connsiteX3" fmla="*/ 704679 w 1010007"/>
                <a:gd name="connsiteY3" fmla="*/ 271911 h 1437866"/>
                <a:gd name="connsiteX4" fmla="*/ 906998 w 1010007"/>
                <a:gd name="connsiteY4" fmla="*/ 1424285 h 1437866"/>
                <a:gd name="connsiteX5" fmla="*/ 899385 w 1010007"/>
                <a:gd name="connsiteY5" fmla="*/ 1437866 h 1437866"/>
                <a:gd name="connsiteX6" fmla="*/ 457272 w 1010007"/>
                <a:gd name="connsiteY6" fmla="*/ 1218550 h 1437866"/>
                <a:gd name="connsiteX7" fmla="*/ 464999 w 1010007"/>
                <a:gd name="connsiteY7" fmla="*/ 1205025 h 1437866"/>
                <a:gd name="connsiteX8" fmla="*/ 593482 w 1010007"/>
                <a:gd name="connsiteY8" fmla="*/ 652984 h 1437866"/>
                <a:gd name="connsiteX9" fmla="*/ 586238 w 1010007"/>
                <a:gd name="connsiteY9" fmla="*/ 533605 h 1437866"/>
                <a:gd name="connsiteX10" fmla="*/ 546499 w 1010007"/>
                <a:gd name="connsiteY10" fmla="*/ 558552 h 1437866"/>
                <a:gd name="connsiteX11" fmla="*/ 350520 w 1010007"/>
                <a:gd name="connsiteY11" fmla="*/ 604100 h 1437866"/>
                <a:gd name="connsiteX12" fmla="*/ 0 w 1010007"/>
                <a:gd name="connsiteY12" fmla="*/ 337400 h 1437866"/>
                <a:gd name="connsiteX13" fmla="*/ 102665 w 1010007"/>
                <a:gd name="connsiteY13" fmla="*/ 148815 h 1437866"/>
                <a:gd name="connsiteX14" fmla="*/ 144709 w 1010007"/>
                <a:gd name="connsiteY14" fmla="*/ 122421 h 1437866"/>
                <a:gd name="connsiteX15" fmla="*/ 397963 w 1010007"/>
                <a:gd name="connsiteY15" fmla="*/ 0 h 1437866"/>
                <a:gd name="connsiteX0" fmla="*/ 397963 w 1010007"/>
                <a:gd name="connsiteY0" fmla="*/ 0 h 1437866"/>
                <a:gd name="connsiteX1" fmla="*/ 696792 w 1010007"/>
                <a:gd name="connsiteY1" fmla="*/ 220734 h 1437866"/>
                <a:gd name="connsiteX2" fmla="*/ 702251 w 1010007"/>
                <a:gd name="connsiteY2" fmla="*/ 269814 h 1437866"/>
                <a:gd name="connsiteX3" fmla="*/ 704679 w 1010007"/>
                <a:gd name="connsiteY3" fmla="*/ 271911 h 1437866"/>
                <a:gd name="connsiteX4" fmla="*/ 906998 w 1010007"/>
                <a:gd name="connsiteY4" fmla="*/ 1424285 h 1437866"/>
                <a:gd name="connsiteX5" fmla="*/ 899385 w 1010007"/>
                <a:gd name="connsiteY5" fmla="*/ 1437866 h 1437866"/>
                <a:gd name="connsiteX6" fmla="*/ 457272 w 1010007"/>
                <a:gd name="connsiteY6" fmla="*/ 1218550 h 1437866"/>
                <a:gd name="connsiteX7" fmla="*/ 464999 w 1010007"/>
                <a:gd name="connsiteY7" fmla="*/ 1205025 h 1437866"/>
                <a:gd name="connsiteX8" fmla="*/ 593482 w 1010007"/>
                <a:gd name="connsiteY8" fmla="*/ 652984 h 1437866"/>
                <a:gd name="connsiteX9" fmla="*/ 586238 w 1010007"/>
                <a:gd name="connsiteY9" fmla="*/ 533605 h 1437866"/>
                <a:gd name="connsiteX10" fmla="*/ 546499 w 1010007"/>
                <a:gd name="connsiteY10" fmla="*/ 558552 h 1437866"/>
                <a:gd name="connsiteX11" fmla="*/ 350520 w 1010007"/>
                <a:gd name="connsiteY11" fmla="*/ 604100 h 1437866"/>
                <a:gd name="connsiteX12" fmla="*/ 0 w 1010007"/>
                <a:gd name="connsiteY12" fmla="*/ 337400 h 1437866"/>
                <a:gd name="connsiteX13" fmla="*/ 102665 w 1010007"/>
                <a:gd name="connsiteY13" fmla="*/ 148815 h 1437866"/>
                <a:gd name="connsiteX14" fmla="*/ 397963 w 1010007"/>
                <a:gd name="connsiteY14" fmla="*/ 0 h 1437866"/>
                <a:gd name="connsiteX0" fmla="*/ 397963 w 1010007"/>
                <a:gd name="connsiteY0" fmla="*/ 29 h 1437895"/>
                <a:gd name="connsiteX1" fmla="*/ 696792 w 1010007"/>
                <a:gd name="connsiteY1" fmla="*/ 220763 h 1437895"/>
                <a:gd name="connsiteX2" fmla="*/ 702251 w 1010007"/>
                <a:gd name="connsiteY2" fmla="*/ 269843 h 1437895"/>
                <a:gd name="connsiteX3" fmla="*/ 704679 w 1010007"/>
                <a:gd name="connsiteY3" fmla="*/ 271940 h 1437895"/>
                <a:gd name="connsiteX4" fmla="*/ 906998 w 1010007"/>
                <a:gd name="connsiteY4" fmla="*/ 1424314 h 1437895"/>
                <a:gd name="connsiteX5" fmla="*/ 899385 w 1010007"/>
                <a:gd name="connsiteY5" fmla="*/ 1437895 h 1437895"/>
                <a:gd name="connsiteX6" fmla="*/ 457272 w 1010007"/>
                <a:gd name="connsiteY6" fmla="*/ 1218579 h 1437895"/>
                <a:gd name="connsiteX7" fmla="*/ 464999 w 1010007"/>
                <a:gd name="connsiteY7" fmla="*/ 1205054 h 1437895"/>
                <a:gd name="connsiteX8" fmla="*/ 593482 w 1010007"/>
                <a:gd name="connsiteY8" fmla="*/ 653013 h 1437895"/>
                <a:gd name="connsiteX9" fmla="*/ 586238 w 1010007"/>
                <a:gd name="connsiteY9" fmla="*/ 533634 h 1437895"/>
                <a:gd name="connsiteX10" fmla="*/ 546499 w 1010007"/>
                <a:gd name="connsiteY10" fmla="*/ 558581 h 1437895"/>
                <a:gd name="connsiteX11" fmla="*/ 350520 w 1010007"/>
                <a:gd name="connsiteY11" fmla="*/ 604129 h 1437895"/>
                <a:gd name="connsiteX12" fmla="*/ 0 w 1010007"/>
                <a:gd name="connsiteY12" fmla="*/ 337429 h 1437895"/>
                <a:gd name="connsiteX13" fmla="*/ 102665 w 1010007"/>
                <a:gd name="connsiteY13" fmla="*/ 148844 h 1437895"/>
                <a:gd name="connsiteX14" fmla="*/ 397963 w 1010007"/>
                <a:gd name="connsiteY14" fmla="*/ 29 h 1437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0007" h="1437895">
                  <a:moveTo>
                    <a:pt x="397963" y="29"/>
                  </a:moveTo>
                  <a:cubicBezTo>
                    <a:pt x="570215" y="-1951"/>
                    <a:pt x="668349" y="94791"/>
                    <a:pt x="696792" y="220763"/>
                  </a:cubicBezTo>
                  <a:lnTo>
                    <a:pt x="702251" y="269843"/>
                  </a:lnTo>
                  <a:lnTo>
                    <a:pt x="704679" y="271940"/>
                  </a:lnTo>
                  <a:cubicBezTo>
                    <a:pt x="1009006" y="562372"/>
                    <a:pt x="1103776" y="1027636"/>
                    <a:pt x="906998" y="1424314"/>
                  </a:cubicBezTo>
                  <a:lnTo>
                    <a:pt x="899385" y="1437895"/>
                  </a:lnTo>
                  <a:lnTo>
                    <a:pt x="457272" y="1218579"/>
                  </a:lnTo>
                  <a:lnTo>
                    <a:pt x="464999" y="1205054"/>
                  </a:lnTo>
                  <a:cubicBezTo>
                    <a:pt x="551266" y="1031151"/>
                    <a:pt x="594077" y="842013"/>
                    <a:pt x="593482" y="653013"/>
                  </a:cubicBezTo>
                  <a:lnTo>
                    <a:pt x="586238" y="533634"/>
                  </a:lnTo>
                  <a:lnTo>
                    <a:pt x="546499" y="558581"/>
                  </a:lnTo>
                  <a:cubicBezTo>
                    <a:pt x="490556" y="587338"/>
                    <a:pt x="423115" y="604129"/>
                    <a:pt x="350520" y="604129"/>
                  </a:cubicBezTo>
                  <a:cubicBezTo>
                    <a:pt x="156933" y="604129"/>
                    <a:pt x="0" y="484723"/>
                    <a:pt x="0" y="337429"/>
                  </a:cubicBezTo>
                  <a:cubicBezTo>
                    <a:pt x="0" y="263782"/>
                    <a:pt x="39233" y="197107"/>
                    <a:pt x="102665" y="148844"/>
                  </a:cubicBezTo>
                  <a:cubicBezTo>
                    <a:pt x="201098" y="99239"/>
                    <a:pt x="225711" y="2009"/>
                    <a:pt x="397963" y="29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7" name="フリーフォーム: 図形 1336">
              <a:extLst>
                <a:ext uri="{FF2B5EF4-FFF2-40B4-BE49-F238E27FC236}">
                  <a16:creationId xmlns:a16="http://schemas.microsoft.com/office/drawing/2014/main" id="{FD7BBBC5-1752-4AC9-91E2-C12C8D085C4F}"/>
                </a:ext>
              </a:extLst>
            </p:cNvPr>
            <p:cNvSpPr/>
            <p:nvPr/>
          </p:nvSpPr>
          <p:spPr>
            <a:xfrm rot="5400000">
              <a:off x="1567637" y="3914237"/>
              <a:ext cx="1615889" cy="2045876"/>
            </a:xfrm>
            <a:custGeom>
              <a:avLst/>
              <a:gdLst>
                <a:gd name="connsiteX0" fmla="*/ 636 w 1615889"/>
                <a:gd name="connsiteY0" fmla="*/ 1613531 h 2045876"/>
                <a:gd name="connsiteX1" fmla="*/ 6679 w 1615889"/>
                <a:gd name="connsiteY1" fmla="*/ 1546169 h 2045876"/>
                <a:gd name="connsiteX2" fmla="*/ 228689 w 1615889"/>
                <a:gd name="connsiteY2" fmla="*/ 1363629 h 2045876"/>
                <a:gd name="connsiteX3" fmla="*/ 273458 w 1615889"/>
                <a:gd name="connsiteY3" fmla="*/ 1355299 h 2045876"/>
                <a:gd name="connsiteX4" fmla="*/ 268984 w 1615889"/>
                <a:gd name="connsiteY4" fmla="*/ 1338252 h 2045876"/>
                <a:gd name="connsiteX5" fmla="*/ 237031 w 1615889"/>
                <a:gd name="connsiteY5" fmla="*/ 1020994 h 2045876"/>
                <a:gd name="connsiteX6" fmla="*/ 671106 w 1615889"/>
                <a:gd name="connsiteY6" fmla="*/ 37954 h 2045876"/>
                <a:gd name="connsiteX7" fmla="*/ 752001 w 1615889"/>
                <a:gd name="connsiteY7" fmla="*/ 258 h 2045876"/>
                <a:gd name="connsiteX8" fmla="*/ 755554 w 1615889"/>
                <a:gd name="connsiteY8" fmla="*/ 0 h 2045876"/>
                <a:gd name="connsiteX9" fmla="*/ 1451831 w 1615889"/>
                <a:gd name="connsiteY9" fmla="*/ 815228 h 2045876"/>
                <a:gd name="connsiteX10" fmla="*/ 1464891 w 1615889"/>
                <a:gd name="connsiteY10" fmla="*/ 1001334 h 2045876"/>
                <a:gd name="connsiteX11" fmla="*/ 1525838 w 1615889"/>
                <a:gd name="connsiteY11" fmla="*/ 1001333 h 2045876"/>
                <a:gd name="connsiteX12" fmla="*/ 1615889 w 1615889"/>
                <a:gd name="connsiteY12" fmla="*/ 1091384 h 2045876"/>
                <a:gd name="connsiteX13" fmla="*/ 1615889 w 1615889"/>
                <a:gd name="connsiteY13" fmla="*/ 1145303 h 2045876"/>
                <a:gd name="connsiteX14" fmla="*/ 1525838 w 1615889"/>
                <a:gd name="connsiteY14" fmla="*/ 1235354 h 2045876"/>
                <a:gd name="connsiteX15" fmla="*/ 1448636 w 1615889"/>
                <a:gd name="connsiteY15" fmla="*/ 1235354 h 2045876"/>
                <a:gd name="connsiteX16" fmla="*/ 1434318 w 1615889"/>
                <a:gd name="connsiteY16" fmla="*/ 1324606 h 2045876"/>
                <a:gd name="connsiteX17" fmla="*/ 1032197 w 1615889"/>
                <a:gd name="connsiteY17" fmla="*/ 1961753 h 2045876"/>
                <a:gd name="connsiteX18" fmla="*/ 992405 w 1615889"/>
                <a:gd name="connsiteY18" fmla="*/ 1979498 h 2045876"/>
                <a:gd name="connsiteX19" fmla="*/ 967480 w 1615889"/>
                <a:gd name="connsiteY19" fmla="*/ 1994986 h 2045876"/>
                <a:gd name="connsiteX20" fmla="*/ 913250 w 1615889"/>
                <a:gd name="connsiteY20" fmla="*/ 2014796 h 2045876"/>
                <a:gd name="connsiteX21" fmla="*/ 898788 w 1615889"/>
                <a:gd name="connsiteY21" fmla="*/ 2021245 h 2045876"/>
                <a:gd name="connsiteX22" fmla="*/ 890801 w 1615889"/>
                <a:gd name="connsiteY22" fmla="*/ 2022996 h 2045876"/>
                <a:gd name="connsiteX23" fmla="*/ 887484 w 1615889"/>
                <a:gd name="connsiteY23" fmla="*/ 2024208 h 2045876"/>
                <a:gd name="connsiteX24" fmla="*/ 872879 w 1615889"/>
                <a:gd name="connsiteY24" fmla="*/ 2026925 h 2045876"/>
                <a:gd name="connsiteX25" fmla="*/ 828220 w 1615889"/>
                <a:gd name="connsiteY25" fmla="*/ 2036717 h 2045876"/>
                <a:gd name="connsiteX26" fmla="*/ 815171 w 1615889"/>
                <a:gd name="connsiteY26" fmla="*/ 2037663 h 2045876"/>
                <a:gd name="connsiteX27" fmla="*/ 795428 w 1615889"/>
                <a:gd name="connsiteY27" fmla="*/ 2041337 h 2045876"/>
                <a:gd name="connsiteX28" fmla="*/ 472517 w 1615889"/>
                <a:gd name="connsiteY28" fmla="*/ 2013269 h 2045876"/>
                <a:gd name="connsiteX29" fmla="*/ 636 w 1615889"/>
                <a:gd name="connsiteY29" fmla="*/ 1613531 h 2045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615889" h="2045876">
                  <a:moveTo>
                    <a:pt x="636" y="1613531"/>
                  </a:moveTo>
                  <a:cubicBezTo>
                    <a:pt x="-1139" y="1590774"/>
                    <a:pt x="772" y="1568216"/>
                    <a:pt x="6679" y="1546169"/>
                  </a:cubicBezTo>
                  <a:cubicBezTo>
                    <a:pt x="30308" y="1457983"/>
                    <a:pt x="113419" y="1394683"/>
                    <a:pt x="228689" y="1363629"/>
                  </a:cubicBezTo>
                  <a:lnTo>
                    <a:pt x="273458" y="1355299"/>
                  </a:lnTo>
                  <a:lnTo>
                    <a:pt x="268984" y="1338252"/>
                  </a:lnTo>
                  <a:cubicBezTo>
                    <a:pt x="248218" y="1238030"/>
                    <a:pt x="237031" y="1131473"/>
                    <a:pt x="237031" y="1020994"/>
                  </a:cubicBezTo>
                  <a:cubicBezTo>
                    <a:pt x="237031" y="579077"/>
                    <a:pt x="416018" y="199915"/>
                    <a:pt x="671106" y="37954"/>
                  </a:cubicBezTo>
                  <a:lnTo>
                    <a:pt x="752001" y="258"/>
                  </a:lnTo>
                  <a:lnTo>
                    <a:pt x="755554" y="0"/>
                  </a:lnTo>
                  <a:cubicBezTo>
                    <a:pt x="1099007" y="0"/>
                    <a:pt x="1385559" y="349978"/>
                    <a:pt x="1451831" y="815228"/>
                  </a:cubicBezTo>
                  <a:lnTo>
                    <a:pt x="1464891" y="1001334"/>
                  </a:lnTo>
                  <a:lnTo>
                    <a:pt x="1525838" y="1001333"/>
                  </a:lnTo>
                  <a:cubicBezTo>
                    <a:pt x="1575572" y="1001333"/>
                    <a:pt x="1615889" y="1041650"/>
                    <a:pt x="1615889" y="1091384"/>
                  </a:cubicBezTo>
                  <a:lnTo>
                    <a:pt x="1615889" y="1145303"/>
                  </a:lnTo>
                  <a:cubicBezTo>
                    <a:pt x="1615889" y="1195037"/>
                    <a:pt x="1575572" y="1235354"/>
                    <a:pt x="1525838" y="1235354"/>
                  </a:cubicBezTo>
                  <a:lnTo>
                    <a:pt x="1448636" y="1235354"/>
                  </a:lnTo>
                  <a:lnTo>
                    <a:pt x="1434318" y="1324606"/>
                  </a:lnTo>
                  <a:cubicBezTo>
                    <a:pt x="1372021" y="1612340"/>
                    <a:pt x="1223512" y="1845507"/>
                    <a:pt x="1032197" y="1961753"/>
                  </a:cubicBezTo>
                  <a:lnTo>
                    <a:pt x="992405" y="1979498"/>
                  </a:lnTo>
                  <a:lnTo>
                    <a:pt x="967480" y="1994986"/>
                  </a:lnTo>
                  <a:lnTo>
                    <a:pt x="913250" y="2014796"/>
                  </a:lnTo>
                  <a:lnTo>
                    <a:pt x="898788" y="2021245"/>
                  </a:lnTo>
                  <a:lnTo>
                    <a:pt x="890801" y="2022996"/>
                  </a:lnTo>
                  <a:lnTo>
                    <a:pt x="887484" y="2024208"/>
                  </a:lnTo>
                  <a:lnTo>
                    <a:pt x="872879" y="2026925"/>
                  </a:lnTo>
                  <a:lnTo>
                    <a:pt x="828220" y="2036717"/>
                  </a:lnTo>
                  <a:lnTo>
                    <a:pt x="815171" y="2037663"/>
                  </a:lnTo>
                  <a:lnTo>
                    <a:pt x="795428" y="2041337"/>
                  </a:lnTo>
                  <a:cubicBezTo>
                    <a:pt x="698197" y="2052190"/>
                    <a:pt x="586718" y="2043869"/>
                    <a:pt x="472517" y="2013269"/>
                  </a:cubicBezTo>
                  <a:cubicBezTo>
                    <a:pt x="206049" y="1941869"/>
                    <a:pt x="13060" y="1772831"/>
                    <a:pt x="636" y="161353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8" name="フリーフォーム: 図形 1337">
              <a:extLst>
                <a:ext uri="{FF2B5EF4-FFF2-40B4-BE49-F238E27FC236}">
                  <a16:creationId xmlns:a16="http://schemas.microsoft.com/office/drawing/2014/main" id="{21DFACAA-06D0-4CDF-9618-1D21242786E3}"/>
                </a:ext>
              </a:extLst>
            </p:cNvPr>
            <p:cNvSpPr/>
            <p:nvPr/>
          </p:nvSpPr>
          <p:spPr>
            <a:xfrm>
              <a:off x="1210290" y="3341369"/>
              <a:ext cx="438461" cy="308611"/>
            </a:xfrm>
            <a:custGeom>
              <a:avLst/>
              <a:gdLst>
                <a:gd name="connsiteX0" fmla="*/ 253533 w 438461"/>
                <a:gd name="connsiteY0" fmla="*/ 1285 h 308611"/>
                <a:gd name="connsiteX1" fmla="*/ 317344 w 438461"/>
                <a:gd name="connsiteY1" fmla="*/ 22743 h 308611"/>
                <a:gd name="connsiteX2" fmla="*/ 353666 w 438461"/>
                <a:gd name="connsiteY2" fmla="*/ 43713 h 308611"/>
                <a:gd name="connsiteX3" fmla="*/ 437177 w 438461"/>
                <a:gd name="connsiteY3" fmla="*/ 211490 h 308611"/>
                <a:gd name="connsiteX4" fmla="*/ 417102 w 438461"/>
                <a:gd name="connsiteY4" fmla="*/ 271189 h 308611"/>
                <a:gd name="connsiteX5" fmla="*/ 347573 w 438461"/>
                <a:gd name="connsiteY5" fmla="*/ 296621 h 308611"/>
                <a:gd name="connsiteX6" fmla="*/ 243339 w 438461"/>
                <a:gd name="connsiteY6" fmla="*/ 308611 h 308611"/>
                <a:gd name="connsiteX7" fmla="*/ 47360 w 438461"/>
                <a:gd name="connsiteY7" fmla="*/ 263063 h 308611"/>
                <a:gd name="connsiteX8" fmla="*/ 0 w 438461"/>
                <a:gd name="connsiteY8" fmla="*/ 233331 h 308611"/>
                <a:gd name="connsiteX9" fmla="*/ 85756 w 438461"/>
                <a:gd name="connsiteY9" fmla="*/ 84796 h 308611"/>
                <a:gd name="connsiteX10" fmla="*/ 253533 w 438461"/>
                <a:gd name="connsiteY10" fmla="*/ 1285 h 308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38461" h="308611">
                  <a:moveTo>
                    <a:pt x="253533" y="1285"/>
                  </a:moveTo>
                  <a:cubicBezTo>
                    <a:pt x="275388" y="3997"/>
                    <a:pt x="297072" y="11039"/>
                    <a:pt x="317344" y="22743"/>
                  </a:cubicBezTo>
                  <a:lnTo>
                    <a:pt x="353666" y="43713"/>
                  </a:lnTo>
                  <a:cubicBezTo>
                    <a:pt x="414481" y="78825"/>
                    <a:pt x="445312" y="145926"/>
                    <a:pt x="437177" y="211490"/>
                  </a:cubicBezTo>
                  <a:lnTo>
                    <a:pt x="417102" y="271189"/>
                  </a:lnTo>
                  <a:lnTo>
                    <a:pt x="347573" y="296621"/>
                  </a:lnTo>
                  <a:cubicBezTo>
                    <a:pt x="314646" y="304413"/>
                    <a:pt x="279637" y="308611"/>
                    <a:pt x="243339" y="308611"/>
                  </a:cubicBezTo>
                  <a:cubicBezTo>
                    <a:pt x="170744" y="308611"/>
                    <a:pt x="103303" y="291820"/>
                    <a:pt x="47360" y="263063"/>
                  </a:cubicBezTo>
                  <a:lnTo>
                    <a:pt x="0" y="233331"/>
                  </a:lnTo>
                  <a:lnTo>
                    <a:pt x="85756" y="84796"/>
                  </a:lnTo>
                  <a:cubicBezTo>
                    <a:pt x="120868" y="23981"/>
                    <a:pt x="187969" y="-6850"/>
                    <a:pt x="253533" y="128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9" name="フリーフォーム: 図形 1338">
              <a:extLst>
                <a:ext uri="{FF2B5EF4-FFF2-40B4-BE49-F238E27FC236}">
                  <a16:creationId xmlns:a16="http://schemas.microsoft.com/office/drawing/2014/main" id="{0B69E13F-E0CB-4FBF-9298-7BF154C56D3C}"/>
                </a:ext>
              </a:extLst>
            </p:cNvPr>
            <p:cNvSpPr/>
            <p:nvPr/>
          </p:nvSpPr>
          <p:spPr>
            <a:xfrm rot="5400000">
              <a:off x="2464395" y="3722701"/>
              <a:ext cx="1030261" cy="2317387"/>
            </a:xfrm>
            <a:custGeom>
              <a:avLst/>
              <a:gdLst>
                <a:gd name="connsiteX0" fmla="*/ 0 w 1030261"/>
                <a:gd name="connsiteY0" fmla="*/ 1749997 h 2317387"/>
                <a:gd name="connsiteX1" fmla="*/ 151586 w 1030261"/>
                <a:gd name="connsiteY1" fmla="*/ 1091319 h 2317387"/>
                <a:gd name="connsiteX2" fmla="*/ 178125 w 1030261"/>
                <a:gd name="connsiteY2" fmla="*/ 1050518 h 2317387"/>
                <a:gd name="connsiteX3" fmla="*/ 196078 w 1030261"/>
                <a:gd name="connsiteY3" fmla="*/ 942183 h 2317387"/>
                <a:gd name="connsiteX4" fmla="*/ 232491 w 1030261"/>
                <a:gd name="connsiteY4" fmla="*/ 786550 h 2317387"/>
                <a:gd name="connsiteX5" fmla="*/ 713560 w 1030261"/>
                <a:gd name="connsiteY5" fmla="*/ 114 h 2317387"/>
                <a:gd name="connsiteX6" fmla="*/ 725438 w 1030261"/>
                <a:gd name="connsiteY6" fmla="*/ 0 h 2317387"/>
                <a:gd name="connsiteX7" fmla="*/ 711532 w 1030261"/>
                <a:gd name="connsiteY7" fmla="*/ 29810 h 2317387"/>
                <a:gd name="connsiteX8" fmla="*/ 649578 w 1030261"/>
                <a:gd name="connsiteY8" fmla="*/ 183087 h 2317387"/>
                <a:gd name="connsiteX9" fmla="*/ 695740 w 1030261"/>
                <a:gd name="connsiteY9" fmla="*/ 135421 h 2317387"/>
                <a:gd name="connsiteX10" fmla="*/ 808451 w 1030261"/>
                <a:gd name="connsiteY10" fmla="*/ 69126 h 2317387"/>
                <a:gd name="connsiteX11" fmla="*/ 820329 w 1030261"/>
                <a:gd name="connsiteY11" fmla="*/ 69012 h 2317387"/>
                <a:gd name="connsiteX12" fmla="*/ 806423 w 1030261"/>
                <a:gd name="connsiteY12" fmla="*/ 98822 h 2317387"/>
                <a:gd name="connsiteX13" fmla="*/ 663088 w 1030261"/>
                <a:gd name="connsiteY13" fmla="*/ 474763 h 2317387"/>
                <a:gd name="connsiteX14" fmla="*/ 583923 w 1030261"/>
                <a:gd name="connsiteY14" fmla="*/ 736112 h 2317387"/>
                <a:gd name="connsiteX15" fmla="*/ 626758 w 1030261"/>
                <a:gd name="connsiteY15" fmla="*/ 740767 h 2317387"/>
                <a:gd name="connsiteX16" fmla="*/ 915891 w 1030261"/>
                <a:gd name="connsiteY16" fmla="*/ 903373 h 2317387"/>
                <a:gd name="connsiteX17" fmla="*/ 995835 w 1030261"/>
                <a:gd name="connsiteY17" fmla="*/ 998129 h 2317387"/>
                <a:gd name="connsiteX18" fmla="*/ 1015822 w 1030261"/>
                <a:gd name="connsiteY18" fmla="*/ 1090627 h 2317387"/>
                <a:gd name="connsiteX19" fmla="*/ 1030261 w 1030261"/>
                <a:gd name="connsiteY19" fmla="*/ 1296393 h 2317387"/>
                <a:gd name="connsiteX20" fmla="*/ 319545 w 1030261"/>
                <a:gd name="connsiteY20" fmla="*/ 2317387 h 2317387"/>
                <a:gd name="connsiteX21" fmla="*/ 315992 w 1030261"/>
                <a:gd name="connsiteY21" fmla="*/ 2317129 h 2317387"/>
                <a:gd name="connsiteX22" fmla="*/ 235097 w 1030261"/>
                <a:gd name="connsiteY22" fmla="*/ 2279433 h 2317387"/>
                <a:gd name="connsiteX23" fmla="*/ 59657 w 1030261"/>
                <a:gd name="connsiteY23" fmla="*/ 2119650 h 2317387"/>
                <a:gd name="connsiteX24" fmla="*/ 35127 w 1030261"/>
                <a:gd name="connsiteY24" fmla="*/ 2084544 h 2317387"/>
                <a:gd name="connsiteX25" fmla="*/ 36427 w 1030261"/>
                <a:gd name="connsiteY25" fmla="*/ 2084302 h 2317387"/>
                <a:gd name="connsiteX26" fmla="*/ 31953 w 1030261"/>
                <a:gd name="connsiteY26" fmla="*/ 2067255 h 2317387"/>
                <a:gd name="connsiteX27" fmla="*/ 0 w 1030261"/>
                <a:gd name="connsiteY27" fmla="*/ 1749997 h 2317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30261" h="2317387">
                  <a:moveTo>
                    <a:pt x="0" y="1749997"/>
                  </a:moveTo>
                  <a:cubicBezTo>
                    <a:pt x="0" y="1501419"/>
                    <a:pt x="56633" y="1272697"/>
                    <a:pt x="151586" y="1091319"/>
                  </a:cubicBezTo>
                  <a:lnTo>
                    <a:pt x="178125" y="1050518"/>
                  </a:lnTo>
                  <a:lnTo>
                    <a:pt x="196078" y="942183"/>
                  </a:lnTo>
                  <a:cubicBezTo>
                    <a:pt x="206256" y="891229"/>
                    <a:pt x="218382" y="839208"/>
                    <a:pt x="232491" y="786550"/>
                  </a:cubicBezTo>
                  <a:cubicBezTo>
                    <a:pt x="345368" y="365286"/>
                    <a:pt x="547830" y="42828"/>
                    <a:pt x="713560" y="114"/>
                  </a:cubicBezTo>
                  <a:lnTo>
                    <a:pt x="725438" y="0"/>
                  </a:lnTo>
                  <a:lnTo>
                    <a:pt x="711532" y="29810"/>
                  </a:lnTo>
                  <a:lnTo>
                    <a:pt x="649578" y="183087"/>
                  </a:lnTo>
                  <a:lnTo>
                    <a:pt x="695740" y="135421"/>
                  </a:lnTo>
                  <a:cubicBezTo>
                    <a:pt x="734186" y="101199"/>
                    <a:pt x="772197" y="78469"/>
                    <a:pt x="808451" y="69126"/>
                  </a:cubicBezTo>
                  <a:lnTo>
                    <a:pt x="820329" y="69012"/>
                  </a:lnTo>
                  <a:lnTo>
                    <a:pt x="806423" y="98822"/>
                  </a:lnTo>
                  <a:cubicBezTo>
                    <a:pt x="757810" y="212124"/>
                    <a:pt x="709495" y="338488"/>
                    <a:pt x="663088" y="474763"/>
                  </a:cubicBezTo>
                  <a:lnTo>
                    <a:pt x="583923" y="736112"/>
                  </a:lnTo>
                  <a:lnTo>
                    <a:pt x="626758" y="740767"/>
                  </a:lnTo>
                  <a:cubicBezTo>
                    <a:pt x="732632" y="764007"/>
                    <a:pt x="830818" y="820807"/>
                    <a:pt x="915891" y="903373"/>
                  </a:cubicBezTo>
                  <a:lnTo>
                    <a:pt x="995835" y="998129"/>
                  </a:lnTo>
                  <a:lnTo>
                    <a:pt x="1015822" y="1090627"/>
                  </a:lnTo>
                  <a:cubicBezTo>
                    <a:pt x="1025289" y="1157091"/>
                    <a:pt x="1030261" y="1225908"/>
                    <a:pt x="1030261" y="1296393"/>
                  </a:cubicBezTo>
                  <a:cubicBezTo>
                    <a:pt x="1030261" y="1860273"/>
                    <a:pt x="712062" y="2317387"/>
                    <a:pt x="319545" y="2317387"/>
                  </a:cubicBezTo>
                  <a:lnTo>
                    <a:pt x="315992" y="2317129"/>
                  </a:lnTo>
                  <a:lnTo>
                    <a:pt x="235097" y="2279433"/>
                  </a:lnTo>
                  <a:cubicBezTo>
                    <a:pt x="171325" y="2238943"/>
                    <a:pt x="112309" y="2184877"/>
                    <a:pt x="59657" y="2119650"/>
                  </a:cubicBezTo>
                  <a:lnTo>
                    <a:pt x="35127" y="2084544"/>
                  </a:lnTo>
                  <a:lnTo>
                    <a:pt x="36427" y="2084302"/>
                  </a:lnTo>
                  <a:lnTo>
                    <a:pt x="31953" y="2067255"/>
                  </a:lnTo>
                  <a:cubicBezTo>
                    <a:pt x="11187" y="1967033"/>
                    <a:pt x="0" y="1860476"/>
                    <a:pt x="0" y="1749997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40" name="フリーフォーム: 図形 1339">
              <a:extLst>
                <a:ext uri="{FF2B5EF4-FFF2-40B4-BE49-F238E27FC236}">
                  <a16:creationId xmlns:a16="http://schemas.microsoft.com/office/drawing/2014/main" id="{31F1E16C-9469-4C58-8709-F217DB0C0B3A}"/>
                </a:ext>
              </a:extLst>
            </p:cNvPr>
            <p:cNvSpPr/>
            <p:nvPr/>
          </p:nvSpPr>
          <p:spPr>
            <a:xfrm rot="11479964">
              <a:off x="2202177" y="4514896"/>
              <a:ext cx="980314" cy="667313"/>
            </a:xfrm>
            <a:custGeom>
              <a:avLst/>
              <a:gdLst>
                <a:gd name="connsiteX0" fmla="*/ 228669 w 1090292"/>
                <a:gd name="connsiteY0" fmla="*/ 174834 h 637484"/>
                <a:gd name="connsiteX1" fmla="*/ 141252 w 1090292"/>
                <a:gd name="connsiteY1" fmla="*/ 87417 h 637484"/>
                <a:gd name="connsiteX2" fmla="*/ 228669 w 1090292"/>
                <a:gd name="connsiteY2" fmla="*/ 0 h 637484"/>
                <a:gd name="connsiteX3" fmla="*/ 184960 w 1090292"/>
                <a:gd name="connsiteY3" fmla="*/ 87417 h 637484"/>
                <a:gd name="connsiteX4" fmla="*/ 228669 w 1090292"/>
                <a:gd name="connsiteY4" fmla="*/ 174834 h 637484"/>
                <a:gd name="connsiteX5" fmla="*/ 511172 w 1090292"/>
                <a:gd name="connsiteY5" fmla="*/ 174834 h 637484"/>
                <a:gd name="connsiteX6" fmla="*/ 423755 w 1090292"/>
                <a:gd name="connsiteY6" fmla="*/ 87417 h 637484"/>
                <a:gd name="connsiteX7" fmla="*/ 511172 w 1090292"/>
                <a:gd name="connsiteY7" fmla="*/ 0 h 637484"/>
                <a:gd name="connsiteX8" fmla="*/ 467464 w 1090292"/>
                <a:gd name="connsiteY8" fmla="*/ 87417 h 637484"/>
                <a:gd name="connsiteX9" fmla="*/ 511172 w 1090292"/>
                <a:gd name="connsiteY9" fmla="*/ 174834 h 637484"/>
                <a:gd name="connsiteX10" fmla="*/ 807789 w 1090292"/>
                <a:gd name="connsiteY10" fmla="*/ 174834 h 637484"/>
                <a:gd name="connsiteX11" fmla="*/ 720372 w 1090292"/>
                <a:gd name="connsiteY11" fmla="*/ 87417 h 637484"/>
                <a:gd name="connsiteX12" fmla="*/ 807789 w 1090292"/>
                <a:gd name="connsiteY12" fmla="*/ 0 h 637484"/>
                <a:gd name="connsiteX13" fmla="*/ 764080 w 1090292"/>
                <a:gd name="connsiteY13" fmla="*/ 87417 h 637484"/>
                <a:gd name="connsiteX14" fmla="*/ 807789 w 1090292"/>
                <a:gd name="connsiteY14" fmla="*/ 174834 h 637484"/>
                <a:gd name="connsiteX15" fmla="*/ 1090292 w 1090292"/>
                <a:gd name="connsiteY15" fmla="*/ 174834 h 637484"/>
                <a:gd name="connsiteX16" fmla="*/ 1002875 w 1090292"/>
                <a:gd name="connsiteY16" fmla="*/ 87417 h 637484"/>
                <a:gd name="connsiteX17" fmla="*/ 1090292 w 1090292"/>
                <a:gd name="connsiteY17" fmla="*/ 0 h 637484"/>
                <a:gd name="connsiteX18" fmla="*/ 1046584 w 1090292"/>
                <a:gd name="connsiteY18" fmla="*/ 87417 h 637484"/>
                <a:gd name="connsiteX19" fmla="*/ 1090292 w 1090292"/>
                <a:gd name="connsiteY19" fmla="*/ 174834 h 637484"/>
                <a:gd name="connsiteX20" fmla="*/ 87417 w 1090292"/>
                <a:gd name="connsiteY20" fmla="*/ 266955 h 637484"/>
                <a:gd name="connsiteX21" fmla="*/ 0 w 1090292"/>
                <a:gd name="connsiteY21" fmla="*/ 179538 h 637484"/>
                <a:gd name="connsiteX22" fmla="*/ 87417 w 1090292"/>
                <a:gd name="connsiteY22" fmla="*/ 92121 h 637484"/>
                <a:gd name="connsiteX23" fmla="*/ 43709 w 1090292"/>
                <a:gd name="connsiteY23" fmla="*/ 179538 h 637484"/>
                <a:gd name="connsiteX24" fmla="*/ 87417 w 1090292"/>
                <a:gd name="connsiteY24" fmla="*/ 266955 h 637484"/>
                <a:gd name="connsiteX25" fmla="*/ 369920 w 1090292"/>
                <a:gd name="connsiteY25" fmla="*/ 266955 h 637484"/>
                <a:gd name="connsiteX26" fmla="*/ 282503 w 1090292"/>
                <a:gd name="connsiteY26" fmla="*/ 179538 h 637484"/>
                <a:gd name="connsiteX27" fmla="*/ 369920 w 1090292"/>
                <a:gd name="connsiteY27" fmla="*/ 92121 h 637484"/>
                <a:gd name="connsiteX28" fmla="*/ 326212 w 1090292"/>
                <a:gd name="connsiteY28" fmla="*/ 179538 h 637484"/>
                <a:gd name="connsiteX29" fmla="*/ 369920 w 1090292"/>
                <a:gd name="connsiteY29" fmla="*/ 266955 h 637484"/>
                <a:gd name="connsiteX30" fmla="*/ 666537 w 1090292"/>
                <a:gd name="connsiteY30" fmla="*/ 266955 h 637484"/>
                <a:gd name="connsiteX31" fmla="*/ 579120 w 1090292"/>
                <a:gd name="connsiteY31" fmla="*/ 179538 h 637484"/>
                <a:gd name="connsiteX32" fmla="*/ 666537 w 1090292"/>
                <a:gd name="connsiteY32" fmla="*/ 92121 h 637484"/>
                <a:gd name="connsiteX33" fmla="*/ 622829 w 1090292"/>
                <a:gd name="connsiteY33" fmla="*/ 179538 h 637484"/>
                <a:gd name="connsiteX34" fmla="*/ 666537 w 1090292"/>
                <a:gd name="connsiteY34" fmla="*/ 266955 h 637484"/>
                <a:gd name="connsiteX35" fmla="*/ 949040 w 1090292"/>
                <a:gd name="connsiteY35" fmla="*/ 266955 h 637484"/>
                <a:gd name="connsiteX36" fmla="*/ 861623 w 1090292"/>
                <a:gd name="connsiteY36" fmla="*/ 179538 h 637484"/>
                <a:gd name="connsiteX37" fmla="*/ 949040 w 1090292"/>
                <a:gd name="connsiteY37" fmla="*/ 92121 h 637484"/>
                <a:gd name="connsiteX38" fmla="*/ 905332 w 1090292"/>
                <a:gd name="connsiteY38" fmla="*/ 179538 h 637484"/>
                <a:gd name="connsiteX39" fmla="*/ 949040 w 1090292"/>
                <a:gd name="connsiteY39" fmla="*/ 266955 h 637484"/>
                <a:gd name="connsiteX40" fmla="*/ 228669 w 1090292"/>
                <a:gd name="connsiteY40" fmla="*/ 410254 h 637484"/>
                <a:gd name="connsiteX41" fmla="*/ 141252 w 1090292"/>
                <a:gd name="connsiteY41" fmla="*/ 322837 h 637484"/>
                <a:gd name="connsiteX42" fmla="*/ 228669 w 1090292"/>
                <a:gd name="connsiteY42" fmla="*/ 235420 h 637484"/>
                <a:gd name="connsiteX43" fmla="*/ 184960 w 1090292"/>
                <a:gd name="connsiteY43" fmla="*/ 322837 h 637484"/>
                <a:gd name="connsiteX44" fmla="*/ 228669 w 1090292"/>
                <a:gd name="connsiteY44" fmla="*/ 410254 h 637484"/>
                <a:gd name="connsiteX45" fmla="*/ 511172 w 1090292"/>
                <a:gd name="connsiteY45" fmla="*/ 410254 h 637484"/>
                <a:gd name="connsiteX46" fmla="*/ 423755 w 1090292"/>
                <a:gd name="connsiteY46" fmla="*/ 322837 h 637484"/>
                <a:gd name="connsiteX47" fmla="*/ 511172 w 1090292"/>
                <a:gd name="connsiteY47" fmla="*/ 235420 h 637484"/>
                <a:gd name="connsiteX48" fmla="*/ 467464 w 1090292"/>
                <a:gd name="connsiteY48" fmla="*/ 322837 h 637484"/>
                <a:gd name="connsiteX49" fmla="*/ 511172 w 1090292"/>
                <a:gd name="connsiteY49" fmla="*/ 410254 h 637484"/>
                <a:gd name="connsiteX50" fmla="*/ 807789 w 1090292"/>
                <a:gd name="connsiteY50" fmla="*/ 410254 h 637484"/>
                <a:gd name="connsiteX51" fmla="*/ 720372 w 1090292"/>
                <a:gd name="connsiteY51" fmla="*/ 322837 h 637484"/>
                <a:gd name="connsiteX52" fmla="*/ 807789 w 1090292"/>
                <a:gd name="connsiteY52" fmla="*/ 235420 h 637484"/>
                <a:gd name="connsiteX53" fmla="*/ 764080 w 1090292"/>
                <a:gd name="connsiteY53" fmla="*/ 322837 h 637484"/>
                <a:gd name="connsiteX54" fmla="*/ 807789 w 1090292"/>
                <a:gd name="connsiteY54" fmla="*/ 410254 h 637484"/>
                <a:gd name="connsiteX55" fmla="*/ 1090292 w 1090292"/>
                <a:gd name="connsiteY55" fmla="*/ 410254 h 637484"/>
                <a:gd name="connsiteX56" fmla="*/ 1002875 w 1090292"/>
                <a:gd name="connsiteY56" fmla="*/ 322837 h 637484"/>
                <a:gd name="connsiteX57" fmla="*/ 1090292 w 1090292"/>
                <a:gd name="connsiteY57" fmla="*/ 235420 h 637484"/>
                <a:gd name="connsiteX58" fmla="*/ 1046584 w 1090292"/>
                <a:gd name="connsiteY58" fmla="*/ 322837 h 637484"/>
                <a:gd name="connsiteX59" fmla="*/ 1090292 w 1090292"/>
                <a:gd name="connsiteY59" fmla="*/ 410254 h 637484"/>
                <a:gd name="connsiteX60" fmla="*/ 87417 w 1090292"/>
                <a:gd name="connsiteY60" fmla="*/ 494186 h 637484"/>
                <a:gd name="connsiteX61" fmla="*/ 0 w 1090292"/>
                <a:gd name="connsiteY61" fmla="*/ 406769 h 637484"/>
                <a:gd name="connsiteX62" fmla="*/ 87417 w 1090292"/>
                <a:gd name="connsiteY62" fmla="*/ 319352 h 637484"/>
                <a:gd name="connsiteX63" fmla="*/ 43709 w 1090292"/>
                <a:gd name="connsiteY63" fmla="*/ 406769 h 637484"/>
                <a:gd name="connsiteX64" fmla="*/ 87417 w 1090292"/>
                <a:gd name="connsiteY64" fmla="*/ 494186 h 637484"/>
                <a:gd name="connsiteX65" fmla="*/ 369920 w 1090292"/>
                <a:gd name="connsiteY65" fmla="*/ 494186 h 637484"/>
                <a:gd name="connsiteX66" fmla="*/ 282503 w 1090292"/>
                <a:gd name="connsiteY66" fmla="*/ 406769 h 637484"/>
                <a:gd name="connsiteX67" fmla="*/ 369920 w 1090292"/>
                <a:gd name="connsiteY67" fmla="*/ 319352 h 637484"/>
                <a:gd name="connsiteX68" fmla="*/ 326212 w 1090292"/>
                <a:gd name="connsiteY68" fmla="*/ 406769 h 637484"/>
                <a:gd name="connsiteX69" fmla="*/ 369920 w 1090292"/>
                <a:gd name="connsiteY69" fmla="*/ 494186 h 637484"/>
                <a:gd name="connsiteX70" fmla="*/ 666537 w 1090292"/>
                <a:gd name="connsiteY70" fmla="*/ 494186 h 637484"/>
                <a:gd name="connsiteX71" fmla="*/ 579120 w 1090292"/>
                <a:gd name="connsiteY71" fmla="*/ 406769 h 637484"/>
                <a:gd name="connsiteX72" fmla="*/ 666537 w 1090292"/>
                <a:gd name="connsiteY72" fmla="*/ 319352 h 637484"/>
                <a:gd name="connsiteX73" fmla="*/ 622829 w 1090292"/>
                <a:gd name="connsiteY73" fmla="*/ 406769 h 637484"/>
                <a:gd name="connsiteX74" fmla="*/ 666537 w 1090292"/>
                <a:gd name="connsiteY74" fmla="*/ 494186 h 637484"/>
                <a:gd name="connsiteX75" fmla="*/ 949040 w 1090292"/>
                <a:gd name="connsiteY75" fmla="*/ 494186 h 637484"/>
                <a:gd name="connsiteX76" fmla="*/ 861623 w 1090292"/>
                <a:gd name="connsiteY76" fmla="*/ 406769 h 637484"/>
                <a:gd name="connsiteX77" fmla="*/ 949040 w 1090292"/>
                <a:gd name="connsiteY77" fmla="*/ 319352 h 637484"/>
                <a:gd name="connsiteX78" fmla="*/ 905332 w 1090292"/>
                <a:gd name="connsiteY78" fmla="*/ 406769 h 637484"/>
                <a:gd name="connsiteX79" fmla="*/ 949040 w 1090292"/>
                <a:gd name="connsiteY79" fmla="*/ 494186 h 637484"/>
                <a:gd name="connsiteX80" fmla="*/ 228669 w 1090292"/>
                <a:gd name="connsiteY80" fmla="*/ 637484 h 637484"/>
                <a:gd name="connsiteX81" fmla="*/ 141252 w 1090292"/>
                <a:gd name="connsiteY81" fmla="*/ 550067 h 637484"/>
                <a:gd name="connsiteX82" fmla="*/ 228669 w 1090292"/>
                <a:gd name="connsiteY82" fmla="*/ 462650 h 637484"/>
                <a:gd name="connsiteX83" fmla="*/ 184960 w 1090292"/>
                <a:gd name="connsiteY83" fmla="*/ 550067 h 637484"/>
                <a:gd name="connsiteX84" fmla="*/ 228669 w 1090292"/>
                <a:gd name="connsiteY84" fmla="*/ 637484 h 637484"/>
                <a:gd name="connsiteX85" fmla="*/ 511172 w 1090292"/>
                <a:gd name="connsiteY85" fmla="*/ 637484 h 637484"/>
                <a:gd name="connsiteX86" fmla="*/ 423755 w 1090292"/>
                <a:gd name="connsiteY86" fmla="*/ 550067 h 637484"/>
                <a:gd name="connsiteX87" fmla="*/ 511172 w 1090292"/>
                <a:gd name="connsiteY87" fmla="*/ 462650 h 637484"/>
                <a:gd name="connsiteX88" fmla="*/ 467464 w 1090292"/>
                <a:gd name="connsiteY88" fmla="*/ 550067 h 637484"/>
                <a:gd name="connsiteX89" fmla="*/ 511172 w 1090292"/>
                <a:gd name="connsiteY89" fmla="*/ 637484 h 637484"/>
                <a:gd name="connsiteX90" fmla="*/ 807789 w 1090292"/>
                <a:gd name="connsiteY90" fmla="*/ 637484 h 637484"/>
                <a:gd name="connsiteX91" fmla="*/ 720372 w 1090292"/>
                <a:gd name="connsiteY91" fmla="*/ 550067 h 637484"/>
                <a:gd name="connsiteX92" fmla="*/ 807789 w 1090292"/>
                <a:gd name="connsiteY92" fmla="*/ 462650 h 637484"/>
                <a:gd name="connsiteX93" fmla="*/ 764080 w 1090292"/>
                <a:gd name="connsiteY93" fmla="*/ 550067 h 637484"/>
                <a:gd name="connsiteX94" fmla="*/ 807789 w 1090292"/>
                <a:gd name="connsiteY94" fmla="*/ 637484 h 637484"/>
                <a:gd name="connsiteX95" fmla="*/ 1090292 w 1090292"/>
                <a:gd name="connsiteY95" fmla="*/ 637484 h 637484"/>
                <a:gd name="connsiteX96" fmla="*/ 1002875 w 1090292"/>
                <a:gd name="connsiteY96" fmla="*/ 550067 h 637484"/>
                <a:gd name="connsiteX97" fmla="*/ 1090292 w 1090292"/>
                <a:gd name="connsiteY97" fmla="*/ 462650 h 637484"/>
                <a:gd name="connsiteX98" fmla="*/ 1046584 w 1090292"/>
                <a:gd name="connsiteY98" fmla="*/ 550067 h 637484"/>
                <a:gd name="connsiteX99" fmla="*/ 1090292 w 1090292"/>
                <a:gd name="connsiteY99" fmla="*/ 637484 h 637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1090292" h="637484">
                  <a:moveTo>
                    <a:pt x="228669" y="174834"/>
                  </a:moveTo>
                  <a:cubicBezTo>
                    <a:pt x="180390" y="174834"/>
                    <a:pt x="141252" y="135696"/>
                    <a:pt x="141252" y="87417"/>
                  </a:cubicBezTo>
                  <a:cubicBezTo>
                    <a:pt x="141252" y="39138"/>
                    <a:pt x="180390" y="0"/>
                    <a:pt x="228669" y="0"/>
                  </a:cubicBezTo>
                  <a:cubicBezTo>
                    <a:pt x="201154" y="20637"/>
                    <a:pt x="184960" y="53023"/>
                    <a:pt x="184960" y="87417"/>
                  </a:cubicBezTo>
                  <a:cubicBezTo>
                    <a:pt x="184960" y="121811"/>
                    <a:pt x="201154" y="154198"/>
                    <a:pt x="228669" y="174834"/>
                  </a:cubicBezTo>
                  <a:close/>
                  <a:moveTo>
                    <a:pt x="511172" y="174834"/>
                  </a:moveTo>
                  <a:cubicBezTo>
                    <a:pt x="462893" y="174834"/>
                    <a:pt x="423755" y="135696"/>
                    <a:pt x="423755" y="87417"/>
                  </a:cubicBezTo>
                  <a:cubicBezTo>
                    <a:pt x="423755" y="39138"/>
                    <a:pt x="462893" y="0"/>
                    <a:pt x="511172" y="0"/>
                  </a:cubicBezTo>
                  <a:cubicBezTo>
                    <a:pt x="483657" y="20637"/>
                    <a:pt x="467464" y="53023"/>
                    <a:pt x="467464" y="87417"/>
                  </a:cubicBezTo>
                  <a:cubicBezTo>
                    <a:pt x="467464" y="121811"/>
                    <a:pt x="483657" y="154198"/>
                    <a:pt x="511172" y="174834"/>
                  </a:cubicBezTo>
                  <a:close/>
                  <a:moveTo>
                    <a:pt x="807789" y="174834"/>
                  </a:moveTo>
                  <a:cubicBezTo>
                    <a:pt x="759510" y="174834"/>
                    <a:pt x="720372" y="135696"/>
                    <a:pt x="720372" y="87417"/>
                  </a:cubicBezTo>
                  <a:cubicBezTo>
                    <a:pt x="720372" y="39138"/>
                    <a:pt x="759510" y="0"/>
                    <a:pt x="807789" y="0"/>
                  </a:cubicBezTo>
                  <a:cubicBezTo>
                    <a:pt x="780274" y="20637"/>
                    <a:pt x="764080" y="53023"/>
                    <a:pt x="764080" y="87417"/>
                  </a:cubicBezTo>
                  <a:cubicBezTo>
                    <a:pt x="764080" y="121811"/>
                    <a:pt x="780274" y="154198"/>
                    <a:pt x="807789" y="174834"/>
                  </a:cubicBezTo>
                  <a:close/>
                  <a:moveTo>
                    <a:pt x="1090292" y="174834"/>
                  </a:moveTo>
                  <a:cubicBezTo>
                    <a:pt x="1042013" y="174834"/>
                    <a:pt x="1002875" y="135696"/>
                    <a:pt x="1002875" y="87417"/>
                  </a:cubicBezTo>
                  <a:cubicBezTo>
                    <a:pt x="1002875" y="39138"/>
                    <a:pt x="1042013" y="0"/>
                    <a:pt x="1090292" y="0"/>
                  </a:cubicBezTo>
                  <a:cubicBezTo>
                    <a:pt x="1062777" y="20637"/>
                    <a:pt x="1046584" y="53023"/>
                    <a:pt x="1046584" y="87417"/>
                  </a:cubicBezTo>
                  <a:cubicBezTo>
                    <a:pt x="1046584" y="121811"/>
                    <a:pt x="1062777" y="154198"/>
                    <a:pt x="1090292" y="174834"/>
                  </a:cubicBezTo>
                  <a:close/>
                  <a:moveTo>
                    <a:pt x="87417" y="266955"/>
                  </a:moveTo>
                  <a:cubicBezTo>
                    <a:pt x="39138" y="266955"/>
                    <a:pt x="0" y="227817"/>
                    <a:pt x="0" y="179538"/>
                  </a:cubicBezTo>
                  <a:cubicBezTo>
                    <a:pt x="0" y="131259"/>
                    <a:pt x="39138" y="92121"/>
                    <a:pt x="87417" y="92121"/>
                  </a:cubicBezTo>
                  <a:cubicBezTo>
                    <a:pt x="59902" y="112757"/>
                    <a:pt x="43709" y="145144"/>
                    <a:pt x="43709" y="179538"/>
                  </a:cubicBezTo>
                  <a:cubicBezTo>
                    <a:pt x="43709" y="213932"/>
                    <a:pt x="59902" y="246319"/>
                    <a:pt x="87417" y="266955"/>
                  </a:cubicBezTo>
                  <a:close/>
                  <a:moveTo>
                    <a:pt x="369920" y="266955"/>
                  </a:moveTo>
                  <a:cubicBezTo>
                    <a:pt x="321641" y="266955"/>
                    <a:pt x="282503" y="227817"/>
                    <a:pt x="282503" y="179538"/>
                  </a:cubicBezTo>
                  <a:cubicBezTo>
                    <a:pt x="282503" y="131259"/>
                    <a:pt x="321641" y="92121"/>
                    <a:pt x="369920" y="92121"/>
                  </a:cubicBezTo>
                  <a:cubicBezTo>
                    <a:pt x="342405" y="112757"/>
                    <a:pt x="326212" y="145144"/>
                    <a:pt x="326212" y="179538"/>
                  </a:cubicBezTo>
                  <a:cubicBezTo>
                    <a:pt x="326212" y="213932"/>
                    <a:pt x="342405" y="246319"/>
                    <a:pt x="369920" y="266955"/>
                  </a:cubicBezTo>
                  <a:close/>
                  <a:moveTo>
                    <a:pt x="666537" y="266955"/>
                  </a:moveTo>
                  <a:cubicBezTo>
                    <a:pt x="618258" y="266955"/>
                    <a:pt x="579120" y="227817"/>
                    <a:pt x="579120" y="179538"/>
                  </a:cubicBezTo>
                  <a:cubicBezTo>
                    <a:pt x="579120" y="131259"/>
                    <a:pt x="618258" y="92121"/>
                    <a:pt x="666537" y="92121"/>
                  </a:cubicBezTo>
                  <a:cubicBezTo>
                    <a:pt x="639022" y="112757"/>
                    <a:pt x="622829" y="145144"/>
                    <a:pt x="622829" y="179538"/>
                  </a:cubicBezTo>
                  <a:cubicBezTo>
                    <a:pt x="622829" y="213932"/>
                    <a:pt x="639022" y="246319"/>
                    <a:pt x="666537" y="266955"/>
                  </a:cubicBezTo>
                  <a:close/>
                  <a:moveTo>
                    <a:pt x="949040" y="266955"/>
                  </a:moveTo>
                  <a:cubicBezTo>
                    <a:pt x="900761" y="266955"/>
                    <a:pt x="861623" y="227817"/>
                    <a:pt x="861623" y="179538"/>
                  </a:cubicBezTo>
                  <a:cubicBezTo>
                    <a:pt x="861623" y="131259"/>
                    <a:pt x="900761" y="92121"/>
                    <a:pt x="949040" y="92121"/>
                  </a:cubicBezTo>
                  <a:cubicBezTo>
                    <a:pt x="921525" y="112757"/>
                    <a:pt x="905332" y="145144"/>
                    <a:pt x="905332" y="179538"/>
                  </a:cubicBezTo>
                  <a:cubicBezTo>
                    <a:pt x="905332" y="213932"/>
                    <a:pt x="921525" y="246319"/>
                    <a:pt x="949040" y="266955"/>
                  </a:cubicBezTo>
                  <a:close/>
                  <a:moveTo>
                    <a:pt x="228669" y="410254"/>
                  </a:moveTo>
                  <a:cubicBezTo>
                    <a:pt x="180390" y="410254"/>
                    <a:pt x="141252" y="371116"/>
                    <a:pt x="141252" y="322837"/>
                  </a:cubicBezTo>
                  <a:cubicBezTo>
                    <a:pt x="141252" y="274558"/>
                    <a:pt x="180390" y="235420"/>
                    <a:pt x="228669" y="235420"/>
                  </a:cubicBezTo>
                  <a:cubicBezTo>
                    <a:pt x="201154" y="256056"/>
                    <a:pt x="184960" y="288443"/>
                    <a:pt x="184960" y="322837"/>
                  </a:cubicBezTo>
                  <a:cubicBezTo>
                    <a:pt x="184960" y="357231"/>
                    <a:pt x="201154" y="389617"/>
                    <a:pt x="228669" y="410254"/>
                  </a:cubicBezTo>
                  <a:close/>
                  <a:moveTo>
                    <a:pt x="511172" y="410254"/>
                  </a:moveTo>
                  <a:cubicBezTo>
                    <a:pt x="462893" y="410254"/>
                    <a:pt x="423755" y="371116"/>
                    <a:pt x="423755" y="322837"/>
                  </a:cubicBezTo>
                  <a:cubicBezTo>
                    <a:pt x="423755" y="274558"/>
                    <a:pt x="462893" y="235420"/>
                    <a:pt x="511172" y="235420"/>
                  </a:cubicBezTo>
                  <a:cubicBezTo>
                    <a:pt x="483657" y="256056"/>
                    <a:pt x="467464" y="288443"/>
                    <a:pt x="467464" y="322837"/>
                  </a:cubicBezTo>
                  <a:cubicBezTo>
                    <a:pt x="467464" y="357231"/>
                    <a:pt x="483657" y="389617"/>
                    <a:pt x="511172" y="410254"/>
                  </a:cubicBezTo>
                  <a:close/>
                  <a:moveTo>
                    <a:pt x="807789" y="410254"/>
                  </a:moveTo>
                  <a:cubicBezTo>
                    <a:pt x="759510" y="410254"/>
                    <a:pt x="720372" y="371116"/>
                    <a:pt x="720372" y="322837"/>
                  </a:cubicBezTo>
                  <a:cubicBezTo>
                    <a:pt x="720372" y="274558"/>
                    <a:pt x="759510" y="235420"/>
                    <a:pt x="807789" y="235420"/>
                  </a:cubicBezTo>
                  <a:cubicBezTo>
                    <a:pt x="780274" y="256056"/>
                    <a:pt x="764080" y="288443"/>
                    <a:pt x="764080" y="322837"/>
                  </a:cubicBezTo>
                  <a:cubicBezTo>
                    <a:pt x="764080" y="357231"/>
                    <a:pt x="780274" y="389617"/>
                    <a:pt x="807789" y="410254"/>
                  </a:cubicBezTo>
                  <a:close/>
                  <a:moveTo>
                    <a:pt x="1090292" y="410254"/>
                  </a:moveTo>
                  <a:cubicBezTo>
                    <a:pt x="1042013" y="410254"/>
                    <a:pt x="1002875" y="371116"/>
                    <a:pt x="1002875" y="322837"/>
                  </a:cubicBezTo>
                  <a:cubicBezTo>
                    <a:pt x="1002875" y="274558"/>
                    <a:pt x="1042013" y="235420"/>
                    <a:pt x="1090292" y="235420"/>
                  </a:cubicBezTo>
                  <a:cubicBezTo>
                    <a:pt x="1062777" y="256056"/>
                    <a:pt x="1046584" y="288443"/>
                    <a:pt x="1046584" y="322837"/>
                  </a:cubicBezTo>
                  <a:cubicBezTo>
                    <a:pt x="1046584" y="357231"/>
                    <a:pt x="1062777" y="389617"/>
                    <a:pt x="1090292" y="410254"/>
                  </a:cubicBezTo>
                  <a:close/>
                  <a:moveTo>
                    <a:pt x="87417" y="494186"/>
                  </a:moveTo>
                  <a:cubicBezTo>
                    <a:pt x="39138" y="494186"/>
                    <a:pt x="0" y="455048"/>
                    <a:pt x="0" y="406769"/>
                  </a:cubicBezTo>
                  <a:cubicBezTo>
                    <a:pt x="0" y="358490"/>
                    <a:pt x="39138" y="319352"/>
                    <a:pt x="87417" y="319352"/>
                  </a:cubicBezTo>
                  <a:cubicBezTo>
                    <a:pt x="59902" y="339988"/>
                    <a:pt x="43709" y="372375"/>
                    <a:pt x="43709" y="406769"/>
                  </a:cubicBezTo>
                  <a:cubicBezTo>
                    <a:pt x="43709" y="441162"/>
                    <a:pt x="59902" y="473549"/>
                    <a:pt x="87417" y="494186"/>
                  </a:cubicBezTo>
                  <a:close/>
                  <a:moveTo>
                    <a:pt x="369920" y="494186"/>
                  </a:moveTo>
                  <a:cubicBezTo>
                    <a:pt x="321641" y="494186"/>
                    <a:pt x="282503" y="455048"/>
                    <a:pt x="282503" y="406769"/>
                  </a:cubicBezTo>
                  <a:cubicBezTo>
                    <a:pt x="282503" y="358490"/>
                    <a:pt x="321641" y="319352"/>
                    <a:pt x="369920" y="319352"/>
                  </a:cubicBezTo>
                  <a:cubicBezTo>
                    <a:pt x="342405" y="339988"/>
                    <a:pt x="326212" y="372375"/>
                    <a:pt x="326212" y="406769"/>
                  </a:cubicBezTo>
                  <a:cubicBezTo>
                    <a:pt x="326212" y="441162"/>
                    <a:pt x="342405" y="473549"/>
                    <a:pt x="369920" y="494186"/>
                  </a:cubicBezTo>
                  <a:close/>
                  <a:moveTo>
                    <a:pt x="666537" y="494186"/>
                  </a:moveTo>
                  <a:cubicBezTo>
                    <a:pt x="618258" y="494186"/>
                    <a:pt x="579120" y="455048"/>
                    <a:pt x="579120" y="406769"/>
                  </a:cubicBezTo>
                  <a:cubicBezTo>
                    <a:pt x="579120" y="358490"/>
                    <a:pt x="618258" y="319352"/>
                    <a:pt x="666537" y="319352"/>
                  </a:cubicBezTo>
                  <a:cubicBezTo>
                    <a:pt x="639022" y="339988"/>
                    <a:pt x="622829" y="372375"/>
                    <a:pt x="622829" y="406769"/>
                  </a:cubicBezTo>
                  <a:cubicBezTo>
                    <a:pt x="622829" y="441162"/>
                    <a:pt x="639022" y="473549"/>
                    <a:pt x="666537" y="494186"/>
                  </a:cubicBezTo>
                  <a:close/>
                  <a:moveTo>
                    <a:pt x="949040" y="494186"/>
                  </a:moveTo>
                  <a:cubicBezTo>
                    <a:pt x="900761" y="494186"/>
                    <a:pt x="861623" y="455048"/>
                    <a:pt x="861623" y="406769"/>
                  </a:cubicBezTo>
                  <a:cubicBezTo>
                    <a:pt x="861623" y="358490"/>
                    <a:pt x="900761" y="319352"/>
                    <a:pt x="949040" y="319352"/>
                  </a:cubicBezTo>
                  <a:cubicBezTo>
                    <a:pt x="921525" y="339988"/>
                    <a:pt x="905332" y="372375"/>
                    <a:pt x="905332" y="406769"/>
                  </a:cubicBezTo>
                  <a:cubicBezTo>
                    <a:pt x="905332" y="441162"/>
                    <a:pt x="921525" y="473549"/>
                    <a:pt x="949040" y="494186"/>
                  </a:cubicBezTo>
                  <a:close/>
                  <a:moveTo>
                    <a:pt x="228669" y="637484"/>
                  </a:moveTo>
                  <a:cubicBezTo>
                    <a:pt x="180390" y="637484"/>
                    <a:pt x="141252" y="598346"/>
                    <a:pt x="141252" y="550067"/>
                  </a:cubicBezTo>
                  <a:cubicBezTo>
                    <a:pt x="141252" y="501788"/>
                    <a:pt x="180390" y="462650"/>
                    <a:pt x="228669" y="462650"/>
                  </a:cubicBezTo>
                  <a:cubicBezTo>
                    <a:pt x="201154" y="483286"/>
                    <a:pt x="184960" y="515673"/>
                    <a:pt x="184960" y="550067"/>
                  </a:cubicBezTo>
                  <a:cubicBezTo>
                    <a:pt x="184960" y="584461"/>
                    <a:pt x="201154" y="616848"/>
                    <a:pt x="228669" y="637484"/>
                  </a:cubicBezTo>
                  <a:close/>
                  <a:moveTo>
                    <a:pt x="511172" y="637484"/>
                  </a:moveTo>
                  <a:cubicBezTo>
                    <a:pt x="462893" y="637484"/>
                    <a:pt x="423755" y="598346"/>
                    <a:pt x="423755" y="550067"/>
                  </a:cubicBezTo>
                  <a:cubicBezTo>
                    <a:pt x="423755" y="501788"/>
                    <a:pt x="462893" y="462650"/>
                    <a:pt x="511172" y="462650"/>
                  </a:cubicBezTo>
                  <a:cubicBezTo>
                    <a:pt x="483657" y="483286"/>
                    <a:pt x="467464" y="515673"/>
                    <a:pt x="467464" y="550067"/>
                  </a:cubicBezTo>
                  <a:cubicBezTo>
                    <a:pt x="467464" y="584461"/>
                    <a:pt x="483657" y="616848"/>
                    <a:pt x="511172" y="637484"/>
                  </a:cubicBezTo>
                  <a:close/>
                  <a:moveTo>
                    <a:pt x="807789" y="637484"/>
                  </a:moveTo>
                  <a:cubicBezTo>
                    <a:pt x="759510" y="637484"/>
                    <a:pt x="720372" y="598346"/>
                    <a:pt x="720372" y="550067"/>
                  </a:cubicBezTo>
                  <a:cubicBezTo>
                    <a:pt x="720372" y="501788"/>
                    <a:pt x="759510" y="462650"/>
                    <a:pt x="807789" y="462650"/>
                  </a:cubicBezTo>
                  <a:cubicBezTo>
                    <a:pt x="780274" y="483286"/>
                    <a:pt x="764080" y="515673"/>
                    <a:pt x="764080" y="550067"/>
                  </a:cubicBezTo>
                  <a:cubicBezTo>
                    <a:pt x="764080" y="584461"/>
                    <a:pt x="780274" y="616848"/>
                    <a:pt x="807789" y="637484"/>
                  </a:cubicBezTo>
                  <a:close/>
                  <a:moveTo>
                    <a:pt x="1090292" y="637484"/>
                  </a:moveTo>
                  <a:cubicBezTo>
                    <a:pt x="1042013" y="637484"/>
                    <a:pt x="1002875" y="598346"/>
                    <a:pt x="1002875" y="550067"/>
                  </a:cubicBezTo>
                  <a:cubicBezTo>
                    <a:pt x="1002875" y="501788"/>
                    <a:pt x="1042013" y="462650"/>
                    <a:pt x="1090292" y="462650"/>
                  </a:cubicBezTo>
                  <a:cubicBezTo>
                    <a:pt x="1062777" y="483286"/>
                    <a:pt x="1046584" y="515673"/>
                    <a:pt x="1046584" y="550067"/>
                  </a:cubicBezTo>
                  <a:cubicBezTo>
                    <a:pt x="1046584" y="584461"/>
                    <a:pt x="1062777" y="616848"/>
                    <a:pt x="1090292" y="637484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41" name="楕円 1340">
              <a:extLst>
                <a:ext uri="{FF2B5EF4-FFF2-40B4-BE49-F238E27FC236}">
                  <a16:creationId xmlns:a16="http://schemas.microsoft.com/office/drawing/2014/main" id="{04267792-411B-486A-83BE-F9BC60C3A0D8}"/>
                </a:ext>
              </a:extLst>
            </p:cNvPr>
            <p:cNvSpPr/>
            <p:nvPr/>
          </p:nvSpPr>
          <p:spPr>
            <a:xfrm>
              <a:off x="1267156" y="3130962"/>
              <a:ext cx="170974" cy="17097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42" name="楕円 1341">
              <a:extLst>
                <a:ext uri="{FF2B5EF4-FFF2-40B4-BE49-F238E27FC236}">
                  <a16:creationId xmlns:a16="http://schemas.microsoft.com/office/drawing/2014/main" id="{4EEA1D1D-F8C2-4EBE-8E4F-4FC8B91F651C}"/>
                </a:ext>
              </a:extLst>
            </p:cNvPr>
            <p:cNvSpPr/>
            <p:nvPr/>
          </p:nvSpPr>
          <p:spPr>
            <a:xfrm>
              <a:off x="1297333" y="3163036"/>
              <a:ext cx="106825" cy="106825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448034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pptxh35_鴈のイラスト</dc:title>
  <dc:subject>pptxh35_鴈のイラスト</dc:subject>
  <dc:creator>でじけろお</dc:creator>
  <cp:revision>1</cp:revision>
  <dcterms:created xsi:type="dcterms:W3CDTF">2018-05-20T00:31:01Z</dcterms:created>
  <dcterms:modified xsi:type="dcterms:W3CDTF">2021-04-16T00:57:21Z</dcterms:modified>
  <cp:version>1</cp:version>
</cp:coreProperties>
</file>