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0" r:id="rId2"/>
    <p:sldId id="49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7E7DD804-0E68-4F7D-A9EB-13803DF7C638}"/>
              </a:ext>
            </a:extLst>
          </p:cNvPr>
          <p:cNvGrpSpPr/>
          <p:nvPr/>
        </p:nvGrpSpPr>
        <p:grpSpPr>
          <a:xfrm>
            <a:off x="758469" y="1001642"/>
            <a:ext cx="2458549" cy="2350065"/>
            <a:chOff x="-69765" y="909063"/>
            <a:chExt cx="3837945" cy="3668595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24C5787-14EB-43CA-8392-6EB841372BD2}"/>
                </a:ext>
              </a:extLst>
            </p:cNvPr>
            <p:cNvSpPr/>
            <p:nvPr/>
          </p:nvSpPr>
          <p:spPr>
            <a:xfrm rot="19552642" flipV="1">
              <a:off x="101996" y="2066818"/>
              <a:ext cx="580634" cy="159326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12">
              <a:extLst>
                <a:ext uri="{FF2B5EF4-FFF2-40B4-BE49-F238E27FC236}">
                  <a16:creationId xmlns:a16="http://schemas.microsoft.com/office/drawing/2014/main" id="{A71C7206-912E-4C83-81E9-BB06CE9F690E}"/>
                </a:ext>
              </a:extLst>
            </p:cNvPr>
            <p:cNvSpPr/>
            <p:nvPr/>
          </p:nvSpPr>
          <p:spPr>
            <a:xfrm rot="5400000">
              <a:off x="1378554" y="3818102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500B2E38-7A1C-4A62-B1CC-AEF890A0D0B2}"/>
                </a:ext>
              </a:extLst>
            </p:cNvPr>
            <p:cNvSpPr/>
            <p:nvPr/>
          </p:nvSpPr>
          <p:spPr>
            <a:xfrm rot="4765014">
              <a:off x="1147190" y="3491284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9E3AC7FB-8C4F-48BA-BE6F-868473E60905}"/>
                </a:ext>
              </a:extLst>
            </p:cNvPr>
            <p:cNvSpPr/>
            <p:nvPr/>
          </p:nvSpPr>
          <p:spPr>
            <a:xfrm rot="5400000">
              <a:off x="1558809" y="4129144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200BBC4-99EF-4C65-BD67-C35199567D67}"/>
                </a:ext>
              </a:extLst>
            </p:cNvPr>
            <p:cNvSpPr/>
            <p:nvPr/>
          </p:nvSpPr>
          <p:spPr>
            <a:xfrm rot="4765014">
              <a:off x="1327445" y="3802326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0D136F5-F137-48F7-9FA3-61E0F75B2960}"/>
                </a:ext>
              </a:extLst>
            </p:cNvPr>
            <p:cNvSpPr/>
            <p:nvPr/>
          </p:nvSpPr>
          <p:spPr>
            <a:xfrm>
              <a:off x="-69765" y="1738480"/>
              <a:ext cx="580634" cy="289325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C501CA6-F719-4B52-BDA3-CA25BEC17848}"/>
                </a:ext>
              </a:extLst>
            </p:cNvPr>
            <p:cNvSpPr/>
            <p:nvPr/>
          </p:nvSpPr>
          <p:spPr>
            <a:xfrm rot="900000">
              <a:off x="564446" y="2153407"/>
              <a:ext cx="2371788" cy="1103549"/>
            </a:xfrm>
            <a:custGeom>
              <a:avLst/>
              <a:gdLst>
                <a:gd name="connsiteX0" fmla="*/ 724292 w 2371788"/>
                <a:gd name="connsiteY0" fmla="*/ 67333 h 1103549"/>
                <a:gd name="connsiteX1" fmla="*/ 1185894 w 2371788"/>
                <a:gd name="connsiteY1" fmla="*/ 0 h 1103549"/>
                <a:gd name="connsiteX2" fmla="*/ 2371788 w 2371788"/>
                <a:gd name="connsiteY2" fmla="*/ 856821 h 1103549"/>
                <a:gd name="connsiteX3" fmla="*/ 2361749 w 2371788"/>
                <a:gd name="connsiteY3" fmla="*/ 952686 h 1103549"/>
                <a:gd name="connsiteX4" fmla="*/ 2359685 w 2371788"/>
                <a:gd name="connsiteY4" fmla="*/ 948611 h 1103549"/>
                <a:gd name="connsiteX5" fmla="*/ 1266985 w 2371788"/>
                <a:gd name="connsiteY5" fmla="*/ 425304 h 1103549"/>
                <a:gd name="connsiteX6" fmla="*/ 805383 w 2371788"/>
                <a:gd name="connsiteY6" fmla="*/ 492637 h 1103549"/>
                <a:gd name="connsiteX7" fmla="*/ 134406 w 2371788"/>
                <a:gd name="connsiteY7" fmla="*/ 1027332 h 1103549"/>
                <a:gd name="connsiteX8" fmla="*/ 110095 w 2371788"/>
                <a:gd name="connsiteY8" fmla="*/ 1103549 h 1103549"/>
                <a:gd name="connsiteX9" fmla="*/ 104758 w 2371788"/>
                <a:gd name="connsiteY9" fmla="*/ 1101005 h 1103549"/>
                <a:gd name="connsiteX10" fmla="*/ 35269 w 2371788"/>
                <a:gd name="connsiteY10" fmla="*/ 1060904 h 1103549"/>
                <a:gd name="connsiteX11" fmla="*/ 24093 w 2371788"/>
                <a:gd name="connsiteY11" fmla="*/ 1029500 h 1103549"/>
                <a:gd name="connsiteX12" fmla="*/ 0 w 2371788"/>
                <a:gd name="connsiteY12" fmla="*/ 856821 h 1103549"/>
                <a:gd name="connsiteX13" fmla="*/ 724292 w 2371788"/>
                <a:gd name="connsiteY13" fmla="*/ 67333 h 110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1788" h="1103549">
                  <a:moveTo>
                    <a:pt x="724292" y="67333"/>
                  </a:moveTo>
                  <a:cubicBezTo>
                    <a:pt x="866170" y="23976"/>
                    <a:pt x="1022157" y="0"/>
                    <a:pt x="1185894" y="0"/>
                  </a:cubicBezTo>
                  <a:cubicBezTo>
                    <a:pt x="1840845" y="0"/>
                    <a:pt x="2371788" y="383612"/>
                    <a:pt x="2371788" y="856821"/>
                  </a:cubicBezTo>
                  <a:lnTo>
                    <a:pt x="2361749" y="952686"/>
                  </a:lnTo>
                  <a:lnTo>
                    <a:pt x="2359685" y="948611"/>
                  </a:lnTo>
                  <a:cubicBezTo>
                    <a:pt x="2179657" y="641086"/>
                    <a:pt x="1758198" y="425304"/>
                    <a:pt x="1266985" y="425304"/>
                  </a:cubicBezTo>
                  <a:cubicBezTo>
                    <a:pt x="1103248" y="425304"/>
                    <a:pt x="947260" y="449280"/>
                    <a:pt x="805383" y="492637"/>
                  </a:cubicBezTo>
                  <a:cubicBezTo>
                    <a:pt x="486156" y="590192"/>
                    <a:pt x="238355" y="785866"/>
                    <a:pt x="134406" y="1027332"/>
                  </a:cubicBezTo>
                  <a:lnTo>
                    <a:pt x="110095" y="1103549"/>
                  </a:lnTo>
                  <a:lnTo>
                    <a:pt x="104758" y="1101005"/>
                  </a:lnTo>
                  <a:lnTo>
                    <a:pt x="35269" y="1060904"/>
                  </a:lnTo>
                  <a:lnTo>
                    <a:pt x="24093" y="1029500"/>
                  </a:lnTo>
                  <a:cubicBezTo>
                    <a:pt x="8296" y="973723"/>
                    <a:pt x="0" y="915972"/>
                    <a:pt x="0" y="856821"/>
                  </a:cubicBezTo>
                  <a:cubicBezTo>
                    <a:pt x="0" y="501914"/>
                    <a:pt x="298656" y="197406"/>
                    <a:pt x="724292" y="67333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34A0211-AE66-4CE3-B490-7F98E73FAED6}"/>
                </a:ext>
              </a:extLst>
            </p:cNvPr>
            <p:cNvSpPr/>
            <p:nvPr/>
          </p:nvSpPr>
          <p:spPr>
            <a:xfrm rot="21227200">
              <a:off x="2244312" y="2607621"/>
              <a:ext cx="1523868" cy="1334512"/>
            </a:xfrm>
            <a:custGeom>
              <a:avLst/>
              <a:gdLst>
                <a:gd name="connsiteX0" fmla="*/ 0 w 474912"/>
                <a:gd name="connsiteY0" fmla="*/ 266538 h 533076"/>
                <a:gd name="connsiteX1" fmla="*/ 237456 w 474912"/>
                <a:gd name="connsiteY1" fmla="*/ 0 h 533076"/>
                <a:gd name="connsiteX2" fmla="*/ 474912 w 474912"/>
                <a:gd name="connsiteY2" fmla="*/ 266538 h 533076"/>
                <a:gd name="connsiteX3" fmla="*/ 237456 w 474912"/>
                <a:gd name="connsiteY3" fmla="*/ 533076 h 533076"/>
                <a:gd name="connsiteX4" fmla="*/ 0 w 474912"/>
                <a:gd name="connsiteY4" fmla="*/ 266538 h 533076"/>
                <a:gd name="connsiteX0" fmla="*/ 0 w 1268662"/>
                <a:gd name="connsiteY0" fmla="*/ 291234 h 915762"/>
                <a:gd name="connsiteX1" fmla="*/ 237456 w 1268662"/>
                <a:gd name="connsiteY1" fmla="*/ 24696 h 915762"/>
                <a:gd name="connsiteX2" fmla="*/ 1268662 w 1268662"/>
                <a:gd name="connsiteY2" fmla="*/ 881784 h 915762"/>
                <a:gd name="connsiteX3" fmla="*/ 237456 w 1268662"/>
                <a:gd name="connsiteY3" fmla="*/ 557772 h 915762"/>
                <a:gd name="connsiteX4" fmla="*/ 0 w 1268662"/>
                <a:gd name="connsiteY4" fmla="*/ 291234 h 91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662" h="915762">
                  <a:moveTo>
                    <a:pt x="0" y="291234"/>
                  </a:moveTo>
                  <a:cubicBezTo>
                    <a:pt x="0" y="144029"/>
                    <a:pt x="26012" y="-73729"/>
                    <a:pt x="237456" y="24696"/>
                  </a:cubicBezTo>
                  <a:cubicBezTo>
                    <a:pt x="448900" y="123121"/>
                    <a:pt x="1268662" y="734579"/>
                    <a:pt x="1268662" y="881784"/>
                  </a:cubicBezTo>
                  <a:cubicBezTo>
                    <a:pt x="1268662" y="1028989"/>
                    <a:pt x="448900" y="656197"/>
                    <a:pt x="237456" y="557772"/>
                  </a:cubicBezTo>
                  <a:cubicBezTo>
                    <a:pt x="26012" y="459347"/>
                    <a:pt x="0" y="438439"/>
                    <a:pt x="0" y="2912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CFF84F4-AF63-49F2-B328-E2F7EA45CC30}"/>
                </a:ext>
              </a:extLst>
            </p:cNvPr>
            <p:cNvSpPr/>
            <p:nvPr/>
          </p:nvSpPr>
          <p:spPr>
            <a:xfrm rot="20479291">
              <a:off x="2286172" y="2518030"/>
              <a:ext cx="1165678" cy="882664"/>
            </a:xfrm>
            <a:custGeom>
              <a:avLst/>
              <a:gdLst>
                <a:gd name="connsiteX0" fmla="*/ 103906 w 1456870"/>
                <a:gd name="connsiteY0" fmla="*/ 402 h 833995"/>
                <a:gd name="connsiteX1" fmla="*/ 142878 w 1456870"/>
                <a:gd name="connsiteY1" fmla="*/ 6623 h 833995"/>
                <a:gd name="connsiteX2" fmla="*/ 1451986 w 1456870"/>
                <a:gd name="connsiteY2" fmla="*/ 754024 h 833995"/>
                <a:gd name="connsiteX3" fmla="*/ 425132 w 1456870"/>
                <a:gd name="connsiteY3" fmla="*/ 690903 h 833995"/>
                <a:gd name="connsiteX4" fmla="*/ 87056 w 1456870"/>
                <a:gd name="connsiteY4" fmla="*/ 430001 h 833995"/>
                <a:gd name="connsiteX5" fmla="*/ 103906 w 1456870"/>
                <a:gd name="connsiteY5" fmla="*/ 402 h 833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870" h="833995">
                  <a:moveTo>
                    <a:pt x="103906" y="402"/>
                  </a:moveTo>
                  <a:cubicBezTo>
                    <a:pt x="115697" y="1210"/>
                    <a:pt x="128660" y="3248"/>
                    <a:pt x="142878" y="6623"/>
                  </a:cubicBezTo>
                  <a:cubicBezTo>
                    <a:pt x="370367" y="60627"/>
                    <a:pt x="1374044" y="565065"/>
                    <a:pt x="1451986" y="754024"/>
                  </a:cubicBezTo>
                  <a:cubicBezTo>
                    <a:pt x="1529928" y="942983"/>
                    <a:pt x="652620" y="744907"/>
                    <a:pt x="425132" y="690903"/>
                  </a:cubicBezTo>
                  <a:cubicBezTo>
                    <a:pt x="197643" y="636899"/>
                    <a:pt x="164998" y="618960"/>
                    <a:pt x="87056" y="430001"/>
                  </a:cubicBezTo>
                  <a:cubicBezTo>
                    <a:pt x="13985" y="252852"/>
                    <a:pt x="-72956" y="-11717"/>
                    <a:pt x="103906" y="40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CC6376E-163F-479E-AA68-2359D859957D}"/>
                </a:ext>
              </a:extLst>
            </p:cNvPr>
            <p:cNvSpPr/>
            <p:nvPr/>
          </p:nvSpPr>
          <p:spPr>
            <a:xfrm rot="21183825">
              <a:off x="565720" y="2739939"/>
              <a:ext cx="2570825" cy="1162024"/>
            </a:xfrm>
            <a:custGeom>
              <a:avLst/>
              <a:gdLst>
                <a:gd name="connsiteX0" fmla="*/ 2204 w 2570825"/>
                <a:gd name="connsiteY0" fmla="*/ 0 h 1162024"/>
                <a:gd name="connsiteX1" fmla="*/ 51680 w 2570825"/>
                <a:gd name="connsiteY1" fmla="*/ 63157 h 1162024"/>
                <a:gd name="connsiteX2" fmla="*/ 730552 w 2570825"/>
                <a:gd name="connsiteY2" fmla="*/ 588339 h 1162024"/>
                <a:gd name="connsiteX3" fmla="*/ 851790 w 2570825"/>
                <a:gd name="connsiteY3" fmla="*/ 648821 h 1162024"/>
                <a:gd name="connsiteX4" fmla="*/ 912870 w 2570825"/>
                <a:gd name="connsiteY4" fmla="*/ 624835 h 1162024"/>
                <a:gd name="connsiteX5" fmla="*/ 1599617 w 2570825"/>
                <a:gd name="connsiteY5" fmla="*/ 532668 h 1162024"/>
                <a:gd name="connsiteX6" fmla="*/ 2570825 w 2570825"/>
                <a:gd name="connsiteY6" fmla="*/ 847346 h 1162024"/>
                <a:gd name="connsiteX7" fmla="*/ 1599617 w 2570825"/>
                <a:gd name="connsiteY7" fmla="*/ 1162024 h 1162024"/>
                <a:gd name="connsiteX8" fmla="*/ 1403885 w 2570825"/>
                <a:gd name="connsiteY8" fmla="*/ 1155631 h 1162024"/>
                <a:gd name="connsiteX9" fmla="*/ 1337745 w 2570825"/>
                <a:gd name="connsiteY9" fmla="*/ 1148979 h 1162024"/>
                <a:gd name="connsiteX10" fmla="*/ 1334152 w 2570825"/>
                <a:gd name="connsiteY10" fmla="*/ 1149018 h 1162024"/>
                <a:gd name="connsiteX11" fmla="*/ 1259208 w 2570825"/>
                <a:gd name="connsiteY11" fmla="*/ 1141080 h 1162024"/>
                <a:gd name="connsiteX12" fmla="*/ 1221579 w 2570825"/>
                <a:gd name="connsiteY12" fmla="*/ 1137295 h 1162024"/>
                <a:gd name="connsiteX13" fmla="*/ 1218708 w 2570825"/>
                <a:gd name="connsiteY13" fmla="*/ 1136790 h 1162024"/>
                <a:gd name="connsiteX14" fmla="*/ 1167184 w 2570825"/>
                <a:gd name="connsiteY14" fmla="*/ 1131333 h 1162024"/>
                <a:gd name="connsiteX15" fmla="*/ 1087987 w 2570825"/>
                <a:gd name="connsiteY15" fmla="*/ 1113801 h 1162024"/>
                <a:gd name="connsiteX16" fmla="*/ 1056606 w 2570825"/>
                <a:gd name="connsiteY16" fmla="*/ 1108282 h 1162024"/>
                <a:gd name="connsiteX17" fmla="*/ 1025530 w 2570825"/>
                <a:gd name="connsiteY17" fmla="*/ 1099974 h 1162024"/>
                <a:gd name="connsiteX18" fmla="*/ 996890 w 2570825"/>
                <a:gd name="connsiteY18" fmla="*/ 1093634 h 1162024"/>
                <a:gd name="connsiteX19" fmla="*/ 978918 w 2570825"/>
                <a:gd name="connsiteY19" fmla="*/ 1087514 h 1162024"/>
                <a:gd name="connsiteX20" fmla="*/ 912870 w 2570825"/>
                <a:gd name="connsiteY20" fmla="*/ 1069857 h 1162024"/>
                <a:gd name="connsiteX21" fmla="*/ 794276 w 2570825"/>
                <a:gd name="connsiteY21" fmla="*/ 1023285 h 1162024"/>
                <a:gd name="connsiteX22" fmla="*/ 771476 w 2570825"/>
                <a:gd name="connsiteY22" fmla="*/ 1009675 h 1162024"/>
                <a:gd name="connsiteX23" fmla="*/ 648844 w 2570825"/>
                <a:gd name="connsiteY23" fmla="*/ 951643 h 1162024"/>
                <a:gd name="connsiteX24" fmla="*/ 0 w 2570825"/>
                <a:gd name="connsiteY24" fmla="*/ 53780 h 11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70825" h="1162024">
                  <a:moveTo>
                    <a:pt x="2204" y="0"/>
                  </a:moveTo>
                  <a:lnTo>
                    <a:pt x="51680" y="63157"/>
                  </a:lnTo>
                  <a:cubicBezTo>
                    <a:pt x="213906" y="253858"/>
                    <a:pt x="447406" y="437393"/>
                    <a:pt x="730552" y="588339"/>
                  </a:cubicBezTo>
                  <a:lnTo>
                    <a:pt x="851790" y="648821"/>
                  </a:lnTo>
                  <a:lnTo>
                    <a:pt x="912870" y="624835"/>
                  </a:lnTo>
                  <a:cubicBezTo>
                    <a:pt x="1088624" y="567889"/>
                    <a:pt x="1331426" y="532668"/>
                    <a:pt x="1599617" y="532668"/>
                  </a:cubicBezTo>
                  <a:cubicBezTo>
                    <a:pt x="2136000" y="532668"/>
                    <a:pt x="2570825" y="673554"/>
                    <a:pt x="2570825" y="847346"/>
                  </a:cubicBezTo>
                  <a:cubicBezTo>
                    <a:pt x="2570825" y="1021138"/>
                    <a:pt x="2136000" y="1162024"/>
                    <a:pt x="1599617" y="1162024"/>
                  </a:cubicBezTo>
                  <a:cubicBezTo>
                    <a:pt x="1532569" y="1162024"/>
                    <a:pt x="1467108" y="1159823"/>
                    <a:pt x="1403885" y="1155631"/>
                  </a:cubicBezTo>
                  <a:lnTo>
                    <a:pt x="1337745" y="1148979"/>
                  </a:lnTo>
                  <a:lnTo>
                    <a:pt x="1334152" y="1149018"/>
                  </a:lnTo>
                  <a:lnTo>
                    <a:pt x="1259208" y="1141080"/>
                  </a:lnTo>
                  <a:lnTo>
                    <a:pt x="1221579" y="1137295"/>
                  </a:lnTo>
                  <a:lnTo>
                    <a:pt x="1218708" y="1136790"/>
                  </a:lnTo>
                  <a:lnTo>
                    <a:pt x="1167184" y="1131333"/>
                  </a:lnTo>
                  <a:lnTo>
                    <a:pt x="1087987" y="1113801"/>
                  </a:lnTo>
                  <a:lnTo>
                    <a:pt x="1056606" y="1108282"/>
                  </a:lnTo>
                  <a:lnTo>
                    <a:pt x="1025530" y="1099974"/>
                  </a:lnTo>
                  <a:lnTo>
                    <a:pt x="996890" y="1093634"/>
                  </a:lnTo>
                  <a:lnTo>
                    <a:pt x="978918" y="1087514"/>
                  </a:lnTo>
                  <a:lnTo>
                    <a:pt x="912870" y="1069857"/>
                  </a:lnTo>
                  <a:cubicBezTo>
                    <a:pt x="868931" y="1055621"/>
                    <a:pt x="829183" y="1040026"/>
                    <a:pt x="794276" y="1023285"/>
                  </a:cubicBezTo>
                  <a:lnTo>
                    <a:pt x="771476" y="1009675"/>
                  </a:lnTo>
                  <a:lnTo>
                    <a:pt x="648844" y="951643"/>
                  </a:lnTo>
                  <a:cubicBezTo>
                    <a:pt x="256195" y="736114"/>
                    <a:pt x="7857" y="385951"/>
                    <a:pt x="0" y="537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97DDEDE-F529-43E0-9B36-D00620E50D0C}"/>
                </a:ext>
              </a:extLst>
            </p:cNvPr>
            <p:cNvSpPr/>
            <p:nvPr/>
          </p:nvSpPr>
          <p:spPr>
            <a:xfrm rot="1800000">
              <a:off x="1948572" y="2149236"/>
              <a:ext cx="940390" cy="1179422"/>
            </a:xfrm>
            <a:custGeom>
              <a:avLst/>
              <a:gdLst>
                <a:gd name="connsiteX0" fmla="*/ 0 w 999433"/>
                <a:gd name="connsiteY0" fmla="*/ 277642 h 1181100"/>
                <a:gd name="connsiteX1" fmla="*/ 277642 w 999433"/>
                <a:gd name="connsiteY1" fmla="*/ 0 h 1181100"/>
                <a:gd name="connsiteX2" fmla="*/ 721791 w 999433"/>
                <a:gd name="connsiteY2" fmla="*/ 0 h 1181100"/>
                <a:gd name="connsiteX3" fmla="*/ 999433 w 999433"/>
                <a:gd name="connsiteY3" fmla="*/ 277642 h 1181100"/>
                <a:gd name="connsiteX4" fmla="*/ 999433 w 999433"/>
                <a:gd name="connsiteY4" fmla="*/ 903458 h 1181100"/>
                <a:gd name="connsiteX5" fmla="*/ 721791 w 999433"/>
                <a:gd name="connsiteY5" fmla="*/ 1181100 h 1181100"/>
                <a:gd name="connsiteX6" fmla="*/ 277642 w 999433"/>
                <a:gd name="connsiteY6" fmla="*/ 1181100 h 1181100"/>
                <a:gd name="connsiteX7" fmla="*/ 0 w 999433"/>
                <a:gd name="connsiteY7" fmla="*/ 903458 h 1181100"/>
                <a:gd name="connsiteX8" fmla="*/ 0 w 999433"/>
                <a:gd name="connsiteY8" fmla="*/ 277642 h 1181100"/>
                <a:gd name="connsiteX0" fmla="*/ 244063 w 1243496"/>
                <a:gd name="connsiteY0" fmla="*/ 277642 h 1199570"/>
                <a:gd name="connsiteX1" fmla="*/ 521705 w 1243496"/>
                <a:gd name="connsiteY1" fmla="*/ 0 h 1199570"/>
                <a:gd name="connsiteX2" fmla="*/ 965854 w 1243496"/>
                <a:gd name="connsiteY2" fmla="*/ 0 h 1199570"/>
                <a:gd name="connsiteX3" fmla="*/ 1243496 w 1243496"/>
                <a:gd name="connsiteY3" fmla="*/ 277642 h 1199570"/>
                <a:gd name="connsiteX4" fmla="*/ 1243496 w 1243496"/>
                <a:gd name="connsiteY4" fmla="*/ 903458 h 1199570"/>
                <a:gd name="connsiteX5" fmla="*/ 965854 w 1243496"/>
                <a:gd name="connsiteY5" fmla="*/ 1181100 h 1199570"/>
                <a:gd name="connsiteX6" fmla="*/ 521705 w 1243496"/>
                <a:gd name="connsiteY6" fmla="*/ 1181100 h 1199570"/>
                <a:gd name="connsiteX7" fmla="*/ 0 w 1243496"/>
                <a:gd name="connsiteY7" fmla="*/ 1103028 h 1199570"/>
                <a:gd name="connsiteX8" fmla="*/ 244063 w 1243496"/>
                <a:gd name="connsiteY8" fmla="*/ 277642 h 119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496" h="1199570">
                  <a:moveTo>
                    <a:pt x="244063" y="277642"/>
                  </a:moveTo>
                  <a:cubicBezTo>
                    <a:pt x="244063" y="124305"/>
                    <a:pt x="368368" y="0"/>
                    <a:pt x="521705" y="0"/>
                  </a:cubicBezTo>
                  <a:lnTo>
                    <a:pt x="965854" y="0"/>
                  </a:lnTo>
                  <a:cubicBezTo>
                    <a:pt x="1119191" y="0"/>
                    <a:pt x="1243496" y="124305"/>
                    <a:pt x="1243496" y="277642"/>
                  </a:cubicBezTo>
                  <a:lnTo>
                    <a:pt x="1243496" y="903458"/>
                  </a:lnTo>
                  <a:cubicBezTo>
                    <a:pt x="1243496" y="1056795"/>
                    <a:pt x="1119191" y="1181100"/>
                    <a:pt x="965854" y="1181100"/>
                  </a:cubicBezTo>
                  <a:lnTo>
                    <a:pt x="521705" y="1181100"/>
                  </a:lnTo>
                  <a:cubicBezTo>
                    <a:pt x="368368" y="1181100"/>
                    <a:pt x="0" y="1256365"/>
                    <a:pt x="0" y="1103028"/>
                  </a:cubicBezTo>
                  <a:cubicBezTo>
                    <a:pt x="0" y="894423"/>
                    <a:pt x="244063" y="486247"/>
                    <a:pt x="244063" y="2776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8FD2DB11-EFDA-4337-B6DC-CACAD1E49357}"/>
                </a:ext>
              </a:extLst>
            </p:cNvPr>
            <p:cNvSpPr/>
            <p:nvPr/>
          </p:nvSpPr>
          <p:spPr>
            <a:xfrm rot="19146348">
              <a:off x="541895" y="909063"/>
              <a:ext cx="1474865" cy="1825754"/>
            </a:xfrm>
            <a:custGeom>
              <a:avLst/>
              <a:gdLst>
                <a:gd name="connsiteX0" fmla="*/ 1084067 w 1474865"/>
                <a:gd name="connsiteY0" fmla="*/ 185143 h 1825754"/>
                <a:gd name="connsiteX1" fmla="*/ 1309274 w 1474865"/>
                <a:gd name="connsiteY1" fmla="*/ 527045 h 1825754"/>
                <a:gd name="connsiteX2" fmla="*/ 1340059 w 1474865"/>
                <a:gd name="connsiteY2" fmla="*/ 793601 h 1825754"/>
                <a:gd name="connsiteX3" fmla="*/ 1318723 w 1474865"/>
                <a:gd name="connsiteY3" fmla="*/ 906760 h 1825754"/>
                <a:gd name="connsiteX4" fmla="*/ 1319835 w 1474865"/>
                <a:gd name="connsiteY4" fmla="*/ 906634 h 1825754"/>
                <a:gd name="connsiteX5" fmla="*/ 1257474 w 1474865"/>
                <a:gd name="connsiteY5" fmla="*/ 1132872 h 1825754"/>
                <a:gd name="connsiteX6" fmla="*/ 1236876 w 1474865"/>
                <a:gd name="connsiteY6" fmla="*/ 1364073 h 1825754"/>
                <a:gd name="connsiteX7" fmla="*/ 1265006 w 1474865"/>
                <a:gd name="connsiteY7" fmla="*/ 1413368 h 1825754"/>
                <a:gd name="connsiteX8" fmla="*/ 1460154 w 1474865"/>
                <a:gd name="connsiteY8" fmla="*/ 1622802 h 1825754"/>
                <a:gd name="connsiteX9" fmla="*/ 1385395 w 1474865"/>
                <a:gd name="connsiteY9" fmla="*/ 1649095 h 1825754"/>
                <a:gd name="connsiteX10" fmla="*/ 1474865 w 1474865"/>
                <a:gd name="connsiteY10" fmla="*/ 1732497 h 1825754"/>
                <a:gd name="connsiteX11" fmla="*/ 1330777 w 1474865"/>
                <a:gd name="connsiteY11" fmla="*/ 1762262 h 1825754"/>
                <a:gd name="connsiteX12" fmla="*/ 1296382 w 1474865"/>
                <a:gd name="connsiteY12" fmla="*/ 1753680 h 1825754"/>
                <a:gd name="connsiteX13" fmla="*/ 1319835 w 1474865"/>
                <a:gd name="connsiteY13" fmla="*/ 1825753 h 1825754"/>
                <a:gd name="connsiteX14" fmla="*/ 1319835 w 1474865"/>
                <a:gd name="connsiteY14" fmla="*/ 1825754 h 1825754"/>
                <a:gd name="connsiteX15" fmla="*/ 1160198 w 1474865"/>
                <a:gd name="connsiteY15" fmla="*/ 1789640 h 1825754"/>
                <a:gd name="connsiteX16" fmla="*/ 1094497 w 1474865"/>
                <a:gd name="connsiteY16" fmla="*/ 1749680 h 1825754"/>
                <a:gd name="connsiteX17" fmla="*/ 1112415 w 1474865"/>
                <a:gd name="connsiteY17" fmla="*/ 1792699 h 1825754"/>
                <a:gd name="connsiteX18" fmla="*/ 984791 w 1474865"/>
                <a:gd name="connsiteY18" fmla="*/ 1764510 h 1825754"/>
                <a:gd name="connsiteX19" fmla="*/ 948160 w 1474865"/>
                <a:gd name="connsiteY19" fmla="*/ 1736077 h 1825754"/>
                <a:gd name="connsiteX20" fmla="*/ 951959 w 1474865"/>
                <a:gd name="connsiteY20" fmla="*/ 1754070 h 1825754"/>
                <a:gd name="connsiteX21" fmla="*/ 741993 w 1474865"/>
                <a:gd name="connsiteY21" fmla="*/ 1465812 h 1825754"/>
                <a:gd name="connsiteX22" fmla="*/ 761852 w 1474865"/>
                <a:gd name="connsiteY22" fmla="*/ 1356188 h 1825754"/>
                <a:gd name="connsiteX23" fmla="*/ 770743 w 1474865"/>
                <a:gd name="connsiteY23" fmla="*/ 1340035 h 1825754"/>
                <a:gd name="connsiteX24" fmla="*/ 746329 w 1474865"/>
                <a:gd name="connsiteY24" fmla="*/ 1342938 h 1825754"/>
                <a:gd name="connsiteX25" fmla="*/ 33199 w 1474865"/>
                <a:gd name="connsiteY25" fmla="*/ 815968 h 1825754"/>
                <a:gd name="connsiteX26" fmla="*/ 463333 w 1474865"/>
                <a:gd name="connsiteY26" fmla="*/ 15869 h 1825754"/>
                <a:gd name="connsiteX27" fmla="*/ 1084067 w 1474865"/>
                <a:gd name="connsiteY27" fmla="*/ 185143 h 182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74865" h="1825754">
                  <a:moveTo>
                    <a:pt x="1084067" y="185143"/>
                  </a:moveTo>
                  <a:cubicBezTo>
                    <a:pt x="1186044" y="274207"/>
                    <a:pt x="1266216" y="391258"/>
                    <a:pt x="1309274" y="527045"/>
                  </a:cubicBezTo>
                  <a:cubicBezTo>
                    <a:pt x="1337980" y="617570"/>
                    <a:pt x="1347473" y="707851"/>
                    <a:pt x="1340059" y="793601"/>
                  </a:cubicBezTo>
                  <a:lnTo>
                    <a:pt x="1318723" y="906760"/>
                  </a:lnTo>
                  <a:lnTo>
                    <a:pt x="1319835" y="906634"/>
                  </a:lnTo>
                  <a:cubicBezTo>
                    <a:pt x="1292119" y="980079"/>
                    <a:pt x="1271332" y="1055885"/>
                    <a:pt x="1257474" y="1132872"/>
                  </a:cubicBezTo>
                  <a:lnTo>
                    <a:pt x="1236876" y="1364073"/>
                  </a:lnTo>
                  <a:lnTo>
                    <a:pt x="1265006" y="1413368"/>
                  </a:lnTo>
                  <a:cubicBezTo>
                    <a:pt x="1318962" y="1493043"/>
                    <a:pt x="1385103" y="1564467"/>
                    <a:pt x="1460154" y="1622802"/>
                  </a:cubicBezTo>
                  <a:lnTo>
                    <a:pt x="1385395" y="1649095"/>
                  </a:lnTo>
                  <a:lnTo>
                    <a:pt x="1474865" y="1732497"/>
                  </a:lnTo>
                  <a:cubicBezTo>
                    <a:pt x="1433154" y="1760744"/>
                    <a:pt x="1382797" y="1769846"/>
                    <a:pt x="1330777" y="1762262"/>
                  </a:cubicBezTo>
                  <a:lnTo>
                    <a:pt x="1296382" y="1753680"/>
                  </a:lnTo>
                  <a:lnTo>
                    <a:pt x="1319835" y="1825753"/>
                  </a:lnTo>
                  <a:lnTo>
                    <a:pt x="1319835" y="1825754"/>
                  </a:lnTo>
                  <a:cubicBezTo>
                    <a:pt x="1263209" y="1825754"/>
                    <a:pt x="1209264" y="1812894"/>
                    <a:pt x="1160198" y="1789640"/>
                  </a:cubicBezTo>
                  <a:lnTo>
                    <a:pt x="1094497" y="1749680"/>
                  </a:lnTo>
                  <a:lnTo>
                    <a:pt x="1112415" y="1792699"/>
                  </a:lnTo>
                  <a:cubicBezTo>
                    <a:pt x="1068011" y="1799918"/>
                    <a:pt x="1023903" y="1789048"/>
                    <a:pt x="984791" y="1764510"/>
                  </a:cubicBezTo>
                  <a:lnTo>
                    <a:pt x="948160" y="1736077"/>
                  </a:lnTo>
                  <a:lnTo>
                    <a:pt x="951959" y="1754070"/>
                  </a:lnTo>
                  <a:cubicBezTo>
                    <a:pt x="832034" y="1751025"/>
                    <a:pt x="738029" y="1621968"/>
                    <a:pt x="741993" y="1465812"/>
                  </a:cubicBezTo>
                  <a:cubicBezTo>
                    <a:pt x="742985" y="1426773"/>
                    <a:pt x="750005" y="1389736"/>
                    <a:pt x="761852" y="1356188"/>
                  </a:cubicBezTo>
                  <a:lnTo>
                    <a:pt x="770743" y="1340035"/>
                  </a:lnTo>
                  <a:lnTo>
                    <a:pt x="746329" y="1342938"/>
                  </a:lnTo>
                  <a:cubicBezTo>
                    <a:pt x="436200" y="1347631"/>
                    <a:pt x="133668" y="1132805"/>
                    <a:pt x="33199" y="815968"/>
                  </a:cubicBezTo>
                  <a:cubicBezTo>
                    <a:pt x="-81623" y="453870"/>
                    <a:pt x="110955" y="95653"/>
                    <a:pt x="463333" y="15869"/>
                  </a:cubicBezTo>
                  <a:cubicBezTo>
                    <a:pt x="683570" y="-33996"/>
                    <a:pt x="914104" y="36703"/>
                    <a:pt x="1084067" y="185143"/>
                  </a:cubicBezTo>
                  <a:close/>
                </a:path>
              </a:pathLst>
            </a:custGeom>
            <a:gradFill>
              <a:gsLst>
                <a:gs pos="31000">
                  <a:srgbClr val="002060"/>
                </a:gs>
                <a:gs pos="69000">
                  <a:schemeClr val="accent2">
                    <a:lumMod val="75000"/>
                  </a:schemeClr>
                </a:gs>
              </a:gsLst>
              <a:lin ang="48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C3AE7BF1-F93B-4C74-9176-77D12C619C60}"/>
                </a:ext>
              </a:extLst>
            </p:cNvPr>
            <p:cNvSpPr/>
            <p:nvPr/>
          </p:nvSpPr>
          <p:spPr>
            <a:xfrm rot="5400000">
              <a:off x="2746487" y="2617066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0DA951AB-7CF2-4A35-B6F0-70D328468E10}"/>
                </a:ext>
              </a:extLst>
            </p:cNvPr>
            <p:cNvSpPr/>
            <p:nvPr/>
          </p:nvSpPr>
          <p:spPr>
            <a:xfrm rot="5400000">
              <a:off x="2879837" y="2725017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3C07BF2C-F830-423D-9B71-58DACCFAEAD4}"/>
                </a:ext>
              </a:extLst>
            </p:cNvPr>
            <p:cNvSpPr/>
            <p:nvPr/>
          </p:nvSpPr>
          <p:spPr>
            <a:xfrm rot="5400000">
              <a:off x="2809987" y="2813918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6">
              <a:extLst>
                <a:ext uri="{FF2B5EF4-FFF2-40B4-BE49-F238E27FC236}">
                  <a16:creationId xmlns:a16="http://schemas.microsoft.com/office/drawing/2014/main" id="{BFDBBAC6-426A-46C7-98FD-BCACEEC3E6EE}"/>
                </a:ext>
              </a:extLst>
            </p:cNvPr>
            <p:cNvSpPr/>
            <p:nvPr/>
          </p:nvSpPr>
          <p:spPr>
            <a:xfrm rot="1800000">
              <a:off x="1948572" y="2149236"/>
              <a:ext cx="940390" cy="1179422"/>
            </a:xfrm>
            <a:custGeom>
              <a:avLst/>
              <a:gdLst>
                <a:gd name="connsiteX0" fmla="*/ 0 w 999433"/>
                <a:gd name="connsiteY0" fmla="*/ 277642 h 1181100"/>
                <a:gd name="connsiteX1" fmla="*/ 277642 w 999433"/>
                <a:gd name="connsiteY1" fmla="*/ 0 h 1181100"/>
                <a:gd name="connsiteX2" fmla="*/ 721791 w 999433"/>
                <a:gd name="connsiteY2" fmla="*/ 0 h 1181100"/>
                <a:gd name="connsiteX3" fmla="*/ 999433 w 999433"/>
                <a:gd name="connsiteY3" fmla="*/ 277642 h 1181100"/>
                <a:gd name="connsiteX4" fmla="*/ 999433 w 999433"/>
                <a:gd name="connsiteY4" fmla="*/ 903458 h 1181100"/>
                <a:gd name="connsiteX5" fmla="*/ 721791 w 999433"/>
                <a:gd name="connsiteY5" fmla="*/ 1181100 h 1181100"/>
                <a:gd name="connsiteX6" fmla="*/ 277642 w 999433"/>
                <a:gd name="connsiteY6" fmla="*/ 1181100 h 1181100"/>
                <a:gd name="connsiteX7" fmla="*/ 0 w 999433"/>
                <a:gd name="connsiteY7" fmla="*/ 903458 h 1181100"/>
                <a:gd name="connsiteX8" fmla="*/ 0 w 999433"/>
                <a:gd name="connsiteY8" fmla="*/ 277642 h 1181100"/>
                <a:gd name="connsiteX0" fmla="*/ 244063 w 1243496"/>
                <a:gd name="connsiteY0" fmla="*/ 277642 h 1199570"/>
                <a:gd name="connsiteX1" fmla="*/ 521705 w 1243496"/>
                <a:gd name="connsiteY1" fmla="*/ 0 h 1199570"/>
                <a:gd name="connsiteX2" fmla="*/ 965854 w 1243496"/>
                <a:gd name="connsiteY2" fmla="*/ 0 h 1199570"/>
                <a:gd name="connsiteX3" fmla="*/ 1243496 w 1243496"/>
                <a:gd name="connsiteY3" fmla="*/ 277642 h 1199570"/>
                <a:gd name="connsiteX4" fmla="*/ 1243496 w 1243496"/>
                <a:gd name="connsiteY4" fmla="*/ 903458 h 1199570"/>
                <a:gd name="connsiteX5" fmla="*/ 965854 w 1243496"/>
                <a:gd name="connsiteY5" fmla="*/ 1181100 h 1199570"/>
                <a:gd name="connsiteX6" fmla="*/ 521705 w 1243496"/>
                <a:gd name="connsiteY6" fmla="*/ 1181100 h 1199570"/>
                <a:gd name="connsiteX7" fmla="*/ 0 w 1243496"/>
                <a:gd name="connsiteY7" fmla="*/ 1103028 h 1199570"/>
                <a:gd name="connsiteX8" fmla="*/ 244063 w 1243496"/>
                <a:gd name="connsiteY8" fmla="*/ 277642 h 119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496" h="1199570">
                  <a:moveTo>
                    <a:pt x="244063" y="277642"/>
                  </a:moveTo>
                  <a:cubicBezTo>
                    <a:pt x="244063" y="124305"/>
                    <a:pt x="368368" y="0"/>
                    <a:pt x="521705" y="0"/>
                  </a:cubicBezTo>
                  <a:lnTo>
                    <a:pt x="965854" y="0"/>
                  </a:lnTo>
                  <a:cubicBezTo>
                    <a:pt x="1119191" y="0"/>
                    <a:pt x="1243496" y="124305"/>
                    <a:pt x="1243496" y="277642"/>
                  </a:cubicBezTo>
                  <a:lnTo>
                    <a:pt x="1243496" y="903458"/>
                  </a:lnTo>
                  <a:cubicBezTo>
                    <a:pt x="1243496" y="1056795"/>
                    <a:pt x="1119191" y="1181100"/>
                    <a:pt x="965854" y="1181100"/>
                  </a:cubicBezTo>
                  <a:lnTo>
                    <a:pt x="521705" y="1181100"/>
                  </a:lnTo>
                  <a:cubicBezTo>
                    <a:pt x="368368" y="1181100"/>
                    <a:pt x="0" y="1256365"/>
                    <a:pt x="0" y="1103028"/>
                  </a:cubicBezTo>
                  <a:cubicBezTo>
                    <a:pt x="0" y="894423"/>
                    <a:pt x="244063" y="486247"/>
                    <a:pt x="244063" y="2776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52B9101-70EC-4E1B-BF4B-5696E33D59B3}"/>
                </a:ext>
              </a:extLst>
            </p:cNvPr>
            <p:cNvSpPr/>
            <p:nvPr/>
          </p:nvSpPr>
          <p:spPr>
            <a:xfrm rot="900000">
              <a:off x="585650" y="2580181"/>
              <a:ext cx="2251654" cy="926659"/>
            </a:xfrm>
            <a:custGeom>
              <a:avLst/>
              <a:gdLst>
                <a:gd name="connsiteX0" fmla="*/ 695288 w 2251654"/>
                <a:gd name="connsiteY0" fmla="*/ 67333 h 926659"/>
                <a:gd name="connsiteX1" fmla="*/ 1156890 w 2251654"/>
                <a:gd name="connsiteY1" fmla="*/ 0 h 926659"/>
                <a:gd name="connsiteX2" fmla="*/ 2249590 w 2251654"/>
                <a:gd name="connsiteY2" fmla="*/ 523307 h 926659"/>
                <a:gd name="connsiteX3" fmla="*/ 2251654 w 2251654"/>
                <a:gd name="connsiteY3" fmla="*/ 527382 h 926659"/>
                <a:gd name="connsiteX4" fmla="*/ 2248029 w 2251654"/>
                <a:gd name="connsiteY4" fmla="*/ 562002 h 926659"/>
                <a:gd name="connsiteX5" fmla="*/ 2208378 w 2251654"/>
                <a:gd name="connsiteY5" fmla="*/ 686310 h 926659"/>
                <a:gd name="connsiteX6" fmla="*/ 2184941 w 2251654"/>
                <a:gd name="connsiteY6" fmla="*/ 732574 h 926659"/>
                <a:gd name="connsiteX7" fmla="*/ 2063187 w 2251654"/>
                <a:gd name="connsiteY7" fmla="*/ 780326 h 926659"/>
                <a:gd name="connsiteX8" fmla="*/ 1149811 w 2251654"/>
                <a:gd name="connsiteY8" fmla="*/ 926659 h 926659"/>
                <a:gd name="connsiteX9" fmla="*/ 110672 w 2251654"/>
                <a:gd name="connsiteY9" fmla="*/ 731002 h 926659"/>
                <a:gd name="connsiteX10" fmla="*/ 0 w 2251654"/>
                <a:gd name="connsiteY10" fmla="*/ 678245 h 926659"/>
                <a:gd name="connsiteX11" fmla="*/ 24311 w 2251654"/>
                <a:gd name="connsiteY11" fmla="*/ 602028 h 926659"/>
                <a:gd name="connsiteX12" fmla="*/ 695288 w 2251654"/>
                <a:gd name="connsiteY12" fmla="*/ 67333 h 92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1654" h="926659">
                  <a:moveTo>
                    <a:pt x="695288" y="67333"/>
                  </a:moveTo>
                  <a:cubicBezTo>
                    <a:pt x="837165" y="23976"/>
                    <a:pt x="993153" y="0"/>
                    <a:pt x="1156890" y="0"/>
                  </a:cubicBezTo>
                  <a:cubicBezTo>
                    <a:pt x="1648103" y="0"/>
                    <a:pt x="2069562" y="215782"/>
                    <a:pt x="2249590" y="523307"/>
                  </a:cubicBezTo>
                  <a:lnTo>
                    <a:pt x="2251654" y="527382"/>
                  </a:lnTo>
                  <a:lnTo>
                    <a:pt x="2248029" y="562002"/>
                  </a:lnTo>
                  <a:cubicBezTo>
                    <a:pt x="2239031" y="604548"/>
                    <a:pt x="2225703" y="646065"/>
                    <a:pt x="2208378" y="686310"/>
                  </a:cubicBezTo>
                  <a:lnTo>
                    <a:pt x="2184941" y="732574"/>
                  </a:lnTo>
                  <a:lnTo>
                    <a:pt x="2063187" y="780326"/>
                  </a:lnTo>
                  <a:cubicBezTo>
                    <a:pt x="1802459" y="872713"/>
                    <a:pt x="1488146" y="926658"/>
                    <a:pt x="1149811" y="926659"/>
                  </a:cubicBezTo>
                  <a:cubicBezTo>
                    <a:pt x="755087" y="926658"/>
                    <a:pt x="393060" y="853232"/>
                    <a:pt x="110672" y="731002"/>
                  </a:cubicBezTo>
                  <a:lnTo>
                    <a:pt x="0" y="678245"/>
                  </a:lnTo>
                  <a:lnTo>
                    <a:pt x="24311" y="602028"/>
                  </a:lnTo>
                  <a:cubicBezTo>
                    <a:pt x="128260" y="360562"/>
                    <a:pt x="376061" y="164888"/>
                    <a:pt x="695288" y="6733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31FE9AD-7C7A-44D3-9EC4-69F418EB6466}"/>
                </a:ext>
              </a:extLst>
            </p:cNvPr>
            <p:cNvGrpSpPr/>
            <p:nvPr/>
          </p:nvGrpSpPr>
          <p:grpSpPr>
            <a:xfrm>
              <a:off x="565297" y="2017765"/>
              <a:ext cx="769132" cy="1157546"/>
              <a:chOff x="1403497" y="2541640"/>
              <a:chExt cx="769132" cy="115754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3C44CE6-7257-4FE6-8647-325CA620C870}"/>
                  </a:ext>
                </a:extLst>
              </p:cNvPr>
              <p:cNvSpPr/>
              <p:nvPr/>
            </p:nvSpPr>
            <p:spPr>
              <a:xfrm rot="900000">
                <a:off x="1403497" y="2541640"/>
                <a:ext cx="769132" cy="1157487"/>
              </a:xfrm>
              <a:custGeom>
                <a:avLst/>
                <a:gdLst>
                  <a:gd name="connsiteX0" fmla="*/ 702917 w 769132"/>
                  <a:gd name="connsiteY0" fmla="*/ 0 h 1157487"/>
                  <a:gd name="connsiteX1" fmla="*/ 748171 w 769132"/>
                  <a:gd name="connsiteY1" fmla="*/ 150528 h 1157487"/>
                  <a:gd name="connsiteX2" fmla="*/ 725221 w 769132"/>
                  <a:gd name="connsiteY2" fmla="*/ 668090 h 1157487"/>
                  <a:gd name="connsiteX3" fmla="*/ 472758 w 769132"/>
                  <a:gd name="connsiteY3" fmla="*/ 1120483 h 1157487"/>
                  <a:gd name="connsiteX4" fmla="*/ 431026 w 769132"/>
                  <a:gd name="connsiteY4" fmla="*/ 1157487 h 1157487"/>
                  <a:gd name="connsiteX5" fmla="*/ 220766 w 769132"/>
                  <a:gd name="connsiteY5" fmla="*/ 1081067 h 1157487"/>
                  <a:gd name="connsiteX6" fmla="*/ 110094 w 769132"/>
                  <a:gd name="connsiteY6" fmla="*/ 1028310 h 1157487"/>
                  <a:gd name="connsiteX7" fmla="*/ 110094 w 769132"/>
                  <a:gd name="connsiteY7" fmla="*/ 1028309 h 1157487"/>
                  <a:gd name="connsiteX8" fmla="*/ 104758 w 769132"/>
                  <a:gd name="connsiteY8" fmla="*/ 1025766 h 1157487"/>
                  <a:gd name="connsiteX9" fmla="*/ 35269 w 769132"/>
                  <a:gd name="connsiteY9" fmla="*/ 985665 h 1157487"/>
                  <a:gd name="connsiteX10" fmla="*/ 24093 w 769132"/>
                  <a:gd name="connsiteY10" fmla="*/ 954261 h 1157487"/>
                  <a:gd name="connsiteX11" fmla="*/ 0 w 769132"/>
                  <a:gd name="connsiteY11" fmla="*/ 781582 h 1157487"/>
                  <a:gd name="connsiteX12" fmla="*/ 570966 w 769132"/>
                  <a:gd name="connsiteY12" fmla="*/ 48806 h 115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9132" h="1157487">
                    <a:moveTo>
                      <a:pt x="702917" y="0"/>
                    </a:moveTo>
                    <a:lnTo>
                      <a:pt x="748171" y="150528"/>
                    </a:lnTo>
                    <a:cubicBezTo>
                      <a:pt x="781313" y="309540"/>
                      <a:pt x="776230" y="488443"/>
                      <a:pt x="725221" y="668090"/>
                    </a:cubicBezTo>
                    <a:cubicBezTo>
                      <a:pt x="674211" y="847737"/>
                      <a:pt x="584518" y="1002616"/>
                      <a:pt x="472758" y="1120483"/>
                    </a:cubicBezTo>
                    <a:lnTo>
                      <a:pt x="431026" y="1157487"/>
                    </a:lnTo>
                    <a:lnTo>
                      <a:pt x="220766" y="1081067"/>
                    </a:lnTo>
                    <a:lnTo>
                      <a:pt x="110094" y="1028310"/>
                    </a:lnTo>
                    <a:lnTo>
                      <a:pt x="110094" y="1028309"/>
                    </a:lnTo>
                    <a:lnTo>
                      <a:pt x="104758" y="1025766"/>
                    </a:lnTo>
                    <a:lnTo>
                      <a:pt x="35269" y="985665"/>
                    </a:lnTo>
                    <a:lnTo>
                      <a:pt x="24093" y="954261"/>
                    </a:lnTo>
                    <a:cubicBezTo>
                      <a:pt x="8296" y="898484"/>
                      <a:pt x="0" y="840733"/>
                      <a:pt x="0" y="781582"/>
                    </a:cubicBezTo>
                    <a:cubicBezTo>
                      <a:pt x="0" y="471038"/>
                      <a:pt x="228659" y="199081"/>
                      <a:pt x="570966" y="48806"/>
                    </a:cubicBezTo>
                    <a:close/>
                  </a:path>
                </a:pathLst>
              </a:custGeom>
              <a:solidFill>
                <a:srgbClr val="80008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2A557FE-E9FE-43FB-9AE6-FEB9FC1EED93}"/>
                  </a:ext>
                </a:extLst>
              </p:cNvPr>
              <p:cNvSpPr/>
              <p:nvPr/>
            </p:nvSpPr>
            <p:spPr>
              <a:xfrm rot="900000">
                <a:off x="1664003" y="2812141"/>
                <a:ext cx="456102" cy="887045"/>
              </a:xfrm>
              <a:custGeom>
                <a:avLst/>
                <a:gdLst>
                  <a:gd name="connsiteX0" fmla="*/ 431265 w 456102"/>
                  <a:gd name="connsiteY0" fmla="*/ 0 h 887045"/>
                  <a:gd name="connsiteX1" fmla="*/ 239143 w 456102"/>
                  <a:gd name="connsiteY1" fmla="*/ 629163 h 887045"/>
                  <a:gd name="connsiteX2" fmla="*/ 104318 w 456102"/>
                  <a:gd name="connsiteY2" fmla="*/ 839396 h 887045"/>
                  <a:gd name="connsiteX3" fmla="*/ 68211 w 456102"/>
                  <a:gd name="connsiteY3" fmla="*/ 887045 h 887045"/>
                  <a:gd name="connsiteX4" fmla="*/ 0 w 456102"/>
                  <a:gd name="connsiteY4" fmla="*/ 862253 h 887045"/>
                  <a:gd name="connsiteX5" fmla="*/ 78000 w 456102"/>
                  <a:gd name="connsiteY5" fmla="*/ 750039 h 887045"/>
                  <a:gd name="connsiteX6" fmla="*/ 174973 w 456102"/>
                  <a:gd name="connsiteY6" fmla="*/ 592113 h 887045"/>
                  <a:gd name="connsiteX7" fmla="*/ 431265 w 456102"/>
                  <a:gd name="connsiteY7" fmla="*/ 0 h 887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6102" h="887045">
                    <a:moveTo>
                      <a:pt x="431265" y="0"/>
                    </a:moveTo>
                    <a:cubicBezTo>
                      <a:pt x="502149" y="40924"/>
                      <a:pt x="416132" y="322610"/>
                      <a:pt x="239143" y="629163"/>
                    </a:cubicBezTo>
                    <a:cubicBezTo>
                      <a:pt x="194896" y="705801"/>
                      <a:pt x="149152" y="776738"/>
                      <a:pt x="104318" y="839396"/>
                    </a:cubicBezTo>
                    <a:lnTo>
                      <a:pt x="68211" y="887045"/>
                    </a:lnTo>
                    <a:lnTo>
                      <a:pt x="0" y="862253"/>
                    </a:lnTo>
                    <a:lnTo>
                      <a:pt x="78000" y="750039"/>
                    </a:lnTo>
                    <a:cubicBezTo>
                      <a:pt x="110903" y="699653"/>
                      <a:pt x="143451" y="646710"/>
                      <a:pt x="174973" y="592113"/>
                    </a:cubicBezTo>
                    <a:cubicBezTo>
                      <a:pt x="301059" y="373725"/>
                      <a:pt x="396012" y="154357"/>
                      <a:pt x="4312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BD9F02B-2BEF-4FB9-BD8B-21578FA6A60F}"/>
                  </a:ext>
                </a:extLst>
              </p:cNvPr>
              <p:cNvSpPr/>
              <p:nvPr/>
            </p:nvSpPr>
            <p:spPr>
              <a:xfrm rot="900000">
                <a:off x="1482292" y="2805008"/>
                <a:ext cx="543168" cy="780730"/>
              </a:xfrm>
              <a:custGeom>
                <a:avLst/>
                <a:gdLst>
                  <a:gd name="connsiteX0" fmla="*/ 526981 w 543168"/>
                  <a:gd name="connsiteY0" fmla="*/ 0 h 780730"/>
                  <a:gd name="connsiteX1" fmla="*/ 238248 w 543168"/>
                  <a:gd name="connsiteY1" fmla="*/ 591091 h 780730"/>
                  <a:gd name="connsiteX2" fmla="*/ 72019 w 543168"/>
                  <a:gd name="connsiteY2" fmla="*/ 777489 h 780730"/>
                  <a:gd name="connsiteX3" fmla="*/ 68638 w 543168"/>
                  <a:gd name="connsiteY3" fmla="*/ 780730 h 780730"/>
                  <a:gd name="connsiteX4" fmla="*/ 9028 w 543168"/>
                  <a:gd name="connsiteY4" fmla="*/ 752315 h 780730"/>
                  <a:gd name="connsiteX5" fmla="*/ 9028 w 543168"/>
                  <a:gd name="connsiteY5" fmla="*/ 752314 h 780730"/>
                  <a:gd name="connsiteX6" fmla="*/ 3692 w 543168"/>
                  <a:gd name="connsiteY6" fmla="*/ 749772 h 780730"/>
                  <a:gd name="connsiteX7" fmla="*/ 0 w 543168"/>
                  <a:gd name="connsiteY7" fmla="*/ 747641 h 780730"/>
                  <a:gd name="connsiteX8" fmla="*/ 60088 w 543168"/>
                  <a:gd name="connsiteY8" fmla="*/ 685105 h 780730"/>
                  <a:gd name="connsiteX9" fmla="*/ 180705 w 543168"/>
                  <a:gd name="connsiteY9" fmla="*/ 544406 h 780730"/>
                  <a:gd name="connsiteX10" fmla="*/ 526981 w 543168"/>
                  <a:gd name="connsiteY10" fmla="*/ 0 h 78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3168" h="780730">
                    <a:moveTo>
                      <a:pt x="526981" y="0"/>
                    </a:moveTo>
                    <a:cubicBezTo>
                      <a:pt x="590541" y="51568"/>
                      <a:pt x="461270" y="316208"/>
                      <a:pt x="238248" y="591091"/>
                    </a:cubicBezTo>
                    <a:cubicBezTo>
                      <a:pt x="182492" y="659812"/>
                      <a:pt x="126155" y="722667"/>
                      <a:pt x="72019" y="777489"/>
                    </a:cubicBezTo>
                    <a:lnTo>
                      <a:pt x="68638" y="780730"/>
                    </a:lnTo>
                    <a:lnTo>
                      <a:pt x="9028" y="752315"/>
                    </a:lnTo>
                    <a:lnTo>
                      <a:pt x="9028" y="752314"/>
                    </a:lnTo>
                    <a:lnTo>
                      <a:pt x="3692" y="749772"/>
                    </a:lnTo>
                    <a:lnTo>
                      <a:pt x="0" y="747641"/>
                    </a:lnTo>
                    <a:lnTo>
                      <a:pt x="60088" y="685105"/>
                    </a:lnTo>
                    <a:cubicBezTo>
                      <a:pt x="100512" y="640524"/>
                      <a:pt x="140985" y="593362"/>
                      <a:pt x="180705" y="544406"/>
                    </a:cubicBezTo>
                    <a:cubicBezTo>
                      <a:pt x="339587" y="348579"/>
                      <a:pt x="467876" y="146885"/>
                      <a:pt x="5269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F7C6C090-E750-4636-AF91-037D0FAF45D6}"/>
                </a:ext>
              </a:extLst>
            </p:cNvPr>
            <p:cNvSpPr/>
            <p:nvPr/>
          </p:nvSpPr>
          <p:spPr>
            <a:xfrm rot="18246348">
              <a:off x="433650" y="1248808"/>
              <a:ext cx="1216482" cy="1596083"/>
            </a:xfrm>
            <a:custGeom>
              <a:avLst/>
              <a:gdLst>
                <a:gd name="connsiteX0" fmla="*/ 1082960 w 1216482"/>
                <a:gd name="connsiteY0" fmla="*/ 216318 h 1596083"/>
                <a:gd name="connsiteX1" fmla="*/ 1122969 w 1216482"/>
                <a:gd name="connsiteY1" fmla="*/ 275983 h 1596083"/>
                <a:gd name="connsiteX2" fmla="*/ 1216482 w 1216482"/>
                <a:gd name="connsiteY2" fmla="*/ 625968 h 1596083"/>
                <a:gd name="connsiteX3" fmla="*/ 975071 w 1216482"/>
                <a:gd name="connsiteY3" fmla="*/ 1145029 h 1596083"/>
                <a:gd name="connsiteX4" fmla="*/ 946635 w 1216482"/>
                <a:gd name="connsiteY4" fmla="*/ 1162674 h 1596083"/>
                <a:gd name="connsiteX5" fmla="*/ 972371 w 1216482"/>
                <a:gd name="connsiteY5" fmla="*/ 1198205 h 1596083"/>
                <a:gd name="connsiteX6" fmla="*/ 918356 w 1216482"/>
                <a:gd name="connsiteY6" fmla="*/ 1232344 h 1596083"/>
                <a:gd name="connsiteX7" fmla="*/ 945025 w 1216482"/>
                <a:gd name="connsiteY7" fmla="*/ 1290411 h 1596083"/>
                <a:gd name="connsiteX8" fmla="*/ 885390 w 1216482"/>
                <a:gd name="connsiteY8" fmla="*/ 1313357 h 1596083"/>
                <a:gd name="connsiteX9" fmla="*/ 900214 w 1216482"/>
                <a:gd name="connsiteY9" fmla="*/ 1375513 h 1596083"/>
                <a:gd name="connsiteX10" fmla="*/ 837246 w 1216482"/>
                <a:gd name="connsiteY10" fmla="*/ 1386383 h 1596083"/>
                <a:gd name="connsiteX11" fmla="*/ 839665 w 1216482"/>
                <a:gd name="connsiteY11" fmla="*/ 1450236 h 1596083"/>
                <a:gd name="connsiteX12" fmla="*/ 775787 w 1216482"/>
                <a:gd name="connsiteY12" fmla="*/ 1448609 h 1596083"/>
                <a:gd name="connsiteX13" fmla="*/ 765699 w 1216482"/>
                <a:gd name="connsiteY13" fmla="*/ 1511709 h 1596083"/>
                <a:gd name="connsiteX14" fmla="*/ 703363 w 1216482"/>
                <a:gd name="connsiteY14" fmla="*/ 1497655 h 1596083"/>
                <a:gd name="connsiteX15" fmla="*/ 681163 w 1216482"/>
                <a:gd name="connsiteY15" fmla="*/ 1557573 h 1596083"/>
                <a:gd name="connsiteX16" fmla="*/ 622769 w 1216482"/>
                <a:gd name="connsiteY16" fmla="*/ 1531627 h 1596083"/>
                <a:gd name="connsiteX17" fmla="*/ 589303 w 1216482"/>
                <a:gd name="connsiteY17" fmla="*/ 1586061 h 1596083"/>
                <a:gd name="connsiteX18" fmla="*/ 537090 w 1216482"/>
                <a:gd name="connsiteY18" fmla="*/ 1549225 h 1596083"/>
                <a:gd name="connsiteX19" fmla="*/ 493648 w 1216482"/>
                <a:gd name="connsiteY19" fmla="*/ 1596083 h 1596083"/>
                <a:gd name="connsiteX20" fmla="*/ 449629 w 1216482"/>
                <a:gd name="connsiteY20" fmla="*/ 1549766 h 1596083"/>
                <a:gd name="connsiteX21" fmla="*/ 397879 w 1216482"/>
                <a:gd name="connsiteY21" fmla="*/ 1587250 h 1596083"/>
                <a:gd name="connsiteX22" fmla="*/ 363739 w 1216482"/>
                <a:gd name="connsiteY22" fmla="*/ 1533236 h 1596083"/>
                <a:gd name="connsiteX23" fmla="*/ 305672 w 1216482"/>
                <a:gd name="connsiteY23" fmla="*/ 1559904 h 1596083"/>
                <a:gd name="connsiteX24" fmla="*/ 282727 w 1216482"/>
                <a:gd name="connsiteY24" fmla="*/ 1500269 h 1596083"/>
                <a:gd name="connsiteX25" fmla="*/ 220570 w 1216482"/>
                <a:gd name="connsiteY25" fmla="*/ 1515093 h 1596083"/>
                <a:gd name="connsiteX26" fmla="*/ 209700 w 1216482"/>
                <a:gd name="connsiteY26" fmla="*/ 1452126 h 1596083"/>
                <a:gd name="connsiteX27" fmla="*/ 145847 w 1216482"/>
                <a:gd name="connsiteY27" fmla="*/ 1454544 h 1596083"/>
                <a:gd name="connsiteX28" fmla="*/ 147474 w 1216482"/>
                <a:gd name="connsiteY28" fmla="*/ 1390666 h 1596083"/>
                <a:gd name="connsiteX29" fmla="*/ 84374 w 1216482"/>
                <a:gd name="connsiteY29" fmla="*/ 1380578 h 1596083"/>
                <a:gd name="connsiteX30" fmla="*/ 98428 w 1216482"/>
                <a:gd name="connsiteY30" fmla="*/ 1318242 h 1596083"/>
                <a:gd name="connsiteX31" fmla="*/ 38510 w 1216482"/>
                <a:gd name="connsiteY31" fmla="*/ 1296042 h 1596083"/>
                <a:gd name="connsiteX32" fmla="*/ 64456 w 1216482"/>
                <a:gd name="connsiteY32" fmla="*/ 1237648 h 1596083"/>
                <a:gd name="connsiteX33" fmla="*/ 10022 w 1216482"/>
                <a:gd name="connsiteY33" fmla="*/ 1204183 h 1596083"/>
                <a:gd name="connsiteX34" fmla="*/ 46858 w 1216482"/>
                <a:gd name="connsiteY34" fmla="*/ 1151969 h 1596083"/>
                <a:gd name="connsiteX35" fmla="*/ 0 w 1216482"/>
                <a:gd name="connsiteY35" fmla="*/ 1108528 h 1596083"/>
                <a:gd name="connsiteX36" fmla="*/ 46317 w 1216482"/>
                <a:gd name="connsiteY36" fmla="*/ 1064508 h 1596083"/>
                <a:gd name="connsiteX37" fmla="*/ 8833 w 1216482"/>
                <a:gd name="connsiteY37" fmla="*/ 1012758 h 1596083"/>
                <a:gd name="connsiteX38" fmla="*/ 62848 w 1216482"/>
                <a:gd name="connsiteY38" fmla="*/ 978618 h 1596083"/>
                <a:gd name="connsiteX39" fmla="*/ 36179 w 1216482"/>
                <a:gd name="connsiteY39" fmla="*/ 920551 h 1596083"/>
                <a:gd name="connsiteX40" fmla="*/ 95814 w 1216482"/>
                <a:gd name="connsiteY40" fmla="*/ 897606 h 1596083"/>
                <a:gd name="connsiteX41" fmla="*/ 80990 w 1216482"/>
                <a:gd name="connsiteY41" fmla="*/ 835449 h 1596083"/>
                <a:gd name="connsiteX42" fmla="*/ 143957 w 1216482"/>
                <a:gd name="connsiteY42" fmla="*/ 824580 h 1596083"/>
                <a:gd name="connsiteX43" fmla="*/ 141539 w 1216482"/>
                <a:gd name="connsiteY43" fmla="*/ 760726 h 1596083"/>
                <a:gd name="connsiteX44" fmla="*/ 205417 w 1216482"/>
                <a:gd name="connsiteY44" fmla="*/ 762353 h 1596083"/>
                <a:gd name="connsiteX45" fmla="*/ 215505 w 1216482"/>
                <a:gd name="connsiteY45" fmla="*/ 699253 h 1596083"/>
                <a:gd name="connsiteX46" fmla="*/ 262130 w 1216482"/>
                <a:gd name="connsiteY46" fmla="*/ 709765 h 1596083"/>
                <a:gd name="connsiteX47" fmla="*/ 256378 w 1216482"/>
                <a:gd name="connsiteY47" fmla="*/ 617321 h 1596083"/>
                <a:gd name="connsiteX48" fmla="*/ 502464 w 1216482"/>
                <a:gd name="connsiteY48" fmla="*/ 54478 h 1596083"/>
                <a:gd name="connsiteX49" fmla="*/ 567242 w 1216482"/>
                <a:gd name="connsiteY49" fmla="*/ 11719 h 1596083"/>
                <a:gd name="connsiteX50" fmla="*/ 668929 w 1216482"/>
                <a:gd name="connsiteY50" fmla="*/ 0 h 1596083"/>
                <a:gd name="connsiteX51" fmla="*/ 1082960 w 1216482"/>
                <a:gd name="connsiteY51" fmla="*/ 216318 h 15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16482" h="1596083">
                  <a:moveTo>
                    <a:pt x="1082960" y="216318"/>
                  </a:moveTo>
                  <a:cubicBezTo>
                    <a:pt x="1097303" y="235247"/>
                    <a:pt x="1110669" y="255169"/>
                    <a:pt x="1122969" y="275983"/>
                  </a:cubicBezTo>
                  <a:cubicBezTo>
                    <a:pt x="1182008" y="375888"/>
                    <a:pt x="1216482" y="496326"/>
                    <a:pt x="1216482" y="625968"/>
                  </a:cubicBezTo>
                  <a:cubicBezTo>
                    <a:pt x="1216482" y="842037"/>
                    <a:pt x="1120721" y="1032538"/>
                    <a:pt x="975071" y="1145029"/>
                  </a:cubicBezTo>
                  <a:lnTo>
                    <a:pt x="946635" y="1162674"/>
                  </a:lnTo>
                  <a:lnTo>
                    <a:pt x="972371" y="1198205"/>
                  </a:lnTo>
                  <a:lnTo>
                    <a:pt x="918356" y="1232344"/>
                  </a:lnTo>
                  <a:lnTo>
                    <a:pt x="945025" y="1290411"/>
                  </a:lnTo>
                  <a:lnTo>
                    <a:pt x="885390" y="1313357"/>
                  </a:lnTo>
                  <a:lnTo>
                    <a:pt x="900214" y="1375513"/>
                  </a:lnTo>
                  <a:lnTo>
                    <a:pt x="837246" y="1386383"/>
                  </a:lnTo>
                  <a:lnTo>
                    <a:pt x="839665" y="1450236"/>
                  </a:lnTo>
                  <a:lnTo>
                    <a:pt x="775787" y="1448609"/>
                  </a:lnTo>
                  <a:lnTo>
                    <a:pt x="765699" y="1511709"/>
                  </a:lnTo>
                  <a:lnTo>
                    <a:pt x="703363" y="1497655"/>
                  </a:lnTo>
                  <a:lnTo>
                    <a:pt x="681163" y="1557573"/>
                  </a:lnTo>
                  <a:lnTo>
                    <a:pt x="622769" y="1531627"/>
                  </a:lnTo>
                  <a:lnTo>
                    <a:pt x="589303" y="1586061"/>
                  </a:lnTo>
                  <a:lnTo>
                    <a:pt x="537090" y="1549225"/>
                  </a:lnTo>
                  <a:lnTo>
                    <a:pt x="493648" y="1596083"/>
                  </a:lnTo>
                  <a:lnTo>
                    <a:pt x="449629" y="1549766"/>
                  </a:lnTo>
                  <a:lnTo>
                    <a:pt x="397879" y="1587250"/>
                  </a:lnTo>
                  <a:lnTo>
                    <a:pt x="363739" y="1533236"/>
                  </a:lnTo>
                  <a:lnTo>
                    <a:pt x="305672" y="1559904"/>
                  </a:lnTo>
                  <a:lnTo>
                    <a:pt x="282727" y="1500269"/>
                  </a:lnTo>
                  <a:lnTo>
                    <a:pt x="220570" y="1515093"/>
                  </a:lnTo>
                  <a:lnTo>
                    <a:pt x="209700" y="1452126"/>
                  </a:lnTo>
                  <a:lnTo>
                    <a:pt x="145847" y="1454544"/>
                  </a:lnTo>
                  <a:lnTo>
                    <a:pt x="147474" y="1390666"/>
                  </a:lnTo>
                  <a:lnTo>
                    <a:pt x="84374" y="1380578"/>
                  </a:lnTo>
                  <a:lnTo>
                    <a:pt x="98428" y="1318242"/>
                  </a:lnTo>
                  <a:lnTo>
                    <a:pt x="38510" y="1296042"/>
                  </a:lnTo>
                  <a:lnTo>
                    <a:pt x="64456" y="1237648"/>
                  </a:lnTo>
                  <a:lnTo>
                    <a:pt x="10022" y="1204183"/>
                  </a:lnTo>
                  <a:lnTo>
                    <a:pt x="46858" y="1151969"/>
                  </a:lnTo>
                  <a:lnTo>
                    <a:pt x="0" y="1108528"/>
                  </a:lnTo>
                  <a:lnTo>
                    <a:pt x="46317" y="1064508"/>
                  </a:lnTo>
                  <a:lnTo>
                    <a:pt x="8833" y="1012758"/>
                  </a:lnTo>
                  <a:lnTo>
                    <a:pt x="62848" y="978618"/>
                  </a:lnTo>
                  <a:lnTo>
                    <a:pt x="36179" y="920551"/>
                  </a:lnTo>
                  <a:lnTo>
                    <a:pt x="95814" y="897606"/>
                  </a:lnTo>
                  <a:lnTo>
                    <a:pt x="80990" y="835449"/>
                  </a:lnTo>
                  <a:lnTo>
                    <a:pt x="143957" y="824580"/>
                  </a:lnTo>
                  <a:lnTo>
                    <a:pt x="141539" y="760726"/>
                  </a:lnTo>
                  <a:lnTo>
                    <a:pt x="205417" y="762353"/>
                  </a:lnTo>
                  <a:lnTo>
                    <a:pt x="215505" y="699253"/>
                  </a:lnTo>
                  <a:lnTo>
                    <a:pt x="262130" y="709765"/>
                  </a:lnTo>
                  <a:lnTo>
                    <a:pt x="256378" y="617321"/>
                  </a:lnTo>
                  <a:cubicBezTo>
                    <a:pt x="256378" y="383026"/>
                    <a:pt x="353993" y="176457"/>
                    <a:pt x="502464" y="54478"/>
                  </a:cubicBezTo>
                  <a:lnTo>
                    <a:pt x="567242" y="11719"/>
                  </a:lnTo>
                  <a:lnTo>
                    <a:pt x="668929" y="0"/>
                  </a:lnTo>
                  <a:cubicBezTo>
                    <a:pt x="834307" y="0"/>
                    <a:pt x="982561" y="83817"/>
                    <a:pt x="1082960" y="216318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accent1">
                    <a:lumMod val="5000"/>
                    <a:lumOff val="95000"/>
                  </a:schemeClr>
                </a:gs>
                <a:gs pos="62000">
                  <a:schemeClr val="accent2">
                    <a:lumMod val="75000"/>
                  </a:schemeClr>
                </a:gs>
              </a:gsLst>
              <a:lin ang="90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A7CA3C6E-0CA5-4E5C-AA97-C93CAE709FA4}"/>
                </a:ext>
              </a:extLst>
            </p:cNvPr>
            <p:cNvSpPr/>
            <p:nvPr/>
          </p:nvSpPr>
          <p:spPr>
            <a:xfrm rot="246348">
              <a:off x="602984" y="1608282"/>
              <a:ext cx="251112" cy="2604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67143734-0315-4877-AAD4-95D2DA440143}"/>
              </a:ext>
            </a:extLst>
          </p:cNvPr>
          <p:cNvGrpSpPr/>
          <p:nvPr/>
        </p:nvGrpSpPr>
        <p:grpSpPr>
          <a:xfrm>
            <a:off x="3678931" y="1039284"/>
            <a:ext cx="2445233" cy="2359807"/>
            <a:chOff x="3950110" y="944020"/>
            <a:chExt cx="3765177" cy="3633638"/>
          </a:xfrm>
        </p:grpSpPr>
        <p:sp>
          <p:nvSpPr>
            <p:cNvPr id="195" name="楕円 8">
              <a:extLst>
                <a:ext uri="{FF2B5EF4-FFF2-40B4-BE49-F238E27FC236}">
                  <a16:creationId xmlns:a16="http://schemas.microsoft.com/office/drawing/2014/main" id="{7F215A65-6DB8-423F-A4E6-F9B1F880822C}"/>
                </a:ext>
              </a:extLst>
            </p:cNvPr>
            <p:cNvSpPr/>
            <p:nvPr/>
          </p:nvSpPr>
          <p:spPr>
            <a:xfrm rot="21227200">
              <a:off x="6191419" y="2631771"/>
              <a:ext cx="1523868" cy="1334512"/>
            </a:xfrm>
            <a:custGeom>
              <a:avLst/>
              <a:gdLst>
                <a:gd name="connsiteX0" fmla="*/ 0 w 474912"/>
                <a:gd name="connsiteY0" fmla="*/ 266538 h 533076"/>
                <a:gd name="connsiteX1" fmla="*/ 237456 w 474912"/>
                <a:gd name="connsiteY1" fmla="*/ 0 h 533076"/>
                <a:gd name="connsiteX2" fmla="*/ 474912 w 474912"/>
                <a:gd name="connsiteY2" fmla="*/ 266538 h 533076"/>
                <a:gd name="connsiteX3" fmla="*/ 237456 w 474912"/>
                <a:gd name="connsiteY3" fmla="*/ 533076 h 533076"/>
                <a:gd name="connsiteX4" fmla="*/ 0 w 474912"/>
                <a:gd name="connsiteY4" fmla="*/ 266538 h 533076"/>
                <a:gd name="connsiteX0" fmla="*/ 0 w 1268662"/>
                <a:gd name="connsiteY0" fmla="*/ 291234 h 915762"/>
                <a:gd name="connsiteX1" fmla="*/ 237456 w 1268662"/>
                <a:gd name="connsiteY1" fmla="*/ 24696 h 915762"/>
                <a:gd name="connsiteX2" fmla="*/ 1268662 w 1268662"/>
                <a:gd name="connsiteY2" fmla="*/ 881784 h 915762"/>
                <a:gd name="connsiteX3" fmla="*/ 237456 w 1268662"/>
                <a:gd name="connsiteY3" fmla="*/ 557772 h 915762"/>
                <a:gd name="connsiteX4" fmla="*/ 0 w 1268662"/>
                <a:gd name="connsiteY4" fmla="*/ 291234 h 91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662" h="915762">
                  <a:moveTo>
                    <a:pt x="0" y="291234"/>
                  </a:moveTo>
                  <a:cubicBezTo>
                    <a:pt x="0" y="144029"/>
                    <a:pt x="26012" y="-73729"/>
                    <a:pt x="237456" y="24696"/>
                  </a:cubicBezTo>
                  <a:cubicBezTo>
                    <a:pt x="448900" y="123121"/>
                    <a:pt x="1268662" y="734579"/>
                    <a:pt x="1268662" y="881784"/>
                  </a:cubicBezTo>
                  <a:cubicBezTo>
                    <a:pt x="1268662" y="1028989"/>
                    <a:pt x="448900" y="656197"/>
                    <a:pt x="237456" y="557772"/>
                  </a:cubicBezTo>
                  <a:cubicBezTo>
                    <a:pt x="26012" y="459347"/>
                    <a:pt x="0" y="438439"/>
                    <a:pt x="0" y="2912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二等辺三角形 12">
              <a:extLst>
                <a:ext uri="{FF2B5EF4-FFF2-40B4-BE49-F238E27FC236}">
                  <a16:creationId xmlns:a16="http://schemas.microsoft.com/office/drawing/2014/main" id="{023E5A4B-55CC-45AC-9CAA-92E03BC3850C}"/>
                </a:ext>
              </a:extLst>
            </p:cNvPr>
            <p:cNvSpPr/>
            <p:nvPr/>
          </p:nvSpPr>
          <p:spPr>
            <a:xfrm rot="5400000">
              <a:off x="5346705" y="3818102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5B0BDAF-53E9-4FD9-A317-DAF8523CE99E}"/>
                </a:ext>
              </a:extLst>
            </p:cNvPr>
            <p:cNvSpPr/>
            <p:nvPr/>
          </p:nvSpPr>
          <p:spPr>
            <a:xfrm rot="4765014">
              <a:off x="5115341" y="3491284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二等辺三角形 12">
              <a:extLst>
                <a:ext uri="{FF2B5EF4-FFF2-40B4-BE49-F238E27FC236}">
                  <a16:creationId xmlns:a16="http://schemas.microsoft.com/office/drawing/2014/main" id="{FC1CDF55-AA11-47B3-AC9E-632B6D457C8A}"/>
                </a:ext>
              </a:extLst>
            </p:cNvPr>
            <p:cNvSpPr/>
            <p:nvPr/>
          </p:nvSpPr>
          <p:spPr>
            <a:xfrm rot="5400000">
              <a:off x="5526960" y="4129144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8B66778-2F28-40E3-86D0-59A456079B74}"/>
                </a:ext>
              </a:extLst>
            </p:cNvPr>
            <p:cNvSpPr/>
            <p:nvPr/>
          </p:nvSpPr>
          <p:spPr>
            <a:xfrm rot="4765014">
              <a:off x="5295596" y="3802326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56C85FE1-BCB9-42B1-BBE3-56207659D85A}"/>
                </a:ext>
              </a:extLst>
            </p:cNvPr>
            <p:cNvSpPr/>
            <p:nvPr/>
          </p:nvSpPr>
          <p:spPr>
            <a:xfrm rot="900000">
              <a:off x="4532597" y="2153407"/>
              <a:ext cx="2371788" cy="1103549"/>
            </a:xfrm>
            <a:custGeom>
              <a:avLst/>
              <a:gdLst>
                <a:gd name="connsiteX0" fmla="*/ 724292 w 2371788"/>
                <a:gd name="connsiteY0" fmla="*/ 67333 h 1103549"/>
                <a:gd name="connsiteX1" fmla="*/ 1185894 w 2371788"/>
                <a:gd name="connsiteY1" fmla="*/ 0 h 1103549"/>
                <a:gd name="connsiteX2" fmla="*/ 2371788 w 2371788"/>
                <a:gd name="connsiteY2" fmla="*/ 856821 h 1103549"/>
                <a:gd name="connsiteX3" fmla="*/ 2361749 w 2371788"/>
                <a:gd name="connsiteY3" fmla="*/ 952686 h 1103549"/>
                <a:gd name="connsiteX4" fmla="*/ 2359685 w 2371788"/>
                <a:gd name="connsiteY4" fmla="*/ 948611 h 1103549"/>
                <a:gd name="connsiteX5" fmla="*/ 1266985 w 2371788"/>
                <a:gd name="connsiteY5" fmla="*/ 425304 h 1103549"/>
                <a:gd name="connsiteX6" fmla="*/ 805383 w 2371788"/>
                <a:gd name="connsiteY6" fmla="*/ 492637 h 1103549"/>
                <a:gd name="connsiteX7" fmla="*/ 134406 w 2371788"/>
                <a:gd name="connsiteY7" fmla="*/ 1027332 h 1103549"/>
                <a:gd name="connsiteX8" fmla="*/ 110095 w 2371788"/>
                <a:gd name="connsiteY8" fmla="*/ 1103549 h 1103549"/>
                <a:gd name="connsiteX9" fmla="*/ 104758 w 2371788"/>
                <a:gd name="connsiteY9" fmla="*/ 1101005 h 1103549"/>
                <a:gd name="connsiteX10" fmla="*/ 35269 w 2371788"/>
                <a:gd name="connsiteY10" fmla="*/ 1060904 h 1103549"/>
                <a:gd name="connsiteX11" fmla="*/ 24093 w 2371788"/>
                <a:gd name="connsiteY11" fmla="*/ 1029500 h 1103549"/>
                <a:gd name="connsiteX12" fmla="*/ 0 w 2371788"/>
                <a:gd name="connsiteY12" fmla="*/ 856821 h 1103549"/>
                <a:gd name="connsiteX13" fmla="*/ 724292 w 2371788"/>
                <a:gd name="connsiteY13" fmla="*/ 67333 h 110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1788" h="1103549">
                  <a:moveTo>
                    <a:pt x="724292" y="67333"/>
                  </a:moveTo>
                  <a:cubicBezTo>
                    <a:pt x="866170" y="23976"/>
                    <a:pt x="1022157" y="0"/>
                    <a:pt x="1185894" y="0"/>
                  </a:cubicBezTo>
                  <a:cubicBezTo>
                    <a:pt x="1840845" y="0"/>
                    <a:pt x="2371788" y="383612"/>
                    <a:pt x="2371788" y="856821"/>
                  </a:cubicBezTo>
                  <a:lnTo>
                    <a:pt x="2361749" y="952686"/>
                  </a:lnTo>
                  <a:lnTo>
                    <a:pt x="2359685" y="948611"/>
                  </a:lnTo>
                  <a:cubicBezTo>
                    <a:pt x="2179657" y="641086"/>
                    <a:pt x="1758198" y="425304"/>
                    <a:pt x="1266985" y="425304"/>
                  </a:cubicBezTo>
                  <a:cubicBezTo>
                    <a:pt x="1103248" y="425304"/>
                    <a:pt x="947260" y="449280"/>
                    <a:pt x="805383" y="492637"/>
                  </a:cubicBezTo>
                  <a:cubicBezTo>
                    <a:pt x="486156" y="590192"/>
                    <a:pt x="238355" y="785866"/>
                    <a:pt x="134406" y="1027332"/>
                  </a:cubicBezTo>
                  <a:lnTo>
                    <a:pt x="110095" y="1103549"/>
                  </a:lnTo>
                  <a:lnTo>
                    <a:pt x="104758" y="1101005"/>
                  </a:lnTo>
                  <a:lnTo>
                    <a:pt x="35269" y="1060904"/>
                  </a:lnTo>
                  <a:lnTo>
                    <a:pt x="24093" y="1029500"/>
                  </a:lnTo>
                  <a:cubicBezTo>
                    <a:pt x="8296" y="973723"/>
                    <a:pt x="0" y="915972"/>
                    <a:pt x="0" y="856821"/>
                  </a:cubicBezTo>
                  <a:cubicBezTo>
                    <a:pt x="0" y="501914"/>
                    <a:pt x="298656" y="197406"/>
                    <a:pt x="724292" y="6733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D204B36-E343-4820-9C60-B86F67ADFD39}"/>
                </a:ext>
              </a:extLst>
            </p:cNvPr>
            <p:cNvSpPr/>
            <p:nvPr/>
          </p:nvSpPr>
          <p:spPr>
            <a:xfrm rot="20479291">
              <a:off x="6200012" y="2601499"/>
              <a:ext cx="1165678" cy="882664"/>
            </a:xfrm>
            <a:custGeom>
              <a:avLst/>
              <a:gdLst>
                <a:gd name="connsiteX0" fmla="*/ 103906 w 1456870"/>
                <a:gd name="connsiteY0" fmla="*/ 402 h 833995"/>
                <a:gd name="connsiteX1" fmla="*/ 142878 w 1456870"/>
                <a:gd name="connsiteY1" fmla="*/ 6623 h 833995"/>
                <a:gd name="connsiteX2" fmla="*/ 1451986 w 1456870"/>
                <a:gd name="connsiteY2" fmla="*/ 754024 h 833995"/>
                <a:gd name="connsiteX3" fmla="*/ 425132 w 1456870"/>
                <a:gd name="connsiteY3" fmla="*/ 690903 h 833995"/>
                <a:gd name="connsiteX4" fmla="*/ 87056 w 1456870"/>
                <a:gd name="connsiteY4" fmla="*/ 430001 h 833995"/>
                <a:gd name="connsiteX5" fmla="*/ 103906 w 1456870"/>
                <a:gd name="connsiteY5" fmla="*/ 402 h 833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870" h="833995">
                  <a:moveTo>
                    <a:pt x="103906" y="402"/>
                  </a:moveTo>
                  <a:cubicBezTo>
                    <a:pt x="115697" y="1210"/>
                    <a:pt x="128660" y="3248"/>
                    <a:pt x="142878" y="6623"/>
                  </a:cubicBezTo>
                  <a:cubicBezTo>
                    <a:pt x="370367" y="60627"/>
                    <a:pt x="1374044" y="565065"/>
                    <a:pt x="1451986" y="754024"/>
                  </a:cubicBezTo>
                  <a:cubicBezTo>
                    <a:pt x="1529928" y="942983"/>
                    <a:pt x="652620" y="744907"/>
                    <a:pt x="425132" y="690903"/>
                  </a:cubicBezTo>
                  <a:cubicBezTo>
                    <a:pt x="197643" y="636899"/>
                    <a:pt x="164998" y="618960"/>
                    <a:pt x="87056" y="430001"/>
                  </a:cubicBezTo>
                  <a:cubicBezTo>
                    <a:pt x="13985" y="252852"/>
                    <a:pt x="-72956" y="-11717"/>
                    <a:pt x="103906" y="402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308B367-A02F-4716-BD01-2AE90DB49C36}"/>
                </a:ext>
              </a:extLst>
            </p:cNvPr>
            <p:cNvSpPr/>
            <p:nvPr/>
          </p:nvSpPr>
          <p:spPr>
            <a:xfrm rot="21183825">
              <a:off x="4533871" y="2739939"/>
              <a:ext cx="2570825" cy="1162024"/>
            </a:xfrm>
            <a:custGeom>
              <a:avLst/>
              <a:gdLst>
                <a:gd name="connsiteX0" fmla="*/ 2204 w 2570825"/>
                <a:gd name="connsiteY0" fmla="*/ 0 h 1162024"/>
                <a:gd name="connsiteX1" fmla="*/ 51680 w 2570825"/>
                <a:gd name="connsiteY1" fmla="*/ 63157 h 1162024"/>
                <a:gd name="connsiteX2" fmla="*/ 730552 w 2570825"/>
                <a:gd name="connsiteY2" fmla="*/ 588339 h 1162024"/>
                <a:gd name="connsiteX3" fmla="*/ 851790 w 2570825"/>
                <a:gd name="connsiteY3" fmla="*/ 648821 h 1162024"/>
                <a:gd name="connsiteX4" fmla="*/ 912870 w 2570825"/>
                <a:gd name="connsiteY4" fmla="*/ 624835 h 1162024"/>
                <a:gd name="connsiteX5" fmla="*/ 1599617 w 2570825"/>
                <a:gd name="connsiteY5" fmla="*/ 532668 h 1162024"/>
                <a:gd name="connsiteX6" fmla="*/ 2570825 w 2570825"/>
                <a:gd name="connsiteY6" fmla="*/ 847346 h 1162024"/>
                <a:gd name="connsiteX7" fmla="*/ 1599617 w 2570825"/>
                <a:gd name="connsiteY7" fmla="*/ 1162024 h 1162024"/>
                <a:gd name="connsiteX8" fmla="*/ 1403885 w 2570825"/>
                <a:gd name="connsiteY8" fmla="*/ 1155631 h 1162024"/>
                <a:gd name="connsiteX9" fmla="*/ 1337745 w 2570825"/>
                <a:gd name="connsiteY9" fmla="*/ 1148979 h 1162024"/>
                <a:gd name="connsiteX10" fmla="*/ 1334152 w 2570825"/>
                <a:gd name="connsiteY10" fmla="*/ 1149018 h 1162024"/>
                <a:gd name="connsiteX11" fmla="*/ 1259208 w 2570825"/>
                <a:gd name="connsiteY11" fmla="*/ 1141080 h 1162024"/>
                <a:gd name="connsiteX12" fmla="*/ 1221579 w 2570825"/>
                <a:gd name="connsiteY12" fmla="*/ 1137295 h 1162024"/>
                <a:gd name="connsiteX13" fmla="*/ 1218708 w 2570825"/>
                <a:gd name="connsiteY13" fmla="*/ 1136790 h 1162024"/>
                <a:gd name="connsiteX14" fmla="*/ 1167184 w 2570825"/>
                <a:gd name="connsiteY14" fmla="*/ 1131333 h 1162024"/>
                <a:gd name="connsiteX15" fmla="*/ 1087987 w 2570825"/>
                <a:gd name="connsiteY15" fmla="*/ 1113801 h 1162024"/>
                <a:gd name="connsiteX16" fmla="*/ 1056606 w 2570825"/>
                <a:gd name="connsiteY16" fmla="*/ 1108282 h 1162024"/>
                <a:gd name="connsiteX17" fmla="*/ 1025530 w 2570825"/>
                <a:gd name="connsiteY17" fmla="*/ 1099974 h 1162024"/>
                <a:gd name="connsiteX18" fmla="*/ 996890 w 2570825"/>
                <a:gd name="connsiteY18" fmla="*/ 1093634 h 1162024"/>
                <a:gd name="connsiteX19" fmla="*/ 978918 w 2570825"/>
                <a:gd name="connsiteY19" fmla="*/ 1087514 h 1162024"/>
                <a:gd name="connsiteX20" fmla="*/ 912870 w 2570825"/>
                <a:gd name="connsiteY20" fmla="*/ 1069857 h 1162024"/>
                <a:gd name="connsiteX21" fmla="*/ 794276 w 2570825"/>
                <a:gd name="connsiteY21" fmla="*/ 1023285 h 1162024"/>
                <a:gd name="connsiteX22" fmla="*/ 771476 w 2570825"/>
                <a:gd name="connsiteY22" fmla="*/ 1009675 h 1162024"/>
                <a:gd name="connsiteX23" fmla="*/ 648844 w 2570825"/>
                <a:gd name="connsiteY23" fmla="*/ 951643 h 1162024"/>
                <a:gd name="connsiteX24" fmla="*/ 0 w 2570825"/>
                <a:gd name="connsiteY24" fmla="*/ 53780 h 11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70825" h="1162024">
                  <a:moveTo>
                    <a:pt x="2204" y="0"/>
                  </a:moveTo>
                  <a:lnTo>
                    <a:pt x="51680" y="63157"/>
                  </a:lnTo>
                  <a:cubicBezTo>
                    <a:pt x="213906" y="253858"/>
                    <a:pt x="447406" y="437393"/>
                    <a:pt x="730552" y="588339"/>
                  </a:cubicBezTo>
                  <a:lnTo>
                    <a:pt x="851790" y="648821"/>
                  </a:lnTo>
                  <a:lnTo>
                    <a:pt x="912870" y="624835"/>
                  </a:lnTo>
                  <a:cubicBezTo>
                    <a:pt x="1088624" y="567889"/>
                    <a:pt x="1331426" y="532668"/>
                    <a:pt x="1599617" y="532668"/>
                  </a:cubicBezTo>
                  <a:cubicBezTo>
                    <a:pt x="2136000" y="532668"/>
                    <a:pt x="2570825" y="673554"/>
                    <a:pt x="2570825" y="847346"/>
                  </a:cubicBezTo>
                  <a:cubicBezTo>
                    <a:pt x="2570825" y="1021138"/>
                    <a:pt x="2136000" y="1162024"/>
                    <a:pt x="1599617" y="1162024"/>
                  </a:cubicBezTo>
                  <a:cubicBezTo>
                    <a:pt x="1532569" y="1162024"/>
                    <a:pt x="1467108" y="1159823"/>
                    <a:pt x="1403885" y="1155631"/>
                  </a:cubicBezTo>
                  <a:lnTo>
                    <a:pt x="1337745" y="1148979"/>
                  </a:lnTo>
                  <a:lnTo>
                    <a:pt x="1334152" y="1149018"/>
                  </a:lnTo>
                  <a:lnTo>
                    <a:pt x="1259208" y="1141080"/>
                  </a:lnTo>
                  <a:lnTo>
                    <a:pt x="1221579" y="1137295"/>
                  </a:lnTo>
                  <a:lnTo>
                    <a:pt x="1218708" y="1136790"/>
                  </a:lnTo>
                  <a:lnTo>
                    <a:pt x="1167184" y="1131333"/>
                  </a:lnTo>
                  <a:lnTo>
                    <a:pt x="1087987" y="1113801"/>
                  </a:lnTo>
                  <a:lnTo>
                    <a:pt x="1056606" y="1108282"/>
                  </a:lnTo>
                  <a:lnTo>
                    <a:pt x="1025530" y="1099974"/>
                  </a:lnTo>
                  <a:lnTo>
                    <a:pt x="996890" y="1093634"/>
                  </a:lnTo>
                  <a:lnTo>
                    <a:pt x="978918" y="1087514"/>
                  </a:lnTo>
                  <a:lnTo>
                    <a:pt x="912870" y="1069857"/>
                  </a:lnTo>
                  <a:cubicBezTo>
                    <a:pt x="868931" y="1055621"/>
                    <a:pt x="829183" y="1040026"/>
                    <a:pt x="794276" y="1023285"/>
                  </a:cubicBezTo>
                  <a:lnTo>
                    <a:pt x="771476" y="1009675"/>
                  </a:lnTo>
                  <a:lnTo>
                    <a:pt x="648844" y="951643"/>
                  </a:lnTo>
                  <a:cubicBezTo>
                    <a:pt x="256195" y="736114"/>
                    <a:pt x="7857" y="385951"/>
                    <a:pt x="0" y="537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E9574392-C1FC-4179-9CDB-CF2980322D3A}"/>
                </a:ext>
              </a:extLst>
            </p:cNvPr>
            <p:cNvSpPr/>
            <p:nvPr/>
          </p:nvSpPr>
          <p:spPr>
            <a:xfrm rot="900000">
              <a:off x="4553801" y="2580181"/>
              <a:ext cx="2251654" cy="926659"/>
            </a:xfrm>
            <a:custGeom>
              <a:avLst/>
              <a:gdLst>
                <a:gd name="connsiteX0" fmla="*/ 695288 w 2251654"/>
                <a:gd name="connsiteY0" fmla="*/ 67333 h 926659"/>
                <a:gd name="connsiteX1" fmla="*/ 1156890 w 2251654"/>
                <a:gd name="connsiteY1" fmla="*/ 0 h 926659"/>
                <a:gd name="connsiteX2" fmla="*/ 2249590 w 2251654"/>
                <a:gd name="connsiteY2" fmla="*/ 523307 h 926659"/>
                <a:gd name="connsiteX3" fmla="*/ 2251654 w 2251654"/>
                <a:gd name="connsiteY3" fmla="*/ 527382 h 926659"/>
                <a:gd name="connsiteX4" fmla="*/ 2248029 w 2251654"/>
                <a:gd name="connsiteY4" fmla="*/ 562002 h 926659"/>
                <a:gd name="connsiteX5" fmla="*/ 2208378 w 2251654"/>
                <a:gd name="connsiteY5" fmla="*/ 686310 h 926659"/>
                <a:gd name="connsiteX6" fmla="*/ 2184941 w 2251654"/>
                <a:gd name="connsiteY6" fmla="*/ 732574 h 926659"/>
                <a:gd name="connsiteX7" fmla="*/ 2063187 w 2251654"/>
                <a:gd name="connsiteY7" fmla="*/ 780326 h 926659"/>
                <a:gd name="connsiteX8" fmla="*/ 1149811 w 2251654"/>
                <a:gd name="connsiteY8" fmla="*/ 926659 h 926659"/>
                <a:gd name="connsiteX9" fmla="*/ 110672 w 2251654"/>
                <a:gd name="connsiteY9" fmla="*/ 731002 h 926659"/>
                <a:gd name="connsiteX10" fmla="*/ 0 w 2251654"/>
                <a:gd name="connsiteY10" fmla="*/ 678245 h 926659"/>
                <a:gd name="connsiteX11" fmla="*/ 24311 w 2251654"/>
                <a:gd name="connsiteY11" fmla="*/ 602028 h 926659"/>
                <a:gd name="connsiteX12" fmla="*/ 695288 w 2251654"/>
                <a:gd name="connsiteY12" fmla="*/ 67333 h 92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1654" h="926659">
                  <a:moveTo>
                    <a:pt x="695288" y="67333"/>
                  </a:moveTo>
                  <a:cubicBezTo>
                    <a:pt x="837165" y="23976"/>
                    <a:pt x="993153" y="0"/>
                    <a:pt x="1156890" y="0"/>
                  </a:cubicBezTo>
                  <a:cubicBezTo>
                    <a:pt x="1648103" y="0"/>
                    <a:pt x="2069562" y="215782"/>
                    <a:pt x="2249590" y="523307"/>
                  </a:cubicBezTo>
                  <a:lnTo>
                    <a:pt x="2251654" y="527382"/>
                  </a:lnTo>
                  <a:lnTo>
                    <a:pt x="2248029" y="562002"/>
                  </a:lnTo>
                  <a:cubicBezTo>
                    <a:pt x="2239031" y="604548"/>
                    <a:pt x="2225703" y="646065"/>
                    <a:pt x="2208378" y="686310"/>
                  </a:cubicBezTo>
                  <a:lnTo>
                    <a:pt x="2184941" y="732574"/>
                  </a:lnTo>
                  <a:lnTo>
                    <a:pt x="2063187" y="780326"/>
                  </a:lnTo>
                  <a:cubicBezTo>
                    <a:pt x="1802459" y="872713"/>
                    <a:pt x="1488146" y="926658"/>
                    <a:pt x="1149811" y="926659"/>
                  </a:cubicBezTo>
                  <a:cubicBezTo>
                    <a:pt x="755087" y="926658"/>
                    <a:pt x="393060" y="853232"/>
                    <a:pt x="110672" y="731002"/>
                  </a:cubicBezTo>
                  <a:lnTo>
                    <a:pt x="0" y="678245"/>
                  </a:lnTo>
                  <a:lnTo>
                    <a:pt x="24311" y="602028"/>
                  </a:lnTo>
                  <a:cubicBezTo>
                    <a:pt x="128260" y="360562"/>
                    <a:pt x="376061" y="164888"/>
                    <a:pt x="695288" y="6733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545E27BB-424E-4FD3-8131-CB210DF22FFB}"/>
                </a:ext>
              </a:extLst>
            </p:cNvPr>
            <p:cNvSpPr/>
            <p:nvPr/>
          </p:nvSpPr>
          <p:spPr>
            <a:xfrm rot="11774113">
              <a:off x="5275650" y="2742184"/>
              <a:ext cx="1031752" cy="702327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7BD3E6B-4392-4DF2-9EDF-5992DAAB10F6}"/>
                </a:ext>
              </a:extLst>
            </p:cNvPr>
            <p:cNvSpPr/>
            <p:nvPr/>
          </p:nvSpPr>
          <p:spPr>
            <a:xfrm rot="20873364" flipV="1">
              <a:off x="4070147" y="2066818"/>
              <a:ext cx="580634" cy="159326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DD4AF628-5533-438C-9365-AE27A3C16B0F}"/>
                </a:ext>
              </a:extLst>
            </p:cNvPr>
            <p:cNvSpPr/>
            <p:nvPr/>
          </p:nvSpPr>
          <p:spPr>
            <a:xfrm>
              <a:off x="3950110" y="1800359"/>
              <a:ext cx="580634" cy="289325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AD88BAD2-B5ED-47B2-8682-8B3A2B4D04B7}"/>
                </a:ext>
              </a:extLst>
            </p:cNvPr>
            <p:cNvSpPr/>
            <p:nvPr/>
          </p:nvSpPr>
          <p:spPr>
            <a:xfrm rot="19146348">
              <a:off x="4408470" y="944020"/>
              <a:ext cx="1581657" cy="1825754"/>
            </a:xfrm>
            <a:custGeom>
              <a:avLst/>
              <a:gdLst>
                <a:gd name="connsiteX0" fmla="*/ 1190859 w 1581657"/>
                <a:gd name="connsiteY0" fmla="*/ 185143 h 1825754"/>
                <a:gd name="connsiteX1" fmla="*/ 1416066 w 1581657"/>
                <a:gd name="connsiteY1" fmla="*/ 527045 h 1825754"/>
                <a:gd name="connsiteX2" fmla="*/ 1446851 w 1581657"/>
                <a:gd name="connsiteY2" fmla="*/ 793601 h 1825754"/>
                <a:gd name="connsiteX3" fmla="*/ 1425515 w 1581657"/>
                <a:gd name="connsiteY3" fmla="*/ 906760 h 1825754"/>
                <a:gd name="connsiteX4" fmla="*/ 1426627 w 1581657"/>
                <a:gd name="connsiteY4" fmla="*/ 906634 h 1825754"/>
                <a:gd name="connsiteX5" fmla="*/ 1364266 w 1581657"/>
                <a:gd name="connsiteY5" fmla="*/ 1132872 h 1825754"/>
                <a:gd name="connsiteX6" fmla="*/ 1343668 w 1581657"/>
                <a:gd name="connsiteY6" fmla="*/ 1364073 h 1825754"/>
                <a:gd name="connsiteX7" fmla="*/ 1371798 w 1581657"/>
                <a:gd name="connsiteY7" fmla="*/ 1413368 h 1825754"/>
                <a:gd name="connsiteX8" fmla="*/ 1566946 w 1581657"/>
                <a:gd name="connsiteY8" fmla="*/ 1622802 h 1825754"/>
                <a:gd name="connsiteX9" fmla="*/ 1492187 w 1581657"/>
                <a:gd name="connsiteY9" fmla="*/ 1649095 h 1825754"/>
                <a:gd name="connsiteX10" fmla="*/ 1581657 w 1581657"/>
                <a:gd name="connsiteY10" fmla="*/ 1732497 h 1825754"/>
                <a:gd name="connsiteX11" fmla="*/ 1437569 w 1581657"/>
                <a:gd name="connsiteY11" fmla="*/ 1762262 h 1825754"/>
                <a:gd name="connsiteX12" fmla="*/ 1403174 w 1581657"/>
                <a:gd name="connsiteY12" fmla="*/ 1753680 h 1825754"/>
                <a:gd name="connsiteX13" fmla="*/ 1426627 w 1581657"/>
                <a:gd name="connsiteY13" fmla="*/ 1825753 h 1825754"/>
                <a:gd name="connsiteX14" fmla="*/ 1426627 w 1581657"/>
                <a:gd name="connsiteY14" fmla="*/ 1825754 h 1825754"/>
                <a:gd name="connsiteX15" fmla="*/ 1266990 w 1581657"/>
                <a:gd name="connsiteY15" fmla="*/ 1789640 h 1825754"/>
                <a:gd name="connsiteX16" fmla="*/ 1201289 w 1581657"/>
                <a:gd name="connsiteY16" fmla="*/ 1749680 h 1825754"/>
                <a:gd name="connsiteX17" fmla="*/ 1219207 w 1581657"/>
                <a:gd name="connsiteY17" fmla="*/ 1792699 h 1825754"/>
                <a:gd name="connsiteX18" fmla="*/ 1091583 w 1581657"/>
                <a:gd name="connsiteY18" fmla="*/ 1764510 h 1825754"/>
                <a:gd name="connsiteX19" fmla="*/ 1054952 w 1581657"/>
                <a:gd name="connsiteY19" fmla="*/ 1736077 h 1825754"/>
                <a:gd name="connsiteX20" fmla="*/ 1058751 w 1581657"/>
                <a:gd name="connsiteY20" fmla="*/ 1754070 h 1825754"/>
                <a:gd name="connsiteX21" fmla="*/ 863055 w 1581657"/>
                <a:gd name="connsiteY21" fmla="*/ 1576302 h 1825754"/>
                <a:gd name="connsiteX22" fmla="*/ 856503 w 1581657"/>
                <a:gd name="connsiteY22" fmla="*/ 1545355 h 1825754"/>
                <a:gd name="connsiteX23" fmla="*/ 860214 w 1581657"/>
                <a:gd name="connsiteY23" fmla="*/ 1581163 h 1825754"/>
                <a:gd name="connsiteX24" fmla="*/ 796364 w 1581657"/>
                <a:gd name="connsiteY24" fmla="*/ 1583722 h 1825754"/>
                <a:gd name="connsiteX25" fmla="*/ 790429 w 1581657"/>
                <a:gd name="connsiteY25" fmla="*/ 1647344 h 1825754"/>
                <a:gd name="connsiteX26" fmla="*/ 727309 w 1581657"/>
                <a:gd name="connsiteY26" fmla="*/ 1637396 h 1825754"/>
                <a:gd name="connsiteX27" fmla="*/ 709072 w 1581657"/>
                <a:gd name="connsiteY27" fmla="*/ 1698637 h 1825754"/>
                <a:gd name="connsiteX28" fmla="*/ 649104 w 1581657"/>
                <a:gd name="connsiteY28" fmla="*/ 1676570 h 1825754"/>
                <a:gd name="connsiteX29" fmla="*/ 619271 w 1581657"/>
                <a:gd name="connsiteY29" fmla="*/ 1733075 h 1825754"/>
                <a:gd name="connsiteX30" fmla="*/ 564763 w 1581657"/>
                <a:gd name="connsiteY30" fmla="*/ 1699729 h 1825754"/>
                <a:gd name="connsiteX31" fmla="*/ 524478 w 1581657"/>
                <a:gd name="connsiteY31" fmla="*/ 1749329 h 1825754"/>
                <a:gd name="connsiteX32" fmla="*/ 477522 w 1581657"/>
                <a:gd name="connsiteY32" fmla="*/ 1705992 h 1825754"/>
                <a:gd name="connsiteX33" fmla="*/ 428336 w 1581657"/>
                <a:gd name="connsiteY33" fmla="*/ 1746780 h 1825754"/>
                <a:gd name="connsiteX34" fmla="*/ 390738 w 1581657"/>
                <a:gd name="connsiteY34" fmla="*/ 1695116 h 1825754"/>
                <a:gd name="connsiteX35" fmla="*/ 334535 w 1581657"/>
                <a:gd name="connsiteY35" fmla="*/ 1725522 h 1825754"/>
                <a:gd name="connsiteX36" fmla="*/ 307739 w 1581657"/>
                <a:gd name="connsiteY36" fmla="*/ 1667514 h 1825754"/>
                <a:gd name="connsiteX37" fmla="*/ 246687 w 1581657"/>
                <a:gd name="connsiteY37" fmla="*/ 1686376 h 1825754"/>
                <a:gd name="connsiteX38" fmla="*/ 231726 w 1581657"/>
                <a:gd name="connsiteY38" fmla="*/ 1624253 h 1825754"/>
                <a:gd name="connsiteX39" fmla="*/ 168165 w 1581657"/>
                <a:gd name="connsiteY39" fmla="*/ 1630841 h 1825754"/>
                <a:gd name="connsiteX40" fmla="*/ 165607 w 1581657"/>
                <a:gd name="connsiteY40" fmla="*/ 1566991 h 1825754"/>
                <a:gd name="connsiteX41" fmla="*/ 101985 w 1581657"/>
                <a:gd name="connsiteY41" fmla="*/ 1561056 h 1825754"/>
                <a:gd name="connsiteX42" fmla="*/ 111933 w 1581657"/>
                <a:gd name="connsiteY42" fmla="*/ 1497936 h 1825754"/>
                <a:gd name="connsiteX43" fmla="*/ 50692 w 1581657"/>
                <a:gd name="connsiteY43" fmla="*/ 1479700 h 1825754"/>
                <a:gd name="connsiteX44" fmla="*/ 72759 w 1581657"/>
                <a:gd name="connsiteY44" fmla="*/ 1419731 h 1825754"/>
                <a:gd name="connsiteX45" fmla="*/ 16255 w 1581657"/>
                <a:gd name="connsiteY45" fmla="*/ 1389898 h 1825754"/>
                <a:gd name="connsiteX46" fmla="*/ 49600 w 1581657"/>
                <a:gd name="connsiteY46" fmla="*/ 1335390 h 1825754"/>
                <a:gd name="connsiteX47" fmla="*/ 0 w 1581657"/>
                <a:gd name="connsiteY47" fmla="*/ 1295105 h 1825754"/>
                <a:gd name="connsiteX48" fmla="*/ 43338 w 1581657"/>
                <a:gd name="connsiteY48" fmla="*/ 1248148 h 1825754"/>
                <a:gd name="connsiteX49" fmla="*/ 2549 w 1581657"/>
                <a:gd name="connsiteY49" fmla="*/ 1198962 h 1825754"/>
                <a:gd name="connsiteX50" fmla="*/ 54213 w 1581657"/>
                <a:gd name="connsiteY50" fmla="*/ 1161365 h 1825754"/>
                <a:gd name="connsiteX51" fmla="*/ 23807 w 1581657"/>
                <a:gd name="connsiteY51" fmla="*/ 1105162 h 1825754"/>
                <a:gd name="connsiteX52" fmla="*/ 81815 w 1581657"/>
                <a:gd name="connsiteY52" fmla="*/ 1078367 h 1825754"/>
                <a:gd name="connsiteX53" fmla="*/ 62953 w 1581657"/>
                <a:gd name="connsiteY53" fmla="*/ 1017314 h 1825754"/>
                <a:gd name="connsiteX54" fmla="*/ 125075 w 1581657"/>
                <a:gd name="connsiteY54" fmla="*/ 1002353 h 1825754"/>
                <a:gd name="connsiteX55" fmla="*/ 118488 w 1581657"/>
                <a:gd name="connsiteY55" fmla="*/ 938792 h 1825754"/>
                <a:gd name="connsiteX56" fmla="*/ 166245 w 1581657"/>
                <a:gd name="connsiteY56" fmla="*/ 936878 h 1825754"/>
                <a:gd name="connsiteX57" fmla="*/ 136763 w 1581657"/>
                <a:gd name="connsiteY57" fmla="*/ 849073 h 1825754"/>
                <a:gd name="connsiteX58" fmla="*/ 109832 w 1581657"/>
                <a:gd name="connsiteY58" fmla="*/ 680671 h 1825754"/>
                <a:gd name="connsiteX59" fmla="*/ 110788 w 1581657"/>
                <a:gd name="connsiteY59" fmla="*/ 661978 h 1825754"/>
                <a:gd name="connsiteX60" fmla="*/ 109206 w 1581657"/>
                <a:gd name="connsiteY60" fmla="*/ 549412 h 1825754"/>
                <a:gd name="connsiteX61" fmla="*/ 570125 w 1581657"/>
                <a:gd name="connsiteY61" fmla="*/ 15869 h 1825754"/>
                <a:gd name="connsiteX62" fmla="*/ 1190859 w 1581657"/>
                <a:gd name="connsiteY62" fmla="*/ 185143 h 1825754"/>
                <a:gd name="connsiteX0" fmla="*/ 1190859 w 1581657"/>
                <a:gd name="connsiteY0" fmla="*/ 185143 h 1825754"/>
                <a:gd name="connsiteX1" fmla="*/ 1416066 w 1581657"/>
                <a:gd name="connsiteY1" fmla="*/ 527045 h 1825754"/>
                <a:gd name="connsiteX2" fmla="*/ 1446851 w 1581657"/>
                <a:gd name="connsiteY2" fmla="*/ 793601 h 1825754"/>
                <a:gd name="connsiteX3" fmla="*/ 1425515 w 1581657"/>
                <a:gd name="connsiteY3" fmla="*/ 906760 h 1825754"/>
                <a:gd name="connsiteX4" fmla="*/ 1426627 w 1581657"/>
                <a:gd name="connsiteY4" fmla="*/ 906634 h 1825754"/>
                <a:gd name="connsiteX5" fmla="*/ 1364266 w 1581657"/>
                <a:gd name="connsiteY5" fmla="*/ 1132872 h 1825754"/>
                <a:gd name="connsiteX6" fmla="*/ 1343668 w 1581657"/>
                <a:gd name="connsiteY6" fmla="*/ 1364073 h 1825754"/>
                <a:gd name="connsiteX7" fmla="*/ 1371798 w 1581657"/>
                <a:gd name="connsiteY7" fmla="*/ 1413368 h 1825754"/>
                <a:gd name="connsiteX8" fmla="*/ 1566946 w 1581657"/>
                <a:gd name="connsiteY8" fmla="*/ 1622802 h 1825754"/>
                <a:gd name="connsiteX9" fmla="*/ 1492187 w 1581657"/>
                <a:gd name="connsiteY9" fmla="*/ 1649095 h 1825754"/>
                <a:gd name="connsiteX10" fmla="*/ 1581657 w 1581657"/>
                <a:gd name="connsiteY10" fmla="*/ 1732497 h 1825754"/>
                <a:gd name="connsiteX11" fmla="*/ 1437569 w 1581657"/>
                <a:gd name="connsiteY11" fmla="*/ 1762262 h 1825754"/>
                <a:gd name="connsiteX12" fmla="*/ 1403174 w 1581657"/>
                <a:gd name="connsiteY12" fmla="*/ 1753680 h 1825754"/>
                <a:gd name="connsiteX13" fmla="*/ 1426627 w 1581657"/>
                <a:gd name="connsiteY13" fmla="*/ 1825753 h 1825754"/>
                <a:gd name="connsiteX14" fmla="*/ 1426627 w 1581657"/>
                <a:gd name="connsiteY14" fmla="*/ 1825754 h 1825754"/>
                <a:gd name="connsiteX15" fmla="*/ 1266990 w 1581657"/>
                <a:gd name="connsiteY15" fmla="*/ 1789640 h 1825754"/>
                <a:gd name="connsiteX16" fmla="*/ 1201289 w 1581657"/>
                <a:gd name="connsiteY16" fmla="*/ 1749680 h 1825754"/>
                <a:gd name="connsiteX17" fmla="*/ 1219207 w 1581657"/>
                <a:gd name="connsiteY17" fmla="*/ 1792699 h 1825754"/>
                <a:gd name="connsiteX18" fmla="*/ 1091583 w 1581657"/>
                <a:gd name="connsiteY18" fmla="*/ 1764510 h 1825754"/>
                <a:gd name="connsiteX19" fmla="*/ 1054952 w 1581657"/>
                <a:gd name="connsiteY19" fmla="*/ 1736077 h 1825754"/>
                <a:gd name="connsiteX20" fmla="*/ 1058751 w 1581657"/>
                <a:gd name="connsiteY20" fmla="*/ 1754070 h 1825754"/>
                <a:gd name="connsiteX21" fmla="*/ 863055 w 1581657"/>
                <a:gd name="connsiteY21" fmla="*/ 1576302 h 1825754"/>
                <a:gd name="connsiteX22" fmla="*/ 860214 w 1581657"/>
                <a:gd name="connsiteY22" fmla="*/ 1581163 h 1825754"/>
                <a:gd name="connsiteX23" fmla="*/ 796364 w 1581657"/>
                <a:gd name="connsiteY23" fmla="*/ 1583722 h 1825754"/>
                <a:gd name="connsiteX24" fmla="*/ 790429 w 1581657"/>
                <a:gd name="connsiteY24" fmla="*/ 1647344 h 1825754"/>
                <a:gd name="connsiteX25" fmla="*/ 727309 w 1581657"/>
                <a:gd name="connsiteY25" fmla="*/ 1637396 h 1825754"/>
                <a:gd name="connsiteX26" fmla="*/ 709072 w 1581657"/>
                <a:gd name="connsiteY26" fmla="*/ 1698637 h 1825754"/>
                <a:gd name="connsiteX27" fmla="*/ 649104 w 1581657"/>
                <a:gd name="connsiteY27" fmla="*/ 1676570 h 1825754"/>
                <a:gd name="connsiteX28" fmla="*/ 619271 w 1581657"/>
                <a:gd name="connsiteY28" fmla="*/ 1733075 h 1825754"/>
                <a:gd name="connsiteX29" fmla="*/ 564763 w 1581657"/>
                <a:gd name="connsiteY29" fmla="*/ 1699729 h 1825754"/>
                <a:gd name="connsiteX30" fmla="*/ 524478 w 1581657"/>
                <a:gd name="connsiteY30" fmla="*/ 1749329 h 1825754"/>
                <a:gd name="connsiteX31" fmla="*/ 477522 w 1581657"/>
                <a:gd name="connsiteY31" fmla="*/ 1705992 h 1825754"/>
                <a:gd name="connsiteX32" fmla="*/ 428336 w 1581657"/>
                <a:gd name="connsiteY32" fmla="*/ 1746780 h 1825754"/>
                <a:gd name="connsiteX33" fmla="*/ 390738 w 1581657"/>
                <a:gd name="connsiteY33" fmla="*/ 1695116 h 1825754"/>
                <a:gd name="connsiteX34" fmla="*/ 334535 w 1581657"/>
                <a:gd name="connsiteY34" fmla="*/ 1725522 h 1825754"/>
                <a:gd name="connsiteX35" fmla="*/ 307739 w 1581657"/>
                <a:gd name="connsiteY35" fmla="*/ 1667514 h 1825754"/>
                <a:gd name="connsiteX36" fmla="*/ 246687 w 1581657"/>
                <a:gd name="connsiteY36" fmla="*/ 1686376 h 1825754"/>
                <a:gd name="connsiteX37" fmla="*/ 231726 w 1581657"/>
                <a:gd name="connsiteY37" fmla="*/ 1624253 h 1825754"/>
                <a:gd name="connsiteX38" fmla="*/ 168165 w 1581657"/>
                <a:gd name="connsiteY38" fmla="*/ 1630841 h 1825754"/>
                <a:gd name="connsiteX39" fmla="*/ 165607 w 1581657"/>
                <a:gd name="connsiteY39" fmla="*/ 1566991 h 1825754"/>
                <a:gd name="connsiteX40" fmla="*/ 101985 w 1581657"/>
                <a:gd name="connsiteY40" fmla="*/ 1561056 h 1825754"/>
                <a:gd name="connsiteX41" fmla="*/ 111933 w 1581657"/>
                <a:gd name="connsiteY41" fmla="*/ 1497936 h 1825754"/>
                <a:gd name="connsiteX42" fmla="*/ 50692 w 1581657"/>
                <a:gd name="connsiteY42" fmla="*/ 1479700 h 1825754"/>
                <a:gd name="connsiteX43" fmla="*/ 72759 w 1581657"/>
                <a:gd name="connsiteY43" fmla="*/ 1419731 h 1825754"/>
                <a:gd name="connsiteX44" fmla="*/ 16255 w 1581657"/>
                <a:gd name="connsiteY44" fmla="*/ 1389898 h 1825754"/>
                <a:gd name="connsiteX45" fmla="*/ 49600 w 1581657"/>
                <a:gd name="connsiteY45" fmla="*/ 1335390 h 1825754"/>
                <a:gd name="connsiteX46" fmla="*/ 0 w 1581657"/>
                <a:gd name="connsiteY46" fmla="*/ 1295105 h 1825754"/>
                <a:gd name="connsiteX47" fmla="*/ 43338 w 1581657"/>
                <a:gd name="connsiteY47" fmla="*/ 1248148 h 1825754"/>
                <a:gd name="connsiteX48" fmla="*/ 2549 w 1581657"/>
                <a:gd name="connsiteY48" fmla="*/ 1198962 h 1825754"/>
                <a:gd name="connsiteX49" fmla="*/ 54213 w 1581657"/>
                <a:gd name="connsiteY49" fmla="*/ 1161365 h 1825754"/>
                <a:gd name="connsiteX50" fmla="*/ 23807 w 1581657"/>
                <a:gd name="connsiteY50" fmla="*/ 1105162 h 1825754"/>
                <a:gd name="connsiteX51" fmla="*/ 81815 w 1581657"/>
                <a:gd name="connsiteY51" fmla="*/ 1078367 h 1825754"/>
                <a:gd name="connsiteX52" fmla="*/ 62953 w 1581657"/>
                <a:gd name="connsiteY52" fmla="*/ 1017314 h 1825754"/>
                <a:gd name="connsiteX53" fmla="*/ 125075 w 1581657"/>
                <a:gd name="connsiteY53" fmla="*/ 1002353 h 1825754"/>
                <a:gd name="connsiteX54" fmla="*/ 118488 w 1581657"/>
                <a:gd name="connsiteY54" fmla="*/ 938792 h 1825754"/>
                <a:gd name="connsiteX55" fmla="*/ 166245 w 1581657"/>
                <a:gd name="connsiteY55" fmla="*/ 936878 h 1825754"/>
                <a:gd name="connsiteX56" fmla="*/ 136763 w 1581657"/>
                <a:gd name="connsiteY56" fmla="*/ 849073 h 1825754"/>
                <a:gd name="connsiteX57" fmla="*/ 109832 w 1581657"/>
                <a:gd name="connsiteY57" fmla="*/ 680671 h 1825754"/>
                <a:gd name="connsiteX58" fmla="*/ 110788 w 1581657"/>
                <a:gd name="connsiteY58" fmla="*/ 661978 h 1825754"/>
                <a:gd name="connsiteX59" fmla="*/ 109206 w 1581657"/>
                <a:gd name="connsiteY59" fmla="*/ 549412 h 1825754"/>
                <a:gd name="connsiteX60" fmla="*/ 570125 w 1581657"/>
                <a:gd name="connsiteY60" fmla="*/ 15869 h 1825754"/>
                <a:gd name="connsiteX61" fmla="*/ 1190859 w 1581657"/>
                <a:gd name="connsiteY61" fmla="*/ 185143 h 182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81657" h="1825754">
                  <a:moveTo>
                    <a:pt x="1190859" y="185143"/>
                  </a:moveTo>
                  <a:cubicBezTo>
                    <a:pt x="1292836" y="274207"/>
                    <a:pt x="1373008" y="391258"/>
                    <a:pt x="1416066" y="527045"/>
                  </a:cubicBezTo>
                  <a:cubicBezTo>
                    <a:pt x="1444772" y="617570"/>
                    <a:pt x="1454265" y="707851"/>
                    <a:pt x="1446851" y="793601"/>
                  </a:cubicBezTo>
                  <a:lnTo>
                    <a:pt x="1425515" y="906760"/>
                  </a:lnTo>
                  <a:lnTo>
                    <a:pt x="1426627" y="906634"/>
                  </a:lnTo>
                  <a:cubicBezTo>
                    <a:pt x="1398911" y="980079"/>
                    <a:pt x="1378124" y="1055885"/>
                    <a:pt x="1364266" y="1132872"/>
                  </a:cubicBezTo>
                  <a:lnTo>
                    <a:pt x="1343668" y="1364073"/>
                  </a:lnTo>
                  <a:lnTo>
                    <a:pt x="1371798" y="1413368"/>
                  </a:lnTo>
                  <a:cubicBezTo>
                    <a:pt x="1425754" y="1493043"/>
                    <a:pt x="1491895" y="1564467"/>
                    <a:pt x="1566946" y="1622802"/>
                  </a:cubicBezTo>
                  <a:lnTo>
                    <a:pt x="1492187" y="1649095"/>
                  </a:lnTo>
                  <a:lnTo>
                    <a:pt x="1581657" y="1732497"/>
                  </a:lnTo>
                  <a:cubicBezTo>
                    <a:pt x="1539946" y="1760744"/>
                    <a:pt x="1489589" y="1769846"/>
                    <a:pt x="1437569" y="1762262"/>
                  </a:cubicBezTo>
                  <a:lnTo>
                    <a:pt x="1403174" y="1753680"/>
                  </a:lnTo>
                  <a:lnTo>
                    <a:pt x="1426627" y="1825753"/>
                  </a:lnTo>
                  <a:lnTo>
                    <a:pt x="1426627" y="1825754"/>
                  </a:lnTo>
                  <a:cubicBezTo>
                    <a:pt x="1370001" y="1825754"/>
                    <a:pt x="1316056" y="1812894"/>
                    <a:pt x="1266990" y="1789640"/>
                  </a:cubicBezTo>
                  <a:lnTo>
                    <a:pt x="1201289" y="1749680"/>
                  </a:lnTo>
                  <a:lnTo>
                    <a:pt x="1219207" y="1792699"/>
                  </a:lnTo>
                  <a:cubicBezTo>
                    <a:pt x="1174803" y="1799918"/>
                    <a:pt x="1130695" y="1789048"/>
                    <a:pt x="1091583" y="1764510"/>
                  </a:cubicBezTo>
                  <a:lnTo>
                    <a:pt x="1054952" y="1736077"/>
                  </a:lnTo>
                  <a:lnTo>
                    <a:pt x="1058751" y="1754070"/>
                  </a:lnTo>
                  <a:cubicBezTo>
                    <a:pt x="968807" y="1751786"/>
                    <a:pt x="893443" y="1678621"/>
                    <a:pt x="863055" y="1576302"/>
                  </a:cubicBezTo>
                  <a:lnTo>
                    <a:pt x="860214" y="1581163"/>
                  </a:lnTo>
                  <a:lnTo>
                    <a:pt x="796364" y="1583722"/>
                  </a:lnTo>
                  <a:lnTo>
                    <a:pt x="790429" y="1647344"/>
                  </a:lnTo>
                  <a:lnTo>
                    <a:pt x="727309" y="1637396"/>
                  </a:lnTo>
                  <a:lnTo>
                    <a:pt x="709072" y="1698637"/>
                  </a:lnTo>
                  <a:lnTo>
                    <a:pt x="649104" y="1676570"/>
                  </a:lnTo>
                  <a:lnTo>
                    <a:pt x="619271" y="1733075"/>
                  </a:lnTo>
                  <a:lnTo>
                    <a:pt x="564763" y="1699729"/>
                  </a:lnTo>
                  <a:lnTo>
                    <a:pt x="524478" y="1749329"/>
                  </a:lnTo>
                  <a:lnTo>
                    <a:pt x="477522" y="1705992"/>
                  </a:lnTo>
                  <a:lnTo>
                    <a:pt x="428336" y="1746780"/>
                  </a:lnTo>
                  <a:lnTo>
                    <a:pt x="390738" y="1695116"/>
                  </a:lnTo>
                  <a:lnTo>
                    <a:pt x="334535" y="1725522"/>
                  </a:lnTo>
                  <a:lnTo>
                    <a:pt x="307739" y="1667514"/>
                  </a:lnTo>
                  <a:lnTo>
                    <a:pt x="246687" y="1686376"/>
                  </a:lnTo>
                  <a:lnTo>
                    <a:pt x="231726" y="1624253"/>
                  </a:lnTo>
                  <a:lnTo>
                    <a:pt x="168165" y="1630841"/>
                  </a:lnTo>
                  <a:cubicBezTo>
                    <a:pt x="167312" y="1609558"/>
                    <a:pt x="166460" y="1588274"/>
                    <a:pt x="165607" y="1566991"/>
                  </a:cubicBezTo>
                  <a:lnTo>
                    <a:pt x="101985" y="1561056"/>
                  </a:lnTo>
                  <a:lnTo>
                    <a:pt x="111933" y="1497936"/>
                  </a:lnTo>
                  <a:lnTo>
                    <a:pt x="50692" y="1479700"/>
                  </a:lnTo>
                  <a:lnTo>
                    <a:pt x="72759" y="1419731"/>
                  </a:lnTo>
                  <a:lnTo>
                    <a:pt x="16255" y="1389898"/>
                  </a:lnTo>
                  <a:lnTo>
                    <a:pt x="49600" y="1335390"/>
                  </a:lnTo>
                  <a:lnTo>
                    <a:pt x="0" y="1295105"/>
                  </a:lnTo>
                  <a:lnTo>
                    <a:pt x="43338" y="1248148"/>
                  </a:lnTo>
                  <a:lnTo>
                    <a:pt x="2549" y="1198962"/>
                  </a:lnTo>
                  <a:lnTo>
                    <a:pt x="54213" y="1161365"/>
                  </a:lnTo>
                  <a:lnTo>
                    <a:pt x="23807" y="1105162"/>
                  </a:lnTo>
                  <a:lnTo>
                    <a:pt x="81815" y="1078367"/>
                  </a:lnTo>
                  <a:lnTo>
                    <a:pt x="62953" y="1017314"/>
                  </a:lnTo>
                  <a:lnTo>
                    <a:pt x="125075" y="1002353"/>
                  </a:lnTo>
                  <a:lnTo>
                    <a:pt x="118488" y="938792"/>
                  </a:lnTo>
                  <a:lnTo>
                    <a:pt x="166245" y="936878"/>
                  </a:lnTo>
                  <a:lnTo>
                    <a:pt x="136763" y="849073"/>
                  </a:lnTo>
                  <a:cubicBezTo>
                    <a:pt x="121603" y="792495"/>
                    <a:pt x="112785" y="736012"/>
                    <a:pt x="109832" y="680671"/>
                  </a:cubicBezTo>
                  <a:cubicBezTo>
                    <a:pt x="110151" y="674440"/>
                    <a:pt x="110469" y="668209"/>
                    <a:pt x="110788" y="661978"/>
                  </a:cubicBezTo>
                  <a:cubicBezTo>
                    <a:pt x="110261" y="624456"/>
                    <a:pt x="109733" y="586934"/>
                    <a:pt x="109206" y="549412"/>
                  </a:cubicBezTo>
                  <a:cubicBezTo>
                    <a:pt x="131446" y="292164"/>
                    <a:pt x="305842" y="75707"/>
                    <a:pt x="570125" y="15869"/>
                  </a:cubicBezTo>
                  <a:cubicBezTo>
                    <a:pt x="790362" y="-33996"/>
                    <a:pt x="1020896" y="36703"/>
                    <a:pt x="1190859" y="18514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F1D1D792-9185-403D-A42E-75B49A95D55E}"/>
                </a:ext>
              </a:extLst>
            </p:cNvPr>
            <p:cNvSpPr/>
            <p:nvPr/>
          </p:nvSpPr>
          <p:spPr>
            <a:xfrm rot="246348">
              <a:off x="4580236" y="1517133"/>
              <a:ext cx="808864" cy="349320"/>
            </a:xfrm>
            <a:custGeom>
              <a:avLst/>
              <a:gdLst>
                <a:gd name="connsiteX0" fmla="*/ 168430 w 808864"/>
                <a:gd name="connsiteY0" fmla="*/ 0 h 349320"/>
                <a:gd name="connsiteX1" fmla="*/ 323624 w 808864"/>
                <a:gd name="connsiteY1" fmla="*/ 106674 h 349320"/>
                <a:gd name="connsiteX2" fmla="*/ 325258 w 808864"/>
                <a:gd name="connsiteY2" fmla="*/ 115069 h 349320"/>
                <a:gd name="connsiteX3" fmla="*/ 449674 w 808864"/>
                <a:gd name="connsiteY3" fmla="*/ 98369 h 349320"/>
                <a:gd name="connsiteX4" fmla="*/ 808864 w 808864"/>
                <a:gd name="connsiteY4" fmla="*/ 180813 h 349320"/>
                <a:gd name="connsiteX5" fmla="*/ 455885 w 808864"/>
                <a:gd name="connsiteY5" fmla="*/ 184892 h 349320"/>
                <a:gd name="connsiteX6" fmla="*/ 332420 w 808864"/>
                <a:gd name="connsiteY6" fmla="*/ 197462 h 349320"/>
                <a:gd name="connsiteX7" fmla="*/ 323624 w 808864"/>
                <a:gd name="connsiteY7" fmla="*/ 242646 h 349320"/>
                <a:gd name="connsiteX8" fmla="*/ 168430 w 808864"/>
                <a:gd name="connsiteY8" fmla="*/ 349320 h 349320"/>
                <a:gd name="connsiteX9" fmla="*/ 0 w 808864"/>
                <a:gd name="connsiteY9" fmla="*/ 174660 h 349320"/>
                <a:gd name="connsiteX10" fmla="*/ 168430 w 808864"/>
                <a:gd name="connsiteY10" fmla="*/ 0 h 34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8864" h="349320">
                  <a:moveTo>
                    <a:pt x="168430" y="0"/>
                  </a:moveTo>
                  <a:cubicBezTo>
                    <a:pt x="238196" y="0"/>
                    <a:pt x="298055" y="43986"/>
                    <a:pt x="323624" y="106674"/>
                  </a:cubicBezTo>
                  <a:lnTo>
                    <a:pt x="325258" y="115069"/>
                  </a:lnTo>
                  <a:lnTo>
                    <a:pt x="449674" y="98369"/>
                  </a:lnTo>
                  <a:cubicBezTo>
                    <a:pt x="643781" y="84436"/>
                    <a:pt x="804595" y="121347"/>
                    <a:pt x="808864" y="180813"/>
                  </a:cubicBezTo>
                  <a:cubicBezTo>
                    <a:pt x="696293" y="174856"/>
                    <a:pt x="576407" y="176241"/>
                    <a:pt x="455885" y="184892"/>
                  </a:cubicBezTo>
                  <a:lnTo>
                    <a:pt x="332420" y="197462"/>
                  </a:lnTo>
                  <a:lnTo>
                    <a:pt x="323624" y="242646"/>
                  </a:lnTo>
                  <a:cubicBezTo>
                    <a:pt x="298055" y="305334"/>
                    <a:pt x="238196" y="349320"/>
                    <a:pt x="168430" y="349320"/>
                  </a:cubicBezTo>
                  <a:cubicBezTo>
                    <a:pt x="75409" y="349320"/>
                    <a:pt x="0" y="271122"/>
                    <a:pt x="0" y="174660"/>
                  </a:cubicBezTo>
                  <a:cubicBezTo>
                    <a:pt x="0" y="78198"/>
                    <a:pt x="75409" y="0"/>
                    <a:pt x="16843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5D5487AD-CB26-4D4E-A357-C1D8481B0709}"/>
                </a:ext>
              </a:extLst>
            </p:cNvPr>
            <p:cNvSpPr/>
            <p:nvPr/>
          </p:nvSpPr>
          <p:spPr>
            <a:xfrm rot="246348">
              <a:off x="4623716" y="1544697"/>
              <a:ext cx="251112" cy="2604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01F2EC15-B73F-48C5-9F44-7891EDB2A647}"/>
              </a:ext>
            </a:extLst>
          </p:cNvPr>
          <p:cNvGrpSpPr/>
          <p:nvPr/>
        </p:nvGrpSpPr>
        <p:grpSpPr>
          <a:xfrm>
            <a:off x="6680669" y="1219200"/>
            <a:ext cx="2485802" cy="2070373"/>
            <a:chOff x="6680669" y="1219200"/>
            <a:chExt cx="2485802" cy="2070373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A25E2093-1C18-46D4-AB14-E907B434D559}"/>
                </a:ext>
              </a:extLst>
            </p:cNvPr>
            <p:cNvGrpSpPr/>
            <p:nvPr/>
          </p:nvGrpSpPr>
          <p:grpSpPr>
            <a:xfrm>
              <a:off x="6680669" y="1219200"/>
              <a:ext cx="1782469" cy="1703817"/>
              <a:chOff x="-69765" y="909063"/>
              <a:chExt cx="3837945" cy="3668595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40D6C26-8B5E-4B57-956C-80B1F0F20BA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二等辺三角形 12">
                <a:extLst>
                  <a:ext uri="{FF2B5EF4-FFF2-40B4-BE49-F238E27FC236}">
                    <a16:creationId xmlns:a16="http://schemas.microsoft.com/office/drawing/2014/main" id="{E5E5B985-5BC7-4C81-966A-EA7A0B1F304E}"/>
                  </a:ext>
                </a:extLst>
              </p:cNvPr>
              <p:cNvSpPr/>
              <p:nvPr/>
            </p:nvSpPr>
            <p:spPr>
              <a:xfrm rot="5400000">
                <a:off x="1378554" y="3818102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BB3117C-4287-4587-B251-308AA6DB6078}"/>
                  </a:ext>
                </a:extLst>
              </p:cNvPr>
              <p:cNvSpPr/>
              <p:nvPr/>
            </p:nvSpPr>
            <p:spPr>
              <a:xfrm rot="4765014">
                <a:off x="1147190" y="3491284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二等辺三角形 12">
                <a:extLst>
                  <a:ext uri="{FF2B5EF4-FFF2-40B4-BE49-F238E27FC236}">
                    <a16:creationId xmlns:a16="http://schemas.microsoft.com/office/drawing/2014/main" id="{A1B0EEEE-C78C-4CA5-A060-C0FFD8C313B4}"/>
                  </a:ext>
                </a:extLst>
              </p:cNvPr>
              <p:cNvSpPr/>
              <p:nvPr/>
            </p:nvSpPr>
            <p:spPr>
              <a:xfrm rot="5400000">
                <a:off x="1558809" y="4129144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2840F2F2-C599-4663-ABEB-1E40C7BC96DE}"/>
                  </a:ext>
                </a:extLst>
              </p:cNvPr>
              <p:cNvSpPr/>
              <p:nvPr/>
            </p:nvSpPr>
            <p:spPr>
              <a:xfrm rot="4765014">
                <a:off x="1327445" y="3802326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92A432B-53B6-4E35-A18E-7B447F37B694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954186F-B38A-4ACA-B174-646CF1744720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8">
                <a:extLst>
                  <a:ext uri="{FF2B5EF4-FFF2-40B4-BE49-F238E27FC236}">
                    <a16:creationId xmlns:a16="http://schemas.microsoft.com/office/drawing/2014/main" id="{F160755E-F019-4529-888C-B8EA9C218BCB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BE4C8B5-0A1D-4443-AA7B-4ADC85CB7212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37B9A43-74BB-4000-89C1-4211D42FFA30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6">
                <a:extLst>
                  <a:ext uri="{FF2B5EF4-FFF2-40B4-BE49-F238E27FC236}">
                    <a16:creationId xmlns:a16="http://schemas.microsoft.com/office/drawing/2014/main" id="{07A0DE6F-C2D4-462C-B98F-84822E4F666F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1D410E89-BD8A-42AF-8CB4-686879F6E4FE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71C4FDF7-B646-4D9D-8A5E-BDE169BE1C53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61C795A4-9D51-4E66-B3F6-78F7E23234B0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92606754-F731-4FD1-9A4C-9BF8F2D9858B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角を丸くする 6">
                <a:extLst>
                  <a:ext uri="{FF2B5EF4-FFF2-40B4-BE49-F238E27FC236}">
                    <a16:creationId xmlns:a16="http://schemas.microsoft.com/office/drawing/2014/main" id="{385272EC-575D-4F20-82A9-8CCA49220E28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4BDF4C7-19AE-4871-982F-ABC467306EA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CC555D2-7B5F-40F8-810C-B21902478034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B2A7C15-5155-49BC-9FF0-BA211B72A4E8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D440FD3-944F-4648-B927-9919EB14E17B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095C6E4A-C4B0-4555-9A55-DB3B47FB867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E5D702-5DF0-4D2C-9791-B124CF0FCDA7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44EC3610-2896-4DCE-B45A-1D5C553C3E3D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46A63C5E-B212-48F6-B63F-BCA6F8FD22C0}"/>
                </a:ext>
              </a:extLst>
            </p:cNvPr>
            <p:cNvGrpSpPr/>
            <p:nvPr/>
          </p:nvGrpSpPr>
          <p:grpSpPr>
            <a:xfrm>
              <a:off x="7587754" y="1766010"/>
              <a:ext cx="1578717" cy="1523563"/>
              <a:chOff x="3950110" y="944020"/>
              <a:chExt cx="3765177" cy="3633638"/>
            </a:xfrm>
          </p:grpSpPr>
          <p:sp>
            <p:nvSpPr>
              <p:cNvPr id="357" name="楕円 8">
                <a:extLst>
                  <a:ext uri="{FF2B5EF4-FFF2-40B4-BE49-F238E27FC236}">
                    <a16:creationId xmlns:a16="http://schemas.microsoft.com/office/drawing/2014/main" id="{6CC6E3DD-91EF-42E1-957A-F9F43AD335A4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12">
                <a:extLst>
                  <a:ext uri="{FF2B5EF4-FFF2-40B4-BE49-F238E27FC236}">
                    <a16:creationId xmlns:a16="http://schemas.microsoft.com/office/drawing/2014/main" id="{43DF8632-7B75-43DB-A3AD-AAEEECE03F45}"/>
                  </a:ext>
                </a:extLst>
              </p:cNvPr>
              <p:cNvSpPr/>
              <p:nvPr/>
            </p:nvSpPr>
            <p:spPr>
              <a:xfrm rot="5400000">
                <a:off x="5346705" y="3818102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872ED908-6979-4BD8-8EDD-B159F2F2B16E}"/>
                  </a:ext>
                </a:extLst>
              </p:cNvPr>
              <p:cNvSpPr/>
              <p:nvPr/>
            </p:nvSpPr>
            <p:spPr>
              <a:xfrm rot="4765014">
                <a:off x="5115341" y="3491284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12">
                <a:extLst>
                  <a:ext uri="{FF2B5EF4-FFF2-40B4-BE49-F238E27FC236}">
                    <a16:creationId xmlns:a16="http://schemas.microsoft.com/office/drawing/2014/main" id="{470C946D-3968-4770-B671-0A06AC48A7EE}"/>
                  </a:ext>
                </a:extLst>
              </p:cNvPr>
              <p:cNvSpPr/>
              <p:nvPr/>
            </p:nvSpPr>
            <p:spPr>
              <a:xfrm rot="5400000">
                <a:off x="5526960" y="4129144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3D48210-F6A3-49F4-B064-DF51DCBE9A07}"/>
                  </a:ext>
                </a:extLst>
              </p:cNvPr>
              <p:cNvSpPr/>
              <p:nvPr/>
            </p:nvSpPr>
            <p:spPr>
              <a:xfrm rot="4765014">
                <a:off x="5295596" y="3802326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F2BEFAC-7A59-407F-A80A-E6FA1F40853C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AAE8803-EE41-453F-8BA0-711262298666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C8AB0FF-8E1A-4CFA-966E-FBB31D19BEA4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66E63358-BD7A-44BA-978B-681699C420B2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CCA92CD9-0EBB-4A04-9C24-B9BCA3182F10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79C54AF3-AC64-47FE-BD34-56786F049350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F3E1E0D-EF0A-453A-91B7-BFE7BEA5A346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A584EFB-69EC-454A-BC23-7E199025FBB8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0350F673-9344-493D-A857-7777B7699255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CF974824-98B6-4BF4-95FD-B22B617A9927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9BBAEAA4-F33C-494F-810B-B22D39DCAD93}"/>
              </a:ext>
            </a:extLst>
          </p:cNvPr>
          <p:cNvGrpSpPr/>
          <p:nvPr/>
        </p:nvGrpSpPr>
        <p:grpSpPr>
          <a:xfrm>
            <a:off x="6691390" y="3890690"/>
            <a:ext cx="2434418" cy="2124708"/>
            <a:chOff x="844504" y="2677120"/>
            <a:chExt cx="4822585" cy="4209048"/>
          </a:xfrm>
        </p:grpSpPr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D7387809-6714-4FF6-9F3B-AB6FCBECCE25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6E9BA400-643C-4257-8BB3-FD7BA92739AB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9842149-0FD6-4C3E-A3AF-BF75116CB2EB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A3C5E9C-4602-4B3D-A928-BA339F6B0B33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B70B012A-6ABD-4369-B162-F31663DE86E2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8">
                <a:extLst>
                  <a:ext uri="{FF2B5EF4-FFF2-40B4-BE49-F238E27FC236}">
                    <a16:creationId xmlns:a16="http://schemas.microsoft.com/office/drawing/2014/main" id="{405A7F18-7235-445F-B27B-81964C35E2A3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F26D215-B844-4CE9-AD98-748A0F72FC96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5FDA6A5-C167-46A5-A9D3-F2BCA0D8AF97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6">
                <a:extLst>
                  <a:ext uri="{FF2B5EF4-FFF2-40B4-BE49-F238E27FC236}">
                    <a16:creationId xmlns:a16="http://schemas.microsoft.com/office/drawing/2014/main" id="{3139476B-30C7-4962-8359-73388D9F3AE4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EF3FF3DC-37D8-44A2-BC9A-F7FD8B14C8F9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EA1B1658-3ED7-4B71-8A69-588C6B9A7F61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月 397">
                <a:extLst>
                  <a:ext uri="{FF2B5EF4-FFF2-40B4-BE49-F238E27FC236}">
                    <a16:creationId xmlns:a16="http://schemas.microsoft.com/office/drawing/2014/main" id="{1B068E2D-808F-481C-89BF-C781D20979AE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月 398">
                <a:extLst>
                  <a:ext uri="{FF2B5EF4-FFF2-40B4-BE49-F238E27FC236}">
                    <a16:creationId xmlns:a16="http://schemas.microsoft.com/office/drawing/2014/main" id="{893F57EE-1B36-46C3-8292-07390B45196D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6">
                <a:extLst>
                  <a:ext uri="{FF2B5EF4-FFF2-40B4-BE49-F238E27FC236}">
                    <a16:creationId xmlns:a16="http://schemas.microsoft.com/office/drawing/2014/main" id="{60E82A2E-D1F6-48EA-826C-816FD5AA8D0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261CE48-D904-48CD-8A1D-98F2BE7CDC3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FAF6EA32-7F48-47D3-B658-56F1D72AA4B2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6524C4B4-44B6-482B-A9D2-06637B98897C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31DB8FB-B8AD-4657-84BE-9C3C137C7AEE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6625853-F13C-4E21-B83D-369D456F9D1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CB15B96E-FCEC-4820-A38D-A4E00E57E0A6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D2D71B6E-105F-4298-B56A-8F85197154A7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AF7346FC-A626-41E3-B26E-A357BE3E7F52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378" name="楕円 8">
                <a:extLst>
                  <a:ext uri="{FF2B5EF4-FFF2-40B4-BE49-F238E27FC236}">
                    <a16:creationId xmlns:a16="http://schemas.microsoft.com/office/drawing/2014/main" id="{0DDE4F56-6099-4461-A44B-E6D9DAC4028F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978A566-BD90-418B-9251-D195D4AED30D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68E131C-F3A7-480F-944C-50FDFA2C4A11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B5FF285-9634-4FAC-9A7E-896AB2B19910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7440951-0A46-437E-9F25-39FF4F33EB84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09FF1E20-40DD-4FFC-9AEB-C5DA9F1B8DA9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70D9FCF2-09F7-4397-991F-26A693209D1A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60A48521-D499-4643-8828-63893632063B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9BF3CE2-BAD1-4254-AB46-28131330F1DF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1AC026B5-06E8-48C5-BC3B-99244A170541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F9DFB817-3E24-4356-9CCD-63235C276B2F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104BD3F3-57A6-407E-B36E-1BA104620B66}"/>
              </a:ext>
            </a:extLst>
          </p:cNvPr>
          <p:cNvGrpSpPr/>
          <p:nvPr/>
        </p:nvGrpSpPr>
        <p:grpSpPr>
          <a:xfrm>
            <a:off x="780192" y="4034982"/>
            <a:ext cx="2477358" cy="2021440"/>
            <a:chOff x="921059" y="4530465"/>
            <a:chExt cx="2253000" cy="1838373"/>
          </a:xfrm>
        </p:grpSpPr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900CAE63-6DBB-41E4-8D6D-DBDE75E14050}"/>
                </a:ext>
              </a:extLst>
            </p:cNvPr>
            <p:cNvSpPr/>
            <p:nvPr/>
          </p:nvSpPr>
          <p:spPr>
            <a:xfrm>
              <a:off x="921059" y="5113565"/>
              <a:ext cx="2253000" cy="125527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909F4D6-A569-4520-982C-507FA749E460}"/>
                </a:ext>
              </a:extLst>
            </p:cNvPr>
            <p:cNvGrpSpPr/>
            <p:nvPr/>
          </p:nvGrpSpPr>
          <p:grpSpPr>
            <a:xfrm>
              <a:off x="1020533" y="4530465"/>
              <a:ext cx="1937376" cy="1531080"/>
              <a:chOff x="-69765" y="909063"/>
              <a:chExt cx="3837945" cy="3033070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CECF06B-21EB-46DD-84F7-AB09573A88C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9B4E7610-B1A7-40CB-BF31-A3C218CFCF37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1FD4C2BE-254C-437C-BB82-B4CADBE83E9D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8">
                <a:extLst>
                  <a:ext uri="{FF2B5EF4-FFF2-40B4-BE49-F238E27FC236}">
                    <a16:creationId xmlns:a16="http://schemas.microsoft.com/office/drawing/2014/main" id="{0571F093-3AEE-4401-B85E-2C134942DC22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9753A846-F960-415A-85AE-B9566189CF1A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26726B0B-17F8-4CE4-8CF8-FFF15498AD79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6">
                <a:extLst>
                  <a:ext uri="{FF2B5EF4-FFF2-40B4-BE49-F238E27FC236}">
                    <a16:creationId xmlns:a16="http://schemas.microsoft.com/office/drawing/2014/main" id="{0B828ACD-D119-4172-A99E-0FB111A279CB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CA3D0C2-8603-4790-84B9-CDA14CF89554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FEB494C4-8D7E-4C8B-9FA5-50C33CB3C6CF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14B3C420-C98B-4460-AAD2-4D2E746EECDD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月 432">
                <a:extLst>
                  <a:ext uri="{FF2B5EF4-FFF2-40B4-BE49-F238E27FC236}">
                    <a16:creationId xmlns:a16="http://schemas.microsoft.com/office/drawing/2014/main" id="{627A3810-EB39-4C7F-B383-51A7CD17029A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四角形: 角を丸くする 6">
                <a:extLst>
                  <a:ext uri="{FF2B5EF4-FFF2-40B4-BE49-F238E27FC236}">
                    <a16:creationId xmlns:a16="http://schemas.microsoft.com/office/drawing/2014/main" id="{E9AF9CAB-74D3-48F4-88A3-1BD3FD7E30B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1656454-838B-4EA3-BE74-DCA8CB52E75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8894234B-44FB-4F50-937A-E6D703101325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D88397FD-1BB8-431E-9418-E90A0E791EBF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CE1EBFB0-5614-4623-B29C-5710281C2E8A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4BE85711-D873-4839-9BAC-19907532295B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88AC3EE-2D69-4310-A9F3-89173FBBE22E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A0683C98-5766-4BB7-9894-1F0221227C4F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5" name="グループ化 1034">
            <a:extLst>
              <a:ext uri="{FF2B5EF4-FFF2-40B4-BE49-F238E27FC236}">
                <a16:creationId xmlns:a16="http://schemas.microsoft.com/office/drawing/2014/main" id="{A9BEB39C-6F1B-4E9E-B042-EA5DD2479743}"/>
              </a:ext>
            </a:extLst>
          </p:cNvPr>
          <p:cNvGrpSpPr/>
          <p:nvPr/>
        </p:nvGrpSpPr>
        <p:grpSpPr>
          <a:xfrm>
            <a:off x="3714321" y="4273830"/>
            <a:ext cx="2477358" cy="1861736"/>
            <a:chOff x="4159559" y="4675707"/>
            <a:chExt cx="2253000" cy="1693131"/>
          </a:xfrm>
        </p:grpSpPr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DFC2CC85-FE00-4844-994E-7C8BD62E2FBC}"/>
                </a:ext>
              </a:extLst>
            </p:cNvPr>
            <p:cNvSpPr/>
            <p:nvPr/>
          </p:nvSpPr>
          <p:spPr>
            <a:xfrm>
              <a:off x="4159559" y="5113565"/>
              <a:ext cx="2253000" cy="125527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241320CB-92A5-4034-94F0-28A1B5E8E39E}"/>
                </a:ext>
              </a:extLst>
            </p:cNvPr>
            <p:cNvGrpSpPr/>
            <p:nvPr/>
          </p:nvGrpSpPr>
          <p:grpSpPr>
            <a:xfrm>
              <a:off x="4408205" y="4675707"/>
              <a:ext cx="1704063" cy="1367831"/>
              <a:chOff x="3950110" y="944020"/>
              <a:chExt cx="3765177" cy="3022263"/>
            </a:xfrm>
          </p:grpSpPr>
          <p:sp>
            <p:nvSpPr>
              <p:cNvPr id="445" name="楕円 8">
                <a:extLst>
                  <a:ext uri="{FF2B5EF4-FFF2-40B4-BE49-F238E27FC236}">
                    <a16:creationId xmlns:a16="http://schemas.microsoft.com/office/drawing/2014/main" id="{1ACA14CF-CC98-4F1C-9253-B83E5DD0086E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7739733-57AD-49EB-AA8F-02AF6F13202B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A113772-7A93-4944-9564-8F01402C112F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0FCD1C6-2F44-4F44-B89F-62311C94A199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89C03ED0-3527-4778-AE01-2C7DEE657F40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0D5E12C-3559-4E15-886E-9025A5BE5A5E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680DA8AD-B9F0-45AB-B932-DFEC503E345F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DD46C0A-B427-48DC-9299-A717B4027171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500B230B-E1E2-440E-A90A-6DE0B3021A3D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767CA0B-F3C2-4B0E-86D1-EA2C715B2EEB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7FACAA89-F635-4718-845A-80C4046811E1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6912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グループ化 1027">
            <a:extLst>
              <a:ext uri="{FF2B5EF4-FFF2-40B4-BE49-F238E27FC236}">
                <a16:creationId xmlns:a16="http://schemas.microsoft.com/office/drawing/2014/main" id="{7E7DD804-0E68-4F7D-A9EB-13803DF7C638}"/>
              </a:ext>
            </a:extLst>
          </p:cNvPr>
          <p:cNvGrpSpPr/>
          <p:nvPr/>
        </p:nvGrpSpPr>
        <p:grpSpPr>
          <a:xfrm>
            <a:off x="758469" y="1001642"/>
            <a:ext cx="2458549" cy="2350065"/>
            <a:chOff x="-69765" y="909063"/>
            <a:chExt cx="3837945" cy="3668595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724C5787-14EB-43CA-8392-6EB841372BD2}"/>
                </a:ext>
              </a:extLst>
            </p:cNvPr>
            <p:cNvSpPr/>
            <p:nvPr/>
          </p:nvSpPr>
          <p:spPr>
            <a:xfrm rot="19552642" flipV="1">
              <a:off x="101996" y="2066818"/>
              <a:ext cx="580634" cy="159326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二等辺三角形 12">
              <a:extLst>
                <a:ext uri="{FF2B5EF4-FFF2-40B4-BE49-F238E27FC236}">
                  <a16:creationId xmlns:a16="http://schemas.microsoft.com/office/drawing/2014/main" id="{A71C7206-912E-4C83-81E9-BB06CE9F690E}"/>
                </a:ext>
              </a:extLst>
            </p:cNvPr>
            <p:cNvSpPr/>
            <p:nvPr/>
          </p:nvSpPr>
          <p:spPr>
            <a:xfrm rot="5400000">
              <a:off x="1378554" y="3818102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500B2E38-7A1C-4A62-B1CC-AEF890A0D0B2}"/>
                </a:ext>
              </a:extLst>
            </p:cNvPr>
            <p:cNvSpPr/>
            <p:nvPr/>
          </p:nvSpPr>
          <p:spPr>
            <a:xfrm rot="4765014">
              <a:off x="1147190" y="3491284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9E3AC7FB-8C4F-48BA-BE6F-868473E60905}"/>
                </a:ext>
              </a:extLst>
            </p:cNvPr>
            <p:cNvSpPr/>
            <p:nvPr/>
          </p:nvSpPr>
          <p:spPr>
            <a:xfrm rot="5400000">
              <a:off x="1558809" y="4129144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200BBC4-99EF-4C65-BD67-C35199567D67}"/>
                </a:ext>
              </a:extLst>
            </p:cNvPr>
            <p:cNvSpPr/>
            <p:nvPr/>
          </p:nvSpPr>
          <p:spPr>
            <a:xfrm rot="4765014">
              <a:off x="1327445" y="3802326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10D136F5-F137-48F7-9FA3-61E0F75B2960}"/>
                </a:ext>
              </a:extLst>
            </p:cNvPr>
            <p:cNvSpPr/>
            <p:nvPr/>
          </p:nvSpPr>
          <p:spPr>
            <a:xfrm>
              <a:off x="-69765" y="1738480"/>
              <a:ext cx="580634" cy="289325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C501CA6-F719-4B52-BDA3-CA25BEC17848}"/>
                </a:ext>
              </a:extLst>
            </p:cNvPr>
            <p:cNvSpPr/>
            <p:nvPr/>
          </p:nvSpPr>
          <p:spPr>
            <a:xfrm rot="900000">
              <a:off x="564446" y="2153407"/>
              <a:ext cx="2371788" cy="1103549"/>
            </a:xfrm>
            <a:custGeom>
              <a:avLst/>
              <a:gdLst>
                <a:gd name="connsiteX0" fmla="*/ 724292 w 2371788"/>
                <a:gd name="connsiteY0" fmla="*/ 67333 h 1103549"/>
                <a:gd name="connsiteX1" fmla="*/ 1185894 w 2371788"/>
                <a:gd name="connsiteY1" fmla="*/ 0 h 1103549"/>
                <a:gd name="connsiteX2" fmla="*/ 2371788 w 2371788"/>
                <a:gd name="connsiteY2" fmla="*/ 856821 h 1103549"/>
                <a:gd name="connsiteX3" fmla="*/ 2361749 w 2371788"/>
                <a:gd name="connsiteY3" fmla="*/ 952686 h 1103549"/>
                <a:gd name="connsiteX4" fmla="*/ 2359685 w 2371788"/>
                <a:gd name="connsiteY4" fmla="*/ 948611 h 1103549"/>
                <a:gd name="connsiteX5" fmla="*/ 1266985 w 2371788"/>
                <a:gd name="connsiteY5" fmla="*/ 425304 h 1103549"/>
                <a:gd name="connsiteX6" fmla="*/ 805383 w 2371788"/>
                <a:gd name="connsiteY6" fmla="*/ 492637 h 1103549"/>
                <a:gd name="connsiteX7" fmla="*/ 134406 w 2371788"/>
                <a:gd name="connsiteY7" fmla="*/ 1027332 h 1103549"/>
                <a:gd name="connsiteX8" fmla="*/ 110095 w 2371788"/>
                <a:gd name="connsiteY8" fmla="*/ 1103549 h 1103549"/>
                <a:gd name="connsiteX9" fmla="*/ 104758 w 2371788"/>
                <a:gd name="connsiteY9" fmla="*/ 1101005 h 1103549"/>
                <a:gd name="connsiteX10" fmla="*/ 35269 w 2371788"/>
                <a:gd name="connsiteY10" fmla="*/ 1060904 h 1103549"/>
                <a:gd name="connsiteX11" fmla="*/ 24093 w 2371788"/>
                <a:gd name="connsiteY11" fmla="*/ 1029500 h 1103549"/>
                <a:gd name="connsiteX12" fmla="*/ 0 w 2371788"/>
                <a:gd name="connsiteY12" fmla="*/ 856821 h 1103549"/>
                <a:gd name="connsiteX13" fmla="*/ 724292 w 2371788"/>
                <a:gd name="connsiteY13" fmla="*/ 67333 h 110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1788" h="1103549">
                  <a:moveTo>
                    <a:pt x="724292" y="67333"/>
                  </a:moveTo>
                  <a:cubicBezTo>
                    <a:pt x="866170" y="23976"/>
                    <a:pt x="1022157" y="0"/>
                    <a:pt x="1185894" y="0"/>
                  </a:cubicBezTo>
                  <a:cubicBezTo>
                    <a:pt x="1840845" y="0"/>
                    <a:pt x="2371788" y="383612"/>
                    <a:pt x="2371788" y="856821"/>
                  </a:cubicBezTo>
                  <a:lnTo>
                    <a:pt x="2361749" y="952686"/>
                  </a:lnTo>
                  <a:lnTo>
                    <a:pt x="2359685" y="948611"/>
                  </a:lnTo>
                  <a:cubicBezTo>
                    <a:pt x="2179657" y="641086"/>
                    <a:pt x="1758198" y="425304"/>
                    <a:pt x="1266985" y="425304"/>
                  </a:cubicBezTo>
                  <a:cubicBezTo>
                    <a:pt x="1103248" y="425304"/>
                    <a:pt x="947260" y="449280"/>
                    <a:pt x="805383" y="492637"/>
                  </a:cubicBezTo>
                  <a:cubicBezTo>
                    <a:pt x="486156" y="590192"/>
                    <a:pt x="238355" y="785866"/>
                    <a:pt x="134406" y="1027332"/>
                  </a:cubicBezTo>
                  <a:lnTo>
                    <a:pt x="110095" y="1103549"/>
                  </a:lnTo>
                  <a:lnTo>
                    <a:pt x="104758" y="1101005"/>
                  </a:lnTo>
                  <a:lnTo>
                    <a:pt x="35269" y="1060904"/>
                  </a:lnTo>
                  <a:lnTo>
                    <a:pt x="24093" y="1029500"/>
                  </a:lnTo>
                  <a:cubicBezTo>
                    <a:pt x="8296" y="973723"/>
                    <a:pt x="0" y="915972"/>
                    <a:pt x="0" y="856821"/>
                  </a:cubicBezTo>
                  <a:cubicBezTo>
                    <a:pt x="0" y="501914"/>
                    <a:pt x="298656" y="197406"/>
                    <a:pt x="724292" y="67333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34A0211-AE66-4CE3-B490-7F98E73FAED6}"/>
                </a:ext>
              </a:extLst>
            </p:cNvPr>
            <p:cNvSpPr/>
            <p:nvPr/>
          </p:nvSpPr>
          <p:spPr>
            <a:xfrm rot="21227200">
              <a:off x="2244312" y="2607621"/>
              <a:ext cx="1523868" cy="1334512"/>
            </a:xfrm>
            <a:custGeom>
              <a:avLst/>
              <a:gdLst>
                <a:gd name="connsiteX0" fmla="*/ 0 w 474912"/>
                <a:gd name="connsiteY0" fmla="*/ 266538 h 533076"/>
                <a:gd name="connsiteX1" fmla="*/ 237456 w 474912"/>
                <a:gd name="connsiteY1" fmla="*/ 0 h 533076"/>
                <a:gd name="connsiteX2" fmla="*/ 474912 w 474912"/>
                <a:gd name="connsiteY2" fmla="*/ 266538 h 533076"/>
                <a:gd name="connsiteX3" fmla="*/ 237456 w 474912"/>
                <a:gd name="connsiteY3" fmla="*/ 533076 h 533076"/>
                <a:gd name="connsiteX4" fmla="*/ 0 w 474912"/>
                <a:gd name="connsiteY4" fmla="*/ 266538 h 533076"/>
                <a:gd name="connsiteX0" fmla="*/ 0 w 1268662"/>
                <a:gd name="connsiteY0" fmla="*/ 291234 h 915762"/>
                <a:gd name="connsiteX1" fmla="*/ 237456 w 1268662"/>
                <a:gd name="connsiteY1" fmla="*/ 24696 h 915762"/>
                <a:gd name="connsiteX2" fmla="*/ 1268662 w 1268662"/>
                <a:gd name="connsiteY2" fmla="*/ 881784 h 915762"/>
                <a:gd name="connsiteX3" fmla="*/ 237456 w 1268662"/>
                <a:gd name="connsiteY3" fmla="*/ 557772 h 915762"/>
                <a:gd name="connsiteX4" fmla="*/ 0 w 1268662"/>
                <a:gd name="connsiteY4" fmla="*/ 291234 h 91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662" h="915762">
                  <a:moveTo>
                    <a:pt x="0" y="291234"/>
                  </a:moveTo>
                  <a:cubicBezTo>
                    <a:pt x="0" y="144029"/>
                    <a:pt x="26012" y="-73729"/>
                    <a:pt x="237456" y="24696"/>
                  </a:cubicBezTo>
                  <a:cubicBezTo>
                    <a:pt x="448900" y="123121"/>
                    <a:pt x="1268662" y="734579"/>
                    <a:pt x="1268662" y="881784"/>
                  </a:cubicBezTo>
                  <a:cubicBezTo>
                    <a:pt x="1268662" y="1028989"/>
                    <a:pt x="448900" y="656197"/>
                    <a:pt x="237456" y="557772"/>
                  </a:cubicBezTo>
                  <a:cubicBezTo>
                    <a:pt x="26012" y="459347"/>
                    <a:pt x="0" y="438439"/>
                    <a:pt x="0" y="2912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CFF84F4-AF63-49F2-B328-E2F7EA45CC30}"/>
                </a:ext>
              </a:extLst>
            </p:cNvPr>
            <p:cNvSpPr/>
            <p:nvPr/>
          </p:nvSpPr>
          <p:spPr>
            <a:xfrm rot="20479291">
              <a:off x="2286172" y="2518030"/>
              <a:ext cx="1165678" cy="882664"/>
            </a:xfrm>
            <a:custGeom>
              <a:avLst/>
              <a:gdLst>
                <a:gd name="connsiteX0" fmla="*/ 103906 w 1456870"/>
                <a:gd name="connsiteY0" fmla="*/ 402 h 833995"/>
                <a:gd name="connsiteX1" fmla="*/ 142878 w 1456870"/>
                <a:gd name="connsiteY1" fmla="*/ 6623 h 833995"/>
                <a:gd name="connsiteX2" fmla="*/ 1451986 w 1456870"/>
                <a:gd name="connsiteY2" fmla="*/ 754024 h 833995"/>
                <a:gd name="connsiteX3" fmla="*/ 425132 w 1456870"/>
                <a:gd name="connsiteY3" fmla="*/ 690903 h 833995"/>
                <a:gd name="connsiteX4" fmla="*/ 87056 w 1456870"/>
                <a:gd name="connsiteY4" fmla="*/ 430001 h 833995"/>
                <a:gd name="connsiteX5" fmla="*/ 103906 w 1456870"/>
                <a:gd name="connsiteY5" fmla="*/ 402 h 833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870" h="833995">
                  <a:moveTo>
                    <a:pt x="103906" y="402"/>
                  </a:moveTo>
                  <a:cubicBezTo>
                    <a:pt x="115697" y="1210"/>
                    <a:pt x="128660" y="3248"/>
                    <a:pt x="142878" y="6623"/>
                  </a:cubicBezTo>
                  <a:cubicBezTo>
                    <a:pt x="370367" y="60627"/>
                    <a:pt x="1374044" y="565065"/>
                    <a:pt x="1451986" y="754024"/>
                  </a:cubicBezTo>
                  <a:cubicBezTo>
                    <a:pt x="1529928" y="942983"/>
                    <a:pt x="652620" y="744907"/>
                    <a:pt x="425132" y="690903"/>
                  </a:cubicBezTo>
                  <a:cubicBezTo>
                    <a:pt x="197643" y="636899"/>
                    <a:pt x="164998" y="618960"/>
                    <a:pt x="87056" y="430001"/>
                  </a:cubicBezTo>
                  <a:cubicBezTo>
                    <a:pt x="13985" y="252852"/>
                    <a:pt x="-72956" y="-11717"/>
                    <a:pt x="103906" y="40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FCC6376E-163F-479E-AA68-2359D859957D}"/>
                </a:ext>
              </a:extLst>
            </p:cNvPr>
            <p:cNvSpPr/>
            <p:nvPr/>
          </p:nvSpPr>
          <p:spPr>
            <a:xfrm rot="21183825">
              <a:off x="565720" y="2739939"/>
              <a:ext cx="2570825" cy="1162024"/>
            </a:xfrm>
            <a:custGeom>
              <a:avLst/>
              <a:gdLst>
                <a:gd name="connsiteX0" fmla="*/ 2204 w 2570825"/>
                <a:gd name="connsiteY0" fmla="*/ 0 h 1162024"/>
                <a:gd name="connsiteX1" fmla="*/ 51680 w 2570825"/>
                <a:gd name="connsiteY1" fmla="*/ 63157 h 1162024"/>
                <a:gd name="connsiteX2" fmla="*/ 730552 w 2570825"/>
                <a:gd name="connsiteY2" fmla="*/ 588339 h 1162024"/>
                <a:gd name="connsiteX3" fmla="*/ 851790 w 2570825"/>
                <a:gd name="connsiteY3" fmla="*/ 648821 h 1162024"/>
                <a:gd name="connsiteX4" fmla="*/ 912870 w 2570825"/>
                <a:gd name="connsiteY4" fmla="*/ 624835 h 1162024"/>
                <a:gd name="connsiteX5" fmla="*/ 1599617 w 2570825"/>
                <a:gd name="connsiteY5" fmla="*/ 532668 h 1162024"/>
                <a:gd name="connsiteX6" fmla="*/ 2570825 w 2570825"/>
                <a:gd name="connsiteY6" fmla="*/ 847346 h 1162024"/>
                <a:gd name="connsiteX7" fmla="*/ 1599617 w 2570825"/>
                <a:gd name="connsiteY7" fmla="*/ 1162024 h 1162024"/>
                <a:gd name="connsiteX8" fmla="*/ 1403885 w 2570825"/>
                <a:gd name="connsiteY8" fmla="*/ 1155631 h 1162024"/>
                <a:gd name="connsiteX9" fmla="*/ 1337745 w 2570825"/>
                <a:gd name="connsiteY9" fmla="*/ 1148979 h 1162024"/>
                <a:gd name="connsiteX10" fmla="*/ 1334152 w 2570825"/>
                <a:gd name="connsiteY10" fmla="*/ 1149018 h 1162024"/>
                <a:gd name="connsiteX11" fmla="*/ 1259208 w 2570825"/>
                <a:gd name="connsiteY11" fmla="*/ 1141080 h 1162024"/>
                <a:gd name="connsiteX12" fmla="*/ 1221579 w 2570825"/>
                <a:gd name="connsiteY12" fmla="*/ 1137295 h 1162024"/>
                <a:gd name="connsiteX13" fmla="*/ 1218708 w 2570825"/>
                <a:gd name="connsiteY13" fmla="*/ 1136790 h 1162024"/>
                <a:gd name="connsiteX14" fmla="*/ 1167184 w 2570825"/>
                <a:gd name="connsiteY14" fmla="*/ 1131333 h 1162024"/>
                <a:gd name="connsiteX15" fmla="*/ 1087987 w 2570825"/>
                <a:gd name="connsiteY15" fmla="*/ 1113801 h 1162024"/>
                <a:gd name="connsiteX16" fmla="*/ 1056606 w 2570825"/>
                <a:gd name="connsiteY16" fmla="*/ 1108282 h 1162024"/>
                <a:gd name="connsiteX17" fmla="*/ 1025530 w 2570825"/>
                <a:gd name="connsiteY17" fmla="*/ 1099974 h 1162024"/>
                <a:gd name="connsiteX18" fmla="*/ 996890 w 2570825"/>
                <a:gd name="connsiteY18" fmla="*/ 1093634 h 1162024"/>
                <a:gd name="connsiteX19" fmla="*/ 978918 w 2570825"/>
                <a:gd name="connsiteY19" fmla="*/ 1087514 h 1162024"/>
                <a:gd name="connsiteX20" fmla="*/ 912870 w 2570825"/>
                <a:gd name="connsiteY20" fmla="*/ 1069857 h 1162024"/>
                <a:gd name="connsiteX21" fmla="*/ 794276 w 2570825"/>
                <a:gd name="connsiteY21" fmla="*/ 1023285 h 1162024"/>
                <a:gd name="connsiteX22" fmla="*/ 771476 w 2570825"/>
                <a:gd name="connsiteY22" fmla="*/ 1009675 h 1162024"/>
                <a:gd name="connsiteX23" fmla="*/ 648844 w 2570825"/>
                <a:gd name="connsiteY23" fmla="*/ 951643 h 1162024"/>
                <a:gd name="connsiteX24" fmla="*/ 0 w 2570825"/>
                <a:gd name="connsiteY24" fmla="*/ 53780 h 11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70825" h="1162024">
                  <a:moveTo>
                    <a:pt x="2204" y="0"/>
                  </a:moveTo>
                  <a:lnTo>
                    <a:pt x="51680" y="63157"/>
                  </a:lnTo>
                  <a:cubicBezTo>
                    <a:pt x="213906" y="253858"/>
                    <a:pt x="447406" y="437393"/>
                    <a:pt x="730552" y="588339"/>
                  </a:cubicBezTo>
                  <a:lnTo>
                    <a:pt x="851790" y="648821"/>
                  </a:lnTo>
                  <a:lnTo>
                    <a:pt x="912870" y="624835"/>
                  </a:lnTo>
                  <a:cubicBezTo>
                    <a:pt x="1088624" y="567889"/>
                    <a:pt x="1331426" y="532668"/>
                    <a:pt x="1599617" y="532668"/>
                  </a:cubicBezTo>
                  <a:cubicBezTo>
                    <a:pt x="2136000" y="532668"/>
                    <a:pt x="2570825" y="673554"/>
                    <a:pt x="2570825" y="847346"/>
                  </a:cubicBezTo>
                  <a:cubicBezTo>
                    <a:pt x="2570825" y="1021138"/>
                    <a:pt x="2136000" y="1162024"/>
                    <a:pt x="1599617" y="1162024"/>
                  </a:cubicBezTo>
                  <a:cubicBezTo>
                    <a:pt x="1532569" y="1162024"/>
                    <a:pt x="1467108" y="1159823"/>
                    <a:pt x="1403885" y="1155631"/>
                  </a:cubicBezTo>
                  <a:lnTo>
                    <a:pt x="1337745" y="1148979"/>
                  </a:lnTo>
                  <a:lnTo>
                    <a:pt x="1334152" y="1149018"/>
                  </a:lnTo>
                  <a:lnTo>
                    <a:pt x="1259208" y="1141080"/>
                  </a:lnTo>
                  <a:lnTo>
                    <a:pt x="1221579" y="1137295"/>
                  </a:lnTo>
                  <a:lnTo>
                    <a:pt x="1218708" y="1136790"/>
                  </a:lnTo>
                  <a:lnTo>
                    <a:pt x="1167184" y="1131333"/>
                  </a:lnTo>
                  <a:lnTo>
                    <a:pt x="1087987" y="1113801"/>
                  </a:lnTo>
                  <a:lnTo>
                    <a:pt x="1056606" y="1108282"/>
                  </a:lnTo>
                  <a:lnTo>
                    <a:pt x="1025530" y="1099974"/>
                  </a:lnTo>
                  <a:lnTo>
                    <a:pt x="996890" y="1093634"/>
                  </a:lnTo>
                  <a:lnTo>
                    <a:pt x="978918" y="1087514"/>
                  </a:lnTo>
                  <a:lnTo>
                    <a:pt x="912870" y="1069857"/>
                  </a:lnTo>
                  <a:cubicBezTo>
                    <a:pt x="868931" y="1055621"/>
                    <a:pt x="829183" y="1040026"/>
                    <a:pt x="794276" y="1023285"/>
                  </a:cubicBezTo>
                  <a:lnTo>
                    <a:pt x="771476" y="1009675"/>
                  </a:lnTo>
                  <a:lnTo>
                    <a:pt x="648844" y="951643"/>
                  </a:lnTo>
                  <a:cubicBezTo>
                    <a:pt x="256195" y="736114"/>
                    <a:pt x="7857" y="385951"/>
                    <a:pt x="0" y="537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C97DDEDE-F529-43E0-9B36-D00620E50D0C}"/>
                </a:ext>
              </a:extLst>
            </p:cNvPr>
            <p:cNvSpPr/>
            <p:nvPr/>
          </p:nvSpPr>
          <p:spPr>
            <a:xfrm rot="1800000">
              <a:off x="1948572" y="2149236"/>
              <a:ext cx="940390" cy="1179422"/>
            </a:xfrm>
            <a:custGeom>
              <a:avLst/>
              <a:gdLst>
                <a:gd name="connsiteX0" fmla="*/ 0 w 999433"/>
                <a:gd name="connsiteY0" fmla="*/ 277642 h 1181100"/>
                <a:gd name="connsiteX1" fmla="*/ 277642 w 999433"/>
                <a:gd name="connsiteY1" fmla="*/ 0 h 1181100"/>
                <a:gd name="connsiteX2" fmla="*/ 721791 w 999433"/>
                <a:gd name="connsiteY2" fmla="*/ 0 h 1181100"/>
                <a:gd name="connsiteX3" fmla="*/ 999433 w 999433"/>
                <a:gd name="connsiteY3" fmla="*/ 277642 h 1181100"/>
                <a:gd name="connsiteX4" fmla="*/ 999433 w 999433"/>
                <a:gd name="connsiteY4" fmla="*/ 903458 h 1181100"/>
                <a:gd name="connsiteX5" fmla="*/ 721791 w 999433"/>
                <a:gd name="connsiteY5" fmla="*/ 1181100 h 1181100"/>
                <a:gd name="connsiteX6" fmla="*/ 277642 w 999433"/>
                <a:gd name="connsiteY6" fmla="*/ 1181100 h 1181100"/>
                <a:gd name="connsiteX7" fmla="*/ 0 w 999433"/>
                <a:gd name="connsiteY7" fmla="*/ 903458 h 1181100"/>
                <a:gd name="connsiteX8" fmla="*/ 0 w 999433"/>
                <a:gd name="connsiteY8" fmla="*/ 277642 h 1181100"/>
                <a:gd name="connsiteX0" fmla="*/ 244063 w 1243496"/>
                <a:gd name="connsiteY0" fmla="*/ 277642 h 1199570"/>
                <a:gd name="connsiteX1" fmla="*/ 521705 w 1243496"/>
                <a:gd name="connsiteY1" fmla="*/ 0 h 1199570"/>
                <a:gd name="connsiteX2" fmla="*/ 965854 w 1243496"/>
                <a:gd name="connsiteY2" fmla="*/ 0 h 1199570"/>
                <a:gd name="connsiteX3" fmla="*/ 1243496 w 1243496"/>
                <a:gd name="connsiteY3" fmla="*/ 277642 h 1199570"/>
                <a:gd name="connsiteX4" fmla="*/ 1243496 w 1243496"/>
                <a:gd name="connsiteY4" fmla="*/ 903458 h 1199570"/>
                <a:gd name="connsiteX5" fmla="*/ 965854 w 1243496"/>
                <a:gd name="connsiteY5" fmla="*/ 1181100 h 1199570"/>
                <a:gd name="connsiteX6" fmla="*/ 521705 w 1243496"/>
                <a:gd name="connsiteY6" fmla="*/ 1181100 h 1199570"/>
                <a:gd name="connsiteX7" fmla="*/ 0 w 1243496"/>
                <a:gd name="connsiteY7" fmla="*/ 1103028 h 1199570"/>
                <a:gd name="connsiteX8" fmla="*/ 244063 w 1243496"/>
                <a:gd name="connsiteY8" fmla="*/ 277642 h 119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496" h="1199570">
                  <a:moveTo>
                    <a:pt x="244063" y="277642"/>
                  </a:moveTo>
                  <a:cubicBezTo>
                    <a:pt x="244063" y="124305"/>
                    <a:pt x="368368" y="0"/>
                    <a:pt x="521705" y="0"/>
                  </a:cubicBezTo>
                  <a:lnTo>
                    <a:pt x="965854" y="0"/>
                  </a:lnTo>
                  <a:cubicBezTo>
                    <a:pt x="1119191" y="0"/>
                    <a:pt x="1243496" y="124305"/>
                    <a:pt x="1243496" y="277642"/>
                  </a:cubicBezTo>
                  <a:lnTo>
                    <a:pt x="1243496" y="903458"/>
                  </a:lnTo>
                  <a:cubicBezTo>
                    <a:pt x="1243496" y="1056795"/>
                    <a:pt x="1119191" y="1181100"/>
                    <a:pt x="965854" y="1181100"/>
                  </a:cubicBezTo>
                  <a:lnTo>
                    <a:pt x="521705" y="1181100"/>
                  </a:lnTo>
                  <a:cubicBezTo>
                    <a:pt x="368368" y="1181100"/>
                    <a:pt x="0" y="1256365"/>
                    <a:pt x="0" y="1103028"/>
                  </a:cubicBezTo>
                  <a:cubicBezTo>
                    <a:pt x="0" y="894423"/>
                    <a:pt x="244063" y="486247"/>
                    <a:pt x="244063" y="2776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8FD2DB11-EFDA-4337-B6DC-CACAD1E49357}"/>
                </a:ext>
              </a:extLst>
            </p:cNvPr>
            <p:cNvSpPr/>
            <p:nvPr/>
          </p:nvSpPr>
          <p:spPr>
            <a:xfrm rot="19146348">
              <a:off x="541895" y="909063"/>
              <a:ext cx="1474865" cy="1825754"/>
            </a:xfrm>
            <a:custGeom>
              <a:avLst/>
              <a:gdLst>
                <a:gd name="connsiteX0" fmla="*/ 1084067 w 1474865"/>
                <a:gd name="connsiteY0" fmla="*/ 185143 h 1825754"/>
                <a:gd name="connsiteX1" fmla="*/ 1309274 w 1474865"/>
                <a:gd name="connsiteY1" fmla="*/ 527045 h 1825754"/>
                <a:gd name="connsiteX2" fmla="*/ 1340059 w 1474865"/>
                <a:gd name="connsiteY2" fmla="*/ 793601 h 1825754"/>
                <a:gd name="connsiteX3" fmla="*/ 1318723 w 1474865"/>
                <a:gd name="connsiteY3" fmla="*/ 906760 h 1825754"/>
                <a:gd name="connsiteX4" fmla="*/ 1319835 w 1474865"/>
                <a:gd name="connsiteY4" fmla="*/ 906634 h 1825754"/>
                <a:gd name="connsiteX5" fmla="*/ 1257474 w 1474865"/>
                <a:gd name="connsiteY5" fmla="*/ 1132872 h 1825754"/>
                <a:gd name="connsiteX6" fmla="*/ 1236876 w 1474865"/>
                <a:gd name="connsiteY6" fmla="*/ 1364073 h 1825754"/>
                <a:gd name="connsiteX7" fmla="*/ 1265006 w 1474865"/>
                <a:gd name="connsiteY7" fmla="*/ 1413368 h 1825754"/>
                <a:gd name="connsiteX8" fmla="*/ 1460154 w 1474865"/>
                <a:gd name="connsiteY8" fmla="*/ 1622802 h 1825754"/>
                <a:gd name="connsiteX9" fmla="*/ 1385395 w 1474865"/>
                <a:gd name="connsiteY9" fmla="*/ 1649095 h 1825754"/>
                <a:gd name="connsiteX10" fmla="*/ 1474865 w 1474865"/>
                <a:gd name="connsiteY10" fmla="*/ 1732497 h 1825754"/>
                <a:gd name="connsiteX11" fmla="*/ 1330777 w 1474865"/>
                <a:gd name="connsiteY11" fmla="*/ 1762262 h 1825754"/>
                <a:gd name="connsiteX12" fmla="*/ 1296382 w 1474865"/>
                <a:gd name="connsiteY12" fmla="*/ 1753680 h 1825754"/>
                <a:gd name="connsiteX13" fmla="*/ 1319835 w 1474865"/>
                <a:gd name="connsiteY13" fmla="*/ 1825753 h 1825754"/>
                <a:gd name="connsiteX14" fmla="*/ 1319835 w 1474865"/>
                <a:gd name="connsiteY14" fmla="*/ 1825754 h 1825754"/>
                <a:gd name="connsiteX15" fmla="*/ 1160198 w 1474865"/>
                <a:gd name="connsiteY15" fmla="*/ 1789640 h 1825754"/>
                <a:gd name="connsiteX16" fmla="*/ 1094497 w 1474865"/>
                <a:gd name="connsiteY16" fmla="*/ 1749680 h 1825754"/>
                <a:gd name="connsiteX17" fmla="*/ 1112415 w 1474865"/>
                <a:gd name="connsiteY17" fmla="*/ 1792699 h 1825754"/>
                <a:gd name="connsiteX18" fmla="*/ 984791 w 1474865"/>
                <a:gd name="connsiteY18" fmla="*/ 1764510 h 1825754"/>
                <a:gd name="connsiteX19" fmla="*/ 948160 w 1474865"/>
                <a:gd name="connsiteY19" fmla="*/ 1736077 h 1825754"/>
                <a:gd name="connsiteX20" fmla="*/ 951959 w 1474865"/>
                <a:gd name="connsiteY20" fmla="*/ 1754070 h 1825754"/>
                <a:gd name="connsiteX21" fmla="*/ 741993 w 1474865"/>
                <a:gd name="connsiteY21" fmla="*/ 1465812 h 1825754"/>
                <a:gd name="connsiteX22" fmla="*/ 761852 w 1474865"/>
                <a:gd name="connsiteY22" fmla="*/ 1356188 h 1825754"/>
                <a:gd name="connsiteX23" fmla="*/ 770743 w 1474865"/>
                <a:gd name="connsiteY23" fmla="*/ 1340035 h 1825754"/>
                <a:gd name="connsiteX24" fmla="*/ 746329 w 1474865"/>
                <a:gd name="connsiteY24" fmla="*/ 1342938 h 1825754"/>
                <a:gd name="connsiteX25" fmla="*/ 33199 w 1474865"/>
                <a:gd name="connsiteY25" fmla="*/ 815968 h 1825754"/>
                <a:gd name="connsiteX26" fmla="*/ 463333 w 1474865"/>
                <a:gd name="connsiteY26" fmla="*/ 15869 h 1825754"/>
                <a:gd name="connsiteX27" fmla="*/ 1084067 w 1474865"/>
                <a:gd name="connsiteY27" fmla="*/ 185143 h 182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474865" h="1825754">
                  <a:moveTo>
                    <a:pt x="1084067" y="185143"/>
                  </a:moveTo>
                  <a:cubicBezTo>
                    <a:pt x="1186044" y="274207"/>
                    <a:pt x="1266216" y="391258"/>
                    <a:pt x="1309274" y="527045"/>
                  </a:cubicBezTo>
                  <a:cubicBezTo>
                    <a:pt x="1337980" y="617570"/>
                    <a:pt x="1347473" y="707851"/>
                    <a:pt x="1340059" y="793601"/>
                  </a:cubicBezTo>
                  <a:lnTo>
                    <a:pt x="1318723" y="906760"/>
                  </a:lnTo>
                  <a:lnTo>
                    <a:pt x="1319835" y="906634"/>
                  </a:lnTo>
                  <a:cubicBezTo>
                    <a:pt x="1292119" y="980079"/>
                    <a:pt x="1271332" y="1055885"/>
                    <a:pt x="1257474" y="1132872"/>
                  </a:cubicBezTo>
                  <a:lnTo>
                    <a:pt x="1236876" y="1364073"/>
                  </a:lnTo>
                  <a:lnTo>
                    <a:pt x="1265006" y="1413368"/>
                  </a:lnTo>
                  <a:cubicBezTo>
                    <a:pt x="1318962" y="1493043"/>
                    <a:pt x="1385103" y="1564467"/>
                    <a:pt x="1460154" y="1622802"/>
                  </a:cubicBezTo>
                  <a:lnTo>
                    <a:pt x="1385395" y="1649095"/>
                  </a:lnTo>
                  <a:lnTo>
                    <a:pt x="1474865" y="1732497"/>
                  </a:lnTo>
                  <a:cubicBezTo>
                    <a:pt x="1433154" y="1760744"/>
                    <a:pt x="1382797" y="1769846"/>
                    <a:pt x="1330777" y="1762262"/>
                  </a:cubicBezTo>
                  <a:lnTo>
                    <a:pt x="1296382" y="1753680"/>
                  </a:lnTo>
                  <a:lnTo>
                    <a:pt x="1319835" y="1825753"/>
                  </a:lnTo>
                  <a:lnTo>
                    <a:pt x="1319835" y="1825754"/>
                  </a:lnTo>
                  <a:cubicBezTo>
                    <a:pt x="1263209" y="1825754"/>
                    <a:pt x="1209264" y="1812894"/>
                    <a:pt x="1160198" y="1789640"/>
                  </a:cubicBezTo>
                  <a:lnTo>
                    <a:pt x="1094497" y="1749680"/>
                  </a:lnTo>
                  <a:lnTo>
                    <a:pt x="1112415" y="1792699"/>
                  </a:lnTo>
                  <a:cubicBezTo>
                    <a:pt x="1068011" y="1799918"/>
                    <a:pt x="1023903" y="1789048"/>
                    <a:pt x="984791" y="1764510"/>
                  </a:cubicBezTo>
                  <a:lnTo>
                    <a:pt x="948160" y="1736077"/>
                  </a:lnTo>
                  <a:lnTo>
                    <a:pt x="951959" y="1754070"/>
                  </a:lnTo>
                  <a:cubicBezTo>
                    <a:pt x="832034" y="1751025"/>
                    <a:pt x="738029" y="1621968"/>
                    <a:pt x="741993" y="1465812"/>
                  </a:cubicBezTo>
                  <a:cubicBezTo>
                    <a:pt x="742985" y="1426773"/>
                    <a:pt x="750005" y="1389736"/>
                    <a:pt x="761852" y="1356188"/>
                  </a:cubicBezTo>
                  <a:lnTo>
                    <a:pt x="770743" y="1340035"/>
                  </a:lnTo>
                  <a:lnTo>
                    <a:pt x="746329" y="1342938"/>
                  </a:lnTo>
                  <a:cubicBezTo>
                    <a:pt x="436200" y="1347631"/>
                    <a:pt x="133668" y="1132805"/>
                    <a:pt x="33199" y="815968"/>
                  </a:cubicBezTo>
                  <a:cubicBezTo>
                    <a:pt x="-81623" y="453870"/>
                    <a:pt x="110955" y="95653"/>
                    <a:pt x="463333" y="15869"/>
                  </a:cubicBezTo>
                  <a:cubicBezTo>
                    <a:pt x="683570" y="-33996"/>
                    <a:pt x="914104" y="36703"/>
                    <a:pt x="1084067" y="185143"/>
                  </a:cubicBezTo>
                  <a:close/>
                </a:path>
              </a:pathLst>
            </a:custGeom>
            <a:gradFill>
              <a:gsLst>
                <a:gs pos="31000">
                  <a:srgbClr val="002060"/>
                </a:gs>
                <a:gs pos="69000">
                  <a:schemeClr val="accent2">
                    <a:lumMod val="75000"/>
                  </a:schemeClr>
                </a:gs>
              </a:gsLst>
              <a:lin ang="48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C3AE7BF1-F93B-4C74-9176-77D12C619C60}"/>
                </a:ext>
              </a:extLst>
            </p:cNvPr>
            <p:cNvSpPr/>
            <p:nvPr/>
          </p:nvSpPr>
          <p:spPr>
            <a:xfrm rot="5400000">
              <a:off x="2746487" y="2617066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0DA951AB-7CF2-4A35-B6F0-70D328468E10}"/>
                </a:ext>
              </a:extLst>
            </p:cNvPr>
            <p:cNvSpPr/>
            <p:nvPr/>
          </p:nvSpPr>
          <p:spPr>
            <a:xfrm rot="5400000">
              <a:off x="2879837" y="2725017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月 103">
              <a:extLst>
                <a:ext uri="{FF2B5EF4-FFF2-40B4-BE49-F238E27FC236}">
                  <a16:creationId xmlns:a16="http://schemas.microsoft.com/office/drawing/2014/main" id="{3C07BF2C-F830-423D-9B71-58DACCFAEAD4}"/>
                </a:ext>
              </a:extLst>
            </p:cNvPr>
            <p:cNvSpPr/>
            <p:nvPr/>
          </p:nvSpPr>
          <p:spPr>
            <a:xfrm rot="5400000">
              <a:off x="2809987" y="2813918"/>
              <a:ext cx="77873" cy="698500"/>
            </a:xfrm>
            <a:prstGeom prst="mo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四角形: 角を丸くする 6">
              <a:extLst>
                <a:ext uri="{FF2B5EF4-FFF2-40B4-BE49-F238E27FC236}">
                  <a16:creationId xmlns:a16="http://schemas.microsoft.com/office/drawing/2014/main" id="{BFDBBAC6-426A-46C7-98FD-BCACEEC3E6EE}"/>
                </a:ext>
              </a:extLst>
            </p:cNvPr>
            <p:cNvSpPr/>
            <p:nvPr/>
          </p:nvSpPr>
          <p:spPr>
            <a:xfrm rot="1800000">
              <a:off x="1948572" y="2149236"/>
              <a:ext cx="940390" cy="1179422"/>
            </a:xfrm>
            <a:custGeom>
              <a:avLst/>
              <a:gdLst>
                <a:gd name="connsiteX0" fmla="*/ 0 w 999433"/>
                <a:gd name="connsiteY0" fmla="*/ 277642 h 1181100"/>
                <a:gd name="connsiteX1" fmla="*/ 277642 w 999433"/>
                <a:gd name="connsiteY1" fmla="*/ 0 h 1181100"/>
                <a:gd name="connsiteX2" fmla="*/ 721791 w 999433"/>
                <a:gd name="connsiteY2" fmla="*/ 0 h 1181100"/>
                <a:gd name="connsiteX3" fmla="*/ 999433 w 999433"/>
                <a:gd name="connsiteY3" fmla="*/ 277642 h 1181100"/>
                <a:gd name="connsiteX4" fmla="*/ 999433 w 999433"/>
                <a:gd name="connsiteY4" fmla="*/ 903458 h 1181100"/>
                <a:gd name="connsiteX5" fmla="*/ 721791 w 999433"/>
                <a:gd name="connsiteY5" fmla="*/ 1181100 h 1181100"/>
                <a:gd name="connsiteX6" fmla="*/ 277642 w 999433"/>
                <a:gd name="connsiteY6" fmla="*/ 1181100 h 1181100"/>
                <a:gd name="connsiteX7" fmla="*/ 0 w 999433"/>
                <a:gd name="connsiteY7" fmla="*/ 903458 h 1181100"/>
                <a:gd name="connsiteX8" fmla="*/ 0 w 999433"/>
                <a:gd name="connsiteY8" fmla="*/ 277642 h 1181100"/>
                <a:gd name="connsiteX0" fmla="*/ 244063 w 1243496"/>
                <a:gd name="connsiteY0" fmla="*/ 277642 h 1199570"/>
                <a:gd name="connsiteX1" fmla="*/ 521705 w 1243496"/>
                <a:gd name="connsiteY1" fmla="*/ 0 h 1199570"/>
                <a:gd name="connsiteX2" fmla="*/ 965854 w 1243496"/>
                <a:gd name="connsiteY2" fmla="*/ 0 h 1199570"/>
                <a:gd name="connsiteX3" fmla="*/ 1243496 w 1243496"/>
                <a:gd name="connsiteY3" fmla="*/ 277642 h 1199570"/>
                <a:gd name="connsiteX4" fmla="*/ 1243496 w 1243496"/>
                <a:gd name="connsiteY4" fmla="*/ 903458 h 1199570"/>
                <a:gd name="connsiteX5" fmla="*/ 965854 w 1243496"/>
                <a:gd name="connsiteY5" fmla="*/ 1181100 h 1199570"/>
                <a:gd name="connsiteX6" fmla="*/ 521705 w 1243496"/>
                <a:gd name="connsiteY6" fmla="*/ 1181100 h 1199570"/>
                <a:gd name="connsiteX7" fmla="*/ 0 w 1243496"/>
                <a:gd name="connsiteY7" fmla="*/ 1103028 h 1199570"/>
                <a:gd name="connsiteX8" fmla="*/ 244063 w 1243496"/>
                <a:gd name="connsiteY8" fmla="*/ 277642 h 119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496" h="1199570">
                  <a:moveTo>
                    <a:pt x="244063" y="277642"/>
                  </a:moveTo>
                  <a:cubicBezTo>
                    <a:pt x="244063" y="124305"/>
                    <a:pt x="368368" y="0"/>
                    <a:pt x="521705" y="0"/>
                  </a:cubicBezTo>
                  <a:lnTo>
                    <a:pt x="965854" y="0"/>
                  </a:lnTo>
                  <a:cubicBezTo>
                    <a:pt x="1119191" y="0"/>
                    <a:pt x="1243496" y="124305"/>
                    <a:pt x="1243496" y="277642"/>
                  </a:cubicBezTo>
                  <a:lnTo>
                    <a:pt x="1243496" y="903458"/>
                  </a:lnTo>
                  <a:cubicBezTo>
                    <a:pt x="1243496" y="1056795"/>
                    <a:pt x="1119191" y="1181100"/>
                    <a:pt x="965854" y="1181100"/>
                  </a:cubicBezTo>
                  <a:lnTo>
                    <a:pt x="521705" y="1181100"/>
                  </a:lnTo>
                  <a:cubicBezTo>
                    <a:pt x="368368" y="1181100"/>
                    <a:pt x="0" y="1256365"/>
                    <a:pt x="0" y="1103028"/>
                  </a:cubicBezTo>
                  <a:cubicBezTo>
                    <a:pt x="0" y="894423"/>
                    <a:pt x="244063" y="486247"/>
                    <a:pt x="244063" y="27764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52B9101-70EC-4E1B-BF4B-5696E33D59B3}"/>
                </a:ext>
              </a:extLst>
            </p:cNvPr>
            <p:cNvSpPr/>
            <p:nvPr/>
          </p:nvSpPr>
          <p:spPr>
            <a:xfrm rot="900000">
              <a:off x="585650" y="2580181"/>
              <a:ext cx="2251654" cy="926659"/>
            </a:xfrm>
            <a:custGeom>
              <a:avLst/>
              <a:gdLst>
                <a:gd name="connsiteX0" fmla="*/ 695288 w 2251654"/>
                <a:gd name="connsiteY0" fmla="*/ 67333 h 926659"/>
                <a:gd name="connsiteX1" fmla="*/ 1156890 w 2251654"/>
                <a:gd name="connsiteY1" fmla="*/ 0 h 926659"/>
                <a:gd name="connsiteX2" fmla="*/ 2249590 w 2251654"/>
                <a:gd name="connsiteY2" fmla="*/ 523307 h 926659"/>
                <a:gd name="connsiteX3" fmla="*/ 2251654 w 2251654"/>
                <a:gd name="connsiteY3" fmla="*/ 527382 h 926659"/>
                <a:gd name="connsiteX4" fmla="*/ 2248029 w 2251654"/>
                <a:gd name="connsiteY4" fmla="*/ 562002 h 926659"/>
                <a:gd name="connsiteX5" fmla="*/ 2208378 w 2251654"/>
                <a:gd name="connsiteY5" fmla="*/ 686310 h 926659"/>
                <a:gd name="connsiteX6" fmla="*/ 2184941 w 2251654"/>
                <a:gd name="connsiteY6" fmla="*/ 732574 h 926659"/>
                <a:gd name="connsiteX7" fmla="*/ 2063187 w 2251654"/>
                <a:gd name="connsiteY7" fmla="*/ 780326 h 926659"/>
                <a:gd name="connsiteX8" fmla="*/ 1149811 w 2251654"/>
                <a:gd name="connsiteY8" fmla="*/ 926659 h 926659"/>
                <a:gd name="connsiteX9" fmla="*/ 110672 w 2251654"/>
                <a:gd name="connsiteY9" fmla="*/ 731002 h 926659"/>
                <a:gd name="connsiteX10" fmla="*/ 0 w 2251654"/>
                <a:gd name="connsiteY10" fmla="*/ 678245 h 926659"/>
                <a:gd name="connsiteX11" fmla="*/ 24311 w 2251654"/>
                <a:gd name="connsiteY11" fmla="*/ 602028 h 926659"/>
                <a:gd name="connsiteX12" fmla="*/ 695288 w 2251654"/>
                <a:gd name="connsiteY12" fmla="*/ 67333 h 92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1654" h="926659">
                  <a:moveTo>
                    <a:pt x="695288" y="67333"/>
                  </a:moveTo>
                  <a:cubicBezTo>
                    <a:pt x="837165" y="23976"/>
                    <a:pt x="993153" y="0"/>
                    <a:pt x="1156890" y="0"/>
                  </a:cubicBezTo>
                  <a:cubicBezTo>
                    <a:pt x="1648103" y="0"/>
                    <a:pt x="2069562" y="215782"/>
                    <a:pt x="2249590" y="523307"/>
                  </a:cubicBezTo>
                  <a:lnTo>
                    <a:pt x="2251654" y="527382"/>
                  </a:lnTo>
                  <a:lnTo>
                    <a:pt x="2248029" y="562002"/>
                  </a:lnTo>
                  <a:cubicBezTo>
                    <a:pt x="2239031" y="604548"/>
                    <a:pt x="2225703" y="646065"/>
                    <a:pt x="2208378" y="686310"/>
                  </a:cubicBezTo>
                  <a:lnTo>
                    <a:pt x="2184941" y="732574"/>
                  </a:lnTo>
                  <a:lnTo>
                    <a:pt x="2063187" y="780326"/>
                  </a:lnTo>
                  <a:cubicBezTo>
                    <a:pt x="1802459" y="872713"/>
                    <a:pt x="1488146" y="926658"/>
                    <a:pt x="1149811" y="926659"/>
                  </a:cubicBezTo>
                  <a:cubicBezTo>
                    <a:pt x="755087" y="926658"/>
                    <a:pt x="393060" y="853232"/>
                    <a:pt x="110672" y="731002"/>
                  </a:cubicBezTo>
                  <a:lnTo>
                    <a:pt x="0" y="678245"/>
                  </a:lnTo>
                  <a:lnTo>
                    <a:pt x="24311" y="602028"/>
                  </a:lnTo>
                  <a:cubicBezTo>
                    <a:pt x="128260" y="360562"/>
                    <a:pt x="376061" y="164888"/>
                    <a:pt x="695288" y="6733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31FE9AD-7C7A-44D3-9EC4-69F418EB6466}"/>
                </a:ext>
              </a:extLst>
            </p:cNvPr>
            <p:cNvGrpSpPr/>
            <p:nvPr/>
          </p:nvGrpSpPr>
          <p:grpSpPr>
            <a:xfrm>
              <a:off x="565297" y="2017765"/>
              <a:ext cx="769132" cy="1157546"/>
              <a:chOff x="1403497" y="2541640"/>
              <a:chExt cx="769132" cy="115754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3C44CE6-7257-4FE6-8647-325CA620C870}"/>
                  </a:ext>
                </a:extLst>
              </p:cNvPr>
              <p:cNvSpPr/>
              <p:nvPr/>
            </p:nvSpPr>
            <p:spPr>
              <a:xfrm rot="900000">
                <a:off x="1403497" y="2541640"/>
                <a:ext cx="769132" cy="1157487"/>
              </a:xfrm>
              <a:custGeom>
                <a:avLst/>
                <a:gdLst>
                  <a:gd name="connsiteX0" fmla="*/ 702917 w 769132"/>
                  <a:gd name="connsiteY0" fmla="*/ 0 h 1157487"/>
                  <a:gd name="connsiteX1" fmla="*/ 748171 w 769132"/>
                  <a:gd name="connsiteY1" fmla="*/ 150528 h 1157487"/>
                  <a:gd name="connsiteX2" fmla="*/ 725221 w 769132"/>
                  <a:gd name="connsiteY2" fmla="*/ 668090 h 1157487"/>
                  <a:gd name="connsiteX3" fmla="*/ 472758 w 769132"/>
                  <a:gd name="connsiteY3" fmla="*/ 1120483 h 1157487"/>
                  <a:gd name="connsiteX4" fmla="*/ 431026 w 769132"/>
                  <a:gd name="connsiteY4" fmla="*/ 1157487 h 1157487"/>
                  <a:gd name="connsiteX5" fmla="*/ 220766 w 769132"/>
                  <a:gd name="connsiteY5" fmla="*/ 1081067 h 1157487"/>
                  <a:gd name="connsiteX6" fmla="*/ 110094 w 769132"/>
                  <a:gd name="connsiteY6" fmla="*/ 1028310 h 1157487"/>
                  <a:gd name="connsiteX7" fmla="*/ 110094 w 769132"/>
                  <a:gd name="connsiteY7" fmla="*/ 1028309 h 1157487"/>
                  <a:gd name="connsiteX8" fmla="*/ 104758 w 769132"/>
                  <a:gd name="connsiteY8" fmla="*/ 1025766 h 1157487"/>
                  <a:gd name="connsiteX9" fmla="*/ 35269 w 769132"/>
                  <a:gd name="connsiteY9" fmla="*/ 985665 h 1157487"/>
                  <a:gd name="connsiteX10" fmla="*/ 24093 w 769132"/>
                  <a:gd name="connsiteY10" fmla="*/ 954261 h 1157487"/>
                  <a:gd name="connsiteX11" fmla="*/ 0 w 769132"/>
                  <a:gd name="connsiteY11" fmla="*/ 781582 h 1157487"/>
                  <a:gd name="connsiteX12" fmla="*/ 570966 w 769132"/>
                  <a:gd name="connsiteY12" fmla="*/ 48806 h 1157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69132" h="1157487">
                    <a:moveTo>
                      <a:pt x="702917" y="0"/>
                    </a:moveTo>
                    <a:lnTo>
                      <a:pt x="748171" y="150528"/>
                    </a:lnTo>
                    <a:cubicBezTo>
                      <a:pt x="781313" y="309540"/>
                      <a:pt x="776230" y="488443"/>
                      <a:pt x="725221" y="668090"/>
                    </a:cubicBezTo>
                    <a:cubicBezTo>
                      <a:pt x="674211" y="847737"/>
                      <a:pt x="584518" y="1002616"/>
                      <a:pt x="472758" y="1120483"/>
                    </a:cubicBezTo>
                    <a:lnTo>
                      <a:pt x="431026" y="1157487"/>
                    </a:lnTo>
                    <a:lnTo>
                      <a:pt x="220766" y="1081067"/>
                    </a:lnTo>
                    <a:lnTo>
                      <a:pt x="110094" y="1028310"/>
                    </a:lnTo>
                    <a:lnTo>
                      <a:pt x="110094" y="1028309"/>
                    </a:lnTo>
                    <a:lnTo>
                      <a:pt x="104758" y="1025766"/>
                    </a:lnTo>
                    <a:lnTo>
                      <a:pt x="35269" y="985665"/>
                    </a:lnTo>
                    <a:lnTo>
                      <a:pt x="24093" y="954261"/>
                    </a:lnTo>
                    <a:cubicBezTo>
                      <a:pt x="8296" y="898484"/>
                      <a:pt x="0" y="840733"/>
                      <a:pt x="0" y="781582"/>
                    </a:cubicBezTo>
                    <a:cubicBezTo>
                      <a:pt x="0" y="471038"/>
                      <a:pt x="228659" y="199081"/>
                      <a:pt x="570966" y="48806"/>
                    </a:cubicBezTo>
                    <a:close/>
                  </a:path>
                </a:pathLst>
              </a:custGeom>
              <a:solidFill>
                <a:srgbClr val="80008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2A557FE-E9FE-43FB-9AE6-FEB9FC1EED93}"/>
                  </a:ext>
                </a:extLst>
              </p:cNvPr>
              <p:cNvSpPr/>
              <p:nvPr/>
            </p:nvSpPr>
            <p:spPr>
              <a:xfrm rot="900000">
                <a:off x="1664003" y="2812141"/>
                <a:ext cx="456102" cy="887045"/>
              </a:xfrm>
              <a:custGeom>
                <a:avLst/>
                <a:gdLst>
                  <a:gd name="connsiteX0" fmla="*/ 431265 w 456102"/>
                  <a:gd name="connsiteY0" fmla="*/ 0 h 887045"/>
                  <a:gd name="connsiteX1" fmla="*/ 239143 w 456102"/>
                  <a:gd name="connsiteY1" fmla="*/ 629163 h 887045"/>
                  <a:gd name="connsiteX2" fmla="*/ 104318 w 456102"/>
                  <a:gd name="connsiteY2" fmla="*/ 839396 h 887045"/>
                  <a:gd name="connsiteX3" fmla="*/ 68211 w 456102"/>
                  <a:gd name="connsiteY3" fmla="*/ 887045 h 887045"/>
                  <a:gd name="connsiteX4" fmla="*/ 0 w 456102"/>
                  <a:gd name="connsiteY4" fmla="*/ 862253 h 887045"/>
                  <a:gd name="connsiteX5" fmla="*/ 78000 w 456102"/>
                  <a:gd name="connsiteY5" fmla="*/ 750039 h 887045"/>
                  <a:gd name="connsiteX6" fmla="*/ 174973 w 456102"/>
                  <a:gd name="connsiteY6" fmla="*/ 592113 h 887045"/>
                  <a:gd name="connsiteX7" fmla="*/ 431265 w 456102"/>
                  <a:gd name="connsiteY7" fmla="*/ 0 h 887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6102" h="887045">
                    <a:moveTo>
                      <a:pt x="431265" y="0"/>
                    </a:moveTo>
                    <a:cubicBezTo>
                      <a:pt x="502149" y="40924"/>
                      <a:pt x="416132" y="322610"/>
                      <a:pt x="239143" y="629163"/>
                    </a:cubicBezTo>
                    <a:cubicBezTo>
                      <a:pt x="194896" y="705801"/>
                      <a:pt x="149152" y="776738"/>
                      <a:pt x="104318" y="839396"/>
                    </a:cubicBezTo>
                    <a:lnTo>
                      <a:pt x="68211" y="887045"/>
                    </a:lnTo>
                    <a:lnTo>
                      <a:pt x="0" y="862253"/>
                    </a:lnTo>
                    <a:lnTo>
                      <a:pt x="78000" y="750039"/>
                    </a:lnTo>
                    <a:cubicBezTo>
                      <a:pt x="110903" y="699653"/>
                      <a:pt x="143451" y="646710"/>
                      <a:pt x="174973" y="592113"/>
                    </a:cubicBezTo>
                    <a:cubicBezTo>
                      <a:pt x="301059" y="373725"/>
                      <a:pt x="396012" y="154357"/>
                      <a:pt x="43126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BD9F02B-2BEF-4FB9-BD8B-21578FA6A60F}"/>
                  </a:ext>
                </a:extLst>
              </p:cNvPr>
              <p:cNvSpPr/>
              <p:nvPr/>
            </p:nvSpPr>
            <p:spPr>
              <a:xfrm rot="900000">
                <a:off x="1482292" y="2805008"/>
                <a:ext cx="543168" cy="780730"/>
              </a:xfrm>
              <a:custGeom>
                <a:avLst/>
                <a:gdLst>
                  <a:gd name="connsiteX0" fmla="*/ 526981 w 543168"/>
                  <a:gd name="connsiteY0" fmla="*/ 0 h 780730"/>
                  <a:gd name="connsiteX1" fmla="*/ 238248 w 543168"/>
                  <a:gd name="connsiteY1" fmla="*/ 591091 h 780730"/>
                  <a:gd name="connsiteX2" fmla="*/ 72019 w 543168"/>
                  <a:gd name="connsiteY2" fmla="*/ 777489 h 780730"/>
                  <a:gd name="connsiteX3" fmla="*/ 68638 w 543168"/>
                  <a:gd name="connsiteY3" fmla="*/ 780730 h 780730"/>
                  <a:gd name="connsiteX4" fmla="*/ 9028 w 543168"/>
                  <a:gd name="connsiteY4" fmla="*/ 752315 h 780730"/>
                  <a:gd name="connsiteX5" fmla="*/ 9028 w 543168"/>
                  <a:gd name="connsiteY5" fmla="*/ 752314 h 780730"/>
                  <a:gd name="connsiteX6" fmla="*/ 3692 w 543168"/>
                  <a:gd name="connsiteY6" fmla="*/ 749772 h 780730"/>
                  <a:gd name="connsiteX7" fmla="*/ 0 w 543168"/>
                  <a:gd name="connsiteY7" fmla="*/ 747641 h 780730"/>
                  <a:gd name="connsiteX8" fmla="*/ 60088 w 543168"/>
                  <a:gd name="connsiteY8" fmla="*/ 685105 h 780730"/>
                  <a:gd name="connsiteX9" fmla="*/ 180705 w 543168"/>
                  <a:gd name="connsiteY9" fmla="*/ 544406 h 780730"/>
                  <a:gd name="connsiteX10" fmla="*/ 526981 w 543168"/>
                  <a:gd name="connsiteY10" fmla="*/ 0 h 78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3168" h="780730">
                    <a:moveTo>
                      <a:pt x="526981" y="0"/>
                    </a:moveTo>
                    <a:cubicBezTo>
                      <a:pt x="590541" y="51568"/>
                      <a:pt x="461270" y="316208"/>
                      <a:pt x="238248" y="591091"/>
                    </a:cubicBezTo>
                    <a:cubicBezTo>
                      <a:pt x="182492" y="659812"/>
                      <a:pt x="126155" y="722667"/>
                      <a:pt x="72019" y="777489"/>
                    </a:cubicBezTo>
                    <a:lnTo>
                      <a:pt x="68638" y="780730"/>
                    </a:lnTo>
                    <a:lnTo>
                      <a:pt x="9028" y="752315"/>
                    </a:lnTo>
                    <a:lnTo>
                      <a:pt x="9028" y="752314"/>
                    </a:lnTo>
                    <a:lnTo>
                      <a:pt x="3692" y="749772"/>
                    </a:lnTo>
                    <a:lnTo>
                      <a:pt x="0" y="747641"/>
                    </a:lnTo>
                    <a:lnTo>
                      <a:pt x="60088" y="685105"/>
                    </a:lnTo>
                    <a:cubicBezTo>
                      <a:pt x="100512" y="640524"/>
                      <a:pt x="140985" y="593362"/>
                      <a:pt x="180705" y="544406"/>
                    </a:cubicBezTo>
                    <a:cubicBezTo>
                      <a:pt x="339587" y="348579"/>
                      <a:pt x="467876" y="146885"/>
                      <a:pt x="5269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F7C6C090-E750-4636-AF91-037D0FAF45D6}"/>
                </a:ext>
              </a:extLst>
            </p:cNvPr>
            <p:cNvSpPr/>
            <p:nvPr/>
          </p:nvSpPr>
          <p:spPr>
            <a:xfrm rot="18246348">
              <a:off x="433650" y="1248808"/>
              <a:ext cx="1216482" cy="1596083"/>
            </a:xfrm>
            <a:custGeom>
              <a:avLst/>
              <a:gdLst>
                <a:gd name="connsiteX0" fmla="*/ 1082960 w 1216482"/>
                <a:gd name="connsiteY0" fmla="*/ 216318 h 1596083"/>
                <a:gd name="connsiteX1" fmla="*/ 1122969 w 1216482"/>
                <a:gd name="connsiteY1" fmla="*/ 275983 h 1596083"/>
                <a:gd name="connsiteX2" fmla="*/ 1216482 w 1216482"/>
                <a:gd name="connsiteY2" fmla="*/ 625968 h 1596083"/>
                <a:gd name="connsiteX3" fmla="*/ 975071 w 1216482"/>
                <a:gd name="connsiteY3" fmla="*/ 1145029 h 1596083"/>
                <a:gd name="connsiteX4" fmla="*/ 946635 w 1216482"/>
                <a:gd name="connsiteY4" fmla="*/ 1162674 h 1596083"/>
                <a:gd name="connsiteX5" fmla="*/ 972371 w 1216482"/>
                <a:gd name="connsiteY5" fmla="*/ 1198205 h 1596083"/>
                <a:gd name="connsiteX6" fmla="*/ 918356 w 1216482"/>
                <a:gd name="connsiteY6" fmla="*/ 1232344 h 1596083"/>
                <a:gd name="connsiteX7" fmla="*/ 945025 w 1216482"/>
                <a:gd name="connsiteY7" fmla="*/ 1290411 h 1596083"/>
                <a:gd name="connsiteX8" fmla="*/ 885390 w 1216482"/>
                <a:gd name="connsiteY8" fmla="*/ 1313357 h 1596083"/>
                <a:gd name="connsiteX9" fmla="*/ 900214 w 1216482"/>
                <a:gd name="connsiteY9" fmla="*/ 1375513 h 1596083"/>
                <a:gd name="connsiteX10" fmla="*/ 837246 w 1216482"/>
                <a:gd name="connsiteY10" fmla="*/ 1386383 h 1596083"/>
                <a:gd name="connsiteX11" fmla="*/ 839665 w 1216482"/>
                <a:gd name="connsiteY11" fmla="*/ 1450236 h 1596083"/>
                <a:gd name="connsiteX12" fmla="*/ 775787 w 1216482"/>
                <a:gd name="connsiteY12" fmla="*/ 1448609 h 1596083"/>
                <a:gd name="connsiteX13" fmla="*/ 765699 w 1216482"/>
                <a:gd name="connsiteY13" fmla="*/ 1511709 h 1596083"/>
                <a:gd name="connsiteX14" fmla="*/ 703363 w 1216482"/>
                <a:gd name="connsiteY14" fmla="*/ 1497655 h 1596083"/>
                <a:gd name="connsiteX15" fmla="*/ 681163 w 1216482"/>
                <a:gd name="connsiteY15" fmla="*/ 1557573 h 1596083"/>
                <a:gd name="connsiteX16" fmla="*/ 622769 w 1216482"/>
                <a:gd name="connsiteY16" fmla="*/ 1531627 h 1596083"/>
                <a:gd name="connsiteX17" fmla="*/ 589303 w 1216482"/>
                <a:gd name="connsiteY17" fmla="*/ 1586061 h 1596083"/>
                <a:gd name="connsiteX18" fmla="*/ 537090 w 1216482"/>
                <a:gd name="connsiteY18" fmla="*/ 1549225 h 1596083"/>
                <a:gd name="connsiteX19" fmla="*/ 493648 w 1216482"/>
                <a:gd name="connsiteY19" fmla="*/ 1596083 h 1596083"/>
                <a:gd name="connsiteX20" fmla="*/ 449629 w 1216482"/>
                <a:gd name="connsiteY20" fmla="*/ 1549766 h 1596083"/>
                <a:gd name="connsiteX21" fmla="*/ 397879 w 1216482"/>
                <a:gd name="connsiteY21" fmla="*/ 1587250 h 1596083"/>
                <a:gd name="connsiteX22" fmla="*/ 363739 w 1216482"/>
                <a:gd name="connsiteY22" fmla="*/ 1533236 h 1596083"/>
                <a:gd name="connsiteX23" fmla="*/ 305672 w 1216482"/>
                <a:gd name="connsiteY23" fmla="*/ 1559904 h 1596083"/>
                <a:gd name="connsiteX24" fmla="*/ 282727 w 1216482"/>
                <a:gd name="connsiteY24" fmla="*/ 1500269 h 1596083"/>
                <a:gd name="connsiteX25" fmla="*/ 220570 w 1216482"/>
                <a:gd name="connsiteY25" fmla="*/ 1515093 h 1596083"/>
                <a:gd name="connsiteX26" fmla="*/ 209700 w 1216482"/>
                <a:gd name="connsiteY26" fmla="*/ 1452126 h 1596083"/>
                <a:gd name="connsiteX27" fmla="*/ 145847 w 1216482"/>
                <a:gd name="connsiteY27" fmla="*/ 1454544 h 1596083"/>
                <a:gd name="connsiteX28" fmla="*/ 147474 w 1216482"/>
                <a:gd name="connsiteY28" fmla="*/ 1390666 h 1596083"/>
                <a:gd name="connsiteX29" fmla="*/ 84374 w 1216482"/>
                <a:gd name="connsiteY29" fmla="*/ 1380578 h 1596083"/>
                <a:gd name="connsiteX30" fmla="*/ 98428 w 1216482"/>
                <a:gd name="connsiteY30" fmla="*/ 1318242 h 1596083"/>
                <a:gd name="connsiteX31" fmla="*/ 38510 w 1216482"/>
                <a:gd name="connsiteY31" fmla="*/ 1296042 h 1596083"/>
                <a:gd name="connsiteX32" fmla="*/ 64456 w 1216482"/>
                <a:gd name="connsiteY32" fmla="*/ 1237648 h 1596083"/>
                <a:gd name="connsiteX33" fmla="*/ 10022 w 1216482"/>
                <a:gd name="connsiteY33" fmla="*/ 1204183 h 1596083"/>
                <a:gd name="connsiteX34" fmla="*/ 46858 w 1216482"/>
                <a:gd name="connsiteY34" fmla="*/ 1151969 h 1596083"/>
                <a:gd name="connsiteX35" fmla="*/ 0 w 1216482"/>
                <a:gd name="connsiteY35" fmla="*/ 1108528 h 1596083"/>
                <a:gd name="connsiteX36" fmla="*/ 46317 w 1216482"/>
                <a:gd name="connsiteY36" fmla="*/ 1064508 h 1596083"/>
                <a:gd name="connsiteX37" fmla="*/ 8833 w 1216482"/>
                <a:gd name="connsiteY37" fmla="*/ 1012758 h 1596083"/>
                <a:gd name="connsiteX38" fmla="*/ 62848 w 1216482"/>
                <a:gd name="connsiteY38" fmla="*/ 978618 h 1596083"/>
                <a:gd name="connsiteX39" fmla="*/ 36179 w 1216482"/>
                <a:gd name="connsiteY39" fmla="*/ 920551 h 1596083"/>
                <a:gd name="connsiteX40" fmla="*/ 95814 w 1216482"/>
                <a:gd name="connsiteY40" fmla="*/ 897606 h 1596083"/>
                <a:gd name="connsiteX41" fmla="*/ 80990 w 1216482"/>
                <a:gd name="connsiteY41" fmla="*/ 835449 h 1596083"/>
                <a:gd name="connsiteX42" fmla="*/ 143957 w 1216482"/>
                <a:gd name="connsiteY42" fmla="*/ 824580 h 1596083"/>
                <a:gd name="connsiteX43" fmla="*/ 141539 w 1216482"/>
                <a:gd name="connsiteY43" fmla="*/ 760726 h 1596083"/>
                <a:gd name="connsiteX44" fmla="*/ 205417 w 1216482"/>
                <a:gd name="connsiteY44" fmla="*/ 762353 h 1596083"/>
                <a:gd name="connsiteX45" fmla="*/ 215505 w 1216482"/>
                <a:gd name="connsiteY45" fmla="*/ 699253 h 1596083"/>
                <a:gd name="connsiteX46" fmla="*/ 262130 w 1216482"/>
                <a:gd name="connsiteY46" fmla="*/ 709765 h 1596083"/>
                <a:gd name="connsiteX47" fmla="*/ 256378 w 1216482"/>
                <a:gd name="connsiteY47" fmla="*/ 617321 h 1596083"/>
                <a:gd name="connsiteX48" fmla="*/ 502464 w 1216482"/>
                <a:gd name="connsiteY48" fmla="*/ 54478 h 1596083"/>
                <a:gd name="connsiteX49" fmla="*/ 567242 w 1216482"/>
                <a:gd name="connsiteY49" fmla="*/ 11719 h 1596083"/>
                <a:gd name="connsiteX50" fmla="*/ 668929 w 1216482"/>
                <a:gd name="connsiteY50" fmla="*/ 0 h 1596083"/>
                <a:gd name="connsiteX51" fmla="*/ 1082960 w 1216482"/>
                <a:gd name="connsiteY51" fmla="*/ 216318 h 15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216482" h="1596083">
                  <a:moveTo>
                    <a:pt x="1082960" y="216318"/>
                  </a:moveTo>
                  <a:cubicBezTo>
                    <a:pt x="1097303" y="235247"/>
                    <a:pt x="1110669" y="255169"/>
                    <a:pt x="1122969" y="275983"/>
                  </a:cubicBezTo>
                  <a:cubicBezTo>
                    <a:pt x="1182008" y="375888"/>
                    <a:pt x="1216482" y="496326"/>
                    <a:pt x="1216482" y="625968"/>
                  </a:cubicBezTo>
                  <a:cubicBezTo>
                    <a:pt x="1216482" y="842037"/>
                    <a:pt x="1120721" y="1032538"/>
                    <a:pt x="975071" y="1145029"/>
                  </a:cubicBezTo>
                  <a:lnTo>
                    <a:pt x="946635" y="1162674"/>
                  </a:lnTo>
                  <a:lnTo>
                    <a:pt x="972371" y="1198205"/>
                  </a:lnTo>
                  <a:lnTo>
                    <a:pt x="918356" y="1232344"/>
                  </a:lnTo>
                  <a:lnTo>
                    <a:pt x="945025" y="1290411"/>
                  </a:lnTo>
                  <a:lnTo>
                    <a:pt x="885390" y="1313357"/>
                  </a:lnTo>
                  <a:lnTo>
                    <a:pt x="900214" y="1375513"/>
                  </a:lnTo>
                  <a:lnTo>
                    <a:pt x="837246" y="1386383"/>
                  </a:lnTo>
                  <a:lnTo>
                    <a:pt x="839665" y="1450236"/>
                  </a:lnTo>
                  <a:lnTo>
                    <a:pt x="775787" y="1448609"/>
                  </a:lnTo>
                  <a:lnTo>
                    <a:pt x="765699" y="1511709"/>
                  </a:lnTo>
                  <a:lnTo>
                    <a:pt x="703363" y="1497655"/>
                  </a:lnTo>
                  <a:lnTo>
                    <a:pt x="681163" y="1557573"/>
                  </a:lnTo>
                  <a:lnTo>
                    <a:pt x="622769" y="1531627"/>
                  </a:lnTo>
                  <a:lnTo>
                    <a:pt x="589303" y="1586061"/>
                  </a:lnTo>
                  <a:lnTo>
                    <a:pt x="537090" y="1549225"/>
                  </a:lnTo>
                  <a:lnTo>
                    <a:pt x="493648" y="1596083"/>
                  </a:lnTo>
                  <a:lnTo>
                    <a:pt x="449629" y="1549766"/>
                  </a:lnTo>
                  <a:lnTo>
                    <a:pt x="397879" y="1587250"/>
                  </a:lnTo>
                  <a:lnTo>
                    <a:pt x="363739" y="1533236"/>
                  </a:lnTo>
                  <a:lnTo>
                    <a:pt x="305672" y="1559904"/>
                  </a:lnTo>
                  <a:lnTo>
                    <a:pt x="282727" y="1500269"/>
                  </a:lnTo>
                  <a:lnTo>
                    <a:pt x="220570" y="1515093"/>
                  </a:lnTo>
                  <a:lnTo>
                    <a:pt x="209700" y="1452126"/>
                  </a:lnTo>
                  <a:lnTo>
                    <a:pt x="145847" y="1454544"/>
                  </a:lnTo>
                  <a:lnTo>
                    <a:pt x="147474" y="1390666"/>
                  </a:lnTo>
                  <a:lnTo>
                    <a:pt x="84374" y="1380578"/>
                  </a:lnTo>
                  <a:lnTo>
                    <a:pt x="98428" y="1318242"/>
                  </a:lnTo>
                  <a:lnTo>
                    <a:pt x="38510" y="1296042"/>
                  </a:lnTo>
                  <a:lnTo>
                    <a:pt x="64456" y="1237648"/>
                  </a:lnTo>
                  <a:lnTo>
                    <a:pt x="10022" y="1204183"/>
                  </a:lnTo>
                  <a:lnTo>
                    <a:pt x="46858" y="1151969"/>
                  </a:lnTo>
                  <a:lnTo>
                    <a:pt x="0" y="1108528"/>
                  </a:lnTo>
                  <a:lnTo>
                    <a:pt x="46317" y="1064508"/>
                  </a:lnTo>
                  <a:lnTo>
                    <a:pt x="8833" y="1012758"/>
                  </a:lnTo>
                  <a:lnTo>
                    <a:pt x="62848" y="978618"/>
                  </a:lnTo>
                  <a:lnTo>
                    <a:pt x="36179" y="920551"/>
                  </a:lnTo>
                  <a:lnTo>
                    <a:pt x="95814" y="897606"/>
                  </a:lnTo>
                  <a:lnTo>
                    <a:pt x="80990" y="835449"/>
                  </a:lnTo>
                  <a:lnTo>
                    <a:pt x="143957" y="824580"/>
                  </a:lnTo>
                  <a:lnTo>
                    <a:pt x="141539" y="760726"/>
                  </a:lnTo>
                  <a:lnTo>
                    <a:pt x="205417" y="762353"/>
                  </a:lnTo>
                  <a:lnTo>
                    <a:pt x="215505" y="699253"/>
                  </a:lnTo>
                  <a:lnTo>
                    <a:pt x="262130" y="709765"/>
                  </a:lnTo>
                  <a:lnTo>
                    <a:pt x="256378" y="617321"/>
                  </a:lnTo>
                  <a:cubicBezTo>
                    <a:pt x="256378" y="383026"/>
                    <a:pt x="353993" y="176457"/>
                    <a:pt x="502464" y="54478"/>
                  </a:cubicBezTo>
                  <a:lnTo>
                    <a:pt x="567242" y="11719"/>
                  </a:lnTo>
                  <a:lnTo>
                    <a:pt x="668929" y="0"/>
                  </a:lnTo>
                  <a:cubicBezTo>
                    <a:pt x="834307" y="0"/>
                    <a:pt x="982561" y="83817"/>
                    <a:pt x="1082960" y="216318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accent1">
                    <a:lumMod val="5000"/>
                    <a:lumOff val="95000"/>
                  </a:schemeClr>
                </a:gs>
                <a:gs pos="62000">
                  <a:schemeClr val="accent2">
                    <a:lumMod val="75000"/>
                  </a:schemeClr>
                </a:gs>
              </a:gsLst>
              <a:lin ang="9000000" scaled="0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A7CA3C6E-0CA5-4E5C-AA97-C93CAE709FA4}"/>
                </a:ext>
              </a:extLst>
            </p:cNvPr>
            <p:cNvSpPr/>
            <p:nvPr/>
          </p:nvSpPr>
          <p:spPr>
            <a:xfrm rot="246348">
              <a:off x="602984" y="1608282"/>
              <a:ext cx="251112" cy="2604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67143734-0315-4877-AAD4-95D2DA440143}"/>
              </a:ext>
            </a:extLst>
          </p:cNvPr>
          <p:cNvGrpSpPr/>
          <p:nvPr/>
        </p:nvGrpSpPr>
        <p:grpSpPr>
          <a:xfrm>
            <a:off x="3678931" y="1039284"/>
            <a:ext cx="2445233" cy="2359807"/>
            <a:chOff x="3950110" y="944020"/>
            <a:chExt cx="3765177" cy="3633638"/>
          </a:xfrm>
        </p:grpSpPr>
        <p:sp>
          <p:nvSpPr>
            <p:cNvPr id="195" name="楕円 8">
              <a:extLst>
                <a:ext uri="{FF2B5EF4-FFF2-40B4-BE49-F238E27FC236}">
                  <a16:creationId xmlns:a16="http://schemas.microsoft.com/office/drawing/2014/main" id="{7F215A65-6DB8-423F-A4E6-F9B1F880822C}"/>
                </a:ext>
              </a:extLst>
            </p:cNvPr>
            <p:cNvSpPr/>
            <p:nvPr/>
          </p:nvSpPr>
          <p:spPr>
            <a:xfrm rot="21227200">
              <a:off x="6191419" y="2631771"/>
              <a:ext cx="1523868" cy="1334512"/>
            </a:xfrm>
            <a:custGeom>
              <a:avLst/>
              <a:gdLst>
                <a:gd name="connsiteX0" fmla="*/ 0 w 474912"/>
                <a:gd name="connsiteY0" fmla="*/ 266538 h 533076"/>
                <a:gd name="connsiteX1" fmla="*/ 237456 w 474912"/>
                <a:gd name="connsiteY1" fmla="*/ 0 h 533076"/>
                <a:gd name="connsiteX2" fmla="*/ 474912 w 474912"/>
                <a:gd name="connsiteY2" fmla="*/ 266538 h 533076"/>
                <a:gd name="connsiteX3" fmla="*/ 237456 w 474912"/>
                <a:gd name="connsiteY3" fmla="*/ 533076 h 533076"/>
                <a:gd name="connsiteX4" fmla="*/ 0 w 474912"/>
                <a:gd name="connsiteY4" fmla="*/ 266538 h 533076"/>
                <a:gd name="connsiteX0" fmla="*/ 0 w 1268662"/>
                <a:gd name="connsiteY0" fmla="*/ 291234 h 915762"/>
                <a:gd name="connsiteX1" fmla="*/ 237456 w 1268662"/>
                <a:gd name="connsiteY1" fmla="*/ 24696 h 915762"/>
                <a:gd name="connsiteX2" fmla="*/ 1268662 w 1268662"/>
                <a:gd name="connsiteY2" fmla="*/ 881784 h 915762"/>
                <a:gd name="connsiteX3" fmla="*/ 237456 w 1268662"/>
                <a:gd name="connsiteY3" fmla="*/ 557772 h 915762"/>
                <a:gd name="connsiteX4" fmla="*/ 0 w 1268662"/>
                <a:gd name="connsiteY4" fmla="*/ 291234 h 91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8662" h="915762">
                  <a:moveTo>
                    <a:pt x="0" y="291234"/>
                  </a:moveTo>
                  <a:cubicBezTo>
                    <a:pt x="0" y="144029"/>
                    <a:pt x="26012" y="-73729"/>
                    <a:pt x="237456" y="24696"/>
                  </a:cubicBezTo>
                  <a:cubicBezTo>
                    <a:pt x="448900" y="123121"/>
                    <a:pt x="1268662" y="734579"/>
                    <a:pt x="1268662" y="881784"/>
                  </a:cubicBezTo>
                  <a:cubicBezTo>
                    <a:pt x="1268662" y="1028989"/>
                    <a:pt x="448900" y="656197"/>
                    <a:pt x="237456" y="557772"/>
                  </a:cubicBezTo>
                  <a:cubicBezTo>
                    <a:pt x="26012" y="459347"/>
                    <a:pt x="0" y="438439"/>
                    <a:pt x="0" y="29123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二等辺三角形 12">
              <a:extLst>
                <a:ext uri="{FF2B5EF4-FFF2-40B4-BE49-F238E27FC236}">
                  <a16:creationId xmlns:a16="http://schemas.microsoft.com/office/drawing/2014/main" id="{023E5A4B-55CC-45AC-9CAA-92E03BC3850C}"/>
                </a:ext>
              </a:extLst>
            </p:cNvPr>
            <p:cNvSpPr/>
            <p:nvPr/>
          </p:nvSpPr>
          <p:spPr>
            <a:xfrm rot="5400000">
              <a:off x="5346705" y="3818102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5B0BDAF-53E9-4FD9-A317-DAF8523CE99E}"/>
                </a:ext>
              </a:extLst>
            </p:cNvPr>
            <p:cNvSpPr/>
            <p:nvPr/>
          </p:nvSpPr>
          <p:spPr>
            <a:xfrm rot="4765014">
              <a:off x="5115341" y="3491284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二等辺三角形 12">
              <a:extLst>
                <a:ext uri="{FF2B5EF4-FFF2-40B4-BE49-F238E27FC236}">
                  <a16:creationId xmlns:a16="http://schemas.microsoft.com/office/drawing/2014/main" id="{FC1CDF55-AA11-47B3-AC9E-632B6D457C8A}"/>
                </a:ext>
              </a:extLst>
            </p:cNvPr>
            <p:cNvSpPr/>
            <p:nvPr/>
          </p:nvSpPr>
          <p:spPr>
            <a:xfrm rot="5400000">
              <a:off x="5526960" y="4129144"/>
              <a:ext cx="333377" cy="546260"/>
            </a:xfrm>
            <a:custGeom>
              <a:avLst/>
              <a:gdLst>
                <a:gd name="connsiteX0" fmla="*/ 0 w 295275"/>
                <a:gd name="connsiteY0" fmla="*/ 508973 h 508973"/>
                <a:gd name="connsiteX1" fmla="*/ 147638 w 295275"/>
                <a:gd name="connsiteY1" fmla="*/ 0 h 508973"/>
                <a:gd name="connsiteX2" fmla="*/ 295275 w 295275"/>
                <a:gd name="connsiteY2" fmla="*/ 508973 h 508973"/>
                <a:gd name="connsiteX3" fmla="*/ 0 w 295275"/>
                <a:gd name="connsiteY3" fmla="*/ 508973 h 508973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295275"/>
                <a:gd name="connsiteY0" fmla="*/ 508973 h 546260"/>
                <a:gd name="connsiteX1" fmla="*/ 147638 w 295275"/>
                <a:gd name="connsiteY1" fmla="*/ 0 h 546260"/>
                <a:gd name="connsiteX2" fmla="*/ 295275 w 295275"/>
                <a:gd name="connsiteY2" fmla="*/ 508973 h 546260"/>
                <a:gd name="connsiteX3" fmla="*/ 117621 w 295275"/>
                <a:gd name="connsiteY3" fmla="*/ 546260 h 546260"/>
                <a:gd name="connsiteX4" fmla="*/ 0 w 295275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  <a:gd name="connsiteX0" fmla="*/ 0 w 333377"/>
                <a:gd name="connsiteY0" fmla="*/ 508973 h 546260"/>
                <a:gd name="connsiteX1" fmla="*/ 147638 w 333377"/>
                <a:gd name="connsiteY1" fmla="*/ 0 h 546260"/>
                <a:gd name="connsiteX2" fmla="*/ 333377 w 333377"/>
                <a:gd name="connsiteY2" fmla="*/ 474048 h 546260"/>
                <a:gd name="connsiteX3" fmla="*/ 117621 w 333377"/>
                <a:gd name="connsiteY3" fmla="*/ 546260 h 546260"/>
                <a:gd name="connsiteX4" fmla="*/ 0 w 333377"/>
                <a:gd name="connsiteY4" fmla="*/ 508973 h 54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7" h="546260">
                  <a:moveTo>
                    <a:pt x="0" y="508973"/>
                  </a:moveTo>
                  <a:lnTo>
                    <a:pt x="147638" y="0"/>
                  </a:lnTo>
                  <a:lnTo>
                    <a:pt x="333377" y="474048"/>
                  </a:lnTo>
                  <a:cubicBezTo>
                    <a:pt x="236061" y="449435"/>
                    <a:pt x="170491" y="520073"/>
                    <a:pt x="117621" y="546260"/>
                  </a:cubicBezTo>
                  <a:cubicBezTo>
                    <a:pt x="78414" y="533831"/>
                    <a:pt x="51910" y="492827"/>
                    <a:pt x="0" y="508973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8B66778-2F28-40E3-86D0-59A456079B74}"/>
                </a:ext>
              </a:extLst>
            </p:cNvPr>
            <p:cNvSpPr/>
            <p:nvPr/>
          </p:nvSpPr>
          <p:spPr>
            <a:xfrm rot="4765014">
              <a:off x="5295596" y="3802326"/>
              <a:ext cx="681996" cy="868667"/>
            </a:xfrm>
            <a:custGeom>
              <a:avLst/>
              <a:gdLst>
                <a:gd name="connsiteX0" fmla="*/ 279 w 681996"/>
                <a:gd name="connsiteY0" fmla="*/ 89841 h 868667"/>
                <a:gd name="connsiteX1" fmla="*/ 12231 w 681996"/>
                <a:gd name="connsiteY1" fmla="*/ 25872 h 868667"/>
                <a:gd name="connsiteX2" fmla="*/ 31211 w 681996"/>
                <a:gd name="connsiteY2" fmla="*/ 12867 h 868667"/>
                <a:gd name="connsiteX3" fmla="*/ 525444 w 681996"/>
                <a:gd name="connsiteY3" fmla="*/ 105210 h 868667"/>
                <a:gd name="connsiteX4" fmla="*/ 552764 w 681996"/>
                <a:gd name="connsiteY4" fmla="*/ 65925 h 868667"/>
                <a:gd name="connsiteX5" fmla="*/ 655708 w 681996"/>
                <a:gd name="connsiteY5" fmla="*/ 9206 h 868667"/>
                <a:gd name="connsiteX6" fmla="*/ 654403 w 681996"/>
                <a:gd name="connsiteY6" fmla="*/ 11300 h 868667"/>
                <a:gd name="connsiteX7" fmla="*/ 681996 w 681996"/>
                <a:gd name="connsiteY7" fmla="*/ 0 h 868667"/>
                <a:gd name="connsiteX8" fmla="*/ 607025 w 681996"/>
                <a:gd name="connsiteY8" fmla="*/ 329343 h 868667"/>
                <a:gd name="connsiteX9" fmla="*/ 681996 w 681996"/>
                <a:gd name="connsiteY9" fmla="*/ 658686 h 868667"/>
                <a:gd name="connsiteX10" fmla="*/ 519638 w 681996"/>
                <a:gd name="connsiteY10" fmla="*/ 329343 h 868667"/>
                <a:gd name="connsiteX11" fmla="*/ 521160 w 681996"/>
                <a:gd name="connsiteY11" fmla="*/ 314053 h 868667"/>
                <a:gd name="connsiteX12" fmla="*/ 495620 w 681996"/>
                <a:gd name="connsiteY12" fmla="*/ 424026 h 868667"/>
                <a:gd name="connsiteX13" fmla="*/ 495127 w 681996"/>
                <a:gd name="connsiteY13" fmla="*/ 868665 h 868667"/>
                <a:gd name="connsiteX14" fmla="*/ 495126 w 681996"/>
                <a:gd name="connsiteY14" fmla="*/ 868667 h 868667"/>
                <a:gd name="connsiteX15" fmla="*/ 415823 w 681996"/>
                <a:gd name="connsiteY15" fmla="*/ 409118 h 868667"/>
                <a:gd name="connsiteX16" fmla="*/ 432138 w 681996"/>
                <a:gd name="connsiteY16" fmla="*/ 347675 h 868667"/>
                <a:gd name="connsiteX17" fmla="*/ 419295 w 681996"/>
                <a:gd name="connsiteY17" fmla="*/ 371959 h 868667"/>
                <a:gd name="connsiteX18" fmla="*/ 344766 w 681996"/>
                <a:gd name="connsiteY18" fmla="*/ 674141 h 868667"/>
                <a:gd name="connsiteX19" fmla="*/ 309173 w 681996"/>
                <a:gd name="connsiteY19" fmla="*/ 451489 h 868667"/>
                <a:gd name="connsiteX20" fmla="*/ 349879 w 681996"/>
                <a:gd name="connsiteY20" fmla="*/ 339359 h 868667"/>
                <a:gd name="connsiteX21" fmla="*/ 410173 w 681996"/>
                <a:gd name="connsiteY21" fmla="*/ 236428 h 868667"/>
                <a:gd name="connsiteX22" fmla="*/ 451462 w 681996"/>
                <a:gd name="connsiteY22" fmla="*/ 190690 h 868667"/>
                <a:gd name="connsiteX23" fmla="*/ 13283 w 681996"/>
                <a:gd name="connsiteY23" fmla="*/ 108821 h 868667"/>
                <a:gd name="connsiteX24" fmla="*/ 279 w 681996"/>
                <a:gd name="connsiteY24" fmla="*/ 89841 h 86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1996" h="868667">
                  <a:moveTo>
                    <a:pt x="279" y="89841"/>
                  </a:moveTo>
                  <a:lnTo>
                    <a:pt x="12231" y="25872"/>
                  </a:lnTo>
                  <a:cubicBezTo>
                    <a:pt x="13881" y="17040"/>
                    <a:pt x="22379" y="11217"/>
                    <a:pt x="31211" y="12867"/>
                  </a:cubicBezTo>
                  <a:lnTo>
                    <a:pt x="525444" y="105210"/>
                  </a:lnTo>
                  <a:lnTo>
                    <a:pt x="552764" y="65925"/>
                  </a:lnTo>
                  <a:cubicBezTo>
                    <a:pt x="586893" y="24349"/>
                    <a:pt x="622655" y="3030"/>
                    <a:pt x="655708" y="9206"/>
                  </a:cubicBezTo>
                  <a:lnTo>
                    <a:pt x="654403" y="11300"/>
                  </a:lnTo>
                  <a:lnTo>
                    <a:pt x="681996" y="0"/>
                  </a:lnTo>
                  <a:cubicBezTo>
                    <a:pt x="634429" y="82203"/>
                    <a:pt x="607025" y="202585"/>
                    <a:pt x="607025" y="329343"/>
                  </a:cubicBezTo>
                  <a:cubicBezTo>
                    <a:pt x="607025" y="456101"/>
                    <a:pt x="634428" y="576483"/>
                    <a:pt x="681996" y="658686"/>
                  </a:cubicBezTo>
                  <a:cubicBezTo>
                    <a:pt x="592328" y="658686"/>
                    <a:pt x="519638" y="511234"/>
                    <a:pt x="519638" y="329343"/>
                  </a:cubicBezTo>
                  <a:lnTo>
                    <a:pt x="521160" y="314053"/>
                  </a:lnTo>
                  <a:lnTo>
                    <a:pt x="495620" y="424026"/>
                  </a:lnTo>
                  <a:cubicBezTo>
                    <a:pt x="464030" y="593102"/>
                    <a:pt x="463847" y="757834"/>
                    <a:pt x="495127" y="868665"/>
                  </a:cubicBezTo>
                  <a:lnTo>
                    <a:pt x="495126" y="868667"/>
                  </a:lnTo>
                  <a:cubicBezTo>
                    <a:pt x="406985" y="852198"/>
                    <a:pt x="371479" y="646452"/>
                    <a:pt x="415823" y="409118"/>
                  </a:cubicBezTo>
                  <a:lnTo>
                    <a:pt x="432138" y="347675"/>
                  </a:lnTo>
                  <a:lnTo>
                    <a:pt x="419295" y="371959"/>
                  </a:lnTo>
                  <a:cubicBezTo>
                    <a:pt x="369878" y="477184"/>
                    <a:pt x="342811" y="586930"/>
                    <a:pt x="344766" y="674141"/>
                  </a:cubicBezTo>
                  <a:cubicBezTo>
                    <a:pt x="293144" y="649898"/>
                    <a:pt x="281527" y="559525"/>
                    <a:pt x="309173" y="451489"/>
                  </a:cubicBezTo>
                  <a:cubicBezTo>
                    <a:pt x="318388" y="415477"/>
                    <a:pt x="331966" y="377502"/>
                    <a:pt x="349879" y="339359"/>
                  </a:cubicBezTo>
                  <a:cubicBezTo>
                    <a:pt x="367792" y="301217"/>
                    <a:pt x="388345" y="266517"/>
                    <a:pt x="410173" y="236428"/>
                  </a:cubicBezTo>
                  <a:lnTo>
                    <a:pt x="451462" y="190690"/>
                  </a:lnTo>
                  <a:lnTo>
                    <a:pt x="13283" y="108821"/>
                  </a:lnTo>
                  <a:cubicBezTo>
                    <a:pt x="4451" y="107171"/>
                    <a:pt x="-1371" y="98673"/>
                    <a:pt x="279" y="8984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56C85FE1-BCB9-42B1-BBE3-56207659D85A}"/>
                </a:ext>
              </a:extLst>
            </p:cNvPr>
            <p:cNvSpPr/>
            <p:nvPr/>
          </p:nvSpPr>
          <p:spPr>
            <a:xfrm rot="900000">
              <a:off x="4532597" y="2153407"/>
              <a:ext cx="2371788" cy="1103549"/>
            </a:xfrm>
            <a:custGeom>
              <a:avLst/>
              <a:gdLst>
                <a:gd name="connsiteX0" fmla="*/ 724292 w 2371788"/>
                <a:gd name="connsiteY0" fmla="*/ 67333 h 1103549"/>
                <a:gd name="connsiteX1" fmla="*/ 1185894 w 2371788"/>
                <a:gd name="connsiteY1" fmla="*/ 0 h 1103549"/>
                <a:gd name="connsiteX2" fmla="*/ 2371788 w 2371788"/>
                <a:gd name="connsiteY2" fmla="*/ 856821 h 1103549"/>
                <a:gd name="connsiteX3" fmla="*/ 2361749 w 2371788"/>
                <a:gd name="connsiteY3" fmla="*/ 952686 h 1103549"/>
                <a:gd name="connsiteX4" fmla="*/ 2359685 w 2371788"/>
                <a:gd name="connsiteY4" fmla="*/ 948611 h 1103549"/>
                <a:gd name="connsiteX5" fmla="*/ 1266985 w 2371788"/>
                <a:gd name="connsiteY5" fmla="*/ 425304 h 1103549"/>
                <a:gd name="connsiteX6" fmla="*/ 805383 w 2371788"/>
                <a:gd name="connsiteY6" fmla="*/ 492637 h 1103549"/>
                <a:gd name="connsiteX7" fmla="*/ 134406 w 2371788"/>
                <a:gd name="connsiteY7" fmla="*/ 1027332 h 1103549"/>
                <a:gd name="connsiteX8" fmla="*/ 110095 w 2371788"/>
                <a:gd name="connsiteY8" fmla="*/ 1103549 h 1103549"/>
                <a:gd name="connsiteX9" fmla="*/ 104758 w 2371788"/>
                <a:gd name="connsiteY9" fmla="*/ 1101005 h 1103549"/>
                <a:gd name="connsiteX10" fmla="*/ 35269 w 2371788"/>
                <a:gd name="connsiteY10" fmla="*/ 1060904 h 1103549"/>
                <a:gd name="connsiteX11" fmla="*/ 24093 w 2371788"/>
                <a:gd name="connsiteY11" fmla="*/ 1029500 h 1103549"/>
                <a:gd name="connsiteX12" fmla="*/ 0 w 2371788"/>
                <a:gd name="connsiteY12" fmla="*/ 856821 h 1103549"/>
                <a:gd name="connsiteX13" fmla="*/ 724292 w 2371788"/>
                <a:gd name="connsiteY13" fmla="*/ 67333 h 110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71788" h="1103549">
                  <a:moveTo>
                    <a:pt x="724292" y="67333"/>
                  </a:moveTo>
                  <a:cubicBezTo>
                    <a:pt x="866170" y="23976"/>
                    <a:pt x="1022157" y="0"/>
                    <a:pt x="1185894" y="0"/>
                  </a:cubicBezTo>
                  <a:cubicBezTo>
                    <a:pt x="1840845" y="0"/>
                    <a:pt x="2371788" y="383612"/>
                    <a:pt x="2371788" y="856821"/>
                  </a:cubicBezTo>
                  <a:lnTo>
                    <a:pt x="2361749" y="952686"/>
                  </a:lnTo>
                  <a:lnTo>
                    <a:pt x="2359685" y="948611"/>
                  </a:lnTo>
                  <a:cubicBezTo>
                    <a:pt x="2179657" y="641086"/>
                    <a:pt x="1758198" y="425304"/>
                    <a:pt x="1266985" y="425304"/>
                  </a:cubicBezTo>
                  <a:cubicBezTo>
                    <a:pt x="1103248" y="425304"/>
                    <a:pt x="947260" y="449280"/>
                    <a:pt x="805383" y="492637"/>
                  </a:cubicBezTo>
                  <a:cubicBezTo>
                    <a:pt x="486156" y="590192"/>
                    <a:pt x="238355" y="785866"/>
                    <a:pt x="134406" y="1027332"/>
                  </a:cubicBezTo>
                  <a:lnTo>
                    <a:pt x="110095" y="1103549"/>
                  </a:lnTo>
                  <a:lnTo>
                    <a:pt x="104758" y="1101005"/>
                  </a:lnTo>
                  <a:lnTo>
                    <a:pt x="35269" y="1060904"/>
                  </a:lnTo>
                  <a:lnTo>
                    <a:pt x="24093" y="1029500"/>
                  </a:lnTo>
                  <a:cubicBezTo>
                    <a:pt x="8296" y="973723"/>
                    <a:pt x="0" y="915972"/>
                    <a:pt x="0" y="856821"/>
                  </a:cubicBezTo>
                  <a:cubicBezTo>
                    <a:pt x="0" y="501914"/>
                    <a:pt x="298656" y="197406"/>
                    <a:pt x="724292" y="6733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D204B36-E343-4820-9C60-B86F67ADFD39}"/>
                </a:ext>
              </a:extLst>
            </p:cNvPr>
            <p:cNvSpPr/>
            <p:nvPr/>
          </p:nvSpPr>
          <p:spPr>
            <a:xfrm rot="20479291">
              <a:off x="6200012" y="2601499"/>
              <a:ext cx="1165678" cy="882664"/>
            </a:xfrm>
            <a:custGeom>
              <a:avLst/>
              <a:gdLst>
                <a:gd name="connsiteX0" fmla="*/ 103906 w 1456870"/>
                <a:gd name="connsiteY0" fmla="*/ 402 h 833995"/>
                <a:gd name="connsiteX1" fmla="*/ 142878 w 1456870"/>
                <a:gd name="connsiteY1" fmla="*/ 6623 h 833995"/>
                <a:gd name="connsiteX2" fmla="*/ 1451986 w 1456870"/>
                <a:gd name="connsiteY2" fmla="*/ 754024 h 833995"/>
                <a:gd name="connsiteX3" fmla="*/ 425132 w 1456870"/>
                <a:gd name="connsiteY3" fmla="*/ 690903 h 833995"/>
                <a:gd name="connsiteX4" fmla="*/ 87056 w 1456870"/>
                <a:gd name="connsiteY4" fmla="*/ 430001 h 833995"/>
                <a:gd name="connsiteX5" fmla="*/ 103906 w 1456870"/>
                <a:gd name="connsiteY5" fmla="*/ 402 h 833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870" h="833995">
                  <a:moveTo>
                    <a:pt x="103906" y="402"/>
                  </a:moveTo>
                  <a:cubicBezTo>
                    <a:pt x="115697" y="1210"/>
                    <a:pt x="128660" y="3248"/>
                    <a:pt x="142878" y="6623"/>
                  </a:cubicBezTo>
                  <a:cubicBezTo>
                    <a:pt x="370367" y="60627"/>
                    <a:pt x="1374044" y="565065"/>
                    <a:pt x="1451986" y="754024"/>
                  </a:cubicBezTo>
                  <a:cubicBezTo>
                    <a:pt x="1529928" y="942983"/>
                    <a:pt x="652620" y="744907"/>
                    <a:pt x="425132" y="690903"/>
                  </a:cubicBezTo>
                  <a:cubicBezTo>
                    <a:pt x="197643" y="636899"/>
                    <a:pt x="164998" y="618960"/>
                    <a:pt x="87056" y="430001"/>
                  </a:cubicBezTo>
                  <a:cubicBezTo>
                    <a:pt x="13985" y="252852"/>
                    <a:pt x="-72956" y="-11717"/>
                    <a:pt x="103906" y="402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308B367-A02F-4716-BD01-2AE90DB49C36}"/>
                </a:ext>
              </a:extLst>
            </p:cNvPr>
            <p:cNvSpPr/>
            <p:nvPr/>
          </p:nvSpPr>
          <p:spPr>
            <a:xfrm rot="21183825">
              <a:off x="4533871" y="2739939"/>
              <a:ext cx="2570825" cy="1162024"/>
            </a:xfrm>
            <a:custGeom>
              <a:avLst/>
              <a:gdLst>
                <a:gd name="connsiteX0" fmla="*/ 2204 w 2570825"/>
                <a:gd name="connsiteY0" fmla="*/ 0 h 1162024"/>
                <a:gd name="connsiteX1" fmla="*/ 51680 w 2570825"/>
                <a:gd name="connsiteY1" fmla="*/ 63157 h 1162024"/>
                <a:gd name="connsiteX2" fmla="*/ 730552 w 2570825"/>
                <a:gd name="connsiteY2" fmla="*/ 588339 h 1162024"/>
                <a:gd name="connsiteX3" fmla="*/ 851790 w 2570825"/>
                <a:gd name="connsiteY3" fmla="*/ 648821 h 1162024"/>
                <a:gd name="connsiteX4" fmla="*/ 912870 w 2570825"/>
                <a:gd name="connsiteY4" fmla="*/ 624835 h 1162024"/>
                <a:gd name="connsiteX5" fmla="*/ 1599617 w 2570825"/>
                <a:gd name="connsiteY5" fmla="*/ 532668 h 1162024"/>
                <a:gd name="connsiteX6" fmla="*/ 2570825 w 2570825"/>
                <a:gd name="connsiteY6" fmla="*/ 847346 h 1162024"/>
                <a:gd name="connsiteX7" fmla="*/ 1599617 w 2570825"/>
                <a:gd name="connsiteY7" fmla="*/ 1162024 h 1162024"/>
                <a:gd name="connsiteX8" fmla="*/ 1403885 w 2570825"/>
                <a:gd name="connsiteY8" fmla="*/ 1155631 h 1162024"/>
                <a:gd name="connsiteX9" fmla="*/ 1337745 w 2570825"/>
                <a:gd name="connsiteY9" fmla="*/ 1148979 h 1162024"/>
                <a:gd name="connsiteX10" fmla="*/ 1334152 w 2570825"/>
                <a:gd name="connsiteY10" fmla="*/ 1149018 h 1162024"/>
                <a:gd name="connsiteX11" fmla="*/ 1259208 w 2570825"/>
                <a:gd name="connsiteY11" fmla="*/ 1141080 h 1162024"/>
                <a:gd name="connsiteX12" fmla="*/ 1221579 w 2570825"/>
                <a:gd name="connsiteY12" fmla="*/ 1137295 h 1162024"/>
                <a:gd name="connsiteX13" fmla="*/ 1218708 w 2570825"/>
                <a:gd name="connsiteY13" fmla="*/ 1136790 h 1162024"/>
                <a:gd name="connsiteX14" fmla="*/ 1167184 w 2570825"/>
                <a:gd name="connsiteY14" fmla="*/ 1131333 h 1162024"/>
                <a:gd name="connsiteX15" fmla="*/ 1087987 w 2570825"/>
                <a:gd name="connsiteY15" fmla="*/ 1113801 h 1162024"/>
                <a:gd name="connsiteX16" fmla="*/ 1056606 w 2570825"/>
                <a:gd name="connsiteY16" fmla="*/ 1108282 h 1162024"/>
                <a:gd name="connsiteX17" fmla="*/ 1025530 w 2570825"/>
                <a:gd name="connsiteY17" fmla="*/ 1099974 h 1162024"/>
                <a:gd name="connsiteX18" fmla="*/ 996890 w 2570825"/>
                <a:gd name="connsiteY18" fmla="*/ 1093634 h 1162024"/>
                <a:gd name="connsiteX19" fmla="*/ 978918 w 2570825"/>
                <a:gd name="connsiteY19" fmla="*/ 1087514 h 1162024"/>
                <a:gd name="connsiteX20" fmla="*/ 912870 w 2570825"/>
                <a:gd name="connsiteY20" fmla="*/ 1069857 h 1162024"/>
                <a:gd name="connsiteX21" fmla="*/ 794276 w 2570825"/>
                <a:gd name="connsiteY21" fmla="*/ 1023285 h 1162024"/>
                <a:gd name="connsiteX22" fmla="*/ 771476 w 2570825"/>
                <a:gd name="connsiteY22" fmla="*/ 1009675 h 1162024"/>
                <a:gd name="connsiteX23" fmla="*/ 648844 w 2570825"/>
                <a:gd name="connsiteY23" fmla="*/ 951643 h 1162024"/>
                <a:gd name="connsiteX24" fmla="*/ 0 w 2570825"/>
                <a:gd name="connsiteY24" fmla="*/ 53780 h 116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570825" h="1162024">
                  <a:moveTo>
                    <a:pt x="2204" y="0"/>
                  </a:moveTo>
                  <a:lnTo>
                    <a:pt x="51680" y="63157"/>
                  </a:lnTo>
                  <a:cubicBezTo>
                    <a:pt x="213906" y="253858"/>
                    <a:pt x="447406" y="437393"/>
                    <a:pt x="730552" y="588339"/>
                  </a:cubicBezTo>
                  <a:lnTo>
                    <a:pt x="851790" y="648821"/>
                  </a:lnTo>
                  <a:lnTo>
                    <a:pt x="912870" y="624835"/>
                  </a:lnTo>
                  <a:cubicBezTo>
                    <a:pt x="1088624" y="567889"/>
                    <a:pt x="1331426" y="532668"/>
                    <a:pt x="1599617" y="532668"/>
                  </a:cubicBezTo>
                  <a:cubicBezTo>
                    <a:pt x="2136000" y="532668"/>
                    <a:pt x="2570825" y="673554"/>
                    <a:pt x="2570825" y="847346"/>
                  </a:cubicBezTo>
                  <a:cubicBezTo>
                    <a:pt x="2570825" y="1021138"/>
                    <a:pt x="2136000" y="1162024"/>
                    <a:pt x="1599617" y="1162024"/>
                  </a:cubicBezTo>
                  <a:cubicBezTo>
                    <a:pt x="1532569" y="1162024"/>
                    <a:pt x="1467108" y="1159823"/>
                    <a:pt x="1403885" y="1155631"/>
                  </a:cubicBezTo>
                  <a:lnTo>
                    <a:pt x="1337745" y="1148979"/>
                  </a:lnTo>
                  <a:lnTo>
                    <a:pt x="1334152" y="1149018"/>
                  </a:lnTo>
                  <a:lnTo>
                    <a:pt x="1259208" y="1141080"/>
                  </a:lnTo>
                  <a:lnTo>
                    <a:pt x="1221579" y="1137295"/>
                  </a:lnTo>
                  <a:lnTo>
                    <a:pt x="1218708" y="1136790"/>
                  </a:lnTo>
                  <a:lnTo>
                    <a:pt x="1167184" y="1131333"/>
                  </a:lnTo>
                  <a:lnTo>
                    <a:pt x="1087987" y="1113801"/>
                  </a:lnTo>
                  <a:lnTo>
                    <a:pt x="1056606" y="1108282"/>
                  </a:lnTo>
                  <a:lnTo>
                    <a:pt x="1025530" y="1099974"/>
                  </a:lnTo>
                  <a:lnTo>
                    <a:pt x="996890" y="1093634"/>
                  </a:lnTo>
                  <a:lnTo>
                    <a:pt x="978918" y="1087514"/>
                  </a:lnTo>
                  <a:lnTo>
                    <a:pt x="912870" y="1069857"/>
                  </a:lnTo>
                  <a:cubicBezTo>
                    <a:pt x="868931" y="1055621"/>
                    <a:pt x="829183" y="1040026"/>
                    <a:pt x="794276" y="1023285"/>
                  </a:cubicBezTo>
                  <a:lnTo>
                    <a:pt x="771476" y="1009675"/>
                  </a:lnTo>
                  <a:lnTo>
                    <a:pt x="648844" y="951643"/>
                  </a:lnTo>
                  <a:cubicBezTo>
                    <a:pt x="256195" y="736114"/>
                    <a:pt x="7857" y="385951"/>
                    <a:pt x="0" y="5378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E9574392-C1FC-4179-9CDB-CF2980322D3A}"/>
                </a:ext>
              </a:extLst>
            </p:cNvPr>
            <p:cNvSpPr/>
            <p:nvPr/>
          </p:nvSpPr>
          <p:spPr>
            <a:xfrm rot="900000">
              <a:off x="4553801" y="2580181"/>
              <a:ext cx="2251654" cy="926659"/>
            </a:xfrm>
            <a:custGeom>
              <a:avLst/>
              <a:gdLst>
                <a:gd name="connsiteX0" fmla="*/ 695288 w 2251654"/>
                <a:gd name="connsiteY0" fmla="*/ 67333 h 926659"/>
                <a:gd name="connsiteX1" fmla="*/ 1156890 w 2251654"/>
                <a:gd name="connsiteY1" fmla="*/ 0 h 926659"/>
                <a:gd name="connsiteX2" fmla="*/ 2249590 w 2251654"/>
                <a:gd name="connsiteY2" fmla="*/ 523307 h 926659"/>
                <a:gd name="connsiteX3" fmla="*/ 2251654 w 2251654"/>
                <a:gd name="connsiteY3" fmla="*/ 527382 h 926659"/>
                <a:gd name="connsiteX4" fmla="*/ 2248029 w 2251654"/>
                <a:gd name="connsiteY4" fmla="*/ 562002 h 926659"/>
                <a:gd name="connsiteX5" fmla="*/ 2208378 w 2251654"/>
                <a:gd name="connsiteY5" fmla="*/ 686310 h 926659"/>
                <a:gd name="connsiteX6" fmla="*/ 2184941 w 2251654"/>
                <a:gd name="connsiteY6" fmla="*/ 732574 h 926659"/>
                <a:gd name="connsiteX7" fmla="*/ 2063187 w 2251654"/>
                <a:gd name="connsiteY7" fmla="*/ 780326 h 926659"/>
                <a:gd name="connsiteX8" fmla="*/ 1149811 w 2251654"/>
                <a:gd name="connsiteY8" fmla="*/ 926659 h 926659"/>
                <a:gd name="connsiteX9" fmla="*/ 110672 w 2251654"/>
                <a:gd name="connsiteY9" fmla="*/ 731002 h 926659"/>
                <a:gd name="connsiteX10" fmla="*/ 0 w 2251654"/>
                <a:gd name="connsiteY10" fmla="*/ 678245 h 926659"/>
                <a:gd name="connsiteX11" fmla="*/ 24311 w 2251654"/>
                <a:gd name="connsiteY11" fmla="*/ 602028 h 926659"/>
                <a:gd name="connsiteX12" fmla="*/ 695288 w 2251654"/>
                <a:gd name="connsiteY12" fmla="*/ 67333 h 92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1654" h="926659">
                  <a:moveTo>
                    <a:pt x="695288" y="67333"/>
                  </a:moveTo>
                  <a:cubicBezTo>
                    <a:pt x="837165" y="23976"/>
                    <a:pt x="993153" y="0"/>
                    <a:pt x="1156890" y="0"/>
                  </a:cubicBezTo>
                  <a:cubicBezTo>
                    <a:pt x="1648103" y="0"/>
                    <a:pt x="2069562" y="215782"/>
                    <a:pt x="2249590" y="523307"/>
                  </a:cubicBezTo>
                  <a:lnTo>
                    <a:pt x="2251654" y="527382"/>
                  </a:lnTo>
                  <a:lnTo>
                    <a:pt x="2248029" y="562002"/>
                  </a:lnTo>
                  <a:cubicBezTo>
                    <a:pt x="2239031" y="604548"/>
                    <a:pt x="2225703" y="646065"/>
                    <a:pt x="2208378" y="686310"/>
                  </a:cubicBezTo>
                  <a:lnTo>
                    <a:pt x="2184941" y="732574"/>
                  </a:lnTo>
                  <a:lnTo>
                    <a:pt x="2063187" y="780326"/>
                  </a:lnTo>
                  <a:cubicBezTo>
                    <a:pt x="1802459" y="872713"/>
                    <a:pt x="1488146" y="926658"/>
                    <a:pt x="1149811" y="926659"/>
                  </a:cubicBezTo>
                  <a:cubicBezTo>
                    <a:pt x="755087" y="926658"/>
                    <a:pt x="393060" y="853232"/>
                    <a:pt x="110672" y="731002"/>
                  </a:cubicBezTo>
                  <a:lnTo>
                    <a:pt x="0" y="678245"/>
                  </a:lnTo>
                  <a:lnTo>
                    <a:pt x="24311" y="602028"/>
                  </a:lnTo>
                  <a:cubicBezTo>
                    <a:pt x="128260" y="360562"/>
                    <a:pt x="376061" y="164888"/>
                    <a:pt x="695288" y="6733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545E27BB-424E-4FD3-8131-CB210DF22FFB}"/>
                </a:ext>
              </a:extLst>
            </p:cNvPr>
            <p:cNvSpPr/>
            <p:nvPr/>
          </p:nvSpPr>
          <p:spPr>
            <a:xfrm rot="11774113">
              <a:off x="5275650" y="2742184"/>
              <a:ext cx="1031752" cy="702327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7BD3E6B-4392-4DF2-9EDF-5992DAAB10F6}"/>
                </a:ext>
              </a:extLst>
            </p:cNvPr>
            <p:cNvSpPr/>
            <p:nvPr/>
          </p:nvSpPr>
          <p:spPr>
            <a:xfrm rot="20873364" flipV="1">
              <a:off x="4070147" y="2066818"/>
              <a:ext cx="580634" cy="159326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DD4AF628-5533-438C-9365-AE27A3C16B0F}"/>
                </a:ext>
              </a:extLst>
            </p:cNvPr>
            <p:cNvSpPr/>
            <p:nvPr/>
          </p:nvSpPr>
          <p:spPr>
            <a:xfrm>
              <a:off x="3950110" y="1800359"/>
              <a:ext cx="580634" cy="289325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AD88BAD2-B5ED-47B2-8682-8B3A2B4D04B7}"/>
                </a:ext>
              </a:extLst>
            </p:cNvPr>
            <p:cNvSpPr/>
            <p:nvPr/>
          </p:nvSpPr>
          <p:spPr>
            <a:xfrm rot="19146348">
              <a:off x="4408470" y="944020"/>
              <a:ext cx="1581657" cy="1825754"/>
            </a:xfrm>
            <a:custGeom>
              <a:avLst/>
              <a:gdLst>
                <a:gd name="connsiteX0" fmla="*/ 1190859 w 1581657"/>
                <a:gd name="connsiteY0" fmla="*/ 185143 h 1825754"/>
                <a:gd name="connsiteX1" fmla="*/ 1416066 w 1581657"/>
                <a:gd name="connsiteY1" fmla="*/ 527045 h 1825754"/>
                <a:gd name="connsiteX2" fmla="*/ 1446851 w 1581657"/>
                <a:gd name="connsiteY2" fmla="*/ 793601 h 1825754"/>
                <a:gd name="connsiteX3" fmla="*/ 1425515 w 1581657"/>
                <a:gd name="connsiteY3" fmla="*/ 906760 h 1825754"/>
                <a:gd name="connsiteX4" fmla="*/ 1426627 w 1581657"/>
                <a:gd name="connsiteY4" fmla="*/ 906634 h 1825754"/>
                <a:gd name="connsiteX5" fmla="*/ 1364266 w 1581657"/>
                <a:gd name="connsiteY5" fmla="*/ 1132872 h 1825754"/>
                <a:gd name="connsiteX6" fmla="*/ 1343668 w 1581657"/>
                <a:gd name="connsiteY6" fmla="*/ 1364073 h 1825754"/>
                <a:gd name="connsiteX7" fmla="*/ 1371798 w 1581657"/>
                <a:gd name="connsiteY7" fmla="*/ 1413368 h 1825754"/>
                <a:gd name="connsiteX8" fmla="*/ 1566946 w 1581657"/>
                <a:gd name="connsiteY8" fmla="*/ 1622802 h 1825754"/>
                <a:gd name="connsiteX9" fmla="*/ 1492187 w 1581657"/>
                <a:gd name="connsiteY9" fmla="*/ 1649095 h 1825754"/>
                <a:gd name="connsiteX10" fmla="*/ 1581657 w 1581657"/>
                <a:gd name="connsiteY10" fmla="*/ 1732497 h 1825754"/>
                <a:gd name="connsiteX11" fmla="*/ 1437569 w 1581657"/>
                <a:gd name="connsiteY11" fmla="*/ 1762262 h 1825754"/>
                <a:gd name="connsiteX12" fmla="*/ 1403174 w 1581657"/>
                <a:gd name="connsiteY12" fmla="*/ 1753680 h 1825754"/>
                <a:gd name="connsiteX13" fmla="*/ 1426627 w 1581657"/>
                <a:gd name="connsiteY13" fmla="*/ 1825753 h 1825754"/>
                <a:gd name="connsiteX14" fmla="*/ 1426627 w 1581657"/>
                <a:gd name="connsiteY14" fmla="*/ 1825754 h 1825754"/>
                <a:gd name="connsiteX15" fmla="*/ 1266990 w 1581657"/>
                <a:gd name="connsiteY15" fmla="*/ 1789640 h 1825754"/>
                <a:gd name="connsiteX16" fmla="*/ 1201289 w 1581657"/>
                <a:gd name="connsiteY16" fmla="*/ 1749680 h 1825754"/>
                <a:gd name="connsiteX17" fmla="*/ 1219207 w 1581657"/>
                <a:gd name="connsiteY17" fmla="*/ 1792699 h 1825754"/>
                <a:gd name="connsiteX18" fmla="*/ 1091583 w 1581657"/>
                <a:gd name="connsiteY18" fmla="*/ 1764510 h 1825754"/>
                <a:gd name="connsiteX19" fmla="*/ 1054952 w 1581657"/>
                <a:gd name="connsiteY19" fmla="*/ 1736077 h 1825754"/>
                <a:gd name="connsiteX20" fmla="*/ 1058751 w 1581657"/>
                <a:gd name="connsiteY20" fmla="*/ 1754070 h 1825754"/>
                <a:gd name="connsiteX21" fmla="*/ 863055 w 1581657"/>
                <a:gd name="connsiteY21" fmla="*/ 1576302 h 1825754"/>
                <a:gd name="connsiteX22" fmla="*/ 856503 w 1581657"/>
                <a:gd name="connsiteY22" fmla="*/ 1545355 h 1825754"/>
                <a:gd name="connsiteX23" fmla="*/ 860214 w 1581657"/>
                <a:gd name="connsiteY23" fmla="*/ 1581163 h 1825754"/>
                <a:gd name="connsiteX24" fmla="*/ 796364 w 1581657"/>
                <a:gd name="connsiteY24" fmla="*/ 1583722 h 1825754"/>
                <a:gd name="connsiteX25" fmla="*/ 790429 w 1581657"/>
                <a:gd name="connsiteY25" fmla="*/ 1647344 h 1825754"/>
                <a:gd name="connsiteX26" fmla="*/ 727309 w 1581657"/>
                <a:gd name="connsiteY26" fmla="*/ 1637396 h 1825754"/>
                <a:gd name="connsiteX27" fmla="*/ 709072 w 1581657"/>
                <a:gd name="connsiteY27" fmla="*/ 1698637 h 1825754"/>
                <a:gd name="connsiteX28" fmla="*/ 649104 w 1581657"/>
                <a:gd name="connsiteY28" fmla="*/ 1676570 h 1825754"/>
                <a:gd name="connsiteX29" fmla="*/ 619271 w 1581657"/>
                <a:gd name="connsiteY29" fmla="*/ 1733075 h 1825754"/>
                <a:gd name="connsiteX30" fmla="*/ 564763 w 1581657"/>
                <a:gd name="connsiteY30" fmla="*/ 1699729 h 1825754"/>
                <a:gd name="connsiteX31" fmla="*/ 524478 w 1581657"/>
                <a:gd name="connsiteY31" fmla="*/ 1749329 h 1825754"/>
                <a:gd name="connsiteX32" fmla="*/ 477522 w 1581657"/>
                <a:gd name="connsiteY32" fmla="*/ 1705992 h 1825754"/>
                <a:gd name="connsiteX33" fmla="*/ 428336 w 1581657"/>
                <a:gd name="connsiteY33" fmla="*/ 1746780 h 1825754"/>
                <a:gd name="connsiteX34" fmla="*/ 390738 w 1581657"/>
                <a:gd name="connsiteY34" fmla="*/ 1695116 h 1825754"/>
                <a:gd name="connsiteX35" fmla="*/ 334535 w 1581657"/>
                <a:gd name="connsiteY35" fmla="*/ 1725522 h 1825754"/>
                <a:gd name="connsiteX36" fmla="*/ 307739 w 1581657"/>
                <a:gd name="connsiteY36" fmla="*/ 1667514 h 1825754"/>
                <a:gd name="connsiteX37" fmla="*/ 246687 w 1581657"/>
                <a:gd name="connsiteY37" fmla="*/ 1686376 h 1825754"/>
                <a:gd name="connsiteX38" fmla="*/ 231726 w 1581657"/>
                <a:gd name="connsiteY38" fmla="*/ 1624253 h 1825754"/>
                <a:gd name="connsiteX39" fmla="*/ 168165 w 1581657"/>
                <a:gd name="connsiteY39" fmla="*/ 1630841 h 1825754"/>
                <a:gd name="connsiteX40" fmla="*/ 165607 w 1581657"/>
                <a:gd name="connsiteY40" fmla="*/ 1566991 h 1825754"/>
                <a:gd name="connsiteX41" fmla="*/ 101985 w 1581657"/>
                <a:gd name="connsiteY41" fmla="*/ 1561056 h 1825754"/>
                <a:gd name="connsiteX42" fmla="*/ 111933 w 1581657"/>
                <a:gd name="connsiteY42" fmla="*/ 1497936 h 1825754"/>
                <a:gd name="connsiteX43" fmla="*/ 50692 w 1581657"/>
                <a:gd name="connsiteY43" fmla="*/ 1479700 h 1825754"/>
                <a:gd name="connsiteX44" fmla="*/ 72759 w 1581657"/>
                <a:gd name="connsiteY44" fmla="*/ 1419731 h 1825754"/>
                <a:gd name="connsiteX45" fmla="*/ 16255 w 1581657"/>
                <a:gd name="connsiteY45" fmla="*/ 1389898 h 1825754"/>
                <a:gd name="connsiteX46" fmla="*/ 49600 w 1581657"/>
                <a:gd name="connsiteY46" fmla="*/ 1335390 h 1825754"/>
                <a:gd name="connsiteX47" fmla="*/ 0 w 1581657"/>
                <a:gd name="connsiteY47" fmla="*/ 1295105 h 1825754"/>
                <a:gd name="connsiteX48" fmla="*/ 43338 w 1581657"/>
                <a:gd name="connsiteY48" fmla="*/ 1248148 h 1825754"/>
                <a:gd name="connsiteX49" fmla="*/ 2549 w 1581657"/>
                <a:gd name="connsiteY49" fmla="*/ 1198962 h 1825754"/>
                <a:gd name="connsiteX50" fmla="*/ 54213 w 1581657"/>
                <a:gd name="connsiteY50" fmla="*/ 1161365 h 1825754"/>
                <a:gd name="connsiteX51" fmla="*/ 23807 w 1581657"/>
                <a:gd name="connsiteY51" fmla="*/ 1105162 h 1825754"/>
                <a:gd name="connsiteX52" fmla="*/ 81815 w 1581657"/>
                <a:gd name="connsiteY52" fmla="*/ 1078367 h 1825754"/>
                <a:gd name="connsiteX53" fmla="*/ 62953 w 1581657"/>
                <a:gd name="connsiteY53" fmla="*/ 1017314 h 1825754"/>
                <a:gd name="connsiteX54" fmla="*/ 125075 w 1581657"/>
                <a:gd name="connsiteY54" fmla="*/ 1002353 h 1825754"/>
                <a:gd name="connsiteX55" fmla="*/ 118488 w 1581657"/>
                <a:gd name="connsiteY55" fmla="*/ 938792 h 1825754"/>
                <a:gd name="connsiteX56" fmla="*/ 166245 w 1581657"/>
                <a:gd name="connsiteY56" fmla="*/ 936878 h 1825754"/>
                <a:gd name="connsiteX57" fmla="*/ 136763 w 1581657"/>
                <a:gd name="connsiteY57" fmla="*/ 849073 h 1825754"/>
                <a:gd name="connsiteX58" fmla="*/ 109832 w 1581657"/>
                <a:gd name="connsiteY58" fmla="*/ 680671 h 1825754"/>
                <a:gd name="connsiteX59" fmla="*/ 110788 w 1581657"/>
                <a:gd name="connsiteY59" fmla="*/ 661978 h 1825754"/>
                <a:gd name="connsiteX60" fmla="*/ 109206 w 1581657"/>
                <a:gd name="connsiteY60" fmla="*/ 549412 h 1825754"/>
                <a:gd name="connsiteX61" fmla="*/ 570125 w 1581657"/>
                <a:gd name="connsiteY61" fmla="*/ 15869 h 1825754"/>
                <a:gd name="connsiteX62" fmla="*/ 1190859 w 1581657"/>
                <a:gd name="connsiteY62" fmla="*/ 185143 h 1825754"/>
                <a:gd name="connsiteX0" fmla="*/ 1190859 w 1581657"/>
                <a:gd name="connsiteY0" fmla="*/ 185143 h 1825754"/>
                <a:gd name="connsiteX1" fmla="*/ 1416066 w 1581657"/>
                <a:gd name="connsiteY1" fmla="*/ 527045 h 1825754"/>
                <a:gd name="connsiteX2" fmla="*/ 1446851 w 1581657"/>
                <a:gd name="connsiteY2" fmla="*/ 793601 h 1825754"/>
                <a:gd name="connsiteX3" fmla="*/ 1425515 w 1581657"/>
                <a:gd name="connsiteY3" fmla="*/ 906760 h 1825754"/>
                <a:gd name="connsiteX4" fmla="*/ 1426627 w 1581657"/>
                <a:gd name="connsiteY4" fmla="*/ 906634 h 1825754"/>
                <a:gd name="connsiteX5" fmla="*/ 1364266 w 1581657"/>
                <a:gd name="connsiteY5" fmla="*/ 1132872 h 1825754"/>
                <a:gd name="connsiteX6" fmla="*/ 1343668 w 1581657"/>
                <a:gd name="connsiteY6" fmla="*/ 1364073 h 1825754"/>
                <a:gd name="connsiteX7" fmla="*/ 1371798 w 1581657"/>
                <a:gd name="connsiteY7" fmla="*/ 1413368 h 1825754"/>
                <a:gd name="connsiteX8" fmla="*/ 1566946 w 1581657"/>
                <a:gd name="connsiteY8" fmla="*/ 1622802 h 1825754"/>
                <a:gd name="connsiteX9" fmla="*/ 1492187 w 1581657"/>
                <a:gd name="connsiteY9" fmla="*/ 1649095 h 1825754"/>
                <a:gd name="connsiteX10" fmla="*/ 1581657 w 1581657"/>
                <a:gd name="connsiteY10" fmla="*/ 1732497 h 1825754"/>
                <a:gd name="connsiteX11" fmla="*/ 1437569 w 1581657"/>
                <a:gd name="connsiteY11" fmla="*/ 1762262 h 1825754"/>
                <a:gd name="connsiteX12" fmla="*/ 1403174 w 1581657"/>
                <a:gd name="connsiteY12" fmla="*/ 1753680 h 1825754"/>
                <a:gd name="connsiteX13" fmla="*/ 1426627 w 1581657"/>
                <a:gd name="connsiteY13" fmla="*/ 1825753 h 1825754"/>
                <a:gd name="connsiteX14" fmla="*/ 1426627 w 1581657"/>
                <a:gd name="connsiteY14" fmla="*/ 1825754 h 1825754"/>
                <a:gd name="connsiteX15" fmla="*/ 1266990 w 1581657"/>
                <a:gd name="connsiteY15" fmla="*/ 1789640 h 1825754"/>
                <a:gd name="connsiteX16" fmla="*/ 1201289 w 1581657"/>
                <a:gd name="connsiteY16" fmla="*/ 1749680 h 1825754"/>
                <a:gd name="connsiteX17" fmla="*/ 1219207 w 1581657"/>
                <a:gd name="connsiteY17" fmla="*/ 1792699 h 1825754"/>
                <a:gd name="connsiteX18" fmla="*/ 1091583 w 1581657"/>
                <a:gd name="connsiteY18" fmla="*/ 1764510 h 1825754"/>
                <a:gd name="connsiteX19" fmla="*/ 1054952 w 1581657"/>
                <a:gd name="connsiteY19" fmla="*/ 1736077 h 1825754"/>
                <a:gd name="connsiteX20" fmla="*/ 1058751 w 1581657"/>
                <a:gd name="connsiteY20" fmla="*/ 1754070 h 1825754"/>
                <a:gd name="connsiteX21" fmla="*/ 863055 w 1581657"/>
                <a:gd name="connsiteY21" fmla="*/ 1576302 h 1825754"/>
                <a:gd name="connsiteX22" fmla="*/ 860214 w 1581657"/>
                <a:gd name="connsiteY22" fmla="*/ 1581163 h 1825754"/>
                <a:gd name="connsiteX23" fmla="*/ 796364 w 1581657"/>
                <a:gd name="connsiteY23" fmla="*/ 1583722 h 1825754"/>
                <a:gd name="connsiteX24" fmla="*/ 790429 w 1581657"/>
                <a:gd name="connsiteY24" fmla="*/ 1647344 h 1825754"/>
                <a:gd name="connsiteX25" fmla="*/ 727309 w 1581657"/>
                <a:gd name="connsiteY25" fmla="*/ 1637396 h 1825754"/>
                <a:gd name="connsiteX26" fmla="*/ 709072 w 1581657"/>
                <a:gd name="connsiteY26" fmla="*/ 1698637 h 1825754"/>
                <a:gd name="connsiteX27" fmla="*/ 649104 w 1581657"/>
                <a:gd name="connsiteY27" fmla="*/ 1676570 h 1825754"/>
                <a:gd name="connsiteX28" fmla="*/ 619271 w 1581657"/>
                <a:gd name="connsiteY28" fmla="*/ 1733075 h 1825754"/>
                <a:gd name="connsiteX29" fmla="*/ 564763 w 1581657"/>
                <a:gd name="connsiteY29" fmla="*/ 1699729 h 1825754"/>
                <a:gd name="connsiteX30" fmla="*/ 524478 w 1581657"/>
                <a:gd name="connsiteY30" fmla="*/ 1749329 h 1825754"/>
                <a:gd name="connsiteX31" fmla="*/ 477522 w 1581657"/>
                <a:gd name="connsiteY31" fmla="*/ 1705992 h 1825754"/>
                <a:gd name="connsiteX32" fmla="*/ 428336 w 1581657"/>
                <a:gd name="connsiteY32" fmla="*/ 1746780 h 1825754"/>
                <a:gd name="connsiteX33" fmla="*/ 390738 w 1581657"/>
                <a:gd name="connsiteY33" fmla="*/ 1695116 h 1825754"/>
                <a:gd name="connsiteX34" fmla="*/ 334535 w 1581657"/>
                <a:gd name="connsiteY34" fmla="*/ 1725522 h 1825754"/>
                <a:gd name="connsiteX35" fmla="*/ 307739 w 1581657"/>
                <a:gd name="connsiteY35" fmla="*/ 1667514 h 1825754"/>
                <a:gd name="connsiteX36" fmla="*/ 246687 w 1581657"/>
                <a:gd name="connsiteY36" fmla="*/ 1686376 h 1825754"/>
                <a:gd name="connsiteX37" fmla="*/ 231726 w 1581657"/>
                <a:gd name="connsiteY37" fmla="*/ 1624253 h 1825754"/>
                <a:gd name="connsiteX38" fmla="*/ 168165 w 1581657"/>
                <a:gd name="connsiteY38" fmla="*/ 1630841 h 1825754"/>
                <a:gd name="connsiteX39" fmla="*/ 165607 w 1581657"/>
                <a:gd name="connsiteY39" fmla="*/ 1566991 h 1825754"/>
                <a:gd name="connsiteX40" fmla="*/ 101985 w 1581657"/>
                <a:gd name="connsiteY40" fmla="*/ 1561056 h 1825754"/>
                <a:gd name="connsiteX41" fmla="*/ 111933 w 1581657"/>
                <a:gd name="connsiteY41" fmla="*/ 1497936 h 1825754"/>
                <a:gd name="connsiteX42" fmla="*/ 50692 w 1581657"/>
                <a:gd name="connsiteY42" fmla="*/ 1479700 h 1825754"/>
                <a:gd name="connsiteX43" fmla="*/ 72759 w 1581657"/>
                <a:gd name="connsiteY43" fmla="*/ 1419731 h 1825754"/>
                <a:gd name="connsiteX44" fmla="*/ 16255 w 1581657"/>
                <a:gd name="connsiteY44" fmla="*/ 1389898 h 1825754"/>
                <a:gd name="connsiteX45" fmla="*/ 49600 w 1581657"/>
                <a:gd name="connsiteY45" fmla="*/ 1335390 h 1825754"/>
                <a:gd name="connsiteX46" fmla="*/ 0 w 1581657"/>
                <a:gd name="connsiteY46" fmla="*/ 1295105 h 1825754"/>
                <a:gd name="connsiteX47" fmla="*/ 43338 w 1581657"/>
                <a:gd name="connsiteY47" fmla="*/ 1248148 h 1825754"/>
                <a:gd name="connsiteX48" fmla="*/ 2549 w 1581657"/>
                <a:gd name="connsiteY48" fmla="*/ 1198962 h 1825754"/>
                <a:gd name="connsiteX49" fmla="*/ 54213 w 1581657"/>
                <a:gd name="connsiteY49" fmla="*/ 1161365 h 1825754"/>
                <a:gd name="connsiteX50" fmla="*/ 23807 w 1581657"/>
                <a:gd name="connsiteY50" fmla="*/ 1105162 h 1825754"/>
                <a:gd name="connsiteX51" fmla="*/ 81815 w 1581657"/>
                <a:gd name="connsiteY51" fmla="*/ 1078367 h 1825754"/>
                <a:gd name="connsiteX52" fmla="*/ 62953 w 1581657"/>
                <a:gd name="connsiteY52" fmla="*/ 1017314 h 1825754"/>
                <a:gd name="connsiteX53" fmla="*/ 125075 w 1581657"/>
                <a:gd name="connsiteY53" fmla="*/ 1002353 h 1825754"/>
                <a:gd name="connsiteX54" fmla="*/ 118488 w 1581657"/>
                <a:gd name="connsiteY54" fmla="*/ 938792 h 1825754"/>
                <a:gd name="connsiteX55" fmla="*/ 166245 w 1581657"/>
                <a:gd name="connsiteY55" fmla="*/ 936878 h 1825754"/>
                <a:gd name="connsiteX56" fmla="*/ 136763 w 1581657"/>
                <a:gd name="connsiteY56" fmla="*/ 849073 h 1825754"/>
                <a:gd name="connsiteX57" fmla="*/ 109832 w 1581657"/>
                <a:gd name="connsiteY57" fmla="*/ 680671 h 1825754"/>
                <a:gd name="connsiteX58" fmla="*/ 110788 w 1581657"/>
                <a:gd name="connsiteY58" fmla="*/ 661978 h 1825754"/>
                <a:gd name="connsiteX59" fmla="*/ 109206 w 1581657"/>
                <a:gd name="connsiteY59" fmla="*/ 549412 h 1825754"/>
                <a:gd name="connsiteX60" fmla="*/ 570125 w 1581657"/>
                <a:gd name="connsiteY60" fmla="*/ 15869 h 1825754"/>
                <a:gd name="connsiteX61" fmla="*/ 1190859 w 1581657"/>
                <a:gd name="connsiteY61" fmla="*/ 185143 h 182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581657" h="1825754">
                  <a:moveTo>
                    <a:pt x="1190859" y="185143"/>
                  </a:moveTo>
                  <a:cubicBezTo>
                    <a:pt x="1292836" y="274207"/>
                    <a:pt x="1373008" y="391258"/>
                    <a:pt x="1416066" y="527045"/>
                  </a:cubicBezTo>
                  <a:cubicBezTo>
                    <a:pt x="1444772" y="617570"/>
                    <a:pt x="1454265" y="707851"/>
                    <a:pt x="1446851" y="793601"/>
                  </a:cubicBezTo>
                  <a:lnTo>
                    <a:pt x="1425515" y="906760"/>
                  </a:lnTo>
                  <a:lnTo>
                    <a:pt x="1426627" y="906634"/>
                  </a:lnTo>
                  <a:cubicBezTo>
                    <a:pt x="1398911" y="980079"/>
                    <a:pt x="1378124" y="1055885"/>
                    <a:pt x="1364266" y="1132872"/>
                  </a:cubicBezTo>
                  <a:lnTo>
                    <a:pt x="1343668" y="1364073"/>
                  </a:lnTo>
                  <a:lnTo>
                    <a:pt x="1371798" y="1413368"/>
                  </a:lnTo>
                  <a:cubicBezTo>
                    <a:pt x="1425754" y="1493043"/>
                    <a:pt x="1491895" y="1564467"/>
                    <a:pt x="1566946" y="1622802"/>
                  </a:cubicBezTo>
                  <a:lnTo>
                    <a:pt x="1492187" y="1649095"/>
                  </a:lnTo>
                  <a:lnTo>
                    <a:pt x="1581657" y="1732497"/>
                  </a:lnTo>
                  <a:cubicBezTo>
                    <a:pt x="1539946" y="1760744"/>
                    <a:pt x="1489589" y="1769846"/>
                    <a:pt x="1437569" y="1762262"/>
                  </a:cubicBezTo>
                  <a:lnTo>
                    <a:pt x="1403174" y="1753680"/>
                  </a:lnTo>
                  <a:lnTo>
                    <a:pt x="1426627" y="1825753"/>
                  </a:lnTo>
                  <a:lnTo>
                    <a:pt x="1426627" y="1825754"/>
                  </a:lnTo>
                  <a:cubicBezTo>
                    <a:pt x="1370001" y="1825754"/>
                    <a:pt x="1316056" y="1812894"/>
                    <a:pt x="1266990" y="1789640"/>
                  </a:cubicBezTo>
                  <a:lnTo>
                    <a:pt x="1201289" y="1749680"/>
                  </a:lnTo>
                  <a:lnTo>
                    <a:pt x="1219207" y="1792699"/>
                  </a:lnTo>
                  <a:cubicBezTo>
                    <a:pt x="1174803" y="1799918"/>
                    <a:pt x="1130695" y="1789048"/>
                    <a:pt x="1091583" y="1764510"/>
                  </a:cubicBezTo>
                  <a:lnTo>
                    <a:pt x="1054952" y="1736077"/>
                  </a:lnTo>
                  <a:lnTo>
                    <a:pt x="1058751" y="1754070"/>
                  </a:lnTo>
                  <a:cubicBezTo>
                    <a:pt x="968807" y="1751786"/>
                    <a:pt x="893443" y="1678621"/>
                    <a:pt x="863055" y="1576302"/>
                  </a:cubicBezTo>
                  <a:lnTo>
                    <a:pt x="860214" y="1581163"/>
                  </a:lnTo>
                  <a:lnTo>
                    <a:pt x="796364" y="1583722"/>
                  </a:lnTo>
                  <a:lnTo>
                    <a:pt x="790429" y="1647344"/>
                  </a:lnTo>
                  <a:lnTo>
                    <a:pt x="727309" y="1637396"/>
                  </a:lnTo>
                  <a:lnTo>
                    <a:pt x="709072" y="1698637"/>
                  </a:lnTo>
                  <a:lnTo>
                    <a:pt x="649104" y="1676570"/>
                  </a:lnTo>
                  <a:lnTo>
                    <a:pt x="619271" y="1733075"/>
                  </a:lnTo>
                  <a:lnTo>
                    <a:pt x="564763" y="1699729"/>
                  </a:lnTo>
                  <a:lnTo>
                    <a:pt x="524478" y="1749329"/>
                  </a:lnTo>
                  <a:lnTo>
                    <a:pt x="477522" y="1705992"/>
                  </a:lnTo>
                  <a:lnTo>
                    <a:pt x="428336" y="1746780"/>
                  </a:lnTo>
                  <a:lnTo>
                    <a:pt x="390738" y="1695116"/>
                  </a:lnTo>
                  <a:lnTo>
                    <a:pt x="334535" y="1725522"/>
                  </a:lnTo>
                  <a:lnTo>
                    <a:pt x="307739" y="1667514"/>
                  </a:lnTo>
                  <a:lnTo>
                    <a:pt x="246687" y="1686376"/>
                  </a:lnTo>
                  <a:lnTo>
                    <a:pt x="231726" y="1624253"/>
                  </a:lnTo>
                  <a:lnTo>
                    <a:pt x="168165" y="1630841"/>
                  </a:lnTo>
                  <a:cubicBezTo>
                    <a:pt x="167312" y="1609558"/>
                    <a:pt x="166460" y="1588274"/>
                    <a:pt x="165607" y="1566991"/>
                  </a:cubicBezTo>
                  <a:lnTo>
                    <a:pt x="101985" y="1561056"/>
                  </a:lnTo>
                  <a:lnTo>
                    <a:pt x="111933" y="1497936"/>
                  </a:lnTo>
                  <a:lnTo>
                    <a:pt x="50692" y="1479700"/>
                  </a:lnTo>
                  <a:lnTo>
                    <a:pt x="72759" y="1419731"/>
                  </a:lnTo>
                  <a:lnTo>
                    <a:pt x="16255" y="1389898"/>
                  </a:lnTo>
                  <a:lnTo>
                    <a:pt x="49600" y="1335390"/>
                  </a:lnTo>
                  <a:lnTo>
                    <a:pt x="0" y="1295105"/>
                  </a:lnTo>
                  <a:lnTo>
                    <a:pt x="43338" y="1248148"/>
                  </a:lnTo>
                  <a:lnTo>
                    <a:pt x="2549" y="1198962"/>
                  </a:lnTo>
                  <a:lnTo>
                    <a:pt x="54213" y="1161365"/>
                  </a:lnTo>
                  <a:lnTo>
                    <a:pt x="23807" y="1105162"/>
                  </a:lnTo>
                  <a:lnTo>
                    <a:pt x="81815" y="1078367"/>
                  </a:lnTo>
                  <a:lnTo>
                    <a:pt x="62953" y="1017314"/>
                  </a:lnTo>
                  <a:lnTo>
                    <a:pt x="125075" y="1002353"/>
                  </a:lnTo>
                  <a:lnTo>
                    <a:pt x="118488" y="938792"/>
                  </a:lnTo>
                  <a:lnTo>
                    <a:pt x="166245" y="936878"/>
                  </a:lnTo>
                  <a:lnTo>
                    <a:pt x="136763" y="849073"/>
                  </a:lnTo>
                  <a:cubicBezTo>
                    <a:pt x="121603" y="792495"/>
                    <a:pt x="112785" y="736012"/>
                    <a:pt x="109832" y="680671"/>
                  </a:cubicBezTo>
                  <a:cubicBezTo>
                    <a:pt x="110151" y="674440"/>
                    <a:pt x="110469" y="668209"/>
                    <a:pt x="110788" y="661978"/>
                  </a:cubicBezTo>
                  <a:cubicBezTo>
                    <a:pt x="110261" y="624456"/>
                    <a:pt x="109733" y="586934"/>
                    <a:pt x="109206" y="549412"/>
                  </a:cubicBezTo>
                  <a:cubicBezTo>
                    <a:pt x="131446" y="292164"/>
                    <a:pt x="305842" y="75707"/>
                    <a:pt x="570125" y="15869"/>
                  </a:cubicBezTo>
                  <a:cubicBezTo>
                    <a:pt x="790362" y="-33996"/>
                    <a:pt x="1020896" y="36703"/>
                    <a:pt x="1190859" y="185143"/>
                  </a:cubicBezTo>
                  <a:close/>
                </a:path>
              </a:pathLst>
            </a:custGeom>
            <a:solidFill>
              <a:srgbClr val="9966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F1D1D792-9185-403D-A42E-75B49A95D55E}"/>
                </a:ext>
              </a:extLst>
            </p:cNvPr>
            <p:cNvSpPr/>
            <p:nvPr/>
          </p:nvSpPr>
          <p:spPr>
            <a:xfrm rot="246348">
              <a:off x="4580236" y="1517133"/>
              <a:ext cx="808864" cy="349320"/>
            </a:xfrm>
            <a:custGeom>
              <a:avLst/>
              <a:gdLst>
                <a:gd name="connsiteX0" fmla="*/ 168430 w 808864"/>
                <a:gd name="connsiteY0" fmla="*/ 0 h 349320"/>
                <a:gd name="connsiteX1" fmla="*/ 323624 w 808864"/>
                <a:gd name="connsiteY1" fmla="*/ 106674 h 349320"/>
                <a:gd name="connsiteX2" fmla="*/ 325258 w 808864"/>
                <a:gd name="connsiteY2" fmla="*/ 115069 h 349320"/>
                <a:gd name="connsiteX3" fmla="*/ 449674 w 808864"/>
                <a:gd name="connsiteY3" fmla="*/ 98369 h 349320"/>
                <a:gd name="connsiteX4" fmla="*/ 808864 w 808864"/>
                <a:gd name="connsiteY4" fmla="*/ 180813 h 349320"/>
                <a:gd name="connsiteX5" fmla="*/ 455885 w 808864"/>
                <a:gd name="connsiteY5" fmla="*/ 184892 h 349320"/>
                <a:gd name="connsiteX6" fmla="*/ 332420 w 808864"/>
                <a:gd name="connsiteY6" fmla="*/ 197462 h 349320"/>
                <a:gd name="connsiteX7" fmla="*/ 323624 w 808864"/>
                <a:gd name="connsiteY7" fmla="*/ 242646 h 349320"/>
                <a:gd name="connsiteX8" fmla="*/ 168430 w 808864"/>
                <a:gd name="connsiteY8" fmla="*/ 349320 h 349320"/>
                <a:gd name="connsiteX9" fmla="*/ 0 w 808864"/>
                <a:gd name="connsiteY9" fmla="*/ 174660 h 349320"/>
                <a:gd name="connsiteX10" fmla="*/ 168430 w 808864"/>
                <a:gd name="connsiteY10" fmla="*/ 0 h 34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8864" h="349320">
                  <a:moveTo>
                    <a:pt x="168430" y="0"/>
                  </a:moveTo>
                  <a:cubicBezTo>
                    <a:pt x="238196" y="0"/>
                    <a:pt x="298055" y="43986"/>
                    <a:pt x="323624" y="106674"/>
                  </a:cubicBezTo>
                  <a:lnTo>
                    <a:pt x="325258" y="115069"/>
                  </a:lnTo>
                  <a:lnTo>
                    <a:pt x="449674" y="98369"/>
                  </a:lnTo>
                  <a:cubicBezTo>
                    <a:pt x="643781" y="84436"/>
                    <a:pt x="804595" y="121347"/>
                    <a:pt x="808864" y="180813"/>
                  </a:cubicBezTo>
                  <a:cubicBezTo>
                    <a:pt x="696293" y="174856"/>
                    <a:pt x="576407" y="176241"/>
                    <a:pt x="455885" y="184892"/>
                  </a:cubicBezTo>
                  <a:lnTo>
                    <a:pt x="332420" y="197462"/>
                  </a:lnTo>
                  <a:lnTo>
                    <a:pt x="323624" y="242646"/>
                  </a:lnTo>
                  <a:cubicBezTo>
                    <a:pt x="298055" y="305334"/>
                    <a:pt x="238196" y="349320"/>
                    <a:pt x="168430" y="349320"/>
                  </a:cubicBezTo>
                  <a:cubicBezTo>
                    <a:pt x="75409" y="349320"/>
                    <a:pt x="0" y="271122"/>
                    <a:pt x="0" y="174660"/>
                  </a:cubicBezTo>
                  <a:cubicBezTo>
                    <a:pt x="0" y="78198"/>
                    <a:pt x="75409" y="0"/>
                    <a:pt x="16843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5D5487AD-CB26-4D4E-A357-C1D8481B0709}"/>
                </a:ext>
              </a:extLst>
            </p:cNvPr>
            <p:cNvSpPr/>
            <p:nvPr/>
          </p:nvSpPr>
          <p:spPr>
            <a:xfrm rot="246348">
              <a:off x="4623716" y="1544697"/>
              <a:ext cx="251112" cy="2604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01F2EC15-B73F-48C5-9F44-7891EDB2A647}"/>
              </a:ext>
            </a:extLst>
          </p:cNvPr>
          <p:cNvGrpSpPr/>
          <p:nvPr/>
        </p:nvGrpSpPr>
        <p:grpSpPr>
          <a:xfrm>
            <a:off x="6680669" y="1219200"/>
            <a:ext cx="2485802" cy="2070373"/>
            <a:chOff x="6680669" y="1219200"/>
            <a:chExt cx="2485802" cy="2070373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A25E2093-1C18-46D4-AB14-E907B434D559}"/>
                </a:ext>
              </a:extLst>
            </p:cNvPr>
            <p:cNvGrpSpPr/>
            <p:nvPr/>
          </p:nvGrpSpPr>
          <p:grpSpPr>
            <a:xfrm>
              <a:off x="6680669" y="1219200"/>
              <a:ext cx="1782469" cy="1703817"/>
              <a:chOff x="-69765" y="909063"/>
              <a:chExt cx="3837945" cy="3668595"/>
            </a:xfrm>
          </p:grpSpPr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940D6C26-8B5E-4B57-956C-80B1F0F20BA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二等辺三角形 12">
                <a:extLst>
                  <a:ext uri="{FF2B5EF4-FFF2-40B4-BE49-F238E27FC236}">
                    <a16:creationId xmlns:a16="http://schemas.microsoft.com/office/drawing/2014/main" id="{E5E5B985-5BC7-4C81-966A-EA7A0B1F304E}"/>
                  </a:ext>
                </a:extLst>
              </p:cNvPr>
              <p:cNvSpPr/>
              <p:nvPr/>
            </p:nvSpPr>
            <p:spPr>
              <a:xfrm rot="5400000">
                <a:off x="1378554" y="3818102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2BB3117C-4287-4587-B251-308AA6DB6078}"/>
                  </a:ext>
                </a:extLst>
              </p:cNvPr>
              <p:cNvSpPr/>
              <p:nvPr/>
            </p:nvSpPr>
            <p:spPr>
              <a:xfrm rot="4765014">
                <a:off x="1147190" y="3491284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二等辺三角形 12">
                <a:extLst>
                  <a:ext uri="{FF2B5EF4-FFF2-40B4-BE49-F238E27FC236}">
                    <a16:creationId xmlns:a16="http://schemas.microsoft.com/office/drawing/2014/main" id="{A1B0EEEE-C78C-4CA5-A060-C0FFD8C313B4}"/>
                  </a:ext>
                </a:extLst>
              </p:cNvPr>
              <p:cNvSpPr/>
              <p:nvPr/>
            </p:nvSpPr>
            <p:spPr>
              <a:xfrm rot="5400000">
                <a:off x="1558809" y="4129144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2840F2F2-C599-4663-ABEB-1E40C7BC96DE}"/>
                  </a:ext>
                </a:extLst>
              </p:cNvPr>
              <p:cNvSpPr/>
              <p:nvPr/>
            </p:nvSpPr>
            <p:spPr>
              <a:xfrm rot="4765014">
                <a:off x="1327445" y="3802326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A92A432B-53B6-4E35-A18E-7B447F37B694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954186F-B38A-4ACA-B174-646CF1744720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8">
                <a:extLst>
                  <a:ext uri="{FF2B5EF4-FFF2-40B4-BE49-F238E27FC236}">
                    <a16:creationId xmlns:a16="http://schemas.microsoft.com/office/drawing/2014/main" id="{F160755E-F019-4529-888C-B8EA9C218BCB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6BE4C8B5-0A1D-4443-AA7B-4ADC85CB7212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37B9A43-74BB-4000-89C1-4211D42FFA30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四角形: 角を丸くする 6">
                <a:extLst>
                  <a:ext uri="{FF2B5EF4-FFF2-40B4-BE49-F238E27FC236}">
                    <a16:creationId xmlns:a16="http://schemas.microsoft.com/office/drawing/2014/main" id="{07A0DE6F-C2D4-462C-B98F-84822E4F666F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1D410E89-BD8A-42AF-8CB4-686879F6E4FE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71C4FDF7-B646-4D9D-8A5E-BDE169BE1C53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61C795A4-9D51-4E66-B3F6-78F7E23234B0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月 346">
                <a:extLst>
                  <a:ext uri="{FF2B5EF4-FFF2-40B4-BE49-F238E27FC236}">
                    <a16:creationId xmlns:a16="http://schemas.microsoft.com/office/drawing/2014/main" id="{92606754-F731-4FD1-9A4C-9BF8F2D9858B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四角形: 角を丸くする 6">
                <a:extLst>
                  <a:ext uri="{FF2B5EF4-FFF2-40B4-BE49-F238E27FC236}">
                    <a16:creationId xmlns:a16="http://schemas.microsoft.com/office/drawing/2014/main" id="{385272EC-575D-4F20-82A9-8CCA49220E28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4BDF4C7-19AE-4871-982F-ABC467306EA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6CC555D2-7B5F-40F8-810C-B21902478034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3B2A7C15-5155-49BC-9FF0-BA211B72A4E8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4D440FD3-944F-4648-B927-9919EB14E17B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095C6E4A-C4B0-4555-9A55-DB3B47FB867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E5D702-5DF0-4D2C-9791-B124CF0FCDA7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44EC3610-2896-4DCE-B45A-1D5C553C3E3D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46A63C5E-B212-48F6-B63F-BCA6F8FD22C0}"/>
                </a:ext>
              </a:extLst>
            </p:cNvPr>
            <p:cNvGrpSpPr/>
            <p:nvPr/>
          </p:nvGrpSpPr>
          <p:grpSpPr>
            <a:xfrm>
              <a:off x="7587754" y="1766010"/>
              <a:ext cx="1578717" cy="1523563"/>
              <a:chOff x="3950110" y="944020"/>
              <a:chExt cx="3765177" cy="3633638"/>
            </a:xfrm>
          </p:grpSpPr>
          <p:sp>
            <p:nvSpPr>
              <p:cNvPr id="357" name="楕円 8">
                <a:extLst>
                  <a:ext uri="{FF2B5EF4-FFF2-40B4-BE49-F238E27FC236}">
                    <a16:creationId xmlns:a16="http://schemas.microsoft.com/office/drawing/2014/main" id="{6CC6E3DD-91EF-42E1-957A-F9F43AD335A4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二等辺三角形 12">
                <a:extLst>
                  <a:ext uri="{FF2B5EF4-FFF2-40B4-BE49-F238E27FC236}">
                    <a16:creationId xmlns:a16="http://schemas.microsoft.com/office/drawing/2014/main" id="{43DF8632-7B75-43DB-A3AD-AAEEECE03F45}"/>
                  </a:ext>
                </a:extLst>
              </p:cNvPr>
              <p:cNvSpPr/>
              <p:nvPr/>
            </p:nvSpPr>
            <p:spPr>
              <a:xfrm rot="5400000">
                <a:off x="5346705" y="3818102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872ED908-6979-4BD8-8EDD-B159F2F2B16E}"/>
                  </a:ext>
                </a:extLst>
              </p:cNvPr>
              <p:cNvSpPr/>
              <p:nvPr/>
            </p:nvSpPr>
            <p:spPr>
              <a:xfrm rot="4765014">
                <a:off x="5115341" y="3491284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二等辺三角形 12">
                <a:extLst>
                  <a:ext uri="{FF2B5EF4-FFF2-40B4-BE49-F238E27FC236}">
                    <a16:creationId xmlns:a16="http://schemas.microsoft.com/office/drawing/2014/main" id="{470C946D-3968-4770-B671-0A06AC48A7EE}"/>
                  </a:ext>
                </a:extLst>
              </p:cNvPr>
              <p:cNvSpPr/>
              <p:nvPr/>
            </p:nvSpPr>
            <p:spPr>
              <a:xfrm rot="5400000">
                <a:off x="5526960" y="4129144"/>
                <a:ext cx="333377" cy="546260"/>
              </a:xfrm>
              <a:custGeom>
                <a:avLst/>
                <a:gdLst>
                  <a:gd name="connsiteX0" fmla="*/ 0 w 295275"/>
                  <a:gd name="connsiteY0" fmla="*/ 508973 h 508973"/>
                  <a:gd name="connsiteX1" fmla="*/ 147638 w 295275"/>
                  <a:gd name="connsiteY1" fmla="*/ 0 h 508973"/>
                  <a:gd name="connsiteX2" fmla="*/ 295275 w 295275"/>
                  <a:gd name="connsiteY2" fmla="*/ 508973 h 508973"/>
                  <a:gd name="connsiteX3" fmla="*/ 0 w 295275"/>
                  <a:gd name="connsiteY3" fmla="*/ 508973 h 508973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295275"/>
                  <a:gd name="connsiteY0" fmla="*/ 508973 h 546260"/>
                  <a:gd name="connsiteX1" fmla="*/ 147638 w 295275"/>
                  <a:gd name="connsiteY1" fmla="*/ 0 h 546260"/>
                  <a:gd name="connsiteX2" fmla="*/ 295275 w 295275"/>
                  <a:gd name="connsiteY2" fmla="*/ 508973 h 546260"/>
                  <a:gd name="connsiteX3" fmla="*/ 117621 w 295275"/>
                  <a:gd name="connsiteY3" fmla="*/ 546260 h 546260"/>
                  <a:gd name="connsiteX4" fmla="*/ 0 w 295275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  <a:gd name="connsiteX0" fmla="*/ 0 w 333377"/>
                  <a:gd name="connsiteY0" fmla="*/ 508973 h 546260"/>
                  <a:gd name="connsiteX1" fmla="*/ 147638 w 333377"/>
                  <a:gd name="connsiteY1" fmla="*/ 0 h 546260"/>
                  <a:gd name="connsiteX2" fmla="*/ 333377 w 333377"/>
                  <a:gd name="connsiteY2" fmla="*/ 474048 h 546260"/>
                  <a:gd name="connsiteX3" fmla="*/ 117621 w 333377"/>
                  <a:gd name="connsiteY3" fmla="*/ 546260 h 546260"/>
                  <a:gd name="connsiteX4" fmla="*/ 0 w 333377"/>
                  <a:gd name="connsiteY4" fmla="*/ 508973 h 54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3377" h="546260">
                    <a:moveTo>
                      <a:pt x="0" y="508973"/>
                    </a:moveTo>
                    <a:lnTo>
                      <a:pt x="147638" y="0"/>
                    </a:lnTo>
                    <a:lnTo>
                      <a:pt x="333377" y="474048"/>
                    </a:lnTo>
                    <a:cubicBezTo>
                      <a:pt x="236061" y="449435"/>
                      <a:pt x="170491" y="520073"/>
                      <a:pt x="117621" y="546260"/>
                    </a:cubicBezTo>
                    <a:cubicBezTo>
                      <a:pt x="78414" y="533831"/>
                      <a:pt x="51910" y="492827"/>
                      <a:pt x="0" y="508973"/>
                    </a:cubicBezTo>
                    <a:close/>
                  </a:path>
                </a:pathLst>
              </a:custGeom>
              <a:solidFill>
                <a:srgbClr val="FF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3D48210-F6A3-49F4-B064-DF51DCBE9A07}"/>
                  </a:ext>
                </a:extLst>
              </p:cNvPr>
              <p:cNvSpPr/>
              <p:nvPr/>
            </p:nvSpPr>
            <p:spPr>
              <a:xfrm rot="4765014">
                <a:off x="5295596" y="3802326"/>
                <a:ext cx="681996" cy="868667"/>
              </a:xfrm>
              <a:custGeom>
                <a:avLst/>
                <a:gdLst>
                  <a:gd name="connsiteX0" fmla="*/ 279 w 681996"/>
                  <a:gd name="connsiteY0" fmla="*/ 89841 h 868667"/>
                  <a:gd name="connsiteX1" fmla="*/ 12231 w 681996"/>
                  <a:gd name="connsiteY1" fmla="*/ 25872 h 868667"/>
                  <a:gd name="connsiteX2" fmla="*/ 31211 w 681996"/>
                  <a:gd name="connsiteY2" fmla="*/ 12867 h 868667"/>
                  <a:gd name="connsiteX3" fmla="*/ 525444 w 681996"/>
                  <a:gd name="connsiteY3" fmla="*/ 105210 h 868667"/>
                  <a:gd name="connsiteX4" fmla="*/ 552764 w 681996"/>
                  <a:gd name="connsiteY4" fmla="*/ 65925 h 868667"/>
                  <a:gd name="connsiteX5" fmla="*/ 655708 w 681996"/>
                  <a:gd name="connsiteY5" fmla="*/ 9206 h 868667"/>
                  <a:gd name="connsiteX6" fmla="*/ 654403 w 681996"/>
                  <a:gd name="connsiteY6" fmla="*/ 11300 h 868667"/>
                  <a:gd name="connsiteX7" fmla="*/ 681996 w 681996"/>
                  <a:gd name="connsiteY7" fmla="*/ 0 h 868667"/>
                  <a:gd name="connsiteX8" fmla="*/ 607025 w 681996"/>
                  <a:gd name="connsiteY8" fmla="*/ 329343 h 868667"/>
                  <a:gd name="connsiteX9" fmla="*/ 681996 w 681996"/>
                  <a:gd name="connsiteY9" fmla="*/ 658686 h 868667"/>
                  <a:gd name="connsiteX10" fmla="*/ 519638 w 681996"/>
                  <a:gd name="connsiteY10" fmla="*/ 329343 h 868667"/>
                  <a:gd name="connsiteX11" fmla="*/ 521160 w 681996"/>
                  <a:gd name="connsiteY11" fmla="*/ 314053 h 868667"/>
                  <a:gd name="connsiteX12" fmla="*/ 495620 w 681996"/>
                  <a:gd name="connsiteY12" fmla="*/ 424026 h 868667"/>
                  <a:gd name="connsiteX13" fmla="*/ 495127 w 681996"/>
                  <a:gd name="connsiteY13" fmla="*/ 868665 h 868667"/>
                  <a:gd name="connsiteX14" fmla="*/ 495126 w 681996"/>
                  <a:gd name="connsiteY14" fmla="*/ 868667 h 868667"/>
                  <a:gd name="connsiteX15" fmla="*/ 415823 w 681996"/>
                  <a:gd name="connsiteY15" fmla="*/ 409118 h 868667"/>
                  <a:gd name="connsiteX16" fmla="*/ 432138 w 681996"/>
                  <a:gd name="connsiteY16" fmla="*/ 347675 h 868667"/>
                  <a:gd name="connsiteX17" fmla="*/ 419295 w 681996"/>
                  <a:gd name="connsiteY17" fmla="*/ 371959 h 868667"/>
                  <a:gd name="connsiteX18" fmla="*/ 344766 w 681996"/>
                  <a:gd name="connsiteY18" fmla="*/ 674141 h 868667"/>
                  <a:gd name="connsiteX19" fmla="*/ 309173 w 681996"/>
                  <a:gd name="connsiteY19" fmla="*/ 451489 h 868667"/>
                  <a:gd name="connsiteX20" fmla="*/ 349879 w 681996"/>
                  <a:gd name="connsiteY20" fmla="*/ 339359 h 868667"/>
                  <a:gd name="connsiteX21" fmla="*/ 410173 w 681996"/>
                  <a:gd name="connsiteY21" fmla="*/ 236428 h 868667"/>
                  <a:gd name="connsiteX22" fmla="*/ 451462 w 681996"/>
                  <a:gd name="connsiteY22" fmla="*/ 190690 h 868667"/>
                  <a:gd name="connsiteX23" fmla="*/ 13283 w 681996"/>
                  <a:gd name="connsiteY23" fmla="*/ 108821 h 868667"/>
                  <a:gd name="connsiteX24" fmla="*/ 279 w 681996"/>
                  <a:gd name="connsiteY24" fmla="*/ 89841 h 868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1996" h="868667">
                    <a:moveTo>
                      <a:pt x="279" y="89841"/>
                    </a:moveTo>
                    <a:lnTo>
                      <a:pt x="12231" y="25872"/>
                    </a:lnTo>
                    <a:cubicBezTo>
                      <a:pt x="13881" y="17040"/>
                      <a:pt x="22379" y="11217"/>
                      <a:pt x="31211" y="12867"/>
                    </a:cubicBezTo>
                    <a:lnTo>
                      <a:pt x="525444" y="105210"/>
                    </a:lnTo>
                    <a:lnTo>
                      <a:pt x="552764" y="65925"/>
                    </a:lnTo>
                    <a:cubicBezTo>
                      <a:pt x="586893" y="24349"/>
                      <a:pt x="622655" y="3030"/>
                      <a:pt x="655708" y="9206"/>
                    </a:cubicBezTo>
                    <a:lnTo>
                      <a:pt x="654403" y="11300"/>
                    </a:lnTo>
                    <a:lnTo>
                      <a:pt x="681996" y="0"/>
                    </a:lnTo>
                    <a:cubicBezTo>
                      <a:pt x="634429" y="82203"/>
                      <a:pt x="607025" y="202585"/>
                      <a:pt x="607025" y="329343"/>
                    </a:cubicBezTo>
                    <a:cubicBezTo>
                      <a:pt x="607025" y="456101"/>
                      <a:pt x="634428" y="576483"/>
                      <a:pt x="681996" y="658686"/>
                    </a:cubicBezTo>
                    <a:cubicBezTo>
                      <a:pt x="592328" y="658686"/>
                      <a:pt x="519638" y="511234"/>
                      <a:pt x="519638" y="329343"/>
                    </a:cubicBezTo>
                    <a:lnTo>
                      <a:pt x="521160" y="314053"/>
                    </a:lnTo>
                    <a:lnTo>
                      <a:pt x="495620" y="424026"/>
                    </a:lnTo>
                    <a:cubicBezTo>
                      <a:pt x="464030" y="593102"/>
                      <a:pt x="463847" y="757834"/>
                      <a:pt x="495127" y="868665"/>
                    </a:cubicBezTo>
                    <a:lnTo>
                      <a:pt x="495126" y="868667"/>
                    </a:lnTo>
                    <a:cubicBezTo>
                      <a:pt x="406985" y="852198"/>
                      <a:pt x="371479" y="646452"/>
                      <a:pt x="415823" y="409118"/>
                    </a:cubicBezTo>
                    <a:lnTo>
                      <a:pt x="432138" y="347675"/>
                    </a:lnTo>
                    <a:lnTo>
                      <a:pt x="419295" y="371959"/>
                    </a:lnTo>
                    <a:cubicBezTo>
                      <a:pt x="369878" y="477184"/>
                      <a:pt x="342811" y="586930"/>
                      <a:pt x="344766" y="674141"/>
                    </a:cubicBezTo>
                    <a:cubicBezTo>
                      <a:pt x="293144" y="649898"/>
                      <a:pt x="281527" y="559525"/>
                      <a:pt x="309173" y="451489"/>
                    </a:cubicBezTo>
                    <a:cubicBezTo>
                      <a:pt x="318388" y="415477"/>
                      <a:pt x="331966" y="377502"/>
                      <a:pt x="349879" y="339359"/>
                    </a:cubicBezTo>
                    <a:cubicBezTo>
                      <a:pt x="367792" y="301217"/>
                      <a:pt x="388345" y="266517"/>
                      <a:pt x="410173" y="236428"/>
                    </a:cubicBezTo>
                    <a:lnTo>
                      <a:pt x="451462" y="190690"/>
                    </a:lnTo>
                    <a:lnTo>
                      <a:pt x="13283" y="108821"/>
                    </a:lnTo>
                    <a:cubicBezTo>
                      <a:pt x="4451" y="107171"/>
                      <a:pt x="-1371" y="98673"/>
                      <a:pt x="279" y="898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F2BEFAC-7A59-407F-A80A-E6FA1F40853C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0AAE8803-EE41-453F-8BA0-711262298666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8C8AB0FF-8E1A-4CFA-966E-FBB31D19BEA4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66E63358-BD7A-44BA-978B-681699C420B2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CCA92CD9-0EBB-4A04-9C24-B9BCA3182F10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79C54AF3-AC64-47FE-BD34-56786F049350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BF3E1E0D-EF0A-453A-91B7-BFE7BEA5A346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3A584EFB-69EC-454A-BC23-7E199025FBB8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0350F673-9344-493D-A857-7777B7699255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CF974824-98B6-4BF4-95FD-B22B617A9927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9BBAEAA4-F33C-494F-810B-B22D39DCAD93}"/>
              </a:ext>
            </a:extLst>
          </p:cNvPr>
          <p:cNvGrpSpPr/>
          <p:nvPr/>
        </p:nvGrpSpPr>
        <p:grpSpPr>
          <a:xfrm>
            <a:off x="6691390" y="3890690"/>
            <a:ext cx="2434418" cy="2124708"/>
            <a:chOff x="844504" y="2677120"/>
            <a:chExt cx="4822585" cy="4209048"/>
          </a:xfrm>
        </p:grpSpPr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D7387809-6714-4FF6-9F3B-AB6FCBECCE25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6E9BA400-643C-4257-8BB3-FD7BA92739AB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19842149-0FD6-4C3E-A3AF-BF75116CB2EB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A3C5E9C-4602-4B3D-A928-BA339F6B0B33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B70B012A-6ABD-4369-B162-F31663DE86E2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8">
                <a:extLst>
                  <a:ext uri="{FF2B5EF4-FFF2-40B4-BE49-F238E27FC236}">
                    <a16:creationId xmlns:a16="http://schemas.microsoft.com/office/drawing/2014/main" id="{405A7F18-7235-445F-B27B-81964C35E2A3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F26D215-B844-4CE9-AD98-748A0F72FC96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A5FDA6A5-C167-46A5-A9D3-F2BCA0D8AF97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四角形: 角を丸くする 6">
                <a:extLst>
                  <a:ext uri="{FF2B5EF4-FFF2-40B4-BE49-F238E27FC236}">
                    <a16:creationId xmlns:a16="http://schemas.microsoft.com/office/drawing/2014/main" id="{3139476B-30C7-4962-8359-73388D9F3AE4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EF3FF3DC-37D8-44A2-BC9A-F7FD8B14C8F9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月 396">
                <a:extLst>
                  <a:ext uri="{FF2B5EF4-FFF2-40B4-BE49-F238E27FC236}">
                    <a16:creationId xmlns:a16="http://schemas.microsoft.com/office/drawing/2014/main" id="{EA1B1658-3ED7-4B71-8A69-588C6B9A7F61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月 397">
                <a:extLst>
                  <a:ext uri="{FF2B5EF4-FFF2-40B4-BE49-F238E27FC236}">
                    <a16:creationId xmlns:a16="http://schemas.microsoft.com/office/drawing/2014/main" id="{1B068E2D-808F-481C-89BF-C781D20979AE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月 398">
                <a:extLst>
                  <a:ext uri="{FF2B5EF4-FFF2-40B4-BE49-F238E27FC236}">
                    <a16:creationId xmlns:a16="http://schemas.microsoft.com/office/drawing/2014/main" id="{893F57EE-1B36-46C3-8292-07390B45196D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6">
                <a:extLst>
                  <a:ext uri="{FF2B5EF4-FFF2-40B4-BE49-F238E27FC236}">
                    <a16:creationId xmlns:a16="http://schemas.microsoft.com/office/drawing/2014/main" id="{60E82A2E-D1F6-48EA-826C-816FD5AA8D0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261CE48-D904-48CD-8A1D-98F2BE7CDC3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FAF6EA32-7F48-47D3-B658-56F1D72AA4B2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6524C4B4-44B6-482B-A9D2-06637B98897C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C31DB8FB-B8AD-4657-84BE-9C3C137C7AEE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76625853-F13C-4E21-B83D-369D456F9D1A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CB15B96E-FCEC-4820-A38D-A4E00E57E0A6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D2D71B6E-105F-4298-B56A-8F85197154A7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AF7346FC-A626-41E3-B26E-A357BE3E7F52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378" name="楕円 8">
                <a:extLst>
                  <a:ext uri="{FF2B5EF4-FFF2-40B4-BE49-F238E27FC236}">
                    <a16:creationId xmlns:a16="http://schemas.microsoft.com/office/drawing/2014/main" id="{0DDE4F56-6099-4461-A44B-E6D9DAC4028F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8978A566-BD90-418B-9251-D195D4AED30D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368E131C-F3A7-480F-944C-50FDFA2C4A11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B5FF285-9634-4FAC-9A7E-896AB2B19910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7440951-0A46-437E-9F25-39FF4F33EB84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09FF1E20-40DD-4FFC-9AEB-C5DA9F1B8DA9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70D9FCF2-09F7-4397-991F-26A693209D1A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60A48521-D499-4643-8828-63893632063B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C9BF3CE2-BAD1-4254-AB46-28131330F1DF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1AC026B5-06E8-48C5-BC3B-99244A170541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F9DFB817-3E24-4356-9CCD-63235C276B2F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4" name="グループ化 1033">
            <a:extLst>
              <a:ext uri="{FF2B5EF4-FFF2-40B4-BE49-F238E27FC236}">
                <a16:creationId xmlns:a16="http://schemas.microsoft.com/office/drawing/2014/main" id="{104BD3F3-57A6-407E-B36E-1BA104620B66}"/>
              </a:ext>
            </a:extLst>
          </p:cNvPr>
          <p:cNvGrpSpPr/>
          <p:nvPr/>
        </p:nvGrpSpPr>
        <p:grpSpPr>
          <a:xfrm>
            <a:off x="780192" y="4034982"/>
            <a:ext cx="2477358" cy="2021440"/>
            <a:chOff x="921059" y="4530465"/>
            <a:chExt cx="2253000" cy="1838373"/>
          </a:xfrm>
        </p:grpSpPr>
        <p:sp>
          <p:nvSpPr>
            <p:cNvPr id="409" name="楕円 408">
              <a:extLst>
                <a:ext uri="{FF2B5EF4-FFF2-40B4-BE49-F238E27FC236}">
                  <a16:creationId xmlns:a16="http://schemas.microsoft.com/office/drawing/2014/main" id="{900CAE63-6DBB-41E4-8D6D-DBDE75E14050}"/>
                </a:ext>
              </a:extLst>
            </p:cNvPr>
            <p:cNvSpPr/>
            <p:nvPr/>
          </p:nvSpPr>
          <p:spPr>
            <a:xfrm>
              <a:off x="921059" y="5113565"/>
              <a:ext cx="2253000" cy="125527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909F4D6-A569-4520-982C-507FA749E460}"/>
                </a:ext>
              </a:extLst>
            </p:cNvPr>
            <p:cNvGrpSpPr/>
            <p:nvPr/>
          </p:nvGrpSpPr>
          <p:grpSpPr>
            <a:xfrm>
              <a:off x="1020533" y="4530465"/>
              <a:ext cx="1937376" cy="1531080"/>
              <a:chOff x="-69765" y="909063"/>
              <a:chExt cx="3837945" cy="3033070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CECF06B-21EB-46DD-84F7-AB09573A88C3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9B4E7610-B1A7-40CB-BF31-A3C218CFCF37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1FD4C2BE-254C-437C-BB82-B4CADBE83E9D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8">
                <a:extLst>
                  <a:ext uri="{FF2B5EF4-FFF2-40B4-BE49-F238E27FC236}">
                    <a16:creationId xmlns:a16="http://schemas.microsoft.com/office/drawing/2014/main" id="{0571F093-3AEE-4401-B85E-2C134942DC22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9753A846-F960-415A-85AE-B9566189CF1A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26726B0B-17F8-4CE4-8CF8-FFF15498AD79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6">
                <a:extLst>
                  <a:ext uri="{FF2B5EF4-FFF2-40B4-BE49-F238E27FC236}">
                    <a16:creationId xmlns:a16="http://schemas.microsoft.com/office/drawing/2014/main" id="{0B828ACD-D119-4172-A99E-0FB111A279CB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FCA3D0C2-8603-4790-84B9-CDA14CF89554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FEB494C4-8D7E-4C8B-9FA5-50C33CB3C6CF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14B3C420-C98B-4460-AAD2-4D2E746EECDD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月 432">
                <a:extLst>
                  <a:ext uri="{FF2B5EF4-FFF2-40B4-BE49-F238E27FC236}">
                    <a16:creationId xmlns:a16="http://schemas.microsoft.com/office/drawing/2014/main" id="{627A3810-EB39-4C7F-B383-51A7CD17029A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四角形: 角を丸くする 6">
                <a:extLst>
                  <a:ext uri="{FF2B5EF4-FFF2-40B4-BE49-F238E27FC236}">
                    <a16:creationId xmlns:a16="http://schemas.microsoft.com/office/drawing/2014/main" id="{E9AF9CAB-74D3-48F4-88A3-1BD3FD7E30B9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1656454-838B-4EA3-BE74-DCA8CB52E757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8894234B-44FB-4F50-937A-E6D703101325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D88397FD-1BB8-431E-9418-E90A0E791EBF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CE1EBFB0-5614-4623-B29C-5710281C2E8A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4BE85711-D873-4839-9BAC-19907532295B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688AC3EE-2D69-4310-A9F3-89173FBBE22E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A0683C98-5766-4BB7-9894-1F0221227C4F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5" name="グループ化 1034">
            <a:extLst>
              <a:ext uri="{FF2B5EF4-FFF2-40B4-BE49-F238E27FC236}">
                <a16:creationId xmlns:a16="http://schemas.microsoft.com/office/drawing/2014/main" id="{A9BEB39C-6F1B-4E9E-B042-EA5DD2479743}"/>
              </a:ext>
            </a:extLst>
          </p:cNvPr>
          <p:cNvGrpSpPr/>
          <p:nvPr/>
        </p:nvGrpSpPr>
        <p:grpSpPr>
          <a:xfrm>
            <a:off x="3714321" y="4273830"/>
            <a:ext cx="2477358" cy="1861736"/>
            <a:chOff x="4159559" y="4675707"/>
            <a:chExt cx="2253000" cy="1693131"/>
          </a:xfrm>
        </p:grpSpPr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DFC2CC85-FE00-4844-994E-7C8BD62E2FBC}"/>
                </a:ext>
              </a:extLst>
            </p:cNvPr>
            <p:cNvSpPr/>
            <p:nvPr/>
          </p:nvSpPr>
          <p:spPr>
            <a:xfrm>
              <a:off x="4159559" y="5113565"/>
              <a:ext cx="2253000" cy="1255273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241320CB-92A5-4034-94F0-28A1B5E8E39E}"/>
                </a:ext>
              </a:extLst>
            </p:cNvPr>
            <p:cNvGrpSpPr/>
            <p:nvPr/>
          </p:nvGrpSpPr>
          <p:grpSpPr>
            <a:xfrm>
              <a:off x="4408205" y="4675707"/>
              <a:ext cx="1704063" cy="1367831"/>
              <a:chOff x="3950110" y="944020"/>
              <a:chExt cx="3765177" cy="3022263"/>
            </a:xfrm>
          </p:grpSpPr>
          <p:sp>
            <p:nvSpPr>
              <p:cNvPr id="445" name="楕円 8">
                <a:extLst>
                  <a:ext uri="{FF2B5EF4-FFF2-40B4-BE49-F238E27FC236}">
                    <a16:creationId xmlns:a16="http://schemas.microsoft.com/office/drawing/2014/main" id="{1ACA14CF-CC98-4F1C-9253-B83E5DD0086E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7739733-57AD-49EB-AA8F-02AF6F13202B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BA113772-7A93-4944-9564-8F01402C112F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30FCD1C6-2F44-4F44-B89F-62311C94A199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89C03ED0-3527-4778-AE01-2C7DEE657F40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A0D5E12C-3559-4E15-886E-9025A5BE5A5E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680DA8AD-B9F0-45AB-B932-DFEC503E345F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ADD46C0A-B427-48DC-9299-A717B4027171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500B230B-E1E2-440E-A90A-6DE0B3021A3D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767CA0B-F3C2-4B0E-86D1-EA2C715B2EEB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7FACAA89-F635-4718-845A-80C4046811E1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4197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pptxh34_オシドリのイラスト</dc:title>
  <dc:subject>pptxh34_オシドリのイラスト</dc:subject>
  <dc:creator>でじけろお</dc:creator>
  <cp:revision>1</cp:revision>
  <dcterms:created xsi:type="dcterms:W3CDTF">2018-05-20T00:31:01Z</dcterms:created>
  <dcterms:modified xsi:type="dcterms:W3CDTF">2021-04-16T00:57:03Z</dcterms:modified>
  <cp:version>1</cp:version>
</cp:coreProperties>
</file>