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2" r:id="rId2"/>
    <p:sldId id="46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2" d="100"/>
          <a:sy n="62" d="100"/>
        </p:scale>
        <p:origin x="3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6DBD71CA-1EB5-4142-A49E-22EAEDD30175}"/>
              </a:ext>
            </a:extLst>
          </p:cNvPr>
          <p:cNvGrpSpPr/>
          <p:nvPr/>
        </p:nvGrpSpPr>
        <p:grpSpPr>
          <a:xfrm>
            <a:off x="1099991" y="3791943"/>
            <a:ext cx="1608704" cy="2658977"/>
            <a:chOff x="1099991" y="3791943"/>
            <a:chExt cx="1608704" cy="2658977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EFCDF121-3664-462F-8D38-36EE7E040981}"/>
                </a:ext>
              </a:extLst>
            </p:cNvPr>
            <p:cNvGrpSpPr/>
            <p:nvPr/>
          </p:nvGrpSpPr>
          <p:grpSpPr>
            <a:xfrm>
              <a:off x="1317239" y="3791943"/>
              <a:ext cx="1391456" cy="2658977"/>
              <a:chOff x="1317239" y="3791943"/>
              <a:chExt cx="1391456" cy="2658977"/>
            </a:xfrm>
          </p:grpSpPr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D5E2895A-2A78-4A67-9D09-0198D4EC9433}"/>
                  </a:ext>
                </a:extLst>
              </p:cNvPr>
              <p:cNvGrpSpPr/>
              <p:nvPr/>
            </p:nvGrpSpPr>
            <p:grpSpPr>
              <a:xfrm>
                <a:off x="1508318" y="4896288"/>
                <a:ext cx="1131335" cy="1554632"/>
                <a:chOff x="1508318" y="4896288"/>
                <a:chExt cx="1131335" cy="1554632"/>
              </a:xfrm>
            </p:grpSpPr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DCFD797E-CCC4-49D9-B8AE-67D890E2BA5A}"/>
                    </a:ext>
                  </a:extLst>
                </p:cNvPr>
                <p:cNvSpPr/>
                <p:nvPr/>
              </p:nvSpPr>
              <p:spPr>
                <a:xfrm flipH="1">
                  <a:off x="2467085" y="5348525"/>
                  <a:ext cx="172568" cy="1102394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EEC9D1A8-156E-47D0-A28A-807BCC66748E}"/>
                    </a:ext>
                  </a:extLst>
                </p:cNvPr>
                <p:cNvSpPr/>
                <p:nvPr/>
              </p:nvSpPr>
              <p:spPr>
                <a:xfrm>
                  <a:off x="1785587" y="4896288"/>
                  <a:ext cx="483348" cy="51699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136411 w 525992"/>
                    <a:gd name="connsiteY7" fmla="*/ 240006 h 380772"/>
                    <a:gd name="connsiteX8" fmla="*/ 160641 w 525992"/>
                    <a:gd name="connsiteY8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25992 w 525992"/>
                    <a:gd name="connsiteY3" fmla="*/ 254756 h 380772"/>
                    <a:gd name="connsiteX4" fmla="*/ 262996 w 525992"/>
                    <a:gd name="connsiteY4" fmla="*/ 380772 h 380772"/>
                    <a:gd name="connsiteX5" fmla="*/ 0 w 525992"/>
                    <a:gd name="connsiteY5" fmla="*/ 254756 h 380772"/>
                    <a:gd name="connsiteX6" fmla="*/ 136411 w 525992"/>
                    <a:gd name="connsiteY6" fmla="*/ 240006 h 380772"/>
                    <a:gd name="connsiteX7" fmla="*/ 160641 w 525992"/>
                    <a:gd name="connsiteY7" fmla="*/ 0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136411" y="240006"/>
                      </a:lnTo>
                      <a:lnTo>
                        <a:pt x="160641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" name="片側の 2 つの角を丸めた四角形 144">
                  <a:extLst>
                    <a:ext uri="{FF2B5EF4-FFF2-40B4-BE49-F238E27FC236}">
                      <a16:creationId xmlns:a16="http://schemas.microsoft.com/office/drawing/2014/main" id="{A958557E-5658-4D52-896D-A5E0CB517665}"/>
                    </a:ext>
                  </a:extLst>
                </p:cNvPr>
                <p:cNvSpPr/>
                <p:nvPr/>
              </p:nvSpPr>
              <p:spPr>
                <a:xfrm>
                  <a:off x="1508318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" name="正方形/長方形 106">
                  <a:extLst>
                    <a:ext uri="{FF2B5EF4-FFF2-40B4-BE49-F238E27FC236}">
                      <a16:creationId xmlns:a16="http://schemas.microsoft.com/office/drawing/2014/main" id="{CA284503-6568-441C-9A26-90B9BDE12159}"/>
                    </a:ext>
                  </a:extLst>
                </p:cNvPr>
                <p:cNvSpPr/>
                <p:nvPr/>
              </p:nvSpPr>
              <p:spPr>
                <a:xfrm>
                  <a:off x="1982462" y="5223466"/>
                  <a:ext cx="89598" cy="434384"/>
                </a:xfrm>
                <a:prstGeom prst="rect">
                  <a:avLst/>
                </a:pr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944E5F8E-0AC2-4500-96F1-AA5143CDC812}"/>
                    </a:ext>
                  </a:extLst>
                </p:cNvPr>
                <p:cNvSpPr/>
                <p:nvPr/>
              </p:nvSpPr>
              <p:spPr>
                <a:xfrm>
                  <a:off x="1999503" y="55512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楕円 108">
                  <a:extLst>
                    <a:ext uri="{FF2B5EF4-FFF2-40B4-BE49-F238E27FC236}">
                      <a16:creationId xmlns:a16="http://schemas.microsoft.com/office/drawing/2014/main" id="{60CA8240-CFF3-4950-BA79-7217F4D885A1}"/>
                    </a:ext>
                  </a:extLst>
                </p:cNvPr>
                <p:cNvSpPr/>
                <p:nvPr/>
              </p:nvSpPr>
              <p:spPr>
                <a:xfrm>
                  <a:off x="1999503" y="5269860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9C8E7D71-08A3-4445-AE23-C0390864CC59}"/>
                    </a:ext>
                  </a:extLst>
                </p:cNvPr>
                <p:cNvSpPr/>
                <p:nvPr/>
              </p:nvSpPr>
              <p:spPr>
                <a:xfrm>
                  <a:off x="1999503" y="54045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83455638-287D-4969-B81A-E5BB15B0F9C4}"/>
                  </a:ext>
                </a:extLst>
              </p:cNvPr>
              <p:cNvGrpSpPr/>
              <p:nvPr/>
            </p:nvGrpSpPr>
            <p:grpSpPr>
              <a:xfrm>
                <a:off x="1317239" y="3791943"/>
                <a:ext cx="1391456" cy="1340222"/>
                <a:chOff x="6567801" y="2260164"/>
                <a:chExt cx="1277659" cy="1230616"/>
              </a:xfrm>
            </p:grpSpPr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E3C17DBA-66CA-4358-9807-A1C2A8F2EDF2}"/>
                    </a:ext>
                  </a:extLst>
                </p:cNvPr>
                <p:cNvGrpSpPr/>
                <p:nvPr/>
              </p:nvGrpSpPr>
              <p:grpSpPr>
                <a:xfrm>
                  <a:off x="6567801" y="2260164"/>
                  <a:ext cx="1277659" cy="1230616"/>
                  <a:chOff x="2791855" y="1953969"/>
                  <a:chExt cx="1150919" cy="1108544"/>
                </a:xfrm>
                <a:solidFill>
                  <a:srgbClr val="FFCC99"/>
                </a:solidFill>
              </p:grpSpPr>
              <p:sp>
                <p:nvSpPr>
                  <p:cNvPr id="96" name="円/楕円 668">
                    <a:extLst>
                      <a:ext uri="{FF2B5EF4-FFF2-40B4-BE49-F238E27FC236}">
                        <a16:creationId xmlns:a16="http://schemas.microsoft.com/office/drawing/2014/main" id="{303FB723-EC51-48D3-A487-96F2CC767AF6}"/>
                      </a:ext>
                    </a:extLst>
                  </p:cNvPr>
                  <p:cNvSpPr/>
                  <p:nvPr/>
                </p:nvSpPr>
                <p:spPr>
                  <a:xfrm>
                    <a:off x="2909213" y="1953969"/>
                    <a:ext cx="916203" cy="100609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97" name="グループ化 96">
                    <a:extLst>
                      <a:ext uri="{FF2B5EF4-FFF2-40B4-BE49-F238E27FC236}">
                        <a16:creationId xmlns:a16="http://schemas.microsoft.com/office/drawing/2014/main" id="{AF99FB15-4AC1-459F-AC68-E10BE99FEAB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2" name="円/楕円 671">
                      <a:extLst>
                        <a:ext uri="{FF2B5EF4-FFF2-40B4-BE49-F238E27FC236}">
                          <a16:creationId xmlns:a16="http://schemas.microsoft.com/office/drawing/2014/main" id="{E1604F4B-30C0-4292-8797-8189D5264D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3" name="円/楕円 672">
                      <a:extLst>
                        <a:ext uri="{FF2B5EF4-FFF2-40B4-BE49-F238E27FC236}">
                          <a16:creationId xmlns:a16="http://schemas.microsoft.com/office/drawing/2014/main" id="{BF189C43-0A98-41C1-98D5-3C3572BB8E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8" name="グループ化 97">
                    <a:extLst>
                      <a:ext uri="{FF2B5EF4-FFF2-40B4-BE49-F238E27FC236}">
                        <a16:creationId xmlns:a16="http://schemas.microsoft.com/office/drawing/2014/main" id="{88E98318-023D-4232-9A10-D5F18736B4C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0" name="円/楕円 669">
                      <a:extLst>
                        <a:ext uri="{FF2B5EF4-FFF2-40B4-BE49-F238E27FC236}">
                          <a16:creationId xmlns:a16="http://schemas.microsoft.com/office/drawing/2014/main" id="{34E376D9-689C-4014-B858-7044CC50D9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1" name="円/楕円 670">
                      <a:extLst>
                        <a:ext uri="{FF2B5EF4-FFF2-40B4-BE49-F238E27FC236}">
                          <a16:creationId xmlns:a16="http://schemas.microsoft.com/office/drawing/2014/main" id="{5A24BD50-5B24-4AC1-A873-77CD4A4E26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9" name="円/楕円 668">
                    <a:extLst>
                      <a:ext uri="{FF2B5EF4-FFF2-40B4-BE49-F238E27FC236}">
                        <a16:creationId xmlns:a16="http://schemas.microsoft.com/office/drawing/2014/main" id="{6B09653E-56AD-4A86-B0C3-5038F90D460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6422"/>
                    <a:ext cx="928914" cy="1006091"/>
                  </a:xfrm>
                  <a:prstGeom prst="ellipse">
                    <a:avLst/>
                  </a:prstGeom>
                  <a:gradFill>
                    <a:gsLst>
                      <a:gs pos="50000">
                        <a:schemeClr val="accent2">
                          <a:lumMod val="40000"/>
                          <a:lumOff val="60000"/>
                        </a:schemeClr>
                      </a:gs>
                      <a:gs pos="0">
                        <a:srgbClr val="FF9966"/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4" name="円/楕円 660">
                  <a:extLst>
                    <a:ext uri="{FF2B5EF4-FFF2-40B4-BE49-F238E27FC236}">
                      <a16:creationId xmlns:a16="http://schemas.microsoft.com/office/drawing/2014/main" id="{5F33C5BE-B81C-42AA-95A1-8499C83CD688}"/>
                    </a:ext>
                  </a:extLst>
                </p:cNvPr>
                <p:cNvSpPr/>
                <p:nvPr/>
              </p:nvSpPr>
              <p:spPr>
                <a:xfrm>
                  <a:off x="6833102" y="2810253"/>
                  <a:ext cx="169440" cy="10186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" name="円/楕円 661">
                  <a:extLst>
                    <a:ext uri="{FF2B5EF4-FFF2-40B4-BE49-F238E27FC236}">
                      <a16:creationId xmlns:a16="http://schemas.microsoft.com/office/drawing/2014/main" id="{4D42CCC2-1EBF-4C31-92B7-245F139814F7}"/>
                    </a:ext>
                  </a:extLst>
                </p:cNvPr>
                <p:cNvSpPr/>
                <p:nvPr/>
              </p:nvSpPr>
              <p:spPr>
                <a:xfrm>
                  <a:off x="7421043" y="2810253"/>
                  <a:ext cx="169440" cy="10186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" name="月 87">
                  <a:extLst>
                    <a:ext uri="{FF2B5EF4-FFF2-40B4-BE49-F238E27FC236}">
                      <a16:creationId xmlns:a16="http://schemas.microsoft.com/office/drawing/2014/main" id="{6EBBF07C-12DD-4426-BE42-3C4C10FBED03}"/>
                    </a:ext>
                  </a:extLst>
                </p:cNvPr>
                <p:cNvSpPr/>
                <p:nvPr/>
              </p:nvSpPr>
              <p:spPr>
                <a:xfrm rot="15300000">
                  <a:off x="6893045" y="2581908"/>
                  <a:ext cx="45719" cy="1719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" name="月 88">
                  <a:extLst>
                    <a:ext uri="{FF2B5EF4-FFF2-40B4-BE49-F238E27FC236}">
                      <a16:creationId xmlns:a16="http://schemas.microsoft.com/office/drawing/2014/main" id="{E8F21BD5-1215-45C0-A328-9A1DA13DD498}"/>
                    </a:ext>
                  </a:extLst>
                </p:cNvPr>
                <p:cNvSpPr/>
                <p:nvPr/>
              </p:nvSpPr>
              <p:spPr>
                <a:xfrm rot="17100000">
                  <a:off x="7481511" y="2581908"/>
                  <a:ext cx="45719" cy="1719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" name="円/楕円 655">
                  <a:extLst>
                    <a:ext uri="{FF2B5EF4-FFF2-40B4-BE49-F238E27FC236}">
                      <a16:creationId xmlns:a16="http://schemas.microsoft.com/office/drawing/2014/main" id="{6BADE298-A7EC-4417-86A8-5C61C1FE4155}"/>
                    </a:ext>
                  </a:extLst>
                </p:cNvPr>
                <p:cNvSpPr/>
                <p:nvPr/>
              </p:nvSpPr>
              <p:spPr>
                <a:xfrm>
                  <a:off x="6801089" y="3130980"/>
                  <a:ext cx="129815" cy="70441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" name="円/楕円 656">
                  <a:extLst>
                    <a:ext uri="{FF2B5EF4-FFF2-40B4-BE49-F238E27FC236}">
                      <a16:creationId xmlns:a16="http://schemas.microsoft.com/office/drawing/2014/main" id="{04815517-AE2D-451B-959C-3346FB994409}"/>
                    </a:ext>
                  </a:extLst>
                </p:cNvPr>
                <p:cNvSpPr/>
                <p:nvPr/>
              </p:nvSpPr>
              <p:spPr>
                <a:xfrm>
                  <a:off x="7485325" y="3130980"/>
                  <a:ext cx="129815" cy="70441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A6565A5E-362C-43E3-82A0-DC262234A5F7}"/>
                    </a:ext>
                  </a:extLst>
                </p:cNvPr>
                <p:cNvGrpSpPr/>
                <p:nvPr/>
              </p:nvGrpSpPr>
              <p:grpSpPr>
                <a:xfrm>
                  <a:off x="7084627" y="3040652"/>
                  <a:ext cx="240026" cy="203430"/>
                  <a:chOff x="7084627" y="3040652"/>
                  <a:chExt cx="240026" cy="203430"/>
                </a:xfrm>
              </p:grpSpPr>
              <p:sp>
                <p:nvSpPr>
                  <p:cNvPr id="94" name="円/楕円 662">
                    <a:extLst>
                      <a:ext uri="{FF2B5EF4-FFF2-40B4-BE49-F238E27FC236}">
                        <a16:creationId xmlns:a16="http://schemas.microsoft.com/office/drawing/2014/main" id="{DDF02583-9500-4C09-90F1-BD33DA363445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E5D334D4-8C39-4ABC-8A6D-4C0E35EF414F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8D1F114D-CA86-49DF-B904-F4C1D83ED507}"/>
                    </a:ext>
                  </a:extLst>
                </p:cNvPr>
                <p:cNvSpPr/>
                <p:nvPr/>
              </p:nvSpPr>
              <p:spPr>
                <a:xfrm rot="10800000">
                  <a:off x="7065577" y="3312097"/>
                  <a:ext cx="278126" cy="45720"/>
                </a:xfrm>
                <a:custGeom>
                  <a:avLst/>
                  <a:gdLst>
                    <a:gd name="connsiteX0" fmla="*/ 0 w 485124"/>
                    <a:gd name="connsiteY0" fmla="*/ 0 h 247877"/>
                    <a:gd name="connsiteX1" fmla="*/ 16958 w 485124"/>
                    <a:gd name="connsiteY1" fmla="*/ 4041 h 247877"/>
                    <a:gd name="connsiteX2" fmla="*/ 242562 w 485124"/>
                    <a:gd name="connsiteY2" fmla="*/ 24039 h 247877"/>
                    <a:gd name="connsiteX3" fmla="*/ 468167 w 485124"/>
                    <a:gd name="connsiteY3" fmla="*/ 4041 h 247877"/>
                    <a:gd name="connsiteX4" fmla="*/ 485124 w 485124"/>
                    <a:gd name="connsiteY4" fmla="*/ 0 h 247877"/>
                    <a:gd name="connsiteX5" fmla="*/ 467238 w 485124"/>
                    <a:gd name="connsiteY5" fmla="*/ 92456 h 247877"/>
                    <a:gd name="connsiteX6" fmla="*/ 242562 w 485124"/>
                    <a:gd name="connsiteY6" fmla="*/ 247877 h 247877"/>
                    <a:gd name="connsiteX7" fmla="*/ 17886 w 485124"/>
                    <a:gd name="connsiteY7" fmla="*/ 92456 h 247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5124" h="247877">
                      <a:moveTo>
                        <a:pt x="0" y="0"/>
                      </a:moveTo>
                      <a:lnTo>
                        <a:pt x="16958" y="4041"/>
                      </a:lnTo>
                      <a:cubicBezTo>
                        <a:pt x="86300" y="16918"/>
                        <a:pt x="162537" y="24039"/>
                        <a:pt x="242562" y="24039"/>
                      </a:cubicBezTo>
                      <a:cubicBezTo>
                        <a:pt x="322588" y="24039"/>
                        <a:pt x="398825" y="16918"/>
                        <a:pt x="468167" y="4041"/>
                      </a:cubicBezTo>
                      <a:lnTo>
                        <a:pt x="485124" y="0"/>
                      </a:lnTo>
                      <a:lnTo>
                        <a:pt x="467238" y="92456"/>
                      </a:lnTo>
                      <a:cubicBezTo>
                        <a:pt x="430221" y="183790"/>
                        <a:pt x="343563" y="247877"/>
                        <a:pt x="242562" y="247877"/>
                      </a:cubicBezTo>
                      <a:cubicBezTo>
                        <a:pt x="141562" y="247877"/>
                        <a:pt x="54903" y="183790"/>
                        <a:pt x="17886" y="9245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43342292-CC21-47E7-A8C7-2C57CEE7C518}"/>
                  </a:ext>
                </a:extLst>
              </p:cNvPr>
              <p:cNvSpPr/>
              <p:nvPr/>
            </p:nvSpPr>
            <p:spPr>
              <a:xfrm flipH="1">
                <a:off x="2027261" y="5223467"/>
                <a:ext cx="377117" cy="239121"/>
              </a:xfrm>
              <a:custGeom>
                <a:avLst/>
                <a:gdLst>
                  <a:gd name="connsiteX0" fmla="*/ 203228 w 377117"/>
                  <a:gd name="connsiteY0" fmla="*/ 0 h 234359"/>
                  <a:gd name="connsiteX1" fmla="*/ 377117 w 377117"/>
                  <a:gd name="connsiteY1" fmla="*/ 0 h 234359"/>
                  <a:gd name="connsiteX2" fmla="*/ 250705 w 377117"/>
                  <a:gd name="connsiteY2" fmla="*/ 234359 h 234359"/>
                  <a:gd name="connsiteX3" fmla="*/ 0 w 377117"/>
                  <a:gd name="connsiteY3" fmla="*/ 67532 h 234359"/>
                  <a:gd name="connsiteX4" fmla="*/ 10496 w 377117"/>
                  <a:gd name="connsiteY4" fmla="*/ 58872 h 234359"/>
                  <a:gd name="connsiteX5" fmla="*/ 203228 w 377117"/>
                  <a:gd name="connsiteY5" fmla="*/ 0 h 234359"/>
                  <a:gd name="connsiteX0" fmla="*/ 203228 w 377117"/>
                  <a:gd name="connsiteY0" fmla="*/ 0 h 239121"/>
                  <a:gd name="connsiteX1" fmla="*/ 377117 w 377117"/>
                  <a:gd name="connsiteY1" fmla="*/ 0 h 239121"/>
                  <a:gd name="connsiteX2" fmla="*/ 188793 w 377117"/>
                  <a:gd name="connsiteY2" fmla="*/ 239121 h 239121"/>
                  <a:gd name="connsiteX3" fmla="*/ 0 w 377117"/>
                  <a:gd name="connsiteY3" fmla="*/ 67532 h 239121"/>
                  <a:gd name="connsiteX4" fmla="*/ 10496 w 377117"/>
                  <a:gd name="connsiteY4" fmla="*/ 58872 h 239121"/>
                  <a:gd name="connsiteX5" fmla="*/ 203228 w 377117"/>
                  <a:gd name="connsiteY5" fmla="*/ 0 h 239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7117" h="239121">
                    <a:moveTo>
                      <a:pt x="203228" y="0"/>
                    </a:moveTo>
                    <a:lnTo>
                      <a:pt x="377117" y="0"/>
                    </a:lnTo>
                    <a:lnTo>
                      <a:pt x="188793" y="239121"/>
                    </a:lnTo>
                    <a:lnTo>
                      <a:pt x="0" y="67532"/>
                    </a:lnTo>
                    <a:lnTo>
                      <a:pt x="10496" y="58872"/>
                    </a:lnTo>
                    <a:cubicBezTo>
                      <a:pt x="65512" y="21703"/>
                      <a:pt x="131836" y="0"/>
                      <a:pt x="203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4C321C4F-38D4-4FFD-B9BA-5032F236DF8B}"/>
                </a:ext>
              </a:extLst>
            </p:cNvPr>
            <p:cNvGrpSpPr/>
            <p:nvPr/>
          </p:nvGrpSpPr>
          <p:grpSpPr>
            <a:xfrm>
              <a:off x="1176219" y="3892105"/>
              <a:ext cx="1198760" cy="834603"/>
              <a:chOff x="1139210" y="1261914"/>
              <a:chExt cx="1198760" cy="834603"/>
            </a:xfrm>
          </p:grpSpPr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D4357ABD-CF4D-489E-B10F-9886B5CD1D99}"/>
                  </a:ext>
                </a:extLst>
              </p:cNvPr>
              <p:cNvSpPr/>
              <p:nvPr/>
            </p:nvSpPr>
            <p:spPr>
              <a:xfrm rot="15300000">
                <a:off x="1730084" y="1168000"/>
                <a:ext cx="460224" cy="648052"/>
              </a:xfrm>
              <a:custGeom>
                <a:avLst/>
                <a:gdLst>
                  <a:gd name="connsiteX0" fmla="*/ 1813954 w 1814162"/>
                  <a:gd name="connsiteY0" fmla="*/ 1225966 h 2554560"/>
                  <a:gd name="connsiteX1" fmla="*/ 1733574 w 1814162"/>
                  <a:gd name="connsiteY1" fmla="*/ 1395664 h 2554560"/>
                  <a:gd name="connsiteX2" fmla="*/ 1733575 w 1814162"/>
                  <a:gd name="connsiteY2" fmla="*/ 1395662 h 2554560"/>
                  <a:gd name="connsiteX3" fmla="*/ 1453810 w 1814162"/>
                  <a:gd name="connsiteY3" fmla="*/ 1354627 h 2554560"/>
                  <a:gd name="connsiteX4" fmla="*/ 1241847 w 1814162"/>
                  <a:gd name="connsiteY4" fmla="*/ 1069794 h 2554560"/>
                  <a:gd name="connsiteX5" fmla="*/ 1241847 w 1814162"/>
                  <a:gd name="connsiteY5" fmla="*/ 1194763 h 2554560"/>
                  <a:gd name="connsiteX6" fmla="*/ 1241845 w 1814162"/>
                  <a:gd name="connsiteY6" fmla="*/ 1194763 h 2554560"/>
                  <a:gd name="connsiteX7" fmla="*/ 1241845 w 1814162"/>
                  <a:gd name="connsiteY7" fmla="*/ 2192612 h 2554560"/>
                  <a:gd name="connsiteX8" fmla="*/ 1099330 w 1814162"/>
                  <a:gd name="connsiteY8" fmla="*/ 2335127 h 2554560"/>
                  <a:gd name="connsiteX9" fmla="*/ 956815 w 1814162"/>
                  <a:gd name="connsiteY9" fmla="*/ 2192612 h 2554560"/>
                  <a:gd name="connsiteX10" fmla="*/ 956815 w 1814162"/>
                  <a:gd name="connsiteY10" fmla="*/ 1194763 h 2554560"/>
                  <a:gd name="connsiteX11" fmla="*/ 910683 w 1814162"/>
                  <a:gd name="connsiteY11" fmla="*/ 1194763 h 2554560"/>
                  <a:gd name="connsiteX12" fmla="*/ 910683 w 1814162"/>
                  <a:gd name="connsiteY12" fmla="*/ 2412045 h 2554560"/>
                  <a:gd name="connsiteX13" fmla="*/ 768168 w 1814162"/>
                  <a:gd name="connsiteY13" fmla="*/ 2554560 h 2554560"/>
                  <a:gd name="connsiteX14" fmla="*/ 625653 w 1814162"/>
                  <a:gd name="connsiteY14" fmla="*/ 2412045 h 2554560"/>
                  <a:gd name="connsiteX15" fmla="*/ 625653 w 1814162"/>
                  <a:gd name="connsiteY15" fmla="*/ 1194763 h 2554560"/>
                  <a:gd name="connsiteX16" fmla="*/ 570360 w 1814162"/>
                  <a:gd name="connsiteY16" fmla="*/ 1194763 h 2554560"/>
                  <a:gd name="connsiteX17" fmla="*/ 570360 w 1814162"/>
                  <a:gd name="connsiteY17" fmla="*/ 2192609 h 2554560"/>
                  <a:gd name="connsiteX18" fmla="*/ 427845 w 1814162"/>
                  <a:gd name="connsiteY18" fmla="*/ 2335124 h 2554560"/>
                  <a:gd name="connsiteX19" fmla="*/ 285330 w 1814162"/>
                  <a:gd name="connsiteY19" fmla="*/ 2192609 h 2554560"/>
                  <a:gd name="connsiteX20" fmla="*/ 285330 w 1814162"/>
                  <a:gd name="connsiteY20" fmla="*/ 1194763 h 2554560"/>
                  <a:gd name="connsiteX21" fmla="*/ 237226 w 1814162"/>
                  <a:gd name="connsiteY21" fmla="*/ 1194763 h 2554560"/>
                  <a:gd name="connsiteX22" fmla="*/ 237226 w 1814162"/>
                  <a:gd name="connsiteY22" fmla="*/ 1992999 h 2554560"/>
                  <a:gd name="connsiteX23" fmla="*/ 118613 w 1814162"/>
                  <a:gd name="connsiteY23" fmla="*/ 2111612 h 2554560"/>
                  <a:gd name="connsiteX24" fmla="*/ 0 w 1814162"/>
                  <a:gd name="connsiteY24" fmla="*/ 1992999 h 2554560"/>
                  <a:gd name="connsiteX25" fmla="*/ 0 w 1814162"/>
                  <a:gd name="connsiteY25" fmla="*/ 916851 h 2554560"/>
                  <a:gd name="connsiteX26" fmla="*/ 1 w 1814162"/>
                  <a:gd name="connsiteY26" fmla="*/ 916851 h 2554560"/>
                  <a:gd name="connsiteX27" fmla="*/ 1 w 1814162"/>
                  <a:gd name="connsiteY27" fmla="*/ 597382 h 2554560"/>
                  <a:gd name="connsiteX28" fmla="*/ 597383 w 1814162"/>
                  <a:gd name="connsiteY28" fmla="*/ 0 h 2554560"/>
                  <a:gd name="connsiteX29" fmla="*/ 644466 w 1814162"/>
                  <a:gd name="connsiteY29" fmla="*/ 0 h 2554560"/>
                  <a:gd name="connsiteX30" fmla="*/ 1139825 w 1814162"/>
                  <a:gd name="connsiteY30" fmla="*/ 263380 h 2554560"/>
                  <a:gd name="connsiteX31" fmla="*/ 1142194 w 1814162"/>
                  <a:gd name="connsiteY31" fmla="*/ 267745 h 2554560"/>
                  <a:gd name="connsiteX32" fmla="*/ 1142996 w 1814162"/>
                  <a:gd name="connsiteY32" fmla="*/ 267147 h 2554560"/>
                  <a:gd name="connsiteX33" fmla="*/ 1774610 w 1814162"/>
                  <a:gd name="connsiteY33" fmla="*/ 1115899 h 2554560"/>
                  <a:gd name="connsiteX34" fmla="*/ 1813954 w 1814162"/>
                  <a:gd name="connsiteY34" fmla="*/ 1225966 h 2554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814162" h="2554560">
                    <a:moveTo>
                      <a:pt x="1813954" y="1225966"/>
                    </a:moveTo>
                    <a:cubicBezTo>
                      <a:pt x="1816880" y="1290083"/>
                      <a:pt x="1788941" y="1354461"/>
                      <a:pt x="1733574" y="1395664"/>
                    </a:cubicBezTo>
                    <a:lnTo>
                      <a:pt x="1733575" y="1395662"/>
                    </a:lnTo>
                    <a:cubicBezTo>
                      <a:pt x="1644988" y="1461585"/>
                      <a:pt x="1519734" y="1443213"/>
                      <a:pt x="1453810" y="1354627"/>
                    </a:cubicBezTo>
                    <a:lnTo>
                      <a:pt x="1241847" y="1069794"/>
                    </a:lnTo>
                    <a:lnTo>
                      <a:pt x="1241847" y="1194763"/>
                    </a:lnTo>
                    <a:lnTo>
                      <a:pt x="1241845" y="1194763"/>
                    </a:lnTo>
                    <a:lnTo>
                      <a:pt x="1241845" y="2192612"/>
                    </a:lnTo>
                    <a:cubicBezTo>
                      <a:pt x="1241845" y="2271321"/>
                      <a:pt x="1178039" y="2335127"/>
                      <a:pt x="1099330" y="2335127"/>
                    </a:cubicBezTo>
                    <a:cubicBezTo>
                      <a:pt x="1020621" y="2335127"/>
                      <a:pt x="956815" y="2271321"/>
                      <a:pt x="956815" y="2192612"/>
                    </a:cubicBezTo>
                    <a:lnTo>
                      <a:pt x="956815" y="1194763"/>
                    </a:lnTo>
                    <a:lnTo>
                      <a:pt x="910683" y="1194763"/>
                    </a:lnTo>
                    <a:lnTo>
                      <a:pt x="910683" y="2412045"/>
                    </a:lnTo>
                    <a:cubicBezTo>
                      <a:pt x="910683" y="2490754"/>
                      <a:pt x="846877" y="2554560"/>
                      <a:pt x="768168" y="2554560"/>
                    </a:cubicBezTo>
                    <a:cubicBezTo>
                      <a:pt x="689459" y="2554560"/>
                      <a:pt x="625653" y="2490754"/>
                      <a:pt x="625653" y="2412045"/>
                    </a:cubicBezTo>
                    <a:lnTo>
                      <a:pt x="625653" y="1194763"/>
                    </a:lnTo>
                    <a:lnTo>
                      <a:pt x="570360" y="1194763"/>
                    </a:lnTo>
                    <a:lnTo>
                      <a:pt x="570360" y="2192609"/>
                    </a:lnTo>
                    <a:cubicBezTo>
                      <a:pt x="570360" y="2271318"/>
                      <a:pt x="506554" y="2335124"/>
                      <a:pt x="427845" y="2335124"/>
                    </a:cubicBezTo>
                    <a:cubicBezTo>
                      <a:pt x="349136" y="2335124"/>
                      <a:pt x="285330" y="2271318"/>
                      <a:pt x="285330" y="2192609"/>
                    </a:cubicBezTo>
                    <a:lnTo>
                      <a:pt x="285330" y="1194763"/>
                    </a:lnTo>
                    <a:lnTo>
                      <a:pt x="237226" y="1194763"/>
                    </a:lnTo>
                    <a:lnTo>
                      <a:pt x="237226" y="1992999"/>
                    </a:lnTo>
                    <a:cubicBezTo>
                      <a:pt x="237226" y="2058507"/>
                      <a:pt x="184121" y="2111612"/>
                      <a:pt x="118613" y="2111612"/>
                    </a:cubicBezTo>
                    <a:cubicBezTo>
                      <a:pt x="53105" y="2111612"/>
                      <a:pt x="0" y="2058507"/>
                      <a:pt x="0" y="1992999"/>
                    </a:cubicBezTo>
                    <a:lnTo>
                      <a:pt x="0" y="916851"/>
                    </a:lnTo>
                    <a:lnTo>
                      <a:pt x="1" y="916851"/>
                    </a:lnTo>
                    <a:lnTo>
                      <a:pt x="1" y="597382"/>
                    </a:lnTo>
                    <a:cubicBezTo>
                      <a:pt x="1" y="267457"/>
                      <a:pt x="267458" y="0"/>
                      <a:pt x="597383" y="0"/>
                    </a:cubicBezTo>
                    <a:lnTo>
                      <a:pt x="644466" y="0"/>
                    </a:lnTo>
                    <a:cubicBezTo>
                      <a:pt x="850669" y="0"/>
                      <a:pt x="1032471" y="104475"/>
                      <a:pt x="1139825" y="263380"/>
                    </a:cubicBezTo>
                    <a:lnTo>
                      <a:pt x="1142194" y="267745"/>
                    </a:lnTo>
                    <a:lnTo>
                      <a:pt x="1142996" y="267147"/>
                    </a:lnTo>
                    <a:lnTo>
                      <a:pt x="1774610" y="1115899"/>
                    </a:lnTo>
                    <a:cubicBezTo>
                      <a:pt x="1799331" y="1149119"/>
                      <a:pt x="1812198" y="1187495"/>
                      <a:pt x="1813954" y="1225966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4BB00554-6189-40E7-B675-7E71A9CCDC45}"/>
                  </a:ext>
                </a:extLst>
              </p:cNvPr>
              <p:cNvSpPr/>
              <p:nvPr/>
            </p:nvSpPr>
            <p:spPr>
              <a:xfrm rot="15300000">
                <a:off x="1336741" y="1095288"/>
                <a:ext cx="803698" cy="1198760"/>
              </a:xfrm>
              <a:custGeom>
                <a:avLst/>
                <a:gdLst>
                  <a:gd name="connsiteX0" fmla="*/ 798996 w 803698"/>
                  <a:gd name="connsiteY0" fmla="*/ 885421 h 1198760"/>
                  <a:gd name="connsiteX1" fmla="*/ 783255 w 803698"/>
                  <a:gd name="connsiteY1" fmla="*/ 904766 h 1198760"/>
                  <a:gd name="connsiteX2" fmla="*/ 783255 w 803698"/>
                  <a:gd name="connsiteY2" fmla="*/ 904766 h 1198760"/>
                  <a:gd name="connsiteX3" fmla="*/ 712283 w 803698"/>
                  <a:gd name="connsiteY3" fmla="*/ 894356 h 1198760"/>
                  <a:gd name="connsiteX4" fmla="*/ 658512 w 803698"/>
                  <a:gd name="connsiteY4" fmla="*/ 822098 h 1198760"/>
                  <a:gd name="connsiteX5" fmla="*/ 658512 w 803698"/>
                  <a:gd name="connsiteY5" fmla="*/ 853801 h 1198760"/>
                  <a:gd name="connsiteX6" fmla="*/ 658511 w 803698"/>
                  <a:gd name="connsiteY6" fmla="*/ 853801 h 1198760"/>
                  <a:gd name="connsiteX7" fmla="*/ 658511 w 803698"/>
                  <a:gd name="connsiteY7" fmla="*/ 1106939 h 1198760"/>
                  <a:gd name="connsiteX8" fmla="*/ 622357 w 803698"/>
                  <a:gd name="connsiteY8" fmla="*/ 1143093 h 1198760"/>
                  <a:gd name="connsiteX9" fmla="*/ 586204 w 803698"/>
                  <a:gd name="connsiteY9" fmla="*/ 1106939 h 1198760"/>
                  <a:gd name="connsiteX10" fmla="*/ 586204 w 803698"/>
                  <a:gd name="connsiteY10" fmla="*/ 853801 h 1198760"/>
                  <a:gd name="connsiteX11" fmla="*/ 574501 w 803698"/>
                  <a:gd name="connsiteY11" fmla="*/ 853801 h 1198760"/>
                  <a:gd name="connsiteX12" fmla="*/ 574501 w 803698"/>
                  <a:gd name="connsiteY12" fmla="*/ 1162606 h 1198760"/>
                  <a:gd name="connsiteX13" fmla="*/ 538347 w 803698"/>
                  <a:gd name="connsiteY13" fmla="*/ 1198760 h 1198760"/>
                  <a:gd name="connsiteX14" fmla="*/ 502193 w 803698"/>
                  <a:gd name="connsiteY14" fmla="*/ 1162606 h 1198760"/>
                  <a:gd name="connsiteX15" fmla="*/ 502193 w 803698"/>
                  <a:gd name="connsiteY15" fmla="*/ 853801 h 1198760"/>
                  <a:gd name="connsiteX16" fmla="*/ 488166 w 803698"/>
                  <a:gd name="connsiteY16" fmla="*/ 853801 h 1198760"/>
                  <a:gd name="connsiteX17" fmla="*/ 488166 w 803698"/>
                  <a:gd name="connsiteY17" fmla="*/ 1106939 h 1198760"/>
                  <a:gd name="connsiteX18" fmla="*/ 452012 w 803698"/>
                  <a:gd name="connsiteY18" fmla="*/ 1143093 h 1198760"/>
                  <a:gd name="connsiteX19" fmla="*/ 415859 w 803698"/>
                  <a:gd name="connsiteY19" fmla="*/ 1106939 h 1198760"/>
                  <a:gd name="connsiteX20" fmla="*/ 415859 w 803698"/>
                  <a:gd name="connsiteY20" fmla="*/ 853801 h 1198760"/>
                  <a:gd name="connsiteX21" fmla="*/ 403655 w 803698"/>
                  <a:gd name="connsiteY21" fmla="*/ 853801 h 1198760"/>
                  <a:gd name="connsiteX22" fmla="*/ 403655 w 803698"/>
                  <a:gd name="connsiteY22" fmla="*/ 1056301 h 1198760"/>
                  <a:gd name="connsiteX23" fmla="*/ 373565 w 803698"/>
                  <a:gd name="connsiteY23" fmla="*/ 1086391 h 1198760"/>
                  <a:gd name="connsiteX24" fmla="*/ 343475 w 803698"/>
                  <a:gd name="connsiteY24" fmla="*/ 1056301 h 1198760"/>
                  <a:gd name="connsiteX25" fmla="*/ 343475 w 803698"/>
                  <a:gd name="connsiteY25" fmla="*/ 783299 h 1198760"/>
                  <a:gd name="connsiteX26" fmla="*/ 343475 w 803698"/>
                  <a:gd name="connsiteY26" fmla="*/ 783299 h 1198760"/>
                  <a:gd name="connsiteX27" fmla="*/ 343475 w 803698"/>
                  <a:gd name="connsiteY27" fmla="*/ 702254 h 1198760"/>
                  <a:gd name="connsiteX28" fmla="*/ 355384 w 803698"/>
                  <a:gd name="connsiteY28" fmla="*/ 643266 h 1198760"/>
                  <a:gd name="connsiteX29" fmla="*/ 372590 w 803698"/>
                  <a:gd name="connsiteY29" fmla="*/ 617747 h 1198760"/>
                  <a:gd name="connsiteX30" fmla="*/ 0 w 803698"/>
                  <a:gd name="connsiteY30" fmla="*/ 123014 h 1198760"/>
                  <a:gd name="connsiteX31" fmla="*/ 171847 w 803698"/>
                  <a:gd name="connsiteY31" fmla="*/ 0 h 1198760"/>
                  <a:gd name="connsiteX32" fmla="*/ 551166 w 803698"/>
                  <a:gd name="connsiteY32" fmla="*/ 557968 h 1198760"/>
                  <a:gd name="connsiteX33" fmla="*/ 579202 w 803698"/>
                  <a:gd name="connsiteY33" fmla="*/ 568999 h 1198760"/>
                  <a:gd name="connsiteX34" fmla="*/ 632630 w 803698"/>
                  <a:gd name="connsiteY34" fmla="*/ 617523 h 1198760"/>
                  <a:gd name="connsiteX35" fmla="*/ 633231 w 803698"/>
                  <a:gd name="connsiteY35" fmla="*/ 618631 h 1198760"/>
                  <a:gd name="connsiteX36" fmla="*/ 633435 w 803698"/>
                  <a:gd name="connsiteY36" fmla="*/ 618479 h 1198760"/>
                  <a:gd name="connsiteX37" fmla="*/ 793665 w 803698"/>
                  <a:gd name="connsiteY37" fmla="*/ 833794 h 1198760"/>
                  <a:gd name="connsiteX38" fmla="*/ 803646 w 803698"/>
                  <a:gd name="connsiteY38" fmla="*/ 861716 h 1198760"/>
                  <a:gd name="connsiteX39" fmla="*/ 798996 w 803698"/>
                  <a:gd name="connsiteY39" fmla="*/ 885421 h 119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803698" h="1198760">
                    <a:moveTo>
                      <a:pt x="798996" y="885421"/>
                    </a:moveTo>
                    <a:cubicBezTo>
                      <a:pt x="795561" y="892844"/>
                      <a:pt x="790278" y="899540"/>
                      <a:pt x="783255" y="904766"/>
                    </a:cubicBezTo>
                    <a:lnTo>
                      <a:pt x="783255" y="904766"/>
                    </a:lnTo>
                    <a:cubicBezTo>
                      <a:pt x="760782" y="921489"/>
                      <a:pt x="729007" y="916829"/>
                      <a:pt x="712283" y="894356"/>
                    </a:cubicBezTo>
                    <a:lnTo>
                      <a:pt x="658512" y="822098"/>
                    </a:lnTo>
                    <a:lnTo>
                      <a:pt x="658512" y="853801"/>
                    </a:lnTo>
                    <a:lnTo>
                      <a:pt x="658511" y="853801"/>
                    </a:lnTo>
                    <a:lnTo>
                      <a:pt x="658511" y="1106939"/>
                    </a:lnTo>
                    <a:cubicBezTo>
                      <a:pt x="658511" y="1126907"/>
                      <a:pt x="642325" y="1143093"/>
                      <a:pt x="622357" y="1143093"/>
                    </a:cubicBezTo>
                    <a:cubicBezTo>
                      <a:pt x="602390" y="1143093"/>
                      <a:pt x="586204" y="1126907"/>
                      <a:pt x="586204" y="1106939"/>
                    </a:cubicBezTo>
                    <a:lnTo>
                      <a:pt x="586204" y="853801"/>
                    </a:lnTo>
                    <a:lnTo>
                      <a:pt x="574501" y="853801"/>
                    </a:lnTo>
                    <a:lnTo>
                      <a:pt x="574501" y="1162606"/>
                    </a:lnTo>
                    <a:cubicBezTo>
                      <a:pt x="574501" y="1182573"/>
                      <a:pt x="558314" y="1198760"/>
                      <a:pt x="538347" y="1198760"/>
                    </a:cubicBezTo>
                    <a:cubicBezTo>
                      <a:pt x="518380" y="1198760"/>
                      <a:pt x="502193" y="1182574"/>
                      <a:pt x="502193" y="1162606"/>
                    </a:cubicBezTo>
                    <a:lnTo>
                      <a:pt x="502193" y="853801"/>
                    </a:lnTo>
                    <a:lnTo>
                      <a:pt x="488166" y="853801"/>
                    </a:lnTo>
                    <a:lnTo>
                      <a:pt x="488166" y="1106939"/>
                    </a:lnTo>
                    <a:cubicBezTo>
                      <a:pt x="488166" y="1126906"/>
                      <a:pt x="471980" y="1143092"/>
                      <a:pt x="452012" y="1143093"/>
                    </a:cubicBezTo>
                    <a:cubicBezTo>
                      <a:pt x="432045" y="1143092"/>
                      <a:pt x="415859" y="1126906"/>
                      <a:pt x="415859" y="1106939"/>
                    </a:cubicBezTo>
                    <a:lnTo>
                      <a:pt x="415859" y="853801"/>
                    </a:lnTo>
                    <a:lnTo>
                      <a:pt x="403655" y="853801"/>
                    </a:lnTo>
                    <a:lnTo>
                      <a:pt x="403655" y="1056301"/>
                    </a:lnTo>
                    <a:cubicBezTo>
                      <a:pt x="403655" y="1072919"/>
                      <a:pt x="390184" y="1086391"/>
                      <a:pt x="373565" y="1086391"/>
                    </a:cubicBezTo>
                    <a:cubicBezTo>
                      <a:pt x="356947" y="1086391"/>
                      <a:pt x="343475" y="1072919"/>
                      <a:pt x="343475" y="1056301"/>
                    </a:cubicBezTo>
                    <a:lnTo>
                      <a:pt x="343475" y="783299"/>
                    </a:lnTo>
                    <a:lnTo>
                      <a:pt x="343475" y="783299"/>
                    </a:lnTo>
                    <a:lnTo>
                      <a:pt x="343475" y="702254"/>
                    </a:lnTo>
                    <a:cubicBezTo>
                      <a:pt x="343475" y="681330"/>
                      <a:pt x="347716" y="661397"/>
                      <a:pt x="355384" y="643266"/>
                    </a:cubicBezTo>
                    <a:lnTo>
                      <a:pt x="372590" y="617747"/>
                    </a:lnTo>
                    <a:lnTo>
                      <a:pt x="0" y="123014"/>
                    </a:lnTo>
                    <a:lnTo>
                      <a:pt x="171847" y="0"/>
                    </a:lnTo>
                    <a:lnTo>
                      <a:pt x="551166" y="557968"/>
                    </a:lnTo>
                    <a:lnTo>
                      <a:pt x="579202" y="568999"/>
                    </a:lnTo>
                    <a:cubicBezTo>
                      <a:pt x="600675" y="580664"/>
                      <a:pt x="619013" y="597368"/>
                      <a:pt x="632630" y="617523"/>
                    </a:cubicBezTo>
                    <a:lnTo>
                      <a:pt x="633231" y="618631"/>
                    </a:lnTo>
                    <a:lnTo>
                      <a:pt x="633435" y="618479"/>
                    </a:lnTo>
                    <a:lnTo>
                      <a:pt x="793665" y="833794"/>
                    </a:lnTo>
                    <a:cubicBezTo>
                      <a:pt x="799937" y="842222"/>
                      <a:pt x="803201" y="851957"/>
                      <a:pt x="803646" y="861716"/>
                    </a:cubicBezTo>
                    <a:cubicBezTo>
                      <a:pt x="804017" y="869849"/>
                      <a:pt x="802431" y="877998"/>
                      <a:pt x="798996" y="88542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40C63C93-8F29-49D9-8BF1-A92864672F40}"/>
                </a:ext>
              </a:extLst>
            </p:cNvPr>
            <p:cNvSpPr/>
            <p:nvPr/>
          </p:nvSpPr>
          <p:spPr>
            <a:xfrm rot="17725188" flipH="1">
              <a:off x="894175" y="4587398"/>
              <a:ext cx="1114012" cy="702379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739620 w 1059181"/>
                <a:gd name="connsiteY0" fmla="*/ 756848 h 756848"/>
                <a:gd name="connsiteX1" fmla="*/ 471695 w 1059181"/>
                <a:gd name="connsiteY1" fmla="*/ 296500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39620 w 1059181"/>
                <a:gd name="connsiteY0" fmla="*/ 756848 h 756848"/>
                <a:gd name="connsiteX1" fmla="*/ 534624 w 1059181"/>
                <a:gd name="connsiteY1" fmla="*/ 304256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63361 w 1059181"/>
                <a:gd name="connsiteY0" fmla="*/ 758693 h 758693"/>
                <a:gd name="connsiteX1" fmla="*/ 534624 w 1059181"/>
                <a:gd name="connsiteY1" fmla="*/ 304256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8693 h 758693"/>
                <a:gd name="connsiteX1" fmla="*/ 527743 w 1059181"/>
                <a:gd name="connsiteY1" fmla="*/ 276015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8766 h 758766"/>
                <a:gd name="connsiteX1" fmla="*/ 527743 w 1059181"/>
                <a:gd name="connsiteY1" fmla="*/ 276088 h 758766"/>
                <a:gd name="connsiteX2" fmla="*/ 43314 w 1059181"/>
                <a:gd name="connsiteY2" fmla="*/ 378317 h 758766"/>
                <a:gd name="connsiteX3" fmla="*/ 0 w 1059181"/>
                <a:gd name="connsiteY3" fmla="*/ 119296 h 758766"/>
                <a:gd name="connsiteX4" fmla="*/ 660660 w 1059181"/>
                <a:gd name="connsiteY4" fmla="*/ 2003 h 758766"/>
                <a:gd name="connsiteX5" fmla="*/ 814271 w 1059181"/>
                <a:gd name="connsiteY5" fmla="*/ 158982 h 758766"/>
                <a:gd name="connsiteX6" fmla="*/ 1059181 w 1059181"/>
                <a:gd name="connsiteY6" fmla="*/ 687808 h 758766"/>
                <a:gd name="connsiteX0" fmla="*/ 763361 w 1059181"/>
                <a:gd name="connsiteY0" fmla="*/ 756981 h 756981"/>
                <a:gd name="connsiteX1" fmla="*/ 527743 w 1059181"/>
                <a:gd name="connsiteY1" fmla="*/ 274303 h 756981"/>
                <a:gd name="connsiteX2" fmla="*/ 43314 w 1059181"/>
                <a:gd name="connsiteY2" fmla="*/ 376532 h 756981"/>
                <a:gd name="connsiteX3" fmla="*/ 0 w 1059181"/>
                <a:gd name="connsiteY3" fmla="*/ 117511 h 756981"/>
                <a:gd name="connsiteX4" fmla="*/ 660660 w 1059181"/>
                <a:gd name="connsiteY4" fmla="*/ 218 h 756981"/>
                <a:gd name="connsiteX5" fmla="*/ 814271 w 1059181"/>
                <a:gd name="connsiteY5" fmla="*/ 157197 h 756981"/>
                <a:gd name="connsiteX6" fmla="*/ 1059181 w 1059181"/>
                <a:gd name="connsiteY6" fmla="*/ 686023 h 756981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676 h 757676"/>
                <a:gd name="connsiteX1" fmla="*/ 527743 w 1059181"/>
                <a:gd name="connsiteY1" fmla="*/ 274998 h 757676"/>
                <a:gd name="connsiteX2" fmla="*/ 43314 w 1059181"/>
                <a:gd name="connsiteY2" fmla="*/ 377227 h 757676"/>
                <a:gd name="connsiteX3" fmla="*/ 0 w 1059181"/>
                <a:gd name="connsiteY3" fmla="*/ 118206 h 757676"/>
                <a:gd name="connsiteX4" fmla="*/ 660660 w 1059181"/>
                <a:gd name="connsiteY4" fmla="*/ 913 h 757676"/>
                <a:gd name="connsiteX5" fmla="*/ 816710 w 1059181"/>
                <a:gd name="connsiteY5" fmla="*/ 169546 h 757676"/>
                <a:gd name="connsiteX6" fmla="*/ 1059181 w 1059181"/>
                <a:gd name="connsiteY6" fmla="*/ 686718 h 757676"/>
                <a:gd name="connsiteX0" fmla="*/ 763361 w 1059181"/>
                <a:gd name="connsiteY0" fmla="*/ 757362 h 757362"/>
                <a:gd name="connsiteX1" fmla="*/ 527743 w 1059181"/>
                <a:gd name="connsiteY1" fmla="*/ 274684 h 757362"/>
                <a:gd name="connsiteX2" fmla="*/ 43314 w 1059181"/>
                <a:gd name="connsiteY2" fmla="*/ 376913 h 757362"/>
                <a:gd name="connsiteX3" fmla="*/ 0 w 1059181"/>
                <a:gd name="connsiteY3" fmla="*/ 117892 h 757362"/>
                <a:gd name="connsiteX4" fmla="*/ 660660 w 1059181"/>
                <a:gd name="connsiteY4" fmla="*/ 599 h 757362"/>
                <a:gd name="connsiteX5" fmla="*/ 816710 w 1059181"/>
                <a:gd name="connsiteY5" fmla="*/ 169232 h 757362"/>
                <a:gd name="connsiteX6" fmla="*/ 1059181 w 1059181"/>
                <a:gd name="connsiteY6" fmla="*/ 686404 h 757362"/>
                <a:gd name="connsiteX0" fmla="*/ 763361 w 1059181"/>
                <a:gd name="connsiteY0" fmla="*/ 757184 h 757184"/>
                <a:gd name="connsiteX1" fmla="*/ 527743 w 1059181"/>
                <a:gd name="connsiteY1" fmla="*/ 274506 h 757184"/>
                <a:gd name="connsiteX2" fmla="*/ 43314 w 1059181"/>
                <a:gd name="connsiteY2" fmla="*/ 376735 h 757184"/>
                <a:gd name="connsiteX3" fmla="*/ 0 w 1059181"/>
                <a:gd name="connsiteY3" fmla="*/ 117714 h 757184"/>
                <a:gd name="connsiteX4" fmla="*/ 660660 w 1059181"/>
                <a:gd name="connsiteY4" fmla="*/ 421 h 757184"/>
                <a:gd name="connsiteX5" fmla="*/ 816710 w 1059181"/>
                <a:gd name="connsiteY5" fmla="*/ 169054 h 757184"/>
                <a:gd name="connsiteX6" fmla="*/ 1059181 w 1059181"/>
                <a:gd name="connsiteY6" fmla="*/ 686226 h 757184"/>
                <a:gd name="connsiteX0" fmla="*/ 763361 w 1059181"/>
                <a:gd name="connsiteY0" fmla="*/ 751085 h 751085"/>
                <a:gd name="connsiteX1" fmla="*/ 527743 w 1059181"/>
                <a:gd name="connsiteY1" fmla="*/ 268407 h 751085"/>
                <a:gd name="connsiteX2" fmla="*/ 43314 w 1059181"/>
                <a:gd name="connsiteY2" fmla="*/ 370636 h 751085"/>
                <a:gd name="connsiteX3" fmla="*/ 0 w 1059181"/>
                <a:gd name="connsiteY3" fmla="*/ 111615 h 751085"/>
                <a:gd name="connsiteX4" fmla="*/ 696488 w 1059181"/>
                <a:gd name="connsiteY4" fmla="*/ 451 h 751085"/>
                <a:gd name="connsiteX5" fmla="*/ 816710 w 1059181"/>
                <a:gd name="connsiteY5" fmla="*/ 162955 h 751085"/>
                <a:gd name="connsiteX6" fmla="*/ 1059181 w 1059181"/>
                <a:gd name="connsiteY6" fmla="*/ 680127 h 751085"/>
                <a:gd name="connsiteX0" fmla="*/ 763361 w 1059181"/>
                <a:gd name="connsiteY0" fmla="*/ 753472 h 753472"/>
                <a:gd name="connsiteX1" fmla="*/ 527743 w 1059181"/>
                <a:gd name="connsiteY1" fmla="*/ 270794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53472 h 753472"/>
                <a:gd name="connsiteX1" fmla="*/ 547634 w 1059181"/>
                <a:gd name="connsiteY1" fmla="*/ 291447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79345 h 779345"/>
                <a:gd name="connsiteX1" fmla="*/ 547634 w 1059181"/>
                <a:gd name="connsiteY1" fmla="*/ 317320 h 779345"/>
                <a:gd name="connsiteX2" fmla="*/ 43314 w 1059181"/>
                <a:gd name="connsiteY2" fmla="*/ 398896 h 779345"/>
                <a:gd name="connsiteX3" fmla="*/ 0 w 1059181"/>
                <a:gd name="connsiteY3" fmla="*/ 139875 h 779345"/>
                <a:gd name="connsiteX4" fmla="*/ 696488 w 1059181"/>
                <a:gd name="connsiteY4" fmla="*/ 28711 h 779345"/>
                <a:gd name="connsiteX5" fmla="*/ 1059181 w 1059181"/>
                <a:gd name="connsiteY5" fmla="*/ 708387 h 779345"/>
                <a:gd name="connsiteX0" fmla="*/ 763361 w 1059181"/>
                <a:gd name="connsiteY0" fmla="*/ 753365 h 753365"/>
                <a:gd name="connsiteX1" fmla="*/ 547634 w 1059181"/>
                <a:gd name="connsiteY1" fmla="*/ 291340 h 753365"/>
                <a:gd name="connsiteX2" fmla="*/ 43314 w 1059181"/>
                <a:gd name="connsiteY2" fmla="*/ 372916 h 753365"/>
                <a:gd name="connsiteX3" fmla="*/ 0 w 1059181"/>
                <a:gd name="connsiteY3" fmla="*/ 113895 h 753365"/>
                <a:gd name="connsiteX4" fmla="*/ 696488 w 1059181"/>
                <a:gd name="connsiteY4" fmla="*/ 2731 h 753365"/>
                <a:gd name="connsiteX5" fmla="*/ 1059181 w 1059181"/>
                <a:gd name="connsiteY5" fmla="*/ 682407 h 753365"/>
                <a:gd name="connsiteX0" fmla="*/ 763361 w 1059181"/>
                <a:gd name="connsiteY0" fmla="*/ 759959 h 759959"/>
                <a:gd name="connsiteX1" fmla="*/ 547634 w 1059181"/>
                <a:gd name="connsiteY1" fmla="*/ 297934 h 759959"/>
                <a:gd name="connsiteX2" fmla="*/ 43314 w 1059181"/>
                <a:gd name="connsiteY2" fmla="*/ 379510 h 759959"/>
                <a:gd name="connsiteX3" fmla="*/ 0 w 1059181"/>
                <a:gd name="connsiteY3" fmla="*/ 120489 h 759959"/>
                <a:gd name="connsiteX4" fmla="*/ 696488 w 1059181"/>
                <a:gd name="connsiteY4" fmla="*/ 9325 h 759959"/>
                <a:gd name="connsiteX5" fmla="*/ 1059181 w 1059181"/>
                <a:gd name="connsiteY5" fmla="*/ 689001 h 759959"/>
                <a:gd name="connsiteX0" fmla="*/ 763361 w 1059181"/>
                <a:gd name="connsiteY0" fmla="*/ 710945 h 710945"/>
                <a:gd name="connsiteX1" fmla="*/ 547634 w 1059181"/>
                <a:gd name="connsiteY1" fmla="*/ 248920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10945 h 710945"/>
                <a:gd name="connsiteX1" fmla="*/ 541073 w 1059181"/>
                <a:gd name="connsiteY1" fmla="*/ 278026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05787 h 705787"/>
                <a:gd name="connsiteX1" fmla="*/ 541073 w 1059181"/>
                <a:gd name="connsiteY1" fmla="*/ 272868 h 705787"/>
                <a:gd name="connsiteX2" fmla="*/ 43314 w 1059181"/>
                <a:gd name="connsiteY2" fmla="*/ 325338 h 705787"/>
                <a:gd name="connsiteX3" fmla="*/ 0 w 1059181"/>
                <a:gd name="connsiteY3" fmla="*/ 66317 h 705787"/>
                <a:gd name="connsiteX4" fmla="*/ 718544 w 1059181"/>
                <a:gd name="connsiteY4" fmla="*/ 9413 h 705787"/>
                <a:gd name="connsiteX5" fmla="*/ 1059181 w 1059181"/>
                <a:gd name="connsiteY5" fmla="*/ 634829 h 705787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43314 w 1059181"/>
                <a:gd name="connsiteY2" fmla="*/ 325338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39793 w 1059181"/>
                <a:gd name="connsiteY2" fmla="*/ 362333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53806 w 1076615"/>
                <a:gd name="connsiteY0" fmla="*/ 669757 h 669757"/>
                <a:gd name="connsiteX1" fmla="*/ 558507 w 1076615"/>
                <a:gd name="connsiteY1" fmla="*/ 289093 h 669757"/>
                <a:gd name="connsiteX2" fmla="*/ 57227 w 1076615"/>
                <a:gd name="connsiteY2" fmla="*/ 378558 h 669757"/>
                <a:gd name="connsiteX3" fmla="*/ 0 w 1076615"/>
                <a:gd name="connsiteY3" fmla="*/ 134017 h 669757"/>
                <a:gd name="connsiteX4" fmla="*/ 735978 w 1076615"/>
                <a:gd name="connsiteY4" fmla="*/ 25638 h 669757"/>
                <a:gd name="connsiteX5" fmla="*/ 1076615 w 1076615"/>
                <a:gd name="connsiteY5" fmla="*/ 651054 h 669757"/>
                <a:gd name="connsiteX0" fmla="*/ 753806 w 1076615"/>
                <a:gd name="connsiteY0" fmla="*/ 670907 h 670907"/>
                <a:gd name="connsiteX1" fmla="*/ 558507 w 1076615"/>
                <a:gd name="connsiteY1" fmla="*/ 290243 h 670907"/>
                <a:gd name="connsiteX2" fmla="*/ 57227 w 1076615"/>
                <a:gd name="connsiteY2" fmla="*/ 379708 h 670907"/>
                <a:gd name="connsiteX3" fmla="*/ 0 w 1076615"/>
                <a:gd name="connsiteY3" fmla="*/ 135167 h 670907"/>
                <a:gd name="connsiteX4" fmla="*/ 735978 w 1076615"/>
                <a:gd name="connsiteY4" fmla="*/ 26788 h 670907"/>
                <a:gd name="connsiteX5" fmla="*/ 1076615 w 1076615"/>
                <a:gd name="connsiteY5" fmla="*/ 652204 h 670907"/>
                <a:gd name="connsiteX0" fmla="*/ 753806 w 1076615"/>
                <a:gd name="connsiteY0" fmla="*/ 649257 h 649257"/>
                <a:gd name="connsiteX1" fmla="*/ 558507 w 1076615"/>
                <a:gd name="connsiteY1" fmla="*/ 268593 h 649257"/>
                <a:gd name="connsiteX2" fmla="*/ 57227 w 1076615"/>
                <a:gd name="connsiteY2" fmla="*/ 358058 h 649257"/>
                <a:gd name="connsiteX3" fmla="*/ 0 w 1076615"/>
                <a:gd name="connsiteY3" fmla="*/ 113517 h 649257"/>
                <a:gd name="connsiteX4" fmla="*/ 735978 w 1076615"/>
                <a:gd name="connsiteY4" fmla="*/ 5138 h 649257"/>
                <a:gd name="connsiteX5" fmla="*/ 1076615 w 1076615"/>
                <a:gd name="connsiteY5" fmla="*/ 630554 h 649257"/>
                <a:gd name="connsiteX0" fmla="*/ 741115 w 1076615"/>
                <a:gd name="connsiteY0" fmla="*/ 653771 h 653771"/>
                <a:gd name="connsiteX1" fmla="*/ 558507 w 1076615"/>
                <a:gd name="connsiteY1" fmla="*/ 268593 h 653771"/>
                <a:gd name="connsiteX2" fmla="*/ 57227 w 1076615"/>
                <a:gd name="connsiteY2" fmla="*/ 358058 h 653771"/>
                <a:gd name="connsiteX3" fmla="*/ 0 w 1076615"/>
                <a:gd name="connsiteY3" fmla="*/ 113517 h 653771"/>
                <a:gd name="connsiteX4" fmla="*/ 735978 w 1076615"/>
                <a:gd name="connsiteY4" fmla="*/ 5138 h 653771"/>
                <a:gd name="connsiteX5" fmla="*/ 1076615 w 1076615"/>
                <a:gd name="connsiteY5" fmla="*/ 630554 h 653771"/>
                <a:gd name="connsiteX0" fmla="*/ 741115 w 1076615"/>
                <a:gd name="connsiteY0" fmla="*/ 655018 h 655018"/>
                <a:gd name="connsiteX1" fmla="*/ 558507 w 1076615"/>
                <a:gd name="connsiteY1" fmla="*/ 269840 h 655018"/>
                <a:gd name="connsiteX2" fmla="*/ 57227 w 1076615"/>
                <a:gd name="connsiteY2" fmla="*/ 359305 h 655018"/>
                <a:gd name="connsiteX3" fmla="*/ 0 w 1076615"/>
                <a:gd name="connsiteY3" fmla="*/ 114764 h 655018"/>
                <a:gd name="connsiteX4" fmla="*/ 735978 w 1076615"/>
                <a:gd name="connsiteY4" fmla="*/ 6385 h 655018"/>
                <a:gd name="connsiteX5" fmla="*/ 1076615 w 1076615"/>
                <a:gd name="connsiteY5" fmla="*/ 631801 h 655018"/>
                <a:gd name="connsiteX0" fmla="*/ 734131 w 1069631"/>
                <a:gd name="connsiteY0" fmla="*/ 670302 h 670302"/>
                <a:gd name="connsiteX1" fmla="*/ 551523 w 1069631"/>
                <a:gd name="connsiteY1" fmla="*/ 285124 h 670302"/>
                <a:gd name="connsiteX2" fmla="*/ 50243 w 1069631"/>
                <a:gd name="connsiteY2" fmla="*/ 374589 h 670302"/>
                <a:gd name="connsiteX3" fmla="*/ 0 w 1069631"/>
                <a:gd name="connsiteY3" fmla="*/ 159732 h 670302"/>
                <a:gd name="connsiteX4" fmla="*/ 728994 w 1069631"/>
                <a:gd name="connsiteY4" fmla="*/ 21669 h 670302"/>
                <a:gd name="connsiteX5" fmla="*/ 1069631 w 1069631"/>
                <a:gd name="connsiteY5" fmla="*/ 647085 h 670302"/>
                <a:gd name="connsiteX0" fmla="*/ 734131 w 1069631"/>
                <a:gd name="connsiteY0" fmla="*/ 650569 h 650569"/>
                <a:gd name="connsiteX1" fmla="*/ 551523 w 1069631"/>
                <a:gd name="connsiteY1" fmla="*/ 265391 h 650569"/>
                <a:gd name="connsiteX2" fmla="*/ 50243 w 1069631"/>
                <a:gd name="connsiteY2" fmla="*/ 354856 h 650569"/>
                <a:gd name="connsiteX3" fmla="*/ 0 w 1069631"/>
                <a:gd name="connsiteY3" fmla="*/ 139999 h 650569"/>
                <a:gd name="connsiteX4" fmla="*/ 728994 w 1069631"/>
                <a:gd name="connsiteY4" fmla="*/ 1936 h 650569"/>
                <a:gd name="connsiteX5" fmla="*/ 1069631 w 1069631"/>
                <a:gd name="connsiteY5" fmla="*/ 627352 h 650569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50243 w 1069631"/>
                <a:gd name="connsiteY2" fmla="*/ 358659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64489 w 1069631"/>
                <a:gd name="connsiteY2" fmla="*/ 378611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2160 h 652160"/>
                <a:gd name="connsiteX1" fmla="*/ 551523 w 1069631"/>
                <a:gd name="connsiteY1" fmla="*/ 266982 h 652160"/>
                <a:gd name="connsiteX2" fmla="*/ 64489 w 1069631"/>
                <a:gd name="connsiteY2" fmla="*/ 376399 h 652160"/>
                <a:gd name="connsiteX3" fmla="*/ 0 w 1069631"/>
                <a:gd name="connsiteY3" fmla="*/ 141590 h 652160"/>
                <a:gd name="connsiteX4" fmla="*/ 728994 w 1069631"/>
                <a:gd name="connsiteY4" fmla="*/ 3527 h 652160"/>
                <a:gd name="connsiteX5" fmla="*/ 1069631 w 1069631"/>
                <a:gd name="connsiteY5" fmla="*/ 628943 h 652160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64489 w 1069631"/>
                <a:gd name="connsiteY2" fmla="*/ 40000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  <a:gd name="connsiteX0" fmla="*/ 734131 w 1071803"/>
                <a:gd name="connsiteY0" fmla="*/ 675767 h 675767"/>
                <a:gd name="connsiteX1" fmla="*/ 551523 w 1071803"/>
                <a:gd name="connsiteY1" fmla="*/ 290589 h 675767"/>
                <a:gd name="connsiteX2" fmla="*/ 64489 w 1071803"/>
                <a:gd name="connsiteY2" fmla="*/ 400006 h 675767"/>
                <a:gd name="connsiteX3" fmla="*/ 0 w 1071803"/>
                <a:gd name="connsiteY3" fmla="*/ 165197 h 675767"/>
                <a:gd name="connsiteX4" fmla="*/ 711469 w 1071803"/>
                <a:gd name="connsiteY4" fmla="*/ 2986 h 675767"/>
                <a:gd name="connsiteX5" fmla="*/ 1071803 w 1071803"/>
                <a:gd name="connsiteY5" fmla="*/ 658655 h 675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71803" h="675767">
                  <a:moveTo>
                    <a:pt x="734131" y="675767"/>
                  </a:moveTo>
                  <a:lnTo>
                    <a:pt x="551523" y="290589"/>
                  </a:lnTo>
                  <a:lnTo>
                    <a:pt x="64489" y="400006"/>
                  </a:lnTo>
                  <a:lnTo>
                    <a:pt x="0" y="165197"/>
                  </a:lnTo>
                  <a:cubicBezTo>
                    <a:pt x="175985" y="115621"/>
                    <a:pt x="646164" y="-21914"/>
                    <a:pt x="711469" y="2986"/>
                  </a:cubicBezTo>
                  <a:cubicBezTo>
                    <a:pt x="776774" y="27886"/>
                    <a:pt x="996242" y="517056"/>
                    <a:pt x="1071803" y="658655"/>
                  </a:cubicBez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D5D412E1-98EE-4641-93B7-95DB73DF1AEE}"/>
                </a:ext>
              </a:extLst>
            </p:cNvPr>
            <p:cNvSpPr/>
            <p:nvPr/>
          </p:nvSpPr>
          <p:spPr>
            <a:xfrm>
              <a:off x="1651894" y="5223467"/>
              <a:ext cx="377117" cy="239121"/>
            </a:xfrm>
            <a:custGeom>
              <a:avLst/>
              <a:gdLst>
                <a:gd name="connsiteX0" fmla="*/ 203228 w 377117"/>
                <a:gd name="connsiteY0" fmla="*/ 0 h 234359"/>
                <a:gd name="connsiteX1" fmla="*/ 377117 w 377117"/>
                <a:gd name="connsiteY1" fmla="*/ 0 h 234359"/>
                <a:gd name="connsiteX2" fmla="*/ 250705 w 377117"/>
                <a:gd name="connsiteY2" fmla="*/ 234359 h 234359"/>
                <a:gd name="connsiteX3" fmla="*/ 0 w 377117"/>
                <a:gd name="connsiteY3" fmla="*/ 67532 h 234359"/>
                <a:gd name="connsiteX4" fmla="*/ 10496 w 377117"/>
                <a:gd name="connsiteY4" fmla="*/ 58872 h 234359"/>
                <a:gd name="connsiteX5" fmla="*/ 203228 w 377117"/>
                <a:gd name="connsiteY5" fmla="*/ 0 h 234359"/>
                <a:gd name="connsiteX0" fmla="*/ 203228 w 377117"/>
                <a:gd name="connsiteY0" fmla="*/ 0 h 239121"/>
                <a:gd name="connsiteX1" fmla="*/ 377117 w 377117"/>
                <a:gd name="connsiteY1" fmla="*/ 0 h 239121"/>
                <a:gd name="connsiteX2" fmla="*/ 188793 w 377117"/>
                <a:gd name="connsiteY2" fmla="*/ 239121 h 239121"/>
                <a:gd name="connsiteX3" fmla="*/ 0 w 377117"/>
                <a:gd name="connsiteY3" fmla="*/ 67532 h 239121"/>
                <a:gd name="connsiteX4" fmla="*/ 10496 w 377117"/>
                <a:gd name="connsiteY4" fmla="*/ 58872 h 239121"/>
                <a:gd name="connsiteX5" fmla="*/ 203228 w 377117"/>
                <a:gd name="connsiteY5" fmla="*/ 0 h 239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117" h="239121">
                  <a:moveTo>
                    <a:pt x="203228" y="0"/>
                  </a:moveTo>
                  <a:lnTo>
                    <a:pt x="377117" y="0"/>
                  </a:lnTo>
                  <a:lnTo>
                    <a:pt x="188793" y="239121"/>
                  </a:lnTo>
                  <a:lnTo>
                    <a:pt x="0" y="67532"/>
                  </a:lnTo>
                  <a:lnTo>
                    <a:pt x="10496" y="58872"/>
                  </a:lnTo>
                  <a:cubicBezTo>
                    <a:pt x="65512" y="21703"/>
                    <a:pt x="131836" y="0"/>
                    <a:pt x="203228" y="0"/>
                  </a:cubicBezTo>
                  <a:close/>
                </a:path>
              </a:pathLst>
            </a:custGeom>
            <a:solidFill>
              <a:srgbClr val="0070C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A2447240-2538-4239-8BA9-70405A3CEB9D}"/>
              </a:ext>
            </a:extLst>
          </p:cNvPr>
          <p:cNvGrpSpPr/>
          <p:nvPr/>
        </p:nvGrpSpPr>
        <p:grpSpPr>
          <a:xfrm>
            <a:off x="6966537" y="3836972"/>
            <a:ext cx="1650315" cy="2613948"/>
            <a:chOff x="6966537" y="3836972"/>
            <a:chExt cx="1650315" cy="2613948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28E9DB0C-ADDE-4397-AE10-BFD193EB20D2}"/>
                </a:ext>
              </a:extLst>
            </p:cNvPr>
            <p:cNvGrpSpPr/>
            <p:nvPr/>
          </p:nvGrpSpPr>
          <p:grpSpPr>
            <a:xfrm>
              <a:off x="7339193" y="3836972"/>
              <a:ext cx="1277659" cy="2613948"/>
              <a:chOff x="7339193" y="3836972"/>
              <a:chExt cx="1277659" cy="2613948"/>
            </a:xfrm>
          </p:grpSpPr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8ADF74FB-6BD3-47F4-8804-51CE5777F2A2}"/>
                  </a:ext>
                </a:extLst>
              </p:cNvPr>
              <p:cNvSpPr/>
              <p:nvPr/>
            </p:nvSpPr>
            <p:spPr>
              <a:xfrm flipH="1">
                <a:off x="8375057" y="5945981"/>
                <a:ext cx="172568" cy="504938"/>
              </a:xfrm>
              <a:custGeom>
                <a:avLst/>
                <a:gdLst>
                  <a:gd name="connsiteX0" fmla="*/ 0 w 172568"/>
                  <a:gd name="connsiteY0" fmla="*/ 0 h 504938"/>
                  <a:gd name="connsiteX1" fmla="*/ 172568 w 172568"/>
                  <a:gd name="connsiteY1" fmla="*/ 0 h 504938"/>
                  <a:gd name="connsiteX2" fmla="*/ 172568 w 172568"/>
                  <a:gd name="connsiteY2" fmla="*/ 504938 h 504938"/>
                  <a:gd name="connsiteX3" fmla="*/ 0 w 172568"/>
                  <a:gd name="connsiteY3" fmla="*/ 504938 h 504938"/>
                  <a:gd name="connsiteX4" fmla="*/ 0 w 172568"/>
                  <a:gd name="connsiteY4" fmla="*/ 0 h 50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2568" h="504938">
                    <a:moveTo>
                      <a:pt x="0" y="0"/>
                    </a:moveTo>
                    <a:lnTo>
                      <a:pt x="172568" y="0"/>
                    </a:lnTo>
                    <a:lnTo>
                      <a:pt x="172568" y="504938"/>
                    </a:lnTo>
                    <a:lnTo>
                      <a:pt x="0" y="5049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D9A9E2E9-B1CB-4EBF-8960-D9BD4E0112B9}"/>
                  </a:ext>
                </a:extLst>
              </p:cNvPr>
              <p:cNvSpPr/>
              <p:nvPr/>
            </p:nvSpPr>
            <p:spPr>
              <a:xfrm flipH="1">
                <a:off x="8392510" y="5348525"/>
                <a:ext cx="172568" cy="597456"/>
              </a:xfrm>
              <a:custGeom>
                <a:avLst/>
                <a:gdLst>
                  <a:gd name="connsiteX0" fmla="*/ 172568 w 172568"/>
                  <a:gd name="connsiteY0" fmla="*/ 0 h 597456"/>
                  <a:gd name="connsiteX1" fmla="*/ 172568 w 172568"/>
                  <a:gd name="connsiteY1" fmla="*/ 597456 h 597456"/>
                  <a:gd name="connsiteX2" fmla="*/ 0 w 172568"/>
                  <a:gd name="connsiteY2" fmla="*/ 597456 h 597456"/>
                  <a:gd name="connsiteX3" fmla="*/ 0 w 172568"/>
                  <a:gd name="connsiteY3" fmla="*/ 357725 h 597456"/>
                  <a:gd name="connsiteX4" fmla="*/ 142749 w 172568"/>
                  <a:gd name="connsiteY4" fmla="*/ 23837 h 597456"/>
                  <a:gd name="connsiteX5" fmla="*/ 172568 w 172568"/>
                  <a:gd name="connsiteY5" fmla="*/ 0 h 597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2568" h="597456">
                    <a:moveTo>
                      <a:pt x="172568" y="0"/>
                    </a:moveTo>
                    <a:lnTo>
                      <a:pt x="172568" y="597456"/>
                    </a:lnTo>
                    <a:lnTo>
                      <a:pt x="0" y="597456"/>
                    </a:lnTo>
                    <a:lnTo>
                      <a:pt x="0" y="357725"/>
                    </a:lnTo>
                    <a:cubicBezTo>
                      <a:pt x="0" y="227334"/>
                      <a:pt x="54552" y="109286"/>
                      <a:pt x="142749" y="23837"/>
                    </a:cubicBezTo>
                    <a:lnTo>
                      <a:pt x="172568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9A12F2B1-B37D-4A15-B1A8-331BC09994AE}"/>
                  </a:ext>
                </a:extLst>
              </p:cNvPr>
              <p:cNvGrpSpPr/>
              <p:nvPr/>
            </p:nvGrpSpPr>
            <p:grpSpPr>
              <a:xfrm>
                <a:off x="7445122" y="4957009"/>
                <a:ext cx="1037886" cy="1493911"/>
                <a:chOff x="7445122" y="4957009"/>
                <a:chExt cx="1037886" cy="1493911"/>
              </a:xfrm>
            </p:grpSpPr>
            <p:sp>
              <p:nvSpPr>
                <p:cNvPr id="198" name="片側の 2 つの角を丸めた四角形 144">
                  <a:extLst>
                    <a:ext uri="{FF2B5EF4-FFF2-40B4-BE49-F238E27FC236}">
                      <a16:creationId xmlns:a16="http://schemas.microsoft.com/office/drawing/2014/main" id="{670F0BB5-131A-4104-8612-E80AF3D70047}"/>
                    </a:ext>
                  </a:extLst>
                </p:cNvPr>
                <p:cNvSpPr/>
                <p:nvPr/>
              </p:nvSpPr>
              <p:spPr>
                <a:xfrm>
                  <a:off x="7445122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E09BB4C3-EEFC-4311-81EF-91A3F2442BBD}"/>
                    </a:ext>
                  </a:extLst>
                </p:cNvPr>
                <p:cNvSpPr/>
                <p:nvPr/>
              </p:nvSpPr>
              <p:spPr>
                <a:xfrm>
                  <a:off x="7732388" y="4957009"/>
                  <a:ext cx="463354" cy="43176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6AAE7A89-980C-4F36-A7F1-5021E50129FB}"/>
                    </a:ext>
                  </a:extLst>
                </p:cNvPr>
                <p:cNvSpPr/>
                <p:nvPr/>
              </p:nvSpPr>
              <p:spPr>
                <a:xfrm>
                  <a:off x="7643940" y="5552031"/>
                  <a:ext cx="652170" cy="646419"/>
                </a:xfrm>
                <a:custGeom>
                  <a:avLst/>
                  <a:gdLst>
                    <a:gd name="connsiteX0" fmla="*/ 326085 w 652170"/>
                    <a:gd name="connsiteY0" fmla="*/ 129632 h 646419"/>
                    <a:gd name="connsiteX1" fmla="*/ 244198 w 652170"/>
                    <a:gd name="connsiteY1" fmla="*/ 367756 h 646419"/>
                    <a:gd name="connsiteX2" fmla="*/ 407973 w 652170"/>
                    <a:gd name="connsiteY2" fmla="*/ 367756 h 646419"/>
                    <a:gd name="connsiteX3" fmla="*/ 208813 w 652170"/>
                    <a:gd name="connsiteY3" fmla="*/ 0 h 646419"/>
                    <a:gd name="connsiteX4" fmla="*/ 443357 w 652170"/>
                    <a:gd name="connsiteY4" fmla="*/ 0 h 646419"/>
                    <a:gd name="connsiteX5" fmla="*/ 652170 w 652170"/>
                    <a:gd name="connsiteY5" fmla="*/ 646419 h 646419"/>
                    <a:gd name="connsiteX6" fmla="*/ 503801 w 652170"/>
                    <a:gd name="connsiteY6" fmla="*/ 646419 h 646419"/>
                    <a:gd name="connsiteX7" fmla="*/ 458743 w 652170"/>
                    <a:gd name="connsiteY7" fmla="*/ 515393 h 646419"/>
                    <a:gd name="connsiteX8" fmla="*/ 193428 w 652170"/>
                    <a:gd name="connsiteY8" fmla="*/ 515393 h 646419"/>
                    <a:gd name="connsiteX9" fmla="*/ 148370 w 652170"/>
                    <a:gd name="connsiteY9" fmla="*/ 646419 h 646419"/>
                    <a:gd name="connsiteX10" fmla="*/ 0 w 652170"/>
                    <a:gd name="connsiteY10" fmla="*/ 646419 h 646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52170" h="646419">
                      <a:moveTo>
                        <a:pt x="326085" y="129632"/>
                      </a:moveTo>
                      <a:lnTo>
                        <a:pt x="244198" y="367756"/>
                      </a:lnTo>
                      <a:lnTo>
                        <a:pt x="407973" y="367756"/>
                      </a:lnTo>
                      <a:close/>
                      <a:moveTo>
                        <a:pt x="208813" y="0"/>
                      </a:moveTo>
                      <a:lnTo>
                        <a:pt x="443357" y="0"/>
                      </a:lnTo>
                      <a:lnTo>
                        <a:pt x="652170" y="646419"/>
                      </a:lnTo>
                      <a:lnTo>
                        <a:pt x="503801" y="646419"/>
                      </a:lnTo>
                      <a:lnTo>
                        <a:pt x="458743" y="515393"/>
                      </a:lnTo>
                      <a:lnTo>
                        <a:pt x="193428" y="515393"/>
                      </a:lnTo>
                      <a:lnTo>
                        <a:pt x="148370" y="646419"/>
                      </a:lnTo>
                      <a:lnTo>
                        <a:pt x="0" y="64641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873671A7-6D0C-4C72-A2EA-4248F0CA286C}"/>
                  </a:ext>
                </a:extLst>
              </p:cNvPr>
              <p:cNvGrpSpPr/>
              <p:nvPr/>
            </p:nvGrpSpPr>
            <p:grpSpPr>
              <a:xfrm>
                <a:off x="7339193" y="3836972"/>
                <a:ext cx="1277659" cy="1304905"/>
                <a:chOff x="5142933" y="2186951"/>
                <a:chExt cx="1277659" cy="1304905"/>
              </a:xfrm>
            </p:grpSpPr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E623BD01-BC35-4E54-92E1-C25B70AB26AA}"/>
                    </a:ext>
                  </a:extLst>
                </p:cNvPr>
                <p:cNvSpPr/>
                <p:nvPr/>
              </p:nvSpPr>
              <p:spPr>
                <a:xfrm>
                  <a:off x="5189967" y="2186951"/>
                  <a:ext cx="1184640" cy="746442"/>
                </a:xfrm>
                <a:custGeom>
                  <a:avLst/>
                  <a:gdLst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09039 w 1184640"/>
                    <a:gd name="connsiteY9" fmla="*/ 378289 h 746442"/>
                    <a:gd name="connsiteX10" fmla="*/ 1164457 w 1184640"/>
                    <a:gd name="connsiteY10" fmla="*/ 439016 h 746442"/>
                    <a:gd name="connsiteX11" fmla="*/ 1146825 w 1184640"/>
                    <a:gd name="connsiteY11" fmla="*/ 519315 h 746442"/>
                    <a:gd name="connsiteX12" fmla="*/ 1184640 w 1184640"/>
                    <a:gd name="connsiteY12" fmla="*/ 592319 h 746442"/>
                    <a:gd name="connsiteX13" fmla="*/ 1146825 w 1184640"/>
                    <a:gd name="connsiteY13" fmla="*/ 665323 h 746442"/>
                    <a:gd name="connsiteX14" fmla="*/ 1164457 w 1184640"/>
                    <a:gd name="connsiteY14" fmla="*/ 745622 h 746442"/>
                    <a:gd name="connsiteX15" fmla="*/ 1163709 w 1184640"/>
                    <a:gd name="connsiteY15" fmla="*/ 746442 h 746442"/>
                    <a:gd name="connsiteX16" fmla="*/ 20932 w 1184640"/>
                    <a:gd name="connsiteY16" fmla="*/ 746442 h 746442"/>
                    <a:gd name="connsiteX17" fmla="*/ 20183 w 1184640"/>
                    <a:gd name="connsiteY17" fmla="*/ 745622 h 746442"/>
                    <a:gd name="connsiteX18" fmla="*/ 37815 w 1184640"/>
                    <a:gd name="connsiteY18" fmla="*/ 665323 h 746442"/>
                    <a:gd name="connsiteX19" fmla="*/ 0 w 1184640"/>
                    <a:gd name="connsiteY19" fmla="*/ 592319 h 746442"/>
                    <a:gd name="connsiteX20" fmla="*/ 37815 w 1184640"/>
                    <a:gd name="connsiteY20" fmla="*/ 519315 h 746442"/>
                    <a:gd name="connsiteX21" fmla="*/ 20183 w 1184640"/>
                    <a:gd name="connsiteY21" fmla="*/ 439016 h 746442"/>
                    <a:gd name="connsiteX22" fmla="*/ 75601 w 1184640"/>
                    <a:gd name="connsiteY22" fmla="*/ 378289 h 746442"/>
                    <a:gd name="connsiteX23" fmla="*/ 79356 w 1184640"/>
                    <a:gd name="connsiteY23" fmla="*/ 296160 h 746442"/>
                    <a:gd name="connsiteX24" fmla="*/ 148606 w 1184640"/>
                    <a:gd name="connsiteY24" fmla="*/ 251845 h 746442"/>
                    <a:gd name="connsiteX25" fmla="*/ 173487 w 1184640"/>
                    <a:gd name="connsiteY25" fmla="*/ 173486 h 746442"/>
                    <a:gd name="connsiteX26" fmla="*/ 251845 w 1184640"/>
                    <a:gd name="connsiteY26" fmla="*/ 148605 h 746442"/>
                    <a:gd name="connsiteX27" fmla="*/ 296160 w 1184640"/>
                    <a:gd name="connsiteY27" fmla="*/ 79356 h 746442"/>
                    <a:gd name="connsiteX28" fmla="*/ 378290 w 1184640"/>
                    <a:gd name="connsiteY28" fmla="*/ 75601 h 746442"/>
                    <a:gd name="connsiteX29" fmla="*/ 439016 w 1184640"/>
                    <a:gd name="connsiteY29" fmla="*/ 20183 h 746442"/>
                    <a:gd name="connsiteX30" fmla="*/ 519316 w 1184640"/>
                    <a:gd name="connsiteY30" fmla="*/ 37815 h 746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184640" h="746442">
                      <a:moveTo>
                        <a:pt x="592320" y="0"/>
                      </a:moveTo>
                      <a:lnTo>
                        <a:pt x="665324" y="37815"/>
                      </a:lnTo>
                      <a:lnTo>
                        <a:pt x="745624" y="20183"/>
                      </a:lnTo>
                      <a:lnTo>
                        <a:pt x="806350" y="75601"/>
                      </a:lnTo>
                      <a:lnTo>
                        <a:pt x="888480" y="79356"/>
                      </a:lnTo>
                      <a:lnTo>
                        <a:pt x="932795" y="148605"/>
                      </a:lnTo>
                      <a:lnTo>
                        <a:pt x="1011153" y="173486"/>
                      </a:lnTo>
                      <a:lnTo>
                        <a:pt x="1036034" y="251845"/>
                      </a:lnTo>
                      <a:lnTo>
                        <a:pt x="1105284" y="296160"/>
                      </a:lnTo>
                      <a:lnTo>
                        <a:pt x="1109039" y="378289"/>
                      </a:lnTo>
                      <a:lnTo>
                        <a:pt x="1164457" y="439016"/>
                      </a:lnTo>
                      <a:lnTo>
                        <a:pt x="1146825" y="519315"/>
                      </a:lnTo>
                      <a:lnTo>
                        <a:pt x="1184640" y="592319"/>
                      </a:lnTo>
                      <a:lnTo>
                        <a:pt x="1146825" y="665323"/>
                      </a:lnTo>
                      <a:lnTo>
                        <a:pt x="1164457" y="745622"/>
                      </a:lnTo>
                      <a:lnTo>
                        <a:pt x="1163709" y="746442"/>
                      </a:lnTo>
                      <a:lnTo>
                        <a:pt x="20932" y="746442"/>
                      </a:lnTo>
                      <a:lnTo>
                        <a:pt x="20183" y="745622"/>
                      </a:lnTo>
                      <a:lnTo>
                        <a:pt x="37815" y="665323"/>
                      </a:lnTo>
                      <a:lnTo>
                        <a:pt x="0" y="592319"/>
                      </a:lnTo>
                      <a:lnTo>
                        <a:pt x="37815" y="519315"/>
                      </a:lnTo>
                      <a:lnTo>
                        <a:pt x="20183" y="439016"/>
                      </a:lnTo>
                      <a:lnTo>
                        <a:pt x="75601" y="378289"/>
                      </a:lnTo>
                      <a:lnTo>
                        <a:pt x="79356" y="296160"/>
                      </a:lnTo>
                      <a:lnTo>
                        <a:pt x="148606" y="251845"/>
                      </a:lnTo>
                      <a:lnTo>
                        <a:pt x="173487" y="173486"/>
                      </a:lnTo>
                      <a:lnTo>
                        <a:pt x="251845" y="148605"/>
                      </a:lnTo>
                      <a:lnTo>
                        <a:pt x="296160" y="79356"/>
                      </a:lnTo>
                      <a:lnTo>
                        <a:pt x="378290" y="75601"/>
                      </a:lnTo>
                      <a:lnTo>
                        <a:pt x="439016" y="20183"/>
                      </a:lnTo>
                      <a:lnTo>
                        <a:pt x="519316" y="37815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191A2E8F-7161-4B4D-9645-CCA1893C51D0}"/>
                    </a:ext>
                  </a:extLst>
                </p:cNvPr>
                <p:cNvGrpSpPr/>
                <p:nvPr/>
              </p:nvGrpSpPr>
              <p:grpSpPr>
                <a:xfrm>
                  <a:off x="5142933" y="2331750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89" name="グループ化 188">
                    <a:extLst>
                      <a:ext uri="{FF2B5EF4-FFF2-40B4-BE49-F238E27FC236}">
                        <a16:creationId xmlns:a16="http://schemas.microsoft.com/office/drawing/2014/main" id="{9F8D94B8-0886-4461-B7F1-CF0B349D604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94" name="円/楕円 514">
                      <a:extLst>
                        <a:ext uri="{FF2B5EF4-FFF2-40B4-BE49-F238E27FC236}">
                          <a16:creationId xmlns:a16="http://schemas.microsoft.com/office/drawing/2014/main" id="{325DB522-57C8-40B2-ADBD-C75E3268FC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5" name="円/楕円 515">
                      <a:extLst>
                        <a:ext uri="{FF2B5EF4-FFF2-40B4-BE49-F238E27FC236}">
                          <a16:creationId xmlns:a16="http://schemas.microsoft.com/office/drawing/2014/main" id="{94B1343A-DAD7-4692-892C-8AF6B66EDE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5EAA731B-B743-4AE0-990D-EDE0530F7B5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92" name="円/楕円 512">
                      <a:extLst>
                        <a:ext uri="{FF2B5EF4-FFF2-40B4-BE49-F238E27FC236}">
                          <a16:creationId xmlns:a16="http://schemas.microsoft.com/office/drawing/2014/main" id="{FEFD8B16-1260-41F0-8E28-009789C4D5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3" name="円/楕円 513">
                      <a:extLst>
                        <a:ext uri="{FF2B5EF4-FFF2-40B4-BE49-F238E27FC236}">
                          <a16:creationId xmlns:a16="http://schemas.microsoft.com/office/drawing/2014/main" id="{9C97F7D6-C933-4FC8-B822-853D1E44DB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1" name="円/楕円 511">
                    <a:extLst>
                      <a:ext uri="{FF2B5EF4-FFF2-40B4-BE49-F238E27FC236}">
                        <a16:creationId xmlns:a16="http://schemas.microsoft.com/office/drawing/2014/main" id="{3C016A83-27B4-4982-80F2-68B036FA559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adFill>
                    <a:gsLst>
                      <a:gs pos="50000">
                        <a:schemeClr val="accent2">
                          <a:lumMod val="60000"/>
                          <a:lumOff val="40000"/>
                        </a:schemeClr>
                      </a:gs>
                      <a:gs pos="0">
                        <a:schemeClr val="accent2">
                          <a:lumMod val="75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3" name="円/楕円 505">
                  <a:extLst>
                    <a:ext uri="{FF2B5EF4-FFF2-40B4-BE49-F238E27FC236}">
                      <a16:creationId xmlns:a16="http://schemas.microsoft.com/office/drawing/2014/main" id="{C9902A19-F40A-4549-905B-924698D969A2}"/>
                    </a:ext>
                  </a:extLst>
                </p:cNvPr>
                <p:cNvSpPr/>
                <p:nvPr/>
              </p:nvSpPr>
              <p:spPr>
                <a:xfrm>
                  <a:off x="5666768" y="3028284"/>
                  <a:ext cx="226008" cy="14041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4" name="円/楕円 507">
                  <a:extLst>
                    <a:ext uri="{FF2B5EF4-FFF2-40B4-BE49-F238E27FC236}">
                      <a16:creationId xmlns:a16="http://schemas.microsoft.com/office/drawing/2014/main" id="{FFA9EDE4-58D5-40A9-A77D-BAD0B44BC313}"/>
                    </a:ext>
                  </a:extLst>
                </p:cNvPr>
                <p:cNvSpPr/>
                <p:nvPr/>
              </p:nvSpPr>
              <p:spPr>
                <a:xfrm>
                  <a:off x="5413998" y="2860067"/>
                  <a:ext cx="157380" cy="6713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5" name="円/楕円 508">
                  <a:extLst>
                    <a:ext uri="{FF2B5EF4-FFF2-40B4-BE49-F238E27FC236}">
                      <a16:creationId xmlns:a16="http://schemas.microsoft.com/office/drawing/2014/main" id="{F52C9C6E-BD0C-4096-8417-EC158FA7D252}"/>
                    </a:ext>
                  </a:extLst>
                </p:cNvPr>
                <p:cNvSpPr/>
                <p:nvPr/>
              </p:nvSpPr>
              <p:spPr>
                <a:xfrm>
                  <a:off x="6001939" y="2860067"/>
                  <a:ext cx="157380" cy="6713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6" name="月 185">
                  <a:extLst>
                    <a:ext uri="{FF2B5EF4-FFF2-40B4-BE49-F238E27FC236}">
                      <a16:creationId xmlns:a16="http://schemas.microsoft.com/office/drawing/2014/main" id="{C95529B9-9112-429E-B12C-83BE770C903F}"/>
                    </a:ext>
                  </a:extLst>
                </p:cNvPr>
                <p:cNvSpPr/>
                <p:nvPr/>
              </p:nvSpPr>
              <p:spPr>
                <a:xfrm rot="15300000">
                  <a:off x="5455087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7" name="月 186">
                  <a:extLst>
                    <a:ext uri="{FF2B5EF4-FFF2-40B4-BE49-F238E27FC236}">
                      <a16:creationId xmlns:a16="http://schemas.microsoft.com/office/drawing/2014/main" id="{AD5A0892-02CC-4E16-8D26-22C79FCF8770}"/>
                    </a:ext>
                  </a:extLst>
                </p:cNvPr>
                <p:cNvSpPr/>
                <p:nvPr/>
              </p:nvSpPr>
              <p:spPr>
                <a:xfrm rot="17100000">
                  <a:off x="6057651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8" name="円/楕円 638">
                  <a:extLst>
                    <a:ext uri="{FF2B5EF4-FFF2-40B4-BE49-F238E27FC236}">
                      <a16:creationId xmlns:a16="http://schemas.microsoft.com/office/drawing/2014/main" id="{7F9BF76F-0DE1-4C00-B5ED-DDCB65E1BB1F}"/>
                    </a:ext>
                  </a:extLst>
                </p:cNvPr>
                <p:cNvSpPr/>
                <p:nvPr/>
              </p:nvSpPr>
              <p:spPr>
                <a:xfrm rot="10800000">
                  <a:off x="5597712" y="3299817"/>
                  <a:ext cx="345141" cy="45719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AD824631-DBB1-454C-8493-CE2B4060DE25}"/>
                </a:ext>
              </a:extLst>
            </p:cNvPr>
            <p:cNvGrpSpPr/>
            <p:nvPr/>
          </p:nvGrpSpPr>
          <p:grpSpPr>
            <a:xfrm>
              <a:off x="6966537" y="3951596"/>
              <a:ext cx="1378370" cy="1116899"/>
              <a:chOff x="898365" y="3843620"/>
              <a:chExt cx="1378370" cy="1116899"/>
            </a:xfrm>
          </p:grpSpPr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572ACD03-FDD3-43B1-A3B8-B15225B702B1}"/>
                  </a:ext>
                </a:extLst>
              </p:cNvPr>
              <p:cNvSpPr/>
              <p:nvPr/>
            </p:nvSpPr>
            <p:spPr>
              <a:xfrm rot="15300000">
                <a:off x="1608995" y="3744170"/>
                <a:ext cx="487355" cy="686256"/>
              </a:xfrm>
              <a:custGeom>
                <a:avLst/>
                <a:gdLst>
                  <a:gd name="connsiteX0" fmla="*/ 1813954 w 1814162"/>
                  <a:gd name="connsiteY0" fmla="*/ 1225966 h 2554560"/>
                  <a:gd name="connsiteX1" fmla="*/ 1733574 w 1814162"/>
                  <a:gd name="connsiteY1" fmla="*/ 1395664 h 2554560"/>
                  <a:gd name="connsiteX2" fmla="*/ 1733575 w 1814162"/>
                  <a:gd name="connsiteY2" fmla="*/ 1395662 h 2554560"/>
                  <a:gd name="connsiteX3" fmla="*/ 1453810 w 1814162"/>
                  <a:gd name="connsiteY3" fmla="*/ 1354627 h 2554560"/>
                  <a:gd name="connsiteX4" fmla="*/ 1241847 w 1814162"/>
                  <a:gd name="connsiteY4" fmla="*/ 1069794 h 2554560"/>
                  <a:gd name="connsiteX5" fmla="*/ 1241847 w 1814162"/>
                  <a:gd name="connsiteY5" fmla="*/ 1194763 h 2554560"/>
                  <a:gd name="connsiteX6" fmla="*/ 1241845 w 1814162"/>
                  <a:gd name="connsiteY6" fmla="*/ 1194763 h 2554560"/>
                  <a:gd name="connsiteX7" fmla="*/ 1241845 w 1814162"/>
                  <a:gd name="connsiteY7" fmla="*/ 2192612 h 2554560"/>
                  <a:gd name="connsiteX8" fmla="*/ 1099330 w 1814162"/>
                  <a:gd name="connsiteY8" fmla="*/ 2335127 h 2554560"/>
                  <a:gd name="connsiteX9" fmla="*/ 956815 w 1814162"/>
                  <a:gd name="connsiteY9" fmla="*/ 2192612 h 2554560"/>
                  <a:gd name="connsiteX10" fmla="*/ 956815 w 1814162"/>
                  <a:gd name="connsiteY10" fmla="*/ 1194763 h 2554560"/>
                  <a:gd name="connsiteX11" fmla="*/ 910683 w 1814162"/>
                  <a:gd name="connsiteY11" fmla="*/ 1194763 h 2554560"/>
                  <a:gd name="connsiteX12" fmla="*/ 910683 w 1814162"/>
                  <a:gd name="connsiteY12" fmla="*/ 2412045 h 2554560"/>
                  <a:gd name="connsiteX13" fmla="*/ 768168 w 1814162"/>
                  <a:gd name="connsiteY13" fmla="*/ 2554560 h 2554560"/>
                  <a:gd name="connsiteX14" fmla="*/ 625653 w 1814162"/>
                  <a:gd name="connsiteY14" fmla="*/ 2412045 h 2554560"/>
                  <a:gd name="connsiteX15" fmla="*/ 625653 w 1814162"/>
                  <a:gd name="connsiteY15" fmla="*/ 1194763 h 2554560"/>
                  <a:gd name="connsiteX16" fmla="*/ 570360 w 1814162"/>
                  <a:gd name="connsiteY16" fmla="*/ 1194763 h 2554560"/>
                  <a:gd name="connsiteX17" fmla="*/ 570360 w 1814162"/>
                  <a:gd name="connsiteY17" fmla="*/ 2192609 h 2554560"/>
                  <a:gd name="connsiteX18" fmla="*/ 427845 w 1814162"/>
                  <a:gd name="connsiteY18" fmla="*/ 2335124 h 2554560"/>
                  <a:gd name="connsiteX19" fmla="*/ 285330 w 1814162"/>
                  <a:gd name="connsiteY19" fmla="*/ 2192609 h 2554560"/>
                  <a:gd name="connsiteX20" fmla="*/ 285330 w 1814162"/>
                  <a:gd name="connsiteY20" fmla="*/ 1194763 h 2554560"/>
                  <a:gd name="connsiteX21" fmla="*/ 237226 w 1814162"/>
                  <a:gd name="connsiteY21" fmla="*/ 1194763 h 2554560"/>
                  <a:gd name="connsiteX22" fmla="*/ 237226 w 1814162"/>
                  <a:gd name="connsiteY22" fmla="*/ 1992999 h 2554560"/>
                  <a:gd name="connsiteX23" fmla="*/ 118613 w 1814162"/>
                  <a:gd name="connsiteY23" fmla="*/ 2111612 h 2554560"/>
                  <a:gd name="connsiteX24" fmla="*/ 0 w 1814162"/>
                  <a:gd name="connsiteY24" fmla="*/ 1992999 h 2554560"/>
                  <a:gd name="connsiteX25" fmla="*/ 0 w 1814162"/>
                  <a:gd name="connsiteY25" fmla="*/ 916851 h 2554560"/>
                  <a:gd name="connsiteX26" fmla="*/ 1 w 1814162"/>
                  <a:gd name="connsiteY26" fmla="*/ 916851 h 2554560"/>
                  <a:gd name="connsiteX27" fmla="*/ 1 w 1814162"/>
                  <a:gd name="connsiteY27" fmla="*/ 597382 h 2554560"/>
                  <a:gd name="connsiteX28" fmla="*/ 597383 w 1814162"/>
                  <a:gd name="connsiteY28" fmla="*/ 0 h 2554560"/>
                  <a:gd name="connsiteX29" fmla="*/ 644466 w 1814162"/>
                  <a:gd name="connsiteY29" fmla="*/ 0 h 2554560"/>
                  <a:gd name="connsiteX30" fmla="*/ 1139825 w 1814162"/>
                  <a:gd name="connsiteY30" fmla="*/ 263380 h 2554560"/>
                  <a:gd name="connsiteX31" fmla="*/ 1142194 w 1814162"/>
                  <a:gd name="connsiteY31" fmla="*/ 267745 h 2554560"/>
                  <a:gd name="connsiteX32" fmla="*/ 1142996 w 1814162"/>
                  <a:gd name="connsiteY32" fmla="*/ 267147 h 2554560"/>
                  <a:gd name="connsiteX33" fmla="*/ 1774610 w 1814162"/>
                  <a:gd name="connsiteY33" fmla="*/ 1115899 h 2554560"/>
                  <a:gd name="connsiteX34" fmla="*/ 1813954 w 1814162"/>
                  <a:gd name="connsiteY34" fmla="*/ 1225966 h 2554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814162" h="2554560">
                    <a:moveTo>
                      <a:pt x="1813954" y="1225966"/>
                    </a:moveTo>
                    <a:cubicBezTo>
                      <a:pt x="1816880" y="1290083"/>
                      <a:pt x="1788941" y="1354461"/>
                      <a:pt x="1733574" y="1395664"/>
                    </a:cubicBezTo>
                    <a:lnTo>
                      <a:pt x="1733575" y="1395662"/>
                    </a:lnTo>
                    <a:cubicBezTo>
                      <a:pt x="1644988" y="1461585"/>
                      <a:pt x="1519734" y="1443213"/>
                      <a:pt x="1453810" y="1354627"/>
                    </a:cubicBezTo>
                    <a:lnTo>
                      <a:pt x="1241847" y="1069794"/>
                    </a:lnTo>
                    <a:lnTo>
                      <a:pt x="1241847" y="1194763"/>
                    </a:lnTo>
                    <a:lnTo>
                      <a:pt x="1241845" y="1194763"/>
                    </a:lnTo>
                    <a:lnTo>
                      <a:pt x="1241845" y="2192612"/>
                    </a:lnTo>
                    <a:cubicBezTo>
                      <a:pt x="1241845" y="2271321"/>
                      <a:pt x="1178039" y="2335127"/>
                      <a:pt x="1099330" y="2335127"/>
                    </a:cubicBezTo>
                    <a:cubicBezTo>
                      <a:pt x="1020621" y="2335127"/>
                      <a:pt x="956815" y="2271321"/>
                      <a:pt x="956815" y="2192612"/>
                    </a:cubicBezTo>
                    <a:lnTo>
                      <a:pt x="956815" y="1194763"/>
                    </a:lnTo>
                    <a:lnTo>
                      <a:pt x="910683" y="1194763"/>
                    </a:lnTo>
                    <a:lnTo>
                      <a:pt x="910683" y="2412045"/>
                    </a:lnTo>
                    <a:cubicBezTo>
                      <a:pt x="910683" y="2490754"/>
                      <a:pt x="846877" y="2554560"/>
                      <a:pt x="768168" y="2554560"/>
                    </a:cubicBezTo>
                    <a:cubicBezTo>
                      <a:pt x="689459" y="2554560"/>
                      <a:pt x="625653" y="2490754"/>
                      <a:pt x="625653" y="2412045"/>
                    </a:cubicBezTo>
                    <a:lnTo>
                      <a:pt x="625653" y="1194763"/>
                    </a:lnTo>
                    <a:lnTo>
                      <a:pt x="570360" y="1194763"/>
                    </a:lnTo>
                    <a:lnTo>
                      <a:pt x="570360" y="2192609"/>
                    </a:lnTo>
                    <a:cubicBezTo>
                      <a:pt x="570360" y="2271318"/>
                      <a:pt x="506554" y="2335124"/>
                      <a:pt x="427845" y="2335124"/>
                    </a:cubicBezTo>
                    <a:cubicBezTo>
                      <a:pt x="349136" y="2335124"/>
                      <a:pt x="285330" y="2271318"/>
                      <a:pt x="285330" y="2192609"/>
                    </a:cubicBezTo>
                    <a:lnTo>
                      <a:pt x="285330" y="1194763"/>
                    </a:lnTo>
                    <a:lnTo>
                      <a:pt x="237226" y="1194763"/>
                    </a:lnTo>
                    <a:lnTo>
                      <a:pt x="237226" y="1992999"/>
                    </a:lnTo>
                    <a:cubicBezTo>
                      <a:pt x="237226" y="2058507"/>
                      <a:pt x="184121" y="2111612"/>
                      <a:pt x="118613" y="2111612"/>
                    </a:cubicBezTo>
                    <a:cubicBezTo>
                      <a:pt x="53105" y="2111612"/>
                      <a:pt x="0" y="2058507"/>
                      <a:pt x="0" y="1992999"/>
                    </a:cubicBezTo>
                    <a:lnTo>
                      <a:pt x="0" y="916851"/>
                    </a:lnTo>
                    <a:lnTo>
                      <a:pt x="1" y="916851"/>
                    </a:lnTo>
                    <a:lnTo>
                      <a:pt x="1" y="597382"/>
                    </a:lnTo>
                    <a:cubicBezTo>
                      <a:pt x="1" y="267457"/>
                      <a:pt x="267458" y="0"/>
                      <a:pt x="597383" y="0"/>
                    </a:cubicBezTo>
                    <a:lnTo>
                      <a:pt x="644466" y="0"/>
                    </a:lnTo>
                    <a:cubicBezTo>
                      <a:pt x="850669" y="0"/>
                      <a:pt x="1032471" y="104475"/>
                      <a:pt x="1139825" y="263380"/>
                    </a:cubicBezTo>
                    <a:lnTo>
                      <a:pt x="1142194" y="267745"/>
                    </a:lnTo>
                    <a:lnTo>
                      <a:pt x="1142996" y="267147"/>
                    </a:lnTo>
                    <a:lnTo>
                      <a:pt x="1774610" y="1115899"/>
                    </a:lnTo>
                    <a:cubicBezTo>
                      <a:pt x="1799331" y="1149119"/>
                      <a:pt x="1812198" y="1187495"/>
                      <a:pt x="1813954" y="1225966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70CD36D9-B324-40E0-A895-09BAA7A09B0E}"/>
                  </a:ext>
                </a:extLst>
              </p:cNvPr>
              <p:cNvSpPr/>
              <p:nvPr/>
            </p:nvSpPr>
            <p:spPr>
              <a:xfrm rot="15300000">
                <a:off x="1050614" y="3734399"/>
                <a:ext cx="1073871" cy="1378370"/>
              </a:xfrm>
              <a:custGeom>
                <a:avLst/>
                <a:gdLst>
                  <a:gd name="connsiteX0" fmla="*/ 798996 w 803698"/>
                  <a:gd name="connsiteY0" fmla="*/ 885421 h 1198760"/>
                  <a:gd name="connsiteX1" fmla="*/ 783255 w 803698"/>
                  <a:gd name="connsiteY1" fmla="*/ 904766 h 1198760"/>
                  <a:gd name="connsiteX2" fmla="*/ 783255 w 803698"/>
                  <a:gd name="connsiteY2" fmla="*/ 904766 h 1198760"/>
                  <a:gd name="connsiteX3" fmla="*/ 712283 w 803698"/>
                  <a:gd name="connsiteY3" fmla="*/ 894356 h 1198760"/>
                  <a:gd name="connsiteX4" fmla="*/ 658512 w 803698"/>
                  <a:gd name="connsiteY4" fmla="*/ 822098 h 1198760"/>
                  <a:gd name="connsiteX5" fmla="*/ 658512 w 803698"/>
                  <a:gd name="connsiteY5" fmla="*/ 853801 h 1198760"/>
                  <a:gd name="connsiteX6" fmla="*/ 658511 w 803698"/>
                  <a:gd name="connsiteY6" fmla="*/ 853801 h 1198760"/>
                  <a:gd name="connsiteX7" fmla="*/ 658511 w 803698"/>
                  <a:gd name="connsiteY7" fmla="*/ 1106939 h 1198760"/>
                  <a:gd name="connsiteX8" fmla="*/ 622357 w 803698"/>
                  <a:gd name="connsiteY8" fmla="*/ 1143093 h 1198760"/>
                  <a:gd name="connsiteX9" fmla="*/ 586204 w 803698"/>
                  <a:gd name="connsiteY9" fmla="*/ 1106939 h 1198760"/>
                  <a:gd name="connsiteX10" fmla="*/ 586204 w 803698"/>
                  <a:gd name="connsiteY10" fmla="*/ 853801 h 1198760"/>
                  <a:gd name="connsiteX11" fmla="*/ 574501 w 803698"/>
                  <a:gd name="connsiteY11" fmla="*/ 853801 h 1198760"/>
                  <a:gd name="connsiteX12" fmla="*/ 574501 w 803698"/>
                  <a:gd name="connsiteY12" fmla="*/ 1162606 h 1198760"/>
                  <a:gd name="connsiteX13" fmla="*/ 538347 w 803698"/>
                  <a:gd name="connsiteY13" fmla="*/ 1198760 h 1198760"/>
                  <a:gd name="connsiteX14" fmla="*/ 502193 w 803698"/>
                  <a:gd name="connsiteY14" fmla="*/ 1162606 h 1198760"/>
                  <a:gd name="connsiteX15" fmla="*/ 502193 w 803698"/>
                  <a:gd name="connsiteY15" fmla="*/ 853801 h 1198760"/>
                  <a:gd name="connsiteX16" fmla="*/ 488166 w 803698"/>
                  <a:gd name="connsiteY16" fmla="*/ 853801 h 1198760"/>
                  <a:gd name="connsiteX17" fmla="*/ 488166 w 803698"/>
                  <a:gd name="connsiteY17" fmla="*/ 1106939 h 1198760"/>
                  <a:gd name="connsiteX18" fmla="*/ 452012 w 803698"/>
                  <a:gd name="connsiteY18" fmla="*/ 1143093 h 1198760"/>
                  <a:gd name="connsiteX19" fmla="*/ 415859 w 803698"/>
                  <a:gd name="connsiteY19" fmla="*/ 1106939 h 1198760"/>
                  <a:gd name="connsiteX20" fmla="*/ 415859 w 803698"/>
                  <a:gd name="connsiteY20" fmla="*/ 853801 h 1198760"/>
                  <a:gd name="connsiteX21" fmla="*/ 403655 w 803698"/>
                  <a:gd name="connsiteY21" fmla="*/ 853801 h 1198760"/>
                  <a:gd name="connsiteX22" fmla="*/ 403655 w 803698"/>
                  <a:gd name="connsiteY22" fmla="*/ 1056301 h 1198760"/>
                  <a:gd name="connsiteX23" fmla="*/ 373565 w 803698"/>
                  <a:gd name="connsiteY23" fmla="*/ 1086391 h 1198760"/>
                  <a:gd name="connsiteX24" fmla="*/ 343475 w 803698"/>
                  <a:gd name="connsiteY24" fmla="*/ 1056301 h 1198760"/>
                  <a:gd name="connsiteX25" fmla="*/ 343475 w 803698"/>
                  <a:gd name="connsiteY25" fmla="*/ 783299 h 1198760"/>
                  <a:gd name="connsiteX26" fmla="*/ 343475 w 803698"/>
                  <a:gd name="connsiteY26" fmla="*/ 783299 h 1198760"/>
                  <a:gd name="connsiteX27" fmla="*/ 343475 w 803698"/>
                  <a:gd name="connsiteY27" fmla="*/ 702254 h 1198760"/>
                  <a:gd name="connsiteX28" fmla="*/ 355384 w 803698"/>
                  <a:gd name="connsiteY28" fmla="*/ 643266 h 1198760"/>
                  <a:gd name="connsiteX29" fmla="*/ 372590 w 803698"/>
                  <a:gd name="connsiteY29" fmla="*/ 617747 h 1198760"/>
                  <a:gd name="connsiteX30" fmla="*/ 0 w 803698"/>
                  <a:gd name="connsiteY30" fmla="*/ 123014 h 1198760"/>
                  <a:gd name="connsiteX31" fmla="*/ 171847 w 803698"/>
                  <a:gd name="connsiteY31" fmla="*/ 0 h 1198760"/>
                  <a:gd name="connsiteX32" fmla="*/ 551166 w 803698"/>
                  <a:gd name="connsiteY32" fmla="*/ 557968 h 1198760"/>
                  <a:gd name="connsiteX33" fmla="*/ 579202 w 803698"/>
                  <a:gd name="connsiteY33" fmla="*/ 568999 h 1198760"/>
                  <a:gd name="connsiteX34" fmla="*/ 632630 w 803698"/>
                  <a:gd name="connsiteY34" fmla="*/ 617523 h 1198760"/>
                  <a:gd name="connsiteX35" fmla="*/ 633231 w 803698"/>
                  <a:gd name="connsiteY35" fmla="*/ 618631 h 1198760"/>
                  <a:gd name="connsiteX36" fmla="*/ 633435 w 803698"/>
                  <a:gd name="connsiteY36" fmla="*/ 618479 h 1198760"/>
                  <a:gd name="connsiteX37" fmla="*/ 793665 w 803698"/>
                  <a:gd name="connsiteY37" fmla="*/ 833794 h 1198760"/>
                  <a:gd name="connsiteX38" fmla="*/ 803646 w 803698"/>
                  <a:gd name="connsiteY38" fmla="*/ 861716 h 1198760"/>
                  <a:gd name="connsiteX39" fmla="*/ 798996 w 803698"/>
                  <a:gd name="connsiteY39" fmla="*/ 885421 h 1198760"/>
                  <a:gd name="connsiteX0" fmla="*/ 811081 w 815783"/>
                  <a:gd name="connsiteY0" fmla="*/ 969762 h 1283101"/>
                  <a:gd name="connsiteX1" fmla="*/ 795340 w 815783"/>
                  <a:gd name="connsiteY1" fmla="*/ 989107 h 1283101"/>
                  <a:gd name="connsiteX2" fmla="*/ 795340 w 815783"/>
                  <a:gd name="connsiteY2" fmla="*/ 989107 h 1283101"/>
                  <a:gd name="connsiteX3" fmla="*/ 724368 w 815783"/>
                  <a:gd name="connsiteY3" fmla="*/ 978697 h 1283101"/>
                  <a:gd name="connsiteX4" fmla="*/ 670597 w 815783"/>
                  <a:gd name="connsiteY4" fmla="*/ 906439 h 1283101"/>
                  <a:gd name="connsiteX5" fmla="*/ 670597 w 815783"/>
                  <a:gd name="connsiteY5" fmla="*/ 938142 h 1283101"/>
                  <a:gd name="connsiteX6" fmla="*/ 670596 w 815783"/>
                  <a:gd name="connsiteY6" fmla="*/ 938142 h 1283101"/>
                  <a:gd name="connsiteX7" fmla="*/ 670596 w 815783"/>
                  <a:gd name="connsiteY7" fmla="*/ 1191280 h 1283101"/>
                  <a:gd name="connsiteX8" fmla="*/ 634442 w 815783"/>
                  <a:gd name="connsiteY8" fmla="*/ 1227434 h 1283101"/>
                  <a:gd name="connsiteX9" fmla="*/ 598289 w 815783"/>
                  <a:gd name="connsiteY9" fmla="*/ 1191280 h 1283101"/>
                  <a:gd name="connsiteX10" fmla="*/ 598289 w 815783"/>
                  <a:gd name="connsiteY10" fmla="*/ 938142 h 1283101"/>
                  <a:gd name="connsiteX11" fmla="*/ 586586 w 815783"/>
                  <a:gd name="connsiteY11" fmla="*/ 938142 h 1283101"/>
                  <a:gd name="connsiteX12" fmla="*/ 586586 w 815783"/>
                  <a:gd name="connsiteY12" fmla="*/ 1246947 h 1283101"/>
                  <a:gd name="connsiteX13" fmla="*/ 550432 w 815783"/>
                  <a:gd name="connsiteY13" fmla="*/ 1283101 h 1283101"/>
                  <a:gd name="connsiteX14" fmla="*/ 514278 w 815783"/>
                  <a:gd name="connsiteY14" fmla="*/ 1246947 h 1283101"/>
                  <a:gd name="connsiteX15" fmla="*/ 514278 w 815783"/>
                  <a:gd name="connsiteY15" fmla="*/ 938142 h 1283101"/>
                  <a:gd name="connsiteX16" fmla="*/ 500251 w 815783"/>
                  <a:gd name="connsiteY16" fmla="*/ 938142 h 1283101"/>
                  <a:gd name="connsiteX17" fmla="*/ 500251 w 815783"/>
                  <a:gd name="connsiteY17" fmla="*/ 1191280 h 1283101"/>
                  <a:gd name="connsiteX18" fmla="*/ 464097 w 815783"/>
                  <a:gd name="connsiteY18" fmla="*/ 1227434 h 1283101"/>
                  <a:gd name="connsiteX19" fmla="*/ 427944 w 815783"/>
                  <a:gd name="connsiteY19" fmla="*/ 1191280 h 1283101"/>
                  <a:gd name="connsiteX20" fmla="*/ 427944 w 815783"/>
                  <a:gd name="connsiteY20" fmla="*/ 938142 h 1283101"/>
                  <a:gd name="connsiteX21" fmla="*/ 415740 w 815783"/>
                  <a:gd name="connsiteY21" fmla="*/ 938142 h 1283101"/>
                  <a:gd name="connsiteX22" fmla="*/ 415740 w 815783"/>
                  <a:gd name="connsiteY22" fmla="*/ 1140642 h 1283101"/>
                  <a:gd name="connsiteX23" fmla="*/ 385650 w 815783"/>
                  <a:gd name="connsiteY23" fmla="*/ 1170732 h 1283101"/>
                  <a:gd name="connsiteX24" fmla="*/ 355560 w 815783"/>
                  <a:gd name="connsiteY24" fmla="*/ 1140642 h 1283101"/>
                  <a:gd name="connsiteX25" fmla="*/ 355560 w 815783"/>
                  <a:gd name="connsiteY25" fmla="*/ 867640 h 1283101"/>
                  <a:gd name="connsiteX26" fmla="*/ 355560 w 815783"/>
                  <a:gd name="connsiteY26" fmla="*/ 867640 h 1283101"/>
                  <a:gd name="connsiteX27" fmla="*/ 355560 w 815783"/>
                  <a:gd name="connsiteY27" fmla="*/ 786595 h 1283101"/>
                  <a:gd name="connsiteX28" fmla="*/ 367469 w 815783"/>
                  <a:gd name="connsiteY28" fmla="*/ 727607 h 1283101"/>
                  <a:gd name="connsiteX29" fmla="*/ 384675 w 815783"/>
                  <a:gd name="connsiteY29" fmla="*/ 702088 h 1283101"/>
                  <a:gd name="connsiteX30" fmla="*/ 12085 w 815783"/>
                  <a:gd name="connsiteY30" fmla="*/ 207355 h 1283101"/>
                  <a:gd name="connsiteX31" fmla="*/ 14124 w 815783"/>
                  <a:gd name="connsiteY31" fmla="*/ 0 h 1283101"/>
                  <a:gd name="connsiteX32" fmla="*/ 183932 w 815783"/>
                  <a:gd name="connsiteY32" fmla="*/ 84341 h 1283101"/>
                  <a:gd name="connsiteX33" fmla="*/ 563251 w 815783"/>
                  <a:gd name="connsiteY33" fmla="*/ 642309 h 1283101"/>
                  <a:gd name="connsiteX34" fmla="*/ 591287 w 815783"/>
                  <a:gd name="connsiteY34" fmla="*/ 653340 h 1283101"/>
                  <a:gd name="connsiteX35" fmla="*/ 644715 w 815783"/>
                  <a:gd name="connsiteY35" fmla="*/ 701864 h 1283101"/>
                  <a:gd name="connsiteX36" fmla="*/ 645316 w 815783"/>
                  <a:gd name="connsiteY36" fmla="*/ 702972 h 1283101"/>
                  <a:gd name="connsiteX37" fmla="*/ 645520 w 815783"/>
                  <a:gd name="connsiteY37" fmla="*/ 702820 h 1283101"/>
                  <a:gd name="connsiteX38" fmla="*/ 805750 w 815783"/>
                  <a:gd name="connsiteY38" fmla="*/ 918135 h 1283101"/>
                  <a:gd name="connsiteX39" fmla="*/ 815731 w 815783"/>
                  <a:gd name="connsiteY39" fmla="*/ 946057 h 1283101"/>
                  <a:gd name="connsiteX40" fmla="*/ 811081 w 815783"/>
                  <a:gd name="connsiteY40" fmla="*/ 969762 h 1283101"/>
                  <a:gd name="connsiteX0" fmla="*/ 811081 w 815783"/>
                  <a:gd name="connsiteY0" fmla="*/ 981678 h 1295017"/>
                  <a:gd name="connsiteX1" fmla="*/ 795340 w 815783"/>
                  <a:gd name="connsiteY1" fmla="*/ 1001023 h 1295017"/>
                  <a:gd name="connsiteX2" fmla="*/ 795340 w 815783"/>
                  <a:gd name="connsiteY2" fmla="*/ 1001023 h 1295017"/>
                  <a:gd name="connsiteX3" fmla="*/ 724368 w 815783"/>
                  <a:gd name="connsiteY3" fmla="*/ 990613 h 1295017"/>
                  <a:gd name="connsiteX4" fmla="*/ 670597 w 815783"/>
                  <a:gd name="connsiteY4" fmla="*/ 918355 h 1295017"/>
                  <a:gd name="connsiteX5" fmla="*/ 670597 w 815783"/>
                  <a:gd name="connsiteY5" fmla="*/ 950058 h 1295017"/>
                  <a:gd name="connsiteX6" fmla="*/ 670596 w 815783"/>
                  <a:gd name="connsiteY6" fmla="*/ 950058 h 1295017"/>
                  <a:gd name="connsiteX7" fmla="*/ 670596 w 815783"/>
                  <a:gd name="connsiteY7" fmla="*/ 1203196 h 1295017"/>
                  <a:gd name="connsiteX8" fmla="*/ 634442 w 815783"/>
                  <a:gd name="connsiteY8" fmla="*/ 1239350 h 1295017"/>
                  <a:gd name="connsiteX9" fmla="*/ 598289 w 815783"/>
                  <a:gd name="connsiteY9" fmla="*/ 1203196 h 1295017"/>
                  <a:gd name="connsiteX10" fmla="*/ 598289 w 815783"/>
                  <a:gd name="connsiteY10" fmla="*/ 950058 h 1295017"/>
                  <a:gd name="connsiteX11" fmla="*/ 586586 w 815783"/>
                  <a:gd name="connsiteY11" fmla="*/ 950058 h 1295017"/>
                  <a:gd name="connsiteX12" fmla="*/ 586586 w 815783"/>
                  <a:gd name="connsiteY12" fmla="*/ 1258863 h 1295017"/>
                  <a:gd name="connsiteX13" fmla="*/ 550432 w 815783"/>
                  <a:gd name="connsiteY13" fmla="*/ 1295017 h 1295017"/>
                  <a:gd name="connsiteX14" fmla="*/ 514278 w 815783"/>
                  <a:gd name="connsiteY14" fmla="*/ 1258863 h 1295017"/>
                  <a:gd name="connsiteX15" fmla="*/ 514278 w 815783"/>
                  <a:gd name="connsiteY15" fmla="*/ 950058 h 1295017"/>
                  <a:gd name="connsiteX16" fmla="*/ 500251 w 815783"/>
                  <a:gd name="connsiteY16" fmla="*/ 950058 h 1295017"/>
                  <a:gd name="connsiteX17" fmla="*/ 500251 w 815783"/>
                  <a:gd name="connsiteY17" fmla="*/ 1203196 h 1295017"/>
                  <a:gd name="connsiteX18" fmla="*/ 464097 w 815783"/>
                  <a:gd name="connsiteY18" fmla="*/ 1239350 h 1295017"/>
                  <a:gd name="connsiteX19" fmla="*/ 427944 w 815783"/>
                  <a:gd name="connsiteY19" fmla="*/ 1203196 h 1295017"/>
                  <a:gd name="connsiteX20" fmla="*/ 427944 w 815783"/>
                  <a:gd name="connsiteY20" fmla="*/ 950058 h 1295017"/>
                  <a:gd name="connsiteX21" fmla="*/ 415740 w 815783"/>
                  <a:gd name="connsiteY21" fmla="*/ 950058 h 1295017"/>
                  <a:gd name="connsiteX22" fmla="*/ 415740 w 815783"/>
                  <a:gd name="connsiteY22" fmla="*/ 1152558 h 1295017"/>
                  <a:gd name="connsiteX23" fmla="*/ 385650 w 815783"/>
                  <a:gd name="connsiteY23" fmla="*/ 1182648 h 1295017"/>
                  <a:gd name="connsiteX24" fmla="*/ 355560 w 815783"/>
                  <a:gd name="connsiteY24" fmla="*/ 1152558 h 1295017"/>
                  <a:gd name="connsiteX25" fmla="*/ 355560 w 815783"/>
                  <a:gd name="connsiteY25" fmla="*/ 879556 h 1295017"/>
                  <a:gd name="connsiteX26" fmla="*/ 355560 w 815783"/>
                  <a:gd name="connsiteY26" fmla="*/ 879556 h 1295017"/>
                  <a:gd name="connsiteX27" fmla="*/ 355560 w 815783"/>
                  <a:gd name="connsiteY27" fmla="*/ 798511 h 1295017"/>
                  <a:gd name="connsiteX28" fmla="*/ 367469 w 815783"/>
                  <a:gd name="connsiteY28" fmla="*/ 739523 h 1295017"/>
                  <a:gd name="connsiteX29" fmla="*/ 384675 w 815783"/>
                  <a:gd name="connsiteY29" fmla="*/ 714004 h 1295017"/>
                  <a:gd name="connsiteX30" fmla="*/ 12085 w 815783"/>
                  <a:gd name="connsiteY30" fmla="*/ 219271 h 1295017"/>
                  <a:gd name="connsiteX31" fmla="*/ 14124 w 815783"/>
                  <a:gd name="connsiteY31" fmla="*/ 11916 h 1295017"/>
                  <a:gd name="connsiteX32" fmla="*/ 183932 w 815783"/>
                  <a:gd name="connsiteY32" fmla="*/ 96257 h 1295017"/>
                  <a:gd name="connsiteX33" fmla="*/ 563251 w 815783"/>
                  <a:gd name="connsiteY33" fmla="*/ 654225 h 1295017"/>
                  <a:gd name="connsiteX34" fmla="*/ 591287 w 815783"/>
                  <a:gd name="connsiteY34" fmla="*/ 665256 h 1295017"/>
                  <a:gd name="connsiteX35" fmla="*/ 644715 w 815783"/>
                  <a:gd name="connsiteY35" fmla="*/ 713780 h 1295017"/>
                  <a:gd name="connsiteX36" fmla="*/ 645316 w 815783"/>
                  <a:gd name="connsiteY36" fmla="*/ 714888 h 1295017"/>
                  <a:gd name="connsiteX37" fmla="*/ 645520 w 815783"/>
                  <a:gd name="connsiteY37" fmla="*/ 714736 h 1295017"/>
                  <a:gd name="connsiteX38" fmla="*/ 805750 w 815783"/>
                  <a:gd name="connsiteY38" fmla="*/ 930051 h 1295017"/>
                  <a:gd name="connsiteX39" fmla="*/ 815731 w 815783"/>
                  <a:gd name="connsiteY39" fmla="*/ 957973 h 1295017"/>
                  <a:gd name="connsiteX40" fmla="*/ 811081 w 815783"/>
                  <a:gd name="connsiteY40" fmla="*/ 981678 h 1295017"/>
                  <a:gd name="connsiteX0" fmla="*/ 811081 w 815783"/>
                  <a:gd name="connsiteY0" fmla="*/ 983877 h 1297216"/>
                  <a:gd name="connsiteX1" fmla="*/ 795340 w 815783"/>
                  <a:gd name="connsiteY1" fmla="*/ 1003222 h 1297216"/>
                  <a:gd name="connsiteX2" fmla="*/ 795340 w 815783"/>
                  <a:gd name="connsiteY2" fmla="*/ 1003222 h 1297216"/>
                  <a:gd name="connsiteX3" fmla="*/ 724368 w 815783"/>
                  <a:gd name="connsiteY3" fmla="*/ 992812 h 1297216"/>
                  <a:gd name="connsiteX4" fmla="*/ 670597 w 815783"/>
                  <a:gd name="connsiteY4" fmla="*/ 920554 h 1297216"/>
                  <a:gd name="connsiteX5" fmla="*/ 670597 w 815783"/>
                  <a:gd name="connsiteY5" fmla="*/ 952257 h 1297216"/>
                  <a:gd name="connsiteX6" fmla="*/ 670596 w 815783"/>
                  <a:gd name="connsiteY6" fmla="*/ 952257 h 1297216"/>
                  <a:gd name="connsiteX7" fmla="*/ 670596 w 815783"/>
                  <a:gd name="connsiteY7" fmla="*/ 1205395 h 1297216"/>
                  <a:gd name="connsiteX8" fmla="*/ 634442 w 815783"/>
                  <a:gd name="connsiteY8" fmla="*/ 1241549 h 1297216"/>
                  <a:gd name="connsiteX9" fmla="*/ 598289 w 815783"/>
                  <a:gd name="connsiteY9" fmla="*/ 1205395 h 1297216"/>
                  <a:gd name="connsiteX10" fmla="*/ 598289 w 815783"/>
                  <a:gd name="connsiteY10" fmla="*/ 952257 h 1297216"/>
                  <a:gd name="connsiteX11" fmla="*/ 586586 w 815783"/>
                  <a:gd name="connsiteY11" fmla="*/ 952257 h 1297216"/>
                  <a:gd name="connsiteX12" fmla="*/ 586586 w 815783"/>
                  <a:gd name="connsiteY12" fmla="*/ 1261062 h 1297216"/>
                  <a:gd name="connsiteX13" fmla="*/ 550432 w 815783"/>
                  <a:gd name="connsiteY13" fmla="*/ 1297216 h 1297216"/>
                  <a:gd name="connsiteX14" fmla="*/ 514278 w 815783"/>
                  <a:gd name="connsiteY14" fmla="*/ 1261062 h 1297216"/>
                  <a:gd name="connsiteX15" fmla="*/ 514278 w 815783"/>
                  <a:gd name="connsiteY15" fmla="*/ 952257 h 1297216"/>
                  <a:gd name="connsiteX16" fmla="*/ 500251 w 815783"/>
                  <a:gd name="connsiteY16" fmla="*/ 952257 h 1297216"/>
                  <a:gd name="connsiteX17" fmla="*/ 500251 w 815783"/>
                  <a:gd name="connsiteY17" fmla="*/ 1205395 h 1297216"/>
                  <a:gd name="connsiteX18" fmla="*/ 464097 w 815783"/>
                  <a:gd name="connsiteY18" fmla="*/ 1241549 h 1297216"/>
                  <a:gd name="connsiteX19" fmla="*/ 427944 w 815783"/>
                  <a:gd name="connsiteY19" fmla="*/ 1205395 h 1297216"/>
                  <a:gd name="connsiteX20" fmla="*/ 427944 w 815783"/>
                  <a:gd name="connsiteY20" fmla="*/ 952257 h 1297216"/>
                  <a:gd name="connsiteX21" fmla="*/ 415740 w 815783"/>
                  <a:gd name="connsiteY21" fmla="*/ 952257 h 1297216"/>
                  <a:gd name="connsiteX22" fmla="*/ 415740 w 815783"/>
                  <a:gd name="connsiteY22" fmla="*/ 1154757 h 1297216"/>
                  <a:gd name="connsiteX23" fmla="*/ 385650 w 815783"/>
                  <a:gd name="connsiteY23" fmla="*/ 1184847 h 1297216"/>
                  <a:gd name="connsiteX24" fmla="*/ 355560 w 815783"/>
                  <a:gd name="connsiteY24" fmla="*/ 1154757 h 1297216"/>
                  <a:gd name="connsiteX25" fmla="*/ 355560 w 815783"/>
                  <a:gd name="connsiteY25" fmla="*/ 881755 h 1297216"/>
                  <a:gd name="connsiteX26" fmla="*/ 355560 w 815783"/>
                  <a:gd name="connsiteY26" fmla="*/ 881755 h 1297216"/>
                  <a:gd name="connsiteX27" fmla="*/ 355560 w 815783"/>
                  <a:gd name="connsiteY27" fmla="*/ 800710 h 1297216"/>
                  <a:gd name="connsiteX28" fmla="*/ 367469 w 815783"/>
                  <a:gd name="connsiteY28" fmla="*/ 741722 h 1297216"/>
                  <a:gd name="connsiteX29" fmla="*/ 384675 w 815783"/>
                  <a:gd name="connsiteY29" fmla="*/ 716203 h 1297216"/>
                  <a:gd name="connsiteX30" fmla="*/ 12085 w 815783"/>
                  <a:gd name="connsiteY30" fmla="*/ 221470 h 1297216"/>
                  <a:gd name="connsiteX31" fmla="*/ 14124 w 815783"/>
                  <a:gd name="connsiteY31" fmla="*/ 14115 h 1297216"/>
                  <a:gd name="connsiteX32" fmla="*/ 183932 w 815783"/>
                  <a:gd name="connsiteY32" fmla="*/ 98456 h 1297216"/>
                  <a:gd name="connsiteX33" fmla="*/ 563251 w 815783"/>
                  <a:gd name="connsiteY33" fmla="*/ 656424 h 1297216"/>
                  <a:gd name="connsiteX34" fmla="*/ 591287 w 815783"/>
                  <a:gd name="connsiteY34" fmla="*/ 667455 h 1297216"/>
                  <a:gd name="connsiteX35" fmla="*/ 644715 w 815783"/>
                  <a:gd name="connsiteY35" fmla="*/ 715979 h 1297216"/>
                  <a:gd name="connsiteX36" fmla="*/ 645316 w 815783"/>
                  <a:gd name="connsiteY36" fmla="*/ 717087 h 1297216"/>
                  <a:gd name="connsiteX37" fmla="*/ 645520 w 815783"/>
                  <a:gd name="connsiteY37" fmla="*/ 716935 h 1297216"/>
                  <a:gd name="connsiteX38" fmla="*/ 805750 w 815783"/>
                  <a:gd name="connsiteY38" fmla="*/ 932250 h 1297216"/>
                  <a:gd name="connsiteX39" fmla="*/ 815731 w 815783"/>
                  <a:gd name="connsiteY39" fmla="*/ 960172 h 1297216"/>
                  <a:gd name="connsiteX40" fmla="*/ 811081 w 815783"/>
                  <a:gd name="connsiteY40" fmla="*/ 983877 h 1297216"/>
                  <a:gd name="connsiteX0" fmla="*/ 807715 w 812417"/>
                  <a:gd name="connsiteY0" fmla="*/ 983877 h 1297216"/>
                  <a:gd name="connsiteX1" fmla="*/ 791974 w 812417"/>
                  <a:gd name="connsiteY1" fmla="*/ 1003222 h 1297216"/>
                  <a:gd name="connsiteX2" fmla="*/ 791974 w 812417"/>
                  <a:gd name="connsiteY2" fmla="*/ 1003222 h 1297216"/>
                  <a:gd name="connsiteX3" fmla="*/ 721002 w 812417"/>
                  <a:gd name="connsiteY3" fmla="*/ 992812 h 1297216"/>
                  <a:gd name="connsiteX4" fmla="*/ 667231 w 812417"/>
                  <a:gd name="connsiteY4" fmla="*/ 920554 h 1297216"/>
                  <a:gd name="connsiteX5" fmla="*/ 667231 w 812417"/>
                  <a:gd name="connsiteY5" fmla="*/ 952257 h 1297216"/>
                  <a:gd name="connsiteX6" fmla="*/ 667230 w 812417"/>
                  <a:gd name="connsiteY6" fmla="*/ 952257 h 1297216"/>
                  <a:gd name="connsiteX7" fmla="*/ 667230 w 812417"/>
                  <a:gd name="connsiteY7" fmla="*/ 1205395 h 1297216"/>
                  <a:gd name="connsiteX8" fmla="*/ 631076 w 812417"/>
                  <a:gd name="connsiteY8" fmla="*/ 1241549 h 1297216"/>
                  <a:gd name="connsiteX9" fmla="*/ 594923 w 812417"/>
                  <a:gd name="connsiteY9" fmla="*/ 1205395 h 1297216"/>
                  <a:gd name="connsiteX10" fmla="*/ 594923 w 812417"/>
                  <a:gd name="connsiteY10" fmla="*/ 952257 h 1297216"/>
                  <a:gd name="connsiteX11" fmla="*/ 583220 w 812417"/>
                  <a:gd name="connsiteY11" fmla="*/ 952257 h 1297216"/>
                  <a:gd name="connsiteX12" fmla="*/ 583220 w 812417"/>
                  <a:gd name="connsiteY12" fmla="*/ 1261062 h 1297216"/>
                  <a:gd name="connsiteX13" fmla="*/ 547066 w 812417"/>
                  <a:gd name="connsiteY13" fmla="*/ 1297216 h 1297216"/>
                  <a:gd name="connsiteX14" fmla="*/ 510912 w 812417"/>
                  <a:gd name="connsiteY14" fmla="*/ 1261062 h 1297216"/>
                  <a:gd name="connsiteX15" fmla="*/ 510912 w 812417"/>
                  <a:gd name="connsiteY15" fmla="*/ 952257 h 1297216"/>
                  <a:gd name="connsiteX16" fmla="*/ 496885 w 812417"/>
                  <a:gd name="connsiteY16" fmla="*/ 952257 h 1297216"/>
                  <a:gd name="connsiteX17" fmla="*/ 496885 w 812417"/>
                  <a:gd name="connsiteY17" fmla="*/ 1205395 h 1297216"/>
                  <a:gd name="connsiteX18" fmla="*/ 460731 w 812417"/>
                  <a:gd name="connsiteY18" fmla="*/ 1241549 h 1297216"/>
                  <a:gd name="connsiteX19" fmla="*/ 424578 w 812417"/>
                  <a:gd name="connsiteY19" fmla="*/ 1205395 h 1297216"/>
                  <a:gd name="connsiteX20" fmla="*/ 424578 w 812417"/>
                  <a:gd name="connsiteY20" fmla="*/ 952257 h 1297216"/>
                  <a:gd name="connsiteX21" fmla="*/ 412374 w 812417"/>
                  <a:gd name="connsiteY21" fmla="*/ 952257 h 1297216"/>
                  <a:gd name="connsiteX22" fmla="*/ 412374 w 812417"/>
                  <a:gd name="connsiteY22" fmla="*/ 1154757 h 1297216"/>
                  <a:gd name="connsiteX23" fmla="*/ 382284 w 812417"/>
                  <a:gd name="connsiteY23" fmla="*/ 1184847 h 1297216"/>
                  <a:gd name="connsiteX24" fmla="*/ 352194 w 812417"/>
                  <a:gd name="connsiteY24" fmla="*/ 1154757 h 1297216"/>
                  <a:gd name="connsiteX25" fmla="*/ 352194 w 812417"/>
                  <a:gd name="connsiteY25" fmla="*/ 881755 h 1297216"/>
                  <a:gd name="connsiteX26" fmla="*/ 352194 w 812417"/>
                  <a:gd name="connsiteY26" fmla="*/ 881755 h 1297216"/>
                  <a:gd name="connsiteX27" fmla="*/ 352194 w 812417"/>
                  <a:gd name="connsiteY27" fmla="*/ 800710 h 1297216"/>
                  <a:gd name="connsiteX28" fmla="*/ 364103 w 812417"/>
                  <a:gd name="connsiteY28" fmla="*/ 741722 h 1297216"/>
                  <a:gd name="connsiteX29" fmla="*/ 381309 w 812417"/>
                  <a:gd name="connsiteY29" fmla="*/ 716203 h 1297216"/>
                  <a:gd name="connsiteX30" fmla="*/ 46185 w 812417"/>
                  <a:gd name="connsiteY30" fmla="*/ 264101 h 1297216"/>
                  <a:gd name="connsiteX31" fmla="*/ 10758 w 812417"/>
                  <a:gd name="connsiteY31" fmla="*/ 14115 h 1297216"/>
                  <a:gd name="connsiteX32" fmla="*/ 180566 w 812417"/>
                  <a:gd name="connsiteY32" fmla="*/ 98456 h 1297216"/>
                  <a:gd name="connsiteX33" fmla="*/ 559885 w 812417"/>
                  <a:gd name="connsiteY33" fmla="*/ 656424 h 1297216"/>
                  <a:gd name="connsiteX34" fmla="*/ 587921 w 812417"/>
                  <a:gd name="connsiteY34" fmla="*/ 667455 h 1297216"/>
                  <a:gd name="connsiteX35" fmla="*/ 641349 w 812417"/>
                  <a:gd name="connsiteY35" fmla="*/ 715979 h 1297216"/>
                  <a:gd name="connsiteX36" fmla="*/ 641950 w 812417"/>
                  <a:gd name="connsiteY36" fmla="*/ 717087 h 1297216"/>
                  <a:gd name="connsiteX37" fmla="*/ 642154 w 812417"/>
                  <a:gd name="connsiteY37" fmla="*/ 716935 h 1297216"/>
                  <a:gd name="connsiteX38" fmla="*/ 802384 w 812417"/>
                  <a:gd name="connsiteY38" fmla="*/ 932250 h 1297216"/>
                  <a:gd name="connsiteX39" fmla="*/ 812365 w 812417"/>
                  <a:gd name="connsiteY39" fmla="*/ 960172 h 1297216"/>
                  <a:gd name="connsiteX40" fmla="*/ 807715 w 812417"/>
                  <a:gd name="connsiteY40" fmla="*/ 983877 h 1297216"/>
                  <a:gd name="connsiteX0" fmla="*/ 936819 w 941521"/>
                  <a:gd name="connsiteY0" fmla="*/ 983877 h 1297216"/>
                  <a:gd name="connsiteX1" fmla="*/ 921078 w 941521"/>
                  <a:gd name="connsiteY1" fmla="*/ 1003222 h 1297216"/>
                  <a:gd name="connsiteX2" fmla="*/ 921078 w 941521"/>
                  <a:gd name="connsiteY2" fmla="*/ 1003222 h 1297216"/>
                  <a:gd name="connsiteX3" fmla="*/ 850106 w 941521"/>
                  <a:gd name="connsiteY3" fmla="*/ 992812 h 1297216"/>
                  <a:gd name="connsiteX4" fmla="*/ 796335 w 941521"/>
                  <a:gd name="connsiteY4" fmla="*/ 920554 h 1297216"/>
                  <a:gd name="connsiteX5" fmla="*/ 796335 w 941521"/>
                  <a:gd name="connsiteY5" fmla="*/ 952257 h 1297216"/>
                  <a:gd name="connsiteX6" fmla="*/ 796334 w 941521"/>
                  <a:gd name="connsiteY6" fmla="*/ 952257 h 1297216"/>
                  <a:gd name="connsiteX7" fmla="*/ 796334 w 941521"/>
                  <a:gd name="connsiteY7" fmla="*/ 1205395 h 1297216"/>
                  <a:gd name="connsiteX8" fmla="*/ 760180 w 941521"/>
                  <a:gd name="connsiteY8" fmla="*/ 1241549 h 1297216"/>
                  <a:gd name="connsiteX9" fmla="*/ 724027 w 941521"/>
                  <a:gd name="connsiteY9" fmla="*/ 1205395 h 1297216"/>
                  <a:gd name="connsiteX10" fmla="*/ 724027 w 941521"/>
                  <a:gd name="connsiteY10" fmla="*/ 952257 h 1297216"/>
                  <a:gd name="connsiteX11" fmla="*/ 712324 w 941521"/>
                  <a:gd name="connsiteY11" fmla="*/ 952257 h 1297216"/>
                  <a:gd name="connsiteX12" fmla="*/ 712324 w 941521"/>
                  <a:gd name="connsiteY12" fmla="*/ 1261062 h 1297216"/>
                  <a:gd name="connsiteX13" fmla="*/ 676170 w 941521"/>
                  <a:gd name="connsiteY13" fmla="*/ 1297216 h 1297216"/>
                  <a:gd name="connsiteX14" fmla="*/ 640016 w 941521"/>
                  <a:gd name="connsiteY14" fmla="*/ 1261062 h 1297216"/>
                  <a:gd name="connsiteX15" fmla="*/ 640016 w 941521"/>
                  <a:gd name="connsiteY15" fmla="*/ 952257 h 1297216"/>
                  <a:gd name="connsiteX16" fmla="*/ 625989 w 941521"/>
                  <a:gd name="connsiteY16" fmla="*/ 952257 h 1297216"/>
                  <a:gd name="connsiteX17" fmla="*/ 625989 w 941521"/>
                  <a:gd name="connsiteY17" fmla="*/ 1205395 h 1297216"/>
                  <a:gd name="connsiteX18" fmla="*/ 589835 w 941521"/>
                  <a:gd name="connsiteY18" fmla="*/ 1241549 h 1297216"/>
                  <a:gd name="connsiteX19" fmla="*/ 553682 w 941521"/>
                  <a:gd name="connsiteY19" fmla="*/ 1205395 h 1297216"/>
                  <a:gd name="connsiteX20" fmla="*/ 553682 w 941521"/>
                  <a:gd name="connsiteY20" fmla="*/ 952257 h 1297216"/>
                  <a:gd name="connsiteX21" fmla="*/ 541478 w 941521"/>
                  <a:gd name="connsiteY21" fmla="*/ 952257 h 1297216"/>
                  <a:gd name="connsiteX22" fmla="*/ 541478 w 941521"/>
                  <a:gd name="connsiteY22" fmla="*/ 1154757 h 1297216"/>
                  <a:gd name="connsiteX23" fmla="*/ 511388 w 941521"/>
                  <a:gd name="connsiteY23" fmla="*/ 1184847 h 1297216"/>
                  <a:gd name="connsiteX24" fmla="*/ 481298 w 941521"/>
                  <a:gd name="connsiteY24" fmla="*/ 1154757 h 1297216"/>
                  <a:gd name="connsiteX25" fmla="*/ 481298 w 941521"/>
                  <a:gd name="connsiteY25" fmla="*/ 881755 h 1297216"/>
                  <a:gd name="connsiteX26" fmla="*/ 481298 w 941521"/>
                  <a:gd name="connsiteY26" fmla="*/ 881755 h 1297216"/>
                  <a:gd name="connsiteX27" fmla="*/ 481298 w 941521"/>
                  <a:gd name="connsiteY27" fmla="*/ 800710 h 1297216"/>
                  <a:gd name="connsiteX28" fmla="*/ 493207 w 941521"/>
                  <a:gd name="connsiteY28" fmla="*/ 741722 h 1297216"/>
                  <a:gd name="connsiteX29" fmla="*/ 510413 w 941521"/>
                  <a:gd name="connsiteY29" fmla="*/ 716203 h 1297216"/>
                  <a:gd name="connsiteX30" fmla="*/ 175289 w 941521"/>
                  <a:gd name="connsiteY30" fmla="*/ 264101 h 1297216"/>
                  <a:gd name="connsiteX31" fmla="*/ 202 w 941521"/>
                  <a:gd name="connsiteY31" fmla="*/ 274680 h 1297216"/>
                  <a:gd name="connsiteX32" fmla="*/ 139862 w 941521"/>
                  <a:gd name="connsiteY32" fmla="*/ 14115 h 1297216"/>
                  <a:gd name="connsiteX33" fmla="*/ 309670 w 941521"/>
                  <a:gd name="connsiteY33" fmla="*/ 98456 h 1297216"/>
                  <a:gd name="connsiteX34" fmla="*/ 688989 w 941521"/>
                  <a:gd name="connsiteY34" fmla="*/ 656424 h 1297216"/>
                  <a:gd name="connsiteX35" fmla="*/ 717025 w 941521"/>
                  <a:gd name="connsiteY35" fmla="*/ 667455 h 1297216"/>
                  <a:gd name="connsiteX36" fmla="*/ 770453 w 941521"/>
                  <a:gd name="connsiteY36" fmla="*/ 715979 h 1297216"/>
                  <a:gd name="connsiteX37" fmla="*/ 771054 w 941521"/>
                  <a:gd name="connsiteY37" fmla="*/ 717087 h 1297216"/>
                  <a:gd name="connsiteX38" fmla="*/ 771258 w 941521"/>
                  <a:gd name="connsiteY38" fmla="*/ 716935 h 1297216"/>
                  <a:gd name="connsiteX39" fmla="*/ 931488 w 941521"/>
                  <a:gd name="connsiteY39" fmla="*/ 932250 h 1297216"/>
                  <a:gd name="connsiteX40" fmla="*/ 941469 w 941521"/>
                  <a:gd name="connsiteY40" fmla="*/ 960172 h 1297216"/>
                  <a:gd name="connsiteX41" fmla="*/ 936819 w 941521"/>
                  <a:gd name="connsiteY41" fmla="*/ 983877 h 1297216"/>
                  <a:gd name="connsiteX0" fmla="*/ 936819 w 941521"/>
                  <a:gd name="connsiteY0" fmla="*/ 983877 h 1297216"/>
                  <a:gd name="connsiteX1" fmla="*/ 921078 w 941521"/>
                  <a:gd name="connsiteY1" fmla="*/ 1003222 h 1297216"/>
                  <a:gd name="connsiteX2" fmla="*/ 921078 w 941521"/>
                  <a:gd name="connsiteY2" fmla="*/ 1003222 h 1297216"/>
                  <a:gd name="connsiteX3" fmla="*/ 850106 w 941521"/>
                  <a:gd name="connsiteY3" fmla="*/ 992812 h 1297216"/>
                  <a:gd name="connsiteX4" fmla="*/ 796335 w 941521"/>
                  <a:gd name="connsiteY4" fmla="*/ 920554 h 1297216"/>
                  <a:gd name="connsiteX5" fmla="*/ 796335 w 941521"/>
                  <a:gd name="connsiteY5" fmla="*/ 952257 h 1297216"/>
                  <a:gd name="connsiteX6" fmla="*/ 796334 w 941521"/>
                  <a:gd name="connsiteY6" fmla="*/ 952257 h 1297216"/>
                  <a:gd name="connsiteX7" fmla="*/ 796334 w 941521"/>
                  <a:gd name="connsiteY7" fmla="*/ 1205395 h 1297216"/>
                  <a:gd name="connsiteX8" fmla="*/ 760180 w 941521"/>
                  <a:gd name="connsiteY8" fmla="*/ 1241549 h 1297216"/>
                  <a:gd name="connsiteX9" fmla="*/ 724027 w 941521"/>
                  <a:gd name="connsiteY9" fmla="*/ 1205395 h 1297216"/>
                  <a:gd name="connsiteX10" fmla="*/ 724027 w 941521"/>
                  <a:gd name="connsiteY10" fmla="*/ 952257 h 1297216"/>
                  <a:gd name="connsiteX11" fmla="*/ 712324 w 941521"/>
                  <a:gd name="connsiteY11" fmla="*/ 952257 h 1297216"/>
                  <a:gd name="connsiteX12" fmla="*/ 712324 w 941521"/>
                  <a:gd name="connsiteY12" fmla="*/ 1261062 h 1297216"/>
                  <a:gd name="connsiteX13" fmla="*/ 676170 w 941521"/>
                  <a:gd name="connsiteY13" fmla="*/ 1297216 h 1297216"/>
                  <a:gd name="connsiteX14" fmla="*/ 640016 w 941521"/>
                  <a:gd name="connsiteY14" fmla="*/ 1261062 h 1297216"/>
                  <a:gd name="connsiteX15" fmla="*/ 640016 w 941521"/>
                  <a:gd name="connsiteY15" fmla="*/ 952257 h 1297216"/>
                  <a:gd name="connsiteX16" fmla="*/ 625989 w 941521"/>
                  <a:gd name="connsiteY16" fmla="*/ 952257 h 1297216"/>
                  <a:gd name="connsiteX17" fmla="*/ 625989 w 941521"/>
                  <a:gd name="connsiteY17" fmla="*/ 1205395 h 1297216"/>
                  <a:gd name="connsiteX18" fmla="*/ 589835 w 941521"/>
                  <a:gd name="connsiteY18" fmla="*/ 1241549 h 1297216"/>
                  <a:gd name="connsiteX19" fmla="*/ 553682 w 941521"/>
                  <a:gd name="connsiteY19" fmla="*/ 1205395 h 1297216"/>
                  <a:gd name="connsiteX20" fmla="*/ 553682 w 941521"/>
                  <a:gd name="connsiteY20" fmla="*/ 952257 h 1297216"/>
                  <a:gd name="connsiteX21" fmla="*/ 541478 w 941521"/>
                  <a:gd name="connsiteY21" fmla="*/ 952257 h 1297216"/>
                  <a:gd name="connsiteX22" fmla="*/ 541478 w 941521"/>
                  <a:gd name="connsiteY22" fmla="*/ 1154757 h 1297216"/>
                  <a:gd name="connsiteX23" fmla="*/ 511388 w 941521"/>
                  <a:gd name="connsiteY23" fmla="*/ 1184847 h 1297216"/>
                  <a:gd name="connsiteX24" fmla="*/ 481298 w 941521"/>
                  <a:gd name="connsiteY24" fmla="*/ 1154757 h 1297216"/>
                  <a:gd name="connsiteX25" fmla="*/ 481298 w 941521"/>
                  <a:gd name="connsiteY25" fmla="*/ 881755 h 1297216"/>
                  <a:gd name="connsiteX26" fmla="*/ 481298 w 941521"/>
                  <a:gd name="connsiteY26" fmla="*/ 881755 h 1297216"/>
                  <a:gd name="connsiteX27" fmla="*/ 481298 w 941521"/>
                  <a:gd name="connsiteY27" fmla="*/ 800710 h 1297216"/>
                  <a:gd name="connsiteX28" fmla="*/ 493207 w 941521"/>
                  <a:gd name="connsiteY28" fmla="*/ 741722 h 1297216"/>
                  <a:gd name="connsiteX29" fmla="*/ 510413 w 941521"/>
                  <a:gd name="connsiteY29" fmla="*/ 716203 h 1297216"/>
                  <a:gd name="connsiteX30" fmla="*/ 175289 w 941521"/>
                  <a:gd name="connsiteY30" fmla="*/ 264101 h 1297216"/>
                  <a:gd name="connsiteX31" fmla="*/ 202 w 941521"/>
                  <a:gd name="connsiteY31" fmla="*/ 274680 h 1297216"/>
                  <a:gd name="connsiteX32" fmla="*/ 139862 w 941521"/>
                  <a:gd name="connsiteY32" fmla="*/ 14115 h 1297216"/>
                  <a:gd name="connsiteX33" fmla="*/ 309670 w 941521"/>
                  <a:gd name="connsiteY33" fmla="*/ 98456 h 1297216"/>
                  <a:gd name="connsiteX34" fmla="*/ 688989 w 941521"/>
                  <a:gd name="connsiteY34" fmla="*/ 656424 h 1297216"/>
                  <a:gd name="connsiteX35" fmla="*/ 717025 w 941521"/>
                  <a:gd name="connsiteY35" fmla="*/ 667455 h 1297216"/>
                  <a:gd name="connsiteX36" fmla="*/ 770453 w 941521"/>
                  <a:gd name="connsiteY36" fmla="*/ 715979 h 1297216"/>
                  <a:gd name="connsiteX37" fmla="*/ 771054 w 941521"/>
                  <a:gd name="connsiteY37" fmla="*/ 717087 h 1297216"/>
                  <a:gd name="connsiteX38" fmla="*/ 771258 w 941521"/>
                  <a:gd name="connsiteY38" fmla="*/ 716935 h 1297216"/>
                  <a:gd name="connsiteX39" fmla="*/ 931488 w 941521"/>
                  <a:gd name="connsiteY39" fmla="*/ 932250 h 1297216"/>
                  <a:gd name="connsiteX40" fmla="*/ 941469 w 941521"/>
                  <a:gd name="connsiteY40" fmla="*/ 960172 h 1297216"/>
                  <a:gd name="connsiteX41" fmla="*/ 936819 w 941521"/>
                  <a:gd name="connsiteY41" fmla="*/ 983877 h 1297216"/>
                  <a:gd name="connsiteX0" fmla="*/ 989245 w 993947"/>
                  <a:gd name="connsiteY0" fmla="*/ 983877 h 1297216"/>
                  <a:gd name="connsiteX1" fmla="*/ 973504 w 993947"/>
                  <a:gd name="connsiteY1" fmla="*/ 1003222 h 1297216"/>
                  <a:gd name="connsiteX2" fmla="*/ 973504 w 993947"/>
                  <a:gd name="connsiteY2" fmla="*/ 1003222 h 1297216"/>
                  <a:gd name="connsiteX3" fmla="*/ 902532 w 993947"/>
                  <a:gd name="connsiteY3" fmla="*/ 992812 h 1297216"/>
                  <a:gd name="connsiteX4" fmla="*/ 848761 w 993947"/>
                  <a:gd name="connsiteY4" fmla="*/ 920554 h 1297216"/>
                  <a:gd name="connsiteX5" fmla="*/ 848761 w 993947"/>
                  <a:gd name="connsiteY5" fmla="*/ 952257 h 1297216"/>
                  <a:gd name="connsiteX6" fmla="*/ 848760 w 993947"/>
                  <a:gd name="connsiteY6" fmla="*/ 952257 h 1297216"/>
                  <a:gd name="connsiteX7" fmla="*/ 848760 w 993947"/>
                  <a:gd name="connsiteY7" fmla="*/ 1205395 h 1297216"/>
                  <a:gd name="connsiteX8" fmla="*/ 812606 w 993947"/>
                  <a:gd name="connsiteY8" fmla="*/ 1241549 h 1297216"/>
                  <a:gd name="connsiteX9" fmla="*/ 776453 w 993947"/>
                  <a:gd name="connsiteY9" fmla="*/ 1205395 h 1297216"/>
                  <a:gd name="connsiteX10" fmla="*/ 776453 w 993947"/>
                  <a:gd name="connsiteY10" fmla="*/ 952257 h 1297216"/>
                  <a:gd name="connsiteX11" fmla="*/ 764750 w 993947"/>
                  <a:gd name="connsiteY11" fmla="*/ 952257 h 1297216"/>
                  <a:gd name="connsiteX12" fmla="*/ 764750 w 993947"/>
                  <a:gd name="connsiteY12" fmla="*/ 1261062 h 1297216"/>
                  <a:gd name="connsiteX13" fmla="*/ 728596 w 993947"/>
                  <a:gd name="connsiteY13" fmla="*/ 1297216 h 1297216"/>
                  <a:gd name="connsiteX14" fmla="*/ 692442 w 993947"/>
                  <a:gd name="connsiteY14" fmla="*/ 1261062 h 1297216"/>
                  <a:gd name="connsiteX15" fmla="*/ 692442 w 993947"/>
                  <a:gd name="connsiteY15" fmla="*/ 952257 h 1297216"/>
                  <a:gd name="connsiteX16" fmla="*/ 678415 w 993947"/>
                  <a:gd name="connsiteY16" fmla="*/ 952257 h 1297216"/>
                  <a:gd name="connsiteX17" fmla="*/ 678415 w 993947"/>
                  <a:gd name="connsiteY17" fmla="*/ 1205395 h 1297216"/>
                  <a:gd name="connsiteX18" fmla="*/ 642261 w 993947"/>
                  <a:gd name="connsiteY18" fmla="*/ 1241549 h 1297216"/>
                  <a:gd name="connsiteX19" fmla="*/ 606108 w 993947"/>
                  <a:gd name="connsiteY19" fmla="*/ 1205395 h 1297216"/>
                  <a:gd name="connsiteX20" fmla="*/ 606108 w 993947"/>
                  <a:gd name="connsiteY20" fmla="*/ 952257 h 1297216"/>
                  <a:gd name="connsiteX21" fmla="*/ 593904 w 993947"/>
                  <a:gd name="connsiteY21" fmla="*/ 952257 h 1297216"/>
                  <a:gd name="connsiteX22" fmla="*/ 593904 w 993947"/>
                  <a:gd name="connsiteY22" fmla="*/ 1154757 h 1297216"/>
                  <a:gd name="connsiteX23" fmla="*/ 563814 w 993947"/>
                  <a:gd name="connsiteY23" fmla="*/ 1184847 h 1297216"/>
                  <a:gd name="connsiteX24" fmla="*/ 533724 w 993947"/>
                  <a:gd name="connsiteY24" fmla="*/ 1154757 h 1297216"/>
                  <a:gd name="connsiteX25" fmla="*/ 533724 w 993947"/>
                  <a:gd name="connsiteY25" fmla="*/ 881755 h 1297216"/>
                  <a:gd name="connsiteX26" fmla="*/ 533724 w 993947"/>
                  <a:gd name="connsiteY26" fmla="*/ 881755 h 1297216"/>
                  <a:gd name="connsiteX27" fmla="*/ 533724 w 993947"/>
                  <a:gd name="connsiteY27" fmla="*/ 800710 h 1297216"/>
                  <a:gd name="connsiteX28" fmla="*/ 545633 w 993947"/>
                  <a:gd name="connsiteY28" fmla="*/ 741722 h 1297216"/>
                  <a:gd name="connsiteX29" fmla="*/ 562839 w 993947"/>
                  <a:gd name="connsiteY29" fmla="*/ 716203 h 1297216"/>
                  <a:gd name="connsiteX30" fmla="*/ 227715 w 993947"/>
                  <a:gd name="connsiteY30" fmla="*/ 264101 h 1297216"/>
                  <a:gd name="connsiteX31" fmla="*/ 144 w 993947"/>
                  <a:gd name="connsiteY31" fmla="*/ 314162 h 1297216"/>
                  <a:gd name="connsiteX32" fmla="*/ 192288 w 993947"/>
                  <a:gd name="connsiteY32" fmla="*/ 14115 h 1297216"/>
                  <a:gd name="connsiteX33" fmla="*/ 362096 w 993947"/>
                  <a:gd name="connsiteY33" fmla="*/ 98456 h 1297216"/>
                  <a:gd name="connsiteX34" fmla="*/ 741415 w 993947"/>
                  <a:gd name="connsiteY34" fmla="*/ 656424 h 1297216"/>
                  <a:gd name="connsiteX35" fmla="*/ 769451 w 993947"/>
                  <a:gd name="connsiteY35" fmla="*/ 667455 h 1297216"/>
                  <a:gd name="connsiteX36" fmla="*/ 822879 w 993947"/>
                  <a:gd name="connsiteY36" fmla="*/ 715979 h 1297216"/>
                  <a:gd name="connsiteX37" fmla="*/ 823480 w 993947"/>
                  <a:gd name="connsiteY37" fmla="*/ 717087 h 1297216"/>
                  <a:gd name="connsiteX38" fmla="*/ 823684 w 993947"/>
                  <a:gd name="connsiteY38" fmla="*/ 716935 h 1297216"/>
                  <a:gd name="connsiteX39" fmla="*/ 983914 w 993947"/>
                  <a:gd name="connsiteY39" fmla="*/ 932250 h 1297216"/>
                  <a:gd name="connsiteX40" fmla="*/ 993895 w 993947"/>
                  <a:gd name="connsiteY40" fmla="*/ 960172 h 1297216"/>
                  <a:gd name="connsiteX41" fmla="*/ 989245 w 993947"/>
                  <a:gd name="connsiteY41" fmla="*/ 983877 h 1297216"/>
                  <a:gd name="connsiteX0" fmla="*/ 989245 w 993947"/>
                  <a:gd name="connsiteY0" fmla="*/ 996991 h 1310330"/>
                  <a:gd name="connsiteX1" fmla="*/ 973504 w 993947"/>
                  <a:gd name="connsiteY1" fmla="*/ 1016336 h 1310330"/>
                  <a:gd name="connsiteX2" fmla="*/ 973504 w 993947"/>
                  <a:gd name="connsiteY2" fmla="*/ 1016336 h 1310330"/>
                  <a:gd name="connsiteX3" fmla="*/ 902532 w 993947"/>
                  <a:gd name="connsiteY3" fmla="*/ 1005926 h 1310330"/>
                  <a:gd name="connsiteX4" fmla="*/ 848761 w 993947"/>
                  <a:gd name="connsiteY4" fmla="*/ 933668 h 1310330"/>
                  <a:gd name="connsiteX5" fmla="*/ 848761 w 993947"/>
                  <a:gd name="connsiteY5" fmla="*/ 965371 h 1310330"/>
                  <a:gd name="connsiteX6" fmla="*/ 848760 w 993947"/>
                  <a:gd name="connsiteY6" fmla="*/ 965371 h 1310330"/>
                  <a:gd name="connsiteX7" fmla="*/ 848760 w 993947"/>
                  <a:gd name="connsiteY7" fmla="*/ 1218509 h 1310330"/>
                  <a:gd name="connsiteX8" fmla="*/ 812606 w 993947"/>
                  <a:gd name="connsiteY8" fmla="*/ 1254663 h 1310330"/>
                  <a:gd name="connsiteX9" fmla="*/ 776453 w 993947"/>
                  <a:gd name="connsiteY9" fmla="*/ 1218509 h 1310330"/>
                  <a:gd name="connsiteX10" fmla="*/ 776453 w 993947"/>
                  <a:gd name="connsiteY10" fmla="*/ 965371 h 1310330"/>
                  <a:gd name="connsiteX11" fmla="*/ 764750 w 993947"/>
                  <a:gd name="connsiteY11" fmla="*/ 965371 h 1310330"/>
                  <a:gd name="connsiteX12" fmla="*/ 764750 w 993947"/>
                  <a:gd name="connsiteY12" fmla="*/ 1274176 h 1310330"/>
                  <a:gd name="connsiteX13" fmla="*/ 728596 w 993947"/>
                  <a:gd name="connsiteY13" fmla="*/ 1310330 h 1310330"/>
                  <a:gd name="connsiteX14" fmla="*/ 692442 w 993947"/>
                  <a:gd name="connsiteY14" fmla="*/ 1274176 h 1310330"/>
                  <a:gd name="connsiteX15" fmla="*/ 692442 w 993947"/>
                  <a:gd name="connsiteY15" fmla="*/ 965371 h 1310330"/>
                  <a:gd name="connsiteX16" fmla="*/ 678415 w 993947"/>
                  <a:gd name="connsiteY16" fmla="*/ 965371 h 1310330"/>
                  <a:gd name="connsiteX17" fmla="*/ 678415 w 993947"/>
                  <a:gd name="connsiteY17" fmla="*/ 1218509 h 1310330"/>
                  <a:gd name="connsiteX18" fmla="*/ 642261 w 993947"/>
                  <a:gd name="connsiteY18" fmla="*/ 1254663 h 1310330"/>
                  <a:gd name="connsiteX19" fmla="*/ 606108 w 993947"/>
                  <a:gd name="connsiteY19" fmla="*/ 1218509 h 1310330"/>
                  <a:gd name="connsiteX20" fmla="*/ 606108 w 993947"/>
                  <a:gd name="connsiteY20" fmla="*/ 965371 h 1310330"/>
                  <a:gd name="connsiteX21" fmla="*/ 593904 w 993947"/>
                  <a:gd name="connsiteY21" fmla="*/ 965371 h 1310330"/>
                  <a:gd name="connsiteX22" fmla="*/ 593904 w 993947"/>
                  <a:gd name="connsiteY22" fmla="*/ 1167871 h 1310330"/>
                  <a:gd name="connsiteX23" fmla="*/ 563814 w 993947"/>
                  <a:gd name="connsiteY23" fmla="*/ 1197961 h 1310330"/>
                  <a:gd name="connsiteX24" fmla="*/ 533724 w 993947"/>
                  <a:gd name="connsiteY24" fmla="*/ 1167871 h 1310330"/>
                  <a:gd name="connsiteX25" fmla="*/ 533724 w 993947"/>
                  <a:gd name="connsiteY25" fmla="*/ 894869 h 1310330"/>
                  <a:gd name="connsiteX26" fmla="*/ 533724 w 993947"/>
                  <a:gd name="connsiteY26" fmla="*/ 894869 h 1310330"/>
                  <a:gd name="connsiteX27" fmla="*/ 533724 w 993947"/>
                  <a:gd name="connsiteY27" fmla="*/ 813824 h 1310330"/>
                  <a:gd name="connsiteX28" fmla="*/ 545633 w 993947"/>
                  <a:gd name="connsiteY28" fmla="*/ 754836 h 1310330"/>
                  <a:gd name="connsiteX29" fmla="*/ 562839 w 993947"/>
                  <a:gd name="connsiteY29" fmla="*/ 729317 h 1310330"/>
                  <a:gd name="connsiteX30" fmla="*/ 227715 w 993947"/>
                  <a:gd name="connsiteY30" fmla="*/ 277215 h 1310330"/>
                  <a:gd name="connsiteX31" fmla="*/ 144 w 993947"/>
                  <a:gd name="connsiteY31" fmla="*/ 327276 h 1310330"/>
                  <a:gd name="connsiteX32" fmla="*/ 192288 w 993947"/>
                  <a:gd name="connsiteY32" fmla="*/ 27229 h 1310330"/>
                  <a:gd name="connsiteX33" fmla="*/ 329868 w 993947"/>
                  <a:gd name="connsiteY33" fmla="*/ 49390 h 1310330"/>
                  <a:gd name="connsiteX34" fmla="*/ 741415 w 993947"/>
                  <a:gd name="connsiteY34" fmla="*/ 669538 h 1310330"/>
                  <a:gd name="connsiteX35" fmla="*/ 769451 w 993947"/>
                  <a:gd name="connsiteY35" fmla="*/ 680569 h 1310330"/>
                  <a:gd name="connsiteX36" fmla="*/ 822879 w 993947"/>
                  <a:gd name="connsiteY36" fmla="*/ 729093 h 1310330"/>
                  <a:gd name="connsiteX37" fmla="*/ 823480 w 993947"/>
                  <a:gd name="connsiteY37" fmla="*/ 730201 h 1310330"/>
                  <a:gd name="connsiteX38" fmla="*/ 823684 w 993947"/>
                  <a:gd name="connsiteY38" fmla="*/ 730049 h 1310330"/>
                  <a:gd name="connsiteX39" fmla="*/ 983914 w 993947"/>
                  <a:gd name="connsiteY39" fmla="*/ 945364 h 1310330"/>
                  <a:gd name="connsiteX40" fmla="*/ 993895 w 993947"/>
                  <a:gd name="connsiteY40" fmla="*/ 973286 h 1310330"/>
                  <a:gd name="connsiteX41" fmla="*/ 989245 w 993947"/>
                  <a:gd name="connsiteY41" fmla="*/ 996991 h 1310330"/>
                  <a:gd name="connsiteX0" fmla="*/ 990486 w 995188"/>
                  <a:gd name="connsiteY0" fmla="*/ 968431 h 1281770"/>
                  <a:gd name="connsiteX1" fmla="*/ 974745 w 995188"/>
                  <a:gd name="connsiteY1" fmla="*/ 987776 h 1281770"/>
                  <a:gd name="connsiteX2" fmla="*/ 974745 w 995188"/>
                  <a:gd name="connsiteY2" fmla="*/ 987776 h 1281770"/>
                  <a:gd name="connsiteX3" fmla="*/ 903773 w 995188"/>
                  <a:gd name="connsiteY3" fmla="*/ 977366 h 1281770"/>
                  <a:gd name="connsiteX4" fmla="*/ 850002 w 995188"/>
                  <a:gd name="connsiteY4" fmla="*/ 905108 h 1281770"/>
                  <a:gd name="connsiteX5" fmla="*/ 850002 w 995188"/>
                  <a:gd name="connsiteY5" fmla="*/ 936811 h 1281770"/>
                  <a:gd name="connsiteX6" fmla="*/ 850001 w 995188"/>
                  <a:gd name="connsiteY6" fmla="*/ 936811 h 1281770"/>
                  <a:gd name="connsiteX7" fmla="*/ 850001 w 995188"/>
                  <a:gd name="connsiteY7" fmla="*/ 1189949 h 1281770"/>
                  <a:gd name="connsiteX8" fmla="*/ 813847 w 995188"/>
                  <a:gd name="connsiteY8" fmla="*/ 1226103 h 1281770"/>
                  <a:gd name="connsiteX9" fmla="*/ 777694 w 995188"/>
                  <a:gd name="connsiteY9" fmla="*/ 1189949 h 1281770"/>
                  <a:gd name="connsiteX10" fmla="*/ 777694 w 995188"/>
                  <a:gd name="connsiteY10" fmla="*/ 936811 h 1281770"/>
                  <a:gd name="connsiteX11" fmla="*/ 765991 w 995188"/>
                  <a:gd name="connsiteY11" fmla="*/ 936811 h 1281770"/>
                  <a:gd name="connsiteX12" fmla="*/ 765991 w 995188"/>
                  <a:gd name="connsiteY12" fmla="*/ 1245616 h 1281770"/>
                  <a:gd name="connsiteX13" fmla="*/ 729837 w 995188"/>
                  <a:gd name="connsiteY13" fmla="*/ 1281770 h 1281770"/>
                  <a:gd name="connsiteX14" fmla="*/ 693683 w 995188"/>
                  <a:gd name="connsiteY14" fmla="*/ 1245616 h 1281770"/>
                  <a:gd name="connsiteX15" fmla="*/ 693683 w 995188"/>
                  <a:gd name="connsiteY15" fmla="*/ 936811 h 1281770"/>
                  <a:gd name="connsiteX16" fmla="*/ 679656 w 995188"/>
                  <a:gd name="connsiteY16" fmla="*/ 936811 h 1281770"/>
                  <a:gd name="connsiteX17" fmla="*/ 679656 w 995188"/>
                  <a:gd name="connsiteY17" fmla="*/ 1189949 h 1281770"/>
                  <a:gd name="connsiteX18" fmla="*/ 643502 w 995188"/>
                  <a:gd name="connsiteY18" fmla="*/ 1226103 h 1281770"/>
                  <a:gd name="connsiteX19" fmla="*/ 607349 w 995188"/>
                  <a:gd name="connsiteY19" fmla="*/ 1189949 h 1281770"/>
                  <a:gd name="connsiteX20" fmla="*/ 607349 w 995188"/>
                  <a:gd name="connsiteY20" fmla="*/ 936811 h 1281770"/>
                  <a:gd name="connsiteX21" fmla="*/ 595145 w 995188"/>
                  <a:gd name="connsiteY21" fmla="*/ 936811 h 1281770"/>
                  <a:gd name="connsiteX22" fmla="*/ 595145 w 995188"/>
                  <a:gd name="connsiteY22" fmla="*/ 1139311 h 1281770"/>
                  <a:gd name="connsiteX23" fmla="*/ 565055 w 995188"/>
                  <a:gd name="connsiteY23" fmla="*/ 1169401 h 1281770"/>
                  <a:gd name="connsiteX24" fmla="*/ 534965 w 995188"/>
                  <a:gd name="connsiteY24" fmla="*/ 1139311 h 1281770"/>
                  <a:gd name="connsiteX25" fmla="*/ 534965 w 995188"/>
                  <a:gd name="connsiteY25" fmla="*/ 866309 h 1281770"/>
                  <a:gd name="connsiteX26" fmla="*/ 534965 w 995188"/>
                  <a:gd name="connsiteY26" fmla="*/ 866309 h 1281770"/>
                  <a:gd name="connsiteX27" fmla="*/ 534965 w 995188"/>
                  <a:gd name="connsiteY27" fmla="*/ 785264 h 1281770"/>
                  <a:gd name="connsiteX28" fmla="*/ 546874 w 995188"/>
                  <a:gd name="connsiteY28" fmla="*/ 726276 h 1281770"/>
                  <a:gd name="connsiteX29" fmla="*/ 564080 w 995188"/>
                  <a:gd name="connsiteY29" fmla="*/ 700757 h 1281770"/>
                  <a:gd name="connsiteX30" fmla="*/ 228956 w 995188"/>
                  <a:gd name="connsiteY30" fmla="*/ 248655 h 1281770"/>
                  <a:gd name="connsiteX31" fmla="*/ 1385 w 995188"/>
                  <a:gd name="connsiteY31" fmla="*/ 298716 h 1281770"/>
                  <a:gd name="connsiteX32" fmla="*/ 29762 w 995188"/>
                  <a:gd name="connsiteY32" fmla="*/ 71186 h 1281770"/>
                  <a:gd name="connsiteX33" fmla="*/ 331109 w 995188"/>
                  <a:gd name="connsiteY33" fmla="*/ 20830 h 1281770"/>
                  <a:gd name="connsiteX34" fmla="*/ 742656 w 995188"/>
                  <a:gd name="connsiteY34" fmla="*/ 640978 h 1281770"/>
                  <a:gd name="connsiteX35" fmla="*/ 770692 w 995188"/>
                  <a:gd name="connsiteY35" fmla="*/ 652009 h 1281770"/>
                  <a:gd name="connsiteX36" fmla="*/ 824120 w 995188"/>
                  <a:gd name="connsiteY36" fmla="*/ 700533 h 1281770"/>
                  <a:gd name="connsiteX37" fmla="*/ 824721 w 995188"/>
                  <a:gd name="connsiteY37" fmla="*/ 701641 h 1281770"/>
                  <a:gd name="connsiteX38" fmla="*/ 824925 w 995188"/>
                  <a:gd name="connsiteY38" fmla="*/ 701489 h 1281770"/>
                  <a:gd name="connsiteX39" fmla="*/ 985155 w 995188"/>
                  <a:gd name="connsiteY39" fmla="*/ 916804 h 1281770"/>
                  <a:gd name="connsiteX40" fmla="*/ 995136 w 995188"/>
                  <a:gd name="connsiteY40" fmla="*/ 944726 h 1281770"/>
                  <a:gd name="connsiteX41" fmla="*/ 990486 w 995188"/>
                  <a:gd name="connsiteY41" fmla="*/ 968431 h 1281770"/>
                  <a:gd name="connsiteX0" fmla="*/ 990486 w 995188"/>
                  <a:gd name="connsiteY0" fmla="*/ 955703 h 1269042"/>
                  <a:gd name="connsiteX1" fmla="*/ 974745 w 995188"/>
                  <a:gd name="connsiteY1" fmla="*/ 975048 h 1269042"/>
                  <a:gd name="connsiteX2" fmla="*/ 974745 w 995188"/>
                  <a:gd name="connsiteY2" fmla="*/ 975048 h 1269042"/>
                  <a:gd name="connsiteX3" fmla="*/ 903773 w 995188"/>
                  <a:gd name="connsiteY3" fmla="*/ 964638 h 1269042"/>
                  <a:gd name="connsiteX4" fmla="*/ 850002 w 995188"/>
                  <a:gd name="connsiteY4" fmla="*/ 892380 h 1269042"/>
                  <a:gd name="connsiteX5" fmla="*/ 850002 w 995188"/>
                  <a:gd name="connsiteY5" fmla="*/ 924083 h 1269042"/>
                  <a:gd name="connsiteX6" fmla="*/ 850001 w 995188"/>
                  <a:gd name="connsiteY6" fmla="*/ 924083 h 1269042"/>
                  <a:gd name="connsiteX7" fmla="*/ 850001 w 995188"/>
                  <a:gd name="connsiteY7" fmla="*/ 1177221 h 1269042"/>
                  <a:gd name="connsiteX8" fmla="*/ 813847 w 995188"/>
                  <a:gd name="connsiteY8" fmla="*/ 1213375 h 1269042"/>
                  <a:gd name="connsiteX9" fmla="*/ 777694 w 995188"/>
                  <a:gd name="connsiteY9" fmla="*/ 1177221 h 1269042"/>
                  <a:gd name="connsiteX10" fmla="*/ 777694 w 995188"/>
                  <a:gd name="connsiteY10" fmla="*/ 924083 h 1269042"/>
                  <a:gd name="connsiteX11" fmla="*/ 765991 w 995188"/>
                  <a:gd name="connsiteY11" fmla="*/ 924083 h 1269042"/>
                  <a:gd name="connsiteX12" fmla="*/ 765991 w 995188"/>
                  <a:gd name="connsiteY12" fmla="*/ 1232888 h 1269042"/>
                  <a:gd name="connsiteX13" fmla="*/ 729837 w 995188"/>
                  <a:gd name="connsiteY13" fmla="*/ 1269042 h 1269042"/>
                  <a:gd name="connsiteX14" fmla="*/ 693683 w 995188"/>
                  <a:gd name="connsiteY14" fmla="*/ 1232888 h 1269042"/>
                  <a:gd name="connsiteX15" fmla="*/ 693683 w 995188"/>
                  <a:gd name="connsiteY15" fmla="*/ 924083 h 1269042"/>
                  <a:gd name="connsiteX16" fmla="*/ 679656 w 995188"/>
                  <a:gd name="connsiteY16" fmla="*/ 924083 h 1269042"/>
                  <a:gd name="connsiteX17" fmla="*/ 679656 w 995188"/>
                  <a:gd name="connsiteY17" fmla="*/ 1177221 h 1269042"/>
                  <a:gd name="connsiteX18" fmla="*/ 643502 w 995188"/>
                  <a:gd name="connsiteY18" fmla="*/ 1213375 h 1269042"/>
                  <a:gd name="connsiteX19" fmla="*/ 607349 w 995188"/>
                  <a:gd name="connsiteY19" fmla="*/ 1177221 h 1269042"/>
                  <a:gd name="connsiteX20" fmla="*/ 607349 w 995188"/>
                  <a:gd name="connsiteY20" fmla="*/ 924083 h 1269042"/>
                  <a:gd name="connsiteX21" fmla="*/ 595145 w 995188"/>
                  <a:gd name="connsiteY21" fmla="*/ 924083 h 1269042"/>
                  <a:gd name="connsiteX22" fmla="*/ 595145 w 995188"/>
                  <a:gd name="connsiteY22" fmla="*/ 1126583 h 1269042"/>
                  <a:gd name="connsiteX23" fmla="*/ 565055 w 995188"/>
                  <a:gd name="connsiteY23" fmla="*/ 1156673 h 1269042"/>
                  <a:gd name="connsiteX24" fmla="*/ 534965 w 995188"/>
                  <a:gd name="connsiteY24" fmla="*/ 1126583 h 1269042"/>
                  <a:gd name="connsiteX25" fmla="*/ 534965 w 995188"/>
                  <a:gd name="connsiteY25" fmla="*/ 853581 h 1269042"/>
                  <a:gd name="connsiteX26" fmla="*/ 534965 w 995188"/>
                  <a:gd name="connsiteY26" fmla="*/ 853581 h 1269042"/>
                  <a:gd name="connsiteX27" fmla="*/ 534965 w 995188"/>
                  <a:gd name="connsiteY27" fmla="*/ 772536 h 1269042"/>
                  <a:gd name="connsiteX28" fmla="*/ 546874 w 995188"/>
                  <a:gd name="connsiteY28" fmla="*/ 713548 h 1269042"/>
                  <a:gd name="connsiteX29" fmla="*/ 564080 w 995188"/>
                  <a:gd name="connsiteY29" fmla="*/ 688029 h 1269042"/>
                  <a:gd name="connsiteX30" fmla="*/ 228956 w 995188"/>
                  <a:gd name="connsiteY30" fmla="*/ 235927 h 1269042"/>
                  <a:gd name="connsiteX31" fmla="*/ 1385 w 995188"/>
                  <a:gd name="connsiteY31" fmla="*/ 285988 h 1269042"/>
                  <a:gd name="connsiteX32" fmla="*/ 29762 w 995188"/>
                  <a:gd name="connsiteY32" fmla="*/ 58458 h 1269042"/>
                  <a:gd name="connsiteX33" fmla="*/ 331109 w 995188"/>
                  <a:gd name="connsiteY33" fmla="*/ 8102 h 1269042"/>
                  <a:gd name="connsiteX34" fmla="*/ 742656 w 995188"/>
                  <a:gd name="connsiteY34" fmla="*/ 628250 h 1269042"/>
                  <a:gd name="connsiteX35" fmla="*/ 770692 w 995188"/>
                  <a:gd name="connsiteY35" fmla="*/ 639281 h 1269042"/>
                  <a:gd name="connsiteX36" fmla="*/ 824120 w 995188"/>
                  <a:gd name="connsiteY36" fmla="*/ 687805 h 1269042"/>
                  <a:gd name="connsiteX37" fmla="*/ 824721 w 995188"/>
                  <a:gd name="connsiteY37" fmla="*/ 688913 h 1269042"/>
                  <a:gd name="connsiteX38" fmla="*/ 824925 w 995188"/>
                  <a:gd name="connsiteY38" fmla="*/ 688761 h 1269042"/>
                  <a:gd name="connsiteX39" fmla="*/ 985155 w 995188"/>
                  <a:gd name="connsiteY39" fmla="*/ 904076 h 1269042"/>
                  <a:gd name="connsiteX40" fmla="*/ 995136 w 995188"/>
                  <a:gd name="connsiteY40" fmla="*/ 931998 h 1269042"/>
                  <a:gd name="connsiteX41" fmla="*/ 990486 w 995188"/>
                  <a:gd name="connsiteY41" fmla="*/ 955703 h 1269042"/>
                  <a:gd name="connsiteX0" fmla="*/ 990486 w 995188"/>
                  <a:gd name="connsiteY0" fmla="*/ 983732 h 1297071"/>
                  <a:gd name="connsiteX1" fmla="*/ 974745 w 995188"/>
                  <a:gd name="connsiteY1" fmla="*/ 1003077 h 1297071"/>
                  <a:gd name="connsiteX2" fmla="*/ 974745 w 995188"/>
                  <a:gd name="connsiteY2" fmla="*/ 1003077 h 1297071"/>
                  <a:gd name="connsiteX3" fmla="*/ 903773 w 995188"/>
                  <a:gd name="connsiteY3" fmla="*/ 992667 h 1297071"/>
                  <a:gd name="connsiteX4" fmla="*/ 850002 w 995188"/>
                  <a:gd name="connsiteY4" fmla="*/ 920409 h 1297071"/>
                  <a:gd name="connsiteX5" fmla="*/ 850002 w 995188"/>
                  <a:gd name="connsiteY5" fmla="*/ 952112 h 1297071"/>
                  <a:gd name="connsiteX6" fmla="*/ 850001 w 995188"/>
                  <a:gd name="connsiteY6" fmla="*/ 952112 h 1297071"/>
                  <a:gd name="connsiteX7" fmla="*/ 850001 w 995188"/>
                  <a:gd name="connsiteY7" fmla="*/ 1205250 h 1297071"/>
                  <a:gd name="connsiteX8" fmla="*/ 813847 w 995188"/>
                  <a:gd name="connsiteY8" fmla="*/ 1241404 h 1297071"/>
                  <a:gd name="connsiteX9" fmla="*/ 777694 w 995188"/>
                  <a:gd name="connsiteY9" fmla="*/ 1205250 h 1297071"/>
                  <a:gd name="connsiteX10" fmla="*/ 777694 w 995188"/>
                  <a:gd name="connsiteY10" fmla="*/ 952112 h 1297071"/>
                  <a:gd name="connsiteX11" fmla="*/ 765991 w 995188"/>
                  <a:gd name="connsiteY11" fmla="*/ 952112 h 1297071"/>
                  <a:gd name="connsiteX12" fmla="*/ 765991 w 995188"/>
                  <a:gd name="connsiteY12" fmla="*/ 1260917 h 1297071"/>
                  <a:gd name="connsiteX13" fmla="*/ 729837 w 995188"/>
                  <a:gd name="connsiteY13" fmla="*/ 1297071 h 1297071"/>
                  <a:gd name="connsiteX14" fmla="*/ 693683 w 995188"/>
                  <a:gd name="connsiteY14" fmla="*/ 1260917 h 1297071"/>
                  <a:gd name="connsiteX15" fmla="*/ 693683 w 995188"/>
                  <a:gd name="connsiteY15" fmla="*/ 952112 h 1297071"/>
                  <a:gd name="connsiteX16" fmla="*/ 679656 w 995188"/>
                  <a:gd name="connsiteY16" fmla="*/ 952112 h 1297071"/>
                  <a:gd name="connsiteX17" fmla="*/ 679656 w 995188"/>
                  <a:gd name="connsiteY17" fmla="*/ 1205250 h 1297071"/>
                  <a:gd name="connsiteX18" fmla="*/ 643502 w 995188"/>
                  <a:gd name="connsiteY18" fmla="*/ 1241404 h 1297071"/>
                  <a:gd name="connsiteX19" fmla="*/ 607349 w 995188"/>
                  <a:gd name="connsiteY19" fmla="*/ 1205250 h 1297071"/>
                  <a:gd name="connsiteX20" fmla="*/ 607349 w 995188"/>
                  <a:gd name="connsiteY20" fmla="*/ 952112 h 1297071"/>
                  <a:gd name="connsiteX21" fmla="*/ 595145 w 995188"/>
                  <a:gd name="connsiteY21" fmla="*/ 952112 h 1297071"/>
                  <a:gd name="connsiteX22" fmla="*/ 595145 w 995188"/>
                  <a:gd name="connsiteY22" fmla="*/ 1154612 h 1297071"/>
                  <a:gd name="connsiteX23" fmla="*/ 565055 w 995188"/>
                  <a:gd name="connsiteY23" fmla="*/ 1184702 h 1297071"/>
                  <a:gd name="connsiteX24" fmla="*/ 534965 w 995188"/>
                  <a:gd name="connsiteY24" fmla="*/ 1154612 h 1297071"/>
                  <a:gd name="connsiteX25" fmla="*/ 534965 w 995188"/>
                  <a:gd name="connsiteY25" fmla="*/ 881610 h 1297071"/>
                  <a:gd name="connsiteX26" fmla="*/ 534965 w 995188"/>
                  <a:gd name="connsiteY26" fmla="*/ 881610 h 1297071"/>
                  <a:gd name="connsiteX27" fmla="*/ 534965 w 995188"/>
                  <a:gd name="connsiteY27" fmla="*/ 800565 h 1297071"/>
                  <a:gd name="connsiteX28" fmla="*/ 546874 w 995188"/>
                  <a:gd name="connsiteY28" fmla="*/ 741577 h 1297071"/>
                  <a:gd name="connsiteX29" fmla="*/ 564080 w 995188"/>
                  <a:gd name="connsiteY29" fmla="*/ 716058 h 1297071"/>
                  <a:gd name="connsiteX30" fmla="*/ 228956 w 995188"/>
                  <a:gd name="connsiteY30" fmla="*/ 263956 h 1297071"/>
                  <a:gd name="connsiteX31" fmla="*/ 1385 w 995188"/>
                  <a:gd name="connsiteY31" fmla="*/ 314017 h 1297071"/>
                  <a:gd name="connsiteX32" fmla="*/ 29762 w 995188"/>
                  <a:gd name="connsiteY32" fmla="*/ 86487 h 1297071"/>
                  <a:gd name="connsiteX33" fmla="*/ 327815 w 995188"/>
                  <a:gd name="connsiteY33" fmla="*/ 4986 h 1297071"/>
                  <a:gd name="connsiteX34" fmla="*/ 742656 w 995188"/>
                  <a:gd name="connsiteY34" fmla="*/ 656279 h 1297071"/>
                  <a:gd name="connsiteX35" fmla="*/ 770692 w 995188"/>
                  <a:gd name="connsiteY35" fmla="*/ 667310 h 1297071"/>
                  <a:gd name="connsiteX36" fmla="*/ 824120 w 995188"/>
                  <a:gd name="connsiteY36" fmla="*/ 715834 h 1297071"/>
                  <a:gd name="connsiteX37" fmla="*/ 824721 w 995188"/>
                  <a:gd name="connsiteY37" fmla="*/ 716942 h 1297071"/>
                  <a:gd name="connsiteX38" fmla="*/ 824925 w 995188"/>
                  <a:gd name="connsiteY38" fmla="*/ 716790 h 1297071"/>
                  <a:gd name="connsiteX39" fmla="*/ 985155 w 995188"/>
                  <a:gd name="connsiteY39" fmla="*/ 932105 h 1297071"/>
                  <a:gd name="connsiteX40" fmla="*/ 995136 w 995188"/>
                  <a:gd name="connsiteY40" fmla="*/ 960027 h 1297071"/>
                  <a:gd name="connsiteX41" fmla="*/ 990486 w 995188"/>
                  <a:gd name="connsiteY41" fmla="*/ 983732 h 1297071"/>
                  <a:gd name="connsiteX0" fmla="*/ 997023 w 1001725"/>
                  <a:gd name="connsiteY0" fmla="*/ 1011968 h 1325307"/>
                  <a:gd name="connsiteX1" fmla="*/ 981282 w 1001725"/>
                  <a:gd name="connsiteY1" fmla="*/ 1031313 h 1325307"/>
                  <a:gd name="connsiteX2" fmla="*/ 981282 w 1001725"/>
                  <a:gd name="connsiteY2" fmla="*/ 1031313 h 1325307"/>
                  <a:gd name="connsiteX3" fmla="*/ 910310 w 1001725"/>
                  <a:gd name="connsiteY3" fmla="*/ 1020903 h 1325307"/>
                  <a:gd name="connsiteX4" fmla="*/ 856539 w 1001725"/>
                  <a:gd name="connsiteY4" fmla="*/ 948645 h 1325307"/>
                  <a:gd name="connsiteX5" fmla="*/ 856539 w 1001725"/>
                  <a:gd name="connsiteY5" fmla="*/ 980348 h 1325307"/>
                  <a:gd name="connsiteX6" fmla="*/ 856538 w 1001725"/>
                  <a:gd name="connsiteY6" fmla="*/ 980348 h 1325307"/>
                  <a:gd name="connsiteX7" fmla="*/ 856538 w 1001725"/>
                  <a:gd name="connsiteY7" fmla="*/ 1233486 h 1325307"/>
                  <a:gd name="connsiteX8" fmla="*/ 820384 w 1001725"/>
                  <a:gd name="connsiteY8" fmla="*/ 1269640 h 1325307"/>
                  <a:gd name="connsiteX9" fmla="*/ 784231 w 1001725"/>
                  <a:gd name="connsiteY9" fmla="*/ 1233486 h 1325307"/>
                  <a:gd name="connsiteX10" fmla="*/ 784231 w 1001725"/>
                  <a:gd name="connsiteY10" fmla="*/ 980348 h 1325307"/>
                  <a:gd name="connsiteX11" fmla="*/ 772528 w 1001725"/>
                  <a:gd name="connsiteY11" fmla="*/ 980348 h 1325307"/>
                  <a:gd name="connsiteX12" fmla="*/ 772528 w 1001725"/>
                  <a:gd name="connsiteY12" fmla="*/ 1289153 h 1325307"/>
                  <a:gd name="connsiteX13" fmla="*/ 736374 w 1001725"/>
                  <a:gd name="connsiteY13" fmla="*/ 1325307 h 1325307"/>
                  <a:gd name="connsiteX14" fmla="*/ 700220 w 1001725"/>
                  <a:gd name="connsiteY14" fmla="*/ 1289153 h 1325307"/>
                  <a:gd name="connsiteX15" fmla="*/ 700220 w 1001725"/>
                  <a:gd name="connsiteY15" fmla="*/ 980348 h 1325307"/>
                  <a:gd name="connsiteX16" fmla="*/ 686193 w 1001725"/>
                  <a:gd name="connsiteY16" fmla="*/ 980348 h 1325307"/>
                  <a:gd name="connsiteX17" fmla="*/ 686193 w 1001725"/>
                  <a:gd name="connsiteY17" fmla="*/ 1233486 h 1325307"/>
                  <a:gd name="connsiteX18" fmla="*/ 650039 w 1001725"/>
                  <a:gd name="connsiteY18" fmla="*/ 1269640 h 1325307"/>
                  <a:gd name="connsiteX19" fmla="*/ 613886 w 1001725"/>
                  <a:gd name="connsiteY19" fmla="*/ 1233486 h 1325307"/>
                  <a:gd name="connsiteX20" fmla="*/ 613886 w 1001725"/>
                  <a:gd name="connsiteY20" fmla="*/ 980348 h 1325307"/>
                  <a:gd name="connsiteX21" fmla="*/ 601682 w 1001725"/>
                  <a:gd name="connsiteY21" fmla="*/ 980348 h 1325307"/>
                  <a:gd name="connsiteX22" fmla="*/ 601682 w 1001725"/>
                  <a:gd name="connsiteY22" fmla="*/ 1182848 h 1325307"/>
                  <a:gd name="connsiteX23" fmla="*/ 571592 w 1001725"/>
                  <a:gd name="connsiteY23" fmla="*/ 1212938 h 1325307"/>
                  <a:gd name="connsiteX24" fmla="*/ 541502 w 1001725"/>
                  <a:gd name="connsiteY24" fmla="*/ 1182848 h 1325307"/>
                  <a:gd name="connsiteX25" fmla="*/ 541502 w 1001725"/>
                  <a:gd name="connsiteY25" fmla="*/ 909846 h 1325307"/>
                  <a:gd name="connsiteX26" fmla="*/ 541502 w 1001725"/>
                  <a:gd name="connsiteY26" fmla="*/ 909846 h 1325307"/>
                  <a:gd name="connsiteX27" fmla="*/ 541502 w 1001725"/>
                  <a:gd name="connsiteY27" fmla="*/ 828801 h 1325307"/>
                  <a:gd name="connsiteX28" fmla="*/ 553411 w 1001725"/>
                  <a:gd name="connsiteY28" fmla="*/ 769813 h 1325307"/>
                  <a:gd name="connsiteX29" fmla="*/ 570617 w 1001725"/>
                  <a:gd name="connsiteY29" fmla="*/ 744294 h 1325307"/>
                  <a:gd name="connsiteX30" fmla="*/ 235493 w 1001725"/>
                  <a:gd name="connsiteY30" fmla="*/ 292192 h 1325307"/>
                  <a:gd name="connsiteX31" fmla="*/ 7922 w 1001725"/>
                  <a:gd name="connsiteY31" fmla="*/ 342253 h 1325307"/>
                  <a:gd name="connsiteX32" fmla="*/ 12253 w 1001725"/>
                  <a:gd name="connsiteY32" fmla="*/ 117591 h 1325307"/>
                  <a:gd name="connsiteX33" fmla="*/ 334352 w 1001725"/>
                  <a:gd name="connsiteY33" fmla="*/ 33222 h 1325307"/>
                  <a:gd name="connsiteX34" fmla="*/ 749193 w 1001725"/>
                  <a:gd name="connsiteY34" fmla="*/ 684515 h 1325307"/>
                  <a:gd name="connsiteX35" fmla="*/ 777229 w 1001725"/>
                  <a:gd name="connsiteY35" fmla="*/ 695546 h 1325307"/>
                  <a:gd name="connsiteX36" fmla="*/ 830657 w 1001725"/>
                  <a:gd name="connsiteY36" fmla="*/ 744070 h 1325307"/>
                  <a:gd name="connsiteX37" fmla="*/ 831258 w 1001725"/>
                  <a:gd name="connsiteY37" fmla="*/ 745178 h 1325307"/>
                  <a:gd name="connsiteX38" fmla="*/ 831462 w 1001725"/>
                  <a:gd name="connsiteY38" fmla="*/ 745026 h 1325307"/>
                  <a:gd name="connsiteX39" fmla="*/ 991692 w 1001725"/>
                  <a:gd name="connsiteY39" fmla="*/ 960341 h 1325307"/>
                  <a:gd name="connsiteX40" fmla="*/ 1001673 w 1001725"/>
                  <a:gd name="connsiteY40" fmla="*/ 988263 h 1325307"/>
                  <a:gd name="connsiteX41" fmla="*/ 997023 w 1001725"/>
                  <a:gd name="connsiteY41" fmla="*/ 1011968 h 1325307"/>
                  <a:gd name="connsiteX0" fmla="*/ 994514 w 999216"/>
                  <a:gd name="connsiteY0" fmla="*/ 1009652 h 1322991"/>
                  <a:gd name="connsiteX1" fmla="*/ 978773 w 999216"/>
                  <a:gd name="connsiteY1" fmla="*/ 1028997 h 1322991"/>
                  <a:gd name="connsiteX2" fmla="*/ 978773 w 999216"/>
                  <a:gd name="connsiteY2" fmla="*/ 1028997 h 1322991"/>
                  <a:gd name="connsiteX3" fmla="*/ 907801 w 999216"/>
                  <a:gd name="connsiteY3" fmla="*/ 1018587 h 1322991"/>
                  <a:gd name="connsiteX4" fmla="*/ 854030 w 999216"/>
                  <a:gd name="connsiteY4" fmla="*/ 946329 h 1322991"/>
                  <a:gd name="connsiteX5" fmla="*/ 854030 w 999216"/>
                  <a:gd name="connsiteY5" fmla="*/ 978032 h 1322991"/>
                  <a:gd name="connsiteX6" fmla="*/ 854029 w 999216"/>
                  <a:gd name="connsiteY6" fmla="*/ 978032 h 1322991"/>
                  <a:gd name="connsiteX7" fmla="*/ 854029 w 999216"/>
                  <a:gd name="connsiteY7" fmla="*/ 1231170 h 1322991"/>
                  <a:gd name="connsiteX8" fmla="*/ 817875 w 999216"/>
                  <a:gd name="connsiteY8" fmla="*/ 1267324 h 1322991"/>
                  <a:gd name="connsiteX9" fmla="*/ 781722 w 999216"/>
                  <a:gd name="connsiteY9" fmla="*/ 1231170 h 1322991"/>
                  <a:gd name="connsiteX10" fmla="*/ 781722 w 999216"/>
                  <a:gd name="connsiteY10" fmla="*/ 978032 h 1322991"/>
                  <a:gd name="connsiteX11" fmla="*/ 770019 w 999216"/>
                  <a:gd name="connsiteY11" fmla="*/ 978032 h 1322991"/>
                  <a:gd name="connsiteX12" fmla="*/ 770019 w 999216"/>
                  <a:gd name="connsiteY12" fmla="*/ 1286837 h 1322991"/>
                  <a:gd name="connsiteX13" fmla="*/ 733865 w 999216"/>
                  <a:gd name="connsiteY13" fmla="*/ 1322991 h 1322991"/>
                  <a:gd name="connsiteX14" fmla="*/ 697711 w 999216"/>
                  <a:gd name="connsiteY14" fmla="*/ 1286837 h 1322991"/>
                  <a:gd name="connsiteX15" fmla="*/ 697711 w 999216"/>
                  <a:gd name="connsiteY15" fmla="*/ 978032 h 1322991"/>
                  <a:gd name="connsiteX16" fmla="*/ 683684 w 999216"/>
                  <a:gd name="connsiteY16" fmla="*/ 978032 h 1322991"/>
                  <a:gd name="connsiteX17" fmla="*/ 683684 w 999216"/>
                  <a:gd name="connsiteY17" fmla="*/ 1231170 h 1322991"/>
                  <a:gd name="connsiteX18" fmla="*/ 647530 w 999216"/>
                  <a:gd name="connsiteY18" fmla="*/ 1267324 h 1322991"/>
                  <a:gd name="connsiteX19" fmla="*/ 611377 w 999216"/>
                  <a:gd name="connsiteY19" fmla="*/ 1231170 h 1322991"/>
                  <a:gd name="connsiteX20" fmla="*/ 611377 w 999216"/>
                  <a:gd name="connsiteY20" fmla="*/ 978032 h 1322991"/>
                  <a:gd name="connsiteX21" fmla="*/ 599173 w 999216"/>
                  <a:gd name="connsiteY21" fmla="*/ 978032 h 1322991"/>
                  <a:gd name="connsiteX22" fmla="*/ 599173 w 999216"/>
                  <a:gd name="connsiteY22" fmla="*/ 1180532 h 1322991"/>
                  <a:gd name="connsiteX23" fmla="*/ 569083 w 999216"/>
                  <a:gd name="connsiteY23" fmla="*/ 1210622 h 1322991"/>
                  <a:gd name="connsiteX24" fmla="*/ 538993 w 999216"/>
                  <a:gd name="connsiteY24" fmla="*/ 1180532 h 1322991"/>
                  <a:gd name="connsiteX25" fmla="*/ 538993 w 999216"/>
                  <a:gd name="connsiteY25" fmla="*/ 907530 h 1322991"/>
                  <a:gd name="connsiteX26" fmla="*/ 538993 w 999216"/>
                  <a:gd name="connsiteY26" fmla="*/ 907530 h 1322991"/>
                  <a:gd name="connsiteX27" fmla="*/ 538993 w 999216"/>
                  <a:gd name="connsiteY27" fmla="*/ 826485 h 1322991"/>
                  <a:gd name="connsiteX28" fmla="*/ 550902 w 999216"/>
                  <a:gd name="connsiteY28" fmla="*/ 767497 h 1322991"/>
                  <a:gd name="connsiteX29" fmla="*/ 568108 w 999216"/>
                  <a:gd name="connsiteY29" fmla="*/ 741978 h 1322991"/>
                  <a:gd name="connsiteX30" fmla="*/ 232984 w 999216"/>
                  <a:gd name="connsiteY30" fmla="*/ 289876 h 1322991"/>
                  <a:gd name="connsiteX31" fmla="*/ 5413 w 999216"/>
                  <a:gd name="connsiteY31" fmla="*/ 339937 h 1322991"/>
                  <a:gd name="connsiteX32" fmla="*/ 9744 w 999216"/>
                  <a:gd name="connsiteY32" fmla="*/ 115275 h 1322991"/>
                  <a:gd name="connsiteX33" fmla="*/ 331843 w 999216"/>
                  <a:gd name="connsiteY33" fmla="*/ 30906 h 1322991"/>
                  <a:gd name="connsiteX34" fmla="*/ 746684 w 999216"/>
                  <a:gd name="connsiteY34" fmla="*/ 682199 h 1322991"/>
                  <a:gd name="connsiteX35" fmla="*/ 774720 w 999216"/>
                  <a:gd name="connsiteY35" fmla="*/ 693230 h 1322991"/>
                  <a:gd name="connsiteX36" fmla="*/ 828148 w 999216"/>
                  <a:gd name="connsiteY36" fmla="*/ 741754 h 1322991"/>
                  <a:gd name="connsiteX37" fmla="*/ 828749 w 999216"/>
                  <a:gd name="connsiteY37" fmla="*/ 742862 h 1322991"/>
                  <a:gd name="connsiteX38" fmla="*/ 828953 w 999216"/>
                  <a:gd name="connsiteY38" fmla="*/ 742710 h 1322991"/>
                  <a:gd name="connsiteX39" fmla="*/ 989183 w 999216"/>
                  <a:gd name="connsiteY39" fmla="*/ 958025 h 1322991"/>
                  <a:gd name="connsiteX40" fmla="*/ 999164 w 999216"/>
                  <a:gd name="connsiteY40" fmla="*/ 985947 h 1322991"/>
                  <a:gd name="connsiteX41" fmla="*/ 994514 w 999216"/>
                  <a:gd name="connsiteY41" fmla="*/ 1009652 h 1322991"/>
                  <a:gd name="connsiteX0" fmla="*/ 994514 w 999216"/>
                  <a:gd name="connsiteY0" fmla="*/ 984221 h 1297560"/>
                  <a:gd name="connsiteX1" fmla="*/ 978773 w 999216"/>
                  <a:gd name="connsiteY1" fmla="*/ 1003566 h 1297560"/>
                  <a:gd name="connsiteX2" fmla="*/ 978773 w 999216"/>
                  <a:gd name="connsiteY2" fmla="*/ 1003566 h 1297560"/>
                  <a:gd name="connsiteX3" fmla="*/ 907801 w 999216"/>
                  <a:gd name="connsiteY3" fmla="*/ 993156 h 1297560"/>
                  <a:gd name="connsiteX4" fmla="*/ 854030 w 999216"/>
                  <a:gd name="connsiteY4" fmla="*/ 920898 h 1297560"/>
                  <a:gd name="connsiteX5" fmla="*/ 854030 w 999216"/>
                  <a:gd name="connsiteY5" fmla="*/ 952601 h 1297560"/>
                  <a:gd name="connsiteX6" fmla="*/ 854029 w 999216"/>
                  <a:gd name="connsiteY6" fmla="*/ 952601 h 1297560"/>
                  <a:gd name="connsiteX7" fmla="*/ 854029 w 999216"/>
                  <a:gd name="connsiteY7" fmla="*/ 1205739 h 1297560"/>
                  <a:gd name="connsiteX8" fmla="*/ 817875 w 999216"/>
                  <a:gd name="connsiteY8" fmla="*/ 1241893 h 1297560"/>
                  <a:gd name="connsiteX9" fmla="*/ 781722 w 999216"/>
                  <a:gd name="connsiteY9" fmla="*/ 1205739 h 1297560"/>
                  <a:gd name="connsiteX10" fmla="*/ 781722 w 999216"/>
                  <a:gd name="connsiteY10" fmla="*/ 952601 h 1297560"/>
                  <a:gd name="connsiteX11" fmla="*/ 770019 w 999216"/>
                  <a:gd name="connsiteY11" fmla="*/ 952601 h 1297560"/>
                  <a:gd name="connsiteX12" fmla="*/ 770019 w 999216"/>
                  <a:gd name="connsiteY12" fmla="*/ 1261406 h 1297560"/>
                  <a:gd name="connsiteX13" fmla="*/ 733865 w 999216"/>
                  <a:gd name="connsiteY13" fmla="*/ 1297560 h 1297560"/>
                  <a:gd name="connsiteX14" fmla="*/ 697711 w 999216"/>
                  <a:gd name="connsiteY14" fmla="*/ 1261406 h 1297560"/>
                  <a:gd name="connsiteX15" fmla="*/ 697711 w 999216"/>
                  <a:gd name="connsiteY15" fmla="*/ 952601 h 1297560"/>
                  <a:gd name="connsiteX16" fmla="*/ 683684 w 999216"/>
                  <a:gd name="connsiteY16" fmla="*/ 952601 h 1297560"/>
                  <a:gd name="connsiteX17" fmla="*/ 683684 w 999216"/>
                  <a:gd name="connsiteY17" fmla="*/ 1205739 h 1297560"/>
                  <a:gd name="connsiteX18" fmla="*/ 647530 w 999216"/>
                  <a:gd name="connsiteY18" fmla="*/ 1241893 h 1297560"/>
                  <a:gd name="connsiteX19" fmla="*/ 611377 w 999216"/>
                  <a:gd name="connsiteY19" fmla="*/ 1205739 h 1297560"/>
                  <a:gd name="connsiteX20" fmla="*/ 611377 w 999216"/>
                  <a:gd name="connsiteY20" fmla="*/ 952601 h 1297560"/>
                  <a:gd name="connsiteX21" fmla="*/ 599173 w 999216"/>
                  <a:gd name="connsiteY21" fmla="*/ 952601 h 1297560"/>
                  <a:gd name="connsiteX22" fmla="*/ 599173 w 999216"/>
                  <a:gd name="connsiteY22" fmla="*/ 1155101 h 1297560"/>
                  <a:gd name="connsiteX23" fmla="*/ 569083 w 999216"/>
                  <a:gd name="connsiteY23" fmla="*/ 1185191 h 1297560"/>
                  <a:gd name="connsiteX24" fmla="*/ 538993 w 999216"/>
                  <a:gd name="connsiteY24" fmla="*/ 1155101 h 1297560"/>
                  <a:gd name="connsiteX25" fmla="*/ 538993 w 999216"/>
                  <a:gd name="connsiteY25" fmla="*/ 882099 h 1297560"/>
                  <a:gd name="connsiteX26" fmla="*/ 538993 w 999216"/>
                  <a:gd name="connsiteY26" fmla="*/ 882099 h 1297560"/>
                  <a:gd name="connsiteX27" fmla="*/ 538993 w 999216"/>
                  <a:gd name="connsiteY27" fmla="*/ 801054 h 1297560"/>
                  <a:gd name="connsiteX28" fmla="*/ 550902 w 999216"/>
                  <a:gd name="connsiteY28" fmla="*/ 742066 h 1297560"/>
                  <a:gd name="connsiteX29" fmla="*/ 568108 w 999216"/>
                  <a:gd name="connsiteY29" fmla="*/ 716547 h 1297560"/>
                  <a:gd name="connsiteX30" fmla="*/ 232984 w 999216"/>
                  <a:gd name="connsiteY30" fmla="*/ 264445 h 1297560"/>
                  <a:gd name="connsiteX31" fmla="*/ 5413 w 999216"/>
                  <a:gd name="connsiteY31" fmla="*/ 314506 h 1297560"/>
                  <a:gd name="connsiteX32" fmla="*/ 9744 w 999216"/>
                  <a:gd name="connsiteY32" fmla="*/ 89844 h 1297560"/>
                  <a:gd name="connsiteX33" fmla="*/ 331843 w 999216"/>
                  <a:gd name="connsiteY33" fmla="*/ 5475 h 1297560"/>
                  <a:gd name="connsiteX34" fmla="*/ 746684 w 999216"/>
                  <a:gd name="connsiteY34" fmla="*/ 656768 h 1297560"/>
                  <a:gd name="connsiteX35" fmla="*/ 774720 w 999216"/>
                  <a:gd name="connsiteY35" fmla="*/ 667799 h 1297560"/>
                  <a:gd name="connsiteX36" fmla="*/ 828148 w 999216"/>
                  <a:gd name="connsiteY36" fmla="*/ 716323 h 1297560"/>
                  <a:gd name="connsiteX37" fmla="*/ 828749 w 999216"/>
                  <a:gd name="connsiteY37" fmla="*/ 717431 h 1297560"/>
                  <a:gd name="connsiteX38" fmla="*/ 828953 w 999216"/>
                  <a:gd name="connsiteY38" fmla="*/ 717279 h 1297560"/>
                  <a:gd name="connsiteX39" fmla="*/ 989183 w 999216"/>
                  <a:gd name="connsiteY39" fmla="*/ 932594 h 1297560"/>
                  <a:gd name="connsiteX40" fmla="*/ 999164 w 999216"/>
                  <a:gd name="connsiteY40" fmla="*/ 960516 h 1297560"/>
                  <a:gd name="connsiteX41" fmla="*/ 994514 w 999216"/>
                  <a:gd name="connsiteY41" fmla="*/ 984221 h 1297560"/>
                  <a:gd name="connsiteX0" fmla="*/ 994514 w 999216"/>
                  <a:gd name="connsiteY0" fmla="*/ 985324 h 1298663"/>
                  <a:gd name="connsiteX1" fmla="*/ 978773 w 999216"/>
                  <a:gd name="connsiteY1" fmla="*/ 1004669 h 1298663"/>
                  <a:gd name="connsiteX2" fmla="*/ 978773 w 999216"/>
                  <a:gd name="connsiteY2" fmla="*/ 1004669 h 1298663"/>
                  <a:gd name="connsiteX3" fmla="*/ 907801 w 999216"/>
                  <a:gd name="connsiteY3" fmla="*/ 994259 h 1298663"/>
                  <a:gd name="connsiteX4" fmla="*/ 854030 w 999216"/>
                  <a:gd name="connsiteY4" fmla="*/ 922001 h 1298663"/>
                  <a:gd name="connsiteX5" fmla="*/ 854030 w 999216"/>
                  <a:gd name="connsiteY5" fmla="*/ 953704 h 1298663"/>
                  <a:gd name="connsiteX6" fmla="*/ 854029 w 999216"/>
                  <a:gd name="connsiteY6" fmla="*/ 953704 h 1298663"/>
                  <a:gd name="connsiteX7" fmla="*/ 854029 w 999216"/>
                  <a:gd name="connsiteY7" fmla="*/ 1206842 h 1298663"/>
                  <a:gd name="connsiteX8" fmla="*/ 817875 w 999216"/>
                  <a:gd name="connsiteY8" fmla="*/ 1242996 h 1298663"/>
                  <a:gd name="connsiteX9" fmla="*/ 781722 w 999216"/>
                  <a:gd name="connsiteY9" fmla="*/ 1206842 h 1298663"/>
                  <a:gd name="connsiteX10" fmla="*/ 781722 w 999216"/>
                  <a:gd name="connsiteY10" fmla="*/ 953704 h 1298663"/>
                  <a:gd name="connsiteX11" fmla="*/ 770019 w 999216"/>
                  <a:gd name="connsiteY11" fmla="*/ 953704 h 1298663"/>
                  <a:gd name="connsiteX12" fmla="*/ 770019 w 999216"/>
                  <a:gd name="connsiteY12" fmla="*/ 1262509 h 1298663"/>
                  <a:gd name="connsiteX13" fmla="*/ 733865 w 999216"/>
                  <a:gd name="connsiteY13" fmla="*/ 1298663 h 1298663"/>
                  <a:gd name="connsiteX14" fmla="*/ 697711 w 999216"/>
                  <a:gd name="connsiteY14" fmla="*/ 1262509 h 1298663"/>
                  <a:gd name="connsiteX15" fmla="*/ 697711 w 999216"/>
                  <a:gd name="connsiteY15" fmla="*/ 953704 h 1298663"/>
                  <a:gd name="connsiteX16" fmla="*/ 683684 w 999216"/>
                  <a:gd name="connsiteY16" fmla="*/ 953704 h 1298663"/>
                  <a:gd name="connsiteX17" fmla="*/ 683684 w 999216"/>
                  <a:gd name="connsiteY17" fmla="*/ 1206842 h 1298663"/>
                  <a:gd name="connsiteX18" fmla="*/ 647530 w 999216"/>
                  <a:gd name="connsiteY18" fmla="*/ 1242996 h 1298663"/>
                  <a:gd name="connsiteX19" fmla="*/ 611377 w 999216"/>
                  <a:gd name="connsiteY19" fmla="*/ 1206842 h 1298663"/>
                  <a:gd name="connsiteX20" fmla="*/ 611377 w 999216"/>
                  <a:gd name="connsiteY20" fmla="*/ 953704 h 1298663"/>
                  <a:gd name="connsiteX21" fmla="*/ 599173 w 999216"/>
                  <a:gd name="connsiteY21" fmla="*/ 953704 h 1298663"/>
                  <a:gd name="connsiteX22" fmla="*/ 599173 w 999216"/>
                  <a:gd name="connsiteY22" fmla="*/ 1156204 h 1298663"/>
                  <a:gd name="connsiteX23" fmla="*/ 569083 w 999216"/>
                  <a:gd name="connsiteY23" fmla="*/ 1186294 h 1298663"/>
                  <a:gd name="connsiteX24" fmla="*/ 538993 w 999216"/>
                  <a:gd name="connsiteY24" fmla="*/ 1156204 h 1298663"/>
                  <a:gd name="connsiteX25" fmla="*/ 538993 w 999216"/>
                  <a:gd name="connsiteY25" fmla="*/ 883202 h 1298663"/>
                  <a:gd name="connsiteX26" fmla="*/ 538993 w 999216"/>
                  <a:gd name="connsiteY26" fmla="*/ 883202 h 1298663"/>
                  <a:gd name="connsiteX27" fmla="*/ 538993 w 999216"/>
                  <a:gd name="connsiteY27" fmla="*/ 802157 h 1298663"/>
                  <a:gd name="connsiteX28" fmla="*/ 550902 w 999216"/>
                  <a:gd name="connsiteY28" fmla="*/ 743169 h 1298663"/>
                  <a:gd name="connsiteX29" fmla="*/ 568108 w 999216"/>
                  <a:gd name="connsiteY29" fmla="*/ 717650 h 1298663"/>
                  <a:gd name="connsiteX30" fmla="*/ 232984 w 999216"/>
                  <a:gd name="connsiteY30" fmla="*/ 265548 h 1298663"/>
                  <a:gd name="connsiteX31" fmla="*/ 5413 w 999216"/>
                  <a:gd name="connsiteY31" fmla="*/ 315609 h 1298663"/>
                  <a:gd name="connsiteX32" fmla="*/ 9744 w 999216"/>
                  <a:gd name="connsiteY32" fmla="*/ 90947 h 1298663"/>
                  <a:gd name="connsiteX33" fmla="*/ 331843 w 999216"/>
                  <a:gd name="connsiteY33" fmla="*/ 6578 h 1298663"/>
                  <a:gd name="connsiteX34" fmla="*/ 746684 w 999216"/>
                  <a:gd name="connsiteY34" fmla="*/ 657871 h 1298663"/>
                  <a:gd name="connsiteX35" fmla="*/ 774720 w 999216"/>
                  <a:gd name="connsiteY35" fmla="*/ 668902 h 1298663"/>
                  <a:gd name="connsiteX36" fmla="*/ 828148 w 999216"/>
                  <a:gd name="connsiteY36" fmla="*/ 717426 h 1298663"/>
                  <a:gd name="connsiteX37" fmla="*/ 828749 w 999216"/>
                  <a:gd name="connsiteY37" fmla="*/ 718534 h 1298663"/>
                  <a:gd name="connsiteX38" fmla="*/ 828953 w 999216"/>
                  <a:gd name="connsiteY38" fmla="*/ 718382 h 1298663"/>
                  <a:gd name="connsiteX39" fmla="*/ 989183 w 999216"/>
                  <a:gd name="connsiteY39" fmla="*/ 933697 h 1298663"/>
                  <a:gd name="connsiteX40" fmla="*/ 999164 w 999216"/>
                  <a:gd name="connsiteY40" fmla="*/ 961619 h 1298663"/>
                  <a:gd name="connsiteX41" fmla="*/ 994514 w 999216"/>
                  <a:gd name="connsiteY41" fmla="*/ 985324 h 1298663"/>
                  <a:gd name="connsiteX0" fmla="*/ 1010186 w 1014888"/>
                  <a:gd name="connsiteY0" fmla="*/ 986421 h 1299760"/>
                  <a:gd name="connsiteX1" fmla="*/ 994445 w 1014888"/>
                  <a:gd name="connsiteY1" fmla="*/ 1005766 h 1299760"/>
                  <a:gd name="connsiteX2" fmla="*/ 994445 w 1014888"/>
                  <a:gd name="connsiteY2" fmla="*/ 1005766 h 1299760"/>
                  <a:gd name="connsiteX3" fmla="*/ 923473 w 1014888"/>
                  <a:gd name="connsiteY3" fmla="*/ 995356 h 1299760"/>
                  <a:gd name="connsiteX4" fmla="*/ 869702 w 1014888"/>
                  <a:gd name="connsiteY4" fmla="*/ 923098 h 1299760"/>
                  <a:gd name="connsiteX5" fmla="*/ 869702 w 1014888"/>
                  <a:gd name="connsiteY5" fmla="*/ 954801 h 1299760"/>
                  <a:gd name="connsiteX6" fmla="*/ 869701 w 1014888"/>
                  <a:gd name="connsiteY6" fmla="*/ 954801 h 1299760"/>
                  <a:gd name="connsiteX7" fmla="*/ 869701 w 1014888"/>
                  <a:gd name="connsiteY7" fmla="*/ 1207939 h 1299760"/>
                  <a:gd name="connsiteX8" fmla="*/ 833547 w 1014888"/>
                  <a:gd name="connsiteY8" fmla="*/ 1244093 h 1299760"/>
                  <a:gd name="connsiteX9" fmla="*/ 797394 w 1014888"/>
                  <a:gd name="connsiteY9" fmla="*/ 1207939 h 1299760"/>
                  <a:gd name="connsiteX10" fmla="*/ 797394 w 1014888"/>
                  <a:gd name="connsiteY10" fmla="*/ 954801 h 1299760"/>
                  <a:gd name="connsiteX11" fmla="*/ 785691 w 1014888"/>
                  <a:gd name="connsiteY11" fmla="*/ 954801 h 1299760"/>
                  <a:gd name="connsiteX12" fmla="*/ 785691 w 1014888"/>
                  <a:gd name="connsiteY12" fmla="*/ 1263606 h 1299760"/>
                  <a:gd name="connsiteX13" fmla="*/ 749537 w 1014888"/>
                  <a:gd name="connsiteY13" fmla="*/ 1299760 h 1299760"/>
                  <a:gd name="connsiteX14" fmla="*/ 713383 w 1014888"/>
                  <a:gd name="connsiteY14" fmla="*/ 1263606 h 1299760"/>
                  <a:gd name="connsiteX15" fmla="*/ 713383 w 1014888"/>
                  <a:gd name="connsiteY15" fmla="*/ 954801 h 1299760"/>
                  <a:gd name="connsiteX16" fmla="*/ 699356 w 1014888"/>
                  <a:gd name="connsiteY16" fmla="*/ 954801 h 1299760"/>
                  <a:gd name="connsiteX17" fmla="*/ 699356 w 1014888"/>
                  <a:gd name="connsiteY17" fmla="*/ 1207939 h 1299760"/>
                  <a:gd name="connsiteX18" fmla="*/ 663202 w 1014888"/>
                  <a:gd name="connsiteY18" fmla="*/ 1244093 h 1299760"/>
                  <a:gd name="connsiteX19" fmla="*/ 627049 w 1014888"/>
                  <a:gd name="connsiteY19" fmla="*/ 1207939 h 1299760"/>
                  <a:gd name="connsiteX20" fmla="*/ 627049 w 1014888"/>
                  <a:gd name="connsiteY20" fmla="*/ 954801 h 1299760"/>
                  <a:gd name="connsiteX21" fmla="*/ 614845 w 1014888"/>
                  <a:gd name="connsiteY21" fmla="*/ 954801 h 1299760"/>
                  <a:gd name="connsiteX22" fmla="*/ 614845 w 1014888"/>
                  <a:gd name="connsiteY22" fmla="*/ 1157301 h 1299760"/>
                  <a:gd name="connsiteX23" fmla="*/ 584755 w 1014888"/>
                  <a:gd name="connsiteY23" fmla="*/ 1187391 h 1299760"/>
                  <a:gd name="connsiteX24" fmla="*/ 554665 w 1014888"/>
                  <a:gd name="connsiteY24" fmla="*/ 1157301 h 1299760"/>
                  <a:gd name="connsiteX25" fmla="*/ 554665 w 1014888"/>
                  <a:gd name="connsiteY25" fmla="*/ 884299 h 1299760"/>
                  <a:gd name="connsiteX26" fmla="*/ 554665 w 1014888"/>
                  <a:gd name="connsiteY26" fmla="*/ 884299 h 1299760"/>
                  <a:gd name="connsiteX27" fmla="*/ 554665 w 1014888"/>
                  <a:gd name="connsiteY27" fmla="*/ 803254 h 1299760"/>
                  <a:gd name="connsiteX28" fmla="*/ 566574 w 1014888"/>
                  <a:gd name="connsiteY28" fmla="*/ 744266 h 1299760"/>
                  <a:gd name="connsiteX29" fmla="*/ 583780 w 1014888"/>
                  <a:gd name="connsiteY29" fmla="*/ 718747 h 1299760"/>
                  <a:gd name="connsiteX30" fmla="*/ 248656 w 1014888"/>
                  <a:gd name="connsiteY30" fmla="*/ 266645 h 1299760"/>
                  <a:gd name="connsiteX31" fmla="*/ 24889 w 1014888"/>
                  <a:gd name="connsiteY31" fmla="*/ 285134 h 1299760"/>
                  <a:gd name="connsiteX32" fmla="*/ 25416 w 1014888"/>
                  <a:gd name="connsiteY32" fmla="*/ 92044 h 1299760"/>
                  <a:gd name="connsiteX33" fmla="*/ 347515 w 1014888"/>
                  <a:gd name="connsiteY33" fmla="*/ 7675 h 1299760"/>
                  <a:gd name="connsiteX34" fmla="*/ 762356 w 1014888"/>
                  <a:gd name="connsiteY34" fmla="*/ 658968 h 1299760"/>
                  <a:gd name="connsiteX35" fmla="*/ 790392 w 1014888"/>
                  <a:gd name="connsiteY35" fmla="*/ 669999 h 1299760"/>
                  <a:gd name="connsiteX36" fmla="*/ 843820 w 1014888"/>
                  <a:gd name="connsiteY36" fmla="*/ 718523 h 1299760"/>
                  <a:gd name="connsiteX37" fmla="*/ 844421 w 1014888"/>
                  <a:gd name="connsiteY37" fmla="*/ 719631 h 1299760"/>
                  <a:gd name="connsiteX38" fmla="*/ 844625 w 1014888"/>
                  <a:gd name="connsiteY38" fmla="*/ 719479 h 1299760"/>
                  <a:gd name="connsiteX39" fmla="*/ 1004855 w 1014888"/>
                  <a:gd name="connsiteY39" fmla="*/ 934794 h 1299760"/>
                  <a:gd name="connsiteX40" fmla="*/ 1014836 w 1014888"/>
                  <a:gd name="connsiteY40" fmla="*/ 962716 h 1299760"/>
                  <a:gd name="connsiteX41" fmla="*/ 1010186 w 1014888"/>
                  <a:gd name="connsiteY41" fmla="*/ 986421 h 1299760"/>
                  <a:gd name="connsiteX0" fmla="*/ 1013155 w 1017857"/>
                  <a:gd name="connsiteY0" fmla="*/ 986421 h 1299760"/>
                  <a:gd name="connsiteX1" fmla="*/ 997414 w 1017857"/>
                  <a:gd name="connsiteY1" fmla="*/ 1005766 h 1299760"/>
                  <a:gd name="connsiteX2" fmla="*/ 997414 w 1017857"/>
                  <a:gd name="connsiteY2" fmla="*/ 1005766 h 1299760"/>
                  <a:gd name="connsiteX3" fmla="*/ 926442 w 1017857"/>
                  <a:gd name="connsiteY3" fmla="*/ 995356 h 1299760"/>
                  <a:gd name="connsiteX4" fmla="*/ 872671 w 1017857"/>
                  <a:gd name="connsiteY4" fmla="*/ 923098 h 1299760"/>
                  <a:gd name="connsiteX5" fmla="*/ 872671 w 1017857"/>
                  <a:gd name="connsiteY5" fmla="*/ 954801 h 1299760"/>
                  <a:gd name="connsiteX6" fmla="*/ 872670 w 1017857"/>
                  <a:gd name="connsiteY6" fmla="*/ 954801 h 1299760"/>
                  <a:gd name="connsiteX7" fmla="*/ 872670 w 1017857"/>
                  <a:gd name="connsiteY7" fmla="*/ 1207939 h 1299760"/>
                  <a:gd name="connsiteX8" fmla="*/ 836516 w 1017857"/>
                  <a:gd name="connsiteY8" fmla="*/ 1244093 h 1299760"/>
                  <a:gd name="connsiteX9" fmla="*/ 800363 w 1017857"/>
                  <a:gd name="connsiteY9" fmla="*/ 1207939 h 1299760"/>
                  <a:gd name="connsiteX10" fmla="*/ 800363 w 1017857"/>
                  <a:gd name="connsiteY10" fmla="*/ 954801 h 1299760"/>
                  <a:gd name="connsiteX11" fmla="*/ 788660 w 1017857"/>
                  <a:gd name="connsiteY11" fmla="*/ 954801 h 1299760"/>
                  <a:gd name="connsiteX12" fmla="*/ 788660 w 1017857"/>
                  <a:gd name="connsiteY12" fmla="*/ 1263606 h 1299760"/>
                  <a:gd name="connsiteX13" fmla="*/ 752506 w 1017857"/>
                  <a:gd name="connsiteY13" fmla="*/ 1299760 h 1299760"/>
                  <a:gd name="connsiteX14" fmla="*/ 716352 w 1017857"/>
                  <a:gd name="connsiteY14" fmla="*/ 1263606 h 1299760"/>
                  <a:gd name="connsiteX15" fmla="*/ 716352 w 1017857"/>
                  <a:gd name="connsiteY15" fmla="*/ 954801 h 1299760"/>
                  <a:gd name="connsiteX16" fmla="*/ 702325 w 1017857"/>
                  <a:gd name="connsiteY16" fmla="*/ 954801 h 1299760"/>
                  <a:gd name="connsiteX17" fmla="*/ 702325 w 1017857"/>
                  <a:gd name="connsiteY17" fmla="*/ 1207939 h 1299760"/>
                  <a:gd name="connsiteX18" fmla="*/ 666171 w 1017857"/>
                  <a:gd name="connsiteY18" fmla="*/ 1244093 h 1299760"/>
                  <a:gd name="connsiteX19" fmla="*/ 630018 w 1017857"/>
                  <a:gd name="connsiteY19" fmla="*/ 1207939 h 1299760"/>
                  <a:gd name="connsiteX20" fmla="*/ 630018 w 1017857"/>
                  <a:gd name="connsiteY20" fmla="*/ 954801 h 1299760"/>
                  <a:gd name="connsiteX21" fmla="*/ 617814 w 1017857"/>
                  <a:gd name="connsiteY21" fmla="*/ 954801 h 1299760"/>
                  <a:gd name="connsiteX22" fmla="*/ 617814 w 1017857"/>
                  <a:gd name="connsiteY22" fmla="*/ 1157301 h 1299760"/>
                  <a:gd name="connsiteX23" fmla="*/ 587724 w 1017857"/>
                  <a:gd name="connsiteY23" fmla="*/ 1187391 h 1299760"/>
                  <a:gd name="connsiteX24" fmla="*/ 557634 w 1017857"/>
                  <a:gd name="connsiteY24" fmla="*/ 1157301 h 1299760"/>
                  <a:gd name="connsiteX25" fmla="*/ 557634 w 1017857"/>
                  <a:gd name="connsiteY25" fmla="*/ 884299 h 1299760"/>
                  <a:gd name="connsiteX26" fmla="*/ 557634 w 1017857"/>
                  <a:gd name="connsiteY26" fmla="*/ 884299 h 1299760"/>
                  <a:gd name="connsiteX27" fmla="*/ 557634 w 1017857"/>
                  <a:gd name="connsiteY27" fmla="*/ 803254 h 1299760"/>
                  <a:gd name="connsiteX28" fmla="*/ 569543 w 1017857"/>
                  <a:gd name="connsiteY28" fmla="*/ 744266 h 1299760"/>
                  <a:gd name="connsiteX29" fmla="*/ 586749 w 1017857"/>
                  <a:gd name="connsiteY29" fmla="*/ 718747 h 1299760"/>
                  <a:gd name="connsiteX30" fmla="*/ 251625 w 1017857"/>
                  <a:gd name="connsiteY30" fmla="*/ 266645 h 1299760"/>
                  <a:gd name="connsiteX31" fmla="*/ 27858 w 1017857"/>
                  <a:gd name="connsiteY31" fmla="*/ 285134 h 1299760"/>
                  <a:gd name="connsiteX32" fmla="*/ 28385 w 1017857"/>
                  <a:gd name="connsiteY32" fmla="*/ 92044 h 1299760"/>
                  <a:gd name="connsiteX33" fmla="*/ 350484 w 1017857"/>
                  <a:gd name="connsiteY33" fmla="*/ 7675 h 1299760"/>
                  <a:gd name="connsiteX34" fmla="*/ 765325 w 1017857"/>
                  <a:gd name="connsiteY34" fmla="*/ 658968 h 1299760"/>
                  <a:gd name="connsiteX35" fmla="*/ 793361 w 1017857"/>
                  <a:gd name="connsiteY35" fmla="*/ 669999 h 1299760"/>
                  <a:gd name="connsiteX36" fmla="*/ 846789 w 1017857"/>
                  <a:gd name="connsiteY36" fmla="*/ 718523 h 1299760"/>
                  <a:gd name="connsiteX37" fmla="*/ 847390 w 1017857"/>
                  <a:gd name="connsiteY37" fmla="*/ 719631 h 1299760"/>
                  <a:gd name="connsiteX38" fmla="*/ 847594 w 1017857"/>
                  <a:gd name="connsiteY38" fmla="*/ 719479 h 1299760"/>
                  <a:gd name="connsiteX39" fmla="*/ 1007824 w 1017857"/>
                  <a:gd name="connsiteY39" fmla="*/ 934794 h 1299760"/>
                  <a:gd name="connsiteX40" fmla="*/ 1017805 w 1017857"/>
                  <a:gd name="connsiteY40" fmla="*/ 962716 h 1299760"/>
                  <a:gd name="connsiteX41" fmla="*/ 1013155 w 1017857"/>
                  <a:gd name="connsiteY41" fmla="*/ 986421 h 1299760"/>
                  <a:gd name="connsiteX0" fmla="*/ 997961 w 1002663"/>
                  <a:gd name="connsiteY0" fmla="*/ 984564 h 1297903"/>
                  <a:gd name="connsiteX1" fmla="*/ 982220 w 1002663"/>
                  <a:gd name="connsiteY1" fmla="*/ 1003909 h 1297903"/>
                  <a:gd name="connsiteX2" fmla="*/ 982220 w 1002663"/>
                  <a:gd name="connsiteY2" fmla="*/ 1003909 h 1297903"/>
                  <a:gd name="connsiteX3" fmla="*/ 911248 w 1002663"/>
                  <a:gd name="connsiteY3" fmla="*/ 993499 h 1297903"/>
                  <a:gd name="connsiteX4" fmla="*/ 857477 w 1002663"/>
                  <a:gd name="connsiteY4" fmla="*/ 921241 h 1297903"/>
                  <a:gd name="connsiteX5" fmla="*/ 857477 w 1002663"/>
                  <a:gd name="connsiteY5" fmla="*/ 952944 h 1297903"/>
                  <a:gd name="connsiteX6" fmla="*/ 857476 w 1002663"/>
                  <a:gd name="connsiteY6" fmla="*/ 952944 h 1297903"/>
                  <a:gd name="connsiteX7" fmla="*/ 857476 w 1002663"/>
                  <a:gd name="connsiteY7" fmla="*/ 1206082 h 1297903"/>
                  <a:gd name="connsiteX8" fmla="*/ 821322 w 1002663"/>
                  <a:gd name="connsiteY8" fmla="*/ 1242236 h 1297903"/>
                  <a:gd name="connsiteX9" fmla="*/ 785169 w 1002663"/>
                  <a:gd name="connsiteY9" fmla="*/ 1206082 h 1297903"/>
                  <a:gd name="connsiteX10" fmla="*/ 785169 w 1002663"/>
                  <a:gd name="connsiteY10" fmla="*/ 952944 h 1297903"/>
                  <a:gd name="connsiteX11" fmla="*/ 773466 w 1002663"/>
                  <a:gd name="connsiteY11" fmla="*/ 952944 h 1297903"/>
                  <a:gd name="connsiteX12" fmla="*/ 773466 w 1002663"/>
                  <a:gd name="connsiteY12" fmla="*/ 1261749 h 1297903"/>
                  <a:gd name="connsiteX13" fmla="*/ 737312 w 1002663"/>
                  <a:gd name="connsiteY13" fmla="*/ 1297903 h 1297903"/>
                  <a:gd name="connsiteX14" fmla="*/ 701158 w 1002663"/>
                  <a:gd name="connsiteY14" fmla="*/ 1261749 h 1297903"/>
                  <a:gd name="connsiteX15" fmla="*/ 701158 w 1002663"/>
                  <a:gd name="connsiteY15" fmla="*/ 952944 h 1297903"/>
                  <a:gd name="connsiteX16" fmla="*/ 687131 w 1002663"/>
                  <a:gd name="connsiteY16" fmla="*/ 952944 h 1297903"/>
                  <a:gd name="connsiteX17" fmla="*/ 687131 w 1002663"/>
                  <a:gd name="connsiteY17" fmla="*/ 1206082 h 1297903"/>
                  <a:gd name="connsiteX18" fmla="*/ 650977 w 1002663"/>
                  <a:gd name="connsiteY18" fmla="*/ 1242236 h 1297903"/>
                  <a:gd name="connsiteX19" fmla="*/ 614824 w 1002663"/>
                  <a:gd name="connsiteY19" fmla="*/ 1206082 h 1297903"/>
                  <a:gd name="connsiteX20" fmla="*/ 614824 w 1002663"/>
                  <a:gd name="connsiteY20" fmla="*/ 952944 h 1297903"/>
                  <a:gd name="connsiteX21" fmla="*/ 602620 w 1002663"/>
                  <a:gd name="connsiteY21" fmla="*/ 952944 h 1297903"/>
                  <a:gd name="connsiteX22" fmla="*/ 602620 w 1002663"/>
                  <a:gd name="connsiteY22" fmla="*/ 1155444 h 1297903"/>
                  <a:gd name="connsiteX23" fmla="*/ 572530 w 1002663"/>
                  <a:gd name="connsiteY23" fmla="*/ 1185534 h 1297903"/>
                  <a:gd name="connsiteX24" fmla="*/ 542440 w 1002663"/>
                  <a:gd name="connsiteY24" fmla="*/ 1155444 h 1297903"/>
                  <a:gd name="connsiteX25" fmla="*/ 542440 w 1002663"/>
                  <a:gd name="connsiteY25" fmla="*/ 882442 h 1297903"/>
                  <a:gd name="connsiteX26" fmla="*/ 542440 w 1002663"/>
                  <a:gd name="connsiteY26" fmla="*/ 882442 h 1297903"/>
                  <a:gd name="connsiteX27" fmla="*/ 542440 w 1002663"/>
                  <a:gd name="connsiteY27" fmla="*/ 801397 h 1297903"/>
                  <a:gd name="connsiteX28" fmla="*/ 554349 w 1002663"/>
                  <a:gd name="connsiteY28" fmla="*/ 742409 h 1297903"/>
                  <a:gd name="connsiteX29" fmla="*/ 571555 w 1002663"/>
                  <a:gd name="connsiteY29" fmla="*/ 716890 h 1297903"/>
                  <a:gd name="connsiteX30" fmla="*/ 236431 w 1002663"/>
                  <a:gd name="connsiteY30" fmla="*/ 264788 h 1297903"/>
                  <a:gd name="connsiteX31" fmla="*/ 12664 w 1002663"/>
                  <a:gd name="connsiteY31" fmla="*/ 283277 h 1297903"/>
                  <a:gd name="connsiteX32" fmla="*/ 13191 w 1002663"/>
                  <a:gd name="connsiteY32" fmla="*/ 90187 h 1297903"/>
                  <a:gd name="connsiteX33" fmla="*/ 335290 w 1002663"/>
                  <a:gd name="connsiteY33" fmla="*/ 5818 h 1297903"/>
                  <a:gd name="connsiteX34" fmla="*/ 750131 w 1002663"/>
                  <a:gd name="connsiteY34" fmla="*/ 657111 h 1297903"/>
                  <a:gd name="connsiteX35" fmla="*/ 778167 w 1002663"/>
                  <a:gd name="connsiteY35" fmla="*/ 668142 h 1297903"/>
                  <a:gd name="connsiteX36" fmla="*/ 831595 w 1002663"/>
                  <a:gd name="connsiteY36" fmla="*/ 716666 h 1297903"/>
                  <a:gd name="connsiteX37" fmla="*/ 832196 w 1002663"/>
                  <a:gd name="connsiteY37" fmla="*/ 717774 h 1297903"/>
                  <a:gd name="connsiteX38" fmla="*/ 832400 w 1002663"/>
                  <a:gd name="connsiteY38" fmla="*/ 717622 h 1297903"/>
                  <a:gd name="connsiteX39" fmla="*/ 992630 w 1002663"/>
                  <a:gd name="connsiteY39" fmla="*/ 932937 h 1297903"/>
                  <a:gd name="connsiteX40" fmla="*/ 1002611 w 1002663"/>
                  <a:gd name="connsiteY40" fmla="*/ 960859 h 1297903"/>
                  <a:gd name="connsiteX41" fmla="*/ 997961 w 1002663"/>
                  <a:gd name="connsiteY41" fmla="*/ 984564 h 1297903"/>
                  <a:gd name="connsiteX0" fmla="*/ 1009386 w 1014088"/>
                  <a:gd name="connsiteY0" fmla="*/ 1011538 h 1324877"/>
                  <a:gd name="connsiteX1" fmla="*/ 993645 w 1014088"/>
                  <a:gd name="connsiteY1" fmla="*/ 1030883 h 1324877"/>
                  <a:gd name="connsiteX2" fmla="*/ 993645 w 1014088"/>
                  <a:gd name="connsiteY2" fmla="*/ 1030883 h 1324877"/>
                  <a:gd name="connsiteX3" fmla="*/ 922673 w 1014088"/>
                  <a:gd name="connsiteY3" fmla="*/ 1020473 h 1324877"/>
                  <a:gd name="connsiteX4" fmla="*/ 868902 w 1014088"/>
                  <a:gd name="connsiteY4" fmla="*/ 948215 h 1324877"/>
                  <a:gd name="connsiteX5" fmla="*/ 868902 w 1014088"/>
                  <a:gd name="connsiteY5" fmla="*/ 979918 h 1324877"/>
                  <a:gd name="connsiteX6" fmla="*/ 868901 w 1014088"/>
                  <a:gd name="connsiteY6" fmla="*/ 979918 h 1324877"/>
                  <a:gd name="connsiteX7" fmla="*/ 868901 w 1014088"/>
                  <a:gd name="connsiteY7" fmla="*/ 1233056 h 1324877"/>
                  <a:gd name="connsiteX8" fmla="*/ 832747 w 1014088"/>
                  <a:gd name="connsiteY8" fmla="*/ 1269210 h 1324877"/>
                  <a:gd name="connsiteX9" fmla="*/ 796594 w 1014088"/>
                  <a:gd name="connsiteY9" fmla="*/ 1233056 h 1324877"/>
                  <a:gd name="connsiteX10" fmla="*/ 796594 w 1014088"/>
                  <a:gd name="connsiteY10" fmla="*/ 979918 h 1324877"/>
                  <a:gd name="connsiteX11" fmla="*/ 784891 w 1014088"/>
                  <a:gd name="connsiteY11" fmla="*/ 979918 h 1324877"/>
                  <a:gd name="connsiteX12" fmla="*/ 784891 w 1014088"/>
                  <a:gd name="connsiteY12" fmla="*/ 1288723 h 1324877"/>
                  <a:gd name="connsiteX13" fmla="*/ 748737 w 1014088"/>
                  <a:gd name="connsiteY13" fmla="*/ 1324877 h 1324877"/>
                  <a:gd name="connsiteX14" fmla="*/ 712583 w 1014088"/>
                  <a:gd name="connsiteY14" fmla="*/ 1288723 h 1324877"/>
                  <a:gd name="connsiteX15" fmla="*/ 712583 w 1014088"/>
                  <a:gd name="connsiteY15" fmla="*/ 979918 h 1324877"/>
                  <a:gd name="connsiteX16" fmla="*/ 698556 w 1014088"/>
                  <a:gd name="connsiteY16" fmla="*/ 979918 h 1324877"/>
                  <a:gd name="connsiteX17" fmla="*/ 698556 w 1014088"/>
                  <a:gd name="connsiteY17" fmla="*/ 1233056 h 1324877"/>
                  <a:gd name="connsiteX18" fmla="*/ 662402 w 1014088"/>
                  <a:gd name="connsiteY18" fmla="*/ 1269210 h 1324877"/>
                  <a:gd name="connsiteX19" fmla="*/ 626249 w 1014088"/>
                  <a:gd name="connsiteY19" fmla="*/ 1233056 h 1324877"/>
                  <a:gd name="connsiteX20" fmla="*/ 626249 w 1014088"/>
                  <a:gd name="connsiteY20" fmla="*/ 979918 h 1324877"/>
                  <a:gd name="connsiteX21" fmla="*/ 614045 w 1014088"/>
                  <a:gd name="connsiteY21" fmla="*/ 979918 h 1324877"/>
                  <a:gd name="connsiteX22" fmla="*/ 614045 w 1014088"/>
                  <a:gd name="connsiteY22" fmla="*/ 1182418 h 1324877"/>
                  <a:gd name="connsiteX23" fmla="*/ 583955 w 1014088"/>
                  <a:gd name="connsiteY23" fmla="*/ 1212508 h 1324877"/>
                  <a:gd name="connsiteX24" fmla="*/ 553865 w 1014088"/>
                  <a:gd name="connsiteY24" fmla="*/ 1182418 h 1324877"/>
                  <a:gd name="connsiteX25" fmla="*/ 553865 w 1014088"/>
                  <a:gd name="connsiteY25" fmla="*/ 909416 h 1324877"/>
                  <a:gd name="connsiteX26" fmla="*/ 553865 w 1014088"/>
                  <a:gd name="connsiteY26" fmla="*/ 909416 h 1324877"/>
                  <a:gd name="connsiteX27" fmla="*/ 553865 w 1014088"/>
                  <a:gd name="connsiteY27" fmla="*/ 828371 h 1324877"/>
                  <a:gd name="connsiteX28" fmla="*/ 565774 w 1014088"/>
                  <a:gd name="connsiteY28" fmla="*/ 769383 h 1324877"/>
                  <a:gd name="connsiteX29" fmla="*/ 582980 w 1014088"/>
                  <a:gd name="connsiteY29" fmla="*/ 743864 h 1324877"/>
                  <a:gd name="connsiteX30" fmla="*/ 247856 w 1014088"/>
                  <a:gd name="connsiteY30" fmla="*/ 291762 h 1324877"/>
                  <a:gd name="connsiteX31" fmla="*/ 24089 w 1014088"/>
                  <a:gd name="connsiteY31" fmla="*/ 310251 h 1324877"/>
                  <a:gd name="connsiteX32" fmla="*/ 17830 w 1014088"/>
                  <a:gd name="connsiteY32" fmla="*/ 99048 h 1324877"/>
                  <a:gd name="connsiteX33" fmla="*/ 346715 w 1014088"/>
                  <a:gd name="connsiteY33" fmla="*/ 32792 h 1324877"/>
                  <a:gd name="connsiteX34" fmla="*/ 761556 w 1014088"/>
                  <a:gd name="connsiteY34" fmla="*/ 684085 h 1324877"/>
                  <a:gd name="connsiteX35" fmla="*/ 789592 w 1014088"/>
                  <a:gd name="connsiteY35" fmla="*/ 695116 h 1324877"/>
                  <a:gd name="connsiteX36" fmla="*/ 843020 w 1014088"/>
                  <a:gd name="connsiteY36" fmla="*/ 743640 h 1324877"/>
                  <a:gd name="connsiteX37" fmla="*/ 843621 w 1014088"/>
                  <a:gd name="connsiteY37" fmla="*/ 744748 h 1324877"/>
                  <a:gd name="connsiteX38" fmla="*/ 843825 w 1014088"/>
                  <a:gd name="connsiteY38" fmla="*/ 744596 h 1324877"/>
                  <a:gd name="connsiteX39" fmla="*/ 1004055 w 1014088"/>
                  <a:gd name="connsiteY39" fmla="*/ 959911 h 1324877"/>
                  <a:gd name="connsiteX40" fmla="*/ 1014036 w 1014088"/>
                  <a:gd name="connsiteY40" fmla="*/ 987833 h 1324877"/>
                  <a:gd name="connsiteX41" fmla="*/ 1009386 w 1014088"/>
                  <a:gd name="connsiteY41" fmla="*/ 1011538 h 1324877"/>
                  <a:gd name="connsiteX0" fmla="*/ 1009386 w 1014088"/>
                  <a:gd name="connsiteY0" fmla="*/ 986671 h 1300010"/>
                  <a:gd name="connsiteX1" fmla="*/ 993645 w 1014088"/>
                  <a:gd name="connsiteY1" fmla="*/ 1006016 h 1300010"/>
                  <a:gd name="connsiteX2" fmla="*/ 993645 w 1014088"/>
                  <a:gd name="connsiteY2" fmla="*/ 1006016 h 1300010"/>
                  <a:gd name="connsiteX3" fmla="*/ 922673 w 1014088"/>
                  <a:gd name="connsiteY3" fmla="*/ 995606 h 1300010"/>
                  <a:gd name="connsiteX4" fmla="*/ 868902 w 1014088"/>
                  <a:gd name="connsiteY4" fmla="*/ 923348 h 1300010"/>
                  <a:gd name="connsiteX5" fmla="*/ 868902 w 1014088"/>
                  <a:gd name="connsiteY5" fmla="*/ 955051 h 1300010"/>
                  <a:gd name="connsiteX6" fmla="*/ 868901 w 1014088"/>
                  <a:gd name="connsiteY6" fmla="*/ 955051 h 1300010"/>
                  <a:gd name="connsiteX7" fmla="*/ 868901 w 1014088"/>
                  <a:gd name="connsiteY7" fmla="*/ 1208189 h 1300010"/>
                  <a:gd name="connsiteX8" fmla="*/ 832747 w 1014088"/>
                  <a:gd name="connsiteY8" fmla="*/ 1244343 h 1300010"/>
                  <a:gd name="connsiteX9" fmla="*/ 796594 w 1014088"/>
                  <a:gd name="connsiteY9" fmla="*/ 1208189 h 1300010"/>
                  <a:gd name="connsiteX10" fmla="*/ 796594 w 1014088"/>
                  <a:gd name="connsiteY10" fmla="*/ 955051 h 1300010"/>
                  <a:gd name="connsiteX11" fmla="*/ 784891 w 1014088"/>
                  <a:gd name="connsiteY11" fmla="*/ 955051 h 1300010"/>
                  <a:gd name="connsiteX12" fmla="*/ 784891 w 1014088"/>
                  <a:gd name="connsiteY12" fmla="*/ 1263856 h 1300010"/>
                  <a:gd name="connsiteX13" fmla="*/ 748737 w 1014088"/>
                  <a:gd name="connsiteY13" fmla="*/ 1300010 h 1300010"/>
                  <a:gd name="connsiteX14" fmla="*/ 712583 w 1014088"/>
                  <a:gd name="connsiteY14" fmla="*/ 1263856 h 1300010"/>
                  <a:gd name="connsiteX15" fmla="*/ 712583 w 1014088"/>
                  <a:gd name="connsiteY15" fmla="*/ 955051 h 1300010"/>
                  <a:gd name="connsiteX16" fmla="*/ 698556 w 1014088"/>
                  <a:gd name="connsiteY16" fmla="*/ 955051 h 1300010"/>
                  <a:gd name="connsiteX17" fmla="*/ 698556 w 1014088"/>
                  <a:gd name="connsiteY17" fmla="*/ 1208189 h 1300010"/>
                  <a:gd name="connsiteX18" fmla="*/ 662402 w 1014088"/>
                  <a:gd name="connsiteY18" fmla="*/ 1244343 h 1300010"/>
                  <a:gd name="connsiteX19" fmla="*/ 626249 w 1014088"/>
                  <a:gd name="connsiteY19" fmla="*/ 1208189 h 1300010"/>
                  <a:gd name="connsiteX20" fmla="*/ 626249 w 1014088"/>
                  <a:gd name="connsiteY20" fmla="*/ 955051 h 1300010"/>
                  <a:gd name="connsiteX21" fmla="*/ 614045 w 1014088"/>
                  <a:gd name="connsiteY21" fmla="*/ 955051 h 1300010"/>
                  <a:gd name="connsiteX22" fmla="*/ 614045 w 1014088"/>
                  <a:gd name="connsiteY22" fmla="*/ 1157551 h 1300010"/>
                  <a:gd name="connsiteX23" fmla="*/ 583955 w 1014088"/>
                  <a:gd name="connsiteY23" fmla="*/ 1187641 h 1300010"/>
                  <a:gd name="connsiteX24" fmla="*/ 553865 w 1014088"/>
                  <a:gd name="connsiteY24" fmla="*/ 1157551 h 1300010"/>
                  <a:gd name="connsiteX25" fmla="*/ 553865 w 1014088"/>
                  <a:gd name="connsiteY25" fmla="*/ 884549 h 1300010"/>
                  <a:gd name="connsiteX26" fmla="*/ 553865 w 1014088"/>
                  <a:gd name="connsiteY26" fmla="*/ 884549 h 1300010"/>
                  <a:gd name="connsiteX27" fmla="*/ 553865 w 1014088"/>
                  <a:gd name="connsiteY27" fmla="*/ 803504 h 1300010"/>
                  <a:gd name="connsiteX28" fmla="*/ 565774 w 1014088"/>
                  <a:gd name="connsiteY28" fmla="*/ 744516 h 1300010"/>
                  <a:gd name="connsiteX29" fmla="*/ 582980 w 1014088"/>
                  <a:gd name="connsiteY29" fmla="*/ 718997 h 1300010"/>
                  <a:gd name="connsiteX30" fmla="*/ 247856 w 1014088"/>
                  <a:gd name="connsiteY30" fmla="*/ 266895 h 1300010"/>
                  <a:gd name="connsiteX31" fmla="*/ 24089 w 1014088"/>
                  <a:gd name="connsiteY31" fmla="*/ 285384 h 1300010"/>
                  <a:gd name="connsiteX32" fmla="*/ 17830 w 1014088"/>
                  <a:gd name="connsiteY32" fmla="*/ 74181 h 1300010"/>
                  <a:gd name="connsiteX33" fmla="*/ 346715 w 1014088"/>
                  <a:gd name="connsiteY33" fmla="*/ 7925 h 1300010"/>
                  <a:gd name="connsiteX34" fmla="*/ 761556 w 1014088"/>
                  <a:gd name="connsiteY34" fmla="*/ 659218 h 1300010"/>
                  <a:gd name="connsiteX35" fmla="*/ 789592 w 1014088"/>
                  <a:gd name="connsiteY35" fmla="*/ 670249 h 1300010"/>
                  <a:gd name="connsiteX36" fmla="*/ 843020 w 1014088"/>
                  <a:gd name="connsiteY36" fmla="*/ 718773 h 1300010"/>
                  <a:gd name="connsiteX37" fmla="*/ 843621 w 1014088"/>
                  <a:gd name="connsiteY37" fmla="*/ 719881 h 1300010"/>
                  <a:gd name="connsiteX38" fmla="*/ 843825 w 1014088"/>
                  <a:gd name="connsiteY38" fmla="*/ 719729 h 1300010"/>
                  <a:gd name="connsiteX39" fmla="*/ 1004055 w 1014088"/>
                  <a:gd name="connsiteY39" fmla="*/ 935044 h 1300010"/>
                  <a:gd name="connsiteX40" fmla="*/ 1014036 w 1014088"/>
                  <a:gd name="connsiteY40" fmla="*/ 962966 h 1300010"/>
                  <a:gd name="connsiteX41" fmla="*/ 1009386 w 1014088"/>
                  <a:gd name="connsiteY41" fmla="*/ 986671 h 1300010"/>
                  <a:gd name="connsiteX0" fmla="*/ 1009386 w 1014088"/>
                  <a:gd name="connsiteY0" fmla="*/ 988296 h 1301635"/>
                  <a:gd name="connsiteX1" fmla="*/ 993645 w 1014088"/>
                  <a:gd name="connsiteY1" fmla="*/ 1007641 h 1301635"/>
                  <a:gd name="connsiteX2" fmla="*/ 993645 w 1014088"/>
                  <a:gd name="connsiteY2" fmla="*/ 1007641 h 1301635"/>
                  <a:gd name="connsiteX3" fmla="*/ 922673 w 1014088"/>
                  <a:gd name="connsiteY3" fmla="*/ 997231 h 1301635"/>
                  <a:gd name="connsiteX4" fmla="*/ 868902 w 1014088"/>
                  <a:gd name="connsiteY4" fmla="*/ 924973 h 1301635"/>
                  <a:gd name="connsiteX5" fmla="*/ 868902 w 1014088"/>
                  <a:gd name="connsiteY5" fmla="*/ 956676 h 1301635"/>
                  <a:gd name="connsiteX6" fmla="*/ 868901 w 1014088"/>
                  <a:gd name="connsiteY6" fmla="*/ 956676 h 1301635"/>
                  <a:gd name="connsiteX7" fmla="*/ 868901 w 1014088"/>
                  <a:gd name="connsiteY7" fmla="*/ 1209814 h 1301635"/>
                  <a:gd name="connsiteX8" fmla="*/ 832747 w 1014088"/>
                  <a:gd name="connsiteY8" fmla="*/ 1245968 h 1301635"/>
                  <a:gd name="connsiteX9" fmla="*/ 796594 w 1014088"/>
                  <a:gd name="connsiteY9" fmla="*/ 1209814 h 1301635"/>
                  <a:gd name="connsiteX10" fmla="*/ 796594 w 1014088"/>
                  <a:gd name="connsiteY10" fmla="*/ 956676 h 1301635"/>
                  <a:gd name="connsiteX11" fmla="*/ 784891 w 1014088"/>
                  <a:gd name="connsiteY11" fmla="*/ 956676 h 1301635"/>
                  <a:gd name="connsiteX12" fmla="*/ 784891 w 1014088"/>
                  <a:gd name="connsiteY12" fmla="*/ 1265481 h 1301635"/>
                  <a:gd name="connsiteX13" fmla="*/ 748737 w 1014088"/>
                  <a:gd name="connsiteY13" fmla="*/ 1301635 h 1301635"/>
                  <a:gd name="connsiteX14" fmla="*/ 712583 w 1014088"/>
                  <a:gd name="connsiteY14" fmla="*/ 1265481 h 1301635"/>
                  <a:gd name="connsiteX15" fmla="*/ 712583 w 1014088"/>
                  <a:gd name="connsiteY15" fmla="*/ 956676 h 1301635"/>
                  <a:gd name="connsiteX16" fmla="*/ 698556 w 1014088"/>
                  <a:gd name="connsiteY16" fmla="*/ 956676 h 1301635"/>
                  <a:gd name="connsiteX17" fmla="*/ 698556 w 1014088"/>
                  <a:gd name="connsiteY17" fmla="*/ 1209814 h 1301635"/>
                  <a:gd name="connsiteX18" fmla="*/ 662402 w 1014088"/>
                  <a:gd name="connsiteY18" fmla="*/ 1245968 h 1301635"/>
                  <a:gd name="connsiteX19" fmla="*/ 626249 w 1014088"/>
                  <a:gd name="connsiteY19" fmla="*/ 1209814 h 1301635"/>
                  <a:gd name="connsiteX20" fmla="*/ 626249 w 1014088"/>
                  <a:gd name="connsiteY20" fmla="*/ 956676 h 1301635"/>
                  <a:gd name="connsiteX21" fmla="*/ 614045 w 1014088"/>
                  <a:gd name="connsiteY21" fmla="*/ 956676 h 1301635"/>
                  <a:gd name="connsiteX22" fmla="*/ 614045 w 1014088"/>
                  <a:gd name="connsiteY22" fmla="*/ 1159176 h 1301635"/>
                  <a:gd name="connsiteX23" fmla="*/ 583955 w 1014088"/>
                  <a:gd name="connsiteY23" fmla="*/ 1189266 h 1301635"/>
                  <a:gd name="connsiteX24" fmla="*/ 553865 w 1014088"/>
                  <a:gd name="connsiteY24" fmla="*/ 1159176 h 1301635"/>
                  <a:gd name="connsiteX25" fmla="*/ 553865 w 1014088"/>
                  <a:gd name="connsiteY25" fmla="*/ 886174 h 1301635"/>
                  <a:gd name="connsiteX26" fmla="*/ 553865 w 1014088"/>
                  <a:gd name="connsiteY26" fmla="*/ 886174 h 1301635"/>
                  <a:gd name="connsiteX27" fmla="*/ 553865 w 1014088"/>
                  <a:gd name="connsiteY27" fmla="*/ 805129 h 1301635"/>
                  <a:gd name="connsiteX28" fmla="*/ 565774 w 1014088"/>
                  <a:gd name="connsiteY28" fmla="*/ 746141 h 1301635"/>
                  <a:gd name="connsiteX29" fmla="*/ 582980 w 1014088"/>
                  <a:gd name="connsiteY29" fmla="*/ 720622 h 1301635"/>
                  <a:gd name="connsiteX30" fmla="*/ 247856 w 1014088"/>
                  <a:gd name="connsiteY30" fmla="*/ 268520 h 1301635"/>
                  <a:gd name="connsiteX31" fmla="*/ 24089 w 1014088"/>
                  <a:gd name="connsiteY31" fmla="*/ 287009 h 1301635"/>
                  <a:gd name="connsiteX32" fmla="*/ 17830 w 1014088"/>
                  <a:gd name="connsiteY32" fmla="*/ 75806 h 1301635"/>
                  <a:gd name="connsiteX33" fmla="*/ 346715 w 1014088"/>
                  <a:gd name="connsiteY33" fmla="*/ 9550 h 1301635"/>
                  <a:gd name="connsiteX34" fmla="*/ 761556 w 1014088"/>
                  <a:gd name="connsiteY34" fmla="*/ 660843 h 1301635"/>
                  <a:gd name="connsiteX35" fmla="*/ 789592 w 1014088"/>
                  <a:gd name="connsiteY35" fmla="*/ 671874 h 1301635"/>
                  <a:gd name="connsiteX36" fmla="*/ 843020 w 1014088"/>
                  <a:gd name="connsiteY36" fmla="*/ 720398 h 1301635"/>
                  <a:gd name="connsiteX37" fmla="*/ 843621 w 1014088"/>
                  <a:gd name="connsiteY37" fmla="*/ 721506 h 1301635"/>
                  <a:gd name="connsiteX38" fmla="*/ 843825 w 1014088"/>
                  <a:gd name="connsiteY38" fmla="*/ 721354 h 1301635"/>
                  <a:gd name="connsiteX39" fmla="*/ 1004055 w 1014088"/>
                  <a:gd name="connsiteY39" fmla="*/ 936669 h 1301635"/>
                  <a:gd name="connsiteX40" fmla="*/ 1014036 w 1014088"/>
                  <a:gd name="connsiteY40" fmla="*/ 964591 h 1301635"/>
                  <a:gd name="connsiteX41" fmla="*/ 1009386 w 1014088"/>
                  <a:gd name="connsiteY41" fmla="*/ 988296 h 1301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014088" h="1301635">
                    <a:moveTo>
                      <a:pt x="1009386" y="988296"/>
                    </a:moveTo>
                    <a:cubicBezTo>
                      <a:pt x="1005951" y="995719"/>
                      <a:pt x="1000668" y="1002415"/>
                      <a:pt x="993645" y="1007641"/>
                    </a:cubicBezTo>
                    <a:lnTo>
                      <a:pt x="993645" y="1007641"/>
                    </a:lnTo>
                    <a:cubicBezTo>
                      <a:pt x="971172" y="1024364"/>
                      <a:pt x="939397" y="1019704"/>
                      <a:pt x="922673" y="997231"/>
                    </a:cubicBezTo>
                    <a:lnTo>
                      <a:pt x="868902" y="924973"/>
                    </a:lnTo>
                    <a:lnTo>
                      <a:pt x="868902" y="956676"/>
                    </a:lnTo>
                    <a:lnTo>
                      <a:pt x="868901" y="956676"/>
                    </a:lnTo>
                    <a:lnTo>
                      <a:pt x="868901" y="1209814"/>
                    </a:lnTo>
                    <a:cubicBezTo>
                      <a:pt x="868901" y="1229782"/>
                      <a:pt x="852715" y="1245968"/>
                      <a:pt x="832747" y="1245968"/>
                    </a:cubicBezTo>
                    <a:cubicBezTo>
                      <a:pt x="812780" y="1245968"/>
                      <a:pt x="796594" y="1229782"/>
                      <a:pt x="796594" y="1209814"/>
                    </a:cubicBezTo>
                    <a:lnTo>
                      <a:pt x="796594" y="956676"/>
                    </a:lnTo>
                    <a:lnTo>
                      <a:pt x="784891" y="956676"/>
                    </a:lnTo>
                    <a:lnTo>
                      <a:pt x="784891" y="1265481"/>
                    </a:lnTo>
                    <a:cubicBezTo>
                      <a:pt x="784891" y="1285448"/>
                      <a:pt x="768704" y="1301635"/>
                      <a:pt x="748737" y="1301635"/>
                    </a:cubicBezTo>
                    <a:cubicBezTo>
                      <a:pt x="728770" y="1301635"/>
                      <a:pt x="712583" y="1285449"/>
                      <a:pt x="712583" y="1265481"/>
                    </a:cubicBezTo>
                    <a:lnTo>
                      <a:pt x="712583" y="956676"/>
                    </a:lnTo>
                    <a:lnTo>
                      <a:pt x="698556" y="956676"/>
                    </a:lnTo>
                    <a:lnTo>
                      <a:pt x="698556" y="1209814"/>
                    </a:lnTo>
                    <a:cubicBezTo>
                      <a:pt x="698556" y="1229781"/>
                      <a:pt x="682370" y="1245967"/>
                      <a:pt x="662402" y="1245968"/>
                    </a:cubicBezTo>
                    <a:cubicBezTo>
                      <a:pt x="642435" y="1245967"/>
                      <a:pt x="626249" y="1229781"/>
                      <a:pt x="626249" y="1209814"/>
                    </a:cubicBezTo>
                    <a:lnTo>
                      <a:pt x="626249" y="956676"/>
                    </a:lnTo>
                    <a:lnTo>
                      <a:pt x="614045" y="956676"/>
                    </a:lnTo>
                    <a:lnTo>
                      <a:pt x="614045" y="1159176"/>
                    </a:lnTo>
                    <a:cubicBezTo>
                      <a:pt x="614045" y="1175794"/>
                      <a:pt x="600574" y="1189266"/>
                      <a:pt x="583955" y="1189266"/>
                    </a:cubicBezTo>
                    <a:cubicBezTo>
                      <a:pt x="567337" y="1189266"/>
                      <a:pt x="553865" y="1175794"/>
                      <a:pt x="553865" y="1159176"/>
                    </a:cubicBezTo>
                    <a:lnTo>
                      <a:pt x="553865" y="886174"/>
                    </a:lnTo>
                    <a:lnTo>
                      <a:pt x="553865" y="886174"/>
                    </a:lnTo>
                    <a:lnTo>
                      <a:pt x="553865" y="805129"/>
                    </a:lnTo>
                    <a:cubicBezTo>
                      <a:pt x="553865" y="784205"/>
                      <a:pt x="558106" y="764272"/>
                      <a:pt x="565774" y="746141"/>
                    </a:cubicBezTo>
                    <a:lnTo>
                      <a:pt x="582980" y="720622"/>
                    </a:lnTo>
                    <a:lnTo>
                      <a:pt x="247856" y="268520"/>
                    </a:lnTo>
                    <a:cubicBezTo>
                      <a:pt x="140473" y="269649"/>
                      <a:pt x="62427" y="319128"/>
                      <a:pt x="24089" y="287009"/>
                    </a:cubicBezTo>
                    <a:cubicBezTo>
                      <a:pt x="-14249" y="254890"/>
                      <a:pt x="599" y="89937"/>
                      <a:pt x="17830" y="75806"/>
                    </a:cubicBezTo>
                    <a:cubicBezTo>
                      <a:pt x="35061" y="61675"/>
                      <a:pt x="276866" y="-29227"/>
                      <a:pt x="346715" y="9550"/>
                    </a:cubicBezTo>
                    <a:cubicBezTo>
                      <a:pt x="416564" y="48327"/>
                      <a:pt x="624374" y="454127"/>
                      <a:pt x="761556" y="660843"/>
                    </a:cubicBezTo>
                    <a:lnTo>
                      <a:pt x="789592" y="671874"/>
                    </a:lnTo>
                    <a:cubicBezTo>
                      <a:pt x="811065" y="683539"/>
                      <a:pt x="829403" y="700243"/>
                      <a:pt x="843020" y="720398"/>
                    </a:cubicBezTo>
                    <a:lnTo>
                      <a:pt x="843621" y="721506"/>
                    </a:lnTo>
                    <a:lnTo>
                      <a:pt x="843825" y="721354"/>
                    </a:lnTo>
                    <a:lnTo>
                      <a:pt x="1004055" y="936669"/>
                    </a:lnTo>
                    <a:cubicBezTo>
                      <a:pt x="1010327" y="945097"/>
                      <a:pt x="1013591" y="954832"/>
                      <a:pt x="1014036" y="964591"/>
                    </a:cubicBezTo>
                    <a:cubicBezTo>
                      <a:pt x="1014407" y="972724"/>
                      <a:pt x="1012821" y="980873"/>
                      <a:pt x="1009386" y="988296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E76B8BA5-7ABF-4327-944F-437F67FE0F98}"/>
                </a:ext>
              </a:extLst>
            </p:cNvPr>
            <p:cNvSpPr/>
            <p:nvPr/>
          </p:nvSpPr>
          <p:spPr>
            <a:xfrm rot="17725188" flipH="1">
              <a:off x="7039349" y="5021425"/>
              <a:ext cx="610160" cy="531165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739620 w 1059181"/>
                <a:gd name="connsiteY0" fmla="*/ 756848 h 756848"/>
                <a:gd name="connsiteX1" fmla="*/ 471695 w 1059181"/>
                <a:gd name="connsiteY1" fmla="*/ 296500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39620 w 1059181"/>
                <a:gd name="connsiteY0" fmla="*/ 756848 h 756848"/>
                <a:gd name="connsiteX1" fmla="*/ 534624 w 1059181"/>
                <a:gd name="connsiteY1" fmla="*/ 304256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63361 w 1059181"/>
                <a:gd name="connsiteY0" fmla="*/ 758693 h 758693"/>
                <a:gd name="connsiteX1" fmla="*/ 534624 w 1059181"/>
                <a:gd name="connsiteY1" fmla="*/ 304256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8693 h 758693"/>
                <a:gd name="connsiteX1" fmla="*/ 527743 w 1059181"/>
                <a:gd name="connsiteY1" fmla="*/ 276015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8766 h 758766"/>
                <a:gd name="connsiteX1" fmla="*/ 527743 w 1059181"/>
                <a:gd name="connsiteY1" fmla="*/ 276088 h 758766"/>
                <a:gd name="connsiteX2" fmla="*/ 43314 w 1059181"/>
                <a:gd name="connsiteY2" fmla="*/ 378317 h 758766"/>
                <a:gd name="connsiteX3" fmla="*/ 0 w 1059181"/>
                <a:gd name="connsiteY3" fmla="*/ 119296 h 758766"/>
                <a:gd name="connsiteX4" fmla="*/ 660660 w 1059181"/>
                <a:gd name="connsiteY4" fmla="*/ 2003 h 758766"/>
                <a:gd name="connsiteX5" fmla="*/ 814271 w 1059181"/>
                <a:gd name="connsiteY5" fmla="*/ 158982 h 758766"/>
                <a:gd name="connsiteX6" fmla="*/ 1059181 w 1059181"/>
                <a:gd name="connsiteY6" fmla="*/ 687808 h 758766"/>
                <a:gd name="connsiteX0" fmla="*/ 763361 w 1059181"/>
                <a:gd name="connsiteY0" fmla="*/ 756981 h 756981"/>
                <a:gd name="connsiteX1" fmla="*/ 527743 w 1059181"/>
                <a:gd name="connsiteY1" fmla="*/ 274303 h 756981"/>
                <a:gd name="connsiteX2" fmla="*/ 43314 w 1059181"/>
                <a:gd name="connsiteY2" fmla="*/ 376532 h 756981"/>
                <a:gd name="connsiteX3" fmla="*/ 0 w 1059181"/>
                <a:gd name="connsiteY3" fmla="*/ 117511 h 756981"/>
                <a:gd name="connsiteX4" fmla="*/ 660660 w 1059181"/>
                <a:gd name="connsiteY4" fmla="*/ 218 h 756981"/>
                <a:gd name="connsiteX5" fmla="*/ 814271 w 1059181"/>
                <a:gd name="connsiteY5" fmla="*/ 157197 h 756981"/>
                <a:gd name="connsiteX6" fmla="*/ 1059181 w 1059181"/>
                <a:gd name="connsiteY6" fmla="*/ 686023 h 756981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676 h 757676"/>
                <a:gd name="connsiteX1" fmla="*/ 527743 w 1059181"/>
                <a:gd name="connsiteY1" fmla="*/ 274998 h 757676"/>
                <a:gd name="connsiteX2" fmla="*/ 43314 w 1059181"/>
                <a:gd name="connsiteY2" fmla="*/ 377227 h 757676"/>
                <a:gd name="connsiteX3" fmla="*/ 0 w 1059181"/>
                <a:gd name="connsiteY3" fmla="*/ 118206 h 757676"/>
                <a:gd name="connsiteX4" fmla="*/ 660660 w 1059181"/>
                <a:gd name="connsiteY4" fmla="*/ 913 h 757676"/>
                <a:gd name="connsiteX5" fmla="*/ 816710 w 1059181"/>
                <a:gd name="connsiteY5" fmla="*/ 169546 h 757676"/>
                <a:gd name="connsiteX6" fmla="*/ 1059181 w 1059181"/>
                <a:gd name="connsiteY6" fmla="*/ 686718 h 757676"/>
                <a:gd name="connsiteX0" fmla="*/ 763361 w 1059181"/>
                <a:gd name="connsiteY0" fmla="*/ 757362 h 757362"/>
                <a:gd name="connsiteX1" fmla="*/ 527743 w 1059181"/>
                <a:gd name="connsiteY1" fmla="*/ 274684 h 757362"/>
                <a:gd name="connsiteX2" fmla="*/ 43314 w 1059181"/>
                <a:gd name="connsiteY2" fmla="*/ 376913 h 757362"/>
                <a:gd name="connsiteX3" fmla="*/ 0 w 1059181"/>
                <a:gd name="connsiteY3" fmla="*/ 117892 h 757362"/>
                <a:gd name="connsiteX4" fmla="*/ 660660 w 1059181"/>
                <a:gd name="connsiteY4" fmla="*/ 599 h 757362"/>
                <a:gd name="connsiteX5" fmla="*/ 816710 w 1059181"/>
                <a:gd name="connsiteY5" fmla="*/ 169232 h 757362"/>
                <a:gd name="connsiteX6" fmla="*/ 1059181 w 1059181"/>
                <a:gd name="connsiteY6" fmla="*/ 686404 h 757362"/>
                <a:gd name="connsiteX0" fmla="*/ 763361 w 1059181"/>
                <a:gd name="connsiteY0" fmla="*/ 757184 h 757184"/>
                <a:gd name="connsiteX1" fmla="*/ 527743 w 1059181"/>
                <a:gd name="connsiteY1" fmla="*/ 274506 h 757184"/>
                <a:gd name="connsiteX2" fmla="*/ 43314 w 1059181"/>
                <a:gd name="connsiteY2" fmla="*/ 376735 h 757184"/>
                <a:gd name="connsiteX3" fmla="*/ 0 w 1059181"/>
                <a:gd name="connsiteY3" fmla="*/ 117714 h 757184"/>
                <a:gd name="connsiteX4" fmla="*/ 660660 w 1059181"/>
                <a:gd name="connsiteY4" fmla="*/ 421 h 757184"/>
                <a:gd name="connsiteX5" fmla="*/ 816710 w 1059181"/>
                <a:gd name="connsiteY5" fmla="*/ 169054 h 757184"/>
                <a:gd name="connsiteX6" fmla="*/ 1059181 w 1059181"/>
                <a:gd name="connsiteY6" fmla="*/ 686226 h 757184"/>
                <a:gd name="connsiteX0" fmla="*/ 763361 w 1059181"/>
                <a:gd name="connsiteY0" fmla="*/ 751085 h 751085"/>
                <a:gd name="connsiteX1" fmla="*/ 527743 w 1059181"/>
                <a:gd name="connsiteY1" fmla="*/ 268407 h 751085"/>
                <a:gd name="connsiteX2" fmla="*/ 43314 w 1059181"/>
                <a:gd name="connsiteY2" fmla="*/ 370636 h 751085"/>
                <a:gd name="connsiteX3" fmla="*/ 0 w 1059181"/>
                <a:gd name="connsiteY3" fmla="*/ 111615 h 751085"/>
                <a:gd name="connsiteX4" fmla="*/ 696488 w 1059181"/>
                <a:gd name="connsiteY4" fmla="*/ 451 h 751085"/>
                <a:gd name="connsiteX5" fmla="*/ 816710 w 1059181"/>
                <a:gd name="connsiteY5" fmla="*/ 162955 h 751085"/>
                <a:gd name="connsiteX6" fmla="*/ 1059181 w 1059181"/>
                <a:gd name="connsiteY6" fmla="*/ 680127 h 751085"/>
                <a:gd name="connsiteX0" fmla="*/ 763361 w 1059181"/>
                <a:gd name="connsiteY0" fmla="*/ 753472 h 753472"/>
                <a:gd name="connsiteX1" fmla="*/ 527743 w 1059181"/>
                <a:gd name="connsiteY1" fmla="*/ 270794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53472 h 753472"/>
                <a:gd name="connsiteX1" fmla="*/ 547634 w 1059181"/>
                <a:gd name="connsiteY1" fmla="*/ 291447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79345 h 779345"/>
                <a:gd name="connsiteX1" fmla="*/ 547634 w 1059181"/>
                <a:gd name="connsiteY1" fmla="*/ 317320 h 779345"/>
                <a:gd name="connsiteX2" fmla="*/ 43314 w 1059181"/>
                <a:gd name="connsiteY2" fmla="*/ 398896 h 779345"/>
                <a:gd name="connsiteX3" fmla="*/ 0 w 1059181"/>
                <a:gd name="connsiteY3" fmla="*/ 139875 h 779345"/>
                <a:gd name="connsiteX4" fmla="*/ 696488 w 1059181"/>
                <a:gd name="connsiteY4" fmla="*/ 28711 h 779345"/>
                <a:gd name="connsiteX5" fmla="*/ 1059181 w 1059181"/>
                <a:gd name="connsiteY5" fmla="*/ 708387 h 779345"/>
                <a:gd name="connsiteX0" fmla="*/ 763361 w 1059181"/>
                <a:gd name="connsiteY0" fmla="*/ 753365 h 753365"/>
                <a:gd name="connsiteX1" fmla="*/ 547634 w 1059181"/>
                <a:gd name="connsiteY1" fmla="*/ 291340 h 753365"/>
                <a:gd name="connsiteX2" fmla="*/ 43314 w 1059181"/>
                <a:gd name="connsiteY2" fmla="*/ 372916 h 753365"/>
                <a:gd name="connsiteX3" fmla="*/ 0 w 1059181"/>
                <a:gd name="connsiteY3" fmla="*/ 113895 h 753365"/>
                <a:gd name="connsiteX4" fmla="*/ 696488 w 1059181"/>
                <a:gd name="connsiteY4" fmla="*/ 2731 h 753365"/>
                <a:gd name="connsiteX5" fmla="*/ 1059181 w 1059181"/>
                <a:gd name="connsiteY5" fmla="*/ 682407 h 753365"/>
                <a:gd name="connsiteX0" fmla="*/ 763361 w 1059181"/>
                <a:gd name="connsiteY0" fmla="*/ 759959 h 759959"/>
                <a:gd name="connsiteX1" fmla="*/ 547634 w 1059181"/>
                <a:gd name="connsiteY1" fmla="*/ 297934 h 759959"/>
                <a:gd name="connsiteX2" fmla="*/ 43314 w 1059181"/>
                <a:gd name="connsiteY2" fmla="*/ 379510 h 759959"/>
                <a:gd name="connsiteX3" fmla="*/ 0 w 1059181"/>
                <a:gd name="connsiteY3" fmla="*/ 120489 h 759959"/>
                <a:gd name="connsiteX4" fmla="*/ 696488 w 1059181"/>
                <a:gd name="connsiteY4" fmla="*/ 9325 h 759959"/>
                <a:gd name="connsiteX5" fmla="*/ 1059181 w 1059181"/>
                <a:gd name="connsiteY5" fmla="*/ 689001 h 759959"/>
                <a:gd name="connsiteX0" fmla="*/ 763361 w 1059181"/>
                <a:gd name="connsiteY0" fmla="*/ 710945 h 710945"/>
                <a:gd name="connsiteX1" fmla="*/ 547634 w 1059181"/>
                <a:gd name="connsiteY1" fmla="*/ 248920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10945 h 710945"/>
                <a:gd name="connsiteX1" fmla="*/ 541073 w 1059181"/>
                <a:gd name="connsiteY1" fmla="*/ 278026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05787 h 705787"/>
                <a:gd name="connsiteX1" fmla="*/ 541073 w 1059181"/>
                <a:gd name="connsiteY1" fmla="*/ 272868 h 705787"/>
                <a:gd name="connsiteX2" fmla="*/ 43314 w 1059181"/>
                <a:gd name="connsiteY2" fmla="*/ 325338 h 705787"/>
                <a:gd name="connsiteX3" fmla="*/ 0 w 1059181"/>
                <a:gd name="connsiteY3" fmla="*/ 66317 h 705787"/>
                <a:gd name="connsiteX4" fmla="*/ 718544 w 1059181"/>
                <a:gd name="connsiteY4" fmla="*/ 9413 h 705787"/>
                <a:gd name="connsiteX5" fmla="*/ 1059181 w 1059181"/>
                <a:gd name="connsiteY5" fmla="*/ 634829 h 705787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43314 w 1059181"/>
                <a:gd name="connsiteY2" fmla="*/ 325338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39793 w 1059181"/>
                <a:gd name="connsiteY2" fmla="*/ 362333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53806 w 1076615"/>
                <a:gd name="connsiteY0" fmla="*/ 669757 h 669757"/>
                <a:gd name="connsiteX1" fmla="*/ 558507 w 1076615"/>
                <a:gd name="connsiteY1" fmla="*/ 289093 h 669757"/>
                <a:gd name="connsiteX2" fmla="*/ 57227 w 1076615"/>
                <a:gd name="connsiteY2" fmla="*/ 378558 h 669757"/>
                <a:gd name="connsiteX3" fmla="*/ 0 w 1076615"/>
                <a:gd name="connsiteY3" fmla="*/ 134017 h 669757"/>
                <a:gd name="connsiteX4" fmla="*/ 735978 w 1076615"/>
                <a:gd name="connsiteY4" fmla="*/ 25638 h 669757"/>
                <a:gd name="connsiteX5" fmla="*/ 1076615 w 1076615"/>
                <a:gd name="connsiteY5" fmla="*/ 651054 h 669757"/>
                <a:gd name="connsiteX0" fmla="*/ 753806 w 1076615"/>
                <a:gd name="connsiteY0" fmla="*/ 670907 h 670907"/>
                <a:gd name="connsiteX1" fmla="*/ 558507 w 1076615"/>
                <a:gd name="connsiteY1" fmla="*/ 290243 h 670907"/>
                <a:gd name="connsiteX2" fmla="*/ 57227 w 1076615"/>
                <a:gd name="connsiteY2" fmla="*/ 379708 h 670907"/>
                <a:gd name="connsiteX3" fmla="*/ 0 w 1076615"/>
                <a:gd name="connsiteY3" fmla="*/ 135167 h 670907"/>
                <a:gd name="connsiteX4" fmla="*/ 735978 w 1076615"/>
                <a:gd name="connsiteY4" fmla="*/ 26788 h 670907"/>
                <a:gd name="connsiteX5" fmla="*/ 1076615 w 1076615"/>
                <a:gd name="connsiteY5" fmla="*/ 652204 h 670907"/>
                <a:gd name="connsiteX0" fmla="*/ 753806 w 1076615"/>
                <a:gd name="connsiteY0" fmla="*/ 649257 h 649257"/>
                <a:gd name="connsiteX1" fmla="*/ 558507 w 1076615"/>
                <a:gd name="connsiteY1" fmla="*/ 268593 h 649257"/>
                <a:gd name="connsiteX2" fmla="*/ 57227 w 1076615"/>
                <a:gd name="connsiteY2" fmla="*/ 358058 h 649257"/>
                <a:gd name="connsiteX3" fmla="*/ 0 w 1076615"/>
                <a:gd name="connsiteY3" fmla="*/ 113517 h 649257"/>
                <a:gd name="connsiteX4" fmla="*/ 735978 w 1076615"/>
                <a:gd name="connsiteY4" fmla="*/ 5138 h 649257"/>
                <a:gd name="connsiteX5" fmla="*/ 1076615 w 1076615"/>
                <a:gd name="connsiteY5" fmla="*/ 630554 h 649257"/>
                <a:gd name="connsiteX0" fmla="*/ 741115 w 1076615"/>
                <a:gd name="connsiteY0" fmla="*/ 653771 h 653771"/>
                <a:gd name="connsiteX1" fmla="*/ 558507 w 1076615"/>
                <a:gd name="connsiteY1" fmla="*/ 268593 h 653771"/>
                <a:gd name="connsiteX2" fmla="*/ 57227 w 1076615"/>
                <a:gd name="connsiteY2" fmla="*/ 358058 h 653771"/>
                <a:gd name="connsiteX3" fmla="*/ 0 w 1076615"/>
                <a:gd name="connsiteY3" fmla="*/ 113517 h 653771"/>
                <a:gd name="connsiteX4" fmla="*/ 735978 w 1076615"/>
                <a:gd name="connsiteY4" fmla="*/ 5138 h 653771"/>
                <a:gd name="connsiteX5" fmla="*/ 1076615 w 1076615"/>
                <a:gd name="connsiteY5" fmla="*/ 630554 h 653771"/>
                <a:gd name="connsiteX0" fmla="*/ 741115 w 1076615"/>
                <a:gd name="connsiteY0" fmla="*/ 655018 h 655018"/>
                <a:gd name="connsiteX1" fmla="*/ 558507 w 1076615"/>
                <a:gd name="connsiteY1" fmla="*/ 269840 h 655018"/>
                <a:gd name="connsiteX2" fmla="*/ 57227 w 1076615"/>
                <a:gd name="connsiteY2" fmla="*/ 359305 h 655018"/>
                <a:gd name="connsiteX3" fmla="*/ 0 w 1076615"/>
                <a:gd name="connsiteY3" fmla="*/ 114764 h 655018"/>
                <a:gd name="connsiteX4" fmla="*/ 735978 w 1076615"/>
                <a:gd name="connsiteY4" fmla="*/ 6385 h 655018"/>
                <a:gd name="connsiteX5" fmla="*/ 1076615 w 1076615"/>
                <a:gd name="connsiteY5" fmla="*/ 631801 h 655018"/>
                <a:gd name="connsiteX0" fmla="*/ 734131 w 1069631"/>
                <a:gd name="connsiteY0" fmla="*/ 670302 h 670302"/>
                <a:gd name="connsiteX1" fmla="*/ 551523 w 1069631"/>
                <a:gd name="connsiteY1" fmla="*/ 285124 h 670302"/>
                <a:gd name="connsiteX2" fmla="*/ 50243 w 1069631"/>
                <a:gd name="connsiteY2" fmla="*/ 374589 h 670302"/>
                <a:gd name="connsiteX3" fmla="*/ 0 w 1069631"/>
                <a:gd name="connsiteY3" fmla="*/ 159732 h 670302"/>
                <a:gd name="connsiteX4" fmla="*/ 728994 w 1069631"/>
                <a:gd name="connsiteY4" fmla="*/ 21669 h 670302"/>
                <a:gd name="connsiteX5" fmla="*/ 1069631 w 1069631"/>
                <a:gd name="connsiteY5" fmla="*/ 647085 h 670302"/>
                <a:gd name="connsiteX0" fmla="*/ 734131 w 1069631"/>
                <a:gd name="connsiteY0" fmla="*/ 650569 h 650569"/>
                <a:gd name="connsiteX1" fmla="*/ 551523 w 1069631"/>
                <a:gd name="connsiteY1" fmla="*/ 265391 h 650569"/>
                <a:gd name="connsiteX2" fmla="*/ 50243 w 1069631"/>
                <a:gd name="connsiteY2" fmla="*/ 354856 h 650569"/>
                <a:gd name="connsiteX3" fmla="*/ 0 w 1069631"/>
                <a:gd name="connsiteY3" fmla="*/ 139999 h 650569"/>
                <a:gd name="connsiteX4" fmla="*/ 728994 w 1069631"/>
                <a:gd name="connsiteY4" fmla="*/ 1936 h 650569"/>
                <a:gd name="connsiteX5" fmla="*/ 1069631 w 1069631"/>
                <a:gd name="connsiteY5" fmla="*/ 627352 h 650569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50243 w 1069631"/>
                <a:gd name="connsiteY2" fmla="*/ 358659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64489 w 1069631"/>
                <a:gd name="connsiteY2" fmla="*/ 378611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2160 h 652160"/>
                <a:gd name="connsiteX1" fmla="*/ 551523 w 1069631"/>
                <a:gd name="connsiteY1" fmla="*/ 266982 h 652160"/>
                <a:gd name="connsiteX2" fmla="*/ 64489 w 1069631"/>
                <a:gd name="connsiteY2" fmla="*/ 376399 h 652160"/>
                <a:gd name="connsiteX3" fmla="*/ 0 w 1069631"/>
                <a:gd name="connsiteY3" fmla="*/ 141590 h 652160"/>
                <a:gd name="connsiteX4" fmla="*/ 728994 w 1069631"/>
                <a:gd name="connsiteY4" fmla="*/ 3527 h 652160"/>
                <a:gd name="connsiteX5" fmla="*/ 1069631 w 1069631"/>
                <a:gd name="connsiteY5" fmla="*/ 628943 h 652160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64489 w 1069631"/>
                <a:gd name="connsiteY2" fmla="*/ 40000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98886 w 1069631"/>
                <a:gd name="connsiteY2" fmla="*/ 43904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  <a:gd name="connsiteX0" fmla="*/ 734131 w 1069631"/>
                <a:gd name="connsiteY0" fmla="*/ 675767 h 675767"/>
                <a:gd name="connsiteX1" fmla="*/ 558305 w 1069631"/>
                <a:gd name="connsiteY1" fmla="*/ 324068 h 675767"/>
                <a:gd name="connsiteX2" fmla="*/ 98886 w 1069631"/>
                <a:gd name="connsiteY2" fmla="*/ 43904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  <a:gd name="connsiteX0" fmla="*/ 734131 w 1107834"/>
                <a:gd name="connsiteY0" fmla="*/ 693931 h 696434"/>
                <a:gd name="connsiteX1" fmla="*/ 558305 w 1107834"/>
                <a:gd name="connsiteY1" fmla="*/ 342232 h 696434"/>
                <a:gd name="connsiteX2" fmla="*/ 98886 w 1107834"/>
                <a:gd name="connsiteY2" fmla="*/ 457210 h 696434"/>
                <a:gd name="connsiteX3" fmla="*/ 0 w 1107834"/>
                <a:gd name="connsiteY3" fmla="*/ 183361 h 696434"/>
                <a:gd name="connsiteX4" fmla="*/ 711469 w 1107834"/>
                <a:gd name="connsiteY4" fmla="*/ 21150 h 696434"/>
                <a:gd name="connsiteX5" fmla="*/ 1107834 w 1107834"/>
                <a:gd name="connsiteY5" fmla="*/ 696435 h 696434"/>
                <a:gd name="connsiteX0" fmla="*/ 734131 w 1107834"/>
                <a:gd name="connsiteY0" fmla="*/ 693931 h 696435"/>
                <a:gd name="connsiteX1" fmla="*/ 558305 w 1107834"/>
                <a:gd name="connsiteY1" fmla="*/ 342232 h 696435"/>
                <a:gd name="connsiteX2" fmla="*/ 98886 w 1107834"/>
                <a:gd name="connsiteY2" fmla="*/ 457210 h 696435"/>
                <a:gd name="connsiteX3" fmla="*/ 0 w 1107834"/>
                <a:gd name="connsiteY3" fmla="*/ 183361 h 696435"/>
                <a:gd name="connsiteX4" fmla="*/ 711469 w 1107834"/>
                <a:gd name="connsiteY4" fmla="*/ 21150 h 696435"/>
                <a:gd name="connsiteX5" fmla="*/ 1107834 w 1107834"/>
                <a:gd name="connsiteY5" fmla="*/ 696435 h 696435"/>
                <a:gd name="connsiteX0" fmla="*/ 734131 w 1107834"/>
                <a:gd name="connsiteY0" fmla="*/ 677860 h 680364"/>
                <a:gd name="connsiteX1" fmla="*/ 558305 w 1107834"/>
                <a:gd name="connsiteY1" fmla="*/ 326161 h 680364"/>
                <a:gd name="connsiteX2" fmla="*/ 98886 w 1107834"/>
                <a:gd name="connsiteY2" fmla="*/ 441139 h 680364"/>
                <a:gd name="connsiteX3" fmla="*/ 0 w 1107834"/>
                <a:gd name="connsiteY3" fmla="*/ 167290 h 680364"/>
                <a:gd name="connsiteX4" fmla="*/ 711469 w 1107834"/>
                <a:gd name="connsiteY4" fmla="*/ 5079 h 680364"/>
                <a:gd name="connsiteX5" fmla="*/ 1107834 w 1107834"/>
                <a:gd name="connsiteY5" fmla="*/ 680364 h 680364"/>
                <a:gd name="connsiteX0" fmla="*/ 734131 w 1107834"/>
                <a:gd name="connsiteY0" fmla="*/ 691867 h 694371"/>
                <a:gd name="connsiteX1" fmla="*/ 558305 w 1107834"/>
                <a:gd name="connsiteY1" fmla="*/ 340168 h 694371"/>
                <a:gd name="connsiteX2" fmla="*/ 98886 w 1107834"/>
                <a:gd name="connsiteY2" fmla="*/ 455146 h 694371"/>
                <a:gd name="connsiteX3" fmla="*/ 0 w 1107834"/>
                <a:gd name="connsiteY3" fmla="*/ 181297 h 694371"/>
                <a:gd name="connsiteX4" fmla="*/ 718312 w 1107834"/>
                <a:gd name="connsiteY4" fmla="*/ 4689 h 694371"/>
                <a:gd name="connsiteX5" fmla="*/ 1107834 w 1107834"/>
                <a:gd name="connsiteY5" fmla="*/ 694371 h 694371"/>
                <a:gd name="connsiteX0" fmla="*/ 734131 w 1107834"/>
                <a:gd name="connsiteY0" fmla="*/ 692403 h 694907"/>
                <a:gd name="connsiteX1" fmla="*/ 558305 w 1107834"/>
                <a:gd name="connsiteY1" fmla="*/ 340704 h 694907"/>
                <a:gd name="connsiteX2" fmla="*/ 98886 w 1107834"/>
                <a:gd name="connsiteY2" fmla="*/ 455682 h 694907"/>
                <a:gd name="connsiteX3" fmla="*/ 0 w 1107834"/>
                <a:gd name="connsiteY3" fmla="*/ 181833 h 694907"/>
                <a:gd name="connsiteX4" fmla="*/ 718312 w 1107834"/>
                <a:gd name="connsiteY4" fmla="*/ 5225 h 694907"/>
                <a:gd name="connsiteX5" fmla="*/ 1107834 w 1107834"/>
                <a:gd name="connsiteY5" fmla="*/ 694907 h 694907"/>
                <a:gd name="connsiteX0" fmla="*/ 734131 w 1107834"/>
                <a:gd name="connsiteY0" fmla="*/ 692403 h 694907"/>
                <a:gd name="connsiteX1" fmla="*/ 558305 w 1107834"/>
                <a:gd name="connsiteY1" fmla="*/ 340704 h 694907"/>
                <a:gd name="connsiteX2" fmla="*/ 80578 w 1107834"/>
                <a:gd name="connsiteY2" fmla="*/ 457067 h 694907"/>
                <a:gd name="connsiteX3" fmla="*/ 0 w 1107834"/>
                <a:gd name="connsiteY3" fmla="*/ 181833 h 694907"/>
                <a:gd name="connsiteX4" fmla="*/ 718312 w 1107834"/>
                <a:gd name="connsiteY4" fmla="*/ 5225 h 694907"/>
                <a:gd name="connsiteX5" fmla="*/ 1107834 w 1107834"/>
                <a:gd name="connsiteY5" fmla="*/ 694907 h 694907"/>
                <a:gd name="connsiteX0" fmla="*/ 653553 w 1027256"/>
                <a:gd name="connsiteY0" fmla="*/ 687178 h 689682"/>
                <a:gd name="connsiteX1" fmla="*/ 477727 w 1027256"/>
                <a:gd name="connsiteY1" fmla="*/ 335479 h 689682"/>
                <a:gd name="connsiteX2" fmla="*/ 0 w 1027256"/>
                <a:gd name="connsiteY2" fmla="*/ 451842 h 689682"/>
                <a:gd name="connsiteX3" fmla="*/ 637734 w 1027256"/>
                <a:gd name="connsiteY3" fmla="*/ 0 h 689682"/>
                <a:gd name="connsiteX4" fmla="*/ 1027256 w 1027256"/>
                <a:gd name="connsiteY4" fmla="*/ 689682 h 689682"/>
                <a:gd name="connsiteX0" fmla="*/ 175826 w 549529"/>
                <a:gd name="connsiteY0" fmla="*/ 687178 h 689682"/>
                <a:gd name="connsiteX1" fmla="*/ 0 w 549529"/>
                <a:gd name="connsiteY1" fmla="*/ 335479 h 689682"/>
                <a:gd name="connsiteX2" fmla="*/ 160007 w 549529"/>
                <a:gd name="connsiteY2" fmla="*/ 0 h 689682"/>
                <a:gd name="connsiteX3" fmla="*/ 549529 w 549529"/>
                <a:gd name="connsiteY3" fmla="*/ 689682 h 689682"/>
                <a:gd name="connsiteX0" fmla="*/ 175826 w 549529"/>
                <a:gd name="connsiteY0" fmla="*/ 645512 h 648016"/>
                <a:gd name="connsiteX1" fmla="*/ 0 w 549529"/>
                <a:gd name="connsiteY1" fmla="*/ 293813 h 648016"/>
                <a:gd name="connsiteX2" fmla="*/ 215847 w 549529"/>
                <a:gd name="connsiteY2" fmla="*/ 0 h 648016"/>
                <a:gd name="connsiteX3" fmla="*/ 549529 w 549529"/>
                <a:gd name="connsiteY3" fmla="*/ 648016 h 648016"/>
                <a:gd name="connsiteX0" fmla="*/ 175826 w 549529"/>
                <a:gd name="connsiteY0" fmla="*/ 645512 h 648016"/>
                <a:gd name="connsiteX1" fmla="*/ 0 w 549529"/>
                <a:gd name="connsiteY1" fmla="*/ 293813 h 648016"/>
                <a:gd name="connsiteX2" fmla="*/ 215847 w 549529"/>
                <a:gd name="connsiteY2" fmla="*/ 0 h 648016"/>
                <a:gd name="connsiteX3" fmla="*/ 549529 w 549529"/>
                <a:gd name="connsiteY3" fmla="*/ 648016 h 648016"/>
                <a:gd name="connsiteX0" fmla="*/ 175826 w 549529"/>
                <a:gd name="connsiteY0" fmla="*/ 624882 h 627386"/>
                <a:gd name="connsiteX1" fmla="*/ 0 w 549529"/>
                <a:gd name="connsiteY1" fmla="*/ 273183 h 627386"/>
                <a:gd name="connsiteX2" fmla="*/ 253948 w 549529"/>
                <a:gd name="connsiteY2" fmla="*/ 0 h 627386"/>
                <a:gd name="connsiteX3" fmla="*/ 549529 w 549529"/>
                <a:gd name="connsiteY3" fmla="*/ 627386 h 627386"/>
                <a:gd name="connsiteX0" fmla="*/ 175826 w 549529"/>
                <a:gd name="connsiteY0" fmla="*/ 649625 h 652129"/>
                <a:gd name="connsiteX1" fmla="*/ 0 w 549529"/>
                <a:gd name="connsiteY1" fmla="*/ 297926 h 652129"/>
                <a:gd name="connsiteX2" fmla="*/ 217802 w 549529"/>
                <a:gd name="connsiteY2" fmla="*/ 0 h 652129"/>
                <a:gd name="connsiteX3" fmla="*/ 549529 w 549529"/>
                <a:gd name="connsiteY3" fmla="*/ 652129 h 652129"/>
                <a:gd name="connsiteX0" fmla="*/ 175826 w 567062"/>
                <a:gd name="connsiteY0" fmla="*/ 649625 h 662984"/>
                <a:gd name="connsiteX1" fmla="*/ 0 w 567062"/>
                <a:gd name="connsiteY1" fmla="*/ 297926 h 662984"/>
                <a:gd name="connsiteX2" fmla="*/ 217802 w 567062"/>
                <a:gd name="connsiteY2" fmla="*/ 0 h 662984"/>
                <a:gd name="connsiteX3" fmla="*/ 567062 w 567062"/>
                <a:gd name="connsiteY3" fmla="*/ 662984 h 662984"/>
                <a:gd name="connsiteX0" fmla="*/ 175826 w 567062"/>
                <a:gd name="connsiteY0" fmla="*/ 530085 h 543444"/>
                <a:gd name="connsiteX1" fmla="*/ 0 w 567062"/>
                <a:gd name="connsiteY1" fmla="*/ 178386 h 543444"/>
                <a:gd name="connsiteX2" fmla="*/ 352615 w 567062"/>
                <a:gd name="connsiteY2" fmla="*/ 0 h 543444"/>
                <a:gd name="connsiteX3" fmla="*/ 567062 w 567062"/>
                <a:gd name="connsiteY3" fmla="*/ 543444 h 543444"/>
                <a:gd name="connsiteX0" fmla="*/ 175826 w 567062"/>
                <a:gd name="connsiteY0" fmla="*/ 530085 h 543444"/>
                <a:gd name="connsiteX1" fmla="*/ 0 w 567062"/>
                <a:gd name="connsiteY1" fmla="*/ 178386 h 543444"/>
                <a:gd name="connsiteX2" fmla="*/ 352615 w 567062"/>
                <a:gd name="connsiteY2" fmla="*/ 0 h 543444"/>
                <a:gd name="connsiteX3" fmla="*/ 567062 w 567062"/>
                <a:gd name="connsiteY3" fmla="*/ 543444 h 543444"/>
                <a:gd name="connsiteX0" fmla="*/ 175826 w 567062"/>
                <a:gd name="connsiteY0" fmla="*/ 486791 h 500150"/>
                <a:gd name="connsiteX1" fmla="*/ 0 w 567062"/>
                <a:gd name="connsiteY1" fmla="*/ 135092 h 500150"/>
                <a:gd name="connsiteX2" fmla="*/ 326995 w 567062"/>
                <a:gd name="connsiteY2" fmla="*/ 0 h 500150"/>
                <a:gd name="connsiteX3" fmla="*/ 567062 w 567062"/>
                <a:gd name="connsiteY3" fmla="*/ 500150 h 500150"/>
                <a:gd name="connsiteX0" fmla="*/ 175826 w 583517"/>
                <a:gd name="connsiteY0" fmla="*/ 486791 h 507970"/>
                <a:gd name="connsiteX1" fmla="*/ 0 w 583517"/>
                <a:gd name="connsiteY1" fmla="*/ 135092 h 507970"/>
                <a:gd name="connsiteX2" fmla="*/ 326995 w 583517"/>
                <a:gd name="connsiteY2" fmla="*/ 0 h 507970"/>
                <a:gd name="connsiteX3" fmla="*/ 583517 w 583517"/>
                <a:gd name="connsiteY3" fmla="*/ 507970 h 507970"/>
                <a:gd name="connsiteX0" fmla="*/ 175826 w 583517"/>
                <a:gd name="connsiteY0" fmla="*/ 486791 h 507970"/>
                <a:gd name="connsiteX1" fmla="*/ 0 w 583517"/>
                <a:gd name="connsiteY1" fmla="*/ 135092 h 507970"/>
                <a:gd name="connsiteX2" fmla="*/ 326995 w 583517"/>
                <a:gd name="connsiteY2" fmla="*/ 0 h 507970"/>
                <a:gd name="connsiteX3" fmla="*/ 583517 w 583517"/>
                <a:gd name="connsiteY3" fmla="*/ 507970 h 507970"/>
                <a:gd name="connsiteX0" fmla="*/ 175826 w 583517"/>
                <a:gd name="connsiteY0" fmla="*/ 486791 h 507970"/>
                <a:gd name="connsiteX1" fmla="*/ 0 w 583517"/>
                <a:gd name="connsiteY1" fmla="*/ 135092 h 507970"/>
                <a:gd name="connsiteX2" fmla="*/ 326995 w 583517"/>
                <a:gd name="connsiteY2" fmla="*/ 0 h 507970"/>
                <a:gd name="connsiteX3" fmla="*/ 583517 w 583517"/>
                <a:gd name="connsiteY3" fmla="*/ 507970 h 507970"/>
                <a:gd name="connsiteX0" fmla="*/ 175826 w 583517"/>
                <a:gd name="connsiteY0" fmla="*/ 486791 h 507970"/>
                <a:gd name="connsiteX1" fmla="*/ 0 w 583517"/>
                <a:gd name="connsiteY1" fmla="*/ 135092 h 507970"/>
                <a:gd name="connsiteX2" fmla="*/ 326995 w 583517"/>
                <a:gd name="connsiteY2" fmla="*/ 0 h 507970"/>
                <a:gd name="connsiteX3" fmla="*/ 583517 w 583517"/>
                <a:gd name="connsiteY3" fmla="*/ 507970 h 50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3517" h="507970">
                  <a:moveTo>
                    <a:pt x="175826" y="486791"/>
                  </a:moveTo>
                  <a:lnTo>
                    <a:pt x="0" y="135092"/>
                  </a:lnTo>
                  <a:lnTo>
                    <a:pt x="326995" y="0"/>
                  </a:lnTo>
                  <a:cubicBezTo>
                    <a:pt x="412114" y="151675"/>
                    <a:pt x="510786" y="355111"/>
                    <a:pt x="583517" y="507970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42F2B032-9C48-449A-97D0-605B0678224B}"/>
              </a:ext>
            </a:extLst>
          </p:cNvPr>
          <p:cNvGrpSpPr/>
          <p:nvPr/>
        </p:nvGrpSpPr>
        <p:grpSpPr>
          <a:xfrm>
            <a:off x="4034176" y="3835565"/>
            <a:ext cx="1572995" cy="2615355"/>
            <a:chOff x="4034176" y="3835565"/>
            <a:chExt cx="1572995" cy="2615355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CB3042B3-84C6-4666-880C-EA5DA1E1798A}"/>
                </a:ext>
              </a:extLst>
            </p:cNvPr>
            <p:cNvGrpSpPr/>
            <p:nvPr/>
          </p:nvGrpSpPr>
          <p:grpSpPr>
            <a:xfrm>
              <a:off x="4265647" y="3835565"/>
              <a:ext cx="1341524" cy="2615355"/>
              <a:chOff x="4265647" y="3835565"/>
              <a:chExt cx="1341524" cy="2615355"/>
            </a:xfrm>
          </p:grpSpPr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FB14A22C-DBBC-419E-B5A1-0A9B6882E074}"/>
                  </a:ext>
                </a:extLst>
              </p:cNvPr>
              <p:cNvGrpSpPr/>
              <p:nvPr/>
            </p:nvGrpSpPr>
            <p:grpSpPr>
              <a:xfrm>
                <a:off x="4434057" y="4957009"/>
                <a:ext cx="1131335" cy="1493911"/>
                <a:chOff x="4434057" y="4957009"/>
                <a:chExt cx="1131335" cy="1493911"/>
              </a:xfrm>
            </p:grpSpPr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5DEA84C6-E5AD-42C5-8E47-5A73C920B6A6}"/>
                    </a:ext>
                  </a:extLst>
                </p:cNvPr>
                <p:cNvSpPr/>
                <p:nvPr/>
              </p:nvSpPr>
              <p:spPr>
                <a:xfrm flipH="1">
                  <a:off x="5392824" y="5348525"/>
                  <a:ext cx="172568" cy="1102394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5" name="片側の 2 つの角を丸めた四角形 144">
                  <a:extLst>
                    <a:ext uri="{FF2B5EF4-FFF2-40B4-BE49-F238E27FC236}">
                      <a16:creationId xmlns:a16="http://schemas.microsoft.com/office/drawing/2014/main" id="{21B2E243-6E65-4F53-B7BE-8E1F03543B32}"/>
                    </a:ext>
                  </a:extLst>
                </p:cNvPr>
                <p:cNvSpPr/>
                <p:nvPr/>
              </p:nvSpPr>
              <p:spPr>
                <a:xfrm>
                  <a:off x="4434057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6" name="正方形/長方形 155">
                  <a:extLst>
                    <a:ext uri="{FF2B5EF4-FFF2-40B4-BE49-F238E27FC236}">
                      <a16:creationId xmlns:a16="http://schemas.microsoft.com/office/drawing/2014/main" id="{21E0AFE8-767A-41B9-878C-640BD881CDAF}"/>
                    </a:ext>
                  </a:extLst>
                </p:cNvPr>
                <p:cNvSpPr/>
                <p:nvPr/>
              </p:nvSpPr>
              <p:spPr>
                <a:xfrm>
                  <a:off x="4434057" y="5709860"/>
                  <a:ext cx="1037886" cy="379723"/>
                </a:xfrm>
                <a:prstGeom prst="rect">
                  <a:avLst/>
                </a:prstGeom>
                <a:solidFill>
                  <a:srgbClr val="0070C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876E052A-3C4D-4124-84A1-1DD6153F2C92}"/>
                    </a:ext>
                  </a:extLst>
                </p:cNvPr>
                <p:cNvSpPr/>
                <p:nvPr/>
              </p:nvSpPr>
              <p:spPr>
                <a:xfrm>
                  <a:off x="4721323" y="4957009"/>
                  <a:ext cx="463354" cy="43176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EA3DAAA1-398C-4EF1-A311-4B46A2F40257}"/>
                  </a:ext>
                </a:extLst>
              </p:cNvPr>
              <p:cNvGrpSpPr/>
              <p:nvPr/>
            </p:nvGrpSpPr>
            <p:grpSpPr>
              <a:xfrm>
                <a:off x="4265647" y="3835565"/>
                <a:ext cx="1341524" cy="1316229"/>
                <a:chOff x="8254412" y="2237214"/>
                <a:chExt cx="1277659" cy="1253570"/>
              </a:xfrm>
            </p:grpSpPr>
            <p:sp>
              <p:nvSpPr>
                <p:cNvPr id="133" name="円/楕円 608">
                  <a:extLst>
                    <a:ext uri="{FF2B5EF4-FFF2-40B4-BE49-F238E27FC236}">
                      <a16:creationId xmlns:a16="http://schemas.microsoft.com/office/drawing/2014/main" id="{2328B4E7-A65D-4ACE-85B7-8459A8A606B9}"/>
                    </a:ext>
                  </a:extLst>
                </p:cNvPr>
                <p:cNvSpPr/>
                <p:nvPr/>
              </p:nvSpPr>
              <p:spPr>
                <a:xfrm>
                  <a:off x="8292150" y="2237214"/>
                  <a:ext cx="1202178" cy="1003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041" h="700220">
                      <a:moveTo>
                        <a:pt x="350110" y="0"/>
                      </a:moveTo>
                      <a:lnTo>
                        <a:pt x="419521" y="6997"/>
                      </a:lnTo>
                      <a:cubicBezTo>
                        <a:pt x="441940" y="2369"/>
                        <a:pt x="465159" y="0"/>
                        <a:pt x="488931" y="0"/>
                      </a:cubicBezTo>
                      <a:cubicBezTo>
                        <a:pt x="682291" y="0"/>
                        <a:pt x="839041" y="156750"/>
                        <a:pt x="839041" y="350110"/>
                      </a:cubicBezTo>
                      <a:cubicBezTo>
                        <a:pt x="839041" y="543470"/>
                        <a:pt x="682291" y="700220"/>
                        <a:pt x="488931" y="700220"/>
                      </a:cubicBezTo>
                      <a:lnTo>
                        <a:pt x="419521" y="693223"/>
                      </a:lnTo>
                      <a:cubicBezTo>
                        <a:pt x="397101" y="697851"/>
                        <a:pt x="373882" y="700220"/>
                        <a:pt x="350110" y="700220"/>
                      </a:cubicBezTo>
                      <a:cubicBezTo>
                        <a:pt x="156750" y="700220"/>
                        <a:pt x="0" y="543470"/>
                        <a:pt x="0" y="350110"/>
                      </a:cubicBezTo>
                      <a:cubicBezTo>
                        <a:pt x="0" y="156750"/>
                        <a:pt x="156750" y="0"/>
                        <a:pt x="3501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" name="円/楕円 646">
                  <a:extLst>
                    <a:ext uri="{FF2B5EF4-FFF2-40B4-BE49-F238E27FC236}">
                      <a16:creationId xmlns:a16="http://schemas.microsoft.com/office/drawing/2014/main" id="{82565FD5-8D8F-4550-820D-B13AB57B663A}"/>
                    </a:ext>
                  </a:extLst>
                </p:cNvPr>
                <p:cNvSpPr/>
                <p:nvPr/>
              </p:nvSpPr>
              <p:spPr>
                <a:xfrm rot="20700000">
                  <a:off x="8254412" y="2821144"/>
                  <a:ext cx="246453" cy="36967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" name="円/楕円 647">
                  <a:extLst>
                    <a:ext uri="{FF2B5EF4-FFF2-40B4-BE49-F238E27FC236}">
                      <a16:creationId xmlns:a16="http://schemas.microsoft.com/office/drawing/2014/main" id="{50C1E161-2C1A-467C-A49E-50AC236BCDFD}"/>
                    </a:ext>
                  </a:extLst>
                </p:cNvPr>
                <p:cNvSpPr/>
                <p:nvPr/>
              </p:nvSpPr>
              <p:spPr>
                <a:xfrm rot="20700000">
                  <a:off x="8299028" y="2885590"/>
                  <a:ext cx="157222" cy="240787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" name="円/楕円 644">
                  <a:extLst>
                    <a:ext uri="{FF2B5EF4-FFF2-40B4-BE49-F238E27FC236}">
                      <a16:creationId xmlns:a16="http://schemas.microsoft.com/office/drawing/2014/main" id="{00D1EB17-6B26-4ACF-935D-C786030A6C3A}"/>
                    </a:ext>
                  </a:extLst>
                </p:cNvPr>
                <p:cNvSpPr/>
                <p:nvPr/>
              </p:nvSpPr>
              <p:spPr>
                <a:xfrm rot="900000" flipH="1">
                  <a:off x="9285618" y="2821144"/>
                  <a:ext cx="246453" cy="36967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" name="円/楕円 645">
                  <a:extLst>
                    <a:ext uri="{FF2B5EF4-FFF2-40B4-BE49-F238E27FC236}">
                      <a16:creationId xmlns:a16="http://schemas.microsoft.com/office/drawing/2014/main" id="{56444AC7-44D2-4146-AC8E-B2DCBDDEDD6E}"/>
                    </a:ext>
                  </a:extLst>
                </p:cNvPr>
                <p:cNvSpPr/>
                <p:nvPr/>
              </p:nvSpPr>
              <p:spPr>
                <a:xfrm rot="900000" flipH="1">
                  <a:off x="9330233" y="2885590"/>
                  <a:ext cx="157222" cy="240787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" name="円/楕円 643">
                  <a:extLst>
                    <a:ext uri="{FF2B5EF4-FFF2-40B4-BE49-F238E27FC236}">
                      <a16:creationId xmlns:a16="http://schemas.microsoft.com/office/drawing/2014/main" id="{9DD58E8F-CE80-4B45-8E37-13AAACFA6A2B}"/>
                    </a:ext>
                  </a:extLst>
                </p:cNvPr>
                <p:cNvSpPr/>
                <p:nvPr/>
              </p:nvSpPr>
              <p:spPr>
                <a:xfrm>
                  <a:off x="8377638" y="2330678"/>
                  <a:ext cx="1031207" cy="1160106"/>
                </a:xfrm>
                <a:prstGeom prst="ellipse">
                  <a:avLst/>
                </a:prstGeom>
                <a:gradFill>
                  <a:gsLst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0">
                      <a:srgbClr val="FF9966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" name="円/楕円 638">
                  <a:extLst>
                    <a:ext uri="{FF2B5EF4-FFF2-40B4-BE49-F238E27FC236}">
                      <a16:creationId xmlns:a16="http://schemas.microsoft.com/office/drawing/2014/main" id="{08C9F227-906D-462F-9F9D-BB9C2440A441}"/>
                    </a:ext>
                  </a:extLst>
                </p:cNvPr>
                <p:cNvSpPr/>
                <p:nvPr/>
              </p:nvSpPr>
              <p:spPr>
                <a:xfrm>
                  <a:off x="8790856" y="3119608"/>
                  <a:ext cx="195956" cy="9681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" name="円/楕円 50">
                  <a:extLst>
                    <a:ext uri="{FF2B5EF4-FFF2-40B4-BE49-F238E27FC236}">
                      <a16:creationId xmlns:a16="http://schemas.microsoft.com/office/drawing/2014/main" id="{9D62487A-BFCF-498B-949F-381D2D76D356}"/>
                    </a:ext>
                  </a:extLst>
                </p:cNvPr>
                <p:cNvSpPr/>
                <p:nvPr/>
              </p:nvSpPr>
              <p:spPr>
                <a:xfrm>
                  <a:off x="8458180" y="2320650"/>
                  <a:ext cx="884336" cy="4130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7208" h="288310">
                      <a:moveTo>
                        <a:pt x="306540" y="0"/>
                      </a:moveTo>
                      <a:cubicBezTo>
                        <a:pt x="469326" y="0"/>
                        <a:pt x="601290" y="44625"/>
                        <a:pt x="601290" y="99673"/>
                      </a:cubicBezTo>
                      <a:lnTo>
                        <a:pt x="601154" y="100130"/>
                      </a:lnTo>
                      <a:cubicBezTo>
                        <a:pt x="626273" y="136691"/>
                        <a:pt x="621686" y="186815"/>
                        <a:pt x="589012" y="219488"/>
                      </a:cubicBezTo>
                      <a:lnTo>
                        <a:pt x="520191" y="288310"/>
                      </a:lnTo>
                      <a:lnTo>
                        <a:pt x="451370" y="219488"/>
                      </a:lnTo>
                      <a:lnTo>
                        <a:pt x="448184" y="214690"/>
                      </a:lnTo>
                      <a:cubicBezTo>
                        <a:pt x="447656" y="216752"/>
                        <a:pt x="446351" y="218135"/>
                        <a:pt x="444997" y="219488"/>
                      </a:cubicBezTo>
                      <a:lnTo>
                        <a:pt x="376176" y="288310"/>
                      </a:lnTo>
                      <a:lnTo>
                        <a:pt x="310859" y="222992"/>
                      </a:lnTo>
                      <a:lnTo>
                        <a:pt x="245541" y="288310"/>
                      </a:lnTo>
                      <a:lnTo>
                        <a:pt x="176720" y="219488"/>
                      </a:lnTo>
                      <a:lnTo>
                        <a:pt x="171280" y="211297"/>
                      </a:lnTo>
                      <a:cubicBezTo>
                        <a:pt x="170367" y="214728"/>
                        <a:pt x="168176" y="217153"/>
                        <a:pt x="165840" y="219488"/>
                      </a:cubicBezTo>
                      <a:lnTo>
                        <a:pt x="97019" y="288310"/>
                      </a:lnTo>
                      <a:lnTo>
                        <a:pt x="28198" y="219488"/>
                      </a:lnTo>
                      <a:cubicBezTo>
                        <a:pt x="-3184" y="188108"/>
                        <a:pt x="-8656" y="140630"/>
                        <a:pt x="13206" y="104422"/>
                      </a:cubicBezTo>
                      <a:cubicBezTo>
                        <a:pt x="11908" y="102951"/>
                        <a:pt x="11790" y="101317"/>
                        <a:pt x="11790" y="99673"/>
                      </a:cubicBezTo>
                      <a:cubicBezTo>
                        <a:pt x="11790" y="44625"/>
                        <a:pt x="143754" y="0"/>
                        <a:pt x="30654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" name="円/楕円 631">
                  <a:extLst>
                    <a:ext uri="{FF2B5EF4-FFF2-40B4-BE49-F238E27FC236}">
                      <a16:creationId xmlns:a16="http://schemas.microsoft.com/office/drawing/2014/main" id="{17017A7F-D00A-4ECD-9924-4EBDAFF6DA8D}"/>
                    </a:ext>
                  </a:extLst>
                </p:cNvPr>
                <p:cNvSpPr/>
                <p:nvPr/>
              </p:nvSpPr>
              <p:spPr>
                <a:xfrm>
                  <a:off x="9189632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2" name="円/楕円 632">
                  <a:extLst>
                    <a:ext uri="{FF2B5EF4-FFF2-40B4-BE49-F238E27FC236}">
                      <a16:creationId xmlns:a16="http://schemas.microsoft.com/office/drawing/2014/main" id="{03630890-4F9B-4937-879A-36A3BDDD69B2}"/>
                    </a:ext>
                  </a:extLst>
                </p:cNvPr>
                <p:cNvSpPr/>
                <p:nvPr/>
              </p:nvSpPr>
              <p:spPr>
                <a:xfrm>
                  <a:off x="8481884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BE3613FD-32E9-434B-83F4-A9E9E8B5241D}"/>
                    </a:ext>
                  </a:extLst>
                </p:cNvPr>
                <p:cNvSpPr/>
                <p:nvPr/>
              </p:nvSpPr>
              <p:spPr>
                <a:xfrm rot="9900000">
                  <a:off x="8513252" y="2720768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EC03230C-CF63-419D-9CE3-0759C284477C}"/>
                    </a:ext>
                  </a:extLst>
                </p:cNvPr>
                <p:cNvSpPr/>
                <p:nvPr/>
              </p:nvSpPr>
              <p:spPr>
                <a:xfrm rot="11700000">
                  <a:off x="9087134" y="2720769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" name="楕円 151">
                  <a:extLst>
                    <a:ext uri="{FF2B5EF4-FFF2-40B4-BE49-F238E27FC236}">
                      <a16:creationId xmlns:a16="http://schemas.microsoft.com/office/drawing/2014/main" id="{7DDE94A2-AF2C-4D66-8126-D32D20546BCE}"/>
                    </a:ext>
                  </a:extLst>
                </p:cNvPr>
                <p:cNvSpPr/>
                <p:nvPr/>
              </p:nvSpPr>
              <p:spPr>
                <a:xfrm>
                  <a:off x="8508565" y="2856948"/>
                  <a:ext cx="223584" cy="8200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楕円 148">
                  <a:extLst>
                    <a:ext uri="{FF2B5EF4-FFF2-40B4-BE49-F238E27FC236}">
                      <a16:creationId xmlns:a16="http://schemas.microsoft.com/office/drawing/2014/main" id="{15C90B63-9009-49EE-9CFD-3FF8E72BF451}"/>
                    </a:ext>
                  </a:extLst>
                </p:cNvPr>
                <p:cNvSpPr/>
                <p:nvPr/>
              </p:nvSpPr>
              <p:spPr>
                <a:xfrm>
                  <a:off x="9061589" y="2856948"/>
                  <a:ext cx="223584" cy="8200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円/楕円 638">
                  <a:extLst>
                    <a:ext uri="{FF2B5EF4-FFF2-40B4-BE49-F238E27FC236}">
                      <a16:creationId xmlns:a16="http://schemas.microsoft.com/office/drawing/2014/main" id="{BA4F4368-2B94-4F61-97E7-E3EB50744FE1}"/>
                    </a:ext>
                  </a:extLst>
                </p:cNvPr>
                <p:cNvSpPr/>
                <p:nvPr/>
              </p:nvSpPr>
              <p:spPr>
                <a:xfrm rot="10800000">
                  <a:off x="8764708" y="3321875"/>
                  <a:ext cx="248252" cy="43543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AD08945B-2E46-467F-BDF3-F6A5E3FCE651}"/>
                </a:ext>
              </a:extLst>
            </p:cNvPr>
            <p:cNvGrpSpPr/>
            <p:nvPr/>
          </p:nvGrpSpPr>
          <p:grpSpPr>
            <a:xfrm>
              <a:off x="4109919" y="3892105"/>
              <a:ext cx="1198760" cy="834603"/>
              <a:chOff x="1139210" y="1261914"/>
              <a:chExt cx="1198760" cy="834603"/>
            </a:xfrm>
          </p:grpSpPr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03AA4A30-18FF-470D-A49C-B12AE7DA8AA5}"/>
                  </a:ext>
                </a:extLst>
              </p:cNvPr>
              <p:cNvSpPr/>
              <p:nvPr/>
            </p:nvSpPr>
            <p:spPr>
              <a:xfrm rot="15300000">
                <a:off x="1730084" y="1168000"/>
                <a:ext cx="460224" cy="648052"/>
              </a:xfrm>
              <a:custGeom>
                <a:avLst/>
                <a:gdLst>
                  <a:gd name="connsiteX0" fmla="*/ 1813954 w 1814162"/>
                  <a:gd name="connsiteY0" fmla="*/ 1225966 h 2554560"/>
                  <a:gd name="connsiteX1" fmla="*/ 1733574 w 1814162"/>
                  <a:gd name="connsiteY1" fmla="*/ 1395664 h 2554560"/>
                  <a:gd name="connsiteX2" fmla="*/ 1733575 w 1814162"/>
                  <a:gd name="connsiteY2" fmla="*/ 1395662 h 2554560"/>
                  <a:gd name="connsiteX3" fmla="*/ 1453810 w 1814162"/>
                  <a:gd name="connsiteY3" fmla="*/ 1354627 h 2554560"/>
                  <a:gd name="connsiteX4" fmla="*/ 1241847 w 1814162"/>
                  <a:gd name="connsiteY4" fmla="*/ 1069794 h 2554560"/>
                  <a:gd name="connsiteX5" fmla="*/ 1241847 w 1814162"/>
                  <a:gd name="connsiteY5" fmla="*/ 1194763 h 2554560"/>
                  <a:gd name="connsiteX6" fmla="*/ 1241845 w 1814162"/>
                  <a:gd name="connsiteY6" fmla="*/ 1194763 h 2554560"/>
                  <a:gd name="connsiteX7" fmla="*/ 1241845 w 1814162"/>
                  <a:gd name="connsiteY7" fmla="*/ 2192612 h 2554560"/>
                  <a:gd name="connsiteX8" fmla="*/ 1099330 w 1814162"/>
                  <a:gd name="connsiteY8" fmla="*/ 2335127 h 2554560"/>
                  <a:gd name="connsiteX9" fmla="*/ 956815 w 1814162"/>
                  <a:gd name="connsiteY9" fmla="*/ 2192612 h 2554560"/>
                  <a:gd name="connsiteX10" fmla="*/ 956815 w 1814162"/>
                  <a:gd name="connsiteY10" fmla="*/ 1194763 h 2554560"/>
                  <a:gd name="connsiteX11" fmla="*/ 910683 w 1814162"/>
                  <a:gd name="connsiteY11" fmla="*/ 1194763 h 2554560"/>
                  <a:gd name="connsiteX12" fmla="*/ 910683 w 1814162"/>
                  <a:gd name="connsiteY12" fmla="*/ 2412045 h 2554560"/>
                  <a:gd name="connsiteX13" fmla="*/ 768168 w 1814162"/>
                  <a:gd name="connsiteY13" fmla="*/ 2554560 h 2554560"/>
                  <a:gd name="connsiteX14" fmla="*/ 625653 w 1814162"/>
                  <a:gd name="connsiteY14" fmla="*/ 2412045 h 2554560"/>
                  <a:gd name="connsiteX15" fmla="*/ 625653 w 1814162"/>
                  <a:gd name="connsiteY15" fmla="*/ 1194763 h 2554560"/>
                  <a:gd name="connsiteX16" fmla="*/ 570360 w 1814162"/>
                  <a:gd name="connsiteY16" fmla="*/ 1194763 h 2554560"/>
                  <a:gd name="connsiteX17" fmla="*/ 570360 w 1814162"/>
                  <a:gd name="connsiteY17" fmla="*/ 2192609 h 2554560"/>
                  <a:gd name="connsiteX18" fmla="*/ 427845 w 1814162"/>
                  <a:gd name="connsiteY18" fmla="*/ 2335124 h 2554560"/>
                  <a:gd name="connsiteX19" fmla="*/ 285330 w 1814162"/>
                  <a:gd name="connsiteY19" fmla="*/ 2192609 h 2554560"/>
                  <a:gd name="connsiteX20" fmla="*/ 285330 w 1814162"/>
                  <a:gd name="connsiteY20" fmla="*/ 1194763 h 2554560"/>
                  <a:gd name="connsiteX21" fmla="*/ 237226 w 1814162"/>
                  <a:gd name="connsiteY21" fmla="*/ 1194763 h 2554560"/>
                  <a:gd name="connsiteX22" fmla="*/ 237226 w 1814162"/>
                  <a:gd name="connsiteY22" fmla="*/ 1992999 h 2554560"/>
                  <a:gd name="connsiteX23" fmla="*/ 118613 w 1814162"/>
                  <a:gd name="connsiteY23" fmla="*/ 2111612 h 2554560"/>
                  <a:gd name="connsiteX24" fmla="*/ 0 w 1814162"/>
                  <a:gd name="connsiteY24" fmla="*/ 1992999 h 2554560"/>
                  <a:gd name="connsiteX25" fmla="*/ 0 w 1814162"/>
                  <a:gd name="connsiteY25" fmla="*/ 916851 h 2554560"/>
                  <a:gd name="connsiteX26" fmla="*/ 1 w 1814162"/>
                  <a:gd name="connsiteY26" fmla="*/ 916851 h 2554560"/>
                  <a:gd name="connsiteX27" fmla="*/ 1 w 1814162"/>
                  <a:gd name="connsiteY27" fmla="*/ 597382 h 2554560"/>
                  <a:gd name="connsiteX28" fmla="*/ 597383 w 1814162"/>
                  <a:gd name="connsiteY28" fmla="*/ 0 h 2554560"/>
                  <a:gd name="connsiteX29" fmla="*/ 644466 w 1814162"/>
                  <a:gd name="connsiteY29" fmla="*/ 0 h 2554560"/>
                  <a:gd name="connsiteX30" fmla="*/ 1139825 w 1814162"/>
                  <a:gd name="connsiteY30" fmla="*/ 263380 h 2554560"/>
                  <a:gd name="connsiteX31" fmla="*/ 1142194 w 1814162"/>
                  <a:gd name="connsiteY31" fmla="*/ 267745 h 2554560"/>
                  <a:gd name="connsiteX32" fmla="*/ 1142996 w 1814162"/>
                  <a:gd name="connsiteY32" fmla="*/ 267147 h 2554560"/>
                  <a:gd name="connsiteX33" fmla="*/ 1774610 w 1814162"/>
                  <a:gd name="connsiteY33" fmla="*/ 1115899 h 2554560"/>
                  <a:gd name="connsiteX34" fmla="*/ 1813954 w 1814162"/>
                  <a:gd name="connsiteY34" fmla="*/ 1225966 h 2554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814162" h="2554560">
                    <a:moveTo>
                      <a:pt x="1813954" y="1225966"/>
                    </a:moveTo>
                    <a:cubicBezTo>
                      <a:pt x="1816880" y="1290083"/>
                      <a:pt x="1788941" y="1354461"/>
                      <a:pt x="1733574" y="1395664"/>
                    </a:cubicBezTo>
                    <a:lnTo>
                      <a:pt x="1733575" y="1395662"/>
                    </a:lnTo>
                    <a:cubicBezTo>
                      <a:pt x="1644988" y="1461585"/>
                      <a:pt x="1519734" y="1443213"/>
                      <a:pt x="1453810" y="1354627"/>
                    </a:cubicBezTo>
                    <a:lnTo>
                      <a:pt x="1241847" y="1069794"/>
                    </a:lnTo>
                    <a:lnTo>
                      <a:pt x="1241847" y="1194763"/>
                    </a:lnTo>
                    <a:lnTo>
                      <a:pt x="1241845" y="1194763"/>
                    </a:lnTo>
                    <a:lnTo>
                      <a:pt x="1241845" y="2192612"/>
                    </a:lnTo>
                    <a:cubicBezTo>
                      <a:pt x="1241845" y="2271321"/>
                      <a:pt x="1178039" y="2335127"/>
                      <a:pt x="1099330" y="2335127"/>
                    </a:cubicBezTo>
                    <a:cubicBezTo>
                      <a:pt x="1020621" y="2335127"/>
                      <a:pt x="956815" y="2271321"/>
                      <a:pt x="956815" y="2192612"/>
                    </a:cubicBezTo>
                    <a:lnTo>
                      <a:pt x="956815" y="1194763"/>
                    </a:lnTo>
                    <a:lnTo>
                      <a:pt x="910683" y="1194763"/>
                    </a:lnTo>
                    <a:lnTo>
                      <a:pt x="910683" y="2412045"/>
                    </a:lnTo>
                    <a:cubicBezTo>
                      <a:pt x="910683" y="2490754"/>
                      <a:pt x="846877" y="2554560"/>
                      <a:pt x="768168" y="2554560"/>
                    </a:cubicBezTo>
                    <a:cubicBezTo>
                      <a:pt x="689459" y="2554560"/>
                      <a:pt x="625653" y="2490754"/>
                      <a:pt x="625653" y="2412045"/>
                    </a:cubicBezTo>
                    <a:lnTo>
                      <a:pt x="625653" y="1194763"/>
                    </a:lnTo>
                    <a:lnTo>
                      <a:pt x="570360" y="1194763"/>
                    </a:lnTo>
                    <a:lnTo>
                      <a:pt x="570360" y="2192609"/>
                    </a:lnTo>
                    <a:cubicBezTo>
                      <a:pt x="570360" y="2271318"/>
                      <a:pt x="506554" y="2335124"/>
                      <a:pt x="427845" y="2335124"/>
                    </a:cubicBezTo>
                    <a:cubicBezTo>
                      <a:pt x="349136" y="2335124"/>
                      <a:pt x="285330" y="2271318"/>
                      <a:pt x="285330" y="2192609"/>
                    </a:cubicBezTo>
                    <a:lnTo>
                      <a:pt x="285330" y="1194763"/>
                    </a:lnTo>
                    <a:lnTo>
                      <a:pt x="237226" y="1194763"/>
                    </a:lnTo>
                    <a:lnTo>
                      <a:pt x="237226" y="1992999"/>
                    </a:lnTo>
                    <a:cubicBezTo>
                      <a:pt x="237226" y="2058507"/>
                      <a:pt x="184121" y="2111612"/>
                      <a:pt x="118613" y="2111612"/>
                    </a:cubicBezTo>
                    <a:cubicBezTo>
                      <a:pt x="53105" y="2111612"/>
                      <a:pt x="0" y="2058507"/>
                      <a:pt x="0" y="1992999"/>
                    </a:cubicBezTo>
                    <a:lnTo>
                      <a:pt x="0" y="916851"/>
                    </a:lnTo>
                    <a:lnTo>
                      <a:pt x="1" y="916851"/>
                    </a:lnTo>
                    <a:lnTo>
                      <a:pt x="1" y="597382"/>
                    </a:lnTo>
                    <a:cubicBezTo>
                      <a:pt x="1" y="267457"/>
                      <a:pt x="267458" y="0"/>
                      <a:pt x="597383" y="0"/>
                    </a:cubicBezTo>
                    <a:lnTo>
                      <a:pt x="644466" y="0"/>
                    </a:lnTo>
                    <a:cubicBezTo>
                      <a:pt x="850669" y="0"/>
                      <a:pt x="1032471" y="104475"/>
                      <a:pt x="1139825" y="263380"/>
                    </a:cubicBezTo>
                    <a:lnTo>
                      <a:pt x="1142194" y="267745"/>
                    </a:lnTo>
                    <a:lnTo>
                      <a:pt x="1142996" y="267147"/>
                    </a:lnTo>
                    <a:lnTo>
                      <a:pt x="1774610" y="1115899"/>
                    </a:lnTo>
                    <a:cubicBezTo>
                      <a:pt x="1799331" y="1149119"/>
                      <a:pt x="1812198" y="1187495"/>
                      <a:pt x="1813954" y="1225966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F9F8F800-F75A-49AD-BC70-41997A60B3D0}"/>
                  </a:ext>
                </a:extLst>
              </p:cNvPr>
              <p:cNvSpPr/>
              <p:nvPr/>
            </p:nvSpPr>
            <p:spPr>
              <a:xfrm rot="15300000">
                <a:off x="1336741" y="1095288"/>
                <a:ext cx="803698" cy="1198760"/>
              </a:xfrm>
              <a:custGeom>
                <a:avLst/>
                <a:gdLst>
                  <a:gd name="connsiteX0" fmla="*/ 798996 w 803698"/>
                  <a:gd name="connsiteY0" fmla="*/ 885421 h 1198760"/>
                  <a:gd name="connsiteX1" fmla="*/ 783255 w 803698"/>
                  <a:gd name="connsiteY1" fmla="*/ 904766 h 1198760"/>
                  <a:gd name="connsiteX2" fmla="*/ 783255 w 803698"/>
                  <a:gd name="connsiteY2" fmla="*/ 904766 h 1198760"/>
                  <a:gd name="connsiteX3" fmla="*/ 712283 w 803698"/>
                  <a:gd name="connsiteY3" fmla="*/ 894356 h 1198760"/>
                  <a:gd name="connsiteX4" fmla="*/ 658512 w 803698"/>
                  <a:gd name="connsiteY4" fmla="*/ 822098 h 1198760"/>
                  <a:gd name="connsiteX5" fmla="*/ 658512 w 803698"/>
                  <a:gd name="connsiteY5" fmla="*/ 853801 h 1198760"/>
                  <a:gd name="connsiteX6" fmla="*/ 658511 w 803698"/>
                  <a:gd name="connsiteY6" fmla="*/ 853801 h 1198760"/>
                  <a:gd name="connsiteX7" fmla="*/ 658511 w 803698"/>
                  <a:gd name="connsiteY7" fmla="*/ 1106939 h 1198760"/>
                  <a:gd name="connsiteX8" fmla="*/ 622357 w 803698"/>
                  <a:gd name="connsiteY8" fmla="*/ 1143093 h 1198760"/>
                  <a:gd name="connsiteX9" fmla="*/ 586204 w 803698"/>
                  <a:gd name="connsiteY9" fmla="*/ 1106939 h 1198760"/>
                  <a:gd name="connsiteX10" fmla="*/ 586204 w 803698"/>
                  <a:gd name="connsiteY10" fmla="*/ 853801 h 1198760"/>
                  <a:gd name="connsiteX11" fmla="*/ 574501 w 803698"/>
                  <a:gd name="connsiteY11" fmla="*/ 853801 h 1198760"/>
                  <a:gd name="connsiteX12" fmla="*/ 574501 w 803698"/>
                  <a:gd name="connsiteY12" fmla="*/ 1162606 h 1198760"/>
                  <a:gd name="connsiteX13" fmla="*/ 538347 w 803698"/>
                  <a:gd name="connsiteY13" fmla="*/ 1198760 h 1198760"/>
                  <a:gd name="connsiteX14" fmla="*/ 502193 w 803698"/>
                  <a:gd name="connsiteY14" fmla="*/ 1162606 h 1198760"/>
                  <a:gd name="connsiteX15" fmla="*/ 502193 w 803698"/>
                  <a:gd name="connsiteY15" fmla="*/ 853801 h 1198760"/>
                  <a:gd name="connsiteX16" fmla="*/ 488166 w 803698"/>
                  <a:gd name="connsiteY16" fmla="*/ 853801 h 1198760"/>
                  <a:gd name="connsiteX17" fmla="*/ 488166 w 803698"/>
                  <a:gd name="connsiteY17" fmla="*/ 1106939 h 1198760"/>
                  <a:gd name="connsiteX18" fmla="*/ 452012 w 803698"/>
                  <a:gd name="connsiteY18" fmla="*/ 1143093 h 1198760"/>
                  <a:gd name="connsiteX19" fmla="*/ 415859 w 803698"/>
                  <a:gd name="connsiteY19" fmla="*/ 1106939 h 1198760"/>
                  <a:gd name="connsiteX20" fmla="*/ 415859 w 803698"/>
                  <a:gd name="connsiteY20" fmla="*/ 853801 h 1198760"/>
                  <a:gd name="connsiteX21" fmla="*/ 403655 w 803698"/>
                  <a:gd name="connsiteY21" fmla="*/ 853801 h 1198760"/>
                  <a:gd name="connsiteX22" fmla="*/ 403655 w 803698"/>
                  <a:gd name="connsiteY22" fmla="*/ 1056301 h 1198760"/>
                  <a:gd name="connsiteX23" fmla="*/ 373565 w 803698"/>
                  <a:gd name="connsiteY23" fmla="*/ 1086391 h 1198760"/>
                  <a:gd name="connsiteX24" fmla="*/ 343475 w 803698"/>
                  <a:gd name="connsiteY24" fmla="*/ 1056301 h 1198760"/>
                  <a:gd name="connsiteX25" fmla="*/ 343475 w 803698"/>
                  <a:gd name="connsiteY25" fmla="*/ 783299 h 1198760"/>
                  <a:gd name="connsiteX26" fmla="*/ 343475 w 803698"/>
                  <a:gd name="connsiteY26" fmla="*/ 783299 h 1198760"/>
                  <a:gd name="connsiteX27" fmla="*/ 343475 w 803698"/>
                  <a:gd name="connsiteY27" fmla="*/ 702254 h 1198760"/>
                  <a:gd name="connsiteX28" fmla="*/ 355384 w 803698"/>
                  <a:gd name="connsiteY28" fmla="*/ 643266 h 1198760"/>
                  <a:gd name="connsiteX29" fmla="*/ 372590 w 803698"/>
                  <a:gd name="connsiteY29" fmla="*/ 617747 h 1198760"/>
                  <a:gd name="connsiteX30" fmla="*/ 0 w 803698"/>
                  <a:gd name="connsiteY30" fmla="*/ 123014 h 1198760"/>
                  <a:gd name="connsiteX31" fmla="*/ 171847 w 803698"/>
                  <a:gd name="connsiteY31" fmla="*/ 0 h 1198760"/>
                  <a:gd name="connsiteX32" fmla="*/ 551166 w 803698"/>
                  <a:gd name="connsiteY32" fmla="*/ 557968 h 1198760"/>
                  <a:gd name="connsiteX33" fmla="*/ 579202 w 803698"/>
                  <a:gd name="connsiteY33" fmla="*/ 568999 h 1198760"/>
                  <a:gd name="connsiteX34" fmla="*/ 632630 w 803698"/>
                  <a:gd name="connsiteY34" fmla="*/ 617523 h 1198760"/>
                  <a:gd name="connsiteX35" fmla="*/ 633231 w 803698"/>
                  <a:gd name="connsiteY35" fmla="*/ 618631 h 1198760"/>
                  <a:gd name="connsiteX36" fmla="*/ 633435 w 803698"/>
                  <a:gd name="connsiteY36" fmla="*/ 618479 h 1198760"/>
                  <a:gd name="connsiteX37" fmla="*/ 793665 w 803698"/>
                  <a:gd name="connsiteY37" fmla="*/ 833794 h 1198760"/>
                  <a:gd name="connsiteX38" fmla="*/ 803646 w 803698"/>
                  <a:gd name="connsiteY38" fmla="*/ 861716 h 1198760"/>
                  <a:gd name="connsiteX39" fmla="*/ 798996 w 803698"/>
                  <a:gd name="connsiteY39" fmla="*/ 885421 h 119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803698" h="1198760">
                    <a:moveTo>
                      <a:pt x="798996" y="885421"/>
                    </a:moveTo>
                    <a:cubicBezTo>
                      <a:pt x="795561" y="892844"/>
                      <a:pt x="790278" y="899540"/>
                      <a:pt x="783255" y="904766"/>
                    </a:cubicBezTo>
                    <a:lnTo>
                      <a:pt x="783255" y="904766"/>
                    </a:lnTo>
                    <a:cubicBezTo>
                      <a:pt x="760782" y="921489"/>
                      <a:pt x="729007" y="916829"/>
                      <a:pt x="712283" y="894356"/>
                    </a:cubicBezTo>
                    <a:lnTo>
                      <a:pt x="658512" y="822098"/>
                    </a:lnTo>
                    <a:lnTo>
                      <a:pt x="658512" y="853801"/>
                    </a:lnTo>
                    <a:lnTo>
                      <a:pt x="658511" y="853801"/>
                    </a:lnTo>
                    <a:lnTo>
                      <a:pt x="658511" y="1106939"/>
                    </a:lnTo>
                    <a:cubicBezTo>
                      <a:pt x="658511" y="1126907"/>
                      <a:pt x="642325" y="1143093"/>
                      <a:pt x="622357" y="1143093"/>
                    </a:cubicBezTo>
                    <a:cubicBezTo>
                      <a:pt x="602390" y="1143093"/>
                      <a:pt x="586204" y="1126907"/>
                      <a:pt x="586204" y="1106939"/>
                    </a:cubicBezTo>
                    <a:lnTo>
                      <a:pt x="586204" y="853801"/>
                    </a:lnTo>
                    <a:lnTo>
                      <a:pt x="574501" y="853801"/>
                    </a:lnTo>
                    <a:lnTo>
                      <a:pt x="574501" y="1162606"/>
                    </a:lnTo>
                    <a:cubicBezTo>
                      <a:pt x="574501" y="1182573"/>
                      <a:pt x="558314" y="1198760"/>
                      <a:pt x="538347" y="1198760"/>
                    </a:cubicBezTo>
                    <a:cubicBezTo>
                      <a:pt x="518380" y="1198760"/>
                      <a:pt x="502193" y="1182574"/>
                      <a:pt x="502193" y="1162606"/>
                    </a:cubicBezTo>
                    <a:lnTo>
                      <a:pt x="502193" y="853801"/>
                    </a:lnTo>
                    <a:lnTo>
                      <a:pt x="488166" y="853801"/>
                    </a:lnTo>
                    <a:lnTo>
                      <a:pt x="488166" y="1106939"/>
                    </a:lnTo>
                    <a:cubicBezTo>
                      <a:pt x="488166" y="1126906"/>
                      <a:pt x="471980" y="1143092"/>
                      <a:pt x="452012" y="1143093"/>
                    </a:cubicBezTo>
                    <a:cubicBezTo>
                      <a:pt x="432045" y="1143092"/>
                      <a:pt x="415859" y="1126906"/>
                      <a:pt x="415859" y="1106939"/>
                    </a:cubicBezTo>
                    <a:lnTo>
                      <a:pt x="415859" y="853801"/>
                    </a:lnTo>
                    <a:lnTo>
                      <a:pt x="403655" y="853801"/>
                    </a:lnTo>
                    <a:lnTo>
                      <a:pt x="403655" y="1056301"/>
                    </a:lnTo>
                    <a:cubicBezTo>
                      <a:pt x="403655" y="1072919"/>
                      <a:pt x="390184" y="1086391"/>
                      <a:pt x="373565" y="1086391"/>
                    </a:cubicBezTo>
                    <a:cubicBezTo>
                      <a:pt x="356947" y="1086391"/>
                      <a:pt x="343475" y="1072919"/>
                      <a:pt x="343475" y="1056301"/>
                    </a:cubicBezTo>
                    <a:lnTo>
                      <a:pt x="343475" y="783299"/>
                    </a:lnTo>
                    <a:lnTo>
                      <a:pt x="343475" y="783299"/>
                    </a:lnTo>
                    <a:lnTo>
                      <a:pt x="343475" y="702254"/>
                    </a:lnTo>
                    <a:cubicBezTo>
                      <a:pt x="343475" y="681330"/>
                      <a:pt x="347716" y="661397"/>
                      <a:pt x="355384" y="643266"/>
                    </a:cubicBezTo>
                    <a:lnTo>
                      <a:pt x="372590" y="617747"/>
                    </a:lnTo>
                    <a:lnTo>
                      <a:pt x="0" y="123014"/>
                    </a:lnTo>
                    <a:lnTo>
                      <a:pt x="171847" y="0"/>
                    </a:lnTo>
                    <a:lnTo>
                      <a:pt x="551166" y="557968"/>
                    </a:lnTo>
                    <a:lnTo>
                      <a:pt x="579202" y="568999"/>
                    </a:lnTo>
                    <a:cubicBezTo>
                      <a:pt x="600675" y="580664"/>
                      <a:pt x="619013" y="597368"/>
                      <a:pt x="632630" y="617523"/>
                    </a:cubicBezTo>
                    <a:lnTo>
                      <a:pt x="633231" y="618631"/>
                    </a:lnTo>
                    <a:lnTo>
                      <a:pt x="633435" y="618479"/>
                    </a:lnTo>
                    <a:lnTo>
                      <a:pt x="793665" y="833794"/>
                    </a:lnTo>
                    <a:cubicBezTo>
                      <a:pt x="799937" y="842222"/>
                      <a:pt x="803201" y="851957"/>
                      <a:pt x="803646" y="861716"/>
                    </a:cubicBezTo>
                    <a:cubicBezTo>
                      <a:pt x="804017" y="869849"/>
                      <a:pt x="802431" y="877998"/>
                      <a:pt x="798996" y="88542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A2A7D40B-C311-4C91-9BB5-289D4D697B0E}"/>
                </a:ext>
              </a:extLst>
            </p:cNvPr>
            <p:cNvSpPr/>
            <p:nvPr/>
          </p:nvSpPr>
          <p:spPr>
            <a:xfrm rot="17725188" flipH="1">
              <a:off x="3829489" y="4586378"/>
              <a:ext cx="1111754" cy="702379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739620 w 1059181"/>
                <a:gd name="connsiteY0" fmla="*/ 756848 h 756848"/>
                <a:gd name="connsiteX1" fmla="*/ 471695 w 1059181"/>
                <a:gd name="connsiteY1" fmla="*/ 296500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39620 w 1059181"/>
                <a:gd name="connsiteY0" fmla="*/ 756848 h 756848"/>
                <a:gd name="connsiteX1" fmla="*/ 534624 w 1059181"/>
                <a:gd name="connsiteY1" fmla="*/ 304256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63361 w 1059181"/>
                <a:gd name="connsiteY0" fmla="*/ 758693 h 758693"/>
                <a:gd name="connsiteX1" fmla="*/ 534624 w 1059181"/>
                <a:gd name="connsiteY1" fmla="*/ 304256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8693 h 758693"/>
                <a:gd name="connsiteX1" fmla="*/ 527743 w 1059181"/>
                <a:gd name="connsiteY1" fmla="*/ 276015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8766 h 758766"/>
                <a:gd name="connsiteX1" fmla="*/ 527743 w 1059181"/>
                <a:gd name="connsiteY1" fmla="*/ 276088 h 758766"/>
                <a:gd name="connsiteX2" fmla="*/ 43314 w 1059181"/>
                <a:gd name="connsiteY2" fmla="*/ 378317 h 758766"/>
                <a:gd name="connsiteX3" fmla="*/ 0 w 1059181"/>
                <a:gd name="connsiteY3" fmla="*/ 119296 h 758766"/>
                <a:gd name="connsiteX4" fmla="*/ 660660 w 1059181"/>
                <a:gd name="connsiteY4" fmla="*/ 2003 h 758766"/>
                <a:gd name="connsiteX5" fmla="*/ 814271 w 1059181"/>
                <a:gd name="connsiteY5" fmla="*/ 158982 h 758766"/>
                <a:gd name="connsiteX6" fmla="*/ 1059181 w 1059181"/>
                <a:gd name="connsiteY6" fmla="*/ 687808 h 758766"/>
                <a:gd name="connsiteX0" fmla="*/ 763361 w 1059181"/>
                <a:gd name="connsiteY0" fmla="*/ 756981 h 756981"/>
                <a:gd name="connsiteX1" fmla="*/ 527743 w 1059181"/>
                <a:gd name="connsiteY1" fmla="*/ 274303 h 756981"/>
                <a:gd name="connsiteX2" fmla="*/ 43314 w 1059181"/>
                <a:gd name="connsiteY2" fmla="*/ 376532 h 756981"/>
                <a:gd name="connsiteX3" fmla="*/ 0 w 1059181"/>
                <a:gd name="connsiteY3" fmla="*/ 117511 h 756981"/>
                <a:gd name="connsiteX4" fmla="*/ 660660 w 1059181"/>
                <a:gd name="connsiteY4" fmla="*/ 218 h 756981"/>
                <a:gd name="connsiteX5" fmla="*/ 814271 w 1059181"/>
                <a:gd name="connsiteY5" fmla="*/ 157197 h 756981"/>
                <a:gd name="connsiteX6" fmla="*/ 1059181 w 1059181"/>
                <a:gd name="connsiteY6" fmla="*/ 686023 h 756981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676 h 757676"/>
                <a:gd name="connsiteX1" fmla="*/ 527743 w 1059181"/>
                <a:gd name="connsiteY1" fmla="*/ 274998 h 757676"/>
                <a:gd name="connsiteX2" fmla="*/ 43314 w 1059181"/>
                <a:gd name="connsiteY2" fmla="*/ 377227 h 757676"/>
                <a:gd name="connsiteX3" fmla="*/ 0 w 1059181"/>
                <a:gd name="connsiteY3" fmla="*/ 118206 h 757676"/>
                <a:gd name="connsiteX4" fmla="*/ 660660 w 1059181"/>
                <a:gd name="connsiteY4" fmla="*/ 913 h 757676"/>
                <a:gd name="connsiteX5" fmla="*/ 816710 w 1059181"/>
                <a:gd name="connsiteY5" fmla="*/ 169546 h 757676"/>
                <a:gd name="connsiteX6" fmla="*/ 1059181 w 1059181"/>
                <a:gd name="connsiteY6" fmla="*/ 686718 h 757676"/>
                <a:gd name="connsiteX0" fmla="*/ 763361 w 1059181"/>
                <a:gd name="connsiteY0" fmla="*/ 757362 h 757362"/>
                <a:gd name="connsiteX1" fmla="*/ 527743 w 1059181"/>
                <a:gd name="connsiteY1" fmla="*/ 274684 h 757362"/>
                <a:gd name="connsiteX2" fmla="*/ 43314 w 1059181"/>
                <a:gd name="connsiteY2" fmla="*/ 376913 h 757362"/>
                <a:gd name="connsiteX3" fmla="*/ 0 w 1059181"/>
                <a:gd name="connsiteY3" fmla="*/ 117892 h 757362"/>
                <a:gd name="connsiteX4" fmla="*/ 660660 w 1059181"/>
                <a:gd name="connsiteY4" fmla="*/ 599 h 757362"/>
                <a:gd name="connsiteX5" fmla="*/ 816710 w 1059181"/>
                <a:gd name="connsiteY5" fmla="*/ 169232 h 757362"/>
                <a:gd name="connsiteX6" fmla="*/ 1059181 w 1059181"/>
                <a:gd name="connsiteY6" fmla="*/ 686404 h 757362"/>
                <a:gd name="connsiteX0" fmla="*/ 763361 w 1059181"/>
                <a:gd name="connsiteY0" fmla="*/ 757184 h 757184"/>
                <a:gd name="connsiteX1" fmla="*/ 527743 w 1059181"/>
                <a:gd name="connsiteY1" fmla="*/ 274506 h 757184"/>
                <a:gd name="connsiteX2" fmla="*/ 43314 w 1059181"/>
                <a:gd name="connsiteY2" fmla="*/ 376735 h 757184"/>
                <a:gd name="connsiteX3" fmla="*/ 0 w 1059181"/>
                <a:gd name="connsiteY3" fmla="*/ 117714 h 757184"/>
                <a:gd name="connsiteX4" fmla="*/ 660660 w 1059181"/>
                <a:gd name="connsiteY4" fmla="*/ 421 h 757184"/>
                <a:gd name="connsiteX5" fmla="*/ 816710 w 1059181"/>
                <a:gd name="connsiteY5" fmla="*/ 169054 h 757184"/>
                <a:gd name="connsiteX6" fmla="*/ 1059181 w 1059181"/>
                <a:gd name="connsiteY6" fmla="*/ 686226 h 757184"/>
                <a:gd name="connsiteX0" fmla="*/ 763361 w 1059181"/>
                <a:gd name="connsiteY0" fmla="*/ 751085 h 751085"/>
                <a:gd name="connsiteX1" fmla="*/ 527743 w 1059181"/>
                <a:gd name="connsiteY1" fmla="*/ 268407 h 751085"/>
                <a:gd name="connsiteX2" fmla="*/ 43314 w 1059181"/>
                <a:gd name="connsiteY2" fmla="*/ 370636 h 751085"/>
                <a:gd name="connsiteX3" fmla="*/ 0 w 1059181"/>
                <a:gd name="connsiteY3" fmla="*/ 111615 h 751085"/>
                <a:gd name="connsiteX4" fmla="*/ 696488 w 1059181"/>
                <a:gd name="connsiteY4" fmla="*/ 451 h 751085"/>
                <a:gd name="connsiteX5" fmla="*/ 816710 w 1059181"/>
                <a:gd name="connsiteY5" fmla="*/ 162955 h 751085"/>
                <a:gd name="connsiteX6" fmla="*/ 1059181 w 1059181"/>
                <a:gd name="connsiteY6" fmla="*/ 680127 h 751085"/>
                <a:gd name="connsiteX0" fmla="*/ 763361 w 1059181"/>
                <a:gd name="connsiteY0" fmla="*/ 753472 h 753472"/>
                <a:gd name="connsiteX1" fmla="*/ 527743 w 1059181"/>
                <a:gd name="connsiteY1" fmla="*/ 270794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53472 h 753472"/>
                <a:gd name="connsiteX1" fmla="*/ 547634 w 1059181"/>
                <a:gd name="connsiteY1" fmla="*/ 291447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79345 h 779345"/>
                <a:gd name="connsiteX1" fmla="*/ 547634 w 1059181"/>
                <a:gd name="connsiteY1" fmla="*/ 317320 h 779345"/>
                <a:gd name="connsiteX2" fmla="*/ 43314 w 1059181"/>
                <a:gd name="connsiteY2" fmla="*/ 398896 h 779345"/>
                <a:gd name="connsiteX3" fmla="*/ 0 w 1059181"/>
                <a:gd name="connsiteY3" fmla="*/ 139875 h 779345"/>
                <a:gd name="connsiteX4" fmla="*/ 696488 w 1059181"/>
                <a:gd name="connsiteY4" fmla="*/ 28711 h 779345"/>
                <a:gd name="connsiteX5" fmla="*/ 1059181 w 1059181"/>
                <a:gd name="connsiteY5" fmla="*/ 708387 h 779345"/>
                <a:gd name="connsiteX0" fmla="*/ 763361 w 1059181"/>
                <a:gd name="connsiteY0" fmla="*/ 753365 h 753365"/>
                <a:gd name="connsiteX1" fmla="*/ 547634 w 1059181"/>
                <a:gd name="connsiteY1" fmla="*/ 291340 h 753365"/>
                <a:gd name="connsiteX2" fmla="*/ 43314 w 1059181"/>
                <a:gd name="connsiteY2" fmla="*/ 372916 h 753365"/>
                <a:gd name="connsiteX3" fmla="*/ 0 w 1059181"/>
                <a:gd name="connsiteY3" fmla="*/ 113895 h 753365"/>
                <a:gd name="connsiteX4" fmla="*/ 696488 w 1059181"/>
                <a:gd name="connsiteY4" fmla="*/ 2731 h 753365"/>
                <a:gd name="connsiteX5" fmla="*/ 1059181 w 1059181"/>
                <a:gd name="connsiteY5" fmla="*/ 682407 h 753365"/>
                <a:gd name="connsiteX0" fmla="*/ 763361 w 1059181"/>
                <a:gd name="connsiteY0" fmla="*/ 759959 h 759959"/>
                <a:gd name="connsiteX1" fmla="*/ 547634 w 1059181"/>
                <a:gd name="connsiteY1" fmla="*/ 297934 h 759959"/>
                <a:gd name="connsiteX2" fmla="*/ 43314 w 1059181"/>
                <a:gd name="connsiteY2" fmla="*/ 379510 h 759959"/>
                <a:gd name="connsiteX3" fmla="*/ 0 w 1059181"/>
                <a:gd name="connsiteY3" fmla="*/ 120489 h 759959"/>
                <a:gd name="connsiteX4" fmla="*/ 696488 w 1059181"/>
                <a:gd name="connsiteY4" fmla="*/ 9325 h 759959"/>
                <a:gd name="connsiteX5" fmla="*/ 1059181 w 1059181"/>
                <a:gd name="connsiteY5" fmla="*/ 689001 h 759959"/>
                <a:gd name="connsiteX0" fmla="*/ 763361 w 1059181"/>
                <a:gd name="connsiteY0" fmla="*/ 710945 h 710945"/>
                <a:gd name="connsiteX1" fmla="*/ 547634 w 1059181"/>
                <a:gd name="connsiteY1" fmla="*/ 248920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10945 h 710945"/>
                <a:gd name="connsiteX1" fmla="*/ 541073 w 1059181"/>
                <a:gd name="connsiteY1" fmla="*/ 278026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05787 h 705787"/>
                <a:gd name="connsiteX1" fmla="*/ 541073 w 1059181"/>
                <a:gd name="connsiteY1" fmla="*/ 272868 h 705787"/>
                <a:gd name="connsiteX2" fmla="*/ 43314 w 1059181"/>
                <a:gd name="connsiteY2" fmla="*/ 325338 h 705787"/>
                <a:gd name="connsiteX3" fmla="*/ 0 w 1059181"/>
                <a:gd name="connsiteY3" fmla="*/ 66317 h 705787"/>
                <a:gd name="connsiteX4" fmla="*/ 718544 w 1059181"/>
                <a:gd name="connsiteY4" fmla="*/ 9413 h 705787"/>
                <a:gd name="connsiteX5" fmla="*/ 1059181 w 1059181"/>
                <a:gd name="connsiteY5" fmla="*/ 634829 h 705787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43314 w 1059181"/>
                <a:gd name="connsiteY2" fmla="*/ 325338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39793 w 1059181"/>
                <a:gd name="connsiteY2" fmla="*/ 362333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53806 w 1076615"/>
                <a:gd name="connsiteY0" fmla="*/ 669757 h 669757"/>
                <a:gd name="connsiteX1" fmla="*/ 558507 w 1076615"/>
                <a:gd name="connsiteY1" fmla="*/ 289093 h 669757"/>
                <a:gd name="connsiteX2" fmla="*/ 57227 w 1076615"/>
                <a:gd name="connsiteY2" fmla="*/ 378558 h 669757"/>
                <a:gd name="connsiteX3" fmla="*/ 0 w 1076615"/>
                <a:gd name="connsiteY3" fmla="*/ 134017 h 669757"/>
                <a:gd name="connsiteX4" fmla="*/ 735978 w 1076615"/>
                <a:gd name="connsiteY4" fmla="*/ 25638 h 669757"/>
                <a:gd name="connsiteX5" fmla="*/ 1076615 w 1076615"/>
                <a:gd name="connsiteY5" fmla="*/ 651054 h 669757"/>
                <a:gd name="connsiteX0" fmla="*/ 753806 w 1076615"/>
                <a:gd name="connsiteY0" fmla="*/ 670907 h 670907"/>
                <a:gd name="connsiteX1" fmla="*/ 558507 w 1076615"/>
                <a:gd name="connsiteY1" fmla="*/ 290243 h 670907"/>
                <a:gd name="connsiteX2" fmla="*/ 57227 w 1076615"/>
                <a:gd name="connsiteY2" fmla="*/ 379708 h 670907"/>
                <a:gd name="connsiteX3" fmla="*/ 0 w 1076615"/>
                <a:gd name="connsiteY3" fmla="*/ 135167 h 670907"/>
                <a:gd name="connsiteX4" fmla="*/ 735978 w 1076615"/>
                <a:gd name="connsiteY4" fmla="*/ 26788 h 670907"/>
                <a:gd name="connsiteX5" fmla="*/ 1076615 w 1076615"/>
                <a:gd name="connsiteY5" fmla="*/ 652204 h 670907"/>
                <a:gd name="connsiteX0" fmla="*/ 753806 w 1076615"/>
                <a:gd name="connsiteY0" fmla="*/ 649257 h 649257"/>
                <a:gd name="connsiteX1" fmla="*/ 558507 w 1076615"/>
                <a:gd name="connsiteY1" fmla="*/ 268593 h 649257"/>
                <a:gd name="connsiteX2" fmla="*/ 57227 w 1076615"/>
                <a:gd name="connsiteY2" fmla="*/ 358058 h 649257"/>
                <a:gd name="connsiteX3" fmla="*/ 0 w 1076615"/>
                <a:gd name="connsiteY3" fmla="*/ 113517 h 649257"/>
                <a:gd name="connsiteX4" fmla="*/ 735978 w 1076615"/>
                <a:gd name="connsiteY4" fmla="*/ 5138 h 649257"/>
                <a:gd name="connsiteX5" fmla="*/ 1076615 w 1076615"/>
                <a:gd name="connsiteY5" fmla="*/ 630554 h 649257"/>
                <a:gd name="connsiteX0" fmla="*/ 741115 w 1076615"/>
                <a:gd name="connsiteY0" fmla="*/ 653771 h 653771"/>
                <a:gd name="connsiteX1" fmla="*/ 558507 w 1076615"/>
                <a:gd name="connsiteY1" fmla="*/ 268593 h 653771"/>
                <a:gd name="connsiteX2" fmla="*/ 57227 w 1076615"/>
                <a:gd name="connsiteY2" fmla="*/ 358058 h 653771"/>
                <a:gd name="connsiteX3" fmla="*/ 0 w 1076615"/>
                <a:gd name="connsiteY3" fmla="*/ 113517 h 653771"/>
                <a:gd name="connsiteX4" fmla="*/ 735978 w 1076615"/>
                <a:gd name="connsiteY4" fmla="*/ 5138 h 653771"/>
                <a:gd name="connsiteX5" fmla="*/ 1076615 w 1076615"/>
                <a:gd name="connsiteY5" fmla="*/ 630554 h 653771"/>
                <a:gd name="connsiteX0" fmla="*/ 741115 w 1076615"/>
                <a:gd name="connsiteY0" fmla="*/ 655018 h 655018"/>
                <a:gd name="connsiteX1" fmla="*/ 558507 w 1076615"/>
                <a:gd name="connsiteY1" fmla="*/ 269840 h 655018"/>
                <a:gd name="connsiteX2" fmla="*/ 57227 w 1076615"/>
                <a:gd name="connsiteY2" fmla="*/ 359305 h 655018"/>
                <a:gd name="connsiteX3" fmla="*/ 0 w 1076615"/>
                <a:gd name="connsiteY3" fmla="*/ 114764 h 655018"/>
                <a:gd name="connsiteX4" fmla="*/ 735978 w 1076615"/>
                <a:gd name="connsiteY4" fmla="*/ 6385 h 655018"/>
                <a:gd name="connsiteX5" fmla="*/ 1076615 w 1076615"/>
                <a:gd name="connsiteY5" fmla="*/ 631801 h 655018"/>
                <a:gd name="connsiteX0" fmla="*/ 734131 w 1069631"/>
                <a:gd name="connsiteY0" fmla="*/ 670302 h 670302"/>
                <a:gd name="connsiteX1" fmla="*/ 551523 w 1069631"/>
                <a:gd name="connsiteY1" fmla="*/ 285124 h 670302"/>
                <a:gd name="connsiteX2" fmla="*/ 50243 w 1069631"/>
                <a:gd name="connsiteY2" fmla="*/ 374589 h 670302"/>
                <a:gd name="connsiteX3" fmla="*/ 0 w 1069631"/>
                <a:gd name="connsiteY3" fmla="*/ 159732 h 670302"/>
                <a:gd name="connsiteX4" fmla="*/ 728994 w 1069631"/>
                <a:gd name="connsiteY4" fmla="*/ 21669 h 670302"/>
                <a:gd name="connsiteX5" fmla="*/ 1069631 w 1069631"/>
                <a:gd name="connsiteY5" fmla="*/ 647085 h 670302"/>
                <a:gd name="connsiteX0" fmla="*/ 734131 w 1069631"/>
                <a:gd name="connsiteY0" fmla="*/ 650569 h 650569"/>
                <a:gd name="connsiteX1" fmla="*/ 551523 w 1069631"/>
                <a:gd name="connsiteY1" fmla="*/ 265391 h 650569"/>
                <a:gd name="connsiteX2" fmla="*/ 50243 w 1069631"/>
                <a:gd name="connsiteY2" fmla="*/ 354856 h 650569"/>
                <a:gd name="connsiteX3" fmla="*/ 0 w 1069631"/>
                <a:gd name="connsiteY3" fmla="*/ 139999 h 650569"/>
                <a:gd name="connsiteX4" fmla="*/ 728994 w 1069631"/>
                <a:gd name="connsiteY4" fmla="*/ 1936 h 650569"/>
                <a:gd name="connsiteX5" fmla="*/ 1069631 w 1069631"/>
                <a:gd name="connsiteY5" fmla="*/ 627352 h 650569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50243 w 1069631"/>
                <a:gd name="connsiteY2" fmla="*/ 358659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64489 w 1069631"/>
                <a:gd name="connsiteY2" fmla="*/ 378611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2160 h 652160"/>
                <a:gd name="connsiteX1" fmla="*/ 551523 w 1069631"/>
                <a:gd name="connsiteY1" fmla="*/ 266982 h 652160"/>
                <a:gd name="connsiteX2" fmla="*/ 64489 w 1069631"/>
                <a:gd name="connsiteY2" fmla="*/ 376399 h 652160"/>
                <a:gd name="connsiteX3" fmla="*/ 0 w 1069631"/>
                <a:gd name="connsiteY3" fmla="*/ 141590 h 652160"/>
                <a:gd name="connsiteX4" fmla="*/ 728994 w 1069631"/>
                <a:gd name="connsiteY4" fmla="*/ 3527 h 652160"/>
                <a:gd name="connsiteX5" fmla="*/ 1069631 w 1069631"/>
                <a:gd name="connsiteY5" fmla="*/ 628943 h 652160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64489 w 1069631"/>
                <a:gd name="connsiteY2" fmla="*/ 40000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9631" h="675767">
                  <a:moveTo>
                    <a:pt x="734131" y="675767"/>
                  </a:moveTo>
                  <a:lnTo>
                    <a:pt x="551523" y="290589"/>
                  </a:lnTo>
                  <a:lnTo>
                    <a:pt x="64489" y="400006"/>
                  </a:lnTo>
                  <a:lnTo>
                    <a:pt x="0" y="165197"/>
                  </a:lnTo>
                  <a:cubicBezTo>
                    <a:pt x="175985" y="115621"/>
                    <a:pt x="646164" y="-21914"/>
                    <a:pt x="711469" y="2986"/>
                  </a:cubicBezTo>
                  <a:cubicBezTo>
                    <a:pt x="776774" y="27886"/>
                    <a:pt x="994070" y="510951"/>
                    <a:pt x="1069631" y="652550"/>
                  </a:cubicBez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FD177CBE-0B7D-49C1-A1D0-E6FB59CDA9F4}"/>
              </a:ext>
            </a:extLst>
          </p:cNvPr>
          <p:cNvGrpSpPr/>
          <p:nvPr/>
        </p:nvGrpSpPr>
        <p:grpSpPr>
          <a:xfrm>
            <a:off x="6869827" y="596593"/>
            <a:ext cx="1785531" cy="2939539"/>
            <a:chOff x="6869827" y="596593"/>
            <a:chExt cx="1785531" cy="2939539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DD6F3CB6-CDC7-412D-AA88-81019F8C9961}"/>
                </a:ext>
              </a:extLst>
            </p:cNvPr>
            <p:cNvGrpSpPr/>
            <p:nvPr/>
          </p:nvGrpSpPr>
          <p:grpSpPr>
            <a:xfrm>
              <a:off x="7044090" y="596593"/>
              <a:ext cx="1611268" cy="2939539"/>
              <a:chOff x="7044090" y="596593"/>
              <a:chExt cx="1611268" cy="2939539"/>
            </a:xfrm>
          </p:grpSpPr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6A259D61-F6E2-4AC4-8707-375A22614244}"/>
                  </a:ext>
                </a:extLst>
              </p:cNvPr>
              <p:cNvSpPr/>
              <p:nvPr/>
            </p:nvSpPr>
            <p:spPr>
              <a:xfrm flipH="1">
                <a:off x="8471013" y="2275194"/>
                <a:ext cx="184345" cy="126093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7BFC2B1F-E5B3-45E3-A792-BF47F56453B8}"/>
                  </a:ext>
                </a:extLst>
              </p:cNvPr>
              <p:cNvGrpSpPr/>
              <p:nvPr/>
            </p:nvGrpSpPr>
            <p:grpSpPr>
              <a:xfrm>
                <a:off x="7289604" y="1926359"/>
                <a:ext cx="1250966" cy="1609773"/>
                <a:chOff x="7289604" y="1926359"/>
                <a:chExt cx="1250966" cy="1609773"/>
              </a:xfrm>
            </p:grpSpPr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0EDEBBCF-27BD-4ADA-90E0-D67A9764C79C}"/>
                    </a:ext>
                  </a:extLst>
                </p:cNvPr>
                <p:cNvSpPr/>
                <p:nvPr/>
              </p:nvSpPr>
              <p:spPr>
                <a:xfrm>
                  <a:off x="7611184" y="1926359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" name="片側の 2 つの角を丸めた四角形 144">
                  <a:extLst>
                    <a:ext uri="{FF2B5EF4-FFF2-40B4-BE49-F238E27FC236}">
                      <a16:creationId xmlns:a16="http://schemas.microsoft.com/office/drawing/2014/main" id="{58700F18-E257-46AD-A1C1-947500BBEFCF}"/>
                    </a:ext>
                  </a:extLst>
                </p:cNvPr>
                <p:cNvSpPr/>
                <p:nvPr/>
              </p:nvSpPr>
              <p:spPr>
                <a:xfrm>
                  <a:off x="7289604" y="2224909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FBB382E9-CC88-473C-9D40-5FD716E77F9C}"/>
                    </a:ext>
                  </a:extLst>
                </p:cNvPr>
                <p:cNvGrpSpPr/>
                <p:nvPr/>
              </p:nvGrpSpPr>
              <p:grpSpPr>
                <a:xfrm>
                  <a:off x="7544422" y="2224913"/>
                  <a:ext cx="750362" cy="961060"/>
                  <a:chOff x="7888586" y="3212226"/>
                  <a:chExt cx="423862" cy="535454"/>
                </a:xfrm>
              </p:grpSpPr>
              <p:sp>
                <p:nvSpPr>
                  <p:cNvPr id="55" name="台形 54">
                    <a:extLst>
                      <a:ext uri="{FF2B5EF4-FFF2-40B4-BE49-F238E27FC236}">
                        <a16:creationId xmlns:a16="http://schemas.microsoft.com/office/drawing/2014/main" id="{78251AD6-378D-4E96-95C3-96206136596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939073" y="3217355"/>
                    <a:ext cx="323141" cy="339719"/>
                  </a:xfrm>
                  <a:prstGeom prst="trapezoid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6" name="台形 55">
                    <a:extLst>
                      <a:ext uri="{FF2B5EF4-FFF2-40B4-BE49-F238E27FC236}">
                        <a16:creationId xmlns:a16="http://schemas.microsoft.com/office/drawing/2014/main" id="{2B494798-EBA0-4507-87E2-0E7D8291656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030666" y="3212226"/>
                    <a:ext cx="139704" cy="112796"/>
                  </a:xfrm>
                  <a:prstGeom prst="trapezoid">
                    <a:avLst>
                      <a:gd name="adj" fmla="val 27112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" name="台形 731">
                    <a:extLst>
                      <a:ext uri="{FF2B5EF4-FFF2-40B4-BE49-F238E27FC236}">
                        <a16:creationId xmlns:a16="http://schemas.microsoft.com/office/drawing/2014/main" id="{6D5BEC75-FF39-4C18-90D1-F9534E6384B4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8043564" y="3325022"/>
                    <a:ext cx="113904" cy="422658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85660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1234" y="685660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58" name="グループ化 57">
                    <a:extLst>
                      <a:ext uri="{FF2B5EF4-FFF2-40B4-BE49-F238E27FC236}">
                        <a16:creationId xmlns:a16="http://schemas.microsoft.com/office/drawing/2014/main" id="{B2091FF5-23FA-47AA-96A4-8E2BDC15CC94}"/>
                      </a:ext>
                    </a:extLst>
                  </p:cNvPr>
                  <p:cNvGrpSpPr/>
                  <p:nvPr/>
                </p:nvGrpSpPr>
                <p:grpSpPr>
                  <a:xfrm>
                    <a:off x="7888586" y="3212228"/>
                    <a:ext cx="423862" cy="112796"/>
                    <a:chOff x="3151980" y="2770920"/>
                    <a:chExt cx="423862" cy="112796"/>
                  </a:xfrm>
                  <a:solidFill>
                    <a:srgbClr val="5B9BD5">
                      <a:lumMod val="40000"/>
                      <a:lumOff val="60000"/>
                    </a:srgbClr>
                  </a:solidFill>
                </p:grpSpPr>
                <p:sp>
                  <p:nvSpPr>
                    <p:cNvPr id="59" name="平行四辺形 58">
                      <a:extLst>
                        <a:ext uri="{FF2B5EF4-FFF2-40B4-BE49-F238E27FC236}">
                          <a16:creationId xmlns:a16="http://schemas.microsoft.com/office/drawing/2014/main" id="{1A74A6A1-9AEE-4DE2-A31E-96299F713E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0" name="平行四辺形 59">
                      <a:extLst>
                        <a:ext uri="{FF2B5EF4-FFF2-40B4-BE49-F238E27FC236}">
                          <a16:creationId xmlns:a16="http://schemas.microsoft.com/office/drawing/2014/main" id="{15FF93EE-EEB7-4381-87F5-56E3D34718AE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752E059B-648E-4CDF-86C0-BF378B3C3D0A}"/>
                    </a:ext>
                  </a:extLst>
                </p:cNvPr>
                <p:cNvSpPr/>
                <p:nvPr/>
              </p:nvSpPr>
              <p:spPr>
                <a:xfrm>
                  <a:off x="7873443" y="3341717"/>
                  <a:ext cx="112826" cy="112826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平行四辺形 19">
                  <a:extLst>
                    <a:ext uri="{FF2B5EF4-FFF2-40B4-BE49-F238E27FC236}">
                      <a16:creationId xmlns:a16="http://schemas.microsoft.com/office/drawing/2014/main" id="{10752704-6DD6-4E5E-8C4F-136253408852}"/>
                    </a:ext>
                  </a:extLst>
                </p:cNvPr>
                <p:cNvSpPr/>
                <p:nvPr/>
              </p:nvSpPr>
              <p:spPr>
                <a:xfrm>
                  <a:off x="7929856" y="2224909"/>
                  <a:ext cx="417620" cy="96672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35904"/>
                    <a:gd name="connsiteY0" fmla="*/ 538608 h 538608"/>
                    <a:gd name="connsiteX1" fmla="*/ 135008 w 235904"/>
                    <a:gd name="connsiteY1" fmla="*/ 0 h 538608"/>
                    <a:gd name="connsiteX2" fmla="*/ 202567 w 235904"/>
                    <a:gd name="connsiteY2" fmla="*/ 856 h 538608"/>
                    <a:gd name="connsiteX3" fmla="*/ 235904 w 235904"/>
                    <a:gd name="connsiteY3" fmla="*/ 133350 h 538608"/>
                    <a:gd name="connsiteX4" fmla="*/ 138272 w 235904"/>
                    <a:gd name="connsiteY4" fmla="*/ 177069 h 538608"/>
                    <a:gd name="connsiteX5" fmla="*/ 151261 w 235904"/>
                    <a:gd name="connsiteY5" fmla="*/ 344850 h 538608"/>
                    <a:gd name="connsiteX6" fmla="*/ 0 w 235904"/>
                    <a:gd name="connsiteY6" fmla="*/ 538608 h 5386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5904" h="538608">
                      <a:moveTo>
                        <a:pt x="0" y="538608"/>
                      </a:moveTo>
                      <a:lnTo>
                        <a:pt x="135008" y="0"/>
                      </a:lnTo>
                      <a:lnTo>
                        <a:pt x="202567" y="856"/>
                      </a:lnTo>
                      <a:lnTo>
                        <a:pt x="235904" y="133350"/>
                      </a:lnTo>
                      <a:lnTo>
                        <a:pt x="138272" y="177069"/>
                      </a:lnTo>
                      <a:lnTo>
                        <a:pt x="151261" y="344850"/>
                      </a:lnTo>
                      <a:lnTo>
                        <a:pt x="0" y="538608"/>
                      </a:lnTo>
                      <a:close/>
                    </a:path>
                  </a:pathLst>
                </a:custGeom>
                <a:solidFill>
                  <a:srgbClr val="0000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" name="平行四辺形 19">
                  <a:extLst>
                    <a:ext uri="{FF2B5EF4-FFF2-40B4-BE49-F238E27FC236}">
                      <a16:creationId xmlns:a16="http://schemas.microsoft.com/office/drawing/2014/main" id="{353D4AAF-6506-4FA1-AD72-995FC079845C}"/>
                    </a:ext>
                  </a:extLst>
                </p:cNvPr>
                <p:cNvSpPr/>
                <p:nvPr/>
              </p:nvSpPr>
              <p:spPr>
                <a:xfrm flipH="1">
                  <a:off x="7491730" y="2224909"/>
                  <a:ext cx="430613" cy="953546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3243"/>
                    <a:gd name="connsiteY0" fmla="*/ 531268 h 531268"/>
                    <a:gd name="connsiteX1" fmla="*/ 142347 w 243243"/>
                    <a:gd name="connsiteY1" fmla="*/ 0 h 531268"/>
                    <a:gd name="connsiteX2" fmla="*/ 209906 w 243243"/>
                    <a:gd name="connsiteY2" fmla="*/ 856 h 531268"/>
                    <a:gd name="connsiteX3" fmla="*/ 243243 w 243243"/>
                    <a:gd name="connsiteY3" fmla="*/ 133350 h 531268"/>
                    <a:gd name="connsiteX4" fmla="*/ 145611 w 243243"/>
                    <a:gd name="connsiteY4" fmla="*/ 177069 h 531268"/>
                    <a:gd name="connsiteX5" fmla="*/ 158600 w 243243"/>
                    <a:gd name="connsiteY5" fmla="*/ 344850 h 531268"/>
                    <a:gd name="connsiteX6" fmla="*/ 0 w 243243"/>
                    <a:gd name="connsiteY6" fmla="*/ 531268 h 531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3243" h="531268">
                      <a:moveTo>
                        <a:pt x="0" y="531268"/>
                      </a:moveTo>
                      <a:lnTo>
                        <a:pt x="142347" y="0"/>
                      </a:lnTo>
                      <a:lnTo>
                        <a:pt x="209906" y="856"/>
                      </a:lnTo>
                      <a:lnTo>
                        <a:pt x="243243" y="133350"/>
                      </a:lnTo>
                      <a:lnTo>
                        <a:pt x="145611" y="177069"/>
                      </a:lnTo>
                      <a:lnTo>
                        <a:pt x="158600" y="344850"/>
                      </a:lnTo>
                      <a:lnTo>
                        <a:pt x="0" y="531268"/>
                      </a:lnTo>
                      <a:close/>
                    </a:path>
                  </a:pathLst>
                </a:custGeom>
                <a:solidFill>
                  <a:srgbClr val="0000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FD007178-8954-4E71-819C-A153138BCD00}"/>
                  </a:ext>
                </a:extLst>
              </p:cNvPr>
              <p:cNvGrpSpPr/>
              <p:nvPr/>
            </p:nvGrpSpPr>
            <p:grpSpPr>
              <a:xfrm>
                <a:off x="7044090" y="596593"/>
                <a:ext cx="1512613" cy="1538854"/>
                <a:chOff x="8078802" y="347110"/>
                <a:chExt cx="1512613" cy="1538854"/>
              </a:xfrm>
            </p:grpSpPr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FCC13761-D306-4699-B789-DC97A111880F}"/>
                    </a:ext>
                  </a:extLst>
                </p:cNvPr>
                <p:cNvGrpSpPr/>
                <p:nvPr/>
              </p:nvGrpSpPr>
              <p:grpSpPr>
                <a:xfrm>
                  <a:off x="8313754" y="677528"/>
                  <a:ext cx="1277661" cy="1208436"/>
                  <a:chOff x="2791854" y="2017484"/>
                  <a:chExt cx="1150921" cy="1088564"/>
                </a:xfrm>
                <a:solidFill>
                  <a:srgbClr val="FFCC99"/>
                </a:solidFill>
              </p:grpSpPr>
              <p:grpSp>
                <p:nvGrpSpPr>
                  <p:cNvPr id="41" name="グループ化 40">
                    <a:extLst>
                      <a:ext uri="{FF2B5EF4-FFF2-40B4-BE49-F238E27FC236}">
                        <a16:creationId xmlns:a16="http://schemas.microsoft.com/office/drawing/2014/main" id="{3F4404C1-7E39-4134-864E-8FB0FFDF90C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4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46" name="円/楕円 536">
                      <a:extLst>
                        <a:ext uri="{FF2B5EF4-FFF2-40B4-BE49-F238E27FC236}">
                          <a16:creationId xmlns:a16="http://schemas.microsoft.com/office/drawing/2014/main" id="{30F8D866-62F0-408E-B9A0-54F3C036E8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7" name="円/楕円 537">
                      <a:extLst>
                        <a:ext uri="{FF2B5EF4-FFF2-40B4-BE49-F238E27FC236}">
                          <a16:creationId xmlns:a16="http://schemas.microsoft.com/office/drawing/2014/main" id="{6C5C9A8C-2CAF-4328-8BAC-5ECD2EA701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2" name="グループ化 41">
                    <a:extLst>
                      <a:ext uri="{FF2B5EF4-FFF2-40B4-BE49-F238E27FC236}">
                        <a16:creationId xmlns:a16="http://schemas.microsoft.com/office/drawing/2014/main" id="{5F4B7F89-BFAB-40C8-A396-FB6488BCC71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9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44" name="円/楕円 534">
                      <a:extLst>
                        <a:ext uri="{FF2B5EF4-FFF2-40B4-BE49-F238E27FC236}">
                          <a16:creationId xmlns:a16="http://schemas.microsoft.com/office/drawing/2014/main" id="{7BF88268-129E-4707-AC22-5D0F2FF2A3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" name="円/楕円 535">
                      <a:extLst>
                        <a:ext uri="{FF2B5EF4-FFF2-40B4-BE49-F238E27FC236}">
                          <a16:creationId xmlns:a16="http://schemas.microsoft.com/office/drawing/2014/main" id="{731E6DA1-A25B-4A38-9D5D-78358DA5CC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6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3" name="円/楕円 533">
                    <a:extLst>
                      <a:ext uri="{FF2B5EF4-FFF2-40B4-BE49-F238E27FC236}">
                        <a16:creationId xmlns:a16="http://schemas.microsoft.com/office/drawing/2014/main" id="{F95B42F4-5761-4259-AC60-3762051CCC7B}"/>
                      </a:ext>
                    </a:extLst>
                  </p:cNvPr>
                  <p:cNvSpPr/>
                  <p:nvPr/>
                </p:nvSpPr>
                <p:spPr>
                  <a:xfrm>
                    <a:off x="2902858" y="2017484"/>
                    <a:ext cx="928914" cy="1088564"/>
                  </a:xfrm>
                  <a:custGeom>
                    <a:avLst/>
                    <a:gdLst>
                      <a:gd name="connsiteX0" fmla="*/ 0 w 1031205"/>
                      <a:gd name="connsiteY0" fmla="*/ 604211 h 1208421"/>
                      <a:gd name="connsiteX1" fmla="*/ 515603 w 1031205"/>
                      <a:gd name="connsiteY1" fmla="*/ 0 h 1208421"/>
                      <a:gd name="connsiteX2" fmla="*/ 1031206 w 1031205"/>
                      <a:gd name="connsiteY2" fmla="*/ 604211 h 1208421"/>
                      <a:gd name="connsiteX3" fmla="*/ 515603 w 1031205"/>
                      <a:gd name="connsiteY3" fmla="*/ 1208422 h 1208421"/>
                      <a:gd name="connsiteX4" fmla="*/ 0 w 1031205"/>
                      <a:gd name="connsiteY4" fmla="*/ 604211 h 1208421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82"/>
                      <a:gd name="connsiteX1" fmla="*/ 515603 w 1031206"/>
                      <a:gd name="connsiteY1" fmla="*/ 0 h 1208482"/>
                      <a:gd name="connsiteX2" fmla="*/ 1031206 w 1031206"/>
                      <a:gd name="connsiteY2" fmla="*/ 604211 h 1208482"/>
                      <a:gd name="connsiteX3" fmla="*/ 515603 w 1031206"/>
                      <a:gd name="connsiteY3" fmla="*/ 1208422 h 1208482"/>
                      <a:gd name="connsiteX4" fmla="*/ 0 w 1031206"/>
                      <a:gd name="connsiteY4" fmla="*/ 604211 h 1208482"/>
                      <a:gd name="connsiteX0" fmla="*/ 0 w 1031206"/>
                      <a:gd name="connsiteY0" fmla="*/ 604211 h 1208437"/>
                      <a:gd name="connsiteX1" fmla="*/ 515603 w 1031206"/>
                      <a:gd name="connsiteY1" fmla="*/ 0 h 1208437"/>
                      <a:gd name="connsiteX2" fmla="*/ 1031206 w 1031206"/>
                      <a:gd name="connsiteY2" fmla="*/ 604211 h 1208437"/>
                      <a:gd name="connsiteX3" fmla="*/ 515603 w 1031206"/>
                      <a:gd name="connsiteY3" fmla="*/ 1208422 h 1208437"/>
                      <a:gd name="connsiteX4" fmla="*/ 0 w 1031206"/>
                      <a:gd name="connsiteY4" fmla="*/ 604211 h 1208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31206" h="1208437">
                        <a:moveTo>
                          <a:pt x="0" y="604211"/>
                        </a:moveTo>
                        <a:cubicBezTo>
                          <a:pt x="0" y="270514"/>
                          <a:pt x="230843" y="0"/>
                          <a:pt x="515603" y="0"/>
                        </a:cubicBezTo>
                        <a:cubicBezTo>
                          <a:pt x="800363" y="0"/>
                          <a:pt x="1031206" y="270514"/>
                          <a:pt x="1031206" y="604211"/>
                        </a:cubicBezTo>
                        <a:cubicBezTo>
                          <a:pt x="1031206" y="937908"/>
                          <a:pt x="869419" y="1210803"/>
                          <a:pt x="515603" y="1208422"/>
                        </a:cubicBezTo>
                        <a:cubicBezTo>
                          <a:pt x="161787" y="1206041"/>
                          <a:pt x="0" y="937908"/>
                          <a:pt x="0" y="604211"/>
                        </a:cubicBezTo>
                        <a:close/>
                      </a:path>
                    </a:pathLst>
                  </a:custGeom>
                  <a:gradFill>
                    <a:gsLst>
                      <a:gs pos="50000">
                        <a:schemeClr val="accent2">
                          <a:lumMod val="60000"/>
                          <a:lumOff val="40000"/>
                        </a:schemeClr>
                      </a:gs>
                      <a:gs pos="0">
                        <a:schemeClr val="accent2">
                          <a:lumMod val="75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" name="四角形: 角を丸くする 22">
                  <a:extLst>
                    <a:ext uri="{FF2B5EF4-FFF2-40B4-BE49-F238E27FC236}">
                      <a16:creationId xmlns:a16="http://schemas.microsoft.com/office/drawing/2014/main" id="{429066E3-94B7-4235-B4D6-444E4200C92E}"/>
                    </a:ext>
                  </a:extLst>
                </p:cNvPr>
                <p:cNvSpPr/>
                <p:nvPr/>
              </p:nvSpPr>
              <p:spPr>
                <a:xfrm rot="20700000">
                  <a:off x="8529543" y="1016617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1FC36BE1-D676-4424-912E-F42D9C06137B}"/>
                    </a:ext>
                  </a:extLst>
                </p:cNvPr>
                <p:cNvSpPr/>
                <p:nvPr/>
              </p:nvSpPr>
              <p:spPr>
                <a:xfrm rot="900000">
                  <a:off x="9081993" y="1016617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" name="月 24">
                  <a:extLst>
                    <a:ext uri="{FF2B5EF4-FFF2-40B4-BE49-F238E27FC236}">
                      <a16:creationId xmlns:a16="http://schemas.microsoft.com/office/drawing/2014/main" id="{5CCF4BB9-018B-48A3-B507-1B88325B1A9E}"/>
                    </a:ext>
                  </a:extLst>
                </p:cNvPr>
                <p:cNvSpPr/>
                <p:nvPr/>
              </p:nvSpPr>
              <p:spPr>
                <a:xfrm rot="4631141">
                  <a:off x="8506860" y="246205"/>
                  <a:ext cx="251388" cy="958021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" name="月 25">
                  <a:extLst>
                    <a:ext uri="{FF2B5EF4-FFF2-40B4-BE49-F238E27FC236}">
                      <a16:creationId xmlns:a16="http://schemas.microsoft.com/office/drawing/2014/main" id="{B94D5011-EF93-483C-989D-7E374045F2C4}"/>
                    </a:ext>
                  </a:extLst>
                </p:cNvPr>
                <p:cNvSpPr/>
                <p:nvPr/>
              </p:nvSpPr>
              <p:spPr>
                <a:xfrm rot="3600000">
                  <a:off x="8438871" y="346260"/>
                  <a:ext cx="328742" cy="1048879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" name="月 26">
                  <a:extLst>
                    <a:ext uri="{FF2B5EF4-FFF2-40B4-BE49-F238E27FC236}">
                      <a16:creationId xmlns:a16="http://schemas.microsoft.com/office/drawing/2014/main" id="{A16CCB7D-67B4-4AB9-853D-10EB2C58C5E1}"/>
                    </a:ext>
                  </a:extLst>
                </p:cNvPr>
                <p:cNvSpPr/>
                <p:nvPr/>
              </p:nvSpPr>
              <p:spPr>
                <a:xfrm rot="5400000">
                  <a:off x="8590295" y="122170"/>
                  <a:ext cx="251388" cy="989918"/>
                </a:xfrm>
                <a:prstGeom prst="moon">
                  <a:avLst>
                    <a:gd name="adj" fmla="val 5357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" name="月 27">
                  <a:extLst>
                    <a:ext uri="{FF2B5EF4-FFF2-40B4-BE49-F238E27FC236}">
                      <a16:creationId xmlns:a16="http://schemas.microsoft.com/office/drawing/2014/main" id="{ADBB9B8F-CC68-4119-A332-C61A3CF264BF}"/>
                    </a:ext>
                  </a:extLst>
                </p:cNvPr>
                <p:cNvSpPr/>
                <p:nvPr/>
              </p:nvSpPr>
              <p:spPr>
                <a:xfrm rot="8100000">
                  <a:off x="9110500" y="347110"/>
                  <a:ext cx="328742" cy="877848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" name="月 28">
                  <a:extLst>
                    <a:ext uri="{FF2B5EF4-FFF2-40B4-BE49-F238E27FC236}">
                      <a16:creationId xmlns:a16="http://schemas.microsoft.com/office/drawing/2014/main" id="{13BD9771-A2D5-45F7-9E77-D78294D94528}"/>
                    </a:ext>
                  </a:extLst>
                </p:cNvPr>
                <p:cNvSpPr/>
                <p:nvPr/>
              </p:nvSpPr>
              <p:spPr>
                <a:xfrm rot="3472113">
                  <a:off x="8625192" y="453129"/>
                  <a:ext cx="120099" cy="988855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" name="四角形: 角を丸くする 39">
                  <a:extLst>
                    <a:ext uri="{FF2B5EF4-FFF2-40B4-BE49-F238E27FC236}">
                      <a16:creationId xmlns:a16="http://schemas.microsoft.com/office/drawing/2014/main" id="{F2AEF2FF-4285-45CA-845F-F0A98689A18F}"/>
                    </a:ext>
                  </a:extLst>
                </p:cNvPr>
                <p:cNvSpPr/>
                <p:nvPr/>
              </p:nvSpPr>
              <p:spPr>
                <a:xfrm>
                  <a:off x="8567763" y="1236417"/>
                  <a:ext cx="191724" cy="76022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1E6AB136-36EB-482D-ACD4-585D3E68EC80}"/>
                    </a:ext>
                  </a:extLst>
                </p:cNvPr>
                <p:cNvSpPr/>
                <p:nvPr/>
              </p:nvSpPr>
              <p:spPr>
                <a:xfrm>
                  <a:off x="9136882" y="1236417"/>
                  <a:ext cx="191724" cy="76022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" name="円/楕円 638">
                  <a:extLst>
                    <a:ext uri="{FF2B5EF4-FFF2-40B4-BE49-F238E27FC236}">
                      <a16:creationId xmlns:a16="http://schemas.microsoft.com/office/drawing/2014/main" id="{FECC7D56-FEDF-4451-9748-8331F95D58EC}"/>
                    </a:ext>
                  </a:extLst>
                </p:cNvPr>
                <p:cNvSpPr/>
                <p:nvPr/>
              </p:nvSpPr>
              <p:spPr>
                <a:xfrm rot="10800000">
                  <a:off x="8758725" y="1664819"/>
                  <a:ext cx="370988" cy="50256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" name="円/楕円 638">
                  <a:extLst>
                    <a:ext uri="{FF2B5EF4-FFF2-40B4-BE49-F238E27FC236}">
                      <a16:creationId xmlns:a16="http://schemas.microsoft.com/office/drawing/2014/main" id="{BAD37015-67F8-43E1-B38D-43CFAC4CBFB6}"/>
                    </a:ext>
                  </a:extLst>
                </p:cNvPr>
                <p:cNvSpPr/>
                <p:nvPr/>
              </p:nvSpPr>
              <p:spPr>
                <a:xfrm>
                  <a:off x="8872448" y="1545012"/>
                  <a:ext cx="160269" cy="41622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2 w 195960"/>
                    <a:gd name="connsiteY0" fmla="*/ 6193 h 54598"/>
                    <a:gd name="connsiteX1" fmla="*/ 100361 w 195960"/>
                    <a:gd name="connsiteY1" fmla="*/ 651 h 54598"/>
                    <a:gd name="connsiteX2" fmla="*/ 195958 w 195960"/>
                    <a:gd name="connsiteY2" fmla="*/ 6193 h 54598"/>
                    <a:gd name="connsiteX3" fmla="*/ 97980 w 195960"/>
                    <a:gd name="connsiteY3" fmla="*/ 54598 h 54598"/>
                    <a:gd name="connsiteX4" fmla="*/ 2 w 195960"/>
                    <a:gd name="connsiteY4" fmla="*/ 6193 h 54598"/>
                    <a:gd name="connsiteX0" fmla="*/ 4 w 195965"/>
                    <a:gd name="connsiteY0" fmla="*/ 1300 h 49705"/>
                    <a:gd name="connsiteX1" fmla="*/ 94541 w 195965"/>
                    <a:gd name="connsiteY1" fmla="*/ 12819 h 49705"/>
                    <a:gd name="connsiteX2" fmla="*/ 195960 w 195965"/>
                    <a:gd name="connsiteY2" fmla="*/ 1300 h 49705"/>
                    <a:gd name="connsiteX3" fmla="*/ 97982 w 195965"/>
                    <a:gd name="connsiteY3" fmla="*/ 49705 h 49705"/>
                    <a:gd name="connsiteX4" fmla="*/ 4 w 195965"/>
                    <a:gd name="connsiteY4" fmla="*/ 1300 h 4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5" h="49705">
                      <a:moveTo>
                        <a:pt x="4" y="1300"/>
                      </a:moveTo>
                      <a:cubicBezTo>
                        <a:pt x="-570" y="-4848"/>
                        <a:pt x="40429" y="12819"/>
                        <a:pt x="94541" y="12819"/>
                      </a:cubicBezTo>
                      <a:cubicBezTo>
                        <a:pt x="148653" y="12819"/>
                        <a:pt x="195386" y="-4848"/>
                        <a:pt x="195960" y="1300"/>
                      </a:cubicBezTo>
                      <a:cubicBezTo>
                        <a:pt x="196534" y="7448"/>
                        <a:pt x="152094" y="49705"/>
                        <a:pt x="97982" y="49705"/>
                      </a:cubicBezTo>
                      <a:cubicBezTo>
                        <a:pt x="43870" y="49705"/>
                        <a:pt x="578" y="7448"/>
                        <a:pt x="4" y="130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" name="月 33">
                  <a:extLst>
                    <a:ext uri="{FF2B5EF4-FFF2-40B4-BE49-F238E27FC236}">
                      <a16:creationId xmlns:a16="http://schemas.microsoft.com/office/drawing/2014/main" id="{0E7441C4-2735-428B-9D9A-76B6A732092A}"/>
                    </a:ext>
                  </a:extLst>
                </p:cNvPr>
                <p:cNvSpPr/>
                <p:nvPr/>
              </p:nvSpPr>
              <p:spPr>
                <a:xfrm rot="3472113">
                  <a:off x="8854674" y="565161"/>
                  <a:ext cx="77128" cy="639004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17E58D3F-299A-4C29-A45A-4892524A9649}"/>
                </a:ext>
              </a:extLst>
            </p:cNvPr>
            <p:cNvGrpSpPr/>
            <p:nvPr/>
          </p:nvGrpSpPr>
          <p:grpSpPr>
            <a:xfrm>
              <a:off x="6869827" y="902370"/>
              <a:ext cx="1305103" cy="1584821"/>
              <a:chOff x="5849931" y="970880"/>
              <a:chExt cx="1305103" cy="1584821"/>
            </a:xfrm>
          </p:grpSpPr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51F9A2B4-6E43-41E4-9FB6-3D12CDF7EF84}"/>
                  </a:ext>
                </a:extLst>
              </p:cNvPr>
              <p:cNvSpPr/>
              <p:nvPr/>
            </p:nvSpPr>
            <p:spPr>
              <a:xfrm rot="15300000">
                <a:off x="6511312" y="871430"/>
                <a:ext cx="487355" cy="686256"/>
              </a:xfrm>
              <a:custGeom>
                <a:avLst/>
                <a:gdLst>
                  <a:gd name="connsiteX0" fmla="*/ 1813954 w 1814162"/>
                  <a:gd name="connsiteY0" fmla="*/ 1225966 h 2554560"/>
                  <a:gd name="connsiteX1" fmla="*/ 1733574 w 1814162"/>
                  <a:gd name="connsiteY1" fmla="*/ 1395664 h 2554560"/>
                  <a:gd name="connsiteX2" fmla="*/ 1733575 w 1814162"/>
                  <a:gd name="connsiteY2" fmla="*/ 1395662 h 2554560"/>
                  <a:gd name="connsiteX3" fmla="*/ 1453810 w 1814162"/>
                  <a:gd name="connsiteY3" fmla="*/ 1354627 h 2554560"/>
                  <a:gd name="connsiteX4" fmla="*/ 1241847 w 1814162"/>
                  <a:gd name="connsiteY4" fmla="*/ 1069794 h 2554560"/>
                  <a:gd name="connsiteX5" fmla="*/ 1241847 w 1814162"/>
                  <a:gd name="connsiteY5" fmla="*/ 1194763 h 2554560"/>
                  <a:gd name="connsiteX6" fmla="*/ 1241845 w 1814162"/>
                  <a:gd name="connsiteY6" fmla="*/ 1194763 h 2554560"/>
                  <a:gd name="connsiteX7" fmla="*/ 1241845 w 1814162"/>
                  <a:gd name="connsiteY7" fmla="*/ 2192612 h 2554560"/>
                  <a:gd name="connsiteX8" fmla="*/ 1099330 w 1814162"/>
                  <a:gd name="connsiteY8" fmla="*/ 2335127 h 2554560"/>
                  <a:gd name="connsiteX9" fmla="*/ 956815 w 1814162"/>
                  <a:gd name="connsiteY9" fmla="*/ 2192612 h 2554560"/>
                  <a:gd name="connsiteX10" fmla="*/ 956815 w 1814162"/>
                  <a:gd name="connsiteY10" fmla="*/ 1194763 h 2554560"/>
                  <a:gd name="connsiteX11" fmla="*/ 910683 w 1814162"/>
                  <a:gd name="connsiteY11" fmla="*/ 1194763 h 2554560"/>
                  <a:gd name="connsiteX12" fmla="*/ 910683 w 1814162"/>
                  <a:gd name="connsiteY12" fmla="*/ 2412045 h 2554560"/>
                  <a:gd name="connsiteX13" fmla="*/ 768168 w 1814162"/>
                  <a:gd name="connsiteY13" fmla="*/ 2554560 h 2554560"/>
                  <a:gd name="connsiteX14" fmla="*/ 625653 w 1814162"/>
                  <a:gd name="connsiteY14" fmla="*/ 2412045 h 2554560"/>
                  <a:gd name="connsiteX15" fmla="*/ 625653 w 1814162"/>
                  <a:gd name="connsiteY15" fmla="*/ 1194763 h 2554560"/>
                  <a:gd name="connsiteX16" fmla="*/ 570360 w 1814162"/>
                  <a:gd name="connsiteY16" fmla="*/ 1194763 h 2554560"/>
                  <a:gd name="connsiteX17" fmla="*/ 570360 w 1814162"/>
                  <a:gd name="connsiteY17" fmla="*/ 2192609 h 2554560"/>
                  <a:gd name="connsiteX18" fmla="*/ 427845 w 1814162"/>
                  <a:gd name="connsiteY18" fmla="*/ 2335124 h 2554560"/>
                  <a:gd name="connsiteX19" fmla="*/ 285330 w 1814162"/>
                  <a:gd name="connsiteY19" fmla="*/ 2192609 h 2554560"/>
                  <a:gd name="connsiteX20" fmla="*/ 285330 w 1814162"/>
                  <a:gd name="connsiteY20" fmla="*/ 1194763 h 2554560"/>
                  <a:gd name="connsiteX21" fmla="*/ 237226 w 1814162"/>
                  <a:gd name="connsiteY21" fmla="*/ 1194763 h 2554560"/>
                  <a:gd name="connsiteX22" fmla="*/ 237226 w 1814162"/>
                  <a:gd name="connsiteY22" fmla="*/ 1992999 h 2554560"/>
                  <a:gd name="connsiteX23" fmla="*/ 118613 w 1814162"/>
                  <a:gd name="connsiteY23" fmla="*/ 2111612 h 2554560"/>
                  <a:gd name="connsiteX24" fmla="*/ 0 w 1814162"/>
                  <a:gd name="connsiteY24" fmla="*/ 1992999 h 2554560"/>
                  <a:gd name="connsiteX25" fmla="*/ 0 w 1814162"/>
                  <a:gd name="connsiteY25" fmla="*/ 916851 h 2554560"/>
                  <a:gd name="connsiteX26" fmla="*/ 1 w 1814162"/>
                  <a:gd name="connsiteY26" fmla="*/ 916851 h 2554560"/>
                  <a:gd name="connsiteX27" fmla="*/ 1 w 1814162"/>
                  <a:gd name="connsiteY27" fmla="*/ 597382 h 2554560"/>
                  <a:gd name="connsiteX28" fmla="*/ 597383 w 1814162"/>
                  <a:gd name="connsiteY28" fmla="*/ 0 h 2554560"/>
                  <a:gd name="connsiteX29" fmla="*/ 644466 w 1814162"/>
                  <a:gd name="connsiteY29" fmla="*/ 0 h 2554560"/>
                  <a:gd name="connsiteX30" fmla="*/ 1139825 w 1814162"/>
                  <a:gd name="connsiteY30" fmla="*/ 263380 h 2554560"/>
                  <a:gd name="connsiteX31" fmla="*/ 1142194 w 1814162"/>
                  <a:gd name="connsiteY31" fmla="*/ 267745 h 2554560"/>
                  <a:gd name="connsiteX32" fmla="*/ 1142996 w 1814162"/>
                  <a:gd name="connsiteY32" fmla="*/ 267147 h 2554560"/>
                  <a:gd name="connsiteX33" fmla="*/ 1774610 w 1814162"/>
                  <a:gd name="connsiteY33" fmla="*/ 1115899 h 2554560"/>
                  <a:gd name="connsiteX34" fmla="*/ 1813954 w 1814162"/>
                  <a:gd name="connsiteY34" fmla="*/ 1225966 h 2554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814162" h="2554560">
                    <a:moveTo>
                      <a:pt x="1813954" y="1225966"/>
                    </a:moveTo>
                    <a:cubicBezTo>
                      <a:pt x="1816880" y="1290083"/>
                      <a:pt x="1788941" y="1354461"/>
                      <a:pt x="1733574" y="1395664"/>
                    </a:cubicBezTo>
                    <a:lnTo>
                      <a:pt x="1733575" y="1395662"/>
                    </a:lnTo>
                    <a:cubicBezTo>
                      <a:pt x="1644988" y="1461585"/>
                      <a:pt x="1519734" y="1443213"/>
                      <a:pt x="1453810" y="1354627"/>
                    </a:cubicBezTo>
                    <a:lnTo>
                      <a:pt x="1241847" y="1069794"/>
                    </a:lnTo>
                    <a:lnTo>
                      <a:pt x="1241847" y="1194763"/>
                    </a:lnTo>
                    <a:lnTo>
                      <a:pt x="1241845" y="1194763"/>
                    </a:lnTo>
                    <a:lnTo>
                      <a:pt x="1241845" y="2192612"/>
                    </a:lnTo>
                    <a:cubicBezTo>
                      <a:pt x="1241845" y="2271321"/>
                      <a:pt x="1178039" y="2335127"/>
                      <a:pt x="1099330" y="2335127"/>
                    </a:cubicBezTo>
                    <a:cubicBezTo>
                      <a:pt x="1020621" y="2335127"/>
                      <a:pt x="956815" y="2271321"/>
                      <a:pt x="956815" y="2192612"/>
                    </a:cubicBezTo>
                    <a:lnTo>
                      <a:pt x="956815" y="1194763"/>
                    </a:lnTo>
                    <a:lnTo>
                      <a:pt x="910683" y="1194763"/>
                    </a:lnTo>
                    <a:lnTo>
                      <a:pt x="910683" y="2412045"/>
                    </a:lnTo>
                    <a:cubicBezTo>
                      <a:pt x="910683" y="2490754"/>
                      <a:pt x="846877" y="2554560"/>
                      <a:pt x="768168" y="2554560"/>
                    </a:cubicBezTo>
                    <a:cubicBezTo>
                      <a:pt x="689459" y="2554560"/>
                      <a:pt x="625653" y="2490754"/>
                      <a:pt x="625653" y="2412045"/>
                    </a:cubicBezTo>
                    <a:lnTo>
                      <a:pt x="625653" y="1194763"/>
                    </a:lnTo>
                    <a:lnTo>
                      <a:pt x="570360" y="1194763"/>
                    </a:lnTo>
                    <a:lnTo>
                      <a:pt x="570360" y="2192609"/>
                    </a:lnTo>
                    <a:cubicBezTo>
                      <a:pt x="570360" y="2271318"/>
                      <a:pt x="506554" y="2335124"/>
                      <a:pt x="427845" y="2335124"/>
                    </a:cubicBezTo>
                    <a:cubicBezTo>
                      <a:pt x="349136" y="2335124"/>
                      <a:pt x="285330" y="2271318"/>
                      <a:pt x="285330" y="2192609"/>
                    </a:cubicBezTo>
                    <a:lnTo>
                      <a:pt x="285330" y="1194763"/>
                    </a:lnTo>
                    <a:lnTo>
                      <a:pt x="237226" y="1194763"/>
                    </a:lnTo>
                    <a:lnTo>
                      <a:pt x="237226" y="1992999"/>
                    </a:lnTo>
                    <a:cubicBezTo>
                      <a:pt x="237226" y="2058507"/>
                      <a:pt x="184121" y="2111612"/>
                      <a:pt x="118613" y="2111612"/>
                    </a:cubicBezTo>
                    <a:cubicBezTo>
                      <a:pt x="53105" y="2111612"/>
                      <a:pt x="0" y="2058507"/>
                      <a:pt x="0" y="1992999"/>
                    </a:cubicBezTo>
                    <a:lnTo>
                      <a:pt x="0" y="916851"/>
                    </a:lnTo>
                    <a:lnTo>
                      <a:pt x="1" y="916851"/>
                    </a:lnTo>
                    <a:lnTo>
                      <a:pt x="1" y="597382"/>
                    </a:lnTo>
                    <a:cubicBezTo>
                      <a:pt x="1" y="267457"/>
                      <a:pt x="267458" y="0"/>
                      <a:pt x="597383" y="0"/>
                    </a:cubicBezTo>
                    <a:lnTo>
                      <a:pt x="644466" y="0"/>
                    </a:lnTo>
                    <a:cubicBezTo>
                      <a:pt x="850669" y="0"/>
                      <a:pt x="1032471" y="104475"/>
                      <a:pt x="1139825" y="263380"/>
                    </a:cubicBezTo>
                    <a:lnTo>
                      <a:pt x="1142194" y="267745"/>
                    </a:lnTo>
                    <a:lnTo>
                      <a:pt x="1142996" y="267147"/>
                    </a:lnTo>
                    <a:lnTo>
                      <a:pt x="1774610" y="1115899"/>
                    </a:lnTo>
                    <a:cubicBezTo>
                      <a:pt x="1799331" y="1149119"/>
                      <a:pt x="1812198" y="1187495"/>
                      <a:pt x="1813954" y="1225966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F0F090B7-9B0C-4AA9-AD78-F01F5430771F}"/>
                  </a:ext>
                </a:extLst>
              </p:cNvPr>
              <p:cNvSpPr/>
              <p:nvPr/>
            </p:nvSpPr>
            <p:spPr>
              <a:xfrm rot="15300000">
                <a:off x="6094780" y="794431"/>
                <a:ext cx="851078" cy="1269430"/>
              </a:xfrm>
              <a:custGeom>
                <a:avLst/>
                <a:gdLst>
                  <a:gd name="connsiteX0" fmla="*/ 798996 w 803698"/>
                  <a:gd name="connsiteY0" fmla="*/ 885421 h 1198760"/>
                  <a:gd name="connsiteX1" fmla="*/ 783255 w 803698"/>
                  <a:gd name="connsiteY1" fmla="*/ 904766 h 1198760"/>
                  <a:gd name="connsiteX2" fmla="*/ 783255 w 803698"/>
                  <a:gd name="connsiteY2" fmla="*/ 904766 h 1198760"/>
                  <a:gd name="connsiteX3" fmla="*/ 712283 w 803698"/>
                  <a:gd name="connsiteY3" fmla="*/ 894356 h 1198760"/>
                  <a:gd name="connsiteX4" fmla="*/ 658512 w 803698"/>
                  <a:gd name="connsiteY4" fmla="*/ 822098 h 1198760"/>
                  <a:gd name="connsiteX5" fmla="*/ 658512 w 803698"/>
                  <a:gd name="connsiteY5" fmla="*/ 853801 h 1198760"/>
                  <a:gd name="connsiteX6" fmla="*/ 658511 w 803698"/>
                  <a:gd name="connsiteY6" fmla="*/ 853801 h 1198760"/>
                  <a:gd name="connsiteX7" fmla="*/ 658511 w 803698"/>
                  <a:gd name="connsiteY7" fmla="*/ 1106939 h 1198760"/>
                  <a:gd name="connsiteX8" fmla="*/ 622357 w 803698"/>
                  <a:gd name="connsiteY8" fmla="*/ 1143093 h 1198760"/>
                  <a:gd name="connsiteX9" fmla="*/ 586204 w 803698"/>
                  <a:gd name="connsiteY9" fmla="*/ 1106939 h 1198760"/>
                  <a:gd name="connsiteX10" fmla="*/ 586204 w 803698"/>
                  <a:gd name="connsiteY10" fmla="*/ 853801 h 1198760"/>
                  <a:gd name="connsiteX11" fmla="*/ 574501 w 803698"/>
                  <a:gd name="connsiteY11" fmla="*/ 853801 h 1198760"/>
                  <a:gd name="connsiteX12" fmla="*/ 574501 w 803698"/>
                  <a:gd name="connsiteY12" fmla="*/ 1162606 h 1198760"/>
                  <a:gd name="connsiteX13" fmla="*/ 538347 w 803698"/>
                  <a:gd name="connsiteY13" fmla="*/ 1198760 h 1198760"/>
                  <a:gd name="connsiteX14" fmla="*/ 502193 w 803698"/>
                  <a:gd name="connsiteY14" fmla="*/ 1162606 h 1198760"/>
                  <a:gd name="connsiteX15" fmla="*/ 502193 w 803698"/>
                  <a:gd name="connsiteY15" fmla="*/ 853801 h 1198760"/>
                  <a:gd name="connsiteX16" fmla="*/ 488166 w 803698"/>
                  <a:gd name="connsiteY16" fmla="*/ 853801 h 1198760"/>
                  <a:gd name="connsiteX17" fmla="*/ 488166 w 803698"/>
                  <a:gd name="connsiteY17" fmla="*/ 1106939 h 1198760"/>
                  <a:gd name="connsiteX18" fmla="*/ 452012 w 803698"/>
                  <a:gd name="connsiteY18" fmla="*/ 1143093 h 1198760"/>
                  <a:gd name="connsiteX19" fmla="*/ 415859 w 803698"/>
                  <a:gd name="connsiteY19" fmla="*/ 1106939 h 1198760"/>
                  <a:gd name="connsiteX20" fmla="*/ 415859 w 803698"/>
                  <a:gd name="connsiteY20" fmla="*/ 853801 h 1198760"/>
                  <a:gd name="connsiteX21" fmla="*/ 403655 w 803698"/>
                  <a:gd name="connsiteY21" fmla="*/ 853801 h 1198760"/>
                  <a:gd name="connsiteX22" fmla="*/ 403655 w 803698"/>
                  <a:gd name="connsiteY22" fmla="*/ 1056301 h 1198760"/>
                  <a:gd name="connsiteX23" fmla="*/ 373565 w 803698"/>
                  <a:gd name="connsiteY23" fmla="*/ 1086391 h 1198760"/>
                  <a:gd name="connsiteX24" fmla="*/ 343475 w 803698"/>
                  <a:gd name="connsiteY24" fmla="*/ 1056301 h 1198760"/>
                  <a:gd name="connsiteX25" fmla="*/ 343475 w 803698"/>
                  <a:gd name="connsiteY25" fmla="*/ 783299 h 1198760"/>
                  <a:gd name="connsiteX26" fmla="*/ 343475 w 803698"/>
                  <a:gd name="connsiteY26" fmla="*/ 783299 h 1198760"/>
                  <a:gd name="connsiteX27" fmla="*/ 343475 w 803698"/>
                  <a:gd name="connsiteY27" fmla="*/ 702254 h 1198760"/>
                  <a:gd name="connsiteX28" fmla="*/ 355384 w 803698"/>
                  <a:gd name="connsiteY28" fmla="*/ 643266 h 1198760"/>
                  <a:gd name="connsiteX29" fmla="*/ 372590 w 803698"/>
                  <a:gd name="connsiteY29" fmla="*/ 617747 h 1198760"/>
                  <a:gd name="connsiteX30" fmla="*/ 0 w 803698"/>
                  <a:gd name="connsiteY30" fmla="*/ 123014 h 1198760"/>
                  <a:gd name="connsiteX31" fmla="*/ 171847 w 803698"/>
                  <a:gd name="connsiteY31" fmla="*/ 0 h 1198760"/>
                  <a:gd name="connsiteX32" fmla="*/ 551166 w 803698"/>
                  <a:gd name="connsiteY32" fmla="*/ 557968 h 1198760"/>
                  <a:gd name="connsiteX33" fmla="*/ 579202 w 803698"/>
                  <a:gd name="connsiteY33" fmla="*/ 568999 h 1198760"/>
                  <a:gd name="connsiteX34" fmla="*/ 632630 w 803698"/>
                  <a:gd name="connsiteY34" fmla="*/ 617523 h 1198760"/>
                  <a:gd name="connsiteX35" fmla="*/ 633231 w 803698"/>
                  <a:gd name="connsiteY35" fmla="*/ 618631 h 1198760"/>
                  <a:gd name="connsiteX36" fmla="*/ 633435 w 803698"/>
                  <a:gd name="connsiteY36" fmla="*/ 618479 h 1198760"/>
                  <a:gd name="connsiteX37" fmla="*/ 793665 w 803698"/>
                  <a:gd name="connsiteY37" fmla="*/ 833794 h 1198760"/>
                  <a:gd name="connsiteX38" fmla="*/ 803646 w 803698"/>
                  <a:gd name="connsiteY38" fmla="*/ 861716 h 1198760"/>
                  <a:gd name="connsiteX39" fmla="*/ 798996 w 803698"/>
                  <a:gd name="connsiteY39" fmla="*/ 885421 h 119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803698" h="1198760">
                    <a:moveTo>
                      <a:pt x="798996" y="885421"/>
                    </a:moveTo>
                    <a:cubicBezTo>
                      <a:pt x="795561" y="892844"/>
                      <a:pt x="790278" y="899540"/>
                      <a:pt x="783255" y="904766"/>
                    </a:cubicBezTo>
                    <a:lnTo>
                      <a:pt x="783255" y="904766"/>
                    </a:lnTo>
                    <a:cubicBezTo>
                      <a:pt x="760782" y="921489"/>
                      <a:pt x="729007" y="916829"/>
                      <a:pt x="712283" y="894356"/>
                    </a:cubicBezTo>
                    <a:lnTo>
                      <a:pt x="658512" y="822098"/>
                    </a:lnTo>
                    <a:lnTo>
                      <a:pt x="658512" y="853801"/>
                    </a:lnTo>
                    <a:lnTo>
                      <a:pt x="658511" y="853801"/>
                    </a:lnTo>
                    <a:lnTo>
                      <a:pt x="658511" y="1106939"/>
                    </a:lnTo>
                    <a:cubicBezTo>
                      <a:pt x="658511" y="1126907"/>
                      <a:pt x="642325" y="1143093"/>
                      <a:pt x="622357" y="1143093"/>
                    </a:cubicBezTo>
                    <a:cubicBezTo>
                      <a:pt x="602390" y="1143093"/>
                      <a:pt x="586204" y="1126907"/>
                      <a:pt x="586204" y="1106939"/>
                    </a:cubicBezTo>
                    <a:lnTo>
                      <a:pt x="586204" y="853801"/>
                    </a:lnTo>
                    <a:lnTo>
                      <a:pt x="574501" y="853801"/>
                    </a:lnTo>
                    <a:lnTo>
                      <a:pt x="574501" y="1162606"/>
                    </a:lnTo>
                    <a:cubicBezTo>
                      <a:pt x="574501" y="1182573"/>
                      <a:pt x="558314" y="1198760"/>
                      <a:pt x="538347" y="1198760"/>
                    </a:cubicBezTo>
                    <a:cubicBezTo>
                      <a:pt x="518380" y="1198760"/>
                      <a:pt x="502193" y="1182574"/>
                      <a:pt x="502193" y="1162606"/>
                    </a:cubicBezTo>
                    <a:lnTo>
                      <a:pt x="502193" y="853801"/>
                    </a:lnTo>
                    <a:lnTo>
                      <a:pt x="488166" y="853801"/>
                    </a:lnTo>
                    <a:lnTo>
                      <a:pt x="488166" y="1106939"/>
                    </a:lnTo>
                    <a:cubicBezTo>
                      <a:pt x="488166" y="1126906"/>
                      <a:pt x="471980" y="1143092"/>
                      <a:pt x="452012" y="1143093"/>
                    </a:cubicBezTo>
                    <a:cubicBezTo>
                      <a:pt x="432045" y="1143092"/>
                      <a:pt x="415859" y="1126906"/>
                      <a:pt x="415859" y="1106939"/>
                    </a:cubicBezTo>
                    <a:lnTo>
                      <a:pt x="415859" y="853801"/>
                    </a:lnTo>
                    <a:lnTo>
                      <a:pt x="403655" y="853801"/>
                    </a:lnTo>
                    <a:lnTo>
                      <a:pt x="403655" y="1056301"/>
                    </a:lnTo>
                    <a:cubicBezTo>
                      <a:pt x="403655" y="1072919"/>
                      <a:pt x="390184" y="1086391"/>
                      <a:pt x="373565" y="1086391"/>
                    </a:cubicBezTo>
                    <a:cubicBezTo>
                      <a:pt x="356947" y="1086391"/>
                      <a:pt x="343475" y="1072919"/>
                      <a:pt x="343475" y="1056301"/>
                    </a:cubicBezTo>
                    <a:lnTo>
                      <a:pt x="343475" y="783299"/>
                    </a:lnTo>
                    <a:lnTo>
                      <a:pt x="343475" y="783299"/>
                    </a:lnTo>
                    <a:lnTo>
                      <a:pt x="343475" y="702254"/>
                    </a:lnTo>
                    <a:cubicBezTo>
                      <a:pt x="343475" y="681330"/>
                      <a:pt x="347716" y="661397"/>
                      <a:pt x="355384" y="643266"/>
                    </a:cubicBezTo>
                    <a:lnTo>
                      <a:pt x="372590" y="617747"/>
                    </a:lnTo>
                    <a:lnTo>
                      <a:pt x="0" y="123014"/>
                    </a:lnTo>
                    <a:lnTo>
                      <a:pt x="171847" y="0"/>
                    </a:lnTo>
                    <a:lnTo>
                      <a:pt x="551166" y="557968"/>
                    </a:lnTo>
                    <a:lnTo>
                      <a:pt x="579202" y="568999"/>
                    </a:lnTo>
                    <a:cubicBezTo>
                      <a:pt x="600675" y="580664"/>
                      <a:pt x="619013" y="597368"/>
                      <a:pt x="632630" y="617523"/>
                    </a:cubicBezTo>
                    <a:lnTo>
                      <a:pt x="633231" y="618631"/>
                    </a:lnTo>
                    <a:lnTo>
                      <a:pt x="633435" y="618479"/>
                    </a:lnTo>
                    <a:lnTo>
                      <a:pt x="793665" y="833794"/>
                    </a:lnTo>
                    <a:cubicBezTo>
                      <a:pt x="799937" y="842222"/>
                      <a:pt x="803201" y="851957"/>
                      <a:pt x="803646" y="861716"/>
                    </a:cubicBezTo>
                    <a:cubicBezTo>
                      <a:pt x="804017" y="869849"/>
                      <a:pt x="802431" y="877998"/>
                      <a:pt x="798996" y="88542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3" name="台形 282">
                <a:extLst>
                  <a:ext uri="{FF2B5EF4-FFF2-40B4-BE49-F238E27FC236}">
                    <a16:creationId xmlns:a16="http://schemas.microsoft.com/office/drawing/2014/main" id="{A23B252F-4254-44E2-A1B6-0D8018B38B76}"/>
                  </a:ext>
                </a:extLst>
              </p:cNvPr>
              <p:cNvSpPr/>
              <p:nvPr/>
            </p:nvSpPr>
            <p:spPr>
              <a:xfrm rot="2484152">
                <a:off x="6285809" y="1418128"/>
                <a:ext cx="277080" cy="94058"/>
              </a:xfrm>
              <a:prstGeom prst="trapezoid">
                <a:avLst>
                  <a:gd name="adj" fmla="val 47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ADF2B620-FF05-4C21-8F17-913C2FC838EB}"/>
                  </a:ext>
                </a:extLst>
              </p:cNvPr>
              <p:cNvSpPr/>
              <p:nvPr/>
            </p:nvSpPr>
            <p:spPr>
              <a:xfrm rot="17725188" flipH="1">
                <a:off x="5630938" y="1609612"/>
                <a:ext cx="1165082" cy="727095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1059181"/>
                  <a:gd name="connsiteY0" fmla="*/ 826528 h 826528"/>
                  <a:gd name="connsiteX1" fmla="*/ 471695 w 1059181"/>
                  <a:gd name="connsiteY1" fmla="*/ 296500 h 826528"/>
                  <a:gd name="connsiteX2" fmla="*/ 43314 w 1059181"/>
                  <a:gd name="connsiteY2" fmla="*/ 378244 h 826528"/>
                  <a:gd name="connsiteX3" fmla="*/ 0 w 1059181"/>
                  <a:gd name="connsiteY3" fmla="*/ 119223 h 826528"/>
                  <a:gd name="connsiteX4" fmla="*/ 660660 w 1059181"/>
                  <a:gd name="connsiteY4" fmla="*/ 1930 h 826528"/>
                  <a:gd name="connsiteX5" fmla="*/ 778556 w 1059181"/>
                  <a:gd name="connsiteY5" fmla="*/ 102155 h 826528"/>
                  <a:gd name="connsiteX6" fmla="*/ 1059181 w 1059181"/>
                  <a:gd name="connsiteY6" fmla="*/ 687735 h 826528"/>
                  <a:gd name="connsiteX0" fmla="*/ 443772 w 1059181"/>
                  <a:gd name="connsiteY0" fmla="*/ 826528 h 826528"/>
                  <a:gd name="connsiteX1" fmla="*/ 471695 w 1059181"/>
                  <a:gd name="connsiteY1" fmla="*/ 296500 h 826528"/>
                  <a:gd name="connsiteX2" fmla="*/ 43314 w 1059181"/>
                  <a:gd name="connsiteY2" fmla="*/ 378244 h 826528"/>
                  <a:gd name="connsiteX3" fmla="*/ 0 w 1059181"/>
                  <a:gd name="connsiteY3" fmla="*/ 119223 h 826528"/>
                  <a:gd name="connsiteX4" fmla="*/ 660660 w 1059181"/>
                  <a:gd name="connsiteY4" fmla="*/ 1930 h 826528"/>
                  <a:gd name="connsiteX5" fmla="*/ 778556 w 1059181"/>
                  <a:gd name="connsiteY5" fmla="*/ 102155 h 826528"/>
                  <a:gd name="connsiteX6" fmla="*/ 1059181 w 1059181"/>
                  <a:gd name="connsiteY6" fmla="*/ 687735 h 826528"/>
                  <a:gd name="connsiteX0" fmla="*/ 739620 w 1059181"/>
                  <a:gd name="connsiteY0" fmla="*/ 756848 h 756848"/>
                  <a:gd name="connsiteX1" fmla="*/ 471695 w 1059181"/>
                  <a:gd name="connsiteY1" fmla="*/ 296500 h 756848"/>
                  <a:gd name="connsiteX2" fmla="*/ 43314 w 1059181"/>
                  <a:gd name="connsiteY2" fmla="*/ 378244 h 756848"/>
                  <a:gd name="connsiteX3" fmla="*/ 0 w 1059181"/>
                  <a:gd name="connsiteY3" fmla="*/ 119223 h 756848"/>
                  <a:gd name="connsiteX4" fmla="*/ 660660 w 1059181"/>
                  <a:gd name="connsiteY4" fmla="*/ 1930 h 756848"/>
                  <a:gd name="connsiteX5" fmla="*/ 778556 w 1059181"/>
                  <a:gd name="connsiteY5" fmla="*/ 102155 h 756848"/>
                  <a:gd name="connsiteX6" fmla="*/ 1059181 w 1059181"/>
                  <a:gd name="connsiteY6" fmla="*/ 687735 h 756848"/>
                  <a:gd name="connsiteX0" fmla="*/ 739620 w 1059181"/>
                  <a:gd name="connsiteY0" fmla="*/ 756848 h 756848"/>
                  <a:gd name="connsiteX1" fmla="*/ 534624 w 1059181"/>
                  <a:gd name="connsiteY1" fmla="*/ 304256 h 756848"/>
                  <a:gd name="connsiteX2" fmla="*/ 43314 w 1059181"/>
                  <a:gd name="connsiteY2" fmla="*/ 378244 h 756848"/>
                  <a:gd name="connsiteX3" fmla="*/ 0 w 1059181"/>
                  <a:gd name="connsiteY3" fmla="*/ 119223 h 756848"/>
                  <a:gd name="connsiteX4" fmla="*/ 660660 w 1059181"/>
                  <a:gd name="connsiteY4" fmla="*/ 1930 h 756848"/>
                  <a:gd name="connsiteX5" fmla="*/ 778556 w 1059181"/>
                  <a:gd name="connsiteY5" fmla="*/ 102155 h 756848"/>
                  <a:gd name="connsiteX6" fmla="*/ 1059181 w 1059181"/>
                  <a:gd name="connsiteY6" fmla="*/ 687735 h 756848"/>
                  <a:gd name="connsiteX0" fmla="*/ 763361 w 1059181"/>
                  <a:gd name="connsiteY0" fmla="*/ 758693 h 758693"/>
                  <a:gd name="connsiteX1" fmla="*/ 534624 w 1059181"/>
                  <a:gd name="connsiteY1" fmla="*/ 304256 h 758693"/>
                  <a:gd name="connsiteX2" fmla="*/ 43314 w 1059181"/>
                  <a:gd name="connsiteY2" fmla="*/ 378244 h 758693"/>
                  <a:gd name="connsiteX3" fmla="*/ 0 w 1059181"/>
                  <a:gd name="connsiteY3" fmla="*/ 119223 h 758693"/>
                  <a:gd name="connsiteX4" fmla="*/ 660660 w 1059181"/>
                  <a:gd name="connsiteY4" fmla="*/ 1930 h 758693"/>
                  <a:gd name="connsiteX5" fmla="*/ 778556 w 1059181"/>
                  <a:gd name="connsiteY5" fmla="*/ 102155 h 758693"/>
                  <a:gd name="connsiteX6" fmla="*/ 1059181 w 1059181"/>
                  <a:gd name="connsiteY6" fmla="*/ 687735 h 758693"/>
                  <a:gd name="connsiteX0" fmla="*/ 763361 w 1059181"/>
                  <a:gd name="connsiteY0" fmla="*/ 758693 h 758693"/>
                  <a:gd name="connsiteX1" fmla="*/ 527743 w 1059181"/>
                  <a:gd name="connsiteY1" fmla="*/ 276015 h 758693"/>
                  <a:gd name="connsiteX2" fmla="*/ 43314 w 1059181"/>
                  <a:gd name="connsiteY2" fmla="*/ 378244 h 758693"/>
                  <a:gd name="connsiteX3" fmla="*/ 0 w 1059181"/>
                  <a:gd name="connsiteY3" fmla="*/ 119223 h 758693"/>
                  <a:gd name="connsiteX4" fmla="*/ 660660 w 1059181"/>
                  <a:gd name="connsiteY4" fmla="*/ 1930 h 758693"/>
                  <a:gd name="connsiteX5" fmla="*/ 778556 w 1059181"/>
                  <a:gd name="connsiteY5" fmla="*/ 102155 h 758693"/>
                  <a:gd name="connsiteX6" fmla="*/ 1059181 w 1059181"/>
                  <a:gd name="connsiteY6" fmla="*/ 687735 h 758693"/>
                  <a:gd name="connsiteX0" fmla="*/ 763361 w 1059181"/>
                  <a:gd name="connsiteY0" fmla="*/ 756766 h 756766"/>
                  <a:gd name="connsiteX1" fmla="*/ 527743 w 1059181"/>
                  <a:gd name="connsiteY1" fmla="*/ 274088 h 756766"/>
                  <a:gd name="connsiteX2" fmla="*/ 43314 w 1059181"/>
                  <a:gd name="connsiteY2" fmla="*/ 376317 h 756766"/>
                  <a:gd name="connsiteX3" fmla="*/ 0 w 1059181"/>
                  <a:gd name="connsiteY3" fmla="*/ 117296 h 756766"/>
                  <a:gd name="connsiteX4" fmla="*/ 660660 w 1059181"/>
                  <a:gd name="connsiteY4" fmla="*/ 3 h 756766"/>
                  <a:gd name="connsiteX5" fmla="*/ 794653 w 1059181"/>
                  <a:gd name="connsiteY5" fmla="*/ 114376 h 756766"/>
                  <a:gd name="connsiteX6" fmla="*/ 1059181 w 1059181"/>
                  <a:gd name="connsiteY6" fmla="*/ 685808 h 756766"/>
                  <a:gd name="connsiteX0" fmla="*/ 763361 w 1059181"/>
                  <a:gd name="connsiteY0" fmla="*/ 756766 h 756766"/>
                  <a:gd name="connsiteX1" fmla="*/ 527743 w 1059181"/>
                  <a:gd name="connsiteY1" fmla="*/ 274088 h 756766"/>
                  <a:gd name="connsiteX2" fmla="*/ 43314 w 1059181"/>
                  <a:gd name="connsiteY2" fmla="*/ 376317 h 756766"/>
                  <a:gd name="connsiteX3" fmla="*/ 0 w 1059181"/>
                  <a:gd name="connsiteY3" fmla="*/ 117296 h 756766"/>
                  <a:gd name="connsiteX4" fmla="*/ 660660 w 1059181"/>
                  <a:gd name="connsiteY4" fmla="*/ 3 h 756766"/>
                  <a:gd name="connsiteX5" fmla="*/ 794653 w 1059181"/>
                  <a:gd name="connsiteY5" fmla="*/ 114376 h 756766"/>
                  <a:gd name="connsiteX6" fmla="*/ 1059181 w 1059181"/>
                  <a:gd name="connsiteY6" fmla="*/ 685808 h 756766"/>
                  <a:gd name="connsiteX0" fmla="*/ 763361 w 1059181"/>
                  <a:gd name="connsiteY0" fmla="*/ 757128 h 757128"/>
                  <a:gd name="connsiteX1" fmla="*/ 527743 w 1059181"/>
                  <a:gd name="connsiteY1" fmla="*/ 274450 h 757128"/>
                  <a:gd name="connsiteX2" fmla="*/ 43314 w 1059181"/>
                  <a:gd name="connsiteY2" fmla="*/ 376679 h 757128"/>
                  <a:gd name="connsiteX3" fmla="*/ 0 w 1059181"/>
                  <a:gd name="connsiteY3" fmla="*/ 117658 h 757128"/>
                  <a:gd name="connsiteX4" fmla="*/ 660660 w 1059181"/>
                  <a:gd name="connsiteY4" fmla="*/ 365 h 757128"/>
                  <a:gd name="connsiteX5" fmla="*/ 814271 w 1059181"/>
                  <a:gd name="connsiteY5" fmla="*/ 157344 h 757128"/>
                  <a:gd name="connsiteX6" fmla="*/ 1059181 w 1059181"/>
                  <a:gd name="connsiteY6" fmla="*/ 686170 h 757128"/>
                  <a:gd name="connsiteX0" fmla="*/ 763361 w 1059181"/>
                  <a:gd name="connsiteY0" fmla="*/ 757128 h 757128"/>
                  <a:gd name="connsiteX1" fmla="*/ 527743 w 1059181"/>
                  <a:gd name="connsiteY1" fmla="*/ 274450 h 757128"/>
                  <a:gd name="connsiteX2" fmla="*/ 43314 w 1059181"/>
                  <a:gd name="connsiteY2" fmla="*/ 376679 h 757128"/>
                  <a:gd name="connsiteX3" fmla="*/ 0 w 1059181"/>
                  <a:gd name="connsiteY3" fmla="*/ 117658 h 757128"/>
                  <a:gd name="connsiteX4" fmla="*/ 660660 w 1059181"/>
                  <a:gd name="connsiteY4" fmla="*/ 365 h 757128"/>
                  <a:gd name="connsiteX5" fmla="*/ 814271 w 1059181"/>
                  <a:gd name="connsiteY5" fmla="*/ 157344 h 757128"/>
                  <a:gd name="connsiteX6" fmla="*/ 1059181 w 1059181"/>
                  <a:gd name="connsiteY6" fmla="*/ 686170 h 757128"/>
                  <a:gd name="connsiteX0" fmla="*/ 763361 w 1059181"/>
                  <a:gd name="connsiteY0" fmla="*/ 758766 h 758766"/>
                  <a:gd name="connsiteX1" fmla="*/ 527743 w 1059181"/>
                  <a:gd name="connsiteY1" fmla="*/ 276088 h 758766"/>
                  <a:gd name="connsiteX2" fmla="*/ 43314 w 1059181"/>
                  <a:gd name="connsiteY2" fmla="*/ 378317 h 758766"/>
                  <a:gd name="connsiteX3" fmla="*/ 0 w 1059181"/>
                  <a:gd name="connsiteY3" fmla="*/ 119296 h 758766"/>
                  <a:gd name="connsiteX4" fmla="*/ 660660 w 1059181"/>
                  <a:gd name="connsiteY4" fmla="*/ 2003 h 758766"/>
                  <a:gd name="connsiteX5" fmla="*/ 814271 w 1059181"/>
                  <a:gd name="connsiteY5" fmla="*/ 158982 h 758766"/>
                  <a:gd name="connsiteX6" fmla="*/ 1059181 w 1059181"/>
                  <a:gd name="connsiteY6" fmla="*/ 687808 h 758766"/>
                  <a:gd name="connsiteX0" fmla="*/ 763361 w 1059181"/>
                  <a:gd name="connsiteY0" fmla="*/ 756981 h 756981"/>
                  <a:gd name="connsiteX1" fmla="*/ 527743 w 1059181"/>
                  <a:gd name="connsiteY1" fmla="*/ 274303 h 756981"/>
                  <a:gd name="connsiteX2" fmla="*/ 43314 w 1059181"/>
                  <a:gd name="connsiteY2" fmla="*/ 376532 h 756981"/>
                  <a:gd name="connsiteX3" fmla="*/ 0 w 1059181"/>
                  <a:gd name="connsiteY3" fmla="*/ 117511 h 756981"/>
                  <a:gd name="connsiteX4" fmla="*/ 660660 w 1059181"/>
                  <a:gd name="connsiteY4" fmla="*/ 218 h 756981"/>
                  <a:gd name="connsiteX5" fmla="*/ 814271 w 1059181"/>
                  <a:gd name="connsiteY5" fmla="*/ 157197 h 756981"/>
                  <a:gd name="connsiteX6" fmla="*/ 1059181 w 1059181"/>
                  <a:gd name="connsiteY6" fmla="*/ 686023 h 756981"/>
                  <a:gd name="connsiteX0" fmla="*/ 763361 w 1059181"/>
                  <a:gd name="connsiteY0" fmla="*/ 756864 h 756864"/>
                  <a:gd name="connsiteX1" fmla="*/ 527743 w 1059181"/>
                  <a:gd name="connsiteY1" fmla="*/ 274186 h 756864"/>
                  <a:gd name="connsiteX2" fmla="*/ 43314 w 1059181"/>
                  <a:gd name="connsiteY2" fmla="*/ 376415 h 756864"/>
                  <a:gd name="connsiteX3" fmla="*/ 0 w 1059181"/>
                  <a:gd name="connsiteY3" fmla="*/ 117394 h 756864"/>
                  <a:gd name="connsiteX4" fmla="*/ 660660 w 1059181"/>
                  <a:gd name="connsiteY4" fmla="*/ 101 h 756864"/>
                  <a:gd name="connsiteX5" fmla="*/ 802890 w 1059181"/>
                  <a:gd name="connsiteY5" fmla="*/ 137565 h 756864"/>
                  <a:gd name="connsiteX6" fmla="*/ 1059181 w 1059181"/>
                  <a:gd name="connsiteY6" fmla="*/ 685906 h 756864"/>
                  <a:gd name="connsiteX0" fmla="*/ 763361 w 1059181"/>
                  <a:gd name="connsiteY0" fmla="*/ 756864 h 756864"/>
                  <a:gd name="connsiteX1" fmla="*/ 527743 w 1059181"/>
                  <a:gd name="connsiteY1" fmla="*/ 274186 h 756864"/>
                  <a:gd name="connsiteX2" fmla="*/ 43314 w 1059181"/>
                  <a:gd name="connsiteY2" fmla="*/ 376415 h 756864"/>
                  <a:gd name="connsiteX3" fmla="*/ 0 w 1059181"/>
                  <a:gd name="connsiteY3" fmla="*/ 117394 h 756864"/>
                  <a:gd name="connsiteX4" fmla="*/ 660660 w 1059181"/>
                  <a:gd name="connsiteY4" fmla="*/ 101 h 756864"/>
                  <a:gd name="connsiteX5" fmla="*/ 802890 w 1059181"/>
                  <a:gd name="connsiteY5" fmla="*/ 137565 h 756864"/>
                  <a:gd name="connsiteX6" fmla="*/ 1059181 w 1059181"/>
                  <a:gd name="connsiteY6" fmla="*/ 685906 h 756864"/>
                  <a:gd name="connsiteX0" fmla="*/ 763361 w 1059181"/>
                  <a:gd name="connsiteY0" fmla="*/ 757352 h 757352"/>
                  <a:gd name="connsiteX1" fmla="*/ 527743 w 1059181"/>
                  <a:gd name="connsiteY1" fmla="*/ 274674 h 757352"/>
                  <a:gd name="connsiteX2" fmla="*/ 43314 w 1059181"/>
                  <a:gd name="connsiteY2" fmla="*/ 376903 h 757352"/>
                  <a:gd name="connsiteX3" fmla="*/ 0 w 1059181"/>
                  <a:gd name="connsiteY3" fmla="*/ 117882 h 757352"/>
                  <a:gd name="connsiteX4" fmla="*/ 660660 w 1059181"/>
                  <a:gd name="connsiteY4" fmla="*/ 589 h 757352"/>
                  <a:gd name="connsiteX5" fmla="*/ 816710 w 1059181"/>
                  <a:gd name="connsiteY5" fmla="*/ 169222 h 757352"/>
                  <a:gd name="connsiteX6" fmla="*/ 1059181 w 1059181"/>
                  <a:gd name="connsiteY6" fmla="*/ 686394 h 757352"/>
                  <a:gd name="connsiteX0" fmla="*/ 763361 w 1059181"/>
                  <a:gd name="connsiteY0" fmla="*/ 757352 h 757352"/>
                  <a:gd name="connsiteX1" fmla="*/ 527743 w 1059181"/>
                  <a:gd name="connsiteY1" fmla="*/ 274674 h 757352"/>
                  <a:gd name="connsiteX2" fmla="*/ 43314 w 1059181"/>
                  <a:gd name="connsiteY2" fmla="*/ 376903 h 757352"/>
                  <a:gd name="connsiteX3" fmla="*/ 0 w 1059181"/>
                  <a:gd name="connsiteY3" fmla="*/ 117882 h 757352"/>
                  <a:gd name="connsiteX4" fmla="*/ 660660 w 1059181"/>
                  <a:gd name="connsiteY4" fmla="*/ 589 h 757352"/>
                  <a:gd name="connsiteX5" fmla="*/ 816710 w 1059181"/>
                  <a:gd name="connsiteY5" fmla="*/ 169222 h 757352"/>
                  <a:gd name="connsiteX6" fmla="*/ 1059181 w 1059181"/>
                  <a:gd name="connsiteY6" fmla="*/ 686394 h 757352"/>
                  <a:gd name="connsiteX0" fmla="*/ 763361 w 1059181"/>
                  <a:gd name="connsiteY0" fmla="*/ 757676 h 757676"/>
                  <a:gd name="connsiteX1" fmla="*/ 527743 w 1059181"/>
                  <a:gd name="connsiteY1" fmla="*/ 274998 h 757676"/>
                  <a:gd name="connsiteX2" fmla="*/ 43314 w 1059181"/>
                  <a:gd name="connsiteY2" fmla="*/ 377227 h 757676"/>
                  <a:gd name="connsiteX3" fmla="*/ 0 w 1059181"/>
                  <a:gd name="connsiteY3" fmla="*/ 118206 h 757676"/>
                  <a:gd name="connsiteX4" fmla="*/ 660660 w 1059181"/>
                  <a:gd name="connsiteY4" fmla="*/ 913 h 757676"/>
                  <a:gd name="connsiteX5" fmla="*/ 816710 w 1059181"/>
                  <a:gd name="connsiteY5" fmla="*/ 169546 h 757676"/>
                  <a:gd name="connsiteX6" fmla="*/ 1059181 w 1059181"/>
                  <a:gd name="connsiteY6" fmla="*/ 686718 h 757676"/>
                  <a:gd name="connsiteX0" fmla="*/ 763361 w 1059181"/>
                  <a:gd name="connsiteY0" fmla="*/ 757362 h 757362"/>
                  <a:gd name="connsiteX1" fmla="*/ 527743 w 1059181"/>
                  <a:gd name="connsiteY1" fmla="*/ 274684 h 757362"/>
                  <a:gd name="connsiteX2" fmla="*/ 43314 w 1059181"/>
                  <a:gd name="connsiteY2" fmla="*/ 376913 h 757362"/>
                  <a:gd name="connsiteX3" fmla="*/ 0 w 1059181"/>
                  <a:gd name="connsiteY3" fmla="*/ 117892 h 757362"/>
                  <a:gd name="connsiteX4" fmla="*/ 660660 w 1059181"/>
                  <a:gd name="connsiteY4" fmla="*/ 599 h 757362"/>
                  <a:gd name="connsiteX5" fmla="*/ 816710 w 1059181"/>
                  <a:gd name="connsiteY5" fmla="*/ 169232 h 757362"/>
                  <a:gd name="connsiteX6" fmla="*/ 1059181 w 1059181"/>
                  <a:gd name="connsiteY6" fmla="*/ 686404 h 757362"/>
                  <a:gd name="connsiteX0" fmla="*/ 763361 w 1059181"/>
                  <a:gd name="connsiteY0" fmla="*/ 757184 h 757184"/>
                  <a:gd name="connsiteX1" fmla="*/ 527743 w 1059181"/>
                  <a:gd name="connsiteY1" fmla="*/ 274506 h 757184"/>
                  <a:gd name="connsiteX2" fmla="*/ 43314 w 1059181"/>
                  <a:gd name="connsiteY2" fmla="*/ 376735 h 757184"/>
                  <a:gd name="connsiteX3" fmla="*/ 0 w 1059181"/>
                  <a:gd name="connsiteY3" fmla="*/ 117714 h 757184"/>
                  <a:gd name="connsiteX4" fmla="*/ 660660 w 1059181"/>
                  <a:gd name="connsiteY4" fmla="*/ 421 h 757184"/>
                  <a:gd name="connsiteX5" fmla="*/ 816710 w 1059181"/>
                  <a:gd name="connsiteY5" fmla="*/ 169054 h 757184"/>
                  <a:gd name="connsiteX6" fmla="*/ 1059181 w 1059181"/>
                  <a:gd name="connsiteY6" fmla="*/ 686226 h 757184"/>
                  <a:gd name="connsiteX0" fmla="*/ 763361 w 1059181"/>
                  <a:gd name="connsiteY0" fmla="*/ 751085 h 751085"/>
                  <a:gd name="connsiteX1" fmla="*/ 527743 w 1059181"/>
                  <a:gd name="connsiteY1" fmla="*/ 268407 h 751085"/>
                  <a:gd name="connsiteX2" fmla="*/ 43314 w 1059181"/>
                  <a:gd name="connsiteY2" fmla="*/ 370636 h 751085"/>
                  <a:gd name="connsiteX3" fmla="*/ 0 w 1059181"/>
                  <a:gd name="connsiteY3" fmla="*/ 111615 h 751085"/>
                  <a:gd name="connsiteX4" fmla="*/ 696488 w 1059181"/>
                  <a:gd name="connsiteY4" fmla="*/ 451 h 751085"/>
                  <a:gd name="connsiteX5" fmla="*/ 816710 w 1059181"/>
                  <a:gd name="connsiteY5" fmla="*/ 162955 h 751085"/>
                  <a:gd name="connsiteX6" fmla="*/ 1059181 w 1059181"/>
                  <a:gd name="connsiteY6" fmla="*/ 680127 h 751085"/>
                  <a:gd name="connsiteX0" fmla="*/ 763361 w 1059181"/>
                  <a:gd name="connsiteY0" fmla="*/ 753472 h 753472"/>
                  <a:gd name="connsiteX1" fmla="*/ 527743 w 1059181"/>
                  <a:gd name="connsiteY1" fmla="*/ 270794 h 753472"/>
                  <a:gd name="connsiteX2" fmla="*/ 43314 w 1059181"/>
                  <a:gd name="connsiteY2" fmla="*/ 373023 h 753472"/>
                  <a:gd name="connsiteX3" fmla="*/ 0 w 1059181"/>
                  <a:gd name="connsiteY3" fmla="*/ 114002 h 753472"/>
                  <a:gd name="connsiteX4" fmla="*/ 696488 w 1059181"/>
                  <a:gd name="connsiteY4" fmla="*/ 2838 h 753472"/>
                  <a:gd name="connsiteX5" fmla="*/ 816710 w 1059181"/>
                  <a:gd name="connsiteY5" fmla="*/ 165342 h 753472"/>
                  <a:gd name="connsiteX6" fmla="*/ 1059181 w 1059181"/>
                  <a:gd name="connsiteY6" fmla="*/ 682514 h 753472"/>
                  <a:gd name="connsiteX0" fmla="*/ 763361 w 1059181"/>
                  <a:gd name="connsiteY0" fmla="*/ 753472 h 753472"/>
                  <a:gd name="connsiteX1" fmla="*/ 547634 w 1059181"/>
                  <a:gd name="connsiteY1" fmla="*/ 291447 h 753472"/>
                  <a:gd name="connsiteX2" fmla="*/ 43314 w 1059181"/>
                  <a:gd name="connsiteY2" fmla="*/ 373023 h 753472"/>
                  <a:gd name="connsiteX3" fmla="*/ 0 w 1059181"/>
                  <a:gd name="connsiteY3" fmla="*/ 114002 h 753472"/>
                  <a:gd name="connsiteX4" fmla="*/ 696488 w 1059181"/>
                  <a:gd name="connsiteY4" fmla="*/ 2838 h 753472"/>
                  <a:gd name="connsiteX5" fmla="*/ 816710 w 1059181"/>
                  <a:gd name="connsiteY5" fmla="*/ 165342 h 753472"/>
                  <a:gd name="connsiteX6" fmla="*/ 1059181 w 1059181"/>
                  <a:gd name="connsiteY6" fmla="*/ 682514 h 753472"/>
                  <a:gd name="connsiteX0" fmla="*/ 763361 w 1059181"/>
                  <a:gd name="connsiteY0" fmla="*/ 779345 h 779345"/>
                  <a:gd name="connsiteX1" fmla="*/ 547634 w 1059181"/>
                  <a:gd name="connsiteY1" fmla="*/ 317320 h 779345"/>
                  <a:gd name="connsiteX2" fmla="*/ 43314 w 1059181"/>
                  <a:gd name="connsiteY2" fmla="*/ 398896 h 779345"/>
                  <a:gd name="connsiteX3" fmla="*/ 0 w 1059181"/>
                  <a:gd name="connsiteY3" fmla="*/ 139875 h 779345"/>
                  <a:gd name="connsiteX4" fmla="*/ 696488 w 1059181"/>
                  <a:gd name="connsiteY4" fmla="*/ 28711 h 779345"/>
                  <a:gd name="connsiteX5" fmla="*/ 1059181 w 1059181"/>
                  <a:gd name="connsiteY5" fmla="*/ 708387 h 779345"/>
                  <a:gd name="connsiteX0" fmla="*/ 763361 w 1059181"/>
                  <a:gd name="connsiteY0" fmla="*/ 753365 h 753365"/>
                  <a:gd name="connsiteX1" fmla="*/ 547634 w 1059181"/>
                  <a:gd name="connsiteY1" fmla="*/ 291340 h 753365"/>
                  <a:gd name="connsiteX2" fmla="*/ 43314 w 1059181"/>
                  <a:gd name="connsiteY2" fmla="*/ 372916 h 753365"/>
                  <a:gd name="connsiteX3" fmla="*/ 0 w 1059181"/>
                  <a:gd name="connsiteY3" fmla="*/ 113895 h 753365"/>
                  <a:gd name="connsiteX4" fmla="*/ 696488 w 1059181"/>
                  <a:gd name="connsiteY4" fmla="*/ 2731 h 753365"/>
                  <a:gd name="connsiteX5" fmla="*/ 1059181 w 1059181"/>
                  <a:gd name="connsiteY5" fmla="*/ 682407 h 753365"/>
                  <a:gd name="connsiteX0" fmla="*/ 763361 w 1059181"/>
                  <a:gd name="connsiteY0" fmla="*/ 759959 h 759959"/>
                  <a:gd name="connsiteX1" fmla="*/ 547634 w 1059181"/>
                  <a:gd name="connsiteY1" fmla="*/ 297934 h 759959"/>
                  <a:gd name="connsiteX2" fmla="*/ 43314 w 1059181"/>
                  <a:gd name="connsiteY2" fmla="*/ 379510 h 759959"/>
                  <a:gd name="connsiteX3" fmla="*/ 0 w 1059181"/>
                  <a:gd name="connsiteY3" fmla="*/ 120489 h 759959"/>
                  <a:gd name="connsiteX4" fmla="*/ 696488 w 1059181"/>
                  <a:gd name="connsiteY4" fmla="*/ 9325 h 759959"/>
                  <a:gd name="connsiteX5" fmla="*/ 1059181 w 1059181"/>
                  <a:gd name="connsiteY5" fmla="*/ 689001 h 759959"/>
                  <a:gd name="connsiteX0" fmla="*/ 763361 w 1059181"/>
                  <a:gd name="connsiteY0" fmla="*/ 710945 h 710945"/>
                  <a:gd name="connsiteX1" fmla="*/ 547634 w 1059181"/>
                  <a:gd name="connsiteY1" fmla="*/ 248920 h 710945"/>
                  <a:gd name="connsiteX2" fmla="*/ 43314 w 1059181"/>
                  <a:gd name="connsiteY2" fmla="*/ 330496 h 710945"/>
                  <a:gd name="connsiteX3" fmla="*/ 0 w 1059181"/>
                  <a:gd name="connsiteY3" fmla="*/ 71475 h 710945"/>
                  <a:gd name="connsiteX4" fmla="*/ 718544 w 1059181"/>
                  <a:gd name="connsiteY4" fmla="*/ 14571 h 710945"/>
                  <a:gd name="connsiteX5" fmla="*/ 1059181 w 1059181"/>
                  <a:gd name="connsiteY5" fmla="*/ 639987 h 710945"/>
                  <a:gd name="connsiteX0" fmla="*/ 763361 w 1059181"/>
                  <a:gd name="connsiteY0" fmla="*/ 710945 h 710945"/>
                  <a:gd name="connsiteX1" fmla="*/ 541073 w 1059181"/>
                  <a:gd name="connsiteY1" fmla="*/ 278026 h 710945"/>
                  <a:gd name="connsiteX2" fmla="*/ 43314 w 1059181"/>
                  <a:gd name="connsiteY2" fmla="*/ 330496 h 710945"/>
                  <a:gd name="connsiteX3" fmla="*/ 0 w 1059181"/>
                  <a:gd name="connsiteY3" fmla="*/ 71475 h 710945"/>
                  <a:gd name="connsiteX4" fmla="*/ 718544 w 1059181"/>
                  <a:gd name="connsiteY4" fmla="*/ 14571 h 710945"/>
                  <a:gd name="connsiteX5" fmla="*/ 1059181 w 1059181"/>
                  <a:gd name="connsiteY5" fmla="*/ 639987 h 710945"/>
                  <a:gd name="connsiteX0" fmla="*/ 763361 w 1059181"/>
                  <a:gd name="connsiteY0" fmla="*/ 705787 h 705787"/>
                  <a:gd name="connsiteX1" fmla="*/ 541073 w 1059181"/>
                  <a:gd name="connsiteY1" fmla="*/ 272868 h 705787"/>
                  <a:gd name="connsiteX2" fmla="*/ 43314 w 1059181"/>
                  <a:gd name="connsiteY2" fmla="*/ 325338 h 705787"/>
                  <a:gd name="connsiteX3" fmla="*/ 0 w 1059181"/>
                  <a:gd name="connsiteY3" fmla="*/ 66317 h 705787"/>
                  <a:gd name="connsiteX4" fmla="*/ 718544 w 1059181"/>
                  <a:gd name="connsiteY4" fmla="*/ 9413 h 705787"/>
                  <a:gd name="connsiteX5" fmla="*/ 1059181 w 1059181"/>
                  <a:gd name="connsiteY5" fmla="*/ 634829 h 705787"/>
                  <a:gd name="connsiteX0" fmla="*/ 736372 w 1059181"/>
                  <a:gd name="connsiteY0" fmla="*/ 653532 h 653532"/>
                  <a:gd name="connsiteX1" fmla="*/ 541073 w 1059181"/>
                  <a:gd name="connsiteY1" fmla="*/ 272868 h 653532"/>
                  <a:gd name="connsiteX2" fmla="*/ 43314 w 1059181"/>
                  <a:gd name="connsiteY2" fmla="*/ 325338 h 653532"/>
                  <a:gd name="connsiteX3" fmla="*/ 0 w 1059181"/>
                  <a:gd name="connsiteY3" fmla="*/ 66317 h 653532"/>
                  <a:gd name="connsiteX4" fmla="*/ 718544 w 1059181"/>
                  <a:gd name="connsiteY4" fmla="*/ 9413 h 653532"/>
                  <a:gd name="connsiteX5" fmla="*/ 1059181 w 1059181"/>
                  <a:gd name="connsiteY5" fmla="*/ 634829 h 653532"/>
                  <a:gd name="connsiteX0" fmla="*/ 736372 w 1059181"/>
                  <a:gd name="connsiteY0" fmla="*/ 653532 h 653532"/>
                  <a:gd name="connsiteX1" fmla="*/ 541073 w 1059181"/>
                  <a:gd name="connsiteY1" fmla="*/ 272868 h 653532"/>
                  <a:gd name="connsiteX2" fmla="*/ 39793 w 1059181"/>
                  <a:gd name="connsiteY2" fmla="*/ 362333 h 653532"/>
                  <a:gd name="connsiteX3" fmla="*/ 0 w 1059181"/>
                  <a:gd name="connsiteY3" fmla="*/ 66317 h 653532"/>
                  <a:gd name="connsiteX4" fmla="*/ 718544 w 1059181"/>
                  <a:gd name="connsiteY4" fmla="*/ 9413 h 653532"/>
                  <a:gd name="connsiteX5" fmla="*/ 1059181 w 1059181"/>
                  <a:gd name="connsiteY5" fmla="*/ 634829 h 653532"/>
                  <a:gd name="connsiteX0" fmla="*/ 753806 w 1076615"/>
                  <a:gd name="connsiteY0" fmla="*/ 669757 h 669757"/>
                  <a:gd name="connsiteX1" fmla="*/ 558507 w 1076615"/>
                  <a:gd name="connsiteY1" fmla="*/ 289093 h 669757"/>
                  <a:gd name="connsiteX2" fmla="*/ 57227 w 1076615"/>
                  <a:gd name="connsiteY2" fmla="*/ 378558 h 669757"/>
                  <a:gd name="connsiteX3" fmla="*/ 0 w 1076615"/>
                  <a:gd name="connsiteY3" fmla="*/ 134017 h 669757"/>
                  <a:gd name="connsiteX4" fmla="*/ 735978 w 1076615"/>
                  <a:gd name="connsiteY4" fmla="*/ 25638 h 669757"/>
                  <a:gd name="connsiteX5" fmla="*/ 1076615 w 1076615"/>
                  <a:gd name="connsiteY5" fmla="*/ 651054 h 669757"/>
                  <a:gd name="connsiteX0" fmla="*/ 753806 w 1076615"/>
                  <a:gd name="connsiteY0" fmla="*/ 670907 h 670907"/>
                  <a:gd name="connsiteX1" fmla="*/ 558507 w 1076615"/>
                  <a:gd name="connsiteY1" fmla="*/ 290243 h 670907"/>
                  <a:gd name="connsiteX2" fmla="*/ 57227 w 1076615"/>
                  <a:gd name="connsiteY2" fmla="*/ 379708 h 670907"/>
                  <a:gd name="connsiteX3" fmla="*/ 0 w 1076615"/>
                  <a:gd name="connsiteY3" fmla="*/ 135167 h 670907"/>
                  <a:gd name="connsiteX4" fmla="*/ 735978 w 1076615"/>
                  <a:gd name="connsiteY4" fmla="*/ 26788 h 670907"/>
                  <a:gd name="connsiteX5" fmla="*/ 1076615 w 1076615"/>
                  <a:gd name="connsiteY5" fmla="*/ 652204 h 670907"/>
                  <a:gd name="connsiteX0" fmla="*/ 753806 w 1076615"/>
                  <a:gd name="connsiteY0" fmla="*/ 649257 h 649257"/>
                  <a:gd name="connsiteX1" fmla="*/ 558507 w 1076615"/>
                  <a:gd name="connsiteY1" fmla="*/ 268593 h 649257"/>
                  <a:gd name="connsiteX2" fmla="*/ 57227 w 1076615"/>
                  <a:gd name="connsiteY2" fmla="*/ 358058 h 649257"/>
                  <a:gd name="connsiteX3" fmla="*/ 0 w 1076615"/>
                  <a:gd name="connsiteY3" fmla="*/ 113517 h 649257"/>
                  <a:gd name="connsiteX4" fmla="*/ 735978 w 1076615"/>
                  <a:gd name="connsiteY4" fmla="*/ 5138 h 649257"/>
                  <a:gd name="connsiteX5" fmla="*/ 1076615 w 1076615"/>
                  <a:gd name="connsiteY5" fmla="*/ 630554 h 649257"/>
                  <a:gd name="connsiteX0" fmla="*/ 741115 w 1076615"/>
                  <a:gd name="connsiteY0" fmla="*/ 653771 h 653771"/>
                  <a:gd name="connsiteX1" fmla="*/ 558507 w 1076615"/>
                  <a:gd name="connsiteY1" fmla="*/ 268593 h 653771"/>
                  <a:gd name="connsiteX2" fmla="*/ 57227 w 1076615"/>
                  <a:gd name="connsiteY2" fmla="*/ 358058 h 653771"/>
                  <a:gd name="connsiteX3" fmla="*/ 0 w 1076615"/>
                  <a:gd name="connsiteY3" fmla="*/ 113517 h 653771"/>
                  <a:gd name="connsiteX4" fmla="*/ 735978 w 1076615"/>
                  <a:gd name="connsiteY4" fmla="*/ 5138 h 653771"/>
                  <a:gd name="connsiteX5" fmla="*/ 1076615 w 1076615"/>
                  <a:gd name="connsiteY5" fmla="*/ 630554 h 653771"/>
                  <a:gd name="connsiteX0" fmla="*/ 741115 w 1076615"/>
                  <a:gd name="connsiteY0" fmla="*/ 655018 h 655018"/>
                  <a:gd name="connsiteX1" fmla="*/ 558507 w 1076615"/>
                  <a:gd name="connsiteY1" fmla="*/ 269840 h 655018"/>
                  <a:gd name="connsiteX2" fmla="*/ 57227 w 1076615"/>
                  <a:gd name="connsiteY2" fmla="*/ 359305 h 655018"/>
                  <a:gd name="connsiteX3" fmla="*/ 0 w 1076615"/>
                  <a:gd name="connsiteY3" fmla="*/ 114764 h 655018"/>
                  <a:gd name="connsiteX4" fmla="*/ 735978 w 1076615"/>
                  <a:gd name="connsiteY4" fmla="*/ 6385 h 655018"/>
                  <a:gd name="connsiteX5" fmla="*/ 1076615 w 1076615"/>
                  <a:gd name="connsiteY5" fmla="*/ 631801 h 655018"/>
                  <a:gd name="connsiteX0" fmla="*/ 734131 w 1069631"/>
                  <a:gd name="connsiteY0" fmla="*/ 670302 h 670302"/>
                  <a:gd name="connsiteX1" fmla="*/ 551523 w 1069631"/>
                  <a:gd name="connsiteY1" fmla="*/ 285124 h 670302"/>
                  <a:gd name="connsiteX2" fmla="*/ 50243 w 1069631"/>
                  <a:gd name="connsiteY2" fmla="*/ 374589 h 670302"/>
                  <a:gd name="connsiteX3" fmla="*/ 0 w 1069631"/>
                  <a:gd name="connsiteY3" fmla="*/ 159732 h 670302"/>
                  <a:gd name="connsiteX4" fmla="*/ 728994 w 1069631"/>
                  <a:gd name="connsiteY4" fmla="*/ 21669 h 670302"/>
                  <a:gd name="connsiteX5" fmla="*/ 1069631 w 1069631"/>
                  <a:gd name="connsiteY5" fmla="*/ 647085 h 670302"/>
                  <a:gd name="connsiteX0" fmla="*/ 734131 w 1069631"/>
                  <a:gd name="connsiteY0" fmla="*/ 650569 h 650569"/>
                  <a:gd name="connsiteX1" fmla="*/ 551523 w 1069631"/>
                  <a:gd name="connsiteY1" fmla="*/ 265391 h 650569"/>
                  <a:gd name="connsiteX2" fmla="*/ 50243 w 1069631"/>
                  <a:gd name="connsiteY2" fmla="*/ 354856 h 650569"/>
                  <a:gd name="connsiteX3" fmla="*/ 0 w 1069631"/>
                  <a:gd name="connsiteY3" fmla="*/ 139999 h 650569"/>
                  <a:gd name="connsiteX4" fmla="*/ 728994 w 1069631"/>
                  <a:gd name="connsiteY4" fmla="*/ 1936 h 650569"/>
                  <a:gd name="connsiteX5" fmla="*/ 1069631 w 1069631"/>
                  <a:gd name="connsiteY5" fmla="*/ 627352 h 650569"/>
                  <a:gd name="connsiteX0" fmla="*/ 734131 w 1069631"/>
                  <a:gd name="connsiteY0" fmla="*/ 654372 h 654372"/>
                  <a:gd name="connsiteX1" fmla="*/ 551523 w 1069631"/>
                  <a:gd name="connsiteY1" fmla="*/ 269194 h 654372"/>
                  <a:gd name="connsiteX2" fmla="*/ 50243 w 1069631"/>
                  <a:gd name="connsiteY2" fmla="*/ 358659 h 654372"/>
                  <a:gd name="connsiteX3" fmla="*/ 0 w 1069631"/>
                  <a:gd name="connsiteY3" fmla="*/ 143802 h 654372"/>
                  <a:gd name="connsiteX4" fmla="*/ 728994 w 1069631"/>
                  <a:gd name="connsiteY4" fmla="*/ 5739 h 654372"/>
                  <a:gd name="connsiteX5" fmla="*/ 1069631 w 1069631"/>
                  <a:gd name="connsiteY5" fmla="*/ 631155 h 654372"/>
                  <a:gd name="connsiteX0" fmla="*/ 734131 w 1069631"/>
                  <a:gd name="connsiteY0" fmla="*/ 654372 h 654372"/>
                  <a:gd name="connsiteX1" fmla="*/ 551523 w 1069631"/>
                  <a:gd name="connsiteY1" fmla="*/ 269194 h 654372"/>
                  <a:gd name="connsiteX2" fmla="*/ 64489 w 1069631"/>
                  <a:gd name="connsiteY2" fmla="*/ 378611 h 654372"/>
                  <a:gd name="connsiteX3" fmla="*/ 0 w 1069631"/>
                  <a:gd name="connsiteY3" fmla="*/ 143802 h 654372"/>
                  <a:gd name="connsiteX4" fmla="*/ 728994 w 1069631"/>
                  <a:gd name="connsiteY4" fmla="*/ 5739 h 654372"/>
                  <a:gd name="connsiteX5" fmla="*/ 1069631 w 1069631"/>
                  <a:gd name="connsiteY5" fmla="*/ 631155 h 654372"/>
                  <a:gd name="connsiteX0" fmla="*/ 734131 w 1069631"/>
                  <a:gd name="connsiteY0" fmla="*/ 652160 h 652160"/>
                  <a:gd name="connsiteX1" fmla="*/ 551523 w 1069631"/>
                  <a:gd name="connsiteY1" fmla="*/ 266982 h 652160"/>
                  <a:gd name="connsiteX2" fmla="*/ 64489 w 1069631"/>
                  <a:gd name="connsiteY2" fmla="*/ 376399 h 652160"/>
                  <a:gd name="connsiteX3" fmla="*/ 0 w 1069631"/>
                  <a:gd name="connsiteY3" fmla="*/ 141590 h 652160"/>
                  <a:gd name="connsiteX4" fmla="*/ 728994 w 1069631"/>
                  <a:gd name="connsiteY4" fmla="*/ 3527 h 652160"/>
                  <a:gd name="connsiteX5" fmla="*/ 1069631 w 1069631"/>
                  <a:gd name="connsiteY5" fmla="*/ 628943 h 652160"/>
                  <a:gd name="connsiteX0" fmla="*/ 734131 w 1069631"/>
                  <a:gd name="connsiteY0" fmla="*/ 675767 h 675767"/>
                  <a:gd name="connsiteX1" fmla="*/ 551523 w 1069631"/>
                  <a:gd name="connsiteY1" fmla="*/ 290589 h 675767"/>
                  <a:gd name="connsiteX2" fmla="*/ 64489 w 1069631"/>
                  <a:gd name="connsiteY2" fmla="*/ 400006 h 675767"/>
                  <a:gd name="connsiteX3" fmla="*/ 0 w 1069631"/>
                  <a:gd name="connsiteY3" fmla="*/ 165197 h 675767"/>
                  <a:gd name="connsiteX4" fmla="*/ 711469 w 1069631"/>
                  <a:gd name="connsiteY4" fmla="*/ 2986 h 675767"/>
                  <a:gd name="connsiteX5" fmla="*/ 1069631 w 1069631"/>
                  <a:gd name="connsiteY5" fmla="*/ 652550 h 675767"/>
                  <a:gd name="connsiteX0" fmla="*/ 734131 w 1069631"/>
                  <a:gd name="connsiteY0" fmla="*/ 675767 h 675767"/>
                  <a:gd name="connsiteX1" fmla="*/ 551523 w 1069631"/>
                  <a:gd name="connsiteY1" fmla="*/ 290589 h 675767"/>
                  <a:gd name="connsiteX2" fmla="*/ 98886 w 1069631"/>
                  <a:gd name="connsiteY2" fmla="*/ 439046 h 675767"/>
                  <a:gd name="connsiteX3" fmla="*/ 0 w 1069631"/>
                  <a:gd name="connsiteY3" fmla="*/ 165197 h 675767"/>
                  <a:gd name="connsiteX4" fmla="*/ 711469 w 1069631"/>
                  <a:gd name="connsiteY4" fmla="*/ 2986 h 675767"/>
                  <a:gd name="connsiteX5" fmla="*/ 1069631 w 1069631"/>
                  <a:gd name="connsiteY5" fmla="*/ 652550 h 675767"/>
                  <a:gd name="connsiteX0" fmla="*/ 734131 w 1069631"/>
                  <a:gd name="connsiteY0" fmla="*/ 675767 h 675767"/>
                  <a:gd name="connsiteX1" fmla="*/ 558305 w 1069631"/>
                  <a:gd name="connsiteY1" fmla="*/ 324068 h 675767"/>
                  <a:gd name="connsiteX2" fmla="*/ 98886 w 1069631"/>
                  <a:gd name="connsiteY2" fmla="*/ 439046 h 675767"/>
                  <a:gd name="connsiteX3" fmla="*/ 0 w 1069631"/>
                  <a:gd name="connsiteY3" fmla="*/ 165197 h 675767"/>
                  <a:gd name="connsiteX4" fmla="*/ 711469 w 1069631"/>
                  <a:gd name="connsiteY4" fmla="*/ 2986 h 675767"/>
                  <a:gd name="connsiteX5" fmla="*/ 1069631 w 1069631"/>
                  <a:gd name="connsiteY5" fmla="*/ 652550 h 675767"/>
                  <a:gd name="connsiteX0" fmla="*/ 734131 w 1107834"/>
                  <a:gd name="connsiteY0" fmla="*/ 693931 h 696434"/>
                  <a:gd name="connsiteX1" fmla="*/ 558305 w 1107834"/>
                  <a:gd name="connsiteY1" fmla="*/ 342232 h 696434"/>
                  <a:gd name="connsiteX2" fmla="*/ 98886 w 1107834"/>
                  <a:gd name="connsiteY2" fmla="*/ 457210 h 696434"/>
                  <a:gd name="connsiteX3" fmla="*/ 0 w 1107834"/>
                  <a:gd name="connsiteY3" fmla="*/ 183361 h 696434"/>
                  <a:gd name="connsiteX4" fmla="*/ 711469 w 1107834"/>
                  <a:gd name="connsiteY4" fmla="*/ 21150 h 696434"/>
                  <a:gd name="connsiteX5" fmla="*/ 1107834 w 1107834"/>
                  <a:gd name="connsiteY5" fmla="*/ 696435 h 696434"/>
                  <a:gd name="connsiteX0" fmla="*/ 734131 w 1107834"/>
                  <a:gd name="connsiteY0" fmla="*/ 693931 h 696435"/>
                  <a:gd name="connsiteX1" fmla="*/ 558305 w 1107834"/>
                  <a:gd name="connsiteY1" fmla="*/ 342232 h 696435"/>
                  <a:gd name="connsiteX2" fmla="*/ 98886 w 1107834"/>
                  <a:gd name="connsiteY2" fmla="*/ 457210 h 696435"/>
                  <a:gd name="connsiteX3" fmla="*/ 0 w 1107834"/>
                  <a:gd name="connsiteY3" fmla="*/ 183361 h 696435"/>
                  <a:gd name="connsiteX4" fmla="*/ 711469 w 1107834"/>
                  <a:gd name="connsiteY4" fmla="*/ 21150 h 696435"/>
                  <a:gd name="connsiteX5" fmla="*/ 1107834 w 1107834"/>
                  <a:gd name="connsiteY5" fmla="*/ 696435 h 696435"/>
                  <a:gd name="connsiteX0" fmla="*/ 734131 w 1107834"/>
                  <a:gd name="connsiteY0" fmla="*/ 677860 h 680364"/>
                  <a:gd name="connsiteX1" fmla="*/ 558305 w 1107834"/>
                  <a:gd name="connsiteY1" fmla="*/ 326161 h 680364"/>
                  <a:gd name="connsiteX2" fmla="*/ 98886 w 1107834"/>
                  <a:gd name="connsiteY2" fmla="*/ 441139 h 680364"/>
                  <a:gd name="connsiteX3" fmla="*/ 0 w 1107834"/>
                  <a:gd name="connsiteY3" fmla="*/ 167290 h 680364"/>
                  <a:gd name="connsiteX4" fmla="*/ 711469 w 1107834"/>
                  <a:gd name="connsiteY4" fmla="*/ 5079 h 680364"/>
                  <a:gd name="connsiteX5" fmla="*/ 1107834 w 1107834"/>
                  <a:gd name="connsiteY5" fmla="*/ 680364 h 680364"/>
                  <a:gd name="connsiteX0" fmla="*/ 734131 w 1107834"/>
                  <a:gd name="connsiteY0" fmla="*/ 691867 h 694371"/>
                  <a:gd name="connsiteX1" fmla="*/ 558305 w 1107834"/>
                  <a:gd name="connsiteY1" fmla="*/ 340168 h 694371"/>
                  <a:gd name="connsiteX2" fmla="*/ 98886 w 1107834"/>
                  <a:gd name="connsiteY2" fmla="*/ 455146 h 694371"/>
                  <a:gd name="connsiteX3" fmla="*/ 0 w 1107834"/>
                  <a:gd name="connsiteY3" fmla="*/ 181297 h 694371"/>
                  <a:gd name="connsiteX4" fmla="*/ 718312 w 1107834"/>
                  <a:gd name="connsiteY4" fmla="*/ 4689 h 694371"/>
                  <a:gd name="connsiteX5" fmla="*/ 1107834 w 1107834"/>
                  <a:gd name="connsiteY5" fmla="*/ 694371 h 694371"/>
                  <a:gd name="connsiteX0" fmla="*/ 734131 w 1107834"/>
                  <a:gd name="connsiteY0" fmla="*/ 692403 h 694907"/>
                  <a:gd name="connsiteX1" fmla="*/ 558305 w 1107834"/>
                  <a:gd name="connsiteY1" fmla="*/ 340704 h 694907"/>
                  <a:gd name="connsiteX2" fmla="*/ 98886 w 1107834"/>
                  <a:gd name="connsiteY2" fmla="*/ 455682 h 694907"/>
                  <a:gd name="connsiteX3" fmla="*/ 0 w 1107834"/>
                  <a:gd name="connsiteY3" fmla="*/ 181833 h 694907"/>
                  <a:gd name="connsiteX4" fmla="*/ 718312 w 1107834"/>
                  <a:gd name="connsiteY4" fmla="*/ 5225 h 694907"/>
                  <a:gd name="connsiteX5" fmla="*/ 1107834 w 1107834"/>
                  <a:gd name="connsiteY5" fmla="*/ 694907 h 694907"/>
                  <a:gd name="connsiteX0" fmla="*/ 734131 w 1107834"/>
                  <a:gd name="connsiteY0" fmla="*/ 692403 h 694907"/>
                  <a:gd name="connsiteX1" fmla="*/ 558305 w 1107834"/>
                  <a:gd name="connsiteY1" fmla="*/ 340704 h 694907"/>
                  <a:gd name="connsiteX2" fmla="*/ 80578 w 1107834"/>
                  <a:gd name="connsiteY2" fmla="*/ 457067 h 694907"/>
                  <a:gd name="connsiteX3" fmla="*/ 0 w 1107834"/>
                  <a:gd name="connsiteY3" fmla="*/ 181833 h 694907"/>
                  <a:gd name="connsiteX4" fmla="*/ 718312 w 1107834"/>
                  <a:gd name="connsiteY4" fmla="*/ 5225 h 694907"/>
                  <a:gd name="connsiteX5" fmla="*/ 1107834 w 1107834"/>
                  <a:gd name="connsiteY5" fmla="*/ 694907 h 694907"/>
                  <a:gd name="connsiteX0" fmla="*/ 740505 w 1114208"/>
                  <a:gd name="connsiteY0" fmla="*/ 692840 h 695344"/>
                  <a:gd name="connsiteX1" fmla="*/ 564679 w 1114208"/>
                  <a:gd name="connsiteY1" fmla="*/ 341141 h 695344"/>
                  <a:gd name="connsiteX2" fmla="*/ 86952 w 1114208"/>
                  <a:gd name="connsiteY2" fmla="*/ 457504 h 695344"/>
                  <a:gd name="connsiteX3" fmla="*/ 0 w 1114208"/>
                  <a:gd name="connsiteY3" fmla="*/ 169156 h 695344"/>
                  <a:gd name="connsiteX4" fmla="*/ 724686 w 1114208"/>
                  <a:gd name="connsiteY4" fmla="*/ 5662 h 695344"/>
                  <a:gd name="connsiteX5" fmla="*/ 1114208 w 1114208"/>
                  <a:gd name="connsiteY5" fmla="*/ 695344 h 695344"/>
                  <a:gd name="connsiteX0" fmla="*/ 740505 w 1114208"/>
                  <a:gd name="connsiteY0" fmla="*/ 692840 h 695344"/>
                  <a:gd name="connsiteX1" fmla="*/ 564679 w 1114208"/>
                  <a:gd name="connsiteY1" fmla="*/ 341141 h 695344"/>
                  <a:gd name="connsiteX2" fmla="*/ 95382 w 1114208"/>
                  <a:gd name="connsiteY2" fmla="*/ 471597 h 695344"/>
                  <a:gd name="connsiteX3" fmla="*/ 0 w 1114208"/>
                  <a:gd name="connsiteY3" fmla="*/ 169156 h 695344"/>
                  <a:gd name="connsiteX4" fmla="*/ 724686 w 1114208"/>
                  <a:gd name="connsiteY4" fmla="*/ 5662 h 695344"/>
                  <a:gd name="connsiteX5" fmla="*/ 1114208 w 1114208"/>
                  <a:gd name="connsiteY5" fmla="*/ 695344 h 695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14208" h="695344">
                    <a:moveTo>
                      <a:pt x="740505" y="692840"/>
                    </a:moveTo>
                    <a:lnTo>
                      <a:pt x="564679" y="341141"/>
                    </a:lnTo>
                    <a:lnTo>
                      <a:pt x="95382" y="471597"/>
                    </a:lnTo>
                    <a:cubicBezTo>
                      <a:pt x="68523" y="379852"/>
                      <a:pt x="26859" y="260901"/>
                      <a:pt x="0" y="169156"/>
                    </a:cubicBezTo>
                    <a:cubicBezTo>
                      <a:pt x="160305" y="99521"/>
                      <a:pt x="616453" y="-28409"/>
                      <a:pt x="724686" y="5662"/>
                    </a:cubicBezTo>
                    <a:cubicBezTo>
                      <a:pt x="832919" y="39733"/>
                      <a:pt x="1064000" y="548144"/>
                      <a:pt x="1114208" y="695344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38" name="楕円 337">
              <a:extLst>
                <a:ext uri="{FF2B5EF4-FFF2-40B4-BE49-F238E27FC236}">
                  <a16:creationId xmlns:a16="http://schemas.microsoft.com/office/drawing/2014/main" id="{9F645C74-43A5-4F98-AA7B-2FB38CDA5313}"/>
                </a:ext>
              </a:extLst>
            </p:cNvPr>
            <p:cNvSpPr/>
            <p:nvPr/>
          </p:nvSpPr>
          <p:spPr>
            <a:xfrm rot="18900000">
              <a:off x="7241358" y="1374745"/>
              <a:ext cx="87662" cy="62912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39" name="楕円 338">
              <a:extLst>
                <a:ext uri="{FF2B5EF4-FFF2-40B4-BE49-F238E27FC236}">
                  <a16:creationId xmlns:a16="http://schemas.microsoft.com/office/drawing/2014/main" id="{0B5BC13C-53E7-479D-A9C0-886ED4663F96}"/>
                </a:ext>
              </a:extLst>
            </p:cNvPr>
            <p:cNvSpPr/>
            <p:nvPr/>
          </p:nvSpPr>
          <p:spPr>
            <a:xfrm rot="18900000">
              <a:off x="7155633" y="1458089"/>
              <a:ext cx="87662" cy="62912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38D14E32-F4F4-4D65-A79A-F6A35BF52E5D}"/>
              </a:ext>
            </a:extLst>
          </p:cNvPr>
          <p:cNvGrpSpPr/>
          <p:nvPr/>
        </p:nvGrpSpPr>
        <p:grpSpPr>
          <a:xfrm>
            <a:off x="4017872" y="772799"/>
            <a:ext cx="1701203" cy="2763334"/>
            <a:chOff x="4017872" y="772799"/>
            <a:chExt cx="1701203" cy="2763334"/>
          </a:xfrm>
        </p:grpSpPr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A90B6433-C7C2-4C9F-BC88-BB6519CFA244}"/>
                </a:ext>
              </a:extLst>
            </p:cNvPr>
            <p:cNvSpPr/>
            <p:nvPr/>
          </p:nvSpPr>
          <p:spPr>
            <a:xfrm flipH="1">
              <a:off x="5534730" y="2358504"/>
              <a:ext cx="184345" cy="117762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0BB5E424-4E36-4499-8ABF-3666A6EECDCF}"/>
                </a:ext>
              </a:extLst>
            </p:cNvPr>
            <p:cNvGrpSpPr/>
            <p:nvPr/>
          </p:nvGrpSpPr>
          <p:grpSpPr>
            <a:xfrm>
              <a:off x="4462679" y="2014348"/>
              <a:ext cx="1127284" cy="1521785"/>
              <a:chOff x="4462679" y="2014348"/>
              <a:chExt cx="1127284" cy="1521785"/>
            </a:xfrm>
          </p:grpSpPr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75E44A3F-6952-4751-B56B-F896AA21CFC7}"/>
                  </a:ext>
                </a:extLst>
              </p:cNvPr>
              <p:cNvSpPr/>
              <p:nvPr/>
            </p:nvSpPr>
            <p:spPr>
              <a:xfrm>
                <a:off x="4776488" y="2014348"/>
                <a:ext cx="483348" cy="40024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4830D352-4937-4817-A63B-56292F89C72C}"/>
                  </a:ext>
                </a:extLst>
              </p:cNvPr>
              <p:cNvGrpSpPr/>
              <p:nvPr/>
            </p:nvGrpSpPr>
            <p:grpSpPr>
              <a:xfrm>
                <a:off x="4859369" y="2107049"/>
                <a:ext cx="311943" cy="138615"/>
                <a:chOff x="1854236" y="2107049"/>
                <a:chExt cx="286507" cy="186718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262" name="四角形: 上の 2 つの角を丸める 261">
                  <a:extLst>
                    <a:ext uri="{FF2B5EF4-FFF2-40B4-BE49-F238E27FC236}">
                      <a16:creationId xmlns:a16="http://schemas.microsoft.com/office/drawing/2014/main" id="{F27D2951-7A95-4E53-B247-B82B55EBE2F2}"/>
                    </a:ext>
                  </a:extLst>
                </p:cNvPr>
                <p:cNvSpPr/>
                <p:nvPr/>
              </p:nvSpPr>
              <p:spPr>
                <a:xfrm>
                  <a:off x="1854236" y="2107049"/>
                  <a:ext cx="141516" cy="186718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3" name="四角形: 上の 2 つの角を丸める 262">
                  <a:extLst>
                    <a:ext uri="{FF2B5EF4-FFF2-40B4-BE49-F238E27FC236}">
                      <a16:creationId xmlns:a16="http://schemas.microsoft.com/office/drawing/2014/main" id="{E30DF256-49C7-42BD-BEB7-EA7F73144BBA}"/>
                    </a:ext>
                  </a:extLst>
                </p:cNvPr>
                <p:cNvSpPr/>
                <p:nvPr/>
              </p:nvSpPr>
              <p:spPr>
                <a:xfrm>
                  <a:off x="1999227" y="2107049"/>
                  <a:ext cx="141516" cy="186718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CFA21ACB-98F8-43F0-9063-8AEEE3B9B5BC}"/>
                  </a:ext>
                </a:extLst>
              </p:cNvPr>
              <p:cNvGrpSpPr/>
              <p:nvPr/>
            </p:nvGrpSpPr>
            <p:grpSpPr>
              <a:xfrm>
                <a:off x="4833926" y="2130860"/>
                <a:ext cx="365418" cy="186718"/>
                <a:chOff x="1803357" y="2130860"/>
                <a:chExt cx="365418" cy="186718"/>
              </a:xfrm>
              <a:solidFill>
                <a:schemeClr val="accent1">
                  <a:lumMod val="75000"/>
                </a:schemeClr>
              </a:solidFill>
            </p:grpSpPr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67F96286-D827-4D52-8DAD-AA78E667BE05}"/>
                    </a:ext>
                  </a:extLst>
                </p:cNvPr>
                <p:cNvSpPr/>
                <p:nvPr/>
              </p:nvSpPr>
              <p:spPr>
                <a:xfrm>
                  <a:off x="1803357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20B82BE5-2FB8-4F5C-AFE8-D89975E83F98}"/>
                    </a:ext>
                  </a:extLst>
                </p:cNvPr>
                <p:cNvSpPr/>
                <p:nvPr/>
              </p:nvSpPr>
              <p:spPr>
                <a:xfrm flipH="1">
                  <a:off x="1985133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54" name="片側の 2 つの角を丸めた四角形 144">
                <a:extLst>
                  <a:ext uri="{FF2B5EF4-FFF2-40B4-BE49-F238E27FC236}">
                    <a16:creationId xmlns:a16="http://schemas.microsoft.com/office/drawing/2014/main" id="{8D673FD7-FB6D-4787-B031-E0E487D87F01}"/>
                  </a:ext>
                </a:extLst>
              </p:cNvPr>
              <p:cNvSpPr/>
              <p:nvPr/>
            </p:nvSpPr>
            <p:spPr>
              <a:xfrm>
                <a:off x="4462679" y="2248208"/>
                <a:ext cx="1127284" cy="1287925"/>
              </a:xfrm>
              <a:prstGeom prst="round2SameRect">
                <a:avLst>
                  <a:gd name="adj1" fmla="val 21354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5" name="楕円 254">
                <a:extLst>
                  <a:ext uri="{FF2B5EF4-FFF2-40B4-BE49-F238E27FC236}">
                    <a16:creationId xmlns:a16="http://schemas.microsoft.com/office/drawing/2014/main" id="{C3C08B96-B55E-472F-99F9-56397DE1D311}"/>
                  </a:ext>
                </a:extLst>
              </p:cNvPr>
              <p:cNvSpPr/>
              <p:nvPr/>
            </p:nvSpPr>
            <p:spPr>
              <a:xfrm>
                <a:off x="4978244" y="2432258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6" name="楕円 255">
                <a:extLst>
                  <a:ext uri="{FF2B5EF4-FFF2-40B4-BE49-F238E27FC236}">
                    <a16:creationId xmlns:a16="http://schemas.microsoft.com/office/drawing/2014/main" id="{F273AE1F-4433-4429-9E2E-27E1769FFA20}"/>
                  </a:ext>
                </a:extLst>
              </p:cNvPr>
              <p:cNvSpPr/>
              <p:nvPr/>
            </p:nvSpPr>
            <p:spPr>
              <a:xfrm>
                <a:off x="4978244" y="2667819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7" name="楕円 256">
                <a:extLst>
                  <a:ext uri="{FF2B5EF4-FFF2-40B4-BE49-F238E27FC236}">
                    <a16:creationId xmlns:a16="http://schemas.microsoft.com/office/drawing/2014/main" id="{8FF691B1-623A-4384-8562-B78F0D462124}"/>
                  </a:ext>
                </a:extLst>
              </p:cNvPr>
              <p:cNvSpPr/>
              <p:nvPr/>
            </p:nvSpPr>
            <p:spPr>
              <a:xfrm>
                <a:off x="4978244" y="2903380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8" name="楕円 257">
                <a:extLst>
                  <a:ext uri="{FF2B5EF4-FFF2-40B4-BE49-F238E27FC236}">
                    <a16:creationId xmlns:a16="http://schemas.microsoft.com/office/drawing/2014/main" id="{28D203CC-56D9-485F-9FDD-18C9F1FC3597}"/>
                  </a:ext>
                </a:extLst>
              </p:cNvPr>
              <p:cNvSpPr/>
              <p:nvPr/>
            </p:nvSpPr>
            <p:spPr>
              <a:xfrm>
                <a:off x="4978244" y="3138941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9" name="楕円 258">
                <a:extLst>
                  <a:ext uri="{FF2B5EF4-FFF2-40B4-BE49-F238E27FC236}">
                    <a16:creationId xmlns:a16="http://schemas.microsoft.com/office/drawing/2014/main" id="{3965881B-57FE-443F-B8CD-9B5B1A282EC9}"/>
                  </a:ext>
                </a:extLst>
              </p:cNvPr>
              <p:cNvSpPr/>
              <p:nvPr/>
            </p:nvSpPr>
            <p:spPr>
              <a:xfrm>
                <a:off x="4978244" y="3374503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E503548F-B8F2-465B-8175-274417A53D80}"/>
                </a:ext>
              </a:extLst>
            </p:cNvPr>
            <p:cNvGrpSpPr/>
            <p:nvPr/>
          </p:nvGrpSpPr>
          <p:grpSpPr>
            <a:xfrm>
              <a:off x="4360053" y="772799"/>
              <a:ext cx="1314000" cy="1308666"/>
              <a:chOff x="6614910" y="561975"/>
              <a:chExt cx="1314000" cy="1308666"/>
            </a:xfrm>
          </p:grpSpPr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4E0E0972-AB1E-499F-BA25-27E4B95F4C03}"/>
                  </a:ext>
                </a:extLst>
              </p:cNvPr>
              <p:cNvSpPr/>
              <p:nvPr/>
            </p:nvSpPr>
            <p:spPr>
              <a:xfrm>
                <a:off x="6614910" y="561975"/>
                <a:ext cx="1314000" cy="1300117"/>
              </a:xfrm>
              <a:custGeom>
                <a:avLst/>
                <a:gdLst>
                  <a:gd name="connsiteX0" fmla="*/ 659628 w 1314000"/>
                  <a:gd name="connsiteY0" fmla="*/ 0 h 1300117"/>
                  <a:gd name="connsiteX1" fmla="*/ 1249565 w 1314000"/>
                  <a:gd name="connsiteY1" fmla="*/ 617538 h 1300117"/>
                  <a:gd name="connsiteX2" fmla="*/ 1203205 w 1314000"/>
                  <a:gd name="connsiteY2" fmla="*/ 857912 h 1300117"/>
                  <a:gd name="connsiteX3" fmla="*/ 1195178 w 1314000"/>
                  <a:gd name="connsiteY3" fmla="*/ 873392 h 1300117"/>
                  <a:gd name="connsiteX4" fmla="*/ 1214790 w 1314000"/>
                  <a:gd name="connsiteY4" fmla="*/ 970265 h 1300117"/>
                  <a:gd name="connsiteX5" fmla="*/ 1314000 w 1314000"/>
                  <a:gd name="connsiteY5" fmla="*/ 1214286 h 1300117"/>
                  <a:gd name="connsiteX6" fmla="*/ 1115657 w 1314000"/>
                  <a:gd name="connsiteY6" fmla="*/ 1188174 h 1300117"/>
                  <a:gd name="connsiteX7" fmla="*/ 1086119 w 1314000"/>
                  <a:gd name="connsiteY7" fmla="*/ 1162486 h 1300117"/>
                  <a:gd name="connsiteX8" fmla="*/ 1086598 w 1314000"/>
                  <a:gd name="connsiteY8" fmla="*/ 1170191 h 1300117"/>
                  <a:gd name="connsiteX9" fmla="*/ 1111102 w 1314000"/>
                  <a:gd name="connsiteY9" fmla="*/ 1300117 h 1300117"/>
                  <a:gd name="connsiteX10" fmla="*/ 894359 w 1314000"/>
                  <a:gd name="connsiteY10" fmla="*/ 1184875 h 1300117"/>
                  <a:gd name="connsiteX11" fmla="*/ 893850 w 1314000"/>
                  <a:gd name="connsiteY11" fmla="*/ 1183938 h 1300117"/>
                  <a:gd name="connsiteX12" fmla="*/ 889258 w 1314000"/>
                  <a:gd name="connsiteY12" fmla="*/ 1186547 h 1300117"/>
                  <a:gd name="connsiteX13" fmla="*/ 659628 w 1314000"/>
                  <a:gd name="connsiteY13" fmla="*/ 1235076 h 1300117"/>
                  <a:gd name="connsiteX14" fmla="*/ 429998 w 1314000"/>
                  <a:gd name="connsiteY14" fmla="*/ 1186547 h 1300117"/>
                  <a:gd name="connsiteX15" fmla="*/ 421389 w 1314000"/>
                  <a:gd name="connsiteY15" fmla="*/ 1181656 h 1300117"/>
                  <a:gd name="connsiteX16" fmla="*/ 419642 w 1314000"/>
                  <a:gd name="connsiteY16" fmla="*/ 1184875 h 1300117"/>
                  <a:gd name="connsiteX17" fmla="*/ 202898 w 1314000"/>
                  <a:gd name="connsiteY17" fmla="*/ 1300117 h 1300117"/>
                  <a:gd name="connsiteX18" fmla="*/ 227402 w 1314000"/>
                  <a:gd name="connsiteY18" fmla="*/ 1170191 h 1300117"/>
                  <a:gd name="connsiteX19" fmla="*/ 227881 w 1314000"/>
                  <a:gd name="connsiteY19" fmla="*/ 1162486 h 1300117"/>
                  <a:gd name="connsiteX20" fmla="*/ 198343 w 1314000"/>
                  <a:gd name="connsiteY20" fmla="*/ 1188174 h 1300117"/>
                  <a:gd name="connsiteX21" fmla="*/ 0 w 1314000"/>
                  <a:gd name="connsiteY21" fmla="*/ 1214286 h 1300117"/>
                  <a:gd name="connsiteX22" fmla="*/ 99211 w 1314000"/>
                  <a:gd name="connsiteY22" fmla="*/ 970265 h 1300117"/>
                  <a:gd name="connsiteX23" fmla="*/ 120298 w 1314000"/>
                  <a:gd name="connsiteY23" fmla="*/ 866102 h 1300117"/>
                  <a:gd name="connsiteX24" fmla="*/ 116051 w 1314000"/>
                  <a:gd name="connsiteY24" fmla="*/ 857912 h 1300117"/>
                  <a:gd name="connsiteX25" fmla="*/ 69691 w 1314000"/>
                  <a:gd name="connsiteY25" fmla="*/ 617538 h 1300117"/>
                  <a:gd name="connsiteX26" fmla="*/ 659628 w 1314000"/>
                  <a:gd name="connsiteY26" fmla="*/ 0 h 1300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14000" h="1300117">
                    <a:moveTo>
                      <a:pt x="659628" y="0"/>
                    </a:moveTo>
                    <a:cubicBezTo>
                      <a:pt x="985441" y="0"/>
                      <a:pt x="1249565" y="276481"/>
                      <a:pt x="1249565" y="617538"/>
                    </a:cubicBezTo>
                    <a:cubicBezTo>
                      <a:pt x="1249565" y="702802"/>
                      <a:pt x="1233057" y="784031"/>
                      <a:pt x="1203205" y="857912"/>
                    </a:cubicBezTo>
                    <a:lnTo>
                      <a:pt x="1195178" y="873392"/>
                    </a:lnTo>
                    <a:lnTo>
                      <a:pt x="1214790" y="970265"/>
                    </a:lnTo>
                    <a:cubicBezTo>
                      <a:pt x="1237516" y="1055082"/>
                      <a:pt x="1270763" y="1137080"/>
                      <a:pt x="1314000" y="1214286"/>
                    </a:cubicBezTo>
                    <a:cubicBezTo>
                      <a:pt x="1244281" y="1232967"/>
                      <a:pt x="1173589" y="1221621"/>
                      <a:pt x="1115657" y="1188174"/>
                    </a:cubicBezTo>
                    <a:lnTo>
                      <a:pt x="1086119" y="1162486"/>
                    </a:lnTo>
                    <a:lnTo>
                      <a:pt x="1086598" y="1170191"/>
                    </a:lnTo>
                    <a:cubicBezTo>
                      <a:pt x="1092043" y="1213840"/>
                      <a:pt x="1100211" y="1257234"/>
                      <a:pt x="1111102" y="1300117"/>
                    </a:cubicBezTo>
                    <a:cubicBezTo>
                      <a:pt x="1020878" y="1300117"/>
                      <a:pt x="941331" y="1254404"/>
                      <a:pt x="894359" y="1184875"/>
                    </a:cubicBezTo>
                    <a:lnTo>
                      <a:pt x="893850" y="1183938"/>
                    </a:lnTo>
                    <a:lnTo>
                      <a:pt x="889258" y="1186547"/>
                    </a:lnTo>
                    <a:cubicBezTo>
                      <a:pt x="818679" y="1217796"/>
                      <a:pt x="741081" y="1235076"/>
                      <a:pt x="659628" y="1235076"/>
                    </a:cubicBezTo>
                    <a:cubicBezTo>
                      <a:pt x="578175" y="1235076"/>
                      <a:pt x="500577" y="1217796"/>
                      <a:pt x="429998" y="1186547"/>
                    </a:cubicBezTo>
                    <a:lnTo>
                      <a:pt x="421389" y="1181656"/>
                    </a:lnTo>
                    <a:lnTo>
                      <a:pt x="419642" y="1184875"/>
                    </a:lnTo>
                    <a:cubicBezTo>
                      <a:pt x="372669" y="1254404"/>
                      <a:pt x="293122" y="1300117"/>
                      <a:pt x="202898" y="1300117"/>
                    </a:cubicBezTo>
                    <a:cubicBezTo>
                      <a:pt x="213789" y="1257234"/>
                      <a:pt x="221957" y="1213840"/>
                      <a:pt x="227402" y="1170191"/>
                    </a:cubicBezTo>
                    <a:lnTo>
                      <a:pt x="227881" y="1162486"/>
                    </a:lnTo>
                    <a:lnTo>
                      <a:pt x="198343" y="1188174"/>
                    </a:lnTo>
                    <a:cubicBezTo>
                      <a:pt x="140411" y="1221621"/>
                      <a:pt x="69719" y="1232967"/>
                      <a:pt x="0" y="1214286"/>
                    </a:cubicBezTo>
                    <a:cubicBezTo>
                      <a:pt x="43237" y="1137080"/>
                      <a:pt x="76484" y="1055082"/>
                      <a:pt x="99211" y="970265"/>
                    </a:cubicBezTo>
                    <a:lnTo>
                      <a:pt x="120298" y="866102"/>
                    </a:lnTo>
                    <a:lnTo>
                      <a:pt x="116051" y="857912"/>
                    </a:lnTo>
                    <a:cubicBezTo>
                      <a:pt x="86199" y="784031"/>
                      <a:pt x="69691" y="702802"/>
                      <a:pt x="69691" y="617538"/>
                    </a:cubicBezTo>
                    <a:cubicBezTo>
                      <a:pt x="69691" y="276481"/>
                      <a:pt x="333815" y="0"/>
                      <a:pt x="65962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2CC23E3A-5305-4D18-84A0-C4559AC5EB78}"/>
                  </a:ext>
                </a:extLst>
              </p:cNvPr>
              <p:cNvGrpSpPr/>
              <p:nvPr/>
            </p:nvGrpSpPr>
            <p:grpSpPr>
              <a:xfrm>
                <a:off x="6627831" y="1168002"/>
                <a:ext cx="1277659" cy="369679"/>
                <a:chOff x="2791855" y="2459301"/>
                <a:chExt cx="1150919" cy="333008"/>
              </a:xfrm>
              <a:solidFill>
                <a:schemeClr val="accent2">
                  <a:lumMod val="20000"/>
                  <a:lumOff val="80000"/>
                </a:schemeClr>
              </a:solidFill>
            </p:grpSpPr>
            <p:grpSp>
              <p:nvGrpSpPr>
                <p:cNvPr id="244" name="グループ化 243">
                  <a:extLst>
                    <a:ext uri="{FF2B5EF4-FFF2-40B4-BE49-F238E27FC236}">
                      <a16:creationId xmlns:a16="http://schemas.microsoft.com/office/drawing/2014/main" id="{2EC95659-B7AF-4EB8-AC6B-C37B14501146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48" name="円/楕円 536">
                    <a:extLst>
                      <a:ext uri="{FF2B5EF4-FFF2-40B4-BE49-F238E27FC236}">
                        <a16:creationId xmlns:a16="http://schemas.microsoft.com/office/drawing/2014/main" id="{A70FE26C-3C99-4301-B8AE-DD9E74C8471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9" name="円/楕円 537">
                    <a:extLst>
                      <a:ext uri="{FF2B5EF4-FFF2-40B4-BE49-F238E27FC236}">
                        <a16:creationId xmlns:a16="http://schemas.microsoft.com/office/drawing/2014/main" id="{BD8DE223-EE24-4ED7-97C2-95A0EE317B3E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45" name="グループ化 244">
                  <a:extLst>
                    <a:ext uri="{FF2B5EF4-FFF2-40B4-BE49-F238E27FC236}">
                      <a16:creationId xmlns:a16="http://schemas.microsoft.com/office/drawing/2014/main" id="{27432472-42CC-48EA-A374-0C898DB9F85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46" name="円/楕円 534">
                    <a:extLst>
                      <a:ext uri="{FF2B5EF4-FFF2-40B4-BE49-F238E27FC236}">
                        <a16:creationId xmlns:a16="http://schemas.microsoft.com/office/drawing/2014/main" id="{5495BFF1-716C-4EB1-A9D9-E82B7C311F4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7" name="円/楕円 535">
                    <a:extLst>
                      <a:ext uri="{FF2B5EF4-FFF2-40B4-BE49-F238E27FC236}">
                        <a16:creationId xmlns:a16="http://schemas.microsoft.com/office/drawing/2014/main" id="{E89FAB97-258E-4518-851E-3F78AEA3236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31442627-0BEE-4A1F-9B3D-6ACC7FC7FA48}"/>
                  </a:ext>
                </a:extLst>
              </p:cNvPr>
              <p:cNvSpPr/>
              <p:nvPr/>
            </p:nvSpPr>
            <p:spPr>
              <a:xfrm>
                <a:off x="6751394" y="683417"/>
                <a:ext cx="1030530" cy="1187224"/>
              </a:xfrm>
              <a:custGeom>
                <a:avLst/>
                <a:gdLst>
                  <a:gd name="connsiteX0" fmla="*/ 515265 w 1030530"/>
                  <a:gd name="connsiteY0" fmla="*/ 0 h 1187224"/>
                  <a:gd name="connsiteX1" fmla="*/ 1030530 w 1030530"/>
                  <a:gd name="connsiteY1" fmla="*/ 574166 h 1187224"/>
                  <a:gd name="connsiteX2" fmla="*/ 803355 w 1030530"/>
                  <a:gd name="connsiteY2" fmla="*/ 1050273 h 1187224"/>
                  <a:gd name="connsiteX3" fmla="*/ 794942 w 1030530"/>
                  <a:gd name="connsiteY3" fmla="*/ 1055362 h 1187224"/>
                  <a:gd name="connsiteX4" fmla="*/ 757201 w 1030530"/>
                  <a:gd name="connsiteY4" fmla="*/ 1094453 h 1187224"/>
                  <a:gd name="connsiteX5" fmla="*/ 515265 w 1030530"/>
                  <a:gd name="connsiteY5" fmla="*/ 1187224 h 1187224"/>
                  <a:gd name="connsiteX6" fmla="*/ 273330 w 1030530"/>
                  <a:gd name="connsiteY6" fmla="*/ 1094453 h 1187224"/>
                  <a:gd name="connsiteX7" fmla="*/ 235589 w 1030530"/>
                  <a:gd name="connsiteY7" fmla="*/ 1055362 h 1187224"/>
                  <a:gd name="connsiteX8" fmla="*/ 227176 w 1030530"/>
                  <a:gd name="connsiteY8" fmla="*/ 1050273 h 1187224"/>
                  <a:gd name="connsiteX9" fmla="*/ 0 w 1030530"/>
                  <a:gd name="connsiteY9" fmla="*/ 574166 h 1187224"/>
                  <a:gd name="connsiteX10" fmla="*/ 515265 w 1030530"/>
                  <a:gd name="connsiteY10" fmla="*/ 0 h 1187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30530" h="1187224">
                    <a:moveTo>
                      <a:pt x="515265" y="0"/>
                    </a:moveTo>
                    <a:cubicBezTo>
                      <a:pt x="799838" y="0"/>
                      <a:pt x="1030530" y="257063"/>
                      <a:pt x="1030530" y="574166"/>
                    </a:cubicBezTo>
                    <a:cubicBezTo>
                      <a:pt x="1030530" y="772355"/>
                      <a:pt x="940416" y="947092"/>
                      <a:pt x="803355" y="1050273"/>
                    </a:cubicBezTo>
                    <a:lnTo>
                      <a:pt x="794942" y="1055362"/>
                    </a:lnTo>
                    <a:lnTo>
                      <a:pt x="757201" y="1094453"/>
                    </a:lnTo>
                    <a:cubicBezTo>
                      <a:pt x="688139" y="1153024"/>
                      <a:pt x="604884" y="1187224"/>
                      <a:pt x="515265" y="1187224"/>
                    </a:cubicBezTo>
                    <a:cubicBezTo>
                      <a:pt x="425647" y="1187224"/>
                      <a:pt x="342392" y="1153024"/>
                      <a:pt x="273330" y="1094453"/>
                    </a:cubicBezTo>
                    <a:lnTo>
                      <a:pt x="235589" y="1055362"/>
                    </a:lnTo>
                    <a:lnTo>
                      <a:pt x="227176" y="1050273"/>
                    </a:lnTo>
                    <a:cubicBezTo>
                      <a:pt x="90114" y="947092"/>
                      <a:pt x="0" y="772355"/>
                      <a:pt x="0" y="574166"/>
                    </a:cubicBezTo>
                    <a:cubicBezTo>
                      <a:pt x="0" y="257063"/>
                      <a:pt x="230692" y="0"/>
                      <a:pt x="515265" y="0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accent2">
                      <a:lumMod val="20000"/>
                      <a:lumOff val="80000"/>
                    </a:schemeClr>
                  </a:gs>
                  <a:gs pos="0">
                    <a:srgbClr val="FF9966"/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8" name="月 227">
                <a:extLst>
                  <a:ext uri="{FF2B5EF4-FFF2-40B4-BE49-F238E27FC236}">
                    <a16:creationId xmlns:a16="http://schemas.microsoft.com/office/drawing/2014/main" id="{3636B312-DC09-437E-A800-7DFEAEC3AA2B}"/>
                  </a:ext>
                </a:extLst>
              </p:cNvPr>
              <p:cNvSpPr/>
              <p:nvPr/>
            </p:nvSpPr>
            <p:spPr>
              <a:xfrm rot="15300000">
                <a:off x="6932211" y="857848"/>
                <a:ext cx="8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9" name="月 228">
                <a:extLst>
                  <a:ext uri="{FF2B5EF4-FFF2-40B4-BE49-F238E27FC236}">
                    <a16:creationId xmlns:a16="http://schemas.microsoft.com/office/drawing/2014/main" id="{F72900E0-685B-4122-BA0C-F70A934A7C06}"/>
                  </a:ext>
                </a:extLst>
              </p:cNvPr>
              <p:cNvSpPr/>
              <p:nvPr/>
            </p:nvSpPr>
            <p:spPr>
              <a:xfrm rot="17100000">
                <a:off x="7516186" y="857848"/>
                <a:ext cx="8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1" name="楕円 240">
                <a:extLst>
                  <a:ext uri="{FF2B5EF4-FFF2-40B4-BE49-F238E27FC236}">
                    <a16:creationId xmlns:a16="http://schemas.microsoft.com/office/drawing/2014/main" id="{01B50236-FDD6-4B0D-9A3D-3040BE9AA723}"/>
                  </a:ext>
                </a:extLst>
              </p:cNvPr>
              <p:cNvSpPr/>
              <p:nvPr/>
            </p:nvSpPr>
            <p:spPr>
              <a:xfrm>
                <a:off x="6905183" y="1203639"/>
                <a:ext cx="157418" cy="8386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1" name="円/楕円 638">
                <a:extLst>
                  <a:ext uri="{FF2B5EF4-FFF2-40B4-BE49-F238E27FC236}">
                    <a16:creationId xmlns:a16="http://schemas.microsoft.com/office/drawing/2014/main" id="{07036C29-15FA-4931-9B9C-5A21C13149AF}"/>
                  </a:ext>
                </a:extLst>
              </p:cNvPr>
              <p:cNvSpPr/>
              <p:nvPr/>
            </p:nvSpPr>
            <p:spPr>
              <a:xfrm rot="10800000">
                <a:off x="7100645" y="1635125"/>
                <a:ext cx="332030" cy="61090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32" name="グループ化 231">
                <a:extLst>
                  <a:ext uri="{FF2B5EF4-FFF2-40B4-BE49-F238E27FC236}">
                    <a16:creationId xmlns:a16="http://schemas.microsoft.com/office/drawing/2014/main" id="{04FDDA19-9D74-420B-B824-37FDE5B068DD}"/>
                  </a:ext>
                </a:extLst>
              </p:cNvPr>
              <p:cNvGrpSpPr/>
              <p:nvPr/>
            </p:nvGrpSpPr>
            <p:grpSpPr>
              <a:xfrm>
                <a:off x="7174981" y="1385983"/>
                <a:ext cx="183076" cy="162745"/>
                <a:chOff x="7075584" y="1397590"/>
                <a:chExt cx="258112" cy="203430"/>
              </a:xfrm>
            </p:grpSpPr>
            <p:sp>
              <p:nvSpPr>
                <p:cNvPr id="238" name="円/楕円 662">
                  <a:extLst>
                    <a:ext uri="{FF2B5EF4-FFF2-40B4-BE49-F238E27FC236}">
                      <a16:creationId xmlns:a16="http://schemas.microsoft.com/office/drawing/2014/main" id="{FD386348-F6B7-4C5E-B410-4F717D574DEE}"/>
                    </a:ext>
                  </a:extLst>
                </p:cNvPr>
                <p:cNvSpPr/>
                <p:nvPr/>
              </p:nvSpPr>
              <p:spPr>
                <a:xfrm>
                  <a:off x="7075584" y="1474881"/>
                  <a:ext cx="258112" cy="117734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2D4D4E8F-8F6B-4F0F-906C-5D0F86FA5628}"/>
                    </a:ext>
                  </a:extLst>
                </p:cNvPr>
                <p:cNvSpPr/>
                <p:nvPr/>
              </p:nvSpPr>
              <p:spPr>
                <a:xfrm>
                  <a:off x="7137014" y="1397590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34" name="楕円 233">
                <a:extLst>
                  <a:ext uri="{FF2B5EF4-FFF2-40B4-BE49-F238E27FC236}">
                    <a16:creationId xmlns:a16="http://schemas.microsoft.com/office/drawing/2014/main" id="{19B55564-1881-4F81-843E-43319B699AAD}"/>
                  </a:ext>
                </a:extLst>
              </p:cNvPr>
              <p:cNvSpPr/>
              <p:nvPr/>
            </p:nvSpPr>
            <p:spPr>
              <a:xfrm>
                <a:off x="7488589" y="1203639"/>
                <a:ext cx="157418" cy="8386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BEC47F2E-3BE4-4979-BDC1-106A95BBB6A4}"/>
                  </a:ext>
                </a:extLst>
              </p:cNvPr>
              <p:cNvSpPr/>
              <p:nvPr/>
            </p:nvSpPr>
            <p:spPr>
              <a:xfrm flipH="1">
                <a:off x="6899327" y="573668"/>
                <a:ext cx="730198" cy="286426"/>
              </a:xfrm>
              <a:custGeom>
                <a:avLst/>
                <a:gdLst>
                  <a:gd name="connsiteX0" fmla="*/ 401004 w 805529"/>
                  <a:gd name="connsiteY0" fmla="*/ 0 h 336740"/>
                  <a:gd name="connsiteX1" fmla="*/ 248818 w 805529"/>
                  <a:gd name="connsiteY1" fmla="*/ 67101 h 336740"/>
                  <a:gd name="connsiteX2" fmla="*/ 260778 w 805529"/>
                  <a:gd name="connsiteY2" fmla="*/ 93220 h 336740"/>
                  <a:gd name="connsiteX3" fmla="*/ 271067 w 805529"/>
                  <a:gd name="connsiteY3" fmla="*/ 99948 h 336740"/>
                  <a:gd name="connsiteX4" fmla="*/ 258012 w 805529"/>
                  <a:gd name="connsiteY4" fmla="*/ 104503 h 336740"/>
                  <a:gd name="connsiteX5" fmla="*/ 175192 w 805529"/>
                  <a:gd name="connsiteY5" fmla="*/ 146230 h 336740"/>
                  <a:gd name="connsiteX6" fmla="*/ 2746 w 805529"/>
                  <a:gd name="connsiteY6" fmla="*/ 323273 h 336740"/>
                  <a:gd name="connsiteX7" fmla="*/ 242293 w 805529"/>
                  <a:gd name="connsiteY7" fmla="*/ 262452 h 336740"/>
                  <a:gd name="connsiteX8" fmla="*/ 378128 w 805529"/>
                  <a:gd name="connsiteY8" fmla="*/ 161334 h 336740"/>
                  <a:gd name="connsiteX9" fmla="*/ 398934 w 805529"/>
                  <a:gd name="connsiteY9" fmla="*/ 134018 h 336740"/>
                  <a:gd name="connsiteX10" fmla="*/ 401004 w 805529"/>
                  <a:gd name="connsiteY10" fmla="*/ 134202 h 336740"/>
                  <a:gd name="connsiteX11" fmla="*/ 406372 w 805529"/>
                  <a:gd name="connsiteY11" fmla="*/ 133724 h 336740"/>
                  <a:gd name="connsiteX12" fmla="*/ 427402 w 805529"/>
                  <a:gd name="connsiteY12" fmla="*/ 161334 h 336740"/>
                  <a:gd name="connsiteX13" fmla="*/ 563236 w 805529"/>
                  <a:gd name="connsiteY13" fmla="*/ 262452 h 336740"/>
                  <a:gd name="connsiteX14" fmla="*/ 802783 w 805529"/>
                  <a:gd name="connsiteY14" fmla="*/ 323273 h 336740"/>
                  <a:gd name="connsiteX15" fmla="*/ 630337 w 805529"/>
                  <a:gd name="connsiteY15" fmla="*/ 146230 h 336740"/>
                  <a:gd name="connsiteX16" fmla="*/ 547518 w 805529"/>
                  <a:gd name="connsiteY16" fmla="*/ 104503 h 336740"/>
                  <a:gd name="connsiteX17" fmla="*/ 532167 w 805529"/>
                  <a:gd name="connsiteY17" fmla="*/ 99147 h 336740"/>
                  <a:gd name="connsiteX18" fmla="*/ 541231 w 805529"/>
                  <a:gd name="connsiteY18" fmla="*/ 93220 h 336740"/>
                  <a:gd name="connsiteX19" fmla="*/ 553190 w 805529"/>
                  <a:gd name="connsiteY19" fmla="*/ 67101 h 336740"/>
                  <a:gd name="connsiteX20" fmla="*/ 401004 w 805529"/>
                  <a:gd name="connsiteY20" fmla="*/ 0 h 336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05529" h="336740">
                    <a:moveTo>
                      <a:pt x="401004" y="0"/>
                    </a:moveTo>
                    <a:cubicBezTo>
                      <a:pt x="316954" y="0"/>
                      <a:pt x="248818" y="30042"/>
                      <a:pt x="248818" y="67101"/>
                    </a:cubicBezTo>
                    <a:cubicBezTo>
                      <a:pt x="248818" y="76366"/>
                      <a:pt x="253077" y="85192"/>
                      <a:pt x="260778" y="93220"/>
                    </a:cubicBezTo>
                    <a:lnTo>
                      <a:pt x="271067" y="99948"/>
                    </a:lnTo>
                    <a:lnTo>
                      <a:pt x="258012" y="104503"/>
                    </a:lnTo>
                    <a:cubicBezTo>
                      <a:pt x="231668" y="115791"/>
                      <a:pt x="203634" y="129809"/>
                      <a:pt x="175192" y="146230"/>
                    </a:cubicBezTo>
                    <a:cubicBezTo>
                      <a:pt x="61423" y="211914"/>
                      <a:pt x="-15784" y="291179"/>
                      <a:pt x="2746" y="323273"/>
                    </a:cubicBezTo>
                    <a:cubicBezTo>
                      <a:pt x="21275" y="355367"/>
                      <a:pt x="128524" y="328137"/>
                      <a:pt x="242293" y="262452"/>
                    </a:cubicBezTo>
                    <a:cubicBezTo>
                      <a:pt x="299177" y="229610"/>
                      <a:pt x="346921" y="193373"/>
                      <a:pt x="378128" y="161334"/>
                    </a:cubicBezTo>
                    <a:lnTo>
                      <a:pt x="398934" y="134018"/>
                    </a:lnTo>
                    <a:lnTo>
                      <a:pt x="401004" y="134202"/>
                    </a:lnTo>
                    <a:lnTo>
                      <a:pt x="406372" y="133724"/>
                    </a:lnTo>
                    <a:lnTo>
                      <a:pt x="427402" y="161334"/>
                    </a:lnTo>
                    <a:cubicBezTo>
                      <a:pt x="458608" y="193373"/>
                      <a:pt x="506352" y="229610"/>
                      <a:pt x="563236" y="262452"/>
                    </a:cubicBezTo>
                    <a:cubicBezTo>
                      <a:pt x="677005" y="328137"/>
                      <a:pt x="784254" y="355367"/>
                      <a:pt x="802783" y="323273"/>
                    </a:cubicBezTo>
                    <a:cubicBezTo>
                      <a:pt x="821313" y="291179"/>
                      <a:pt x="744106" y="211914"/>
                      <a:pt x="630337" y="146230"/>
                    </a:cubicBezTo>
                    <a:cubicBezTo>
                      <a:pt x="601895" y="129809"/>
                      <a:pt x="573860" y="115791"/>
                      <a:pt x="547518" y="104503"/>
                    </a:cubicBezTo>
                    <a:lnTo>
                      <a:pt x="532167" y="99147"/>
                    </a:lnTo>
                    <a:lnTo>
                      <a:pt x="541231" y="93220"/>
                    </a:lnTo>
                    <a:cubicBezTo>
                      <a:pt x="548932" y="85192"/>
                      <a:pt x="553190" y="76366"/>
                      <a:pt x="553190" y="67101"/>
                    </a:cubicBezTo>
                    <a:cubicBezTo>
                      <a:pt x="553190" y="30042"/>
                      <a:pt x="485054" y="0"/>
                      <a:pt x="40100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48" name="グループ化 347">
              <a:extLst>
                <a:ext uri="{FF2B5EF4-FFF2-40B4-BE49-F238E27FC236}">
                  <a16:creationId xmlns:a16="http://schemas.microsoft.com/office/drawing/2014/main" id="{3AB47466-83BB-493C-ACC2-3AAF537D6E07}"/>
                </a:ext>
              </a:extLst>
            </p:cNvPr>
            <p:cNvGrpSpPr/>
            <p:nvPr/>
          </p:nvGrpSpPr>
          <p:grpSpPr>
            <a:xfrm>
              <a:off x="4017872" y="937289"/>
              <a:ext cx="1317696" cy="1581981"/>
              <a:chOff x="5837338" y="970880"/>
              <a:chExt cx="1317696" cy="1581981"/>
            </a:xfrm>
          </p:grpSpPr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B40955F8-C633-4CB6-9CA9-A8D63AAB9AFC}"/>
                  </a:ext>
                </a:extLst>
              </p:cNvPr>
              <p:cNvSpPr/>
              <p:nvPr/>
            </p:nvSpPr>
            <p:spPr>
              <a:xfrm rot="15300000">
                <a:off x="6511312" y="871430"/>
                <a:ext cx="487355" cy="686256"/>
              </a:xfrm>
              <a:custGeom>
                <a:avLst/>
                <a:gdLst>
                  <a:gd name="connsiteX0" fmla="*/ 1813954 w 1814162"/>
                  <a:gd name="connsiteY0" fmla="*/ 1225966 h 2554560"/>
                  <a:gd name="connsiteX1" fmla="*/ 1733574 w 1814162"/>
                  <a:gd name="connsiteY1" fmla="*/ 1395664 h 2554560"/>
                  <a:gd name="connsiteX2" fmla="*/ 1733575 w 1814162"/>
                  <a:gd name="connsiteY2" fmla="*/ 1395662 h 2554560"/>
                  <a:gd name="connsiteX3" fmla="*/ 1453810 w 1814162"/>
                  <a:gd name="connsiteY3" fmla="*/ 1354627 h 2554560"/>
                  <a:gd name="connsiteX4" fmla="*/ 1241847 w 1814162"/>
                  <a:gd name="connsiteY4" fmla="*/ 1069794 h 2554560"/>
                  <a:gd name="connsiteX5" fmla="*/ 1241847 w 1814162"/>
                  <a:gd name="connsiteY5" fmla="*/ 1194763 h 2554560"/>
                  <a:gd name="connsiteX6" fmla="*/ 1241845 w 1814162"/>
                  <a:gd name="connsiteY6" fmla="*/ 1194763 h 2554560"/>
                  <a:gd name="connsiteX7" fmla="*/ 1241845 w 1814162"/>
                  <a:gd name="connsiteY7" fmla="*/ 2192612 h 2554560"/>
                  <a:gd name="connsiteX8" fmla="*/ 1099330 w 1814162"/>
                  <a:gd name="connsiteY8" fmla="*/ 2335127 h 2554560"/>
                  <a:gd name="connsiteX9" fmla="*/ 956815 w 1814162"/>
                  <a:gd name="connsiteY9" fmla="*/ 2192612 h 2554560"/>
                  <a:gd name="connsiteX10" fmla="*/ 956815 w 1814162"/>
                  <a:gd name="connsiteY10" fmla="*/ 1194763 h 2554560"/>
                  <a:gd name="connsiteX11" fmla="*/ 910683 w 1814162"/>
                  <a:gd name="connsiteY11" fmla="*/ 1194763 h 2554560"/>
                  <a:gd name="connsiteX12" fmla="*/ 910683 w 1814162"/>
                  <a:gd name="connsiteY12" fmla="*/ 2412045 h 2554560"/>
                  <a:gd name="connsiteX13" fmla="*/ 768168 w 1814162"/>
                  <a:gd name="connsiteY13" fmla="*/ 2554560 h 2554560"/>
                  <a:gd name="connsiteX14" fmla="*/ 625653 w 1814162"/>
                  <a:gd name="connsiteY14" fmla="*/ 2412045 h 2554560"/>
                  <a:gd name="connsiteX15" fmla="*/ 625653 w 1814162"/>
                  <a:gd name="connsiteY15" fmla="*/ 1194763 h 2554560"/>
                  <a:gd name="connsiteX16" fmla="*/ 570360 w 1814162"/>
                  <a:gd name="connsiteY16" fmla="*/ 1194763 h 2554560"/>
                  <a:gd name="connsiteX17" fmla="*/ 570360 w 1814162"/>
                  <a:gd name="connsiteY17" fmla="*/ 2192609 h 2554560"/>
                  <a:gd name="connsiteX18" fmla="*/ 427845 w 1814162"/>
                  <a:gd name="connsiteY18" fmla="*/ 2335124 h 2554560"/>
                  <a:gd name="connsiteX19" fmla="*/ 285330 w 1814162"/>
                  <a:gd name="connsiteY19" fmla="*/ 2192609 h 2554560"/>
                  <a:gd name="connsiteX20" fmla="*/ 285330 w 1814162"/>
                  <a:gd name="connsiteY20" fmla="*/ 1194763 h 2554560"/>
                  <a:gd name="connsiteX21" fmla="*/ 237226 w 1814162"/>
                  <a:gd name="connsiteY21" fmla="*/ 1194763 h 2554560"/>
                  <a:gd name="connsiteX22" fmla="*/ 237226 w 1814162"/>
                  <a:gd name="connsiteY22" fmla="*/ 1992999 h 2554560"/>
                  <a:gd name="connsiteX23" fmla="*/ 118613 w 1814162"/>
                  <a:gd name="connsiteY23" fmla="*/ 2111612 h 2554560"/>
                  <a:gd name="connsiteX24" fmla="*/ 0 w 1814162"/>
                  <a:gd name="connsiteY24" fmla="*/ 1992999 h 2554560"/>
                  <a:gd name="connsiteX25" fmla="*/ 0 w 1814162"/>
                  <a:gd name="connsiteY25" fmla="*/ 916851 h 2554560"/>
                  <a:gd name="connsiteX26" fmla="*/ 1 w 1814162"/>
                  <a:gd name="connsiteY26" fmla="*/ 916851 h 2554560"/>
                  <a:gd name="connsiteX27" fmla="*/ 1 w 1814162"/>
                  <a:gd name="connsiteY27" fmla="*/ 597382 h 2554560"/>
                  <a:gd name="connsiteX28" fmla="*/ 597383 w 1814162"/>
                  <a:gd name="connsiteY28" fmla="*/ 0 h 2554560"/>
                  <a:gd name="connsiteX29" fmla="*/ 644466 w 1814162"/>
                  <a:gd name="connsiteY29" fmla="*/ 0 h 2554560"/>
                  <a:gd name="connsiteX30" fmla="*/ 1139825 w 1814162"/>
                  <a:gd name="connsiteY30" fmla="*/ 263380 h 2554560"/>
                  <a:gd name="connsiteX31" fmla="*/ 1142194 w 1814162"/>
                  <a:gd name="connsiteY31" fmla="*/ 267745 h 2554560"/>
                  <a:gd name="connsiteX32" fmla="*/ 1142996 w 1814162"/>
                  <a:gd name="connsiteY32" fmla="*/ 267147 h 2554560"/>
                  <a:gd name="connsiteX33" fmla="*/ 1774610 w 1814162"/>
                  <a:gd name="connsiteY33" fmla="*/ 1115899 h 2554560"/>
                  <a:gd name="connsiteX34" fmla="*/ 1813954 w 1814162"/>
                  <a:gd name="connsiteY34" fmla="*/ 1225966 h 2554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814162" h="2554560">
                    <a:moveTo>
                      <a:pt x="1813954" y="1225966"/>
                    </a:moveTo>
                    <a:cubicBezTo>
                      <a:pt x="1816880" y="1290083"/>
                      <a:pt x="1788941" y="1354461"/>
                      <a:pt x="1733574" y="1395664"/>
                    </a:cubicBezTo>
                    <a:lnTo>
                      <a:pt x="1733575" y="1395662"/>
                    </a:lnTo>
                    <a:cubicBezTo>
                      <a:pt x="1644988" y="1461585"/>
                      <a:pt x="1519734" y="1443213"/>
                      <a:pt x="1453810" y="1354627"/>
                    </a:cubicBezTo>
                    <a:lnTo>
                      <a:pt x="1241847" y="1069794"/>
                    </a:lnTo>
                    <a:lnTo>
                      <a:pt x="1241847" y="1194763"/>
                    </a:lnTo>
                    <a:lnTo>
                      <a:pt x="1241845" y="1194763"/>
                    </a:lnTo>
                    <a:lnTo>
                      <a:pt x="1241845" y="2192612"/>
                    </a:lnTo>
                    <a:cubicBezTo>
                      <a:pt x="1241845" y="2271321"/>
                      <a:pt x="1178039" y="2335127"/>
                      <a:pt x="1099330" y="2335127"/>
                    </a:cubicBezTo>
                    <a:cubicBezTo>
                      <a:pt x="1020621" y="2335127"/>
                      <a:pt x="956815" y="2271321"/>
                      <a:pt x="956815" y="2192612"/>
                    </a:cubicBezTo>
                    <a:lnTo>
                      <a:pt x="956815" y="1194763"/>
                    </a:lnTo>
                    <a:lnTo>
                      <a:pt x="910683" y="1194763"/>
                    </a:lnTo>
                    <a:lnTo>
                      <a:pt x="910683" y="2412045"/>
                    </a:lnTo>
                    <a:cubicBezTo>
                      <a:pt x="910683" y="2490754"/>
                      <a:pt x="846877" y="2554560"/>
                      <a:pt x="768168" y="2554560"/>
                    </a:cubicBezTo>
                    <a:cubicBezTo>
                      <a:pt x="689459" y="2554560"/>
                      <a:pt x="625653" y="2490754"/>
                      <a:pt x="625653" y="2412045"/>
                    </a:cubicBezTo>
                    <a:lnTo>
                      <a:pt x="625653" y="1194763"/>
                    </a:lnTo>
                    <a:lnTo>
                      <a:pt x="570360" y="1194763"/>
                    </a:lnTo>
                    <a:lnTo>
                      <a:pt x="570360" y="2192609"/>
                    </a:lnTo>
                    <a:cubicBezTo>
                      <a:pt x="570360" y="2271318"/>
                      <a:pt x="506554" y="2335124"/>
                      <a:pt x="427845" y="2335124"/>
                    </a:cubicBezTo>
                    <a:cubicBezTo>
                      <a:pt x="349136" y="2335124"/>
                      <a:pt x="285330" y="2271318"/>
                      <a:pt x="285330" y="2192609"/>
                    </a:cubicBezTo>
                    <a:lnTo>
                      <a:pt x="285330" y="1194763"/>
                    </a:lnTo>
                    <a:lnTo>
                      <a:pt x="237226" y="1194763"/>
                    </a:lnTo>
                    <a:lnTo>
                      <a:pt x="237226" y="1992999"/>
                    </a:lnTo>
                    <a:cubicBezTo>
                      <a:pt x="237226" y="2058507"/>
                      <a:pt x="184121" y="2111612"/>
                      <a:pt x="118613" y="2111612"/>
                    </a:cubicBezTo>
                    <a:cubicBezTo>
                      <a:pt x="53105" y="2111612"/>
                      <a:pt x="0" y="2058507"/>
                      <a:pt x="0" y="1992999"/>
                    </a:cubicBezTo>
                    <a:lnTo>
                      <a:pt x="0" y="916851"/>
                    </a:lnTo>
                    <a:lnTo>
                      <a:pt x="1" y="916851"/>
                    </a:lnTo>
                    <a:lnTo>
                      <a:pt x="1" y="597382"/>
                    </a:lnTo>
                    <a:cubicBezTo>
                      <a:pt x="1" y="267457"/>
                      <a:pt x="267458" y="0"/>
                      <a:pt x="597383" y="0"/>
                    </a:cubicBezTo>
                    <a:lnTo>
                      <a:pt x="644466" y="0"/>
                    </a:lnTo>
                    <a:cubicBezTo>
                      <a:pt x="850669" y="0"/>
                      <a:pt x="1032471" y="104475"/>
                      <a:pt x="1139825" y="263380"/>
                    </a:cubicBezTo>
                    <a:lnTo>
                      <a:pt x="1142194" y="267745"/>
                    </a:lnTo>
                    <a:lnTo>
                      <a:pt x="1142996" y="267147"/>
                    </a:lnTo>
                    <a:lnTo>
                      <a:pt x="1774610" y="1115899"/>
                    </a:lnTo>
                    <a:cubicBezTo>
                      <a:pt x="1799331" y="1149119"/>
                      <a:pt x="1812198" y="1187495"/>
                      <a:pt x="1813954" y="1225966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729247BA-1AAE-48EF-99D5-07627A099CB3}"/>
                  </a:ext>
                </a:extLst>
              </p:cNvPr>
              <p:cNvSpPr/>
              <p:nvPr/>
            </p:nvSpPr>
            <p:spPr>
              <a:xfrm rot="15300000">
                <a:off x="6094780" y="794431"/>
                <a:ext cx="851078" cy="1269430"/>
              </a:xfrm>
              <a:custGeom>
                <a:avLst/>
                <a:gdLst>
                  <a:gd name="connsiteX0" fmla="*/ 798996 w 803698"/>
                  <a:gd name="connsiteY0" fmla="*/ 885421 h 1198760"/>
                  <a:gd name="connsiteX1" fmla="*/ 783255 w 803698"/>
                  <a:gd name="connsiteY1" fmla="*/ 904766 h 1198760"/>
                  <a:gd name="connsiteX2" fmla="*/ 783255 w 803698"/>
                  <a:gd name="connsiteY2" fmla="*/ 904766 h 1198760"/>
                  <a:gd name="connsiteX3" fmla="*/ 712283 w 803698"/>
                  <a:gd name="connsiteY3" fmla="*/ 894356 h 1198760"/>
                  <a:gd name="connsiteX4" fmla="*/ 658512 w 803698"/>
                  <a:gd name="connsiteY4" fmla="*/ 822098 h 1198760"/>
                  <a:gd name="connsiteX5" fmla="*/ 658512 w 803698"/>
                  <a:gd name="connsiteY5" fmla="*/ 853801 h 1198760"/>
                  <a:gd name="connsiteX6" fmla="*/ 658511 w 803698"/>
                  <a:gd name="connsiteY6" fmla="*/ 853801 h 1198760"/>
                  <a:gd name="connsiteX7" fmla="*/ 658511 w 803698"/>
                  <a:gd name="connsiteY7" fmla="*/ 1106939 h 1198760"/>
                  <a:gd name="connsiteX8" fmla="*/ 622357 w 803698"/>
                  <a:gd name="connsiteY8" fmla="*/ 1143093 h 1198760"/>
                  <a:gd name="connsiteX9" fmla="*/ 586204 w 803698"/>
                  <a:gd name="connsiteY9" fmla="*/ 1106939 h 1198760"/>
                  <a:gd name="connsiteX10" fmla="*/ 586204 w 803698"/>
                  <a:gd name="connsiteY10" fmla="*/ 853801 h 1198760"/>
                  <a:gd name="connsiteX11" fmla="*/ 574501 w 803698"/>
                  <a:gd name="connsiteY11" fmla="*/ 853801 h 1198760"/>
                  <a:gd name="connsiteX12" fmla="*/ 574501 w 803698"/>
                  <a:gd name="connsiteY12" fmla="*/ 1162606 h 1198760"/>
                  <a:gd name="connsiteX13" fmla="*/ 538347 w 803698"/>
                  <a:gd name="connsiteY13" fmla="*/ 1198760 h 1198760"/>
                  <a:gd name="connsiteX14" fmla="*/ 502193 w 803698"/>
                  <a:gd name="connsiteY14" fmla="*/ 1162606 h 1198760"/>
                  <a:gd name="connsiteX15" fmla="*/ 502193 w 803698"/>
                  <a:gd name="connsiteY15" fmla="*/ 853801 h 1198760"/>
                  <a:gd name="connsiteX16" fmla="*/ 488166 w 803698"/>
                  <a:gd name="connsiteY16" fmla="*/ 853801 h 1198760"/>
                  <a:gd name="connsiteX17" fmla="*/ 488166 w 803698"/>
                  <a:gd name="connsiteY17" fmla="*/ 1106939 h 1198760"/>
                  <a:gd name="connsiteX18" fmla="*/ 452012 w 803698"/>
                  <a:gd name="connsiteY18" fmla="*/ 1143093 h 1198760"/>
                  <a:gd name="connsiteX19" fmla="*/ 415859 w 803698"/>
                  <a:gd name="connsiteY19" fmla="*/ 1106939 h 1198760"/>
                  <a:gd name="connsiteX20" fmla="*/ 415859 w 803698"/>
                  <a:gd name="connsiteY20" fmla="*/ 853801 h 1198760"/>
                  <a:gd name="connsiteX21" fmla="*/ 403655 w 803698"/>
                  <a:gd name="connsiteY21" fmla="*/ 853801 h 1198760"/>
                  <a:gd name="connsiteX22" fmla="*/ 403655 w 803698"/>
                  <a:gd name="connsiteY22" fmla="*/ 1056301 h 1198760"/>
                  <a:gd name="connsiteX23" fmla="*/ 373565 w 803698"/>
                  <a:gd name="connsiteY23" fmla="*/ 1086391 h 1198760"/>
                  <a:gd name="connsiteX24" fmla="*/ 343475 w 803698"/>
                  <a:gd name="connsiteY24" fmla="*/ 1056301 h 1198760"/>
                  <a:gd name="connsiteX25" fmla="*/ 343475 w 803698"/>
                  <a:gd name="connsiteY25" fmla="*/ 783299 h 1198760"/>
                  <a:gd name="connsiteX26" fmla="*/ 343475 w 803698"/>
                  <a:gd name="connsiteY26" fmla="*/ 783299 h 1198760"/>
                  <a:gd name="connsiteX27" fmla="*/ 343475 w 803698"/>
                  <a:gd name="connsiteY27" fmla="*/ 702254 h 1198760"/>
                  <a:gd name="connsiteX28" fmla="*/ 355384 w 803698"/>
                  <a:gd name="connsiteY28" fmla="*/ 643266 h 1198760"/>
                  <a:gd name="connsiteX29" fmla="*/ 372590 w 803698"/>
                  <a:gd name="connsiteY29" fmla="*/ 617747 h 1198760"/>
                  <a:gd name="connsiteX30" fmla="*/ 0 w 803698"/>
                  <a:gd name="connsiteY30" fmla="*/ 123014 h 1198760"/>
                  <a:gd name="connsiteX31" fmla="*/ 171847 w 803698"/>
                  <a:gd name="connsiteY31" fmla="*/ 0 h 1198760"/>
                  <a:gd name="connsiteX32" fmla="*/ 551166 w 803698"/>
                  <a:gd name="connsiteY32" fmla="*/ 557968 h 1198760"/>
                  <a:gd name="connsiteX33" fmla="*/ 579202 w 803698"/>
                  <a:gd name="connsiteY33" fmla="*/ 568999 h 1198760"/>
                  <a:gd name="connsiteX34" fmla="*/ 632630 w 803698"/>
                  <a:gd name="connsiteY34" fmla="*/ 617523 h 1198760"/>
                  <a:gd name="connsiteX35" fmla="*/ 633231 w 803698"/>
                  <a:gd name="connsiteY35" fmla="*/ 618631 h 1198760"/>
                  <a:gd name="connsiteX36" fmla="*/ 633435 w 803698"/>
                  <a:gd name="connsiteY36" fmla="*/ 618479 h 1198760"/>
                  <a:gd name="connsiteX37" fmla="*/ 793665 w 803698"/>
                  <a:gd name="connsiteY37" fmla="*/ 833794 h 1198760"/>
                  <a:gd name="connsiteX38" fmla="*/ 803646 w 803698"/>
                  <a:gd name="connsiteY38" fmla="*/ 861716 h 1198760"/>
                  <a:gd name="connsiteX39" fmla="*/ 798996 w 803698"/>
                  <a:gd name="connsiteY39" fmla="*/ 885421 h 119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803698" h="1198760">
                    <a:moveTo>
                      <a:pt x="798996" y="885421"/>
                    </a:moveTo>
                    <a:cubicBezTo>
                      <a:pt x="795561" y="892844"/>
                      <a:pt x="790278" y="899540"/>
                      <a:pt x="783255" y="904766"/>
                    </a:cubicBezTo>
                    <a:lnTo>
                      <a:pt x="783255" y="904766"/>
                    </a:lnTo>
                    <a:cubicBezTo>
                      <a:pt x="760782" y="921489"/>
                      <a:pt x="729007" y="916829"/>
                      <a:pt x="712283" y="894356"/>
                    </a:cubicBezTo>
                    <a:lnTo>
                      <a:pt x="658512" y="822098"/>
                    </a:lnTo>
                    <a:lnTo>
                      <a:pt x="658512" y="853801"/>
                    </a:lnTo>
                    <a:lnTo>
                      <a:pt x="658511" y="853801"/>
                    </a:lnTo>
                    <a:lnTo>
                      <a:pt x="658511" y="1106939"/>
                    </a:lnTo>
                    <a:cubicBezTo>
                      <a:pt x="658511" y="1126907"/>
                      <a:pt x="642325" y="1143093"/>
                      <a:pt x="622357" y="1143093"/>
                    </a:cubicBezTo>
                    <a:cubicBezTo>
                      <a:pt x="602390" y="1143093"/>
                      <a:pt x="586204" y="1126907"/>
                      <a:pt x="586204" y="1106939"/>
                    </a:cubicBezTo>
                    <a:lnTo>
                      <a:pt x="586204" y="853801"/>
                    </a:lnTo>
                    <a:lnTo>
                      <a:pt x="574501" y="853801"/>
                    </a:lnTo>
                    <a:lnTo>
                      <a:pt x="574501" y="1162606"/>
                    </a:lnTo>
                    <a:cubicBezTo>
                      <a:pt x="574501" y="1182573"/>
                      <a:pt x="558314" y="1198760"/>
                      <a:pt x="538347" y="1198760"/>
                    </a:cubicBezTo>
                    <a:cubicBezTo>
                      <a:pt x="518380" y="1198760"/>
                      <a:pt x="502193" y="1182574"/>
                      <a:pt x="502193" y="1162606"/>
                    </a:cubicBezTo>
                    <a:lnTo>
                      <a:pt x="502193" y="853801"/>
                    </a:lnTo>
                    <a:lnTo>
                      <a:pt x="488166" y="853801"/>
                    </a:lnTo>
                    <a:lnTo>
                      <a:pt x="488166" y="1106939"/>
                    </a:lnTo>
                    <a:cubicBezTo>
                      <a:pt x="488166" y="1126906"/>
                      <a:pt x="471980" y="1143092"/>
                      <a:pt x="452012" y="1143093"/>
                    </a:cubicBezTo>
                    <a:cubicBezTo>
                      <a:pt x="432045" y="1143092"/>
                      <a:pt x="415859" y="1126906"/>
                      <a:pt x="415859" y="1106939"/>
                    </a:cubicBezTo>
                    <a:lnTo>
                      <a:pt x="415859" y="853801"/>
                    </a:lnTo>
                    <a:lnTo>
                      <a:pt x="403655" y="853801"/>
                    </a:lnTo>
                    <a:lnTo>
                      <a:pt x="403655" y="1056301"/>
                    </a:lnTo>
                    <a:cubicBezTo>
                      <a:pt x="403655" y="1072919"/>
                      <a:pt x="390184" y="1086391"/>
                      <a:pt x="373565" y="1086391"/>
                    </a:cubicBezTo>
                    <a:cubicBezTo>
                      <a:pt x="356947" y="1086391"/>
                      <a:pt x="343475" y="1072919"/>
                      <a:pt x="343475" y="1056301"/>
                    </a:cubicBezTo>
                    <a:lnTo>
                      <a:pt x="343475" y="783299"/>
                    </a:lnTo>
                    <a:lnTo>
                      <a:pt x="343475" y="783299"/>
                    </a:lnTo>
                    <a:lnTo>
                      <a:pt x="343475" y="702254"/>
                    </a:lnTo>
                    <a:cubicBezTo>
                      <a:pt x="343475" y="681330"/>
                      <a:pt x="347716" y="661397"/>
                      <a:pt x="355384" y="643266"/>
                    </a:cubicBezTo>
                    <a:lnTo>
                      <a:pt x="372590" y="617747"/>
                    </a:lnTo>
                    <a:lnTo>
                      <a:pt x="0" y="123014"/>
                    </a:lnTo>
                    <a:lnTo>
                      <a:pt x="171847" y="0"/>
                    </a:lnTo>
                    <a:lnTo>
                      <a:pt x="551166" y="557968"/>
                    </a:lnTo>
                    <a:lnTo>
                      <a:pt x="579202" y="568999"/>
                    </a:lnTo>
                    <a:cubicBezTo>
                      <a:pt x="600675" y="580664"/>
                      <a:pt x="619013" y="597368"/>
                      <a:pt x="632630" y="617523"/>
                    </a:cubicBezTo>
                    <a:lnTo>
                      <a:pt x="633231" y="618631"/>
                    </a:lnTo>
                    <a:lnTo>
                      <a:pt x="633435" y="618479"/>
                    </a:lnTo>
                    <a:lnTo>
                      <a:pt x="793665" y="833794"/>
                    </a:lnTo>
                    <a:cubicBezTo>
                      <a:pt x="799937" y="842222"/>
                      <a:pt x="803201" y="851957"/>
                      <a:pt x="803646" y="861716"/>
                    </a:cubicBezTo>
                    <a:cubicBezTo>
                      <a:pt x="804017" y="869849"/>
                      <a:pt x="802431" y="877998"/>
                      <a:pt x="798996" y="885421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1" name="台形 350">
                <a:extLst>
                  <a:ext uri="{FF2B5EF4-FFF2-40B4-BE49-F238E27FC236}">
                    <a16:creationId xmlns:a16="http://schemas.microsoft.com/office/drawing/2014/main" id="{D86754F5-9AD9-4B18-BBCF-D71E2488A3CA}"/>
                  </a:ext>
                </a:extLst>
              </p:cNvPr>
              <p:cNvSpPr/>
              <p:nvPr/>
            </p:nvSpPr>
            <p:spPr>
              <a:xfrm rot="2484152">
                <a:off x="6285809" y="1418128"/>
                <a:ext cx="277080" cy="94058"/>
              </a:xfrm>
              <a:prstGeom prst="trapezoid">
                <a:avLst>
                  <a:gd name="adj" fmla="val 47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D46DFE76-E036-4AA1-A946-8BBCE589C5E9}"/>
                  </a:ext>
                </a:extLst>
              </p:cNvPr>
              <p:cNvSpPr/>
              <p:nvPr/>
            </p:nvSpPr>
            <p:spPr>
              <a:xfrm rot="17725188" flipH="1">
                <a:off x="5624962" y="1600155"/>
                <a:ext cx="1165082" cy="740329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1059181"/>
                  <a:gd name="connsiteY0" fmla="*/ 826528 h 826528"/>
                  <a:gd name="connsiteX1" fmla="*/ 471695 w 1059181"/>
                  <a:gd name="connsiteY1" fmla="*/ 296500 h 826528"/>
                  <a:gd name="connsiteX2" fmla="*/ 43314 w 1059181"/>
                  <a:gd name="connsiteY2" fmla="*/ 378244 h 826528"/>
                  <a:gd name="connsiteX3" fmla="*/ 0 w 1059181"/>
                  <a:gd name="connsiteY3" fmla="*/ 119223 h 826528"/>
                  <a:gd name="connsiteX4" fmla="*/ 660660 w 1059181"/>
                  <a:gd name="connsiteY4" fmla="*/ 1930 h 826528"/>
                  <a:gd name="connsiteX5" fmla="*/ 778556 w 1059181"/>
                  <a:gd name="connsiteY5" fmla="*/ 102155 h 826528"/>
                  <a:gd name="connsiteX6" fmla="*/ 1059181 w 1059181"/>
                  <a:gd name="connsiteY6" fmla="*/ 687735 h 826528"/>
                  <a:gd name="connsiteX0" fmla="*/ 443772 w 1059181"/>
                  <a:gd name="connsiteY0" fmla="*/ 826528 h 826528"/>
                  <a:gd name="connsiteX1" fmla="*/ 471695 w 1059181"/>
                  <a:gd name="connsiteY1" fmla="*/ 296500 h 826528"/>
                  <a:gd name="connsiteX2" fmla="*/ 43314 w 1059181"/>
                  <a:gd name="connsiteY2" fmla="*/ 378244 h 826528"/>
                  <a:gd name="connsiteX3" fmla="*/ 0 w 1059181"/>
                  <a:gd name="connsiteY3" fmla="*/ 119223 h 826528"/>
                  <a:gd name="connsiteX4" fmla="*/ 660660 w 1059181"/>
                  <a:gd name="connsiteY4" fmla="*/ 1930 h 826528"/>
                  <a:gd name="connsiteX5" fmla="*/ 778556 w 1059181"/>
                  <a:gd name="connsiteY5" fmla="*/ 102155 h 826528"/>
                  <a:gd name="connsiteX6" fmla="*/ 1059181 w 1059181"/>
                  <a:gd name="connsiteY6" fmla="*/ 687735 h 826528"/>
                  <a:gd name="connsiteX0" fmla="*/ 739620 w 1059181"/>
                  <a:gd name="connsiteY0" fmla="*/ 756848 h 756848"/>
                  <a:gd name="connsiteX1" fmla="*/ 471695 w 1059181"/>
                  <a:gd name="connsiteY1" fmla="*/ 296500 h 756848"/>
                  <a:gd name="connsiteX2" fmla="*/ 43314 w 1059181"/>
                  <a:gd name="connsiteY2" fmla="*/ 378244 h 756848"/>
                  <a:gd name="connsiteX3" fmla="*/ 0 w 1059181"/>
                  <a:gd name="connsiteY3" fmla="*/ 119223 h 756848"/>
                  <a:gd name="connsiteX4" fmla="*/ 660660 w 1059181"/>
                  <a:gd name="connsiteY4" fmla="*/ 1930 h 756848"/>
                  <a:gd name="connsiteX5" fmla="*/ 778556 w 1059181"/>
                  <a:gd name="connsiteY5" fmla="*/ 102155 h 756848"/>
                  <a:gd name="connsiteX6" fmla="*/ 1059181 w 1059181"/>
                  <a:gd name="connsiteY6" fmla="*/ 687735 h 756848"/>
                  <a:gd name="connsiteX0" fmla="*/ 739620 w 1059181"/>
                  <a:gd name="connsiteY0" fmla="*/ 756848 h 756848"/>
                  <a:gd name="connsiteX1" fmla="*/ 534624 w 1059181"/>
                  <a:gd name="connsiteY1" fmla="*/ 304256 h 756848"/>
                  <a:gd name="connsiteX2" fmla="*/ 43314 w 1059181"/>
                  <a:gd name="connsiteY2" fmla="*/ 378244 h 756848"/>
                  <a:gd name="connsiteX3" fmla="*/ 0 w 1059181"/>
                  <a:gd name="connsiteY3" fmla="*/ 119223 h 756848"/>
                  <a:gd name="connsiteX4" fmla="*/ 660660 w 1059181"/>
                  <a:gd name="connsiteY4" fmla="*/ 1930 h 756848"/>
                  <a:gd name="connsiteX5" fmla="*/ 778556 w 1059181"/>
                  <a:gd name="connsiteY5" fmla="*/ 102155 h 756848"/>
                  <a:gd name="connsiteX6" fmla="*/ 1059181 w 1059181"/>
                  <a:gd name="connsiteY6" fmla="*/ 687735 h 756848"/>
                  <a:gd name="connsiteX0" fmla="*/ 763361 w 1059181"/>
                  <a:gd name="connsiteY0" fmla="*/ 758693 h 758693"/>
                  <a:gd name="connsiteX1" fmla="*/ 534624 w 1059181"/>
                  <a:gd name="connsiteY1" fmla="*/ 304256 h 758693"/>
                  <a:gd name="connsiteX2" fmla="*/ 43314 w 1059181"/>
                  <a:gd name="connsiteY2" fmla="*/ 378244 h 758693"/>
                  <a:gd name="connsiteX3" fmla="*/ 0 w 1059181"/>
                  <a:gd name="connsiteY3" fmla="*/ 119223 h 758693"/>
                  <a:gd name="connsiteX4" fmla="*/ 660660 w 1059181"/>
                  <a:gd name="connsiteY4" fmla="*/ 1930 h 758693"/>
                  <a:gd name="connsiteX5" fmla="*/ 778556 w 1059181"/>
                  <a:gd name="connsiteY5" fmla="*/ 102155 h 758693"/>
                  <a:gd name="connsiteX6" fmla="*/ 1059181 w 1059181"/>
                  <a:gd name="connsiteY6" fmla="*/ 687735 h 758693"/>
                  <a:gd name="connsiteX0" fmla="*/ 763361 w 1059181"/>
                  <a:gd name="connsiteY0" fmla="*/ 758693 h 758693"/>
                  <a:gd name="connsiteX1" fmla="*/ 527743 w 1059181"/>
                  <a:gd name="connsiteY1" fmla="*/ 276015 h 758693"/>
                  <a:gd name="connsiteX2" fmla="*/ 43314 w 1059181"/>
                  <a:gd name="connsiteY2" fmla="*/ 378244 h 758693"/>
                  <a:gd name="connsiteX3" fmla="*/ 0 w 1059181"/>
                  <a:gd name="connsiteY3" fmla="*/ 119223 h 758693"/>
                  <a:gd name="connsiteX4" fmla="*/ 660660 w 1059181"/>
                  <a:gd name="connsiteY4" fmla="*/ 1930 h 758693"/>
                  <a:gd name="connsiteX5" fmla="*/ 778556 w 1059181"/>
                  <a:gd name="connsiteY5" fmla="*/ 102155 h 758693"/>
                  <a:gd name="connsiteX6" fmla="*/ 1059181 w 1059181"/>
                  <a:gd name="connsiteY6" fmla="*/ 687735 h 758693"/>
                  <a:gd name="connsiteX0" fmla="*/ 763361 w 1059181"/>
                  <a:gd name="connsiteY0" fmla="*/ 756766 h 756766"/>
                  <a:gd name="connsiteX1" fmla="*/ 527743 w 1059181"/>
                  <a:gd name="connsiteY1" fmla="*/ 274088 h 756766"/>
                  <a:gd name="connsiteX2" fmla="*/ 43314 w 1059181"/>
                  <a:gd name="connsiteY2" fmla="*/ 376317 h 756766"/>
                  <a:gd name="connsiteX3" fmla="*/ 0 w 1059181"/>
                  <a:gd name="connsiteY3" fmla="*/ 117296 h 756766"/>
                  <a:gd name="connsiteX4" fmla="*/ 660660 w 1059181"/>
                  <a:gd name="connsiteY4" fmla="*/ 3 h 756766"/>
                  <a:gd name="connsiteX5" fmla="*/ 794653 w 1059181"/>
                  <a:gd name="connsiteY5" fmla="*/ 114376 h 756766"/>
                  <a:gd name="connsiteX6" fmla="*/ 1059181 w 1059181"/>
                  <a:gd name="connsiteY6" fmla="*/ 685808 h 756766"/>
                  <a:gd name="connsiteX0" fmla="*/ 763361 w 1059181"/>
                  <a:gd name="connsiteY0" fmla="*/ 756766 h 756766"/>
                  <a:gd name="connsiteX1" fmla="*/ 527743 w 1059181"/>
                  <a:gd name="connsiteY1" fmla="*/ 274088 h 756766"/>
                  <a:gd name="connsiteX2" fmla="*/ 43314 w 1059181"/>
                  <a:gd name="connsiteY2" fmla="*/ 376317 h 756766"/>
                  <a:gd name="connsiteX3" fmla="*/ 0 w 1059181"/>
                  <a:gd name="connsiteY3" fmla="*/ 117296 h 756766"/>
                  <a:gd name="connsiteX4" fmla="*/ 660660 w 1059181"/>
                  <a:gd name="connsiteY4" fmla="*/ 3 h 756766"/>
                  <a:gd name="connsiteX5" fmla="*/ 794653 w 1059181"/>
                  <a:gd name="connsiteY5" fmla="*/ 114376 h 756766"/>
                  <a:gd name="connsiteX6" fmla="*/ 1059181 w 1059181"/>
                  <a:gd name="connsiteY6" fmla="*/ 685808 h 756766"/>
                  <a:gd name="connsiteX0" fmla="*/ 763361 w 1059181"/>
                  <a:gd name="connsiteY0" fmla="*/ 757128 h 757128"/>
                  <a:gd name="connsiteX1" fmla="*/ 527743 w 1059181"/>
                  <a:gd name="connsiteY1" fmla="*/ 274450 h 757128"/>
                  <a:gd name="connsiteX2" fmla="*/ 43314 w 1059181"/>
                  <a:gd name="connsiteY2" fmla="*/ 376679 h 757128"/>
                  <a:gd name="connsiteX3" fmla="*/ 0 w 1059181"/>
                  <a:gd name="connsiteY3" fmla="*/ 117658 h 757128"/>
                  <a:gd name="connsiteX4" fmla="*/ 660660 w 1059181"/>
                  <a:gd name="connsiteY4" fmla="*/ 365 h 757128"/>
                  <a:gd name="connsiteX5" fmla="*/ 814271 w 1059181"/>
                  <a:gd name="connsiteY5" fmla="*/ 157344 h 757128"/>
                  <a:gd name="connsiteX6" fmla="*/ 1059181 w 1059181"/>
                  <a:gd name="connsiteY6" fmla="*/ 686170 h 757128"/>
                  <a:gd name="connsiteX0" fmla="*/ 763361 w 1059181"/>
                  <a:gd name="connsiteY0" fmla="*/ 757128 h 757128"/>
                  <a:gd name="connsiteX1" fmla="*/ 527743 w 1059181"/>
                  <a:gd name="connsiteY1" fmla="*/ 274450 h 757128"/>
                  <a:gd name="connsiteX2" fmla="*/ 43314 w 1059181"/>
                  <a:gd name="connsiteY2" fmla="*/ 376679 h 757128"/>
                  <a:gd name="connsiteX3" fmla="*/ 0 w 1059181"/>
                  <a:gd name="connsiteY3" fmla="*/ 117658 h 757128"/>
                  <a:gd name="connsiteX4" fmla="*/ 660660 w 1059181"/>
                  <a:gd name="connsiteY4" fmla="*/ 365 h 757128"/>
                  <a:gd name="connsiteX5" fmla="*/ 814271 w 1059181"/>
                  <a:gd name="connsiteY5" fmla="*/ 157344 h 757128"/>
                  <a:gd name="connsiteX6" fmla="*/ 1059181 w 1059181"/>
                  <a:gd name="connsiteY6" fmla="*/ 686170 h 757128"/>
                  <a:gd name="connsiteX0" fmla="*/ 763361 w 1059181"/>
                  <a:gd name="connsiteY0" fmla="*/ 758766 h 758766"/>
                  <a:gd name="connsiteX1" fmla="*/ 527743 w 1059181"/>
                  <a:gd name="connsiteY1" fmla="*/ 276088 h 758766"/>
                  <a:gd name="connsiteX2" fmla="*/ 43314 w 1059181"/>
                  <a:gd name="connsiteY2" fmla="*/ 378317 h 758766"/>
                  <a:gd name="connsiteX3" fmla="*/ 0 w 1059181"/>
                  <a:gd name="connsiteY3" fmla="*/ 119296 h 758766"/>
                  <a:gd name="connsiteX4" fmla="*/ 660660 w 1059181"/>
                  <a:gd name="connsiteY4" fmla="*/ 2003 h 758766"/>
                  <a:gd name="connsiteX5" fmla="*/ 814271 w 1059181"/>
                  <a:gd name="connsiteY5" fmla="*/ 158982 h 758766"/>
                  <a:gd name="connsiteX6" fmla="*/ 1059181 w 1059181"/>
                  <a:gd name="connsiteY6" fmla="*/ 687808 h 758766"/>
                  <a:gd name="connsiteX0" fmla="*/ 763361 w 1059181"/>
                  <a:gd name="connsiteY0" fmla="*/ 756981 h 756981"/>
                  <a:gd name="connsiteX1" fmla="*/ 527743 w 1059181"/>
                  <a:gd name="connsiteY1" fmla="*/ 274303 h 756981"/>
                  <a:gd name="connsiteX2" fmla="*/ 43314 w 1059181"/>
                  <a:gd name="connsiteY2" fmla="*/ 376532 h 756981"/>
                  <a:gd name="connsiteX3" fmla="*/ 0 w 1059181"/>
                  <a:gd name="connsiteY3" fmla="*/ 117511 h 756981"/>
                  <a:gd name="connsiteX4" fmla="*/ 660660 w 1059181"/>
                  <a:gd name="connsiteY4" fmla="*/ 218 h 756981"/>
                  <a:gd name="connsiteX5" fmla="*/ 814271 w 1059181"/>
                  <a:gd name="connsiteY5" fmla="*/ 157197 h 756981"/>
                  <a:gd name="connsiteX6" fmla="*/ 1059181 w 1059181"/>
                  <a:gd name="connsiteY6" fmla="*/ 686023 h 756981"/>
                  <a:gd name="connsiteX0" fmla="*/ 763361 w 1059181"/>
                  <a:gd name="connsiteY0" fmla="*/ 756864 h 756864"/>
                  <a:gd name="connsiteX1" fmla="*/ 527743 w 1059181"/>
                  <a:gd name="connsiteY1" fmla="*/ 274186 h 756864"/>
                  <a:gd name="connsiteX2" fmla="*/ 43314 w 1059181"/>
                  <a:gd name="connsiteY2" fmla="*/ 376415 h 756864"/>
                  <a:gd name="connsiteX3" fmla="*/ 0 w 1059181"/>
                  <a:gd name="connsiteY3" fmla="*/ 117394 h 756864"/>
                  <a:gd name="connsiteX4" fmla="*/ 660660 w 1059181"/>
                  <a:gd name="connsiteY4" fmla="*/ 101 h 756864"/>
                  <a:gd name="connsiteX5" fmla="*/ 802890 w 1059181"/>
                  <a:gd name="connsiteY5" fmla="*/ 137565 h 756864"/>
                  <a:gd name="connsiteX6" fmla="*/ 1059181 w 1059181"/>
                  <a:gd name="connsiteY6" fmla="*/ 685906 h 756864"/>
                  <a:gd name="connsiteX0" fmla="*/ 763361 w 1059181"/>
                  <a:gd name="connsiteY0" fmla="*/ 756864 h 756864"/>
                  <a:gd name="connsiteX1" fmla="*/ 527743 w 1059181"/>
                  <a:gd name="connsiteY1" fmla="*/ 274186 h 756864"/>
                  <a:gd name="connsiteX2" fmla="*/ 43314 w 1059181"/>
                  <a:gd name="connsiteY2" fmla="*/ 376415 h 756864"/>
                  <a:gd name="connsiteX3" fmla="*/ 0 w 1059181"/>
                  <a:gd name="connsiteY3" fmla="*/ 117394 h 756864"/>
                  <a:gd name="connsiteX4" fmla="*/ 660660 w 1059181"/>
                  <a:gd name="connsiteY4" fmla="*/ 101 h 756864"/>
                  <a:gd name="connsiteX5" fmla="*/ 802890 w 1059181"/>
                  <a:gd name="connsiteY5" fmla="*/ 137565 h 756864"/>
                  <a:gd name="connsiteX6" fmla="*/ 1059181 w 1059181"/>
                  <a:gd name="connsiteY6" fmla="*/ 685906 h 756864"/>
                  <a:gd name="connsiteX0" fmla="*/ 763361 w 1059181"/>
                  <a:gd name="connsiteY0" fmla="*/ 757352 h 757352"/>
                  <a:gd name="connsiteX1" fmla="*/ 527743 w 1059181"/>
                  <a:gd name="connsiteY1" fmla="*/ 274674 h 757352"/>
                  <a:gd name="connsiteX2" fmla="*/ 43314 w 1059181"/>
                  <a:gd name="connsiteY2" fmla="*/ 376903 h 757352"/>
                  <a:gd name="connsiteX3" fmla="*/ 0 w 1059181"/>
                  <a:gd name="connsiteY3" fmla="*/ 117882 h 757352"/>
                  <a:gd name="connsiteX4" fmla="*/ 660660 w 1059181"/>
                  <a:gd name="connsiteY4" fmla="*/ 589 h 757352"/>
                  <a:gd name="connsiteX5" fmla="*/ 816710 w 1059181"/>
                  <a:gd name="connsiteY5" fmla="*/ 169222 h 757352"/>
                  <a:gd name="connsiteX6" fmla="*/ 1059181 w 1059181"/>
                  <a:gd name="connsiteY6" fmla="*/ 686394 h 757352"/>
                  <a:gd name="connsiteX0" fmla="*/ 763361 w 1059181"/>
                  <a:gd name="connsiteY0" fmla="*/ 757352 h 757352"/>
                  <a:gd name="connsiteX1" fmla="*/ 527743 w 1059181"/>
                  <a:gd name="connsiteY1" fmla="*/ 274674 h 757352"/>
                  <a:gd name="connsiteX2" fmla="*/ 43314 w 1059181"/>
                  <a:gd name="connsiteY2" fmla="*/ 376903 h 757352"/>
                  <a:gd name="connsiteX3" fmla="*/ 0 w 1059181"/>
                  <a:gd name="connsiteY3" fmla="*/ 117882 h 757352"/>
                  <a:gd name="connsiteX4" fmla="*/ 660660 w 1059181"/>
                  <a:gd name="connsiteY4" fmla="*/ 589 h 757352"/>
                  <a:gd name="connsiteX5" fmla="*/ 816710 w 1059181"/>
                  <a:gd name="connsiteY5" fmla="*/ 169222 h 757352"/>
                  <a:gd name="connsiteX6" fmla="*/ 1059181 w 1059181"/>
                  <a:gd name="connsiteY6" fmla="*/ 686394 h 757352"/>
                  <a:gd name="connsiteX0" fmla="*/ 763361 w 1059181"/>
                  <a:gd name="connsiteY0" fmla="*/ 757676 h 757676"/>
                  <a:gd name="connsiteX1" fmla="*/ 527743 w 1059181"/>
                  <a:gd name="connsiteY1" fmla="*/ 274998 h 757676"/>
                  <a:gd name="connsiteX2" fmla="*/ 43314 w 1059181"/>
                  <a:gd name="connsiteY2" fmla="*/ 377227 h 757676"/>
                  <a:gd name="connsiteX3" fmla="*/ 0 w 1059181"/>
                  <a:gd name="connsiteY3" fmla="*/ 118206 h 757676"/>
                  <a:gd name="connsiteX4" fmla="*/ 660660 w 1059181"/>
                  <a:gd name="connsiteY4" fmla="*/ 913 h 757676"/>
                  <a:gd name="connsiteX5" fmla="*/ 816710 w 1059181"/>
                  <a:gd name="connsiteY5" fmla="*/ 169546 h 757676"/>
                  <a:gd name="connsiteX6" fmla="*/ 1059181 w 1059181"/>
                  <a:gd name="connsiteY6" fmla="*/ 686718 h 757676"/>
                  <a:gd name="connsiteX0" fmla="*/ 763361 w 1059181"/>
                  <a:gd name="connsiteY0" fmla="*/ 757362 h 757362"/>
                  <a:gd name="connsiteX1" fmla="*/ 527743 w 1059181"/>
                  <a:gd name="connsiteY1" fmla="*/ 274684 h 757362"/>
                  <a:gd name="connsiteX2" fmla="*/ 43314 w 1059181"/>
                  <a:gd name="connsiteY2" fmla="*/ 376913 h 757362"/>
                  <a:gd name="connsiteX3" fmla="*/ 0 w 1059181"/>
                  <a:gd name="connsiteY3" fmla="*/ 117892 h 757362"/>
                  <a:gd name="connsiteX4" fmla="*/ 660660 w 1059181"/>
                  <a:gd name="connsiteY4" fmla="*/ 599 h 757362"/>
                  <a:gd name="connsiteX5" fmla="*/ 816710 w 1059181"/>
                  <a:gd name="connsiteY5" fmla="*/ 169232 h 757362"/>
                  <a:gd name="connsiteX6" fmla="*/ 1059181 w 1059181"/>
                  <a:gd name="connsiteY6" fmla="*/ 686404 h 757362"/>
                  <a:gd name="connsiteX0" fmla="*/ 763361 w 1059181"/>
                  <a:gd name="connsiteY0" fmla="*/ 757184 h 757184"/>
                  <a:gd name="connsiteX1" fmla="*/ 527743 w 1059181"/>
                  <a:gd name="connsiteY1" fmla="*/ 274506 h 757184"/>
                  <a:gd name="connsiteX2" fmla="*/ 43314 w 1059181"/>
                  <a:gd name="connsiteY2" fmla="*/ 376735 h 757184"/>
                  <a:gd name="connsiteX3" fmla="*/ 0 w 1059181"/>
                  <a:gd name="connsiteY3" fmla="*/ 117714 h 757184"/>
                  <a:gd name="connsiteX4" fmla="*/ 660660 w 1059181"/>
                  <a:gd name="connsiteY4" fmla="*/ 421 h 757184"/>
                  <a:gd name="connsiteX5" fmla="*/ 816710 w 1059181"/>
                  <a:gd name="connsiteY5" fmla="*/ 169054 h 757184"/>
                  <a:gd name="connsiteX6" fmla="*/ 1059181 w 1059181"/>
                  <a:gd name="connsiteY6" fmla="*/ 686226 h 757184"/>
                  <a:gd name="connsiteX0" fmla="*/ 763361 w 1059181"/>
                  <a:gd name="connsiteY0" fmla="*/ 751085 h 751085"/>
                  <a:gd name="connsiteX1" fmla="*/ 527743 w 1059181"/>
                  <a:gd name="connsiteY1" fmla="*/ 268407 h 751085"/>
                  <a:gd name="connsiteX2" fmla="*/ 43314 w 1059181"/>
                  <a:gd name="connsiteY2" fmla="*/ 370636 h 751085"/>
                  <a:gd name="connsiteX3" fmla="*/ 0 w 1059181"/>
                  <a:gd name="connsiteY3" fmla="*/ 111615 h 751085"/>
                  <a:gd name="connsiteX4" fmla="*/ 696488 w 1059181"/>
                  <a:gd name="connsiteY4" fmla="*/ 451 h 751085"/>
                  <a:gd name="connsiteX5" fmla="*/ 816710 w 1059181"/>
                  <a:gd name="connsiteY5" fmla="*/ 162955 h 751085"/>
                  <a:gd name="connsiteX6" fmla="*/ 1059181 w 1059181"/>
                  <a:gd name="connsiteY6" fmla="*/ 680127 h 751085"/>
                  <a:gd name="connsiteX0" fmla="*/ 763361 w 1059181"/>
                  <a:gd name="connsiteY0" fmla="*/ 753472 h 753472"/>
                  <a:gd name="connsiteX1" fmla="*/ 527743 w 1059181"/>
                  <a:gd name="connsiteY1" fmla="*/ 270794 h 753472"/>
                  <a:gd name="connsiteX2" fmla="*/ 43314 w 1059181"/>
                  <a:gd name="connsiteY2" fmla="*/ 373023 h 753472"/>
                  <a:gd name="connsiteX3" fmla="*/ 0 w 1059181"/>
                  <a:gd name="connsiteY3" fmla="*/ 114002 h 753472"/>
                  <a:gd name="connsiteX4" fmla="*/ 696488 w 1059181"/>
                  <a:gd name="connsiteY4" fmla="*/ 2838 h 753472"/>
                  <a:gd name="connsiteX5" fmla="*/ 816710 w 1059181"/>
                  <a:gd name="connsiteY5" fmla="*/ 165342 h 753472"/>
                  <a:gd name="connsiteX6" fmla="*/ 1059181 w 1059181"/>
                  <a:gd name="connsiteY6" fmla="*/ 682514 h 753472"/>
                  <a:gd name="connsiteX0" fmla="*/ 763361 w 1059181"/>
                  <a:gd name="connsiteY0" fmla="*/ 753472 h 753472"/>
                  <a:gd name="connsiteX1" fmla="*/ 547634 w 1059181"/>
                  <a:gd name="connsiteY1" fmla="*/ 291447 h 753472"/>
                  <a:gd name="connsiteX2" fmla="*/ 43314 w 1059181"/>
                  <a:gd name="connsiteY2" fmla="*/ 373023 h 753472"/>
                  <a:gd name="connsiteX3" fmla="*/ 0 w 1059181"/>
                  <a:gd name="connsiteY3" fmla="*/ 114002 h 753472"/>
                  <a:gd name="connsiteX4" fmla="*/ 696488 w 1059181"/>
                  <a:gd name="connsiteY4" fmla="*/ 2838 h 753472"/>
                  <a:gd name="connsiteX5" fmla="*/ 816710 w 1059181"/>
                  <a:gd name="connsiteY5" fmla="*/ 165342 h 753472"/>
                  <a:gd name="connsiteX6" fmla="*/ 1059181 w 1059181"/>
                  <a:gd name="connsiteY6" fmla="*/ 682514 h 753472"/>
                  <a:gd name="connsiteX0" fmla="*/ 763361 w 1059181"/>
                  <a:gd name="connsiteY0" fmla="*/ 779345 h 779345"/>
                  <a:gd name="connsiteX1" fmla="*/ 547634 w 1059181"/>
                  <a:gd name="connsiteY1" fmla="*/ 317320 h 779345"/>
                  <a:gd name="connsiteX2" fmla="*/ 43314 w 1059181"/>
                  <a:gd name="connsiteY2" fmla="*/ 398896 h 779345"/>
                  <a:gd name="connsiteX3" fmla="*/ 0 w 1059181"/>
                  <a:gd name="connsiteY3" fmla="*/ 139875 h 779345"/>
                  <a:gd name="connsiteX4" fmla="*/ 696488 w 1059181"/>
                  <a:gd name="connsiteY4" fmla="*/ 28711 h 779345"/>
                  <a:gd name="connsiteX5" fmla="*/ 1059181 w 1059181"/>
                  <a:gd name="connsiteY5" fmla="*/ 708387 h 779345"/>
                  <a:gd name="connsiteX0" fmla="*/ 763361 w 1059181"/>
                  <a:gd name="connsiteY0" fmla="*/ 753365 h 753365"/>
                  <a:gd name="connsiteX1" fmla="*/ 547634 w 1059181"/>
                  <a:gd name="connsiteY1" fmla="*/ 291340 h 753365"/>
                  <a:gd name="connsiteX2" fmla="*/ 43314 w 1059181"/>
                  <a:gd name="connsiteY2" fmla="*/ 372916 h 753365"/>
                  <a:gd name="connsiteX3" fmla="*/ 0 w 1059181"/>
                  <a:gd name="connsiteY3" fmla="*/ 113895 h 753365"/>
                  <a:gd name="connsiteX4" fmla="*/ 696488 w 1059181"/>
                  <a:gd name="connsiteY4" fmla="*/ 2731 h 753365"/>
                  <a:gd name="connsiteX5" fmla="*/ 1059181 w 1059181"/>
                  <a:gd name="connsiteY5" fmla="*/ 682407 h 753365"/>
                  <a:gd name="connsiteX0" fmla="*/ 763361 w 1059181"/>
                  <a:gd name="connsiteY0" fmla="*/ 759959 h 759959"/>
                  <a:gd name="connsiteX1" fmla="*/ 547634 w 1059181"/>
                  <a:gd name="connsiteY1" fmla="*/ 297934 h 759959"/>
                  <a:gd name="connsiteX2" fmla="*/ 43314 w 1059181"/>
                  <a:gd name="connsiteY2" fmla="*/ 379510 h 759959"/>
                  <a:gd name="connsiteX3" fmla="*/ 0 w 1059181"/>
                  <a:gd name="connsiteY3" fmla="*/ 120489 h 759959"/>
                  <a:gd name="connsiteX4" fmla="*/ 696488 w 1059181"/>
                  <a:gd name="connsiteY4" fmla="*/ 9325 h 759959"/>
                  <a:gd name="connsiteX5" fmla="*/ 1059181 w 1059181"/>
                  <a:gd name="connsiteY5" fmla="*/ 689001 h 759959"/>
                  <a:gd name="connsiteX0" fmla="*/ 763361 w 1059181"/>
                  <a:gd name="connsiteY0" fmla="*/ 710945 h 710945"/>
                  <a:gd name="connsiteX1" fmla="*/ 547634 w 1059181"/>
                  <a:gd name="connsiteY1" fmla="*/ 248920 h 710945"/>
                  <a:gd name="connsiteX2" fmla="*/ 43314 w 1059181"/>
                  <a:gd name="connsiteY2" fmla="*/ 330496 h 710945"/>
                  <a:gd name="connsiteX3" fmla="*/ 0 w 1059181"/>
                  <a:gd name="connsiteY3" fmla="*/ 71475 h 710945"/>
                  <a:gd name="connsiteX4" fmla="*/ 718544 w 1059181"/>
                  <a:gd name="connsiteY4" fmla="*/ 14571 h 710945"/>
                  <a:gd name="connsiteX5" fmla="*/ 1059181 w 1059181"/>
                  <a:gd name="connsiteY5" fmla="*/ 639987 h 710945"/>
                  <a:gd name="connsiteX0" fmla="*/ 763361 w 1059181"/>
                  <a:gd name="connsiteY0" fmla="*/ 710945 h 710945"/>
                  <a:gd name="connsiteX1" fmla="*/ 541073 w 1059181"/>
                  <a:gd name="connsiteY1" fmla="*/ 278026 h 710945"/>
                  <a:gd name="connsiteX2" fmla="*/ 43314 w 1059181"/>
                  <a:gd name="connsiteY2" fmla="*/ 330496 h 710945"/>
                  <a:gd name="connsiteX3" fmla="*/ 0 w 1059181"/>
                  <a:gd name="connsiteY3" fmla="*/ 71475 h 710945"/>
                  <a:gd name="connsiteX4" fmla="*/ 718544 w 1059181"/>
                  <a:gd name="connsiteY4" fmla="*/ 14571 h 710945"/>
                  <a:gd name="connsiteX5" fmla="*/ 1059181 w 1059181"/>
                  <a:gd name="connsiteY5" fmla="*/ 639987 h 710945"/>
                  <a:gd name="connsiteX0" fmla="*/ 763361 w 1059181"/>
                  <a:gd name="connsiteY0" fmla="*/ 705787 h 705787"/>
                  <a:gd name="connsiteX1" fmla="*/ 541073 w 1059181"/>
                  <a:gd name="connsiteY1" fmla="*/ 272868 h 705787"/>
                  <a:gd name="connsiteX2" fmla="*/ 43314 w 1059181"/>
                  <a:gd name="connsiteY2" fmla="*/ 325338 h 705787"/>
                  <a:gd name="connsiteX3" fmla="*/ 0 w 1059181"/>
                  <a:gd name="connsiteY3" fmla="*/ 66317 h 705787"/>
                  <a:gd name="connsiteX4" fmla="*/ 718544 w 1059181"/>
                  <a:gd name="connsiteY4" fmla="*/ 9413 h 705787"/>
                  <a:gd name="connsiteX5" fmla="*/ 1059181 w 1059181"/>
                  <a:gd name="connsiteY5" fmla="*/ 634829 h 705787"/>
                  <a:gd name="connsiteX0" fmla="*/ 736372 w 1059181"/>
                  <a:gd name="connsiteY0" fmla="*/ 653532 h 653532"/>
                  <a:gd name="connsiteX1" fmla="*/ 541073 w 1059181"/>
                  <a:gd name="connsiteY1" fmla="*/ 272868 h 653532"/>
                  <a:gd name="connsiteX2" fmla="*/ 43314 w 1059181"/>
                  <a:gd name="connsiteY2" fmla="*/ 325338 h 653532"/>
                  <a:gd name="connsiteX3" fmla="*/ 0 w 1059181"/>
                  <a:gd name="connsiteY3" fmla="*/ 66317 h 653532"/>
                  <a:gd name="connsiteX4" fmla="*/ 718544 w 1059181"/>
                  <a:gd name="connsiteY4" fmla="*/ 9413 h 653532"/>
                  <a:gd name="connsiteX5" fmla="*/ 1059181 w 1059181"/>
                  <a:gd name="connsiteY5" fmla="*/ 634829 h 653532"/>
                  <a:gd name="connsiteX0" fmla="*/ 736372 w 1059181"/>
                  <a:gd name="connsiteY0" fmla="*/ 653532 h 653532"/>
                  <a:gd name="connsiteX1" fmla="*/ 541073 w 1059181"/>
                  <a:gd name="connsiteY1" fmla="*/ 272868 h 653532"/>
                  <a:gd name="connsiteX2" fmla="*/ 39793 w 1059181"/>
                  <a:gd name="connsiteY2" fmla="*/ 362333 h 653532"/>
                  <a:gd name="connsiteX3" fmla="*/ 0 w 1059181"/>
                  <a:gd name="connsiteY3" fmla="*/ 66317 h 653532"/>
                  <a:gd name="connsiteX4" fmla="*/ 718544 w 1059181"/>
                  <a:gd name="connsiteY4" fmla="*/ 9413 h 653532"/>
                  <a:gd name="connsiteX5" fmla="*/ 1059181 w 1059181"/>
                  <a:gd name="connsiteY5" fmla="*/ 634829 h 653532"/>
                  <a:gd name="connsiteX0" fmla="*/ 753806 w 1076615"/>
                  <a:gd name="connsiteY0" fmla="*/ 669757 h 669757"/>
                  <a:gd name="connsiteX1" fmla="*/ 558507 w 1076615"/>
                  <a:gd name="connsiteY1" fmla="*/ 289093 h 669757"/>
                  <a:gd name="connsiteX2" fmla="*/ 57227 w 1076615"/>
                  <a:gd name="connsiteY2" fmla="*/ 378558 h 669757"/>
                  <a:gd name="connsiteX3" fmla="*/ 0 w 1076615"/>
                  <a:gd name="connsiteY3" fmla="*/ 134017 h 669757"/>
                  <a:gd name="connsiteX4" fmla="*/ 735978 w 1076615"/>
                  <a:gd name="connsiteY4" fmla="*/ 25638 h 669757"/>
                  <a:gd name="connsiteX5" fmla="*/ 1076615 w 1076615"/>
                  <a:gd name="connsiteY5" fmla="*/ 651054 h 669757"/>
                  <a:gd name="connsiteX0" fmla="*/ 753806 w 1076615"/>
                  <a:gd name="connsiteY0" fmla="*/ 670907 h 670907"/>
                  <a:gd name="connsiteX1" fmla="*/ 558507 w 1076615"/>
                  <a:gd name="connsiteY1" fmla="*/ 290243 h 670907"/>
                  <a:gd name="connsiteX2" fmla="*/ 57227 w 1076615"/>
                  <a:gd name="connsiteY2" fmla="*/ 379708 h 670907"/>
                  <a:gd name="connsiteX3" fmla="*/ 0 w 1076615"/>
                  <a:gd name="connsiteY3" fmla="*/ 135167 h 670907"/>
                  <a:gd name="connsiteX4" fmla="*/ 735978 w 1076615"/>
                  <a:gd name="connsiteY4" fmla="*/ 26788 h 670907"/>
                  <a:gd name="connsiteX5" fmla="*/ 1076615 w 1076615"/>
                  <a:gd name="connsiteY5" fmla="*/ 652204 h 670907"/>
                  <a:gd name="connsiteX0" fmla="*/ 753806 w 1076615"/>
                  <a:gd name="connsiteY0" fmla="*/ 649257 h 649257"/>
                  <a:gd name="connsiteX1" fmla="*/ 558507 w 1076615"/>
                  <a:gd name="connsiteY1" fmla="*/ 268593 h 649257"/>
                  <a:gd name="connsiteX2" fmla="*/ 57227 w 1076615"/>
                  <a:gd name="connsiteY2" fmla="*/ 358058 h 649257"/>
                  <a:gd name="connsiteX3" fmla="*/ 0 w 1076615"/>
                  <a:gd name="connsiteY3" fmla="*/ 113517 h 649257"/>
                  <a:gd name="connsiteX4" fmla="*/ 735978 w 1076615"/>
                  <a:gd name="connsiteY4" fmla="*/ 5138 h 649257"/>
                  <a:gd name="connsiteX5" fmla="*/ 1076615 w 1076615"/>
                  <a:gd name="connsiteY5" fmla="*/ 630554 h 649257"/>
                  <a:gd name="connsiteX0" fmla="*/ 741115 w 1076615"/>
                  <a:gd name="connsiteY0" fmla="*/ 653771 h 653771"/>
                  <a:gd name="connsiteX1" fmla="*/ 558507 w 1076615"/>
                  <a:gd name="connsiteY1" fmla="*/ 268593 h 653771"/>
                  <a:gd name="connsiteX2" fmla="*/ 57227 w 1076615"/>
                  <a:gd name="connsiteY2" fmla="*/ 358058 h 653771"/>
                  <a:gd name="connsiteX3" fmla="*/ 0 w 1076615"/>
                  <a:gd name="connsiteY3" fmla="*/ 113517 h 653771"/>
                  <a:gd name="connsiteX4" fmla="*/ 735978 w 1076615"/>
                  <a:gd name="connsiteY4" fmla="*/ 5138 h 653771"/>
                  <a:gd name="connsiteX5" fmla="*/ 1076615 w 1076615"/>
                  <a:gd name="connsiteY5" fmla="*/ 630554 h 653771"/>
                  <a:gd name="connsiteX0" fmla="*/ 741115 w 1076615"/>
                  <a:gd name="connsiteY0" fmla="*/ 655018 h 655018"/>
                  <a:gd name="connsiteX1" fmla="*/ 558507 w 1076615"/>
                  <a:gd name="connsiteY1" fmla="*/ 269840 h 655018"/>
                  <a:gd name="connsiteX2" fmla="*/ 57227 w 1076615"/>
                  <a:gd name="connsiteY2" fmla="*/ 359305 h 655018"/>
                  <a:gd name="connsiteX3" fmla="*/ 0 w 1076615"/>
                  <a:gd name="connsiteY3" fmla="*/ 114764 h 655018"/>
                  <a:gd name="connsiteX4" fmla="*/ 735978 w 1076615"/>
                  <a:gd name="connsiteY4" fmla="*/ 6385 h 655018"/>
                  <a:gd name="connsiteX5" fmla="*/ 1076615 w 1076615"/>
                  <a:gd name="connsiteY5" fmla="*/ 631801 h 655018"/>
                  <a:gd name="connsiteX0" fmla="*/ 734131 w 1069631"/>
                  <a:gd name="connsiteY0" fmla="*/ 670302 h 670302"/>
                  <a:gd name="connsiteX1" fmla="*/ 551523 w 1069631"/>
                  <a:gd name="connsiteY1" fmla="*/ 285124 h 670302"/>
                  <a:gd name="connsiteX2" fmla="*/ 50243 w 1069631"/>
                  <a:gd name="connsiteY2" fmla="*/ 374589 h 670302"/>
                  <a:gd name="connsiteX3" fmla="*/ 0 w 1069631"/>
                  <a:gd name="connsiteY3" fmla="*/ 159732 h 670302"/>
                  <a:gd name="connsiteX4" fmla="*/ 728994 w 1069631"/>
                  <a:gd name="connsiteY4" fmla="*/ 21669 h 670302"/>
                  <a:gd name="connsiteX5" fmla="*/ 1069631 w 1069631"/>
                  <a:gd name="connsiteY5" fmla="*/ 647085 h 670302"/>
                  <a:gd name="connsiteX0" fmla="*/ 734131 w 1069631"/>
                  <a:gd name="connsiteY0" fmla="*/ 650569 h 650569"/>
                  <a:gd name="connsiteX1" fmla="*/ 551523 w 1069631"/>
                  <a:gd name="connsiteY1" fmla="*/ 265391 h 650569"/>
                  <a:gd name="connsiteX2" fmla="*/ 50243 w 1069631"/>
                  <a:gd name="connsiteY2" fmla="*/ 354856 h 650569"/>
                  <a:gd name="connsiteX3" fmla="*/ 0 w 1069631"/>
                  <a:gd name="connsiteY3" fmla="*/ 139999 h 650569"/>
                  <a:gd name="connsiteX4" fmla="*/ 728994 w 1069631"/>
                  <a:gd name="connsiteY4" fmla="*/ 1936 h 650569"/>
                  <a:gd name="connsiteX5" fmla="*/ 1069631 w 1069631"/>
                  <a:gd name="connsiteY5" fmla="*/ 627352 h 650569"/>
                  <a:gd name="connsiteX0" fmla="*/ 734131 w 1069631"/>
                  <a:gd name="connsiteY0" fmla="*/ 654372 h 654372"/>
                  <a:gd name="connsiteX1" fmla="*/ 551523 w 1069631"/>
                  <a:gd name="connsiteY1" fmla="*/ 269194 h 654372"/>
                  <a:gd name="connsiteX2" fmla="*/ 50243 w 1069631"/>
                  <a:gd name="connsiteY2" fmla="*/ 358659 h 654372"/>
                  <a:gd name="connsiteX3" fmla="*/ 0 w 1069631"/>
                  <a:gd name="connsiteY3" fmla="*/ 143802 h 654372"/>
                  <a:gd name="connsiteX4" fmla="*/ 728994 w 1069631"/>
                  <a:gd name="connsiteY4" fmla="*/ 5739 h 654372"/>
                  <a:gd name="connsiteX5" fmla="*/ 1069631 w 1069631"/>
                  <a:gd name="connsiteY5" fmla="*/ 631155 h 654372"/>
                  <a:gd name="connsiteX0" fmla="*/ 734131 w 1069631"/>
                  <a:gd name="connsiteY0" fmla="*/ 654372 h 654372"/>
                  <a:gd name="connsiteX1" fmla="*/ 551523 w 1069631"/>
                  <a:gd name="connsiteY1" fmla="*/ 269194 h 654372"/>
                  <a:gd name="connsiteX2" fmla="*/ 64489 w 1069631"/>
                  <a:gd name="connsiteY2" fmla="*/ 378611 h 654372"/>
                  <a:gd name="connsiteX3" fmla="*/ 0 w 1069631"/>
                  <a:gd name="connsiteY3" fmla="*/ 143802 h 654372"/>
                  <a:gd name="connsiteX4" fmla="*/ 728994 w 1069631"/>
                  <a:gd name="connsiteY4" fmla="*/ 5739 h 654372"/>
                  <a:gd name="connsiteX5" fmla="*/ 1069631 w 1069631"/>
                  <a:gd name="connsiteY5" fmla="*/ 631155 h 654372"/>
                  <a:gd name="connsiteX0" fmla="*/ 734131 w 1069631"/>
                  <a:gd name="connsiteY0" fmla="*/ 652160 h 652160"/>
                  <a:gd name="connsiteX1" fmla="*/ 551523 w 1069631"/>
                  <a:gd name="connsiteY1" fmla="*/ 266982 h 652160"/>
                  <a:gd name="connsiteX2" fmla="*/ 64489 w 1069631"/>
                  <a:gd name="connsiteY2" fmla="*/ 376399 h 652160"/>
                  <a:gd name="connsiteX3" fmla="*/ 0 w 1069631"/>
                  <a:gd name="connsiteY3" fmla="*/ 141590 h 652160"/>
                  <a:gd name="connsiteX4" fmla="*/ 728994 w 1069631"/>
                  <a:gd name="connsiteY4" fmla="*/ 3527 h 652160"/>
                  <a:gd name="connsiteX5" fmla="*/ 1069631 w 1069631"/>
                  <a:gd name="connsiteY5" fmla="*/ 628943 h 652160"/>
                  <a:gd name="connsiteX0" fmla="*/ 734131 w 1069631"/>
                  <a:gd name="connsiteY0" fmla="*/ 675767 h 675767"/>
                  <a:gd name="connsiteX1" fmla="*/ 551523 w 1069631"/>
                  <a:gd name="connsiteY1" fmla="*/ 290589 h 675767"/>
                  <a:gd name="connsiteX2" fmla="*/ 64489 w 1069631"/>
                  <a:gd name="connsiteY2" fmla="*/ 400006 h 675767"/>
                  <a:gd name="connsiteX3" fmla="*/ 0 w 1069631"/>
                  <a:gd name="connsiteY3" fmla="*/ 165197 h 675767"/>
                  <a:gd name="connsiteX4" fmla="*/ 711469 w 1069631"/>
                  <a:gd name="connsiteY4" fmla="*/ 2986 h 675767"/>
                  <a:gd name="connsiteX5" fmla="*/ 1069631 w 1069631"/>
                  <a:gd name="connsiteY5" fmla="*/ 652550 h 675767"/>
                  <a:gd name="connsiteX0" fmla="*/ 734131 w 1069631"/>
                  <a:gd name="connsiteY0" fmla="*/ 675767 h 675767"/>
                  <a:gd name="connsiteX1" fmla="*/ 551523 w 1069631"/>
                  <a:gd name="connsiteY1" fmla="*/ 290589 h 675767"/>
                  <a:gd name="connsiteX2" fmla="*/ 98886 w 1069631"/>
                  <a:gd name="connsiteY2" fmla="*/ 439046 h 675767"/>
                  <a:gd name="connsiteX3" fmla="*/ 0 w 1069631"/>
                  <a:gd name="connsiteY3" fmla="*/ 165197 h 675767"/>
                  <a:gd name="connsiteX4" fmla="*/ 711469 w 1069631"/>
                  <a:gd name="connsiteY4" fmla="*/ 2986 h 675767"/>
                  <a:gd name="connsiteX5" fmla="*/ 1069631 w 1069631"/>
                  <a:gd name="connsiteY5" fmla="*/ 652550 h 675767"/>
                  <a:gd name="connsiteX0" fmla="*/ 734131 w 1069631"/>
                  <a:gd name="connsiteY0" fmla="*/ 675767 h 675767"/>
                  <a:gd name="connsiteX1" fmla="*/ 558305 w 1069631"/>
                  <a:gd name="connsiteY1" fmla="*/ 324068 h 675767"/>
                  <a:gd name="connsiteX2" fmla="*/ 98886 w 1069631"/>
                  <a:gd name="connsiteY2" fmla="*/ 439046 h 675767"/>
                  <a:gd name="connsiteX3" fmla="*/ 0 w 1069631"/>
                  <a:gd name="connsiteY3" fmla="*/ 165197 h 675767"/>
                  <a:gd name="connsiteX4" fmla="*/ 711469 w 1069631"/>
                  <a:gd name="connsiteY4" fmla="*/ 2986 h 675767"/>
                  <a:gd name="connsiteX5" fmla="*/ 1069631 w 1069631"/>
                  <a:gd name="connsiteY5" fmla="*/ 652550 h 675767"/>
                  <a:gd name="connsiteX0" fmla="*/ 734131 w 1107834"/>
                  <a:gd name="connsiteY0" fmla="*/ 693931 h 696434"/>
                  <a:gd name="connsiteX1" fmla="*/ 558305 w 1107834"/>
                  <a:gd name="connsiteY1" fmla="*/ 342232 h 696434"/>
                  <a:gd name="connsiteX2" fmla="*/ 98886 w 1107834"/>
                  <a:gd name="connsiteY2" fmla="*/ 457210 h 696434"/>
                  <a:gd name="connsiteX3" fmla="*/ 0 w 1107834"/>
                  <a:gd name="connsiteY3" fmla="*/ 183361 h 696434"/>
                  <a:gd name="connsiteX4" fmla="*/ 711469 w 1107834"/>
                  <a:gd name="connsiteY4" fmla="*/ 21150 h 696434"/>
                  <a:gd name="connsiteX5" fmla="*/ 1107834 w 1107834"/>
                  <a:gd name="connsiteY5" fmla="*/ 696435 h 696434"/>
                  <a:gd name="connsiteX0" fmla="*/ 734131 w 1107834"/>
                  <a:gd name="connsiteY0" fmla="*/ 693931 h 696435"/>
                  <a:gd name="connsiteX1" fmla="*/ 558305 w 1107834"/>
                  <a:gd name="connsiteY1" fmla="*/ 342232 h 696435"/>
                  <a:gd name="connsiteX2" fmla="*/ 98886 w 1107834"/>
                  <a:gd name="connsiteY2" fmla="*/ 457210 h 696435"/>
                  <a:gd name="connsiteX3" fmla="*/ 0 w 1107834"/>
                  <a:gd name="connsiteY3" fmla="*/ 183361 h 696435"/>
                  <a:gd name="connsiteX4" fmla="*/ 711469 w 1107834"/>
                  <a:gd name="connsiteY4" fmla="*/ 21150 h 696435"/>
                  <a:gd name="connsiteX5" fmla="*/ 1107834 w 1107834"/>
                  <a:gd name="connsiteY5" fmla="*/ 696435 h 696435"/>
                  <a:gd name="connsiteX0" fmla="*/ 734131 w 1107834"/>
                  <a:gd name="connsiteY0" fmla="*/ 677860 h 680364"/>
                  <a:gd name="connsiteX1" fmla="*/ 558305 w 1107834"/>
                  <a:gd name="connsiteY1" fmla="*/ 326161 h 680364"/>
                  <a:gd name="connsiteX2" fmla="*/ 98886 w 1107834"/>
                  <a:gd name="connsiteY2" fmla="*/ 441139 h 680364"/>
                  <a:gd name="connsiteX3" fmla="*/ 0 w 1107834"/>
                  <a:gd name="connsiteY3" fmla="*/ 167290 h 680364"/>
                  <a:gd name="connsiteX4" fmla="*/ 711469 w 1107834"/>
                  <a:gd name="connsiteY4" fmla="*/ 5079 h 680364"/>
                  <a:gd name="connsiteX5" fmla="*/ 1107834 w 1107834"/>
                  <a:gd name="connsiteY5" fmla="*/ 680364 h 680364"/>
                  <a:gd name="connsiteX0" fmla="*/ 734131 w 1107834"/>
                  <a:gd name="connsiteY0" fmla="*/ 691867 h 694371"/>
                  <a:gd name="connsiteX1" fmla="*/ 558305 w 1107834"/>
                  <a:gd name="connsiteY1" fmla="*/ 340168 h 694371"/>
                  <a:gd name="connsiteX2" fmla="*/ 98886 w 1107834"/>
                  <a:gd name="connsiteY2" fmla="*/ 455146 h 694371"/>
                  <a:gd name="connsiteX3" fmla="*/ 0 w 1107834"/>
                  <a:gd name="connsiteY3" fmla="*/ 181297 h 694371"/>
                  <a:gd name="connsiteX4" fmla="*/ 718312 w 1107834"/>
                  <a:gd name="connsiteY4" fmla="*/ 4689 h 694371"/>
                  <a:gd name="connsiteX5" fmla="*/ 1107834 w 1107834"/>
                  <a:gd name="connsiteY5" fmla="*/ 694371 h 694371"/>
                  <a:gd name="connsiteX0" fmla="*/ 734131 w 1107834"/>
                  <a:gd name="connsiteY0" fmla="*/ 692403 h 694907"/>
                  <a:gd name="connsiteX1" fmla="*/ 558305 w 1107834"/>
                  <a:gd name="connsiteY1" fmla="*/ 340704 h 694907"/>
                  <a:gd name="connsiteX2" fmla="*/ 98886 w 1107834"/>
                  <a:gd name="connsiteY2" fmla="*/ 455682 h 694907"/>
                  <a:gd name="connsiteX3" fmla="*/ 0 w 1107834"/>
                  <a:gd name="connsiteY3" fmla="*/ 181833 h 694907"/>
                  <a:gd name="connsiteX4" fmla="*/ 718312 w 1107834"/>
                  <a:gd name="connsiteY4" fmla="*/ 5225 h 694907"/>
                  <a:gd name="connsiteX5" fmla="*/ 1107834 w 1107834"/>
                  <a:gd name="connsiteY5" fmla="*/ 694907 h 694907"/>
                  <a:gd name="connsiteX0" fmla="*/ 734131 w 1107834"/>
                  <a:gd name="connsiteY0" fmla="*/ 692403 h 694907"/>
                  <a:gd name="connsiteX1" fmla="*/ 558305 w 1107834"/>
                  <a:gd name="connsiteY1" fmla="*/ 340704 h 694907"/>
                  <a:gd name="connsiteX2" fmla="*/ 80578 w 1107834"/>
                  <a:gd name="connsiteY2" fmla="*/ 457067 h 694907"/>
                  <a:gd name="connsiteX3" fmla="*/ 0 w 1107834"/>
                  <a:gd name="connsiteY3" fmla="*/ 181833 h 694907"/>
                  <a:gd name="connsiteX4" fmla="*/ 718312 w 1107834"/>
                  <a:gd name="connsiteY4" fmla="*/ 5225 h 694907"/>
                  <a:gd name="connsiteX5" fmla="*/ 1107834 w 1107834"/>
                  <a:gd name="connsiteY5" fmla="*/ 694907 h 694907"/>
                  <a:gd name="connsiteX0" fmla="*/ 740505 w 1114208"/>
                  <a:gd name="connsiteY0" fmla="*/ 692840 h 695344"/>
                  <a:gd name="connsiteX1" fmla="*/ 564679 w 1114208"/>
                  <a:gd name="connsiteY1" fmla="*/ 341141 h 695344"/>
                  <a:gd name="connsiteX2" fmla="*/ 86952 w 1114208"/>
                  <a:gd name="connsiteY2" fmla="*/ 457504 h 695344"/>
                  <a:gd name="connsiteX3" fmla="*/ 0 w 1114208"/>
                  <a:gd name="connsiteY3" fmla="*/ 169156 h 695344"/>
                  <a:gd name="connsiteX4" fmla="*/ 724686 w 1114208"/>
                  <a:gd name="connsiteY4" fmla="*/ 5662 h 695344"/>
                  <a:gd name="connsiteX5" fmla="*/ 1114208 w 1114208"/>
                  <a:gd name="connsiteY5" fmla="*/ 695344 h 695344"/>
                  <a:gd name="connsiteX0" fmla="*/ 740505 w 1114208"/>
                  <a:gd name="connsiteY0" fmla="*/ 692840 h 695344"/>
                  <a:gd name="connsiteX1" fmla="*/ 564679 w 1114208"/>
                  <a:gd name="connsiteY1" fmla="*/ 341141 h 695344"/>
                  <a:gd name="connsiteX2" fmla="*/ 95382 w 1114208"/>
                  <a:gd name="connsiteY2" fmla="*/ 471597 h 695344"/>
                  <a:gd name="connsiteX3" fmla="*/ 0 w 1114208"/>
                  <a:gd name="connsiteY3" fmla="*/ 169156 h 695344"/>
                  <a:gd name="connsiteX4" fmla="*/ 724686 w 1114208"/>
                  <a:gd name="connsiteY4" fmla="*/ 5662 h 695344"/>
                  <a:gd name="connsiteX5" fmla="*/ 1114208 w 1114208"/>
                  <a:gd name="connsiteY5" fmla="*/ 695344 h 695344"/>
                  <a:gd name="connsiteX0" fmla="*/ 740505 w 1114208"/>
                  <a:gd name="connsiteY0" fmla="*/ 692840 h 695344"/>
                  <a:gd name="connsiteX1" fmla="*/ 564679 w 1114208"/>
                  <a:gd name="connsiteY1" fmla="*/ 341141 h 695344"/>
                  <a:gd name="connsiteX2" fmla="*/ 93122 w 1114208"/>
                  <a:gd name="connsiteY2" fmla="*/ 460437 h 695344"/>
                  <a:gd name="connsiteX3" fmla="*/ 0 w 1114208"/>
                  <a:gd name="connsiteY3" fmla="*/ 169156 h 695344"/>
                  <a:gd name="connsiteX4" fmla="*/ 724686 w 1114208"/>
                  <a:gd name="connsiteY4" fmla="*/ 5662 h 695344"/>
                  <a:gd name="connsiteX5" fmla="*/ 1114208 w 1114208"/>
                  <a:gd name="connsiteY5" fmla="*/ 695344 h 695344"/>
                  <a:gd name="connsiteX0" fmla="*/ 740505 w 1114208"/>
                  <a:gd name="connsiteY0" fmla="*/ 692840 h 695344"/>
                  <a:gd name="connsiteX1" fmla="*/ 596367 w 1114208"/>
                  <a:gd name="connsiteY1" fmla="*/ 295688 h 695344"/>
                  <a:gd name="connsiteX2" fmla="*/ 93122 w 1114208"/>
                  <a:gd name="connsiteY2" fmla="*/ 460437 h 695344"/>
                  <a:gd name="connsiteX3" fmla="*/ 0 w 1114208"/>
                  <a:gd name="connsiteY3" fmla="*/ 169156 h 695344"/>
                  <a:gd name="connsiteX4" fmla="*/ 724686 w 1114208"/>
                  <a:gd name="connsiteY4" fmla="*/ 5662 h 695344"/>
                  <a:gd name="connsiteX5" fmla="*/ 1114208 w 1114208"/>
                  <a:gd name="connsiteY5" fmla="*/ 695344 h 695344"/>
                  <a:gd name="connsiteX0" fmla="*/ 740505 w 1114208"/>
                  <a:gd name="connsiteY0" fmla="*/ 692840 h 695344"/>
                  <a:gd name="connsiteX1" fmla="*/ 596367 w 1114208"/>
                  <a:gd name="connsiteY1" fmla="*/ 295688 h 695344"/>
                  <a:gd name="connsiteX2" fmla="*/ 93122 w 1114208"/>
                  <a:gd name="connsiteY2" fmla="*/ 460437 h 695344"/>
                  <a:gd name="connsiteX3" fmla="*/ 0 w 1114208"/>
                  <a:gd name="connsiteY3" fmla="*/ 169156 h 695344"/>
                  <a:gd name="connsiteX4" fmla="*/ 724686 w 1114208"/>
                  <a:gd name="connsiteY4" fmla="*/ 5662 h 695344"/>
                  <a:gd name="connsiteX5" fmla="*/ 1114208 w 1114208"/>
                  <a:gd name="connsiteY5" fmla="*/ 695344 h 695344"/>
                  <a:gd name="connsiteX0" fmla="*/ 740505 w 1114208"/>
                  <a:gd name="connsiteY0" fmla="*/ 692840 h 695344"/>
                  <a:gd name="connsiteX1" fmla="*/ 596571 w 1114208"/>
                  <a:gd name="connsiteY1" fmla="*/ 305872 h 695344"/>
                  <a:gd name="connsiteX2" fmla="*/ 93122 w 1114208"/>
                  <a:gd name="connsiteY2" fmla="*/ 460437 h 695344"/>
                  <a:gd name="connsiteX3" fmla="*/ 0 w 1114208"/>
                  <a:gd name="connsiteY3" fmla="*/ 169156 h 695344"/>
                  <a:gd name="connsiteX4" fmla="*/ 724686 w 1114208"/>
                  <a:gd name="connsiteY4" fmla="*/ 5662 h 695344"/>
                  <a:gd name="connsiteX5" fmla="*/ 1114208 w 1114208"/>
                  <a:gd name="connsiteY5" fmla="*/ 695344 h 695344"/>
                  <a:gd name="connsiteX0" fmla="*/ 740505 w 1114208"/>
                  <a:gd name="connsiteY0" fmla="*/ 708164 h 710668"/>
                  <a:gd name="connsiteX1" fmla="*/ 596571 w 1114208"/>
                  <a:gd name="connsiteY1" fmla="*/ 321196 h 710668"/>
                  <a:gd name="connsiteX2" fmla="*/ 93122 w 1114208"/>
                  <a:gd name="connsiteY2" fmla="*/ 475761 h 710668"/>
                  <a:gd name="connsiteX3" fmla="*/ 0 w 1114208"/>
                  <a:gd name="connsiteY3" fmla="*/ 184480 h 710668"/>
                  <a:gd name="connsiteX4" fmla="*/ 701960 w 1114208"/>
                  <a:gd name="connsiteY4" fmla="*/ 5143 h 710668"/>
                  <a:gd name="connsiteX5" fmla="*/ 1114208 w 1114208"/>
                  <a:gd name="connsiteY5" fmla="*/ 710668 h 710668"/>
                  <a:gd name="connsiteX0" fmla="*/ 740505 w 1114208"/>
                  <a:gd name="connsiteY0" fmla="*/ 705496 h 708000"/>
                  <a:gd name="connsiteX1" fmla="*/ 596571 w 1114208"/>
                  <a:gd name="connsiteY1" fmla="*/ 318528 h 708000"/>
                  <a:gd name="connsiteX2" fmla="*/ 93122 w 1114208"/>
                  <a:gd name="connsiteY2" fmla="*/ 473093 h 708000"/>
                  <a:gd name="connsiteX3" fmla="*/ 0 w 1114208"/>
                  <a:gd name="connsiteY3" fmla="*/ 181812 h 708000"/>
                  <a:gd name="connsiteX4" fmla="*/ 701960 w 1114208"/>
                  <a:gd name="connsiteY4" fmla="*/ 2475 h 708000"/>
                  <a:gd name="connsiteX5" fmla="*/ 1114208 w 1114208"/>
                  <a:gd name="connsiteY5" fmla="*/ 708000 h 70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14208" h="708000">
                    <a:moveTo>
                      <a:pt x="740505" y="705496"/>
                    </a:moveTo>
                    <a:lnTo>
                      <a:pt x="596571" y="318528"/>
                    </a:lnTo>
                    <a:cubicBezTo>
                      <a:pt x="533170" y="344872"/>
                      <a:pt x="260870" y="418177"/>
                      <a:pt x="93122" y="473093"/>
                    </a:cubicBezTo>
                    <a:cubicBezTo>
                      <a:pt x="66263" y="381348"/>
                      <a:pt x="26859" y="273557"/>
                      <a:pt x="0" y="181812"/>
                    </a:cubicBezTo>
                    <a:cubicBezTo>
                      <a:pt x="160305" y="112177"/>
                      <a:pt x="608226" y="-19663"/>
                      <a:pt x="701960" y="2475"/>
                    </a:cubicBezTo>
                    <a:cubicBezTo>
                      <a:pt x="810193" y="36546"/>
                      <a:pt x="1064000" y="560800"/>
                      <a:pt x="1114208" y="70800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53" name="楕円 352">
              <a:extLst>
                <a:ext uri="{FF2B5EF4-FFF2-40B4-BE49-F238E27FC236}">
                  <a16:creationId xmlns:a16="http://schemas.microsoft.com/office/drawing/2014/main" id="{8DDC14A5-D122-4BE4-9FB5-F33D987C165F}"/>
                </a:ext>
              </a:extLst>
            </p:cNvPr>
            <p:cNvSpPr/>
            <p:nvPr/>
          </p:nvSpPr>
          <p:spPr>
            <a:xfrm rot="18900000">
              <a:off x="4401996" y="1409664"/>
              <a:ext cx="87662" cy="62912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4" name="楕円 353">
              <a:extLst>
                <a:ext uri="{FF2B5EF4-FFF2-40B4-BE49-F238E27FC236}">
                  <a16:creationId xmlns:a16="http://schemas.microsoft.com/office/drawing/2014/main" id="{4068B47F-CB16-4D43-981B-70B532986B1B}"/>
                </a:ext>
              </a:extLst>
            </p:cNvPr>
            <p:cNvSpPr/>
            <p:nvPr/>
          </p:nvSpPr>
          <p:spPr>
            <a:xfrm rot="18900000">
              <a:off x="4316271" y="1493008"/>
              <a:ext cx="87662" cy="62912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EAE9C880-DEE3-4CD2-A0BE-DEC8247C8F90}"/>
              </a:ext>
            </a:extLst>
          </p:cNvPr>
          <p:cNvGrpSpPr/>
          <p:nvPr/>
        </p:nvGrpSpPr>
        <p:grpSpPr>
          <a:xfrm>
            <a:off x="1033182" y="830100"/>
            <a:ext cx="1657132" cy="2706033"/>
            <a:chOff x="1033182" y="830100"/>
            <a:chExt cx="1657132" cy="2706033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BFDA9E38-8B44-42AD-BD8D-11327096E6F6}"/>
                </a:ext>
              </a:extLst>
            </p:cNvPr>
            <p:cNvGrpSpPr/>
            <p:nvPr/>
          </p:nvGrpSpPr>
          <p:grpSpPr>
            <a:xfrm>
              <a:off x="1033182" y="830100"/>
              <a:ext cx="1657132" cy="2706033"/>
              <a:chOff x="1033182" y="830100"/>
              <a:chExt cx="1657132" cy="2706033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5F387004-8DAB-4598-8D60-813B82E39D2C}"/>
                  </a:ext>
                </a:extLst>
              </p:cNvPr>
              <p:cNvGrpSpPr/>
              <p:nvPr/>
            </p:nvGrpSpPr>
            <p:grpSpPr>
              <a:xfrm>
                <a:off x="1377419" y="830100"/>
                <a:ext cx="1312895" cy="2706033"/>
                <a:chOff x="1377419" y="830100"/>
                <a:chExt cx="1312895" cy="2706033"/>
              </a:xfrm>
            </p:grpSpPr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39FA8E01-2C62-45EF-AE07-C4516DF1B85C}"/>
                    </a:ext>
                  </a:extLst>
                </p:cNvPr>
                <p:cNvSpPr/>
                <p:nvPr/>
              </p:nvSpPr>
              <p:spPr>
                <a:xfrm flipH="1">
                  <a:off x="2505969" y="2358504"/>
                  <a:ext cx="184345" cy="117762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68" name="グループ化 267">
                  <a:extLst>
                    <a:ext uri="{FF2B5EF4-FFF2-40B4-BE49-F238E27FC236}">
                      <a16:creationId xmlns:a16="http://schemas.microsoft.com/office/drawing/2014/main" id="{70AE2F4C-3B57-4AE9-86D2-2147410ABD27}"/>
                    </a:ext>
                  </a:extLst>
                </p:cNvPr>
                <p:cNvGrpSpPr/>
                <p:nvPr/>
              </p:nvGrpSpPr>
              <p:grpSpPr>
                <a:xfrm>
                  <a:off x="1465479" y="2014348"/>
                  <a:ext cx="1127284" cy="1521785"/>
                  <a:chOff x="1465479" y="2014348"/>
                  <a:chExt cx="1127284" cy="1521785"/>
                </a:xfrm>
              </p:grpSpPr>
              <p:sp>
                <p:nvSpPr>
                  <p:cNvPr id="316" name="フリーフォーム: 図形 315">
                    <a:extLst>
                      <a:ext uri="{FF2B5EF4-FFF2-40B4-BE49-F238E27FC236}">
                        <a16:creationId xmlns:a16="http://schemas.microsoft.com/office/drawing/2014/main" id="{737B2A09-4A47-4DE3-B1CE-8814B417C72E}"/>
                      </a:ext>
                    </a:extLst>
                  </p:cNvPr>
                  <p:cNvSpPr/>
                  <p:nvPr/>
                </p:nvSpPr>
                <p:spPr>
                  <a:xfrm>
                    <a:off x="1779288" y="2014348"/>
                    <a:ext cx="483348" cy="400240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17" name="グループ化 316">
                    <a:extLst>
                      <a:ext uri="{FF2B5EF4-FFF2-40B4-BE49-F238E27FC236}">
                        <a16:creationId xmlns:a16="http://schemas.microsoft.com/office/drawing/2014/main" id="{026D723D-6704-4AD4-AD06-C82C261009CD}"/>
                      </a:ext>
                    </a:extLst>
                  </p:cNvPr>
                  <p:cNvGrpSpPr/>
                  <p:nvPr/>
                </p:nvGrpSpPr>
                <p:grpSpPr>
                  <a:xfrm>
                    <a:off x="1862169" y="2107049"/>
                    <a:ext cx="311943" cy="138615"/>
                    <a:chOff x="1854236" y="2107049"/>
                    <a:chExt cx="286507" cy="186718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328" name="四角形: 上の 2 つの角を丸める 327">
                      <a:extLst>
                        <a:ext uri="{FF2B5EF4-FFF2-40B4-BE49-F238E27FC236}">
                          <a16:creationId xmlns:a16="http://schemas.microsoft.com/office/drawing/2014/main" id="{24B3E09E-7A9A-43A7-B9C7-9CE5AA510B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54236" y="2107049"/>
                      <a:ext cx="141516" cy="186718"/>
                    </a:xfrm>
                    <a:prstGeom prst="round2SameRect">
                      <a:avLst>
                        <a:gd name="adj1" fmla="val 7120"/>
                        <a:gd name="adj2" fmla="val 34088"/>
                      </a:avLst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9" name="四角形: 上の 2 つの角を丸める 328">
                      <a:extLst>
                        <a:ext uri="{FF2B5EF4-FFF2-40B4-BE49-F238E27FC236}">
                          <a16:creationId xmlns:a16="http://schemas.microsoft.com/office/drawing/2014/main" id="{85204707-BA22-4B07-A190-F3FF7B952B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99227" y="2107049"/>
                      <a:ext cx="141516" cy="186718"/>
                    </a:xfrm>
                    <a:prstGeom prst="round2SameRect">
                      <a:avLst>
                        <a:gd name="adj1" fmla="val 7120"/>
                        <a:gd name="adj2" fmla="val 34088"/>
                      </a:avLst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18" name="グループ化 317">
                    <a:extLst>
                      <a:ext uri="{FF2B5EF4-FFF2-40B4-BE49-F238E27FC236}">
                        <a16:creationId xmlns:a16="http://schemas.microsoft.com/office/drawing/2014/main" id="{7FB1B2AB-2497-4699-A491-8B8A5C00F27B}"/>
                      </a:ext>
                    </a:extLst>
                  </p:cNvPr>
                  <p:cNvGrpSpPr/>
                  <p:nvPr/>
                </p:nvGrpSpPr>
                <p:grpSpPr>
                  <a:xfrm>
                    <a:off x="1836726" y="2130860"/>
                    <a:ext cx="365418" cy="186718"/>
                    <a:chOff x="1803357" y="2130860"/>
                    <a:chExt cx="365418" cy="186718"/>
                  </a:xfrm>
                  <a:solidFill>
                    <a:schemeClr val="tx1">
                      <a:lumMod val="95000"/>
                      <a:lumOff val="5000"/>
                    </a:schemeClr>
                  </a:solidFill>
                </p:grpSpPr>
                <p:sp>
                  <p:nvSpPr>
                    <p:cNvPr id="326" name="フリーフォーム: 図形 325">
                      <a:extLst>
                        <a:ext uri="{FF2B5EF4-FFF2-40B4-BE49-F238E27FC236}">
                          <a16:creationId xmlns:a16="http://schemas.microsoft.com/office/drawing/2014/main" id="{87B9C2D7-329A-4316-86BC-B5C9ABED1F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3357" y="2130860"/>
                      <a:ext cx="183642" cy="186718"/>
                    </a:xfrm>
                    <a:custGeom>
                      <a:avLst/>
                      <a:gdLst>
                        <a:gd name="connsiteX0" fmla="*/ 20101 w 183642"/>
                        <a:gd name="connsiteY0" fmla="*/ 0 h 186718"/>
                        <a:gd name="connsiteX1" fmla="*/ 163541 w 183642"/>
                        <a:gd name="connsiteY1" fmla="*/ 0 h 186718"/>
                        <a:gd name="connsiteX2" fmla="*/ 183642 w 183642"/>
                        <a:gd name="connsiteY2" fmla="*/ 20101 h 186718"/>
                        <a:gd name="connsiteX3" fmla="*/ 183642 w 183642"/>
                        <a:gd name="connsiteY3" fmla="*/ 74776 h 186718"/>
                        <a:gd name="connsiteX4" fmla="*/ 183642 w 183642"/>
                        <a:gd name="connsiteY4" fmla="*/ 124118 h 186718"/>
                        <a:gd name="connsiteX5" fmla="*/ 183642 w 183642"/>
                        <a:gd name="connsiteY5" fmla="*/ 186717 h 186718"/>
                        <a:gd name="connsiteX6" fmla="*/ 121047 w 183642"/>
                        <a:gd name="connsiteY6" fmla="*/ 186717 h 186718"/>
                        <a:gd name="connsiteX7" fmla="*/ 121042 w 183642"/>
                        <a:gd name="connsiteY7" fmla="*/ 186718 h 186718"/>
                        <a:gd name="connsiteX8" fmla="*/ 62600 w 183642"/>
                        <a:gd name="connsiteY8" fmla="*/ 186718 h 186718"/>
                        <a:gd name="connsiteX9" fmla="*/ 0 w 183642"/>
                        <a:gd name="connsiteY9" fmla="*/ 124118 h 186718"/>
                        <a:gd name="connsiteX10" fmla="*/ 0 w 183642"/>
                        <a:gd name="connsiteY10" fmla="*/ 20101 h 186718"/>
                        <a:gd name="connsiteX11" fmla="*/ 20101 w 183642"/>
                        <a:gd name="connsiteY11" fmla="*/ 0 h 1867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83642" h="186718">
                          <a:moveTo>
                            <a:pt x="20101" y="0"/>
                          </a:moveTo>
                          <a:lnTo>
                            <a:pt x="163541" y="0"/>
                          </a:lnTo>
                          <a:cubicBezTo>
                            <a:pt x="174642" y="0"/>
                            <a:pt x="183642" y="9000"/>
                            <a:pt x="183642" y="20101"/>
                          </a:cubicBezTo>
                          <a:lnTo>
                            <a:pt x="183642" y="74776"/>
                          </a:lnTo>
                          <a:lnTo>
                            <a:pt x="183642" y="124118"/>
                          </a:lnTo>
                          <a:lnTo>
                            <a:pt x="183642" y="186717"/>
                          </a:lnTo>
                          <a:lnTo>
                            <a:pt x="121047" y="186717"/>
                          </a:lnTo>
                          <a:lnTo>
                            <a:pt x="121042" y="186718"/>
                          </a:lnTo>
                          <a:lnTo>
                            <a:pt x="62600" y="186718"/>
                          </a:lnTo>
                          <a:cubicBezTo>
                            <a:pt x="28027" y="186718"/>
                            <a:pt x="0" y="158691"/>
                            <a:pt x="0" y="124118"/>
                          </a:cubicBezTo>
                          <a:lnTo>
                            <a:pt x="0" y="20101"/>
                          </a:lnTo>
                          <a:cubicBezTo>
                            <a:pt x="0" y="9000"/>
                            <a:pt x="9000" y="0"/>
                            <a:pt x="20101" y="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7" name="フリーフォーム: 図形 326">
                      <a:extLst>
                        <a:ext uri="{FF2B5EF4-FFF2-40B4-BE49-F238E27FC236}">
                          <a16:creationId xmlns:a16="http://schemas.microsoft.com/office/drawing/2014/main" id="{A46236DA-C352-4E41-B3A0-38D49CA1EDBC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985133" y="2130860"/>
                      <a:ext cx="183642" cy="186718"/>
                    </a:xfrm>
                    <a:custGeom>
                      <a:avLst/>
                      <a:gdLst>
                        <a:gd name="connsiteX0" fmla="*/ 20101 w 183642"/>
                        <a:gd name="connsiteY0" fmla="*/ 0 h 186718"/>
                        <a:gd name="connsiteX1" fmla="*/ 163541 w 183642"/>
                        <a:gd name="connsiteY1" fmla="*/ 0 h 186718"/>
                        <a:gd name="connsiteX2" fmla="*/ 183642 w 183642"/>
                        <a:gd name="connsiteY2" fmla="*/ 20101 h 186718"/>
                        <a:gd name="connsiteX3" fmla="*/ 183642 w 183642"/>
                        <a:gd name="connsiteY3" fmla="*/ 74776 h 186718"/>
                        <a:gd name="connsiteX4" fmla="*/ 183642 w 183642"/>
                        <a:gd name="connsiteY4" fmla="*/ 124118 h 186718"/>
                        <a:gd name="connsiteX5" fmla="*/ 183642 w 183642"/>
                        <a:gd name="connsiteY5" fmla="*/ 186717 h 186718"/>
                        <a:gd name="connsiteX6" fmla="*/ 121047 w 183642"/>
                        <a:gd name="connsiteY6" fmla="*/ 186717 h 186718"/>
                        <a:gd name="connsiteX7" fmla="*/ 121042 w 183642"/>
                        <a:gd name="connsiteY7" fmla="*/ 186718 h 186718"/>
                        <a:gd name="connsiteX8" fmla="*/ 62600 w 183642"/>
                        <a:gd name="connsiteY8" fmla="*/ 186718 h 186718"/>
                        <a:gd name="connsiteX9" fmla="*/ 0 w 183642"/>
                        <a:gd name="connsiteY9" fmla="*/ 124118 h 186718"/>
                        <a:gd name="connsiteX10" fmla="*/ 0 w 183642"/>
                        <a:gd name="connsiteY10" fmla="*/ 20101 h 186718"/>
                        <a:gd name="connsiteX11" fmla="*/ 20101 w 183642"/>
                        <a:gd name="connsiteY11" fmla="*/ 0 h 1867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83642" h="186718">
                          <a:moveTo>
                            <a:pt x="20101" y="0"/>
                          </a:moveTo>
                          <a:lnTo>
                            <a:pt x="163541" y="0"/>
                          </a:lnTo>
                          <a:cubicBezTo>
                            <a:pt x="174642" y="0"/>
                            <a:pt x="183642" y="9000"/>
                            <a:pt x="183642" y="20101"/>
                          </a:cubicBezTo>
                          <a:lnTo>
                            <a:pt x="183642" y="74776"/>
                          </a:lnTo>
                          <a:lnTo>
                            <a:pt x="183642" y="124118"/>
                          </a:lnTo>
                          <a:lnTo>
                            <a:pt x="183642" y="186717"/>
                          </a:lnTo>
                          <a:lnTo>
                            <a:pt x="121047" y="186717"/>
                          </a:lnTo>
                          <a:lnTo>
                            <a:pt x="121042" y="186718"/>
                          </a:lnTo>
                          <a:lnTo>
                            <a:pt x="62600" y="186718"/>
                          </a:lnTo>
                          <a:cubicBezTo>
                            <a:pt x="28027" y="186718"/>
                            <a:pt x="0" y="158691"/>
                            <a:pt x="0" y="124118"/>
                          </a:cubicBezTo>
                          <a:lnTo>
                            <a:pt x="0" y="20101"/>
                          </a:lnTo>
                          <a:cubicBezTo>
                            <a:pt x="0" y="9000"/>
                            <a:pt x="9000" y="0"/>
                            <a:pt x="20101" y="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20" name="片側の 2 つの角を丸めた四角形 144">
                    <a:extLst>
                      <a:ext uri="{FF2B5EF4-FFF2-40B4-BE49-F238E27FC236}">
                        <a16:creationId xmlns:a16="http://schemas.microsoft.com/office/drawing/2014/main" id="{BE60AEE8-B267-4F99-A31B-F931C85E8E13}"/>
                      </a:ext>
                    </a:extLst>
                  </p:cNvPr>
                  <p:cNvSpPr/>
                  <p:nvPr/>
                </p:nvSpPr>
                <p:spPr>
                  <a:xfrm>
                    <a:off x="1465479" y="2248208"/>
                    <a:ext cx="1127284" cy="1287925"/>
                  </a:xfrm>
                  <a:prstGeom prst="round2SameRect">
                    <a:avLst>
                      <a:gd name="adj1" fmla="val 21354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1" name="楕円 320">
                    <a:extLst>
                      <a:ext uri="{FF2B5EF4-FFF2-40B4-BE49-F238E27FC236}">
                        <a16:creationId xmlns:a16="http://schemas.microsoft.com/office/drawing/2014/main" id="{6CED204E-7367-415A-87F7-A2573E28DB23}"/>
                      </a:ext>
                    </a:extLst>
                  </p:cNvPr>
                  <p:cNvSpPr/>
                  <p:nvPr/>
                </p:nvSpPr>
                <p:spPr>
                  <a:xfrm>
                    <a:off x="1981044" y="2432258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2" name="楕円 321">
                    <a:extLst>
                      <a:ext uri="{FF2B5EF4-FFF2-40B4-BE49-F238E27FC236}">
                        <a16:creationId xmlns:a16="http://schemas.microsoft.com/office/drawing/2014/main" id="{5B92AAFF-7B72-4514-BF84-59733EC88C9A}"/>
                      </a:ext>
                    </a:extLst>
                  </p:cNvPr>
                  <p:cNvSpPr/>
                  <p:nvPr/>
                </p:nvSpPr>
                <p:spPr>
                  <a:xfrm>
                    <a:off x="1981044" y="2667819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3" name="楕円 322">
                    <a:extLst>
                      <a:ext uri="{FF2B5EF4-FFF2-40B4-BE49-F238E27FC236}">
                        <a16:creationId xmlns:a16="http://schemas.microsoft.com/office/drawing/2014/main" id="{76D57C7A-D03A-409C-8586-24BB8F4B83A0}"/>
                      </a:ext>
                    </a:extLst>
                  </p:cNvPr>
                  <p:cNvSpPr/>
                  <p:nvPr/>
                </p:nvSpPr>
                <p:spPr>
                  <a:xfrm>
                    <a:off x="1981044" y="2903380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4" name="楕円 323">
                    <a:extLst>
                      <a:ext uri="{FF2B5EF4-FFF2-40B4-BE49-F238E27FC236}">
                        <a16:creationId xmlns:a16="http://schemas.microsoft.com/office/drawing/2014/main" id="{EFF9542F-9A5A-4828-944C-F6C835D86E3F}"/>
                      </a:ext>
                    </a:extLst>
                  </p:cNvPr>
                  <p:cNvSpPr/>
                  <p:nvPr/>
                </p:nvSpPr>
                <p:spPr>
                  <a:xfrm>
                    <a:off x="1981044" y="3138941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5" name="楕円 324">
                    <a:extLst>
                      <a:ext uri="{FF2B5EF4-FFF2-40B4-BE49-F238E27FC236}">
                        <a16:creationId xmlns:a16="http://schemas.microsoft.com/office/drawing/2014/main" id="{1B72180A-03DA-4D01-AE18-B06A9DDEA208}"/>
                      </a:ext>
                    </a:extLst>
                  </p:cNvPr>
                  <p:cNvSpPr/>
                  <p:nvPr/>
                </p:nvSpPr>
                <p:spPr>
                  <a:xfrm>
                    <a:off x="1981044" y="3374503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69" name="グループ化 268">
                  <a:extLst>
                    <a:ext uri="{FF2B5EF4-FFF2-40B4-BE49-F238E27FC236}">
                      <a16:creationId xmlns:a16="http://schemas.microsoft.com/office/drawing/2014/main" id="{3A3E9A69-F6EE-45CF-8839-8B5353FFF55B}"/>
                    </a:ext>
                  </a:extLst>
                </p:cNvPr>
                <p:cNvGrpSpPr/>
                <p:nvPr/>
              </p:nvGrpSpPr>
              <p:grpSpPr>
                <a:xfrm>
                  <a:off x="1377419" y="830100"/>
                  <a:ext cx="1277659" cy="1274510"/>
                  <a:chOff x="5180030" y="563126"/>
                  <a:chExt cx="1277659" cy="1274510"/>
                </a:xfrm>
              </p:grpSpPr>
              <p:sp>
                <p:nvSpPr>
                  <p:cNvPr id="288" name="楕円 287">
                    <a:extLst>
                      <a:ext uri="{FF2B5EF4-FFF2-40B4-BE49-F238E27FC236}">
                        <a16:creationId xmlns:a16="http://schemas.microsoft.com/office/drawing/2014/main" id="{3EA43ED5-784C-44BB-A07A-55E98A565657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715593" y="602464"/>
                    <a:ext cx="708841" cy="91581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9" name="楕円 288">
                    <a:extLst>
                      <a:ext uri="{FF2B5EF4-FFF2-40B4-BE49-F238E27FC236}">
                        <a16:creationId xmlns:a16="http://schemas.microsoft.com/office/drawing/2014/main" id="{C78F6962-51CC-40CA-BEEA-F8BFFB00197D}"/>
                      </a:ext>
                    </a:extLst>
                  </p:cNvPr>
                  <p:cNvSpPr/>
                  <p:nvPr/>
                </p:nvSpPr>
                <p:spPr>
                  <a:xfrm>
                    <a:off x="5213203" y="563795"/>
                    <a:ext cx="1053924" cy="105377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90" name="グループ化 289">
                    <a:extLst>
                      <a:ext uri="{FF2B5EF4-FFF2-40B4-BE49-F238E27FC236}">
                        <a16:creationId xmlns:a16="http://schemas.microsoft.com/office/drawing/2014/main" id="{76F6FBC7-506C-47D3-AE00-0B3315CDE862}"/>
                      </a:ext>
                    </a:extLst>
                  </p:cNvPr>
                  <p:cNvGrpSpPr/>
                  <p:nvPr/>
                </p:nvGrpSpPr>
                <p:grpSpPr>
                  <a:xfrm>
                    <a:off x="5180030" y="677530"/>
                    <a:ext cx="1277659" cy="1160106"/>
                    <a:chOff x="2791855" y="2017485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309" name="グループ化 308">
                      <a:extLst>
                        <a:ext uri="{FF2B5EF4-FFF2-40B4-BE49-F238E27FC236}">
                          <a16:creationId xmlns:a16="http://schemas.microsoft.com/office/drawing/2014/main" id="{AF91859D-B757-4493-A51B-FE6BBF8FAC4F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14" name="円/楕円 536">
                        <a:extLst>
                          <a:ext uri="{FF2B5EF4-FFF2-40B4-BE49-F238E27FC236}">
                            <a16:creationId xmlns:a16="http://schemas.microsoft.com/office/drawing/2014/main" id="{49E8A9FD-D3BB-41E8-9388-46DFBF13344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15" name="円/楕円 537">
                        <a:extLst>
                          <a:ext uri="{FF2B5EF4-FFF2-40B4-BE49-F238E27FC236}">
                            <a16:creationId xmlns:a16="http://schemas.microsoft.com/office/drawing/2014/main" id="{A66C26EB-1F5C-438A-AA64-6717A9D52FF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10" name="グループ化 309">
                      <a:extLst>
                        <a:ext uri="{FF2B5EF4-FFF2-40B4-BE49-F238E27FC236}">
                          <a16:creationId xmlns:a16="http://schemas.microsoft.com/office/drawing/2014/main" id="{878D8FB3-1BA6-4154-9D6A-1D638CFC0B14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12" name="円/楕円 534">
                        <a:extLst>
                          <a:ext uri="{FF2B5EF4-FFF2-40B4-BE49-F238E27FC236}">
                            <a16:creationId xmlns:a16="http://schemas.microsoft.com/office/drawing/2014/main" id="{E10A5525-B859-43B2-B302-F282F5932F4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13" name="円/楕円 535">
                        <a:extLst>
                          <a:ext uri="{FF2B5EF4-FFF2-40B4-BE49-F238E27FC236}">
                            <a16:creationId xmlns:a16="http://schemas.microsoft.com/office/drawing/2014/main" id="{6FF107FB-BB2D-496E-805F-ABA8AFA9E53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11" name="円/楕円 533">
                      <a:extLst>
                        <a:ext uri="{FF2B5EF4-FFF2-40B4-BE49-F238E27FC236}">
                          <a16:creationId xmlns:a16="http://schemas.microsoft.com/office/drawing/2014/main" id="{3271B6C0-05E2-491F-A814-A4A427E330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5"/>
                      <a:ext cx="928913" cy="1045028"/>
                    </a:xfrm>
                    <a:prstGeom prst="ellipse">
                      <a:avLst/>
                    </a:prstGeom>
                    <a:gradFill>
                      <a:gsLst>
                        <a:gs pos="50000">
                          <a:schemeClr val="accent2">
                            <a:lumMod val="40000"/>
                            <a:lumOff val="60000"/>
                          </a:schemeClr>
                        </a:gs>
                        <a:gs pos="0">
                          <a:srgbClr val="FF9966"/>
                        </a:gs>
                      </a:gsLst>
                      <a:path path="circle">
                        <a:fillToRect l="50000" t="50000" r="50000" b="50000"/>
                      </a:path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91" name="円/楕円 27">
                    <a:extLst>
                      <a:ext uri="{FF2B5EF4-FFF2-40B4-BE49-F238E27FC236}">
                        <a16:creationId xmlns:a16="http://schemas.microsoft.com/office/drawing/2014/main" id="{DBEB3C99-0795-4BA5-892A-7CD04BD6FA0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40383" y="1628501"/>
                    <a:ext cx="352978" cy="63120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2" name="月 291">
                    <a:extLst>
                      <a:ext uri="{FF2B5EF4-FFF2-40B4-BE49-F238E27FC236}">
                        <a16:creationId xmlns:a16="http://schemas.microsoft.com/office/drawing/2014/main" id="{A432D765-82AA-4436-89D6-A958F9C9AA83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5504410" y="866640"/>
                    <a:ext cx="45720" cy="328020"/>
                  </a:xfrm>
                  <a:prstGeom prst="moon">
                    <a:avLst>
                      <a:gd name="adj" fmla="val 7667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3" name="月 292">
                    <a:extLst>
                      <a:ext uri="{FF2B5EF4-FFF2-40B4-BE49-F238E27FC236}">
                        <a16:creationId xmlns:a16="http://schemas.microsoft.com/office/drawing/2014/main" id="{16DDAFF9-09DF-40A2-A808-F0E62589FA55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6088385" y="866640"/>
                    <a:ext cx="45720" cy="328020"/>
                  </a:xfrm>
                  <a:prstGeom prst="moon">
                    <a:avLst>
                      <a:gd name="adj" fmla="val 7667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4" name="フリーフォーム: 図形 293">
                    <a:extLst>
                      <a:ext uri="{FF2B5EF4-FFF2-40B4-BE49-F238E27FC236}">
                        <a16:creationId xmlns:a16="http://schemas.microsoft.com/office/drawing/2014/main" id="{74E5A5DD-08EA-44CB-AFA9-42C908A77A00}"/>
                      </a:ext>
                    </a:extLst>
                  </p:cNvPr>
                  <p:cNvSpPr/>
                  <p:nvPr/>
                </p:nvSpPr>
                <p:spPr>
                  <a:xfrm>
                    <a:off x="5745720" y="1397727"/>
                    <a:ext cx="139716" cy="159309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5" name="月 294">
                    <a:extLst>
                      <a:ext uri="{FF2B5EF4-FFF2-40B4-BE49-F238E27FC236}">
                        <a16:creationId xmlns:a16="http://schemas.microsoft.com/office/drawing/2014/main" id="{BF51A9C9-2704-45E4-B245-188ADD0583EE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5470584" y="411208"/>
                    <a:ext cx="223214" cy="747657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6" name="月 295">
                    <a:extLst>
                      <a:ext uri="{FF2B5EF4-FFF2-40B4-BE49-F238E27FC236}">
                        <a16:creationId xmlns:a16="http://schemas.microsoft.com/office/drawing/2014/main" id="{EBDDEF5A-1B22-4FD6-B411-A8ECD9703CE3}"/>
                      </a:ext>
                    </a:extLst>
                  </p:cNvPr>
                  <p:cNvSpPr/>
                  <p:nvPr/>
                </p:nvSpPr>
                <p:spPr>
                  <a:xfrm rot="2897634">
                    <a:off x="5677684" y="563127"/>
                    <a:ext cx="122858" cy="486332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7" name="月 296">
                    <a:extLst>
                      <a:ext uri="{FF2B5EF4-FFF2-40B4-BE49-F238E27FC236}">
                        <a16:creationId xmlns:a16="http://schemas.microsoft.com/office/drawing/2014/main" id="{B061B333-BDA3-4209-B6CD-B33D6DCBF016}"/>
                      </a:ext>
                    </a:extLst>
                  </p:cNvPr>
                  <p:cNvSpPr/>
                  <p:nvPr/>
                </p:nvSpPr>
                <p:spPr>
                  <a:xfrm rot="2897634">
                    <a:off x="5572909" y="563126"/>
                    <a:ext cx="122858" cy="486332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8" name="月 297">
                    <a:extLst>
                      <a:ext uri="{FF2B5EF4-FFF2-40B4-BE49-F238E27FC236}">
                        <a16:creationId xmlns:a16="http://schemas.microsoft.com/office/drawing/2014/main" id="{B6401BBA-B061-4570-BDC8-E469FE3A6935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6024698" y="563126"/>
                    <a:ext cx="122858" cy="486332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6" name="楕円 305">
                    <a:extLst>
                      <a:ext uri="{FF2B5EF4-FFF2-40B4-BE49-F238E27FC236}">
                        <a16:creationId xmlns:a16="http://schemas.microsoft.com/office/drawing/2014/main" id="{98E83852-65B0-44E9-9198-68F78EF9ACE5}"/>
                      </a:ext>
                    </a:extLst>
                  </p:cNvPr>
                  <p:cNvSpPr/>
                  <p:nvPr/>
                </p:nvSpPr>
                <p:spPr>
                  <a:xfrm>
                    <a:off x="5457361" y="1195115"/>
                    <a:ext cx="183576" cy="9266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2" name="楕円 301">
                    <a:extLst>
                      <a:ext uri="{FF2B5EF4-FFF2-40B4-BE49-F238E27FC236}">
                        <a16:creationId xmlns:a16="http://schemas.microsoft.com/office/drawing/2014/main" id="{0ADB1A67-6A33-41AE-9E6D-BE47900185D7}"/>
                      </a:ext>
                    </a:extLst>
                  </p:cNvPr>
                  <p:cNvSpPr/>
                  <p:nvPr/>
                </p:nvSpPr>
                <p:spPr>
                  <a:xfrm flipH="1">
                    <a:off x="5993057" y="1195115"/>
                    <a:ext cx="183574" cy="9266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EE72D2A4-31F1-4F63-8345-2401CA452FF7}"/>
                  </a:ext>
                </a:extLst>
              </p:cNvPr>
              <p:cNvGrpSpPr/>
              <p:nvPr/>
            </p:nvGrpSpPr>
            <p:grpSpPr>
              <a:xfrm>
                <a:off x="1033182" y="921420"/>
                <a:ext cx="1306098" cy="1584596"/>
                <a:chOff x="5848936" y="970880"/>
                <a:chExt cx="1306098" cy="1584596"/>
              </a:xfrm>
            </p:grpSpPr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581C33DC-73DC-4E08-8058-56ED1D39C8A4}"/>
                    </a:ext>
                  </a:extLst>
                </p:cNvPr>
                <p:cNvSpPr/>
                <p:nvPr/>
              </p:nvSpPr>
              <p:spPr>
                <a:xfrm rot="15300000">
                  <a:off x="6511312" y="871430"/>
                  <a:ext cx="487355" cy="686256"/>
                </a:xfrm>
                <a:custGeom>
                  <a:avLst/>
                  <a:gdLst>
                    <a:gd name="connsiteX0" fmla="*/ 1813954 w 1814162"/>
                    <a:gd name="connsiteY0" fmla="*/ 1225966 h 2554560"/>
                    <a:gd name="connsiteX1" fmla="*/ 1733574 w 1814162"/>
                    <a:gd name="connsiteY1" fmla="*/ 1395664 h 2554560"/>
                    <a:gd name="connsiteX2" fmla="*/ 1733575 w 1814162"/>
                    <a:gd name="connsiteY2" fmla="*/ 1395662 h 2554560"/>
                    <a:gd name="connsiteX3" fmla="*/ 1453810 w 1814162"/>
                    <a:gd name="connsiteY3" fmla="*/ 1354627 h 2554560"/>
                    <a:gd name="connsiteX4" fmla="*/ 1241847 w 1814162"/>
                    <a:gd name="connsiteY4" fmla="*/ 1069794 h 2554560"/>
                    <a:gd name="connsiteX5" fmla="*/ 1241847 w 1814162"/>
                    <a:gd name="connsiteY5" fmla="*/ 1194763 h 2554560"/>
                    <a:gd name="connsiteX6" fmla="*/ 1241845 w 1814162"/>
                    <a:gd name="connsiteY6" fmla="*/ 1194763 h 2554560"/>
                    <a:gd name="connsiteX7" fmla="*/ 1241845 w 1814162"/>
                    <a:gd name="connsiteY7" fmla="*/ 2192612 h 2554560"/>
                    <a:gd name="connsiteX8" fmla="*/ 1099330 w 1814162"/>
                    <a:gd name="connsiteY8" fmla="*/ 2335127 h 2554560"/>
                    <a:gd name="connsiteX9" fmla="*/ 956815 w 1814162"/>
                    <a:gd name="connsiteY9" fmla="*/ 2192612 h 2554560"/>
                    <a:gd name="connsiteX10" fmla="*/ 956815 w 1814162"/>
                    <a:gd name="connsiteY10" fmla="*/ 1194763 h 2554560"/>
                    <a:gd name="connsiteX11" fmla="*/ 910683 w 1814162"/>
                    <a:gd name="connsiteY11" fmla="*/ 1194763 h 2554560"/>
                    <a:gd name="connsiteX12" fmla="*/ 910683 w 1814162"/>
                    <a:gd name="connsiteY12" fmla="*/ 2412045 h 2554560"/>
                    <a:gd name="connsiteX13" fmla="*/ 768168 w 1814162"/>
                    <a:gd name="connsiteY13" fmla="*/ 2554560 h 2554560"/>
                    <a:gd name="connsiteX14" fmla="*/ 625653 w 1814162"/>
                    <a:gd name="connsiteY14" fmla="*/ 2412045 h 2554560"/>
                    <a:gd name="connsiteX15" fmla="*/ 625653 w 1814162"/>
                    <a:gd name="connsiteY15" fmla="*/ 1194763 h 2554560"/>
                    <a:gd name="connsiteX16" fmla="*/ 570360 w 1814162"/>
                    <a:gd name="connsiteY16" fmla="*/ 1194763 h 2554560"/>
                    <a:gd name="connsiteX17" fmla="*/ 570360 w 1814162"/>
                    <a:gd name="connsiteY17" fmla="*/ 2192609 h 2554560"/>
                    <a:gd name="connsiteX18" fmla="*/ 427845 w 1814162"/>
                    <a:gd name="connsiteY18" fmla="*/ 2335124 h 2554560"/>
                    <a:gd name="connsiteX19" fmla="*/ 285330 w 1814162"/>
                    <a:gd name="connsiteY19" fmla="*/ 2192609 h 2554560"/>
                    <a:gd name="connsiteX20" fmla="*/ 285330 w 1814162"/>
                    <a:gd name="connsiteY20" fmla="*/ 1194763 h 2554560"/>
                    <a:gd name="connsiteX21" fmla="*/ 237226 w 1814162"/>
                    <a:gd name="connsiteY21" fmla="*/ 1194763 h 2554560"/>
                    <a:gd name="connsiteX22" fmla="*/ 237226 w 1814162"/>
                    <a:gd name="connsiteY22" fmla="*/ 1992999 h 2554560"/>
                    <a:gd name="connsiteX23" fmla="*/ 118613 w 1814162"/>
                    <a:gd name="connsiteY23" fmla="*/ 2111612 h 2554560"/>
                    <a:gd name="connsiteX24" fmla="*/ 0 w 1814162"/>
                    <a:gd name="connsiteY24" fmla="*/ 1992999 h 2554560"/>
                    <a:gd name="connsiteX25" fmla="*/ 0 w 1814162"/>
                    <a:gd name="connsiteY25" fmla="*/ 916851 h 2554560"/>
                    <a:gd name="connsiteX26" fmla="*/ 1 w 1814162"/>
                    <a:gd name="connsiteY26" fmla="*/ 916851 h 2554560"/>
                    <a:gd name="connsiteX27" fmla="*/ 1 w 1814162"/>
                    <a:gd name="connsiteY27" fmla="*/ 597382 h 2554560"/>
                    <a:gd name="connsiteX28" fmla="*/ 597383 w 1814162"/>
                    <a:gd name="connsiteY28" fmla="*/ 0 h 2554560"/>
                    <a:gd name="connsiteX29" fmla="*/ 644466 w 1814162"/>
                    <a:gd name="connsiteY29" fmla="*/ 0 h 2554560"/>
                    <a:gd name="connsiteX30" fmla="*/ 1139825 w 1814162"/>
                    <a:gd name="connsiteY30" fmla="*/ 263380 h 2554560"/>
                    <a:gd name="connsiteX31" fmla="*/ 1142194 w 1814162"/>
                    <a:gd name="connsiteY31" fmla="*/ 267745 h 2554560"/>
                    <a:gd name="connsiteX32" fmla="*/ 1142996 w 1814162"/>
                    <a:gd name="connsiteY32" fmla="*/ 267147 h 2554560"/>
                    <a:gd name="connsiteX33" fmla="*/ 1774610 w 1814162"/>
                    <a:gd name="connsiteY33" fmla="*/ 1115899 h 2554560"/>
                    <a:gd name="connsiteX34" fmla="*/ 1813954 w 1814162"/>
                    <a:gd name="connsiteY34" fmla="*/ 1225966 h 2554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814162" h="2554560">
                      <a:moveTo>
                        <a:pt x="1813954" y="1225966"/>
                      </a:moveTo>
                      <a:cubicBezTo>
                        <a:pt x="1816880" y="1290083"/>
                        <a:pt x="1788941" y="1354461"/>
                        <a:pt x="1733574" y="1395664"/>
                      </a:cubicBezTo>
                      <a:lnTo>
                        <a:pt x="1733575" y="1395662"/>
                      </a:lnTo>
                      <a:cubicBezTo>
                        <a:pt x="1644988" y="1461585"/>
                        <a:pt x="1519734" y="1443213"/>
                        <a:pt x="1453810" y="1354627"/>
                      </a:cubicBezTo>
                      <a:lnTo>
                        <a:pt x="1241847" y="1069794"/>
                      </a:lnTo>
                      <a:lnTo>
                        <a:pt x="1241847" y="1194763"/>
                      </a:lnTo>
                      <a:lnTo>
                        <a:pt x="1241845" y="1194763"/>
                      </a:lnTo>
                      <a:lnTo>
                        <a:pt x="1241845" y="2192612"/>
                      </a:lnTo>
                      <a:cubicBezTo>
                        <a:pt x="1241845" y="2271321"/>
                        <a:pt x="1178039" y="2335127"/>
                        <a:pt x="1099330" y="2335127"/>
                      </a:cubicBezTo>
                      <a:cubicBezTo>
                        <a:pt x="1020621" y="2335127"/>
                        <a:pt x="956815" y="2271321"/>
                        <a:pt x="956815" y="2192612"/>
                      </a:cubicBezTo>
                      <a:lnTo>
                        <a:pt x="956815" y="1194763"/>
                      </a:lnTo>
                      <a:lnTo>
                        <a:pt x="910683" y="1194763"/>
                      </a:lnTo>
                      <a:lnTo>
                        <a:pt x="910683" y="2412045"/>
                      </a:lnTo>
                      <a:cubicBezTo>
                        <a:pt x="910683" y="2490754"/>
                        <a:pt x="846877" y="2554560"/>
                        <a:pt x="768168" y="2554560"/>
                      </a:cubicBezTo>
                      <a:cubicBezTo>
                        <a:pt x="689459" y="2554560"/>
                        <a:pt x="625653" y="2490754"/>
                        <a:pt x="625653" y="2412045"/>
                      </a:cubicBezTo>
                      <a:lnTo>
                        <a:pt x="625653" y="1194763"/>
                      </a:lnTo>
                      <a:lnTo>
                        <a:pt x="570360" y="1194763"/>
                      </a:lnTo>
                      <a:lnTo>
                        <a:pt x="570360" y="2192609"/>
                      </a:lnTo>
                      <a:cubicBezTo>
                        <a:pt x="570360" y="2271318"/>
                        <a:pt x="506554" y="2335124"/>
                        <a:pt x="427845" y="2335124"/>
                      </a:cubicBezTo>
                      <a:cubicBezTo>
                        <a:pt x="349136" y="2335124"/>
                        <a:pt x="285330" y="2271318"/>
                        <a:pt x="285330" y="2192609"/>
                      </a:cubicBezTo>
                      <a:lnTo>
                        <a:pt x="285330" y="1194763"/>
                      </a:lnTo>
                      <a:lnTo>
                        <a:pt x="237226" y="1194763"/>
                      </a:lnTo>
                      <a:lnTo>
                        <a:pt x="237226" y="1992999"/>
                      </a:lnTo>
                      <a:cubicBezTo>
                        <a:pt x="237226" y="2058507"/>
                        <a:pt x="184121" y="2111612"/>
                        <a:pt x="118613" y="2111612"/>
                      </a:cubicBezTo>
                      <a:cubicBezTo>
                        <a:pt x="53105" y="2111612"/>
                        <a:pt x="0" y="2058507"/>
                        <a:pt x="0" y="1992999"/>
                      </a:cubicBezTo>
                      <a:lnTo>
                        <a:pt x="0" y="916851"/>
                      </a:lnTo>
                      <a:lnTo>
                        <a:pt x="1" y="916851"/>
                      </a:lnTo>
                      <a:lnTo>
                        <a:pt x="1" y="597382"/>
                      </a:lnTo>
                      <a:cubicBezTo>
                        <a:pt x="1" y="267457"/>
                        <a:pt x="267458" y="0"/>
                        <a:pt x="597383" y="0"/>
                      </a:cubicBezTo>
                      <a:lnTo>
                        <a:pt x="644466" y="0"/>
                      </a:lnTo>
                      <a:cubicBezTo>
                        <a:pt x="850669" y="0"/>
                        <a:pt x="1032471" y="104475"/>
                        <a:pt x="1139825" y="263380"/>
                      </a:cubicBezTo>
                      <a:lnTo>
                        <a:pt x="1142194" y="267745"/>
                      </a:lnTo>
                      <a:lnTo>
                        <a:pt x="1142996" y="267147"/>
                      </a:lnTo>
                      <a:lnTo>
                        <a:pt x="1774610" y="1115899"/>
                      </a:lnTo>
                      <a:cubicBezTo>
                        <a:pt x="1799331" y="1149119"/>
                        <a:pt x="1812198" y="1187495"/>
                        <a:pt x="1813954" y="1225966"/>
                      </a:cubicBezTo>
                      <a:close/>
                    </a:path>
                  </a:pathLst>
                </a:custGeom>
                <a:solidFill>
                  <a:srgbClr val="000000">
                    <a:alpha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F724EC47-0C35-4CB0-B5E2-CA34CAB2635B}"/>
                    </a:ext>
                  </a:extLst>
                </p:cNvPr>
                <p:cNvSpPr/>
                <p:nvPr/>
              </p:nvSpPr>
              <p:spPr>
                <a:xfrm rot="15300000">
                  <a:off x="6094780" y="794431"/>
                  <a:ext cx="851078" cy="1269430"/>
                </a:xfrm>
                <a:custGeom>
                  <a:avLst/>
                  <a:gdLst>
                    <a:gd name="connsiteX0" fmla="*/ 798996 w 803698"/>
                    <a:gd name="connsiteY0" fmla="*/ 885421 h 1198760"/>
                    <a:gd name="connsiteX1" fmla="*/ 783255 w 803698"/>
                    <a:gd name="connsiteY1" fmla="*/ 904766 h 1198760"/>
                    <a:gd name="connsiteX2" fmla="*/ 783255 w 803698"/>
                    <a:gd name="connsiteY2" fmla="*/ 904766 h 1198760"/>
                    <a:gd name="connsiteX3" fmla="*/ 712283 w 803698"/>
                    <a:gd name="connsiteY3" fmla="*/ 894356 h 1198760"/>
                    <a:gd name="connsiteX4" fmla="*/ 658512 w 803698"/>
                    <a:gd name="connsiteY4" fmla="*/ 822098 h 1198760"/>
                    <a:gd name="connsiteX5" fmla="*/ 658512 w 803698"/>
                    <a:gd name="connsiteY5" fmla="*/ 853801 h 1198760"/>
                    <a:gd name="connsiteX6" fmla="*/ 658511 w 803698"/>
                    <a:gd name="connsiteY6" fmla="*/ 853801 h 1198760"/>
                    <a:gd name="connsiteX7" fmla="*/ 658511 w 803698"/>
                    <a:gd name="connsiteY7" fmla="*/ 1106939 h 1198760"/>
                    <a:gd name="connsiteX8" fmla="*/ 622357 w 803698"/>
                    <a:gd name="connsiteY8" fmla="*/ 1143093 h 1198760"/>
                    <a:gd name="connsiteX9" fmla="*/ 586204 w 803698"/>
                    <a:gd name="connsiteY9" fmla="*/ 1106939 h 1198760"/>
                    <a:gd name="connsiteX10" fmla="*/ 586204 w 803698"/>
                    <a:gd name="connsiteY10" fmla="*/ 853801 h 1198760"/>
                    <a:gd name="connsiteX11" fmla="*/ 574501 w 803698"/>
                    <a:gd name="connsiteY11" fmla="*/ 853801 h 1198760"/>
                    <a:gd name="connsiteX12" fmla="*/ 574501 w 803698"/>
                    <a:gd name="connsiteY12" fmla="*/ 1162606 h 1198760"/>
                    <a:gd name="connsiteX13" fmla="*/ 538347 w 803698"/>
                    <a:gd name="connsiteY13" fmla="*/ 1198760 h 1198760"/>
                    <a:gd name="connsiteX14" fmla="*/ 502193 w 803698"/>
                    <a:gd name="connsiteY14" fmla="*/ 1162606 h 1198760"/>
                    <a:gd name="connsiteX15" fmla="*/ 502193 w 803698"/>
                    <a:gd name="connsiteY15" fmla="*/ 853801 h 1198760"/>
                    <a:gd name="connsiteX16" fmla="*/ 488166 w 803698"/>
                    <a:gd name="connsiteY16" fmla="*/ 853801 h 1198760"/>
                    <a:gd name="connsiteX17" fmla="*/ 488166 w 803698"/>
                    <a:gd name="connsiteY17" fmla="*/ 1106939 h 1198760"/>
                    <a:gd name="connsiteX18" fmla="*/ 452012 w 803698"/>
                    <a:gd name="connsiteY18" fmla="*/ 1143093 h 1198760"/>
                    <a:gd name="connsiteX19" fmla="*/ 415859 w 803698"/>
                    <a:gd name="connsiteY19" fmla="*/ 1106939 h 1198760"/>
                    <a:gd name="connsiteX20" fmla="*/ 415859 w 803698"/>
                    <a:gd name="connsiteY20" fmla="*/ 853801 h 1198760"/>
                    <a:gd name="connsiteX21" fmla="*/ 403655 w 803698"/>
                    <a:gd name="connsiteY21" fmla="*/ 853801 h 1198760"/>
                    <a:gd name="connsiteX22" fmla="*/ 403655 w 803698"/>
                    <a:gd name="connsiteY22" fmla="*/ 1056301 h 1198760"/>
                    <a:gd name="connsiteX23" fmla="*/ 373565 w 803698"/>
                    <a:gd name="connsiteY23" fmla="*/ 1086391 h 1198760"/>
                    <a:gd name="connsiteX24" fmla="*/ 343475 w 803698"/>
                    <a:gd name="connsiteY24" fmla="*/ 1056301 h 1198760"/>
                    <a:gd name="connsiteX25" fmla="*/ 343475 w 803698"/>
                    <a:gd name="connsiteY25" fmla="*/ 783299 h 1198760"/>
                    <a:gd name="connsiteX26" fmla="*/ 343475 w 803698"/>
                    <a:gd name="connsiteY26" fmla="*/ 783299 h 1198760"/>
                    <a:gd name="connsiteX27" fmla="*/ 343475 w 803698"/>
                    <a:gd name="connsiteY27" fmla="*/ 702254 h 1198760"/>
                    <a:gd name="connsiteX28" fmla="*/ 355384 w 803698"/>
                    <a:gd name="connsiteY28" fmla="*/ 643266 h 1198760"/>
                    <a:gd name="connsiteX29" fmla="*/ 372590 w 803698"/>
                    <a:gd name="connsiteY29" fmla="*/ 617747 h 1198760"/>
                    <a:gd name="connsiteX30" fmla="*/ 0 w 803698"/>
                    <a:gd name="connsiteY30" fmla="*/ 123014 h 1198760"/>
                    <a:gd name="connsiteX31" fmla="*/ 171847 w 803698"/>
                    <a:gd name="connsiteY31" fmla="*/ 0 h 1198760"/>
                    <a:gd name="connsiteX32" fmla="*/ 551166 w 803698"/>
                    <a:gd name="connsiteY32" fmla="*/ 557968 h 1198760"/>
                    <a:gd name="connsiteX33" fmla="*/ 579202 w 803698"/>
                    <a:gd name="connsiteY33" fmla="*/ 568999 h 1198760"/>
                    <a:gd name="connsiteX34" fmla="*/ 632630 w 803698"/>
                    <a:gd name="connsiteY34" fmla="*/ 617523 h 1198760"/>
                    <a:gd name="connsiteX35" fmla="*/ 633231 w 803698"/>
                    <a:gd name="connsiteY35" fmla="*/ 618631 h 1198760"/>
                    <a:gd name="connsiteX36" fmla="*/ 633435 w 803698"/>
                    <a:gd name="connsiteY36" fmla="*/ 618479 h 1198760"/>
                    <a:gd name="connsiteX37" fmla="*/ 793665 w 803698"/>
                    <a:gd name="connsiteY37" fmla="*/ 833794 h 1198760"/>
                    <a:gd name="connsiteX38" fmla="*/ 803646 w 803698"/>
                    <a:gd name="connsiteY38" fmla="*/ 861716 h 1198760"/>
                    <a:gd name="connsiteX39" fmla="*/ 798996 w 803698"/>
                    <a:gd name="connsiteY39" fmla="*/ 885421 h 1198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803698" h="1198760">
                      <a:moveTo>
                        <a:pt x="798996" y="885421"/>
                      </a:moveTo>
                      <a:cubicBezTo>
                        <a:pt x="795561" y="892844"/>
                        <a:pt x="790278" y="899540"/>
                        <a:pt x="783255" y="904766"/>
                      </a:cubicBezTo>
                      <a:lnTo>
                        <a:pt x="783255" y="904766"/>
                      </a:lnTo>
                      <a:cubicBezTo>
                        <a:pt x="760782" y="921489"/>
                        <a:pt x="729007" y="916829"/>
                        <a:pt x="712283" y="894356"/>
                      </a:cubicBezTo>
                      <a:lnTo>
                        <a:pt x="658512" y="822098"/>
                      </a:lnTo>
                      <a:lnTo>
                        <a:pt x="658512" y="853801"/>
                      </a:lnTo>
                      <a:lnTo>
                        <a:pt x="658511" y="853801"/>
                      </a:lnTo>
                      <a:lnTo>
                        <a:pt x="658511" y="1106939"/>
                      </a:lnTo>
                      <a:cubicBezTo>
                        <a:pt x="658511" y="1126907"/>
                        <a:pt x="642325" y="1143093"/>
                        <a:pt x="622357" y="1143093"/>
                      </a:cubicBezTo>
                      <a:cubicBezTo>
                        <a:pt x="602390" y="1143093"/>
                        <a:pt x="586204" y="1126907"/>
                        <a:pt x="586204" y="1106939"/>
                      </a:cubicBezTo>
                      <a:lnTo>
                        <a:pt x="586204" y="853801"/>
                      </a:lnTo>
                      <a:lnTo>
                        <a:pt x="574501" y="853801"/>
                      </a:lnTo>
                      <a:lnTo>
                        <a:pt x="574501" y="1162606"/>
                      </a:lnTo>
                      <a:cubicBezTo>
                        <a:pt x="574501" y="1182573"/>
                        <a:pt x="558314" y="1198760"/>
                        <a:pt x="538347" y="1198760"/>
                      </a:cubicBezTo>
                      <a:cubicBezTo>
                        <a:pt x="518380" y="1198760"/>
                        <a:pt x="502193" y="1182574"/>
                        <a:pt x="502193" y="1162606"/>
                      </a:cubicBezTo>
                      <a:lnTo>
                        <a:pt x="502193" y="853801"/>
                      </a:lnTo>
                      <a:lnTo>
                        <a:pt x="488166" y="853801"/>
                      </a:lnTo>
                      <a:lnTo>
                        <a:pt x="488166" y="1106939"/>
                      </a:lnTo>
                      <a:cubicBezTo>
                        <a:pt x="488166" y="1126906"/>
                        <a:pt x="471980" y="1143092"/>
                        <a:pt x="452012" y="1143093"/>
                      </a:cubicBezTo>
                      <a:cubicBezTo>
                        <a:pt x="432045" y="1143092"/>
                        <a:pt x="415859" y="1126906"/>
                        <a:pt x="415859" y="1106939"/>
                      </a:cubicBezTo>
                      <a:lnTo>
                        <a:pt x="415859" y="853801"/>
                      </a:lnTo>
                      <a:lnTo>
                        <a:pt x="403655" y="853801"/>
                      </a:lnTo>
                      <a:lnTo>
                        <a:pt x="403655" y="1056301"/>
                      </a:lnTo>
                      <a:cubicBezTo>
                        <a:pt x="403655" y="1072919"/>
                        <a:pt x="390184" y="1086391"/>
                        <a:pt x="373565" y="1086391"/>
                      </a:cubicBezTo>
                      <a:cubicBezTo>
                        <a:pt x="356947" y="1086391"/>
                        <a:pt x="343475" y="1072919"/>
                        <a:pt x="343475" y="1056301"/>
                      </a:cubicBezTo>
                      <a:lnTo>
                        <a:pt x="343475" y="783299"/>
                      </a:lnTo>
                      <a:lnTo>
                        <a:pt x="343475" y="783299"/>
                      </a:lnTo>
                      <a:lnTo>
                        <a:pt x="343475" y="702254"/>
                      </a:lnTo>
                      <a:cubicBezTo>
                        <a:pt x="343475" y="681330"/>
                        <a:pt x="347716" y="661397"/>
                        <a:pt x="355384" y="643266"/>
                      </a:cubicBezTo>
                      <a:lnTo>
                        <a:pt x="372590" y="617747"/>
                      </a:lnTo>
                      <a:lnTo>
                        <a:pt x="0" y="123014"/>
                      </a:lnTo>
                      <a:lnTo>
                        <a:pt x="171847" y="0"/>
                      </a:lnTo>
                      <a:lnTo>
                        <a:pt x="551166" y="557968"/>
                      </a:lnTo>
                      <a:lnTo>
                        <a:pt x="579202" y="568999"/>
                      </a:lnTo>
                      <a:cubicBezTo>
                        <a:pt x="600675" y="580664"/>
                        <a:pt x="619013" y="597368"/>
                        <a:pt x="632630" y="617523"/>
                      </a:cubicBezTo>
                      <a:lnTo>
                        <a:pt x="633231" y="618631"/>
                      </a:lnTo>
                      <a:lnTo>
                        <a:pt x="633435" y="618479"/>
                      </a:lnTo>
                      <a:lnTo>
                        <a:pt x="793665" y="833794"/>
                      </a:lnTo>
                      <a:cubicBezTo>
                        <a:pt x="799937" y="842222"/>
                        <a:pt x="803201" y="851957"/>
                        <a:pt x="803646" y="861716"/>
                      </a:cubicBezTo>
                      <a:cubicBezTo>
                        <a:pt x="804017" y="869849"/>
                        <a:pt x="802431" y="877998"/>
                        <a:pt x="798996" y="885421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0" name="台形 329">
                  <a:extLst>
                    <a:ext uri="{FF2B5EF4-FFF2-40B4-BE49-F238E27FC236}">
                      <a16:creationId xmlns:a16="http://schemas.microsoft.com/office/drawing/2014/main" id="{01E383BD-38C5-487F-87F1-C9ED3068BF46}"/>
                    </a:ext>
                  </a:extLst>
                </p:cNvPr>
                <p:cNvSpPr/>
                <p:nvPr/>
              </p:nvSpPr>
              <p:spPr>
                <a:xfrm rot="2484152">
                  <a:off x="6285809" y="1418128"/>
                  <a:ext cx="277080" cy="94058"/>
                </a:xfrm>
                <a:prstGeom prst="trapezoid">
                  <a:avLst>
                    <a:gd name="adj" fmla="val 47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231FF9C1-8904-4F27-B5E4-6320EB6842C3}"/>
                    </a:ext>
                  </a:extLst>
                </p:cNvPr>
                <p:cNvSpPr/>
                <p:nvPr/>
              </p:nvSpPr>
              <p:spPr>
                <a:xfrm rot="17725188" flipH="1">
                  <a:off x="5633046" y="1612949"/>
                  <a:ext cx="1158417" cy="72663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1059181"/>
                    <a:gd name="connsiteY0" fmla="*/ 826528 h 826528"/>
                    <a:gd name="connsiteX1" fmla="*/ 471695 w 1059181"/>
                    <a:gd name="connsiteY1" fmla="*/ 296500 h 826528"/>
                    <a:gd name="connsiteX2" fmla="*/ 43314 w 1059181"/>
                    <a:gd name="connsiteY2" fmla="*/ 378244 h 826528"/>
                    <a:gd name="connsiteX3" fmla="*/ 0 w 1059181"/>
                    <a:gd name="connsiteY3" fmla="*/ 119223 h 826528"/>
                    <a:gd name="connsiteX4" fmla="*/ 660660 w 1059181"/>
                    <a:gd name="connsiteY4" fmla="*/ 1930 h 826528"/>
                    <a:gd name="connsiteX5" fmla="*/ 778556 w 1059181"/>
                    <a:gd name="connsiteY5" fmla="*/ 102155 h 826528"/>
                    <a:gd name="connsiteX6" fmla="*/ 1059181 w 1059181"/>
                    <a:gd name="connsiteY6" fmla="*/ 687735 h 826528"/>
                    <a:gd name="connsiteX0" fmla="*/ 443772 w 1059181"/>
                    <a:gd name="connsiteY0" fmla="*/ 826528 h 826528"/>
                    <a:gd name="connsiteX1" fmla="*/ 471695 w 1059181"/>
                    <a:gd name="connsiteY1" fmla="*/ 296500 h 826528"/>
                    <a:gd name="connsiteX2" fmla="*/ 43314 w 1059181"/>
                    <a:gd name="connsiteY2" fmla="*/ 378244 h 826528"/>
                    <a:gd name="connsiteX3" fmla="*/ 0 w 1059181"/>
                    <a:gd name="connsiteY3" fmla="*/ 119223 h 826528"/>
                    <a:gd name="connsiteX4" fmla="*/ 660660 w 1059181"/>
                    <a:gd name="connsiteY4" fmla="*/ 1930 h 826528"/>
                    <a:gd name="connsiteX5" fmla="*/ 778556 w 1059181"/>
                    <a:gd name="connsiteY5" fmla="*/ 102155 h 826528"/>
                    <a:gd name="connsiteX6" fmla="*/ 1059181 w 1059181"/>
                    <a:gd name="connsiteY6" fmla="*/ 687735 h 826528"/>
                    <a:gd name="connsiteX0" fmla="*/ 739620 w 1059181"/>
                    <a:gd name="connsiteY0" fmla="*/ 756848 h 756848"/>
                    <a:gd name="connsiteX1" fmla="*/ 471695 w 1059181"/>
                    <a:gd name="connsiteY1" fmla="*/ 296500 h 756848"/>
                    <a:gd name="connsiteX2" fmla="*/ 43314 w 1059181"/>
                    <a:gd name="connsiteY2" fmla="*/ 378244 h 756848"/>
                    <a:gd name="connsiteX3" fmla="*/ 0 w 1059181"/>
                    <a:gd name="connsiteY3" fmla="*/ 119223 h 756848"/>
                    <a:gd name="connsiteX4" fmla="*/ 660660 w 1059181"/>
                    <a:gd name="connsiteY4" fmla="*/ 1930 h 756848"/>
                    <a:gd name="connsiteX5" fmla="*/ 778556 w 1059181"/>
                    <a:gd name="connsiteY5" fmla="*/ 102155 h 756848"/>
                    <a:gd name="connsiteX6" fmla="*/ 1059181 w 1059181"/>
                    <a:gd name="connsiteY6" fmla="*/ 687735 h 756848"/>
                    <a:gd name="connsiteX0" fmla="*/ 739620 w 1059181"/>
                    <a:gd name="connsiteY0" fmla="*/ 756848 h 756848"/>
                    <a:gd name="connsiteX1" fmla="*/ 534624 w 1059181"/>
                    <a:gd name="connsiteY1" fmla="*/ 304256 h 756848"/>
                    <a:gd name="connsiteX2" fmla="*/ 43314 w 1059181"/>
                    <a:gd name="connsiteY2" fmla="*/ 378244 h 756848"/>
                    <a:gd name="connsiteX3" fmla="*/ 0 w 1059181"/>
                    <a:gd name="connsiteY3" fmla="*/ 119223 h 756848"/>
                    <a:gd name="connsiteX4" fmla="*/ 660660 w 1059181"/>
                    <a:gd name="connsiteY4" fmla="*/ 1930 h 756848"/>
                    <a:gd name="connsiteX5" fmla="*/ 778556 w 1059181"/>
                    <a:gd name="connsiteY5" fmla="*/ 102155 h 756848"/>
                    <a:gd name="connsiteX6" fmla="*/ 1059181 w 1059181"/>
                    <a:gd name="connsiteY6" fmla="*/ 687735 h 756848"/>
                    <a:gd name="connsiteX0" fmla="*/ 763361 w 1059181"/>
                    <a:gd name="connsiteY0" fmla="*/ 758693 h 758693"/>
                    <a:gd name="connsiteX1" fmla="*/ 534624 w 1059181"/>
                    <a:gd name="connsiteY1" fmla="*/ 304256 h 758693"/>
                    <a:gd name="connsiteX2" fmla="*/ 43314 w 1059181"/>
                    <a:gd name="connsiteY2" fmla="*/ 378244 h 758693"/>
                    <a:gd name="connsiteX3" fmla="*/ 0 w 1059181"/>
                    <a:gd name="connsiteY3" fmla="*/ 119223 h 758693"/>
                    <a:gd name="connsiteX4" fmla="*/ 660660 w 1059181"/>
                    <a:gd name="connsiteY4" fmla="*/ 1930 h 758693"/>
                    <a:gd name="connsiteX5" fmla="*/ 778556 w 1059181"/>
                    <a:gd name="connsiteY5" fmla="*/ 102155 h 758693"/>
                    <a:gd name="connsiteX6" fmla="*/ 1059181 w 1059181"/>
                    <a:gd name="connsiteY6" fmla="*/ 687735 h 758693"/>
                    <a:gd name="connsiteX0" fmla="*/ 763361 w 1059181"/>
                    <a:gd name="connsiteY0" fmla="*/ 758693 h 758693"/>
                    <a:gd name="connsiteX1" fmla="*/ 527743 w 1059181"/>
                    <a:gd name="connsiteY1" fmla="*/ 276015 h 758693"/>
                    <a:gd name="connsiteX2" fmla="*/ 43314 w 1059181"/>
                    <a:gd name="connsiteY2" fmla="*/ 378244 h 758693"/>
                    <a:gd name="connsiteX3" fmla="*/ 0 w 1059181"/>
                    <a:gd name="connsiteY3" fmla="*/ 119223 h 758693"/>
                    <a:gd name="connsiteX4" fmla="*/ 660660 w 1059181"/>
                    <a:gd name="connsiteY4" fmla="*/ 1930 h 758693"/>
                    <a:gd name="connsiteX5" fmla="*/ 778556 w 1059181"/>
                    <a:gd name="connsiteY5" fmla="*/ 102155 h 758693"/>
                    <a:gd name="connsiteX6" fmla="*/ 1059181 w 1059181"/>
                    <a:gd name="connsiteY6" fmla="*/ 687735 h 758693"/>
                    <a:gd name="connsiteX0" fmla="*/ 763361 w 1059181"/>
                    <a:gd name="connsiteY0" fmla="*/ 756766 h 756766"/>
                    <a:gd name="connsiteX1" fmla="*/ 527743 w 1059181"/>
                    <a:gd name="connsiteY1" fmla="*/ 274088 h 756766"/>
                    <a:gd name="connsiteX2" fmla="*/ 43314 w 1059181"/>
                    <a:gd name="connsiteY2" fmla="*/ 376317 h 756766"/>
                    <a:gd name="connsiteX3" fmla="*/ 0 w 1059181"/>
                    <a:gd name="connsiteY3" fmla="*/ 117296 h 756766"/>
                    <a:gd name="connsiteX4" fmla="*/ 660660 w 1059181"/>
                    <a:gd name="connsiteY4" fmla="*/ 3 h 756766"/>
                    <a:gd name="connsiteX5" fmla="*/ 794653 w 1059181"/>
                    <a:gd name="connsiteY5" fmla="*/ 114376 h 756766"/>
                    <a:gd name="connsiteX6" fmla="*/ 1059181 w 1059181"/>
                    <a:gd name="connsiteY6" fmla="*/ 685808 h 756766"/>
                    <a:gd name="connsiteX0" fmla="*/ 763361 w 1059181"/>
                    <a:gd name="connsiteY0" fmla="*/ 756766 h 756766"/>
                    <a:gd name="connsiteX1" fmla="*/ 527743 w 1059181"/>
                    <a:gd name="connsiteY1" fmla="*/ 274088 h 756766"/>
                    <a:gd name="connsiteX2" fmla="*/ 43314 w 1059181"/>
                    <a:gd name="connsiteY2" fmla="*/ 376317 h 756766"/>
                    <a:gd name="connsiteX3" fmla="*/ 0 w 1059181"/>
                    <a:gd name="connsiteY3" fmla="*/ 117296 h 756766"/>
                    <a:gd name="connsiteX4" fmla="*/ 660660 w 1059181"/>
                    <a:gd name="connsiteY4" fmla="*/ 3 h 756766"/>
                    <a:gd name="connsiteX5" fmla="*/ 794653 w 1059181"/>
                    <a:gd name="connsiteY5" fmla="*/ 114376 h 756766"/>
                    <a:gd name="connsiteX6" fmla="*/ 1059181 w 1059181"/>
                    <a:gd name="connsiteY6" fmla="*/ 685808 h 756766"/>
                    <a:gd name="connsiteX0" fmla="*/ 763361 w 1059181"/>
                    <a:gd name="connsiteY0" fmla="*/ 757128 h 757128"/>
                    <a:gd name="connsiteX1" fmla="*/ 527743 w 1059181"/>
                    <a:gd name="connsiteY1" fmla="*/ 274450 h 757128"/>
                    <a:gd name="connsiteX2" fmla="*/ 43314 w 1059181"/>
                    <a:gd name="connsiteY2" fmla="*/ 376679 h 757128"/>
                    <a:gd name="connsiteX3" fmla="*/ 0 w 1059181"/>
                    <a:gd name="connsiteY3" fmla="*/ 117658 h 757128"/>
                    <a:gd name="connsiteX4" fmla="*/ 660660 w 1059181"/>
                    <a:gd name="connsiteY4" fmla="*/ 365 h 757128"/>
                    <a:gd name="connsiteX5" fmla="*/ 814271 w 1059181"/>
                    <a:gd name="connsiteY5" fmla="*/ 157344 h 757128"/>
                    <a:gd name="connsiteX6" fmla="*/ 1059181 w 1059181"/>
                    <a:gd name="connsiteY6" fmla="*/ 686170 h 757128"/>
                    <a:gd name="connsiteX0" fmla="*/ 763361 w 1059181"/>
                    <a:gd name="connsiteY0" fmla="*/ 757128 h 757128"/>
                    <a:gd name="connsiteX1" fmla="*/ 527743 w 1059181"/>
                    <a:gd name="connsiteY1" fmla="*/ 274450 h 757128"/>
                    <a:gd name="connsiteX2" fmla="*/ 43314 w 1059181"/>
                    <a:gd name="connsiteY2" fmla="*/ 376679 h 757128"/>
                    <a:gd name="connsiteX3" fmla="*/ 0 w 1059181"/>
                    <a:gd name="connsiteY3" fmla="*/ 117658 h 757128"/>
                    <a:gd name="connsiteX4" fmla="*/ 660660 w 1059181"/>
                    <a:gd name="connsiteY4" fmla="*/ 365 h 757128"/>
                    <a:gd name="connsiteX5" fmla="*/ 814271 w 1059181"/>
                    <a:gd name="connsiteY5" fmla="*/ 157344 h 757128"/>
                    <a:gd name="connsiteX6" fmla="*/ 1059181 w 1059181"/>
                    <a:gd name="connsiteY6" fmla="*/ 686170 h 757128"/>
                    <a:gd name="connsiteX0" fmla="*/ 763361 w 1059181"/>
                    <a:gd name="connsiteY0" fmla="*/ 758766 h 758766"/>
                    <a:gd name="connsiteX1" fmla="*/ 527743 w 1059181"/>
                    <a:gd name="connsiteY1" fmla="*/ 276088 h 758766"/>
                    <a:gd name="connsiteX2" fmla="*/ 43314 w 1059181"/>
                    <a:gd name="connsiteY2" fmla="*/ 378317 h 758766"/>
                    <a:gd name="connsiteX3" fmla="*/ 0 w 1059181"/>
                    <a:gd name="connsiteY3" fmla="*/ 119296 h 758766"/>
                    <a:gd name="connsiteX4" fmla="*/ 660660 w 1059181"/>
                    <a:gd name="connsiteY4" fmla="*/ 2003 h 758766"/>
                    <a:gd name="connsiteX5" fmla="*/ 814271 w 1059181"/>
                    <a:gd name="connsiteY5" fmla="*/ 158982 h 758766"/>
                    <a:gd name="connsiteX6" fmla="*/ 1059181 w 1059181"/>
                    <a:gd name="connsiteY6" fmla="*/ 687808 h 758766"/>
                    <a:gd name="connsiteX0" fmla="*/ 763361 w 1059181"/>
                    <a:gd name="connsiteY0" fmla="*/ 756981 h 756981"/>
                    <a:gd name="connsiteX1" fmla="*/ 527743 w 1059181"/>
                    <a:gd name="connsiteY1" fmla="*/ 274303 h 756981"/>
                    <a:gd name="connsiteX2" fmla="*/ 43314 w 1059181"/>
                    <a:gd name="connsiteY2" fmla="*/ 376532 h 756981"/>
                    <a:gd name="connsiteX3" fmla="*/ 0 w 1059181"/>
                    <a:gd name="connsiteY3" fmla="*/ 117511 h 756981"/>
                    <a:gd name="connsiteX4" fmla="*/ 660660 w 1059181"/>
                    <a:gd name="connsiteY4" fmla="*/ 218 h 756981"/>
                    <a:gd name="connsiteX5" fmla="*/ 814271 w 1059181"/>
                    <a:gd name="connsiteY5" fmla="*/ 157197 h 756981"/>
                    <a:gd name="connsiteX6" fmla="*/ 1059181 w 1059181"/>
                    <a:gd name="connsiteY6" fmla="*/ 686023 h 756981"/>
                    <a:gd name="connsiteX0" fmla="*/ 763361 w 1059181"/>
                    <a:gd name="connsiteY0" fmla="*/ 756864 h 756864"/>
                    <a:gd name="connsiteX1" fmla="*/ 527743 w 1059181"/>
                    <a:gd name="connsiteY1" fmla="*/ 274186 h 756864"/>
                    <a:gd name="connsiteX2" fmla="*/ 43314 w 1059181"/>
                    <a:gd name="connsiteY2" fmla="*/ 376415 h 756864"/>
                    <a:gd name="connsiteX3" fmla="*/ 0 w 1059181"/>
                    <a:gd name="connsiteY3" fmla="*/ 117394 h 756864"/>
                    <a:gd name="connsiteX4" fmla="*/ 660660 w 1059181"/>
                    <a:gd name="connsiteY4" fmla="*/ 101 h 756864"/>
                    <a:gd name="connsiteX5" fmla="*/ 802890 w 1059181"/>
                    <a:gd name="connsiteY5" fmla="*/ 137565 h 756864"/>
                    <a:gd name="connsiteX6" fmla="*/ 1059181 w 1059181"/>
                    <a:gd name="connsiteY6" fmla="*/ 685906 h 756864"/>
                    <a:gd name="connsiteX0" fmla="*/ 763361 w 1059181"/>
                    <a:gd name="connsiteY0" fmla="*/ 756864 h 756864"/>
                    <a:gd name="connsiteX1" fmla="*/ 527743 w 1059181"/>
                    <a:gd name="connsiteY1" fmla="*/ 274186 h 756864"/>
                    <a:gd name="connsiteX2" fmla="*/ 43314 w 1059181"/>
                    <a:gd name="connsiteY2" fmla="*/ 376415 h 756864"/>
                    <a:gd name="connsiteX3" fmla="*/ 0 w 1059181"/>
                    <a:gd name="connsiteY3" fmla="*/ 117394 h 756864"/>
                    <a:gd name="connsiteX4" fmla="*/ 660660 w 1059181"/>
                    <a:gd name="connsiteY4" fmla="*/ 101 h 756864"/>
                    <a:gd name="connsiteX5" fmla="*/ 802890 w 1059181"/>
                    <a:gd name="connsiteY5" fmla="*/ 137565 h 756864"/>
                    <a:gd name="connsiteX6" fmla="*/ 1059181 w 1059181"/>
                    <a:gd name="connsiteY6" fmla="*/ 685906 h 756864"/>
                    <a:gd name="connsiteX0" fmla="*/ 763361 w 1059181"/>
                    <a:gd name="connsiteY0" fmla="*/ 757352 h 757352"/>
                    <a:gd name="connsiteX1" fmla="*/ 527743 w 1059181"/>
                    <a:gd name="connsiteY1" fmla="*/ 274674 h 757352"/>
                    <a:gd name="connsiteX2" fmla="*/ 43314 w 1059181"/>
                    <a:gd name="connsiteY2" fmla="*/ 376903 h 757352"/>
                    <a:gd name="connsiteX3" fmla="*/ 0 w 1059181"/>
                    <a:gd name="connsiteY3" fmla="*/ 117882 h 757352"/>
                    <a:gd name="connsiteX4" fmla="*/ 660660 w 1059181"/>
                    <a:gd name="connsiteY4" fmla="*/ 589 h 757352"/>
                    <a:gd name="connsiteX5" fmla="*/ 816710 w 1059181"/>
                    <a:gd name="connsiteY5" fmla="*/ 169222 h 757352"/>
                    <a:gd name="connsiteX6" fmla="*/ 1059181 w 1059181"/>
                    <a:gd name="connsiteY6" fmla="*/ 686394 h 757352"/>
                    <a:gd name="connsiteX0" fmla="*/ 763361 w 1059181"/>
                    <a:gd name="connsiteY0" fmla="*/ 757352 h 757352"/>
                    <a:gd name="connsiteX1" fmla="*/ 527743 w 1059181"/>
                    <a:gd name="connsiteY1" fmla="*/ 274674 h 757352"/>
                    <a:gd name="connsiteX2" fmla="*/ 43314 w 1059181"/>
                    <a:gd name="connsiteY2" fmla="*/ 376903 h 757352"/>
                    <a:gd name="connsiteX3" fmla="*/ 0 w 1059181"/>
                    <a:gd name="connsiteY3" fmla="*/ 117882 h 757352"/>
                    <a:gd name="connsiteX4" fmla="*/ 660660 w 1059181"/>
                    <a:gd name="connsiteY4" fmla="*/ 589 h 757352"/>
                    <a:gd name="connsiteX5" fmla="*/ 816710 w 1059181"/>
                    <a:gd name="connsiteY5" fmla="*/ 169222 h 757352"/>
                    <a:gd name="connsiteX6" fmla="*/ 1059181 w 1059181"/>
                    <a:gd name="connsiteY6" fmla="*/ 686394 h 757352"/>
                    <a:gd name="connsiteX0" fmla="*/ 763361 w 1059181"/>
                    <a:gd name="connsiteY0" fmla="*/ 757676 h 757676"/>
                    <a:gd name="connsiteX1" fmla="*/ 527743 w 1059181"/>
                    <a:gd name="connsiteY1" fmla="*/ 274998 h 757676"/>
                    <a:gd name="connsiteX2" fmla="*/ 43314 w 1059181"/>
                    <a:gd name="connsiteY2" fmla="*/ 377227 h 757676"/>
                    <a:gd name="connsiteX3" fmla="*/ 0 w 1059181"/>
                    <a:gd name="connsiteY3" fmla="*/ 118206 h 757676"/>
                    <a:gd name="connsiteX4" fmla="*/ 660660 w 1059181"/>
                    <a:gd name="connsiteY4" fmla="*/ 913 h 757676"/>
                    <a:gd name="connsiteX5" fmla="*/ 816710 w 1059181"/>
                    <a:gd name="connsiteY5" fmla="*/ 169546 h 757676"/>
                    <a:gd name="connsiteX6" fmla="*/ 1059181 w 1059181"/>
                    <a:gd name="connsiteY6" fmla="*/ 686718 h 757676"/>
                    <a:gd name="connsiteX0" fmla="*/ 763361 w 1059181"/>
                    <a:gd name="connsiteY0" fmla="*/ 757362 h 757362"/>
                    <a:gd name="connsiteX1" fmla="*/ 527743 w 1059181"/>
                    <a:gd name="connsiteY1" fmla="*/ 274684 h 757362"/>
                    <a:gd name="connsiteX2" fmla="*/ 43314 w 1059181"/>
                    <a:gd name="connsiteY2" fmla="*/ 376913 h 757362"/>
                    <a:gd name="connsiteX3" fmla="*/ 0 w 1059181"/>
                    <a:gd name="connsiteY3" fmla="*/ 117892 h 757362"/>
                    <a:gd name="connsiteX4" fmla="*/ 660660 w 1059181"/>
                    <a:gd name="connsiteY4" fmla="*/ 599 h 757362"/>
                    <a:gd name="connsiteX5" fmla="*/ 816710 w 1059181"/>
                    <a:gd name="connsiteY5" fmla="*/ 169232 h 757362"/>
                    <a:gd name="connsiteX6" fmla="*/ 1059181 w 1059181"/>
                    <a:gd name="connsiteY6" fmla="*/ 686404 h 757362"/>
                    <a:gd name="connsiteX0" fmla="*/ 763361 w 1059181"/>
                    <a:gd name="connsiteY0" fmla="*/ 757184 h 757184"/>
                    <a:gd name="connsiteX1" fmla="*/ 527743 w 1059181"/>
                    <a:gd name="connsiteY1" fmla="*/ 274506 h 757184"/>
                    <a:gd name="connsiteX2" fmla="*/ 43314 w 1059181"/>
                    <a:gd name="connsiteY2" fmla="*/ 376735 h 757184"/>
                    <a:gd name="connsiteX3" fmla="*/ 0 w 1059181"/>
                    <a:gd name="connsiteY3" fmla="*/ 117714 h 757184"/>
                    <a:gd name="connsiteX4" fmla="*/ 660660 w 1059181"/>
                    <a:gd name="connsiteY4" fmla="*/ 421 h 757184"/>
                    <a:gd name="connsiteX5" fmla="*/ 816710 w 1059181"/>
                    <a:gd name="connsiteY5" fmla="*/ 169054 h 757184"/>
                    <a:gd name="connsiteX6" fmla="*/ 1059181 w 1059181"/>
                    <a:gd name="connsiteY6" fmla="*/ 686226 h 757184"/>
                    <a:gd name="connsiteX0" fmla="*/ 763361 w 1059181"/>
                    <a:gd name="connsiteY0" fmla="*/ 751085 h 751085"/>
                    <a:gd name="connsiteX1" fmla="*/ 527743 w 1059181"/>
                    <a:gd name="connsiteY1" fmla="*/ 268407 h 751085"/>
                    <a:gd name="connsiteX2" fmla="*/ 43314 w 1059181"/>
                    <a:gd name="connsiteY2" fmla="*/ 370636 h 751085"/>
                    <a:gd name="connsiteX3" fmla="*/ 0 w 1059181"/>
                    <a:gd name="connsiteY3" fmla="*/ 111615 h 751085"/>
                    <a:gd name="connsiteX4" fmla="*/ 696488 w 1059181"/>
                    <a:gd name="connsiteY4" fmla="*/ 451 h 751085"/>
                    <a:gd name="connsiteX5" fmla="*/ 816710 w 1059181"/>
                    <a:gd name="connsiteY5" fmla="*/ 162955 h 751085"/>
                    <a:gd name="connsiteX6" fmla="*/ 1059181 w 1059181"/>
                    <a:gd name="connsiteY6" fmla="*/ 680127 h 751085"/>
                    <a:gd name="connsiteX0" fmla="*/ 763361 w 1059181"/>
                    <a:gd name="connsiteY0" fmla="*/ 753472 h 753472"/>
                    <a:gd name="connsiteX1" fmla="*/ 527743 w 1059181"/>
                    <a:gd name="connsiteY1" fmla="*/ 270794 h 753472"/>
                    <a:gd name="connsiteX2" fmla="*/ 43314 w 1059181"/>
                    <a:gd name="connsiteY2" fmla="*/ 373023 h 753472"/>
                    <a:gd name="connsiteX3" fmla="*/ 0 w 1059181"/>
                    <a:gd name="connsiteY3" fmla="*/ 114002 h 753472"/>
                    <a:gd name="connsiteX4" fmla="*/ 696488 w 1059181"/>
                    <a:gd name="connsiteY4" fmla="*/ 2838 h 753472"/>
                    <a:gd name="connsiteX5" fmla="*/ 816710 w 1059181"/>
                    <a:gd name="connsiteY5" fmla="*/ 165342 h 753472"/>
                    <a:gd name="connsiteX6" fmla="*/ 1059181 w 1059181"/>
                    <a:gd name="connsiteY6" fmla="*/ 682514 h 753472"/>
                    <a:gd name="connsiteX0" fmla="*/ 763361 w 1059181"/>
                    <a:gd name="connsiteY0" fmla="*/ 753472 h 753472"/>
                    <a:gd name="connsiteX1" fmla="*/ 547634 w 1059181"/>
                    <a:gd name="connsiteY1" fmla="*/ 291447 h 753472"/>
                    <a:gd name="connsiteX2" fmla="*/ 43314 w 1059181"/>
                    <a:gd name="connsiteY2" fmla="*/ 373023 h 753472"/>
                    <a:gd name="connsiteX3" fmla="*/ 0 w 1059181"/>
                    <a:gd name="connsiteY3" fmla="*/ 114002 h 753472"/>
                    <a:gd name="connsiteX4" fmla="*/ 696488 w 1059181"/>
                    <a:gd name="connsiteY4" fmla="*/ 2838 h 753472"/>
                    <a:gd name="connsiteX5" fmla="*/ 816710 w 1059181"/>
                    <a:gd name="connsiteY5" fmla="*/ 165342 h 753472"/>
                    <a:gd name="connsiteX6" fmla="*/ 1059181 w 1059181"/>
                    <a:gd name="connsiteY6" fmla="*/ 682514 h 753472"/>
                    <a:gd name="connsiteX0" fmla="*/ 763361 w 1059181"/>
                    <a:gd name="connsiteY0" fmla="*/ 779345 h 779345"/>
                    <a:gd name="connsiteX1" fmla="*/ 547634 w 1059181"/>
                    <a:gd name="connsiteY1" fmla="*/ 317320 h 779345"/>
                    <a:gd name="connsiteX2" fmla="*/ 43314 w 1059181"/>
                    <a:gd name="connsiteY2" fmla="*/ 398896 h 779345"/>
                    <a:gd name="connsiteX3" fmla="*/ 0 w 1059181"/>
                    <a:gd name="connsiteY3" fmla="*/ 139875 h 779345"/>
                    <a:gd name="connsiteX4" fmla="*/ 696488 w 1059181"/>
                    <a:gd name="connsiteY4" fmla="*/ 28711 h 779345"/>
                    <a:gd name="connsiteX5" fmla="*/ 1059181 w 1059181"/>
                    <a:gd name="connsiteY5" fmla="*/ 708387 h 779345"/>
                    <a:gd name="connsiteX0" fmla="*/ 763361 w 1059181"/>
                    <a:gd name="connsiteY0" fmla="*/ 753365 h 753365"/>
                    <a:gd name="connsiteX1" fmla="*/ 547634 w 1059181"/>
                    <a:gd name="connsiteY1" fmla="*/ 291340 h 753365"/>
                    <a:gd name="connsiteX2" fmla="*/ 43314 w 1059181"/>
                    <a:gd name="connsiteY2" fmla="*/ 372916 h 753365"/>
                    <a:gd name="connsiteX3" fmla="*/ 0 w 1059181"/>
                    <a:gd name="connsiteY3" fmla="*/ 113895 h 753365"/>
                    <a:gd name="connsiteX4" fmla="*/ 696488 w 1059181"/>
                    <a:gd name="connsiteY4" fmla="*/ 2731 h 753365"/>
                    <a:gd name="connsiteX5" fmla="*/ 1059181 w 1059181"/>
                    <a:gd name="connsiteY5" fmla="*/ 682407 h 753365"/>
                    <a:gd name="connsiteX0" fmla="*/ 763361 w 1059181"/>
                    <a:gd name="connsiteY0" fmla="*/ 759959 h 759959"/>
                    <a:gd name="connsiteX1" fmla="*/ 547634 w 1059181"/>
                    <a:gd name="connsiteY1" fmla="*/ 297934 h 759959"/>
                    <a:gd name="connsiteX2" fmla="*/ 43314 w 1059181"/>
                    <a:gd name="connsiteY2" fmla="*/ 379510 h 759959"/>
                    <a:gd name="connsiteX3" fmla="*/ 0 w 1059181"/>
                    <a:gd name="connsiteY3" fmla="*/ 120489 h 759959"/>
                    <a:gd name="connsiteX4" fmla="*/ 696488 w 1059181"/>
                    <a:gd name="connsiteY4" fmla="*/ 9325 h 759959"/>
                    <a:gd name="connsiteX5" fmla="*/ 1059181 w 1059181"/>
                    <a:gd name="connsiteY5" fmla="*/ 689001 h 759959"/>
                    <a:gd name="connsiteX0" fmla="*/ 763361 w 1059181"/>
                    <a:gd name="connsiteY0" fmla="*/ 710945 h 710945"/>
                    <a:gd name="connsiteX1" fmla="*/ 547634 w 1059181"/>
                    <a:gd name="connsiteY1" fmla="*/ 248920 h 710945"/>
                    <a:gd name="connsiteX2" fmla="*/ 43314 w 1059181"/>
                    <a:gd name="connsiteY2" fmla="*/ 330496 h 710945"/>
                    <a:gd name="connsiteX3" fmla="*/ 0 w 1059181"/>
                    <a:gd name="connsiteY3" fmla="*/ 71475 h 710945"/>
                    <a:gd name="connsiteX4" fmla="*/ 718544 w 1059181"/>
                    <a:gd name="connsiteY4" fmla="*/ 14571 h 710945"/>
                    <a:gd name="connsiteX5" fmla="*/ 1059181 w 1059181"/>
                    <a:gd name="connsiteY5" fmla="*/ 639987 h 710945"/>
                    <a:gd name="connsiteX0" fmla="*/ 763361 w 1059181"/>
                    <a:gd name="connsiteY0" fmla="*/ 710945 h 710945"/>
                    <a:gd name="connsiteX1" fmla="*/ 541073 w 1059181"/>
                    <a:gd name="connsiteY1" fmla="*/ 278026 h 710945"/>
                    <a:gd name="connsiteX2" fmla="*/ 43314 w 1059181"/>
                    <a:gd name="connsiteY2" fmla="*/ 330496 h 710945"/>
                    <a:gd name="connsiteX3" fmla="*/ 0 w 1059181"/>
                    <a:gd name="connsiteY3" fmla="*/ 71475 h 710945"/>
                    <a:gd name="connsiteX4" fmla="*/ 718544 w 1059181"/>
                    <a:gd name="connsiteY4" fmla="*/ 14571 h 710945"/>
                    <a:gd name="connsiteX5" fmla="*/ 1059181 w 1059181"/>
                    <a:gd name="connsiteY5" fmla="*/ 639987 h 710945"/>
                    <a:gd name="connsiteX0" fmla="*/ 763361 w 1059181"/>
                    <a:gd name="connsiteY0" fmla="*/ 705787 h 705787"/>
                    <a:gd name="connsiteX1" fmla="*/ 541073 w 1059181"/>
                    <a:gd name="connsiteY1" fmla="*/ 272868 h 705787"/>
                    <a:gd name="connsiteX2" fmla="*/ 43314 w 1059181"/>
                    <a:gd name="connsiteY2" fmla="*/ 325338 h 705787"/>
                    <a:gd name="connsiteX3" fmla="*/ 0 w 1059181"/>
                    <a:gd name="connsiteY3" fmla="*/ 66317 h 705787"/>
                    <a:gd name="connsiteX4" fmla="*/ 718544 w 1059181"/>
                    <a:gd name="connsiteY4" fmla="*/ 9413 h 705787"/>
                    <a:gd name="connsiteX5" fmla="*/ 1059181 w 1059181"/>
                    <a:gd name="connsiteY5" fmla="*/ 634829 h 705787"/>
                    <a:gd name="connsiteX0" fmla="*/ 736372 w 1059181"/>
                    <a:gd name="connsiteY0" fmla="*/ 653532 h 653532"/>
                    <a:gd name="connsiteX1" fmla="*/ 541073 w 1059181"/>
                    <a:gd name="connsiteY1" fmla="*/ 272868 h 653532"/>
                    <a:gd name="connsiteX2" fmla="*/ 43314 w 1059181"/>
                    <a:gd name="connsiteY2" fmla="*/ 325338 h 653532"/>
                    <a:gd name="connsiteX3" fmla="*/ 0 w 1059181"/>
                    <a:gd name="connsiteY3" fmla="*/ 66317 h 653532"/>
                    <a:gd name="connsiteX4" fmla="*/ 718544 w 1059181"/>
                    <a:gd name="connsiteY4" fmla="*/ 9413 h 653532"/>
                    <a:gd name="connsiteX5" fmla="*/ 1059181 w 1059181"/>
                    <a:gd name="connsiteY5" fmla="*/ 634829 h 653532"/>
                    <a:gd name="connsiteX0" fmla="*/ 736372 w 1059181"/>
                    <a:gd name="connsiteY0" fmla="*/ 653532 h 653532"/>
                    <a:gd name="connsiteX1" fmla="*/ 541073 w 1059181"/>
                    <a:gd name="connsiteY1" fmla="*/ 272868 h 653532"/>
                    <a:gd name="connsiteX2" fmla="*/ 39793 w 1059181"/>
                    <a:gd name="connsiteY2" fmla="*/ 362333 h 653532"/>
                    <a:gd name="connsiteX3" fmla="*/ 0 w 1059181"/>
                    <a:gd name="connsiteY3" fmla="*/ 66317 h 653532"/>
                    <a:gd name="connsiteX4" fmla="*/ 718544 w 1059181"/>
                    <a:gd name="connsiteY4" fmla="*/ 9413 h 653532"/>
                    <a:gd name="connsiteX5" fmla="*/ 1059181 w 1059181"/>
                    <a:gd name="connsiteY5" fmla="*/ 634829 h 653532"/>
                    <a:gd name="connsiteX0" fmla="*/ 753806 w 1076615"/>
                    <a:gd name="connsiteY0" fmla="*/ 669757 h 669757"/>
                    <a:gd name="connsiteX1" fmla="*/ 558507 w 1076615"/>
                    <a:gd name="connsiteY1" fmla="*/ 289093 h 669757"/>
                    <a:gd name="connsiteX2" fmla="*/ 57227 w 1076615"/>
                    <a:gd name="connsiteY2" fmla="*/ 378558 h 669757"/>
                    <a:gd name="connsiteX3" fmla="*/ 0 w 1076615"/>
                    <a:gd name="connsiteY3" fmla="*/ 134017 h 669757"/>
                    <a:gd name="connsiteX4" fmla="*/ 735978 w 1076615"/>
                    <a:gd name="connsiteY4" fmla="*/ 25638 h 669757"/>
                    <a:gd name="connsiteX5" fmla="*/ 1076615 w 1076615"/>
                    <a:gd name="connsiteY5" fmla="*/ 651054 h 669757"/>
                    <a:gd name="connsiteX0" fmla="*/ 753806 w 1076615"/>
                    <a:gd name="connsiteY0" fmla="*/ 670907 h 670907"/>
                    <a:gd name="connsiteX1" fmla="*/ 558507 w 1076615"/>
                    <a:gd name="connsiteY1" fmla="*/ 290243 h 670907"/>
                    <a:gd name="connsiteX2" fmla="*/ 57227 w 1076615"/>
                    <a:gd name="connsiteY2" fmla="*/ 379708 h 670907"/>
                    <a:gd name="connsiteX3" fmla="*/ 0 w 1076615"/>
                    <a:gd name="connsiteY3" fmla="*/ 135167 h 670907"/>
                    <a:gd name="connsiteX4" fmla="*/ 735978 w 1076615"/>
                    <a:gd name="connsiteY4" fmla="*/ 26788 h 670907"/>
                    <a:gd name="connsiteX5" fmla="*/ 1076615 w 1076615"/>
                    <a:gd name="connsiteY5" fmla="*/ 652204 h 670907"/>
                    <a:gd name="connsiteX0" fmla="*/ 753806 w 1076615"/>
                    <a:gd name="connsiteY0" fmla="*/ 649257 h 649257"/>
                    <a:gd name="connsiteX1" fmla="*/ 558507 w 1076615"/>
                    <a:gd name="connsiteY1" fmla="*/ 268593 h 649257"/>
                    <a:gd name="connsiteX2" fmla="*/ 57227 w 1076615"/>
                    <a:gd name="connsiteY2" fmla="*/ 358058 h 649257"/>
                    <a:gd name="connsiteX3" fmla="*/ 0 w 1076615"/>
                    <a:gd name="connsiteY3" fmla="*/ 113517 h 649257"/>
                    <a:gd name="connsiteX4" fmla="*/ 735978 w 1076615"/>
                    <a:gd name="connsiteY4" fmla="*/ 5138 h 649257"/>
                    <a:gd name="connsiteX5" fmla="*/ 1076615 w 1076615"/>
                    <a:gd name="connsiteY5" fmla="*/ 630554 h 649257"/>
                    <a:gd name="connsiteX0" fmla="*/ 741115 w 1076615"/>
                    <a:gd name="connsiteY0" fmla="*/ 653771 h 653771"/>
                    <a:gd name="connsiteX1" fmla="*/ 558507 w 1076615"/>
                    <a:gd name="connsiteY1" fmla="*/ 268593 h 653771"/>
                    <a:gd name="connsiteX2" fmla="*/ 57227 w 1076615"/>
                    <a:gd name="connsiteY2" fmla="*/ 358058 h 653771"/>
                    <a:gd name="connsiteX3" fmla="*/ 0 w 1076615"/>
                    <a:gd name="connsiteY3" fmla="*/ 113517 h 653771"/>
                    <a:gd name="connsiteX4" fmla="*/ 735978 w 1076615"/>
                    <a:gd name="connsiteY4" fmla="*/ 5138 h 653771"/>
                    <a:gd name="connsiteX5" fmla="*/ 1076615 w 1076615"/>
                    <a:gd name="connsiteY5" fmla="*/ 630554 h 653771"/>
                    <a:gd name="connsiteX0" fmla="*/ 741115 w 1076615"/>
                    <a:gd name="connsiteY0" fmla="*/ 655018 h 655018"/>
                    <a:gd name="connsiteX1" fmla="*/ 558507 w 1076615"/>
                    <a:gd name="connsiteY1" fmla="*/ 269840 h 655018"/>
                    <a:gd name="connsiteX2" fmla="*/ 57227 w 1076615"/>
                    <a:gd name="connsiteY2" fmla="*/ 359305 h 655018"/>
                    <a:gd name="connsiteX3" fmla="*/ 0 w 1076615"/>
                    <a:gd name="connsiteY3" fmla="*/ 114764 h 655018"/>
                    <a:gd name="connsiteX4" fmla="*/ 735978 w 1076615"/>
                    <a:gd name="connsiteY4" fmla="*/ 6385 h 655018"/>
                    <a:gd name="connsiteX5" fmla="*/ 1076615 w 1076615"/>
                    <a:gd name="connsiteY5" fmla="*/ 631801 h 655018"/>
                    <a:gd name="connsiteX0" fmla="*/ 734131 w 1069631"/>
                    <a:gd name="connsiteY0" fmla="*/ 670302 h 670302"/>
                    <a:gd name="connsiteX1" fmla="*/ 551523 w 1069631"/>
                    <a:gd name="connsiteY1" fmla="*/ 285124 h 670302"/>
                    <a:gd name="connsiteX2" fmla="*/ 50243 w 1069631"/>
                    <a:gd name="connsiteY2" fmla="*/ 374589 h 670302"/>
                    <a:gd name="connsiteX3" fmla="*/ 0 w 1069631"/>
                    <a:gd name="connsiteY3" fmla="*/ 159732 h 670302"/>
                    <a:gd name="connsiteX4" fmla="*/ 728994 w 1069631"/>
                    <a:gd name="connsiteY4" fmla="*/ 21669 h 670302"/>
                    <a:gd name="connsiteX5" fmla="*/ 1069631 w 1069631"/>
                    <a:gd name="connsiteY5" fmla="*/ 647085 h 670302"/>
                    <a:gd name="connsiteX0" fmla="*/ 734131 w 1069631"/>
                    <a:gd name="connsiteY0" fmla="*/ 650569 h 650569"/>
                    <a:gd name="connsiteX1" fmla="*/ 551523 w 1069631"/>
                    <a:gd name="connsiteY1" fmla="*/ 265391 h 650569"/>
                    <a:gd name="connsiteX2" fmla="*/ 50243 w 1069631"/>
                    <a:gd name="connsiteY2" fmla="*/ 354856 h 650569"/>
                    <a:gd name="connsiteX3" fmla="*/ 0 w 1069631"/>
                    <a:gd name="connsiteY3" fmla="*/ 139999 h 650569"/>
                    <a:gd name="connsiteX4" fmla="*/ 728994 w 1069631"/>
                    <a:gd name="connsiteY4" fmla="*/ 1936 h 650569"/>
                    <a:gd name="connsiteX5" fmla="*/ 1069631 w 1069631"/>
                    <a:gd name="connsiteY5" fmla="*/ 627352 h 650569"/>
                    <a:gd name="connsiteX0" fmla="*/ 734131 w 1069631"/>
                    <a:gd name="connsiteY0" fmla="*/ 654372 h 654372"/>
                    <a:gd name="connsiteX1" fmla="*/ 551523 w 1069631"/>
                    <a:gd name="connsiteY1" fmla="*/ 269194 h 654372"/>
                    <a:gd name="connsiteX2" fmla="*/ 50243 w 1069631"/>
                    <a:gd name="connsiteY2" fmla="*/ 358659 h 654372"/>
                    <a:gd name="connsiteX3" fmla="*/ 0 w 1069631"/>
                    <a:gd name="connsiteY3" fmla="*/ 143802 h 654372"/>
                    <a:gd name="connsiteX4" fmla="*/ 728994 w 1069631"/>
                    <a:gd name="connsiteY4" fmla="*/ 5739 h 654372"/>
                    <a:gd name="connsiteX5" fmla="*/ 1069631 w 1069631"/>
                    <a:gd name="connsiteY5" fmla="*/ 631155 h 654372"/>
                    <a:gd name="connsiteX0" fmla="*/ 734131 w 1069631"/>
                    <a:gd name="connsiteY0" fmla="*/ 654372 h 654372"/>
                    <a:gd name="connsiteX1" fmla="*/ 551523 w 1069631"/>
                    <a:gd name="connsiteY1" fmla="*/ 269194 h 654372"/>
                    <a:gd name="connsiteX2" fmla="*/ 64489 w 1069631"/>
                    <a:gd name="connsiteY2" fmla="*/ 378611 h 654372"/>
                    <a:gd name="connsiteX3" fmla="*/ 0 w 1069631"/>
                    <a:gd name="connsiteY3" fmla="*/ 143802 h 654372"/>
                    <a:gd name="connsiteX4" fmla="*/ 728994 w 1069631"/>
                    <a:gd name="connsiteY4" fmla="*/ 5739 h 654372"/>
                    <a:gd name="connsiteX5" fmla="*/ 1069631 w 1069631"/>
                    <a:gd name="connsiteY5" fmla="*/ 631155 h 654372"/>
                    <a:gd name="connsiteX0" fmla="*/ 734131 w 1069631"/>
                    <a:gd name="connsiteY0" fmla="*/ 652160 h 652160"/>
                    <a:gd name="connsiteX1" fmla="*/ 551523 w 1069631"/>
                    <a:gd name="connsiteY1" fmla="*/ 266982 h 652160"/>
                    <a:gd name="connsiteX2" fmla="*/ 64489 w 1069631"/>
                    <a:gd name="connsiteY2" fmla="*/ 376399 h 652160"/>
                    <a:gd name="connsiteX3" fmla="*/ 0 w 1069631"/>
                    <a:gd name="connsiteY3" fmla="*/ 141590 h 652160"/>
                    <a:gd name="connsiteX4" fmla="*/ 728994 w 1069631"/>
                    <a:gd name="connsiteY4" fmla="*/ 3527 h 652160"/>
                    <a:gd name="connsiteX5" fmla="*/ 1069631 w 1069631"/>
                    <a:gd name="connsiteY5" fmla="*/ 628943 h 652160"/>
                    <a:gd name="connsiteX0" fmla="*/ 734131 w 1069631"/>
                    <a:gd name="connsiteY0" fmla="*/ 675767 h 675767"/>
                    <a:gd name="connsiteX1" fmla="*/ 551523 w 1069631"/>
                    <a:gd name="connsiteY1" fmla="*/ 290589 h 675767"/>
                    <a:gd name="connsiteX2" fmla="*/ 64489 w 1069631"/>
                    <a:gd name="connsiteY2" fmla="*/ 400006 h 675767"/>
                    <a:gd name="connsiteX3" fmla="*/ 0 w 1069631"/>
                    <a:gd name="connsiteY3" fmla="*/ 165197 h 675767"/>
                    <a:gd name="connsiteX4" fmla="*/ 711469 w 1069631"/>
                    <a:gd name="connsiteY4" fmla="*/ 2986 h 675767"/>
                    <a:gd name="connsiteX5" fmla="*/ 1069631 w 1069631"/>
                    <a:gd name="connsiteY5" fmla="*/ 652550 h 675767"/>
                    <a:gd name="connsiteX0" fmla="*/ 734131 w 1069631"/>
                    <a:gd name="connsiteY0" fmla="*/ 675767 h 675767"/>
                    <a:gd name="connsiteX1" fmla="*/ 551523 w 1069631"/>
                    <a:gd name="connsiteY1" fmla="*/ 290589 h 675767"/>
                    <a:gd name="connsiteX2" fmla="*/ 98886 w 1069631"/>
                    <a:gd name="connsiteY2" fmla="*/ 439046 h 675767"/>
                    <a:gd name="connsiteX3" fmla="*/ 0 w 1069631"/>
                    <a:gd name="connsiteY3" fmla="*/ 165197 h 675767"/>
                    <a:gd name="connsiteX4" fmla="*/ 711469 w 1069631"/>
                    <a:gd name="connsiteY4" fmla="*/ 2986 h 675767"/>
                    <a:gd name="connsiteX5" fmla="*/ 1069631 w 1069631"/>
                    <a:gd name="connsiteY5" fmla="*/ 652550 h 675767"/>
                    <a:gd name="connsiteX0" fmla="*/ 734131 w 1069631"/>
                    <a:gd name="connsiteY0" fmla="*/ 675767 h 675767"/>
                    <a:gd name="connsiteX1" fmla="*/ 558305 w 1069631"/>
                    <a:gd name="connsiteY1" fmla="*/ 324068 h 675767"/>
                    <a:gd name="connsiteX2" fmla="*/ 98886 w 1069631"/>
                    <a:gd name="connsiteY2" fmla="*/ 439046 h 675767"/>
                    <a:gd name="connsiteX3" fmla="*/ 0 w 1069631"/>
                    <a:gd name="connsiteY3" fmla="*/ 165197 h 675767"/>
                    <a:gd name="connsiteX4" fmla="*/ 711469 w 1069631"/>
                    <a:gd name="connsiteY4" fmla="*/ 2986 h 675767"/>
                    <a:gd name="connsiteX5" fmla="*/ 1069631 w 1069631"/>
                    <a:gd name="connsiteY5" fmla="*/ 652550 h 675767"/>
                    <a:gd name="connsiteX0" fmla="*/ 734131 w 1107834"/>
                    <a:gd name="connsiteY0" fmla="*/ 693931 h 696434"/>
                    <a:gd name="connsiteX1" fmla="*/ 558305 w 1107834"/>
                    <a:gd name="connsiteY1" fmla="*/ 342232 h 696434"/>
                    <a:gd name="connsiteX2" fmla="*/ 98886 w 1107834"/>
                    <a:gd name="connsiteY2" fmla="*/ 457210 h 696434"/>
                    <a:gd name="connsiteX3" fmla="*/ 0 w 1107834"/>
                    <a:gd name="connsiteY3" fmla="*/ 183361 h 696434"/>
                    <a:gd name="connsiteX4" fmla="*/ 711469 w 1107834"/>
                    <a:gd name="connsiteY4" fmla="*/ 21150 h 696434"/>
                    <a:gd name="connsiteX5" fmla="*/ 1107834 w 1107834"/>
                    <a:gd name="connsiteY5" fmla="*/ 696435 h 696434"/>
                    <a:gd name="connsiteX0" fmla="*/ 734131 w 1107834"/>
                    <a:gd name="connsiteY0" fmla="*/ 693931 h 696435"/>
                    <a:gd name="connsiteX1" fmla="*/ 558305 w 1107834"/>
                    <a:gd name="connsiteY1" fmla="*/ 342232 h 696435"/>
                    <a:gd name="connsiteX2" fmla="*/ 98886 w 1107834"/>
                    <a:gd name="connsiteY2" fmla="*/ 457210 h 696435"/>
                    <a:gd name="connsiteX3" fmla="*/ 0 w 1107834"/>
                    <a:gd name="connsiteY3" fmla="*/ 183361 h 696435"/>
                    <a:gd name="connsiteX4" fmla="*/ 711469 w 1107834"/>
                    <a:gd name="connsiteY4" fmla="*/ 21150 h 696435"/>
                    <a:gd name="connsiteX5" fmla="*/ 1107834 w 1107834"/>
                    <a:gd name="connsiteY5" fmla="*/ 696435 h 696435"/>
                    <a:gd name="connsiteX0" fmla="*/ 734131 w 1107834"/>
                    <a:gd name="connsiteY0" fmla="*/ 677860 h 680364"/>
                    <a:gd name="connsiteX1" fmla="*/ 558305 w 1107834"/>
                    <a:gd name="connsiteY1" fmla="*/ 326161 h 680364"/>
                    <a:gd name="connsiteX2" fmla="*/ 98886 w 1107834"/>
                    <a:gd name="connsiteY2" fmla="*/ 441139 h 680364"/>
                    <a:gd name="connsiteX3" fmla="*/ 0 w 1107834"/>
                    <a:gd name="connsiteY3" fmla="*/ 167290 h 680364"/>
                    <a:gd name="connsiteX4" fmla="*/ 711469 w 1107834"/>
                    <a:gd name="connsiteY4" fmla="*/ 5079 h 680364"/>
                    <a:gd name="connsiteX5" fmla="*/ 1107834 w 1107834"/>
                    <a:gd name="connsiteY5" fmla="*/ 680364 h 680364"/>
                    <a:gd name="connsiteX0" fmla="*/ 734131 w 1107834"/>
                    <a:gd name="connsiteY0" fmla="*/ 691867 h 694371"/>
                    <a:gd name="connsiteX1" fmla="*/ 558305 w 1107834"/>
                    <a:gd name="connsiteY1" fmla="*/ 340168 h 694371"/>
                    <a:gd name="connsiteX2" fmla="*/ 98886 w 1107834"/>
                    <a:gd name="connsiteY2" fmla="*/ 455146 h 694371"/>
                    <a:gd name="connsiteX3" fmla="*/ 0 w 1107834"/>
                    <a:gd name="connsiteY3" fmla="*/ 181297 h 694371"/>
                    <a:gd name="connsiteX4" fmla="*/ 718312 w 1107834"/>
                    <a:gd name="connsiteY4" fmla="*/ 4689 h 694371"/>
                    <a:gd name="connsiteX5" fmla="*/ 1107834 w 1107834"/>
                    <a:gd name="connsiteY5" fmla="*/ 694371 h 694371"/>
                    <a:gd name="connsiteX0" fmla="*/ 734131 w 1107834"/>
                    <a:gd name="connsiteY0" fmla="*/ 692403 h 694907"/>
                    <a:gd name="connsiteX1" fmla="*/ 558305 w 1107834"/>
                    <a:gd name="connsiteY1" fmla="*/ 340704 h 694907"/>
                    <a:gd name="connsiteX2" fmla="*/ 98886 w 1107834"/>
                    <a:gd name="connsiteY2" fmla="*/ 455682 h 694907"/>
                    <a:gd name="connsiteX3" fmla="*/ 0 w 1107834"/>
                    <a:gd name="connsiteY3" fmla="*/ 181833 h 694907"/>
                    <a:gd name="connsiteX4" fmla="*/ 718312 w 1107834"/>
                    <a:gd name="connsiteY4" fmla="*/ 5225 h 694907"/>
                    <a:gd name="connsiteX5" fmla="*/ 1107834 w 1107834"/>
                    <a:gd name="connsiteY5" fmla="*/ 694907 h 694907"/>
                    <a:gd name="connsiteX0" fmla="*/ 734131 w 1107834"/>
                    <a:gd name="connsiteY0" fmla="*/ 692403 h 694907"/>
                    <a:gd name="connsiteX1" fmla="*/ 558305 w 1107834"/>
                    <a:gd name="connsiteY1" fmla="*/ 340704 h 694907"/>
                    <a:gd name="connsiteX2" fmla="*/ 80578 w 1107834"/>
                    <a:gd name="connsiteY2" fmla="*/ 457067 h 694907"/>
                    <a:gd name="connsiteX3" fmla="*/ 0 w 1107834"/>
                    <a:gd name="connsiteY3" fmla="*/ 181833 h 694907"/>
                    <a:gd name="connsiteX4" fmla="*/ 718312 w 1107834"/>
                    <a:gd name="connsiteY4" fmla="*/ 5225 h 694907"/>
                    <a:gd name="connsiteX5" fmla="*/ 1107834 w 1107834"/>
                    <a:gd name="connsiteY5" fmla="*/ 694907 h 694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07834" h="694907">
                      <a:moveTo>
                        <a:pt x="734131" y="692403"/>
                      </a:moveTo>
                      <a:lnTo>
                        <a:pt x="558305" y="340704"/>
                      </a:lnTo>
                      <a:lnTo>
                        <a:pt x="80578" y="457067"/>
                      </a:lnTo>
                      <a:lnTo>
                        <a:pt x="0" y="181833"/>
                      </a:lnTo>
                      <a:cubicBezTo>
                        <a:pt x="160305" y="112198"/>
                        <a:pt x="610079" y="-28846"/>
                        <a:pt x="718312" y="5225"/>
                      </a:cubicBezTo>
                      <a:cubicBezTo>
                        <a:pt x="826545" y="39296"/>
                        <a:pt x="1057626" y="547707"/>
                        <a:pt x="1107834" y="694907"/>
                      </a:cubicBezTo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55" name="楕円 354">
              <a:extLst>
                <a:ext uri="{FF2B5EF4-FFF2-40B4-BE49-F238E27FC236}">
                  <a16:creationId xmlns:a16="http://schemas.microsoft.com/office/drawing/2014/main" id="{1FC7A6B1-CE33-4F9F-B91F-E50D9F3E8506}"/>
                </a:ext>
              </a:extLst>
            </p:cNvPr>
            <p:cNvSpPr/>
            <p:nvPr/>
          </p:nvSpPr>
          <p:spPr>
            <a:xfrm rot="18900000">
              <a:off x="1411146" y="1400140"/>
              <a:ext cx="87662" cy="62912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6" name="楕円 355">
              <a:extLst>
                <a:ext uri="{FF2B5EF4-FFF2-40B4-BE49-F238E27FC236}">
                  <a16:creationId xmlns:a16="http://schemas.microsoft.com/office/drawing/2014/main" id="{D4708E90-BA16-44DF-A6FC-EA1B6343FFAE}"/>
                </a:ext>
              </a:extLst>
            </p:cNvPr>
            <p:cNvSpPr/>
            <p:nvPr/>
          </p:nvSpPr>
          <p:spPr>
            <a:xfrm rot="18900000">
              <a:off x="1325421" y="1483484"/>
              <a:ext cx="87662" cy="62912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4910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6DBD71CA-1EB5-4142-A49E-22EAEDD30175}"/>
              </a:ext>
            </a:extLst>
          </p:cNvPr>
          <p:cNvGrpSpPr/>
          <p:nvPr/>
        </p:nvGrpSpPr>
        <p:grpSpPr>
          <a:xfrm>
            <a:off x="1099991" y="3791943"/>
            <a:ext cx="1608704" cy="2658977"/>
            <a:chOff x="1099991" y="3791943"/>
            <a:chExt cx="1608704" cy="2658977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EFCDF121-3664-462F-8D38-36EE7E040981}"/>
                </a:ext>
              </a:extLst>
            </p:cNvPr>
            <p:cNvGrpSpPr/>
            <p:nvPr/>
          </p:nvGrpSpPr>
          <p:grpSpPr>
            <a:xfrm>
              <a:off x="1317239" y="3791943"/>
              <a:ext cx="1391456" cy="2658977"/>
              <a:chOff x="1317239" y="3791943"/>
              <a:chExt cx="1391456" cy="2658977"/>
            </a:xfrm>
          </p:grpSpPr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D5E2895A-2A78-4A67-9D09-0198D4EC9433}"/>
                  </a:ext>
                </a:extLst>
              </p:cNvPr>
              <p:cNvGrpSpPr/>
              <p:nvPr/>
            </p:nvGrpSpPr>
            <p:grpSpPr>
              <a:xfrm>
                <a:off x="1508318" y="4896288"/>
                <a:ext cx="1131335" cy="1554632"/>
                <a:chOff x="1508318" y="4896288"/>
                <a:chExt cx="1131335" cy="1554632"/>
              </a:xfrm>
            </p:grpSpPr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DCFD797E-CCC4-49D9-B8AE-67D890E2BA5A}"/>
                    </a:ext>
                  </a:extLst>
                </p:cNvPr>
                <p:cNvSpPr/>
                <p:nvPr/>
              </p:nvSpPr>
              <p:spPr>
                <a:xfrm flipH="1">
                  <a:off x="2467085" y="5348525"/>
                  <a:ext cx="172568" cy="1102394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EEC9D1A8-156E-47D0-A28A-807BCC66748E}"/>
                    </a:ext>
                  </a:extLst>
                </p:cNvPr>
                <p:cNvSpPr/>
                <p:nvPr/>
              </p:nvSpPr>
              <p:spPr>
                <a:xfrm>
                  <a:off x="1785587" y="4896288"/>
                  <a:ext cx="483348" cy="51699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136411 w 525992"/>
                    <a:gd name="connsiteY7" fmla="*/ 240006 h 380772"/>
                    <a:gd name="connsiteX8" fmla="*/ 160641 w 525992"/>
                    <a:gd name="connsiteY8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25992 w 525992"/>
                    <a:gd name="connsiteY3" fmla="*/ 254756 h 380772"/>
                    <a:gd name="connsiteX4" fmla="*/ 262996 w 525992"/>
                    <a:gd name="connsiteY4" fmla="*/ 380772 h 380772"/>
                    <a:gd name="connsiteX5" fmla="*/ 0 w 525992"/>
                    <a:gd name="connsiteY5" fmla="*/ 254756 h 380772"/>
                    <a:gd name="connsiteX6" fmla="*/ 136411 w 525992"/>
                    <a:gd name="connsiteY6" fmla="*/ 240006 h 380772"/>
                    <a:gd name="connsiteX7" fmla="*/ 160641 w 525992"/>
                    <a:gd name="connsiteY7" fmla="*/ 0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136411" y="240006"/>
                      </a:lnTo>
                      <a:lnTo>
                        <a:pt x="160641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" name="片側の 2 つの角を丸めた四角形 144">
                  <a:extLst>
                    <a:ext uri="{FF2B5EF4-FFF2-40B4-BE49-F238E27FC236}">
                      <a16:creationId xmlns:a16="http://schemas.microsoft.com/office/drawing/2014/main" id="{A958557E-5658-4D52-896D-A5E0CB517665}"/>
                    </a:ext>
                  </a:extLst>
                </p:cNvPr>
                <p:cNvSpPr/>
                <p:nvPr/>
              </p:nvSpPr>
              <p:spPr>
                <a:xfrm>
                  <a:off x="1508318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" name="正方形/長方形 106">
                  <a:extLst>
                    <a:ext uri="{FF2B5EF4-FFF2-40B4-BE49-F238E27FC236}">
                      <a16:creationId xmlns:a16="http://schemas.microsoft.com/office/drawing/2014/main" id="{CA284503-6568-441C-9A26-90B9BDE12159}"/>
                    </a:ext>
                  </a:extLst>
                </p:cNvPr>
                <p:cNvSpPr/>
                <p:nvPr/>
              </p:nvSpPr>
              <p:spPr>
                <a:xfrm>
                  <a:off x="1982462" y="5223466"/>
                  <a:ext cx="89598" cy="434384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944E5F8E-0AC2-4500-96F1-AA5143CDC812}"/>
                    </a:ext>
                  </a:extLst>
                </p:cNvPr>
                <p:cNvSpPr/>
                <p:nvPr/>
              </p:nvSpPr>
              <p:spPr>
                <a:xfrm>
                  <a:off x="1999503" y="55512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楕円 108">
                  <a:extLst>
                    <a:ext uri="{FF2B5EF4-FFF2-40B4-BE49-F238E27FC236}">
                      <a16:creationId xmlns:a16="http://schemas.microsoft.com/office/drawing/2014/main" id="{60CA8240-CFF3-4950-BA79-7217F4D885A1}"/>
                    </a:ext>
                  </a:extLst>
                </p:cNvPr>
                <p:cNvSpPr/>
                <p:nvPr/>
              </p:nvSpPr>
              <p:spPr>
                <a:xfrm>
                  <a:off x="1999503" y="5269860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9C8E7D71-08A3-4445-AE23-C0390864CC59}"/>
                    </a:ext>
                  </a:extLst>
                </p:cNvPr>
                <p:cNvSpPr/>
                <p:nvPr/>
              </p:nvSpPr>
              <p:spPr>
                <a:xfrm>
                  <a:off x="1999503" y="54045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83455638-287D-4969-B81A-E5BB15B0F9C4}"/>
                  </a:ext>
                </a:extLst>
              </p:cNvPr>
              <p:cNvGrpSpPr/>
              <p:nvPr/>
            </p:nvGrpSpPr>
            <p:grpSpPr>
              <a:xfrm>
                <a:off x="1317239" y="3791943"/>
                <a:ext cx="1391456" cy="1340222"/>
                <a:chOff x="6567801" y="2260164"/>
                <a:chExt cx="1277659" cy="1230616"/>
              </a:xfrm>
            </p:grpSpPr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E3C17DBA-66CA-4358-9807-A1C2A8F2EDF2}"/>
                    </a:ext>
                  </a:extLst>
                </p:cNvPr>
                <p:cNvGrpSpPr/>
                <p:nvPr/>
              </p:nvGrpSpPr>
              <p:grpSpPr>
                <a:xfrm>
                  <a:off x="6567801" y="2260164"/>
                  <a:ext cx="1277659" cy="1230616"/>
                  <a:chOff x="2791855" y="1953969"/>
                  <a:chExt cx="1150919" cy="1108544"/>
                </a:xfrm>
                <a:solidFill>
                  <a:srgbClr val="FFCC99"/>
                </a:solidFill>
              </p:grpSpPr>
              <p:sp>
                <p:nvSpPr>
                  <p:cNvPr id="96" name="円/楕円 668">
                    <a:extLst>
                      <a:ext uri="{FF2B5EF4-FFF2-40B4-BE49-F238E27FC236}">
                        <a16:creationId xmlns:a16="http://schemas.microsoft.com/office/drawing/2014/main" id="{303FB723-EC51-48D3-A487-96F2CC767AF6}"/>
                      </a:ext>
                    </a:extLst>
                  </p:cNvPr>
                  <p:cNvSpPr/>
                  <p:nvPr/>
                </p:nvSpPr>
                <p:spPr>
                  <a:xfrm>
                    <a:off x="2909213" y="1953969"/>
                    <a:ext cx="916203" cy="100609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97" name="グループ化 96">
                    <a:extLst>
                      <a:ext uri="{FF2B5EF4-FFF2-40B4-BE49-F238E27FC236}">
                        <a16:creationId xmlns:a16="http://schemas.microsoft.com/office/drawing/2014/main" id="{AF99FB15-4AC1-459F-AC68-E10BE99FEAB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2" name="円/楕円 671">
                      <a:extLst>
                        <a:ext uri="{FF2B5EF4-FFF2-40B4-BE49-F238E27FC236}">
                          <a16:creationId xmlns:a16="http://schemas.microsoft.com/office/drawing/2014/main" id="{E1604F4B-30C0-4292-8797-8189D5264D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3" name="円/楕円 672">
                      <a:extLst>
                        <a:ext uri="{FF2B5EF4-FFF2-40B4-BE49-F238E27FC236}">
                          <a16:creationId xmlns:a16="http://schemas.microsoft.com/office/drawing/2014/main" id="{BF189C43-0A98-41C1-98D5-3C3572BB8E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8" name="グループ化 97">
                    <a:extLst>
                      <a:ext uri="{FF2B5EF4-FFF2-40B4-BE49-F238E27FC236}">
                        <a16:creationId xmlns:a16="http://schemas.microsoft.com/office/drawing/2014/main" id="{88E98318-023D-4232-9A10-D5F18736B4C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0" name="円/楕円 669">
                      <a:extLst>
                        <a:ext uri="{FF2B5EF4-FFF2-40B4-BE49-F238E27FC236}">
                          <a16:creationId xmlns:a16="http://schemas.microsoft.com/office/drawing/2014/main" id="{34E376D9-689C-4014-B858-7044CC50D9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1" name="円/楕円 670">
                      <a:extLst>
                        <a:ext uri="{FF2B5EF4-FFF2-40B4-BE49-F238E27FC236}">
                          <a16:creationId xmlns:a16="http://schemas.microsoft.com/office/drawing/2014/main" id="{5A24BD50-5B24-4AC1-A873-77CD4A4E26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9" name="円/楕円 668">
                    <a:extLst>
                      <a:ext uri="{FF2B5EF4-FFF2-40B4-BE49-F238E27FC236}">
                        <a16:creationId xmlns:a16="http://schemas.microsoft.com/office/drawing/2014/main" id="{6B09653E-56AD-4A86-B0C3-5038F90D460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6422"/>
                    <a:ext cx="928914" cy="1006091"/>
                  </a:xfrm>
                  <a:prstGeom prst="ellipse">
                    <a:avLst/>
                  </a:prstGeom>
                  <a:gradFill>
                    <a:gsLst>
                      <a:gs pos="50000">
                        <a:schemeClr val="accent2">
                          <a:lumMod val="40000"/>
                          <a:lumOff val="60000"/>
                        </a:schemeClr>
                      </a:gs>
                      <a:gs pos="0">
                        <a:srgbClr val="FF9966"/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4" name="円/楕円 660">
                  <a:extLst>
                    <a:ext uri="{FF2B5EF4-FFF2-40B4-BE49-F238E27FC236}">
                      <a16:creationId xmlns:a16="http://schemas.microsoft.com/office/drawing/2014/main" id="{5F33C5BE-B81C-42AA-95A1-8499C83CD688}"/>
                    </a:ext>
                  </a:extLst>
                </p:cNvPr>
                <p:cNvSpPr/>
                <p:nvPr/>
              </p:nvSpPr>
              <p:spPr>
                <a:xfrm>
                  <a:off x="6833102" y="2810253"/>
                  <a:ext cx="169440" cy="10186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" name="円/楕円 661">
                  <a:extLst>
                    <a:ext uri="{FF2B5EF4-FFF2-40B4-BE49-F238E27FC236}">
                      <a16:creationId xmlns:a16="http://schemas.microsoft.com/office/drawing/2014/main" id="{4D42CCC2-1EBF-4C31-92B7-245F139814F7}"/>
                    </a:ext>
                  </a:extLst>
                </p:cNvPr>
                <p:cNvSpPr/>
                <p:nvPr/>
              </p:nvSpPr>
              <p:spPr>
                <a:xfrm>
                  <a:off x="7421043" y="2810253"/>
                  <a:ext cx="169440" cy="10186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" name="月 87">
                  <a:extLst>
                    <a:ext uri="{FF2B5EF4-FFF2-40B4-BE49-F238E27FC236}">
                      <a16:creationId xmlns:a16="http://schemas.microsoft.com/office/drawing/2014/main" id="{6EBBF07C-12DD-4426-BE42-3C4C10FBED03}"/>
                    </a:ext>
                  </a:extLst>
                </p:cNvPr>
                <p:cNvSpPr/>
                <p:nvPr/>
              </p:nvSpPr>
              <p:spPr>
                <a:xfrm rot="15300000">
                  <a:off x="6893045" y="2581908"/>
                  <a:ext cx="45719" cy="1719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" name="月 88">
                  <a:extLst>
                    <a:ext uri="{FF2B5EF4-FFF2-40B4-BE49-F238E27FC236}">
                      <a16:creationId xmlns:a16="http://schemas.microsoft.com/office/drawing/2014/main" id="{E8F21BD5-1215-45C0-A328-9A1DA13DD498}"/>
                    </a:ext>
                  </a:extLst>
                </p:cNvPr>
                <p:cNvSpPr/>
                <p:nvPr/>
              </p:nvSpPr>
              <p:spPr>
                <a:xfrm rot="17100000">
                  <a:off x="7481511" y="2581908"/>
                  <a:ext cx="45719" cy="1719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" name="円/楕円 655">
                  <a:extLst>
                    <a:ext uri="{FF2B5EF4-FFF2-40B4-BE49-F238E27FC236}">
                      <a16:creationId xmlns:a16="http://schemas.microsoft.com/office/drawing/2014/main" id="{6BADE298-A7EC-4417-86A8-5C61C1FE4155}"/>
                    </a:ext>
                  </a:extLst>
                </p:cNvPr>
                <p:cNvSpPr/>
                <p:nvPr/>
              </p:nvSpPr>
              <p:spPr>
                <a:xfrm>
                  <a:off x="6801089" y="3130980"/>
                  <a:ext cx="129815" cy="70441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" name="円/楕円 656">
                  <a:extLst>
                    <a:ext uri="{FF2B5EF4-FFF2-40B4-BE49-F238E27FC236}">
                      <a16:creationId xmlns:a16="http://schemas.microsoft.com/office/drawing/2014/main" id="{04815517-AE2D-451B-959C-3346FB994409}"/>
                    </a:ext>
                  </a:extLst>
                </p:cNvPr>
                <p:cNvSpPr/>
                <p:nvPr/>
              </p:nvSpPr>
              <p:spPr>
                <a:xfrm>
                  <a:off x="7485325" y="3130980"/>
                  <a:ext cx="129815" cy="70441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A6565A5E-362C-43E3-82A0-DC262234A5F7}"/>
                    </a:ext>
                  </a:extLst>
                </p:cNvPr>
                <p:cNvGrpSpPr/>
                <p:nvPr/>
              </p:nvGrpSpPr>
              <p:grpSpPr>
                <a:xfrm>
                  <a:off x="7084627" y="3040652"/>
                  <a:ext cx="240026" cy="203430"/>
                  <a:chOff x="7084627" y="3040652"/>
                  <a:chExt cx="240026" cy="203430"/>
                </a:xfrm>
              </p:grpSpPr>
              <p:sp>
                <p:nvSpPr>
                  <p:cNvPr id="94" name="円/楕円 662">
                    <a:extLst>
                      <a:ext uri="{FF2B5EF4-FFF2-40B4-BE49-F238E27FC236}">
                        <a16:creationId xmlns:a16="http://schemas.microsoft.com/office/drawing/2014/main" id="{DDF02583-9500-4C09-90F1-BD33DA363445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E5D334D4-8C39-4ABC-8A6D-4C0E35EF414F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8D1F114D-CA86-49DF-B904-F4C1D83ED507}"/>
                    </a:ext>
                  </a:extLst>
                </p:cNvPr>
                <p:cNvSpPr/>
                <p:nvPr/>
              </p:nvSpPr>
              <p:spPr>
                <a:xfrm rot="10800000">
                  <a:off x="7065577" y="3312097"/>
                  <a:ext cx="278126" cy="45720"/>
                </a:xfrm>
                <a:custGeom>
                  <a:avLst/>
                  <a:gdLst>
                    <a:gd name="connsiteX0" fmla="*/ 0 w 485124"/>
                    <a:gd name="connsiteY0" fmla="*/ 0 h 247877"/>
                    <a:gd name="connsiteX1" fmla="*/ 16958 w 485124"/>
                    <a:gd name="connsiteY1" fmla="*/ 4041 h 247877"/>
                    <a:gd name="connsiteX2" fmla="*/ 242562 w 485124"/>
                    <a:gd name="connsiteY2" fmla="*/ 24039 h 247877"/>
                    <a:gd name="connsiteX3" fmla="*/ 468167 w 485124"/>
                    <a:gd name="connsiteY3" fmla="*/ 4041 h 247877"/>
                    <a:gd name="connsiteX4" fmla="*/ 485124 w 485124"/>
                    <a:gd name="connsiteY4" fmla="*/ 0 h 247877"/>
                    <a:gd name="connsiteX5" fmla="*/ 467238 w 485124"/>
                    <a:gd name="connsiteY5" fmla="*/ 92456 h 247877"/>
                    <a:gd name="connsiteX6" fmla="*/ 242562 w 485124"/>
                    <a:gd name="connsiteY6" fmla="*/ 247877 h 247877"/>
                    <a:gd name="connsiteX7" fmla="*/ 17886 w 485124"/>
                    <a:gd name="connsiteY7" fmla="*/ 92456 h 247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5124" h="247877">
                      <a:moveTo>
                        <a:pt x="0" y="0"/>
                      </a:moveTo>
                      <a:lnTo>
                        <a:pt x="16958" y="4041"/>
                      </a:lnTo>
                      <a:cubicBezTo>
                        <a:pt x="86300" y="16918"/>
                        <a:pt x="162537" y="24039"/>
                        <a:pt x="242562" y="24039"/>
                      </a:cubicBezTo>
                      <a:cubicBezTo>
                        <a:pt x="322588" y="24039"/>
                        <a:pt x="398825" y="16918"/>
                        <a:pt x="468167" y="4041"/>
                      </a:cubicBezTo>
                      <a:lnTo>
                        <a:pt x="485124" y="0"/>
                      </a:lnTo>
                      <a:lnTo>
                        <a:pt x="467238" y="92456"/>
                      </a:lnTo>
                      <a:cubicBezTo>
                        <a:pt x="430221" y="183790"/>
                        <a:pt x="343563" y="247877"/>
                        <a:pt x="242562" y="247877"/>
                      </a:cubicBezTo>
                      <a:cubicBezTo>
                        <a:pt x="141562" y="247877"/>
                        <a:pt x="54903" y="183790"/>
                        <a:pt x="17886" y="9245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43342292-CC21-47E7-A8C7-2C57CEE7C518}"/>
                  </a:ext>
                </a:extLst>
              </p:cNvPr>
              <p:cNvSpPr/>
              <p:nvPr/>
            </p:nvSpPr>
            <p:spPr>
              <a:xfrm flipH="1">
                <a:off x="2027261" y="5223467"/>
                <a:ext cx="377117" cy="239121"/>
              </a:xfrm>
              <a:custGeom>
                <a:avLst/>
                <a:gdLst>
                  <a:gd name="connsiteX0" fmla="*/ 203228 w 377117"/>
                  <a:gd name="connsiteY0" fmla="*/ 0 h 234359"/>
                  <a:gd name="connsiteX1" fmla="*/ 377117 w 377117"/>
                  <a:gd name="connsiteY1" fmla="*/ 0 h 234359"/>
                  <a:gd name="connsiteX2" fmla="*/ 250705 w 377117"/>
                  <a:gd name="connsiteY2" fmla="*/ 234359 h 234359"/>
                  <a:gd name="connsiteX3" fmla="*/ 0 w 377117"/>
                  <a:gd name="connsiteY3" fmla="*/ 67532 h 234359"/>
                  <a:gd name="connsiteX4" fmla="*/ 10496 w 377117"/>
                  <a:gd name="connsiteY4" fmla="*/ 58872 h 234359"/>
                  <a:gd name="connsiteX5" fmla="*/ 203228 w 377117"/>
                  <a:gd name="connsiteY5" fmla="*/ 0 h 234359"/>
                  <a:gd name="connsiteX0" fmla="*/ 203228 w 377117"/>
                  <a:gd name="connsiteY0" fmla="*/ 0 h 239121"/>
                  <a:gd name="connsiteX1" fmla="*/ 377117 w 377117"/>
                  <a:gd name="connsiteY1" fmla="*/ 0 h 239121"/>
                  <a:gd name="connsiteX2" fmla="*/ 188793 w 377117"/>
                  <a:gd name="connsiteY2" fmla="*/ 239121 h 239121"/>
                  <a:gd name="connsiteX3" fmla="*/ 0 w 377117"/>
                  <a:gd name="connsiteY3" fmla="*/ 67532 h 239121"/>
                  <a:gd name="connsiteX4" fmla="*/ 10496 w 377117"/>
                  <a:gd name="connsiteY4" fmla="*/ 58872 h 239121"/>
                  <a:gd name="connsiteX5" fmla="*/ 203228 w 377117"/>
                  <a:gd name="connsiteY5" fmla="*/ 0 h 239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7117" h="239121">
                    <a:moveTo>
                      <a:pt x="203228" y="0"/>
                    </a:moveTo>
                    <a:lnTo>
                      <a:pt x="377117" y="0"/>
                    </a:lnTo>
                    <a:lnTo>
                      <a:pt x="188793" y="239121"/>
                    </a:lnTo>
                    <a:lnTo>
                      <a:pt x="0" y="67532"/>
                    </a:lnTo>
                    <a:lnTo>
                      <a:pt x="10496" y="58872"/>
                    </a:lnTo>
                    <a:cubicBezTo>
                      <a:pt x="65512" y="21703"/>
                      <a:pt x="131836" y="0"/>
                      <a:pt x="203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4C321C4F-38D4-4FFD-B9BA-5032F236DF8B}"/>
                </a:ext>
              </a:extLst>
            </p:cNvPr>
            <p:cNvGrpSpPr/>
            <p:nvPr/>
          </p:nvGrpSpPr>
          <p:grpSpPr>
            <a:xfrm>
              <a:off x="1176219" y="3892105"/>
              <a:ext cx="1198760" cy="834603"/>
              <a:chOff x="1139210" y="1261914"/>
              <a:chExt cx="1198760" cy="834603"/>
            </a:xfrm>
          </p:grpSpPr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D4357ABD-CF4D-489E-B10F-9886B5CD1D99}"/>
                  </a:ext>
                </a:extLst>
              </p:cNvPr>
              <p:cNvSpPr/>
              <p:nvPr/>
            </p:nvSpPr>
            <p:spPr>
              <a:xfrm rot="15300000">
                <a:off x="1730084" y="1168000"/>
                <a:ext cx="460224" cy="648052"/>
              </a:xfrm>
              <a:custGeom>
                <a:avLst/>
                <a:gdLst>
                  <a:gd name="connsiteX0" fmla="*/ 1813954 w 1814162"/>
                  <a:gd name="connsiteY0" fmla="*/ 1225966 h 2554560"/>
                  <a:gd name="connsiteX1" fmla="*/ 1733574 w 1814162"/>
                  <a:gd name="connsiteY1" fmla="*/ 1395664 h 2554560"/>
                  <a:gd name="connsiteX2" fmla="*/ 1733575 w 1814162"/>
                  <a:gd name="connsiteY2" fmla="*/ 1395662 h 2554560"/>
                  <a:gd name="connsiteX3" fmla="*/ 1453810 w 1814162"/>
                  <a:gd name="connsiteY3" fmla="*/ 1354627 h 2554560"/>
                  <a:gd name="connsiteX4" fmla="*/ 1241847 w 1814162"/>
                  <a:gd name="connsiteY4" fmla="*/ 1069794 h 2554560"/>
                  <a:gd name="connsiteX5" fmla="*/ 1241847 w 1814162"/>
                  <a:gd name="connsiteY5" fmla="*/ 1194763 h 2554560"/>
                  <a:gd name="connsiteX6" fmla="*/ 1241845 w 1814162"/>
                  <a:gd name="connsiteY6" fmla="*/ 1194763 h 2554560"/>
                  <a:gd name="connsiteX7" fmla="*/ 1241845 w 1814162"/>
                  <a:gd name="connsiteY7" fmla="*/ 2192612 h 2554560"/>
                  <a:gd name="connsiteX8" fmla="*/ 1099330 w 1814162"/>
                  <a:gd name="connsiteY8" fmla="*/ 2335127 h 2554560"/>
                  <a:gd name="connsiteX9" fmla="*/ 956815 w 1814162"/>
                  <a:gd name="connsiteY9" fmla="*/ 2192612 h 2554560"/>
                  <a:gd name="connsiteX10" fmla="*/ 956815 w 1814162"/>
                  <a:gd name="connsiteY10" fmla="*/ 1194763 h 2554560"/>
                  <a:gd name="connsiteX11" fmla="*/ 910683 w 1814162"/>
                  <a:gd name="connsiteY11" fmla="*/ 1194763 h 2554560"/>
                  <a:gd name="connsiteX12" fmla="*/ 910683 w 1814162"/>
                  <a:gd name="connsiteY12" fmla="*/ 2412045 h 2554560"/>
                  <a:gd name="connsiteX13" fmla="*/ 768168 w 1814162"/>
                  <a:gd name="connsiteY13" fmla="*/ 2554560 h 2554560"/>
                  <a:gd name="connsiteX14" fmla="*/ 625653 w 1814162"/>
                  <a:gd name="connsiteY14" fmla="*/ 2412045 h 2554560"/>
                  <a:gd name="connsiteX15" fmla="*/ 625653 w 1814162"/>
                  <a:gd name="connsiteY15" fmla="*/ 1194763 h 2554560"/>
                  <a:gd name="connsiteX16" fmla="*/ 570360 w 1814162"/>
                  <a:gd name="connsiteY16" fmla="*/ 1194763 h 2554560"/>
                  <a:gd name="connsiteX17" fmla="*/ 570360 w 1814162"/>
                  <a:gd name="connsiteY17" fmla="*/ 2192609 h 2554560"/>
                  <a:gd name="connsiteX18" fmla="*/ 427845 w 1814162"/>
                  <a:gd name="connsiteY18" fmla="*/ 2335124 h 2554560"/>
                  <a:gd name="connsiteX19" fmla="*/ 285330 w 1814162"/>
                  <a:gd name="connsiteY19" fmla="*/ 2192609 h 2554560"/>
                  <a:gd name="connsiteX20" fmla="*/ 285330 w 1814162"/>
                  <a:gd name="connsiteY20" fmla="*/ 1194763 h 2554560"/>
                  <a:gd name="connsiteX21" fmla="*/ 237226 w 1814162"/>
                  <a:gd name="connsiteY21" fmla="*/ 1194763 h 2554560"/>
                  <a:gd name="connsiteX22" fmla="*/ 237226 w 1814162"/>
                  <a:gd name="connsiteY22" fmla="*/ 1992999 h 2554560"/>
                  <a:gd name="connsiteX23" fmla="*/ 118613 w 1814162"/>
                  <a:gd name="connsiteY23" fmla="*/ 2111612 h 2554560"/>
                  <a:gd name="connsiteX24" fmla="*/ 0 w 1814162"/>
                  <a:gd name="connsiteY24" fmla="*/ 1992999 h 2554560"/>
                  <a:gd name="connsiteX25" fmla="*/ 0 w 1814162"/>
                  <a:gd name="connsiteY25" fmla="*/ 916851 h 2554560"/>
                  <a:gd name="connsiteX26" fmla="*/ 1 w 1814162"/>
                  <a:gd name="connsiteY26" fmla="*/ 916851 h 2554560"/>
                  <a:gd name="connsiteX27" fmla="*/ 1 w 1814162"/>
                  <a:gd name="connsiteY27" fmla="*/ 597382 h 2554560"/>
                  <a:gd name="connsiteX28" fmla="*/ 597383 w 1814162"/>
                  <a:gd name="connsiteY28" fmla="*/ 0 h 2554560"/>
                  <a:gd name="connsiteX29" fmla="*/ 644466 w 1814162"/>
                  <a:gd name="connsiteY29" fmla="*/ 0 h 2554560"/>
                  <a:gd name="connsiteX30" fmla="*/ 1139825 w 1814162"/>
                  <a:gd name="connsiteY30" fmla="*/ 263380 h 2554560"/>
                  <a:gd name="connsiteX31" fmla="*/ 1142194 w 1814162"/>
                  <a:gd name="connsiteY31" fmla="*/ 267745 h 2554560"/>
                  <a:gd name="connsiteX32" fmla="*/ 1142996 w 1814162"/>
                  <a:gd name="connsiteY32" fmla="*/ 267147 h 2554560"/>
                  <a:gd name="connsiteX33" fmla="*/ 1774610 w 1814162"/>
                  <a:gd name="connsiteY33" fmla="*/ 1115899 h 2554560"/>
                  <a:gd name="connsiteX34" fmla="*/ 1813954 w 1814162"/>
                  <a:gd name="connsiteY34" fmla="*/ 1225966 h 2554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814162" h="2554560">
                    <a:moveTo>
                      <a:pt x="1813954" y="1225966"/>
                    </a:moveTo>
                    <a:cubicBezTo>
                      <a:pt x="1816880" y="1290083"/>
                      <a:pt x="1788941" y="1354461"/>
                      <a:pt x="1733574" y="1395664"/>
                    </a:cubicBezTo>
                    <a:lnTo>
                      <a:pt x="1733575" y="1395662"/>
                    </a:lnTo>
                    <a:cubicBezTo>
                      <a:pt x="1644988" y="1461585"/>
                      <a:pt x="1519734" y="1443213"/>
                      <a:pt x="1453810" y="1354627"/>
                    </a:cubicBezTo>
                    <a:lnTo>
                      <a:pt x="1241847" y="1069794"/>
                    </a:lnTo>
                    <a:lnTo>
                      <a:pt x="1241847" y="1194763"/>
                    </a:lnTo>
                    <a:lnTo>
                      <a:pt x="1241845" y="1194763"/>
                    </a:lnTo>
                    <a:lnTo>
                      <a:pt x="1241845" y="2192612"/>
                    </a:lnTo>
                    <a:cubicBezTo>
                      <a:pt x="1241845" y="2271321"/>
                      <a:pt x="1178039" y="2335127"/>
                      <a:pt x="1099330" y="2335127"/>
                    </a:cubicBezTo>
                    <a:cubicBezTo>
                      <a:pt x="1020621" y="2335127"/>
                      <a:pt x="956815" y="2271321"/>
                      <a:pt x="956815" y="2192612"/>
                    </a:cubicBezTo>
                    <a:lnTo>
                      <a:pt x="956815" y="1194763"/>
                    </a:lnTo>
                    <a:lnTo>
                      <a:pt x="910683" y="1194763"/>
                    </a:lnTo>
                    <a:lnTo>
                      <a:pt x="910683" y="2412045"/>
                    </a:lnTo>
                    <a:cubicBezTo>
                      <a:pt x="910683" y="2490754"/>
                      <a:pt x="846877" y="2554560"/>
                      <a:pt x="768168" y="2554560"/>
                    </a:cubicBezTo>
                    <a:cubicBezTo>
                      <a:pt x="689459" y="2554560"/>
                      <a:pt x="625653" y="2490754"/>
                      <a:pt x="625653" y="2412045"/>
                    </a:cubicBezTo>
                    <a:lnTo>
                      <a:pt x="625653" y="1194763"/>
                    </a:lnTo>
                    <a:lnTo>
                      <a:pt x="570360" y="1194763"/>
                    </a:lnTo>
                    <a:lnTo>
                      <a:pt x="570360" y="2192609"/>
                    </a:lnTo>
                    <a:cubicBezTo>
                      <a:pt x="570360" y="2271318"/>
                      <a:pt x="506554" y="2335124"/>
                      <a:pt x="427845" y="2335124"/>
                    </a:cubicBezTo>
                    <a:cubicBezTo>
                      <a:pt x="349136" y="2335124"/>
                      <a:pt x="285330" y="2271318"/>
                      <a:pt x="285330" y="2192609"/>
                    </a:cubicBezTo>
                    <a:lnTo>
                      <a:pt x="285330" y="1194763"/>
                    </a:lnTo>
                    <a:lnTo>
                      <a:pt x="237226" y="1194763"/>
                    </a:lnTo>
                    <a:lnTo>
                      <a:pt x="237226" y="1992999"/>
                    </a:lnTo>
                    <a:cubicBezTo>
                      <a:pt x="237226" y="2058507"/>
                      <a:pt x="184121" y="2111612"/>
                      <a:pt x="118613" y="2111612"/>
                    </a:cubicBezTo>
                    <a:cubicBezTo>
                      <a:pt x="53105" y="2111612"/>
                      <a:pt x="0" y="2058507"/>
                      <a:pt x="0" y="1992999"/>
                    </a:cubicBezTo>
                    <a:lnTo>
                      <a:pt x="0" y="916851"/>
                    </a:lnTo>
                    <a:lnTo>
                      <a:pt x="1" y="916851"/>
                    </a:lnTo>
                    <a:lnTo>
                      <a:pt x="1" y="597382"/>
                    </a:lnTo>
                    <a:cubicBezTo>
                      <a:pt x="1" y="267457"/>
                      <a:pt x="267458" y="0"/>
                      <a:pt x="597383" y="0"/>
                    </a:cubicBezTo>
                    <a:lnTo>
                      <a:pt x="644466" y="0"/>
                    </a:lnTo>
                    <a:cubicBezTo>
                      <a:pt x="850669" y="0"/>
                      <a:pt x="1032471" y="104475"/>
                      <a:pt x="1139825" y="263380"/>
                    </a:cubicBezTo>
                    <a:lnTo>
                      <a:pt x="1142194" y="267745"/>
                    </a:lnTo>
                    <a:lnTo>
                      <a:pt x="1142996" y="267147"/>
                    </a:lnTo>
                    <a:lnTo>
                      <a:pt x="1774610" y="1115899"/>
                    </a:lnTo>
                    <a:cubicBezTo>
                      <a:pt x="1799331" y="1149119"/>
                      <a:pt x="1812198" y="1187495"/>
                      <a:pt x="1813954" y="1225966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4BB00554-6189-40E7-B675-7E71A9CCDC45}"/>
                  </a:ext>
                </a:extLst>
              </p:cNvPr>
              <p:cNvSpPr/>
              <p:nvPr/>
            </p:nvSpPr>
            <p:spPr>
              <a:xfrm rot="15300000">
                <a:off x="1336741" y="1095288"/>
                <a:ext cx="803698" cy="1198760"/>
              </a:xfrm>
              <a:custGeom>
                <a:avLst/>
                <a:gdLst>
                  <a:gd name="connsiteX0" fmla="*/ 798996 w 803698"/>
                  <a:gd name="connsiteY0" fmla="*/ 885421 h 1198760"/>
                  <a:gd name="connsiteX1" fmla="*/ 783255 w 803698"/>
                  <a:gd name="connsiteY1" fmla="*/ 904766 h 1198760"/>
                  <a:gd name="connsiteX2" fmla="*/ 783255 w 803698"/>
                  <a:gd name="connsiteY2" fmla="*/ 904766 h 1198760"/>
                  <a:gd name="connsiteX3" fmla="*/ 712283 w 803698"/>
                  <a:gd name="connsiteY3" fmla="*/ 894356 h 1198760"/>
                  <a:gd name="connsiteX4" fmla="*/ 658512 w 803698"/>
                  <a:gd name="connsiteY4" fmla="*/ 822098 h 1198760"/>
                  <a:gd name="connsiteX5" fmla="*/ 658512 w 803698"/>
                  <a:gd name="connsiteY5" fmla="*/ 853801 h 1198760"/>
                  <a:gd name="connsiteX6" fmla="*/ 658511 w 803698"/>
                  <a:gd name="connsiteY6" fmla="*/ 853801 h 1198760"/>
                  <a:gd name="connsiteX7" fmla="*/ 658511 w 803698"/>
                  <a:gd name="connsiteY7" fmla="*/ 1106939 h 1198760"/>
                  <a:gd name="connsiteX8" fmla="*/ 622357 w 803698"/>
                  <a:gd name="connsiteY8" fmla="*/ 1143093 h 1198760"/>
                  <a:gd name="connsiteX9" fmla="*/ 586204 w 803698"/>
                  <a:gd name="connsiteY9" fmla="*/ 1106939 h 1198760"/>
                  <a:gd name="connsiteX10" fmla="*/ 586204 w 803698"/>
                  <a:gd name="connsiteY10" fmla="*/ 853801 h 1198760"/>
                  <a:gd name="connsiteX11" fmla="*/ 574501 w 803698"/>
                  <a:gd name="connsiteY11" fmla="*/ 853801 h 1198760"/>
                  <a:gd name="connsiteX12" fmla="*/ 574501 w 803698"/>
                  <a:gd name="connsiteY12" fmla="*/ 1162606 h 1198760"/>
                  <a:gd name="connsiteX13" fmla="*/ 538347 w 803698"/>
                  <a:gd name="connsiteY13" fmla="*/ 1198760 h 1198760"/>
                  <a:gd name="connsiteX14" fmla="*/ 502193 w 803698"/>
                  <a:gd name="connsiteY14" fmla="*/ 1162606 h 1198760"/>
                  <a:gd name="connsiteX15" fmla="*/ 502193 w 803698"/>
                  <a:gd name="connsiteY15" fmla="*/ 853801 h 1198760"/>
                  <a:gd name="connsiteX16" fmla="*/ 488166 w 803698"/>
                  <a:gd name="connsiteY16" fmla="*/ 853801 h 1198760"/>
                  <a:gd name="connsiteX17" fmla="*/ 488166 w 803698"/>
                  <a:gd name="connsiteY17" fmla="*/ 1106939 h 1198760"/>
                  <a:gd name="connsiteX18" fmla="*/ 452012 w 803698"/>
                  <a:gd name="connsiteY18" fmla="*/ 1143093 h 1198760"/>
                  <a:gd name="connsiteX19" fmla="*/ 415859 w 803698"/>
                  <a:gd name="connsiteY19" fmla="*/ 1106939 h 1198760"/>
                  <a:gd name="connsiteX20" fmla="*/ 415859 w 803698"/>
                  <a:gd name="connsiteY20" fmla="*/ 853801 h 1198760"/>
                  <a:gd name="connsiteX21" fmla="*/ 403655 w 803698"/>
                  <a:gd name="connsiteY21" fmla="*/ 853801 h 1198760"/>
                  <a:gd name="connsiteX22" fmla="*/ 403655 w 803698"/>
                  <a:gd name="connsiteY22" fmla="*/ 1056301 h 1198760"/>
                  <a:gd name="connsiteX23" fmla="*/ 373565 w 803698"/>
                  <a:gd name="connsiteY23" fmla="*/ 1086391 h 1198760"/>
                  <a:gd name="connsiteX24" fmla="*/ 343475 w 803698"/>
                  <a:gd name="connsiteY24" fmla="*/ 1056301 h 1198760"/>
                  <a:gd name="connsiteX25" fmla="*/ 343475 w 803698"/>
                  <a:gd name="connsiteY25" fmla="*/ 783299 h 1198760"/>
                  <a:gd name="connsiteX26" fmla="*/ 343475 w 803698"/>
                  <a:gd name="connsiteY26" fmla="*/ 783299 h 1198760"/>
                  <a:gd name="connsiteX27" fmla="*/ 343475 w 803698"/>
                  <a:gd name="connsiteY27" fmla="*/ 702254 h 1198760"/>
                  <a:gd name="connsiteX28" fmla="*/ 355384 w 803698"/>
                  <a:gd name="connsiteY28" fmla="*/ 643266 h 1198760"/>
                  <a:gd name="connsiteX29" fmla="*/ 372590 w 803698"/>
                  <a:gd name="connsiteY29" fmla="*/ 617747 h 1198760"/>
                  <a:gd name="connsiteX30" fmla="*/ 0 w 803698"/>
                  <a:gd name="connsiteY30" fmla="*/ 123014 h 1198760"/>
                  <a:gd name="connsiteX31" fmla="*/ 171847 w 803698"/>
                  <a:gd name="connsiteY31" fmla="*/ 0 h 1198760"/>
                  <a:gd name="connsiteX32" fmla="*/ 551166 w 803698"/>
                  <a:gd name="connsiteY32" fmla="*/ 557968 h 1198760"/>
                  <a:gd name="connsiteX33" fmla="*/ 579202 w 803698"/>
                  <a:gd name="connsiteY33" fmla="*/ 568999 h 1198760"/>
                  <a:gd name="connsiteX34" fmla="*/ 632630 w 803698"/>
                  <a:gd name="connsiteY34" fmla="*/ 617523 h 1198760"/>
                  <a:gd name="connsiteX35" fmla="*/ 633231 w 803698"/>
                  <a:gd name="connsiteY35" fmla="*/ 618631 h 1198760"/>
                  <a:gd name="connsiteX36" fmla="*/ 633435 w 803698"/>
                  <a:gd name="connsiteY36" fmla="*/ 618479 h 1198760"/>
                  <a:gd name="connsiteX37" fmla="*/ 793665 w 803698"/>
                  <a:gd name="connsiteY37" fmla="*/ 833794 h 1198760"/>
                  <a:gd name="connsiteX38" fmla="*/ 803646 w 803698"/>
                  <a:gd name="connsiteY38" fmla="*/ 861716 h 1198760"/>
                  <a:gd name="connsiteX39" fmla="*/ 798996 w 803698"/>
                  <a:gd name="connsiteY39" fmla="*/ 885421 h 119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803698" h="1198760">
                    <a:moveTo>
                      <a:pt x="798996" y="885421"/>
                    </a:moveTo>
                    <a:cubicBezTo>
                      <a:pt x="795561" y="892844"/>
                      <a:pt x="790278" y="899540"/>
                      <a:pt x="783255" y="904766"/>
                    </a:cubicBezTo>
                    <a:lnTo>
                      <a:pt x="783255" y="904766"/>
                    </a:lnTo>
                    <a:cubicBezTo>
                      <a:pt x="760782" y="921489"/>
                      <a:pt x="729007" y="916829"/>
                      <a:pt x="712283" y="894356"/>
                    </a:cubicBezTo>
                    <a:lnTo>
                      <a:pt x="658512" y="822098"/>
                    </a:lnTo>
                    <a:lnTo>
                      <a:pt x="658512" y="853801"/>
                    </a:lnTo>
                    <a:lnTo>
                      <a:pt x="658511" y="853801"/>
                    </a:lnTo>
                    <a:lnTo>
                      <a:pt x="658511" y="1106939"/>
                    </a:lnTo>
                    <a:cubicBezTo>
                      <a:pt x="658511" y="1126907"/>
                      <a:pt x="642325" y="1143093"/>
                      <a:pt x="622357" y="1143093"/>
                    </a:cubicBezTo>
                    <a:cubicBezTo>
                      <a:pt x="602390" y="1143093"/>
                      <a:pt x="586204" y="1126907"/>
                      <a:pt x="586204" y="1106939"/>
                    </a:cubicBezTo>
                    <a:lnTo>
                      <a:pt x="586204" y="853801"/>
                    </a:lnTo>
                    <a:lnTo>
                      <a:pt x="574501" y="853801"/>
                    </a:lnTo>
                    <a:lnTo>
                      <a:pt x="574501" y="1162606"/>
                    </a:lnTo>
                    <a:cubicBezTo>
                      <a:pt x="574501" y="1182573"/>
                      <a:pt x="558314" y="1198760"/>
                      <a:pt x="538347" y="1198760"/>
                    </a:cubicBezTo>
                    <a:cubicBezTo>
                      <a:pt x="518380" y="1198760"/>
                      <a:pt x="502193" y="1182574"/>
                      <a:pt x="502193" y="1162606"/>
                    </a:cubicBezTo>
                    <a:lnTo>
                      <a:pt x="502193" y="853801"/>
                    </a:lnTo>
                    <a:lnTo>
                      <a:pt x="488166" y="853801"/>
                    </a:lnTo>
                    <a:lnTo>
                      <a:pt x="488166" y="1106939"/>
                    </a:lnTo>
                    <a:cubicBezTo>
                      <a:pt x="488166" y="1126906"/>
                      <a:pt x="471980" y="1143092"/>
                      <a:pt x="452012" y="1143093"/>
                    </a:cubicBezTo>
                    <a:cubicBezTo>
                      <a:pt x="432045" y="1143092"/>
                      <a:pt x="415859" y="1126906"/>
                      <a:pt x="415859" y="1106939"/>
                    </a:cubicBezTo>
                    <a:lnTo>
                      <a:pt x="415859" y="853801"/>
                    </a:lnTo>
                    <a:lnTo>
                      <a:pt x="403655" y="853801"/>
                    </a:lnTo>
                    <a:lnTo>
                      <a:pt x="403655" y="1056301"/>
                    </a:lnTo>
                    <a:cubicBezTo>
                      <a:pt x="403655" y="1072919"/>
                      <a:pt x="390184" y="1086391"/>
                      <a:pt x="373565" y="1086391"/>
                    </a:cubicBezTo>
                    <a:cubicBezTo>
                      <a:pt x="356947" y="1086391"/>
                      <a:pt x="343475" y="1072919"/>
                      <a:pt x="343475" y="1056301"/>
                    </a:cubicBezTo>
                    <a:lnTo>
                      <a:pt x="343475" y="783299"/>
                    </a:lnTo>
                    <a:lnTo>
                      <a:pt x="343475" y="783299"/>
                    </a:lnTo>
                    <a:lnTo>
                      <a:pt x="343475" y="702254"/>
                    </a:lnTo>
                    <a:cubicBezTo>
                      <a:pt x="343475" y="681330"/>
                      <a:pt x="347716" y="661397"/>
                      <a:pt x="355384" y="643266"/>
                    </a:cubicBezTo>
                    <a:lnTo>
                      <a:pt x="372590" y="617747"/>
                    </a:lnTo>
                    <a:lnTo>
                      <a:pt x="0" y="123014"/>
                    </a:lnTo>
                    <a:lnTo>
                      <a:pt x="171847" y="0"/>
                    </a:lnTo>
                    <a:lnTo>
                      <a:pt x="551166" y="557968"/>
                    </a:lnTo>
                    <a:lnTo>
                      <a:pt x="579202" y="568999"/>
                    </a:lnTo>
                    <a:cubicBezTo>
                      <a:pt x="600675" y="580664"/>
                      <a:pt x="619013" y="597368"/>
                      <a:pt x="632630" y="617523"/>
                    </a:cubicBezTo>
                    <a:lnTo>
                      <a:pt x="633231" y="618631"/>
                    </a:lnTo>
                    <a:lnTo>
                      <a:pt x="633435" y="618479"/>
                    </a:lnTo>
                    <a:lnTo>
                      <a:pt x="793665" y="833794"/>
                    </a:lnTo>
                    <a:cubicBezTo>
                      <a:pt x="799937" y="842222"/>
                      <a:pt x="803201" y="851957"/>
                      <a:pt x="803646" y="861716"/>
                    </a:cubicBezTo>
                    <a:cubicBezTo>
                      <a:pt x="804017" y="869849"/>
                      <a:pt x="802431" y="877998"/>
                      <a:pt x="798996" y="88542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40C63C93-8F29-49D9-8BF1-A92864672F40}"/>
                </a:ext>
              </a:extLst>
            </p:cNvPr>
            <p:cNvSpPr/>
            <p:nvPr/>
          </p:nvSpPr>
          <p:spPr>
            <a:xfrm rot="17725188" flipH="1">
              <a:off x="894175" y="4587398"/>
              <a:ext cx="1114012" cy="702379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739620 w 1059181"/>
                <a:gd name="connsiteY0" fmla="*/ 756848 h 756848"/>
                <a:gd name="connsiteX1" fmla="*/ 471695 w 1059181"/>
                <a:gd name="connsiteY1" fmla="*/ 296500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39620 w 1059181"/>
                <a:gd name="connsiteY0" fmla="*/ 756848 h 756848"/>
                <a:gd name="connsiteX1" fmla="*/ 534624 w 1059181"/>
                <a:gd name="connsiteY1" fmla="*/ 304256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63361 w 1059181"/>
                <a:gd name="connsiteY0" fmla="*/ 758693 h 758693"/>
                <a:gd name="connsiteX1" fmla="*/ 534624 w 1059181"/>
                <a:gd name="connsiteY1" fmla="*/ 304256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8693 h 758693"/>
                <a:gd name="connsiteX1" fmla="*/ 527743 w 1059181"/>
                <a:gd name="connsiteY1" fmla="*/ 276015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8766 h 758766"/>
                <a:gd name="connsiteX1" fmla="*/ 527743 w 1059181"/>
                <a:gd name="connsiteY1" fmla="*/ 276088 h 758766"/>
                <a:gd name="connsiteX2" fmla="*/ 43314 w 1059181"/>
                <a:gd name="connsiteY2" fmla="*/ 378317 h 758766"/>
                <a:gd name="connsiteX3" fmla="*/ 0 w 1059181"/>
                <a:gd name="connsiteY3" fmla="*/ 119296 h 758766"/>
                <a:gd name="connsiteX4" fmla="*/ 660660 w 1059181"/>
                <a:gd name="connsiteY4" fmla="*/ 2003 h 758766"/>
                <a:gd name="connsiteX5" fmla="*/ 814271 w 1059181"/>
                <a:gd name="connsiteY5" fmla="*/ 158982 h 758766"/>
                <a:gd name="connsiteX6" fmla="*/ 1059181 w 1059181"/>
                <a:gd name="connsiteY6" fmla="*/ 687808 h 758766"/>
                <a:gd name="connsiteX0" fmla="*/ 763361 w 1059181"/>
                <a:gd name="connsiteY0" fmla="*/ 756981 h 756981"/>
                <a:gd name="connsiteX1" fmla="*/ 527743 w 1059181"/>
                <a:gd name="connsiteY1" fmla="*/ 274303 h 756981"/>
                <a:gd name="connsiteX2" fmla="*/ 43314 w 1059181"/>
                <a:gd name="connsiteY2" fmla="*/ 376532 h 756981"/>
                <a:gd name="connsiteX3" fmla="*/ 0 w 1059181"/>
                <a:gd name="connsiteY3" fmla="*/ 117511 h 756981"/>
                <a:gd name="connsiteX4" fmla="*/ 660660 w 1059181"/>
                <a:gd name="connsiteY4" fmla="*/ 218 h 756981"/>
                <a:gd name="connsiteX5" fmla="*/ 814271 w 1059181"/>
                <a:gd name="connsiteY5" fmla="*/ 157197 h 756981"/>
                <a:gd name="connsiteX6" fmla="*/ 1059181 w 1059181"/>
                <a:gd name="connsiteY6" fmla="*/ 686023 h 756981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676 h 757676"/>
                <a:gd name="connsiteX1" fmla="*/ 527743 w 1059181"/>
                <a:gd name="connsiteY1" fmla="*/ 274998 h 757676"/>
                <a:gd name="connsiteX2" fmla="*/ 43314 w 1059181"/>
                <a:gd name="connsiteY2" fmla="*/ 377227 h 757676"/>
                <a:gd name="connsiteX3" fmla="*/ 0 w 1059181"/>
                <a:gd name="connsiteY3" fmla="*/ 118206 h 757676"/>
                <a:gd name="connsiteX4" fmla="*/ 660660 w 1059181"/>
                <a:gd name="connsiteY4" fmla="*/ 913 h 757676"/>
                <a:gd name="connsiteX5" fmla="*/ 816710 w 1059181"/>
                <a:gd name="connsiteY5" fmla="*/ 169546 h 757676"/>
                <a:gd name="connsiteX6" fmla="*/ 1059181 w 1059181"/>
                <a:gd name="connsiteY6" fmla="*/ 686718 h 757676"/>
                <a:gd name="connsiteX0" fmla="*/ 763361 w 1059181"/>
                <a:gd name="connsiteY0" fmla="*/ 757362 h 757362"/>
                <a:gd name="connsiteX1" fmla="*/ 527743 w 1059181"/>
                <a:gd name="connsiteY1" fmla="*/ 274684 h 757362"/>
                <a:gd name="connsiteX2" fmla="*/ 43314 w 1059181"/>
                <a:gd name="connsiteY2" fmla="*/ 376913 h 757362"/>
                <a:gd name="connsiteX3" fmla="*/ 0 w 1059181"/>
                <a:gd name="connsiteY3" fmla="*/ 117892 h 757362"/>
                <a:gd name="connsiteX4" fmla="*/ 660660 w 1059181"/>
                <a:gd name="connsiteY4" fmla="*/ 599 h 757362"/>
                <a:gd name="connsiteX5" fmla="*/ 816710 w 1059181"/>
                <a:gd name="connsiteY5" fmla="*/ 169232 h 757362"/>
                <a:gd name="connsiteX6" fmla="*/ 1059181 w 1059181"/>
                <a:gd name="connsiteY6" fmla="*/ 686404 h 757362"/>
                <a:gd name="connsiteX0" fmla="*/ 763361 w 1059181"/>
                <a:gd name="connsiteY0" fmla="*/ 757184 h 757184"/>
                <a:gd name="connsiteX1" fmla="*/ 527743 w 1059181"/>
                <a:gd name="connsiteY1" fmla="*/ 274506 h 757184"/>
                <a:gd name="connsiteX2" fmla="*/ 43314 w 1059181"/>
                <a:gd name="connsiteY2" fmla="*/ 376735 h 757184"/>
                <a:gd name="connsiteX3" fmla="*/ 0 w 1059181"/>
                <a:gd name="connsiteY3" fmla="*/ 117714 h 757184"/>
                <a:gd name="connsiteX4" fmla="*/ 660660 w 1059181"/>
                <a:gd name="connsiteY4" fmla="*/ 421 h 757184"/>
                <a:gd name="connsiteX5" fmla="*/ 816710 w 1059181"/>
                <a:gd name="connsiteY5" fmla="*/ 169054 h 757184"/>
                <a:gd name="connsiteX6" fmla="*/ 1059181 w 1059181"/>
                <a:gd name="connsiteY6" fmla="*/ 686226 h 757184"/>
                <a:gd name="connsiteX0" fmla="*/ 763361 w 1059181"/>
                <a:gd name="connsiteY0" fmla="*/ 751085 h 751085"/>
                <a:gd name="connsiteX1" fmla="*/ 527743 w 1059181"/>
                <a:gd name="connsiteY1" fmla="*/ 268407 h 751085"/>
                <a:gd name="connsiteX2" fmla="*/ 43314 w 1059181"/>
                <a:gd name="connsiteY2" fmla="*/ 370636 h 751085"/>
                <a:gd name="connsiteX3" fmla="*/ 0 w 1059181"/>
                <a:gd name="connsiteY3" fmla="*/ 111615 h 751085"/>
                <a:gd name="connsiteX4" fmla="*/ 696488 w 1059181"/>
                <a:gd name="connsiteY4" fmla="*/ 451 h 751085"/>
                <a:gd name="connsiteX5" fmla="*/ 816710 w 1059181"/>
                <a:gd name="connsiteY5" fmla="*/ 162955 h 751085"/>
                <a:gd name="connsiteX6" fmla="*/ 1059181 w 1059181"/>
                <a:gd name="connsiteY6" fmla="*/ 680127 h 751085"/>
                <a:gd name="connsiteX0" fmla="*/ 763361 w 1059181"/>
                <a:gd name="connsiteY0" fmla="*/ 753472 h 753472"/>
                <a:gd name="connsiteX1" fmla="*/ 527743 w 1059181"/>
                <a:gd name="connsiteY1" fmla="*/ 270794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53472 h 753472"/>
                <a:gd name="connsiteX1" fmla="*/ 547634 w 1059181"/>
                <a:gd name="connsiteY1" fmla="*/ 291447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79345 h 779345"/>
                <a:gd name="connsiteX1" fmla="*/ 547634 w 1059181"/>
                <a:gd name="connsiteY1" fmla="*/ 317320 h 779345"/>
                <a:gd name="connsiteX2" fmla="*/ 43314 w 1059181"/>
                <a:gd name="connsiteY2" fmla="*/ 398896 h 779345"/>
                <a:gd name="connsiteX3" fmla="*/ 0 w 1059181"/>
                <a:gd name="connsiteY3" fmla="*/ 139875 h 779345"/>
                <a:gd name="connsiteX4" fmla="*/ 696488 w 1059181"/>
                <a:gd name="connsiteY4" fmla="*/ 28711 h 779345"/>
                <a:gd name="connsiteX5" fmla="*/ 1059181 w 1059181"/>
                <a:gd name="connsiteY5" fmla="*/ 708387 h 779345"/>
                <a:gd name="connsiteX0" fmla="*/ 763361 w 1059181"/>
                <a:gd name="connsiteY0" fmla="*/ 753365 h 753365"/>
                <a:gd name="connsiteX1" fmla="*/ 547634 w 1059181"/>
                <a:gd name="connsiteY1" fmla="*/ 291340 h 753365"/>
                <a:gd name="connsiteX2" fmla="*/ 43314 w 1059181"/>
                <a:gd name="connsiteY2" fmla="*/ 372916 h 753365"/>
                <a:gd name="connsiteX3" fmla="*/ 0 w 1059181"/>
                <a:gd name="connsiteY3" fmla="*/ 113895 h 753365"/>
                <a:gd name="connsiteX4" fmla="*/ 696488 w 1059181"/>
                <a:gd name="connsiteY4" fmla="*/ 2731 h 753365"/>
                <a:gd name="connsiteX5" fmla="*/ 1059181 w 1059181"/>
                <a:gd name="connsiteY5" fmla="*/ 682407 h 753365"/>
                <a:gd name="connsiteX0" fmla="*/ 763361 w 1059181"/>
                <a:gd name="connsiteY0" fmla="*/ 759959 h 759959"/>
                <a:gd name="connsiteX1" fmla="*/ 547634 w 1059181"/>
                <a:gd name="connsiteY1" fmla="*/ 297934 h 759959"/>
                <a:gd name="connsiteX2" fmla="*/ 43314 w 1059181"/>
                <a:gd name="connsiteY2" fmla="*/ 379510 h 759959"/>
                <a:gd name="connsiteX3" fmla="*/ 0 w 1059181"/>
                <a:gd name="connsiteY3" fmla="*/ 120489 h 759959"/>
                <a:gd name="connsiteX4" fmla="*/ 696488 w 1059181"/>
                <a:gd name="connsiteY4" fmla="*/ 9325 h 759959"/>
                <a:gd name="connsiteX5" fmla="*/ 1059181 w 1059181"/>
                <a:gd name="connsiteY5" fmla="*/ 689001 h 759959"/>
                <a:gd name="connsiteX0" fmla="*/ 763361 w 1059181"/>
                <a:gd name="connsiteY0" fmla="*/ 710945 h 710945"/>
                <a:gd name="connsiteX1" fmla="*/ 547634 w 1059181"/>
                <a:gd name="connsiteY1" fmla="*/ 248920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10945 h 710945"/>
                <a:gd name="connsiteX1" fmla="*/ 541073 w 1059181"/>
                <a:gd name="connsiteY1" fmla="*/ 278026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05787 h 705787"/>
                <a:gd name="connsiteX1" fmla="*/ 541073 w 1059181"/>
                <a:gd name="connsiteY1" fmla="*/ 272868 h 705787"/>
                <a:gd name="connsiteX2" fmla="*/ 43314 w 1059181"/>
                <a:gd name="connsiteY2" fmla="*/ 325338 h 705787"/>
                <a:gd name="connsiteX3" fmla="*/ 0 w 1059181"/>
                <a:gd name="connsiteY3" fmla="*/ 66317 h 705787"/>
                <a:gd name="connsiteX4" fmla="*/ 718544 w 1059181"/>
                <a:gd name="connsiteY4" fmla="*/ 9413 h 705787"/>
                <a:gd name="connsiteX5" fmla="*/ 1059181 w 1059181"/>
                <a:gd name="connsiteY5" fmla="*/ 634829 h 705787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43314 w 1059181"/>
                <a:gd name="connsiteY2" fmla="*/ 325338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39793 w 1059181"/>
                <a:gd name="connsiteY2" fmla="*/ 362333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53806 w 1076615"/>
                <a:gd name="connsiteY0" fmla="*/ 669757 h 669757"/>
                <a:gd name="connsiteX1" fmla="*/ 558507 w 1076615"/>
                <a:gd name="connsiteY1" fmla="*/ 289093 h 669757"/>
                <a:gd name="connsiteX2" fmla="*/ 57227 w 1076615"/>
                <a:gd name="connsiteY2" fmla="*/ 378558 h 669757"/>
                <a:gd name="connsiteX3" fmla="*/ 0 w 1076615"/>
                <a:gd name="connsiteY3" fmla="*/ 134017 h 669757"/>
                <a:gd name="connsiteX4" fmla="*/ 735978 w 1076615"/>
                <a:gd name="connsiteY4" fmla="*/ 25638 h 669757"/>
                <a:gd name="connsiteX5" fmla="*/ 1076615 w 1076615"/>
                <a:gd name="connsiteY5" fmla="*/ 651054 h 669757"/>
                <a:gd name="connsiteX0" fmla="*/ 753806 w 1076615"/>
                <a:gd name="connsiteY0" fmla="*/ 670907 h 670907"/>
                <a:gd name="connsiteX1" fmla="*/ 558507 w 1076615"/>
                <a:gd name="connsiteY1" fmla="*/ 290243 h 670907"/>
                <a:gd name="connsiteX2" fmla="*/ 57227 w 1076615"/>
                <a:gd name="connsiteY2" fmla="*/ 379708 h 670907"/>
                <a:gd name="connsiteX3" fmla="*/ 0 w 1076615"/>
                <a:gd name="connsiteY3" fmla="*/ 135167 h 670907"/>
                <a:gd name="connsiteX4" fmla="*/ 735978 w 1076615"/>
                <a:gd name="connsiteY4" fmla="*/ 26788 h 670907"/>
                <a:gd name="connsiteX5" fmla="*/ 1076615 w 1076615"/>
                <a:gd name="connsiteY5" fmla="*/ 652204 h 670907"/>
                <a:gd name="connsiteX0" fmla="*/ 753806 w 1076615"/>
                <a:gd name="connsiteY0" fmla="*/ 649257 h 649257"/>
                <a:gd name="connsiteX1" fmla="*/ 558507 w 1076615"/>
                <a:gd name="connsiteY1" fmla="*/ 268593 h 649257"/>
                <a:gd name="connsiteX2" fmla="*/ 57227 w 1076615"/>
                <a:gd name="connsiteY2" fmla="*/ 358058 h 649257"/>
                <a:gd name="connsiteX3" fmla="*/ 0 w 1076615"/>
                <a:gd name="connsiteY3" fmla="*/ 113517 h 649257"/>
                <a:gd name="connsiteX4" fmla="*/ 735978 w 1076615"/>
                <a:gd name="connsiteY4" fmla="*/ 5138 h 649257"/>
                <a:gd name="connsiteX5" fmla="*/ 1076615 w 1076615"/>
                <a:gd name="connsiteY5" fmla="*/ 630554 h 649257"/>
                <a:gd name="connsiteX0" fmla="*/ 741115 w 1076615"/>
                <a:gd name="connsiteY0" fmla="*/ 653771 h 653771"/>
                <a:gd name="connsiteX1" fmla="*/ 558507 w 1076615"/>
                <a:gd name="connsiteY1" fmla="*/ 268593 h 653771"/>
                <a:gd name="connsiteX2" fmla="*/ 57227 w 1076615"/>
                <a:gd name="connsiteY2" fmla="*/ 358058 h 653771"/>
                <a:gd name="connsiteX3" fmla="*/ 0 w 1076615"/>
                <a:gd name="connsiteY3" fmla="*/ 113517 h 653771"/>
                <a:gd name="connsiteX4" fmla="*/ 735978 w 1076615"/>
                <a:gd name="connsiteY4" fmla="*/ 5138 h 653771"/>
                <a:gd name="connsiteX5" fmla="*/ 1076615 w 1076615"/>
                <a:gd name="connsiteY5" fmla="*/ 630554 h 653771"/>
                <a:gd name="connsiteX0" fmla="*/ 741115 w 1076615"/>
                <a:gd name="connsiteY0" fmla="*/ 655018 h 655018"/>
                <a:gd name="connsiteX1" fmla="*/ 558507 w 1076615"/>
                <a:gd name="connsiteY1" fmla="*/ 269840 h 655018"/>
                <a:gd name="connsiteX2" fmla="*/ 57227 w 1076615"/>
                <a:gd name="connsiteY2" fmla="*/ 359305 h 655018"/>
                <a:gd name="connsiteX3" fmla="*/ 0 w 1076615"/>
                <a:gd name="connsiteY3" fmla="*/ 114764 h 655018"/>
                <a:gd name="connsiteX4" fmla="*/ 735978 w 1076615"/>
                <a:gd name="connsiteY4" fmla="*/ 6385 h 655018"/>
                <a:gd name="connsiteX5" fmla="*/ 1076615 w 1076615"/>
                <a:gd name="connsiteY5" fmla="*/ 631801 h 655018"/>
                <a:gd name="connsiteX0" fmla="*/ 734131 w 1069631"/>
                <a:gd name="connsiteY0" fmla="*/ 670302 h 670302"/>
                <a:gd name="connsiteX1" fmla="*/ 551523 w 1069631"/>
                <a:gd name="connsiteY1" fmla="*/ 285124 h 670302"/>
                <a:gd name="connsiteX2" fmla="*/ 50243 w 1069631"/>
                <a:gd name="connsiteY2" fmla="*/ 374589 h 670302"/>
                <a:gd name="connsiteX3" fmla="*/ 0 w 1069631"/>
                <a:gd name="connsiteY3" fmla="*/ 159732 h 670302"/>
                <a:gd name="connsiteX4" fmla="*/ 728994 w 1069631"/>
                <a:gd name="connsiteY4" fmla="*/ 21669 h 670302"/>
                <a:gd name="connsiteX5" fmla="*/ 1069631 w 1069631"/>
                <a:gd name="connsiteY5" fmla="*/ 647085 h 670302"/>
                <a:gd name="connsiteX0" fmla="*/ 734131 w 1069631"/>
                <a:gd name="connsiteY0" fmla="*/ 650569 h 650569"/>
                <a:gd name="connsiteX1" fmla="*/ 551523 w 1069631"/>
                <a:gd name="connsiteY1" fmla="*/ 265391 h 650569"/>
                <a:gd name="connsiteX2" fmla="*/ 50243 w 1069631"/>
                <a:gd name="connsiteY2" fmla="*/ 354856 h 650569"/>
                <a:gd name="connsiteX3" fmla="*/ 0 w 1069631"/>
                <a:gd name="connsiteY3" fmla="*/ 139999 h 650569"/>
                <a:gd name="connsiteX4" fmla="*/ 728994 w 1069631"/>
                <a:gd name="connsiteY4" fmla="*/ 1936 h 650569"/>
                <a:gd name="connsiteX5" fmla="*/ 1069631 w 1069631"/>
                <a:gd name="connsiteY5" fmla="*/ 627352 h 650569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50243 w 1069631"/>
                <a:gd name="connsiteY2" fmla="*/ 358659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64489 w 1069631"/>
                <a:gd name="connsiteY2" fmla="*/ 378611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2160 h 652160"/>
                <a:gd name="connsiteX1" fmla="*/ 551523 w 1069631"/>
                <a:gd name="connsiteY1" fmla="*/ 266982 h 652160"/>
                <a:gd name="connsiteX2" fmla="*/ 64489 w 1069631"/>
                <a:gd name="connsiteY2" fmla="*/ 376399 h 652160"/>
                <a:gd name="connsiteX3" fmla="*/ 0 w 1069631"/>
                <a:gd name="connsiteY3" fmla="*/ 141590 h 652160"/>
                <a:gd name="connsiteX4" fmla="*/ 728994 w 1069631"/>
                <a:gd name="connsiteY4" fmla="*/ 3527 h 652160"/>
                <a:gd name="connsiteX5" fmla="*/ 1069631 w 1069631"/>
                <a:gd name="connsiteY5" fmla="*/ 628943 h 652160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64489 w 1069631"/>
                <a:gd name="connsiteY2" fmla="*/ 40000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  <a:gd name="connsiteX0" fmla="*/ 734131 w 1071803"/>
                <a:gd name="connsiteY0" fmla="*/ 675767 h 675767"/>
                <a:gd name="connsiteX1" fmla="*/ 551523 w 1071803"/>
                <a:gd name="connsiteY1" fmla="*/ 290589 h 675767"/>
                <a:gd name="connsiteX2" fmla="*/ 64489 w 1071803"/>
                <a:gd name="connsiteY2" fmla="*/ 400006 h 675767"/>
                <a:gd name="connsiteX3" fmla="*/ 0 w 1071803"/>
                <a:gd name="connsiteY3" fmla="*/ 165197 h 675767"/>
                <a:gd name="connsiteX4" fmla="*/ 711469 w 1071803"/>
                <a:gd name="connsiteY4" fmla="*/ 2986 h 675767"/>
                <a:gd name="connsiteX5" fmla="*/ 1071803 w 1071803"/>
                <a:gd name="connsiteY5" fmla="*/ 658655 h 675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71803" h="675767">
                  <a:moveTo>
                    <a:pt x="734131" y="675767"/>
                  </a:moveTo>
                  <a:lnTo>
                    <a:pt x="551523" y="290589"/>
                  </a:lnTo>
                  <a:lnTo>
                    <a:pt x="64489" y="400006"/>
                  </a:lnTo>
                  <a:lnTo>
                    <a:pt x="0" y="165197"/>
                  </a:lnTo>
                  <a:cubicBezTo>
                    <a:pt x="175985" y="115621"/>
                    <a:pt x="646164" y="-21914"/>
                    <a:pt x="711469" y="2986"/>
                  </a:cubicBezTo>
                  <a:cubicBezTo>
                    <a:pt x="776774" y="27886"/>
                    <a:pt x="996242" y="517056"/>
                    <a:pt x="1071803" y="658655"/>
                  </a:cubicBez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D5D412E1-98EE-4641-93B7-95DB73DF1AEE}"/>
                </a:ext>
              </a:extLst>
            </p:cNvPr>
            <p:cNvSpPr/>
            <p:nvPr/>
          </p:nvSpPr>
          <p:spPr>
            <a:xfrm>
              <a:off x="1651894" y="5223467"/>
              <a:ext cx="377117" cy="239121"/>
            </a:xfrm>
            <a:custGeom>
              <a:avLst/>
              <a:gdLst>
                <a:gd name="connsiteX0" fmla="*/ 203228 w 377117"/>
                <a:gd name="connsiteY0" fmla="*/ 0 h 234359"/>
                <a:gd name="connsiteX1" fmla="*/ 377117 w 377117"/>
                <a:gd name="connsiteY1" fmla="*/ 0 h 234359"/>
                <a:gd name="connsiteX2" fmla="*/ 250705 w 377117"/>
                <a:gd name="connsiteY2" fmla="*/ 234359 h 234359"/>
                <a:gd name="connsiteX3" fmla="*/ 0 w 377117"/>
                <a:gd name="connsiteY3" fmla="*/ 67532 h 234359"/>
                <a:gd name="connsiteX4" fmla="*/ 10496 w 377117"/>
                <a:gd name="connsiteY4" fmla="*/ 58872 h 234359"/>
                <a:gd name="connsiteX5" fmla="*/ 203228 w 377117"/>
                <a:gd name="connsiteY5" fmla="*/ 0 h 234359"/>
                <a:gd name="connsiteX0" fmla="*/ 203228 w 377117"/>
                <a:gd name="connsiteY0" fmla="*/ 0 h 239121"/>
                <a:gd name="connsiteX1" fmla="*/ 377117 w 377117"/>
                <a:gd name="connsiteY1" fmla="*/ 0 h 239121"/>
                <a:gd name="connsiteX2" fmla="*/ 188793 w 377117"/>
                <a:gd name="connsiteY2" fmla="*/ 239121 h 239121"/>
                <a:gd name="connsiteX3" fmla="*/ 0 w 377117"/>
                <a:gd name="connsiteY3" fmla="*/ 67532 h 239121"/>
                <a:gd name="connsiteX4" fmla="*/ 10496 w 377117"/>
                <a:gd name="connsiteY4" fmla="*/ 58872 h 239121"/>
                <a:gd name="connsiteX5" fmla="*/ 203228 w 377117"/>
                <a:gd name="connsiteY5" fmla="*/ 0 h 239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117" h="239121">
                  <a:moveTo>
                    <a:pt x="203228" y="0"/>
                  </a:moveTo>
                  <a:lnTo>
                    <a:pt x="377117" y="0"/>
                  </a:lnTo>
                  <a:lnTo>
                    <a:pt x="188793" y="239121"/>
                  </a:lnTo>
                  <a:lnTo>
                    <a:pt x="0" y="67532"/>
                  </a:lnTo>
                  <a:lnTo>
                    <a:pt x="10496" y="58872"/>
                  </a:lnTo>
                  <a:cubicBezTo>
                    <a:pt x="65512" y="21703"/>
                    <a:pt x="131836" y="0"/>
                    <a:pt x="203228" y="0"/>
                  </a:cubicBezTo>
                  <a:close/>
                </a:path>
              </a:pathLst>
            </a:cu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A2447240-2538-4239-8BA9-70405A3CEB9D}"/>
              </a:ext>
            </a:extLst>
          </p:cNvPr>
          <p:cNvGrpSpPr/>
          <p:nvPr/>
        </p:nvGrpSpPr>
        <p:grpSpPr>
          <a:xfrm>
            <a:off x="6966537" y="3836972"/>
            <a:ext cx="1650315" cy="2613948"/>
            <a:chOff x="6966537" y="3836972"/>
            <a:chExt cx="1650315" cy="2613948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28E9DB0C-ADDE-4397-AE10-BFD193EB20D2}"/>
                </a:ext>
              </a:extLst>
            </p:cNvPr>
            <p:cNvGrpSpPr/>
            <p:nvPr/>
          </p:nvGrpSpPr>
          <p:grpSpPr>
            <a:xfrm>
              <a:off x="7339193" y="3836972"/>
              <a:ext cx="1277659" cy="2613948"/>
              <a:chOff x="7339193" y="3836972"/>
              <a:chExt cx="1277659" cy="2613948"/>
            </a:xfrm>
          </p:grpSpPr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8ADF74FB-6BD3-47F4-8804-51CE5777F2A2}"/>
                  </a:ext>
                </a:extLst>
              </p:cNvPr>
              <p:cNvSpPr/>
              <p:nvPr/>
            </p:nvSpPr>
            <p:spPr>
              <a:xfrm flipH="1">
                <a:off x="8375057" y="5945981"/>
                <a:ext cx="172568" cy="504938"/>
              </a:xfrm>
              <a:custGeom>
                <a:avLst/>
                <a:gdLst>
                  <a:gd name="connsiteX0" fmla="*/ 0 w 172568"/>
                  <a:gd name="connsiteY0" fmla="*/ 0 h 504938"/>
                  <a:gd name="connsiteX1" fmla="*/ 172568 w 172568"/>
                  <a:gd name="connsiteY1" fmla="*/ 0 h 504938"/>
                  <a:gd name="connsiteX2" fmla="*/ 172568 w 172568"/>
                  <a:gd name="connsiteY2" fmla="*/ 504938 h 504938"/>
                  <a:gd name="connsiteX3" fmla="*/ 0 w 172568"/>
                  <a:gd name="connsiteY3" fmla="*/ 504938 h 504938"/>
                  <a:gd name="connsiteX4" fmla="*/ 0 w 172568"/>
                  <a:gd name="connsiteY4" fmla="*/ 0 h 50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2568" h="504938">
                    <a:moveTo>
                      <a:pt x="0" y="0"/>
                    </a:moveTo>
                    <a:lnTo>
                      <a:pt x="172568" y="0"/>
                    </a:lnTo>
                    <a:lnTo>
                      <a:pt x="172568" y="504938"/>
                    </a:lnTo>
                    <a:lnTo>
                      <a:pt x="0" y="5049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D9A9E2E9-B1CB-4EBF-8960-D9BD4E0112B9}"/>
                  </a:ext>
                </a:extLst>
              </p:cNvPr>
              <p:cNvSpPr/>
              <p:nvPr/>
            </p:nvSpPr>
            <p:spPr>
              <a:xfrm flipH="1">
                <a:off x="8392510" y="5348525"/>
                <a:ext cx="172568" cy="597456"/>
              </a:xfrm>
              <a:custGeom>
                <a:avLst/>
                <a:gdLst>
                  <a:gd name="connsiteX0" fmla="*/ 172568 w 172568"/>
                  <a:gd name="connsiteY0" fmla="*/ 0 h 597456"/>
                  <a:gd name="connsiteX1" fmla="*/ 172568 w 172568"/>
                  <a:gd name="connsiteY1" fmla="*/ 597456 h 597456"/>
                  <a:gd name="connsiteX2" fmla="*/ 0 w 172568"/>
                  <a:gd name="connsiteY2" fmla="*/ 597456 h 597456"/>
                  <a:gd name="connsiteX3" fmla="*/ 0 w 172568"/>
                  <a:gd name="connsiteY3" fmla="*/ 357725 h 597456"/>
                  <a:gd name="connsiteX4" fmla="*/ 142749 w 172568"/>
                  <a:gd name="connsiteY4" fmla="*/ 23837 h 597456"/>
                  <a:gd name="connsiteX5" fmla="*/ 172568 w 172568"/>
                  <a:gd name="connsiteY5" fmla="*/ 0 h 597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2568" h="597456">
                    <a:moveTo>
                      <a:pt x="172568" y="0"/>
                    </a:moveTo>
                    <a:lnTo>
                      <a:pt x="172568" y="597456"/>
                    </a:lnTo>
                    <a:lnTo>
                      <a:pt x="0" y="597456"/>
                    </a:lnTo>
                    <a:lnTo>
                      <a:pt x="0" y="357725"/>
                    </a:lnTo>
                    <a:cubicBezTo>
                      <a:pt x="0" y="227334"/>
                      <a:pt x="54552" y="109286"/>
                      <a:pt x="142749" y="23837"/>
                    </a:cubicBezTo>
                    <a:lnTo>
                      <a:pt x="172568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9A12F2B1-B37D-4A15-B1A8-331BC09994AE}"/>
                  </a:ext>
                </a:extLst>
              </p:cNvPr>
              <p:cNvGrpSpPr/>
              <p:nvPr/>
            </p:nvGrpSpPr>
            <p:grpSpPr>
              <a:xfrm>
                <a:off x="7445122" y="4957009"/>
                <a:ext cx="1037886" cy="1493911"/>
                <a:chOff x="7445122" y="4957009"/>
                <a:chExt cx="1037886" cy="1493911"/>
              </a:xfrm>
            </p:grpSpPr>
            <p:sp>
              <p:nvSpPr>
                <p:cNvPr id="198" name="片側の 2 つの角を丸めた四角形 144">
                  <a:extLst>
                    <a:ext uri="{FF2B5EF4-FFF2-40B4-BE49-F238E27FC236}">
                      <a16:creationId xmlns:a16="http://schemas.microsoft.com/office/drawing/2014/main" id="{670F0BB5-131A-4104-8612-E80AF3D70047}"/>
                    </a:ext>
                  </a:extLst>
                </p:cNvPr>
                <p:cNvSpPr/>
                <p:nvPr/>
              </p:nvSpPr>
              <p:spPr>
                <a:xfrm>
                  <a:off x="7445122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E09BB4C3-EEFC-4311-81EF-91A3F2442BBD}"/>
                    </a:ext>
                  </a:extLst>
                </p:cNvPr>
                <p:cNvSpPr/>
                <p:nvPr/>
              </p:nvSpPr>
              <p:spPr>
                <a:xfrm>
                  <a:off x="7732388" y="4957009"/>
                  <a:ext cx="463354" cy="43176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6AAE7A89-980C-4F36-A7F1-5021E50129FB}"/>
                    </a:ext>
                  </a:extLst>
                </p:cNvPr>
                <p:cNvSpPr/>
                <p:nvPr/>
              </p:nvSpPr>
              <p:spPr>
                <a:xfrm>
                  <a:off x="7643940" y="5552031"/>
                  <a:ext cx="652170" cy="646419"/>
                </a:xfrm>
                <a:custGeom>
                  <a:avLst/>
                  <a:gdLst>
                    <a:gd name="connsiteX0" fmla="*/ 326085 w 652170"/>
                    <a:gd name="connsiteY0" fmla="*/ 129632 h 646419"/>
                    <a:gd name="connsiteX1" fmla="*/ 244198 w 652170"/>
                    <a:gd name="connsiteY1" fmla="*/ 367756 h 646419"/>
                    <a:gd name="connsiteX2" fmla="*/ 407973 w 652170"/>
                    <a:gd name="connsiteY2" fmla="*/ 367756 h 646419"/>
                    <a:gd name="connsiteX3" fmla="*/ 208813 w 652170"/>
                    <a:gd name="connsiteY3" fmla="*/ 0 h 646419"/>
                    <a:gd name="connsiteX4" fmla="*/ 443357 w 652170"/>
                    <a:gd name="connsiteY4" fmla="*/ 0 h 646419"/>
                    <a:gd name="connsiteX5" fmla="*/ 652170 w 652170"/>
                    <a:gd name="connsiteY5" fmla="*/ 646419 h 646419"/>
                    <a:gd name="connsiteX6" fmla="*/ 503801 w 652170"/>
                    <a:gd name="connsiteY6" fmla="*/ 646419 h 646419"/>
                    <a:gd name="connsiteX7" fmla="*/ 458743 w 652170"/>
                    <a:gd name="connsiteY7" fmla="*/ 515393 h 646419"/>
                    <a:gd name="connsiteX8" fmla="*/ 193428 w 652170"/>
                    <a:gd name="connsiteY8" fmla="*/ 515393 h 646419"/>
                    <a:gd name="connsiteX9" fmla="*/ 148370 w 652170"/>
                    <a:gd name="connsiteY9" fmla="*/ 646419 h 646419"/>
                    <a:gd name="connsiteX10" fmla="*/ 0 w 652170"/>
                    <a:gd name="connsiteY10" fmla="*/ 646419 h 646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52170" h="646419">
                      <a:moveTo>
                        <a:pt x="326085" y="129632"/>
                      </a:moveTo>
                      <a:lnTo>
                        <a:pt x="244198" y="367756"/>
                      </a:lnTo>
                      <a:lnTo>
                        <a:pt x="407973" y="367756"/>
                      </a:lnTo>
                      <a:close/>
                      <a:moveTo>
                        <a:pt x="208813" y="0"/>
                      </a:moveTo>
                      <a:lnTo>
                        <a:pt x="443357" y="0"/>
                      </a:lnTo>
                      <a:lnTo>
                        <a:pt x="652170" y="646419"/>
                      </a:lnTo>
                      <a:lnTo>
                        <a:pt x="503801" y="646419"/>
                      </a:lnTo>
                      <a:lnTo>
                        <a:pt x="458743" y="515393"/>
                      </a:lnTo>
                      <a:lnTo>
                        <a:pt x="193428" y="515393"/>
                      </a:lnTo>
                      <a:lnTo>
                        <a:pt x="148370" y="646419"/>
                      </a:lnTo>
                      <a:lnTo>
                        <a:pt x="0" y="64641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873671A7-6D0C-4C72-A2EA-4248F0CA286C}"/>
                  </a:ext>
                </a:extLst>
              </p:cNvPr>
              <p:cNvGrpSpPr/>
              <p:nvPr/>
            </p:nvGrpSpPr>
            <p:grpSpPr>
              <a:xfrm>
                <a:off x="7339193" y="3836972"/>
                <a:ext cx="1277659" cy="1304905"/>
                <a:chOff x="5142933" y="2186951"/>
                <a:chExt cx="1277659" cy="1304905"/>
              </a:xfrm>
            </p:grpSpPr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E623BD01-BC35-4E54-92E1-C25B70AB26AA}"/>
                    </a:ext>
                  </a:extLst>
                </p:cNvPr>
                <p:cNvSpPr/>
                <p:nvPr/>
              </p:nvSpPr>
              <p:spPr>
                <a:xfrm>
                  <a:off x="5189967" y="2186951"/>
                  <a:ext cx="1184640" cy="746442"/>
                </a:xfrm>
                <a:custGeom>
                  <a:avLst/>
                  <a:gdLst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09039 w 1184640"/>
                    <a:gd name="connsiteY9" fmla="*/ 378289 h 746442"/>
                    <a:gd name="connsiteX10" fmla="*/ 1164457 w 1184640"/>
                    <a:gd name="connsiteY10" fmla="*/ 439016 h 746442"/>
                    <a:gd name="connsiteX11" fmla="*/ 1146825 w 1184640"/>
                    <a:gd name="connsiteY11" fmla="*/ 519315 h 746442"/>
                    <a:gd name="connsiteX12" fmla="*/ 1184640 w 1184640"/>
                    <a:gd name="connsiteY12" fmla="*/ 592319 h 746442"/>
                    <a:gd name="connsiteX13" fmla="*/ 1146825 w 1184640"/>
                    <a:gd name="connsiteY13" fmla="*/ 665323 h 746442"/>
                    <a:gd name="connsiteX14" fmla="*/ 1164457 w 1184640"/>
                    <a:gd name="connsiteY14" fmla="*/ 745622 h 746442"/>
                    <a:gd name="connsiteX15" fmla="*/ 1163709 w 1184640"/>
                    <a:gd name="connsiteY15" fmla="*/ 746442 h 746442"/>
                    <a:gd name="connsiteX16" fmla="*/ 20932 w 1184640"/>
                    <a:gd name="connsiteY16" fmla="*/ 746442 h 746442"/>
                    <a:gd name="connsiteX17" fmla="*/ 20183 w 1184640"/>
                    <a:gd name="connsiteY17" fmla="*/ 745622 h 746442"/>
                    <a:gd name="connsiteX18" fmla="*/ 37815 w 1184640"/>
                    <a:gd name="connsiteY18" fmla="*/ 665323 h 746442"/>
                    <a:gd name="connsiteX19" fmla="*/ 0 w 1184640"/>
                    <a:gd name="connsiteY19" fmla="*/ 592319 h 746442"/>
                    <a:gd name="connsiteX20" fmla="*/ 37815 w 1184640"/>
                    <a:gd name="connsiteY20" fmla="*/ 519315 h 746442"/>
                    <a:gd name="connsiteX21" fmla="*/ 20183 w 1184640"/>
                    <a:gd name="connsiteY21" fmla="*/ 439016 h 746442"/>
                    <a:gd name="connsiteX22" fmla="*/ 75601 w 1184640"/>
                    <a:gd name="connsiteY22" fmla="*/ 378289 h 746442"/>
                    <a:gd name="connsiteX23" fmla="*/ 79356 w 1184640"/>
                    <a:gd name="connsiteY23" fmla="*/ 296160 h 746442"/>
                    <a:gd name="connsiteX24" fmla="*/ 148606 w 1184640"/>
                    <a:gd name="connsiteY24" fmla="*/ 251845 h 746442"/>
                    <a:gd name="connsiteX25" fmla="*/ 173487 w 1184640"/>
                    <a:gd name="connsiteY25" fmla="*/ 173486 h 746442"/>
                    <a:gd name="connsiteX26" fmla="*/ 251845 w 1184640"/>
                    <a:gd name="connsiteY26" fmla="*/ 148605 h 746442"/>
                    <a:gd name="connsiteX27" fmla="*/ 296160 w 1184640"/>
                    <a:gd name="connsiteY27" fmla="*/ 79356 h 746442"/>
                    <a:gd name="connsiteX28" fmla="*/ 378290 w 1184640"/>
                    <a:gd name="connsiteY28" fmla="*/ 75601 h 746442"/>
                    <a:gd name="connsiteX29" fmla="*/ 439016 w 1184640"/>
                    <a:gd name="connsiteY29" fmla="*/ 20183 h 746442"/>
                    <a:gd name="connsiteX30" fmla="*/ 519316 w 1184640"/>
                    <a:gd name="connsiteY30" fmla="*/ 37815 h 746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184640" h="746442">
                      <a:moveTo>
                        <a:pt x="592320" y="0"/>
                      </a:moveTo>
                      <a:lnTo>
                        <a:pt x="665324" y="37815"/>
                      </a:lnTo>
                      <a:lnTo>
                        <a:pt x="745624" y="20183"/>
                      </a:lnTo>
                      <a:lnTo>
                        <a:pt x="806350" y="75601"/>
                      </a:lnTo>
                      <a:lnTo>
                        <a:pt x="888480" y="79356"/>
                      </a:lnTo>
                      <a:lnTo>
                        <a:pt x="932795" y="148605"/>
                      </a:lnTo>
                      <a:lnTo>
                        <a:pt x="1011153" y="173486"/>
                      </a:lnTo>
                      <a:lnTo>
                        <a:pt x="1036034" y="251845"/>
                      </a:lnTo>
                      <a:lnTo>
                        <a:pt x="1105284" y="296160"/>
                      </a:lnTo>
                      <a:lnTo>
                        <a:pt x="1109039" y="378289"/>
                      </a:lnTo>
                      <a:lnTo>
                        <a:pt x="1164457" y="439016"/>
                      </a:lnTo>
                      <a:lnTo>
                        <a:pt x="1146825" y="519315"/>
                      </a:lnTo>
                      <a:lnTo>
                        <a:pt x="1184640" y="592319"/>
                      </a:lnTo>
                      <a:lnTo>
                        <a:pt x="1146825" y="665323"/>
                      </a:lnTo>
                      <a:lnTo>
                        <a:pt x="1164457" y="745622"/>
                      </a:lnTo>
                      <a:lnTo>
                        <a:pt x="1163709" y="746442"/>
                      </a:lnTo>
                      <a:lnTo>
                        <a:pt x="20932" y="746442"/>
                      </a:lnTo>
                      <a:lnTo>
                        <a:pt x="20183" y="745622"/>
                      </a:lnTo>
                      <a:lnTo>
                        <a:pt x="37815" y="665323"/>
                      </a:lnTo>
                      <a:lnTo>
                        <a:pt x="0" y="592319"/>
                      </a:lnTo>
                      <a:lnTo>
                        <a:pt x="37815" y="519315"/>
                      </a:lnTo>
                      <a:lnTo>
                        <a:pt x="20183" y="439016"/>
                      </a:lnTo>
                      <a:lnTo>
                        <a:pt x="75601" y="378289"/>
                      </a:lnTo>
                      <a:lnTo>
                        <a:pt x="79356" y="296160"/>
                      </a:lnTo>
                      <a:lnTo>
                        <a:pt x="148606" y="251845"/>
                      </a:lnTo>
                      <a:lnTo>
                        <a:pt x="173487" y="173486"/>
                      </a:lnTo>
                      <a:lnTo>
                        <a:pt x="251845" y="148605"/>
                      </a:lnTo>
                      <a:lnTo>
                        <a:pt x="296160" y="79356"/>
                      </a:lnTo>
                      <a:lnTo>
                        <a:pt x="378290" y="75601"/>
                      </a:lnTo>
                      <a:lnTo>
                        <a:pt x="439016" y="20183"/>
                      </a:lnTo>
                      <a:lnTo>
                        <a:pt x="519316" y="37815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191A2E8F-7161-4B4D-9645-CCA1893C51D0}"/>
                    </a:ext>
                  </a:extLst>
                </p:cNvPr>
                <p:cNvGrpSpPr/>
                <p:nvPr/>
              </p:nvGrpSpPr>
              <p:grpSpPr>
                <a:xfrm>
                  <a:off x="5142933" y="2331750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89" name="グループ化 188">
                    <a:extLst>
                      <a:ext uri="{FF2B5EF4-FFF2-40B4-BE49-F238E27FC236}">
                        <a16:creationId xmlns:a16="http://schemas.microsoft.com/office/drawing/2014/main" id="{9F8D94B8-0886-4461-B7F1-CF0B349D604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94" name="円/楕円 514">
                      <a:extLst>
                        <a:ext uri="{FF2B5EF4-FFF2-40B4-BE49-F238E27FC236}">
                          <a16:creationId xmlns:a16="http://schemas.microsoft.com/office/drawing/2014/main" id="{325DB522-57C8-40B2-ADBD-C75E3268FC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5" name="円/楕円 515">
                      <a:extLst>
                        <a:ext uri="{FF2B5EF4-FFF2-40B4-BE49-F238E27FC236}">
                          <a16:creationId xmlns:a16="http://schemas.microsoft.com/office/drawing/2014/main" id="{94B1343A-DAD7-4692-892C-8AF6B66EDE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5EAA731B-B743-4AE0-990D-EDE0530F7B5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92" name="円/楕円 512">
                      <a:extLst>
                        <a:ext uri="{FF2B5EF4-FFF2-40B4-BE49-F238E27FC236}">
                          <a16:creationId xmlns:a16="http://schemas.microsoft.com/office/drawing/2014/main" id="{FEFD8B16-1260-41F0-8E28-009789C4D5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3" name="円/楕円 513">
                      <a:extLst>
                        <a:ext uri="{FF2B5EF4-FFF2-40B4-BE49-F238E27FC236}">
                          <a16:creationId xmlns:a16="http://schemas.microsoft.com/office/drawing/2014/main" id="{9C97F7D6-C933-4FC8-B822-853D1E44DB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1" name="円/楕円 511">
                    <a:extLst>
                      <a:ext uri="{FF2B5EF4-FFF2-40B4-BE49-F238E27FC236}">
                        <a16:creationId xmlns:a16="http://schemas.microsoft.com/office/drawing/2014/main" id="{3C016A83-27B4-4982-80F2-68B036FA559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adFill>
                    <a:gsLst>
                      <a:gs pos="50000">
                        <a:schemeClr val="accent2">
                          <a:lumMod val="60000"/>
                          <a:lumOff val="40000"/>
                        </a:schemeClr>
                      </a:gs>
                      <a:gs pos="0">
                        <a:schemeClr val="accent2">
                          <a:lumMod val="75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3" name="円/楕円 505">
                  <a:extLst>
                    <a:ext uri="{FF2B5EF4-FFF2-40B4-BE49-F238E27FC236}">
                      <a16:creationId xmlns:a16="http://schemas.microsoft.com/office/drawing/2014/main" id="{C9902A19-F40A-4549-905B-924698D969A2}"/>
                    </a:ext>
                  </a:extLst>
                </p:cNvPr>
                <p:cNvSpPr/>
                <p:nvPr/>
              </p:nvSpPr>
              <p:spPr>
                <a:xfrm>
                  <a:off x="5666768" y="3028284"/>
                  <a:ext cx="226008" cy="14041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4" name="円/楕円 507">
                  <a:extLst>
                    <a:ext uri="{FF2B5EF4-FFF2-40B4-BE49-F238E27FC236}">
                      <a16:creationId xmlns:a16="http://schemas.microsoft.com/office/drawing/2014/main" id="{FFA9EDE4-58D5-40A9-A77D-BAD0B44BC313}"/>
                    </a:ext>
                  </a:extLst>
                </p:cNvPr>
                <p:cNvSpPr/>
                <p:nvPr/>
              </p:nvSpPr>
              <p:spPr>
                <a:xfrm>
                  <a:off x="5413998" y="2860067"/>
                  <a:ext cx="157380" cy="6713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5" name="円/楕円 508">
                  <a:extLst>
                    <a:ext uri="{FF2B5EF4-FFF2-40B4-BE49-F238E27FC236}">
                      <a16:creationId xmlns:a16="http://schemas.microsoft.com/office/drawing/2014/main" id="{F52C9C6E-BD0C-4096-8417-EC158FA7D252}"/>
                    </a:ext>
                  </a:extLst>
                </p:cNvPr>
                <p:cNvSpPr/>
                <p:nvPr/>
              </p:nvSpPr>
              <p:spPr>
                <a:xfrm>
                  <a:off x="6001939" y="2860067"/>
                  <a:ext cx="157380" cy="6713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6" name="月 185">
                  <a:extLst>
                    <a:ext uri="{FF2B5EF4-FFF2-40B4-BE49-F238E27FC236}">
                      <a16:creationId xmlns:a16="http://schemas.microsoft.com/office/drawing/2014/main" id="{C95529B9-9112-429E-B12C-83BE770C903F}"/>
                    </a:ext>
                  </a:extLst>
                </p:cNvPr>
                <p:cNvSpPr/>
                <p:nvPr/>
              </p:nvSpPr>
              <p:spPr>
                <a:xfrm rot="15300000">
                  <a:off x="5455087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7" name="月 186">
                  <a:extLst>
                    <a:ext uri="{FF2B5EF4-FFF2-40B4-BE49-F238E27FC236}">
                      <a16:creationId xmlns:a16="http://schemas.microsoft.com/office/drawing/2014/main" id="{AD5A0892-02CC-4E16-8D26-22C79FCF8770}"/>
                    </a:ext>
                  </a:extLst>
                </p:cNvPr>
                <p:cNvSpPr/>
                <p:nvPr/>
              </p:nvSpPr>
              <p:spPr>
                <a:xfrm rot="17100000">
                  <a:off x="6057651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8" name="円/楕円 638">
                  <a:extLst>
                    <a:ext uri="{FF2B5EF4-FFF2-40B4-BE49-F238E27FC236}">
                      <a16:creationId xmlns:a16="http://schemas.microsoft.com/office/drawing/2014/main" id="{7F9BF76F-0DE1-4C00-B5ED-DDCB65E1BB1F}"/>
                    </a:ext>
                  </a:extLst>
                </p:cNvPr>
                <p:cNvSpPr/>
                <p:nvPr/>
              </p:nvSpPr>
              <p:spPr>
                <a:xfrm rot="10800000">
                  <a:off x="5597712" y="3299817"/>
                  <a:ext cx="345141" cy="45719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AD824631-DBB1-454C-8493-CE2B4060DE25}"/>
                </a:ext>
              </a:extLst>
            </p:cNvPr>
            <p:cNvGrpSpPr/>
            <p:nvPr/>
          </p:nvGrpSpPr>
          <p:grpSpPr>
            <a:xfrm>
              <a:off x="6966537" y="3951596"/>
              <a:ext cx="1378370" cy="1116899"/>
              <a:chOff x="898365" y="3843620"/>
              <a:chExt cx="1378370" cy="1116899"/>
            </a:xfrm>
          </p:grpSpPr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572ACD03-FDD3-43B1-A3B8-B15225B702B1}"/>
                  </a:ext>
                </a:extLst>
              </p:cNvPr>
              <p:cNvSpPr/>
              <p:nvPr/>
            </p:nvSpPr>
            <p:spPr>
              <a:xfrm rot="15300000">
                <a:off x="1608995" y="3744170"/>
                <a:ext cx="487355" cy="686256"/>
              </a:xfrm>
              <a:custGeom>
                <a:avLst/>
                <a:gdLst>
                  <a:gd name="connsiteX0" fmla="*/ 1813954 w 1814162"/>
                  <a:gd name="connsiteY0" fmla="*/ 1225966 h 2554560"/>
                  <a:gd name="connsiteX1" fmla="*/ 1733574 w 1814162"/>
                  <a:gd name="connsiteY1" fmla="*/ 1395664 h 2554560"/>
                  <a:gd name="connsiteX2" fmla="*/ 1733575 w 1814162"/>
                  <a:gd name="connsiteY2" fmla="*/ 1395662 h 2554560"/>
                  <a:gd name="connsiteX3" fmla="*/ 1453810 w 1814162"/>
                  <a:gd name="connsiteY3" fmla="*/ 1354627 h 2554560"/>
                  <a:gd name="connsiteX4" fmla="*/ 1241847 w 1814162"/>
                  <a:gd name="connsiteY4" fmla="*/ 1069794 h 2554560"/>
                  <a:gd name="connsiteX5" fmla="*/ 1241847 w 1814162"/>
                  <a:gd name="connsiteY5" fmla="*/ 1194763 h 2554560"/>
                  <a:gd name="connsiteX6" fmla="*/ 1241845 w 1814162"/>
                  <a:gd name="connsiteY6" fmla="*/ 1194763 h 2554560"/>
                  <a:gd name="connsiteX7" fmla="*/ 1241845 w 1814162"/>
                  <a:gd name="connsiteY7" fmla="*/ 2192612 h 2554560"/>
                  <a:gd name="connsiteX8" fmla="*/ 1099330 w 1814162"/>
                  <a:gd name="connsiteY8" fmla="*/ 2335127 h 2554560"/>
                  <a:gd name="connsiteX9" fmla="*/ 956815 w 1814162"/>
                  <a:gd name="connsiteY9" fmla="*/ 2192612 h 2554560"/>
                  <a:gd name="connsiteX10" fmla="*/ 956815 w 1814162"/>
                  <a:gd name="connsiteY10" fmla="*/ 1194763 h 2554560"/>
                  <a:gd name="connsiteX11" fmla="*/ 910683 w 1814162"/>
                  <a:gd name="connsiteY11" fmla="*/ 1194763 h 2554560"/>
                  <a:gd name="connsiteX12" fmla="*/ 910683 w 1814162"/>
                  <a:gd name="connsiteY12" fmla="*/ 2412045 h 2554560"/>
                  <a:gd name="connsiteX13" fmla="*/ 768168 w 1814162"/>
                  <a:gd name="connsiteY13" fmla="*/ 2554560 h 2554560"/>
                  <a:gd name="connsiteX14" fmla="*/ 625653 w 1814162"/>
                  <a:gd name="connsiteY14" fmla="*/ 2412045 h 2554560"/>
                  <a:gd name="connsiteX15" fmla="*/ 625653 w 1814162"/>
                  <a:gd name="connsiteY15" fmla="*/ 1194763 h 2554560"/>
                  <a:gd name="connsiteX16" fmla="*/ 570360 w 1814162"/>
                  <a:gd name="connsiteY16" fmla="*/ 1194763 h 2554560"/>
                  <a:gd name="connsiteX17" fmla="*/ 570360 w 1814162"/>
                  <a:gd name="connsiteY17" fmla="*/ 2192609 h 2554560"/>
                  <a:gd name="connsiteX18" fmla="*/ 427845 w 1814162"/>
                  <a:gd name="connsiteY18" fmla="*/ 2335124 h 2554560"/>
                  <a:gd name="connsiteX19" fmla="*/ 285330 w 1814162"/>
                  <a:gd name="connsiteY19" fmla="*/ 2192609 h 2554560"/>
                  <a:gd name="connsiteX20" fmla="*/ 285330 w 1814162"/>
                  <a:gd name="connsiteY20" fmla="*/ 1194763 h 2554560"/>
                  <a:gd name="connsiteX21" fmla="*/ 237226 w 1814162"/>
                  <a:gd name="connsiteY21" fmla="*/ 1194763 h 2554560"/>
                  <a:gd name="connsiteX22" fmla="*/ 237226 w 1814162"/>
                  <a:gd name="connsiteY22" fmla="*/ 1992999 h 2554560"/>
                  <a:gd name="connsiteX23" fmla="*/ 118613 w 1814162"/>
                  <a:gd name="connsiteY23" fmla="*/ 2111612 h 2554560"/>
                  <a:gd name="connsiteX24" fmla="*/ 0 w 1814162"/>
                  <a:gd name="connsiteY24" fmla="*/ 1992999 h 2554560"/>
                  <a:gd name="connsiteX25" fmla="*/ 0 w 1814162"/>
                  <a:gd name="connsiteY25" fmla="*/ 916851 h 2554560"/>
                  <a:gd name="connsiteX26" fmla="*/ 1 w 1814162"/>
                  <a:gd name="connsiteY26" fmla="*/ 916851 h 2554560"/>
                  <a:gd name="connsiteX27" fmla="*/ 1 w 1814162"/>
                  <a:gd name="connsiteY27" fmla="*/ 597382 h 2554560"/>
                  <a:gd name="connsiteX28" fmla="*/ 597383 w 1814162"/>
                  <a:gd name="connsiteY28" fmla="*/ 0 h 2554560"/>
                  <a:gd name="connsiteX29" fmla="*/ 644466 w 1814162"/>
                  <a:gd name="connsiteY29" fmla="*/ 0 h 2554560"/>
                  <a:gd name="connsiteX30" fmla="*/ 1139825 w 1814162"/>
                  <a:gd name="connsiteY30" fmla="*/ 263380 h 2554560"/>
                  <a:gd name="connsiteX31" fmla="*/ 1142194 w 1814162"/>
                  <a:gd name="connsiteY31" fmla="*/ 267745 h 2554560"/>
                  <a:gd name="connsiteX32" fmla="*/ 1142996 w 1814162"/>
                  <a:gd name="connsiteY32" fmla="*/ 267147 h 2554560"/>
                  <a:gd name="connsiteX33" fmla="*/ 1774610 w 1814162"/>
                  <a:gd name="connsiteY33" fmla="*/ 1115899 h 2554560"/>
                  <a:gd name="connsiteX34" fmla="*/ 1813954 w 1814162"/>
                  <a:gd name="connsiteY34" fmla="*/ 1225966 h 2554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814162" h="2554560">
                    <a:moveTo>
                      <a:pt x="1813954" y="1225966"/>
                    </a:moveTo>
                    <a:cubicBezTo>
                      <a:pt x="1816880" y="1290083"/>
                      <a:pt x="1788941" y="1354461"/>
                      <a:pt x="1733574" y="1395664"/>
                    </a:cubicBezTo>
                    <a:lnTo>
                      <a:pt x="1733575" y="1395662"/>
                    </a:lnTo>
                    <a:cubicBezTo>
                      <a:pt x="1644988" y="1461585"/>
                      <a:pt x="1519734" y="1443213"/>
                      <a:pt x="1453810" y="1354627"/>
                    </a:cubicBezTo>
                    <a:lnTo>
                      <a:pt x="1241847" y="1069794"/>
                    </a:lnTo>
                    <a:lnTo>
                      <a:pt x="1241847" y="1194763"/>
                    </a:lnTo>
                    <a:lnTo>
                      <a:pt x="1241845" y="1194763"/>
                    </a:lnTo>
                    <a:lnTo>
                      <a:pt x="1241845" y="2192612"/>
                    </a:lnTo>
                    <a:cubicBezTo>
                      <a:pt x="1241845" y="2271321"/>
                      <a:pt x="1178039" y="2335127"/>
                      <a:pt x="1099330" y="2335127"/>
                    </a:cubicBezTo>
                    <a:cubicBezTo>
                      <a:pt x="1020621" y="2335127"/>
                      <a:pt x="956815" y="2271321"/>
                      <a:pt x="956815" y="2192612"/>
                    </a:cubicBezTo>
                    <a:lnTo>
                      <a:pt x="956815" y="1194763"/>
                    </a:lnTo>
                    <a:lnTo>
                      <a:pt x="910683" y="1194763"/>
                    </a:lnTo>
                    <a:lnTo>
                      <a:pt x="910683" y="2412045"/>
                    </a:lnTo>
                    <a:cubicBezTo>
                      <a:pt x="910683" y="2490754"/>
                      <a:pt x="846877" y="2554560"/>
                      <a:pt x="768168" y="2554560"/>
                    </a:cubicBezTo>
                    <a:cubicBezTo>
                      <a:pt x="689459" y="2554560"/>
                      <a:pt x="625653" y="2490754"/>
                      <a:pt x="625653" y="2412045"/>
                    </a:cubicBezTo>
                    <a:lnTo>
                      <a:pt x="625653" y="1194763"/>
                    </a:lnTo>
                    <a:lnTo>
                      <a:pt x="570360" y="1194763"/>
                    </a:lnTo>
                    <a:lnTo>
                      <a:pt x="570360" y="2192609"/>
                    </a:lnTo>
                    <a:cubicBezTo>
                      <a:pt x="570360" y="2271318"/>
                      <a:pt x="506554" y="2335124"/>
                      <a:pt x="427845" y="2335124"/>
                    </a:cubicBezTo>
                    <a:cubicBezTo>
                      <a:pt x="349136" y="2335124"/>
                      <a:pt x="285330" y="2271318"/>
                      <a:pt x="285330" y="2192609"/>
                    </a:cubicBezTo>
                    <a:lnTo>
                      <a:pt x="285330" y="1194763"/>
                    </a:lnTo>
                    <a:lnTo>
                      <a:pt x="237226" y="1194763"/>
                    </a:lnTo>
                    <a:lnTo>
                      <a:pt x="237226" y="1992999"/>
                    </a:lnTo>
                    <a:cubicBezTo>
                      <a:pt x="237226" y="2058507"/>
                      <a:pt x="184121" y="2111612"/>
                      <a:pt x="118613" y="2111612"/>
                    </a:cubicBezTo>
                    <a:cubicBezTo>
                      <a:pt x="53105" y="2111612"/>
                      <a:pt x="0" y="2058507"/>
                      <a:pt x="0" y="1992999"/>
                    </a:cubicBezTo>
                    <a:lnTo>
                      <a:pt x="0" y="916851"/>
                    </a:lnTo>
                    <a:lnTo>
                      <a:pt x="1" y="916851"/>
                    </a:lnTo>
                    <a:lnTo>
                      <a:pt x="1" y="597382"/>
                    </a:lnTo>
                    <a:cubicBezTo>
                      <a:pt x="1" y="267457"/>
                      <a:pt x="267458" y="0"/>
                      <a:pt x="597383" y="0"/>
                    </a:cubicBezTo>
                    <a:lnTo>
                      <a:pt x="644466" y="0"/>
                    </a:lnTo>
                    <a:cubicBezTo>
                      <a:pt x="850669" y="0"/>
                      <a:pt x="1032471" y="104475"/>
                      <a:pt x="1139825" y="263380"/>
                    </a:cubicBezTo>
                    <a:lnTo>
                      <a:pt x="1142194" y="267745"/>
                    </a:lnTo>
                    <a:lnTo>
                      <a:pt x="1142996" y="267147"/>
                    </a:lnTo>
                    <a:lnTo>
                      <a:pt x="1774610" y="1115899"/>
                    </a:lnTo>
                    <a:cubicBezTo>
                      <a:pt x="1799331" y="1149119"/>
                      <a:pt x="1812198" y="1187495"/>
                      <a:pt x="1813954" y="1225966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70CD36D9-B324-40E0-A895-09BAA7A09B0E}"/>
                  </a:ext>
                </a:extLst>
              </p:cNvPr>
              <p:cNvSpPr/>
              <p:nvPr/>
            </p:nvSpPr>
            <p:spPr>
              <a:xfrm rot="15300000">
                <a:off x="1050614" y="3734399"/>
                <a:ext cx="1073871" cy="1378370"/>
              </a:xfrm>
              <a:custGeom>
                <a:avLst/>
                <a:gdLst>
                  <a:gd name="connsiteX0" fmla="*/ 798996 w 803698"/>
                  <a:gd name="connsiteY0" fmla="*/ 885421 h 1198760"/>
                  <a:gd name="connsiteX1" fmla="*/ 783255 w 803698"/>
                  <a:gd name="connsiteY1" fmla="*/ 904766 h 1198760"/>
                  <a:gd name="connsiteX2" fmla="*/ 783255 w 803698"/>
                  <a:gd name="connsiteY2" fmla="*/ 904766 h 1198760"/>
                  <a:gd name="connsiteX3" fmla="*/ 712283 w 803698"/>
                  <a:gd name="connsiteY3" fmla="*/ 894356 h 1198760"/>
                  <a:gd name="connsiteX4" fmla="*/ 658512 w 803698"/>
                  <a:gd name="connsiteY4" fmla="*/ 822098 h 1198760"/>
                  <a:gd name="connsiteX5" fmla="*/ 658512 w 803698"/>
                  <a:gd name="connsiteY5" fmla="*/ 853801 h 1198760"/>
                  <a:gd name="connsiteX6" fmla="*/ 658511 w 803698"/>
                  <a:gd name="connsiteY6" fmla="*/ 853801 h 1198760"/>
                  <a:gd name="connsiteX7" fmla="*/ 658511 w 803698"/>
                  <a:gd name="connsiteY7" fmla="*/ 1106939 h 1198760"/>
                  <a:gd name="connsiteX8" fmla="*/ 622357 w 803698"/>
                  <a:gd name="connsiteY8" fmla="*/ 1143093 h 1198760"/>
                  <a:gd name="connsiteX9" fmla="*/ 586204 w 803698"/>
                  <a:gd name="connsiteY9" fmla="*/ 1106939 h 1198760"/>
                  <a:gd name="connsiteX10" fmla="*/ 586204 w 803698"/>
                  <a:gd name="connsiteY10" fmla="*/ 853801 h 1198760"/>
                  <a:gd name="connsiteX11" fmla="*/ 574501 w 803698"/>
                  <a:gd name="connsiteY11" fmla="*/ 853801 h 1198760"/>
                  <a:gd name="connsiteX12" fmla="*/ 574501 w 803698"/>
                  <a:gd name="connsiteY12" fmla="*/ 1162606 h 1198760"/>
                  <a:gd name="connsiteX13" fmla="*/ 538347 w 803698"/>
                  <a:gd name="connsiteY13" fmla="*/ 1198760 h 1198760"/>
                  <a:gd name="connsiteX14" fmla="*/ 502193 w 803698"/>
                  <a:gd name="connsiteY14" fmla="*/ 1162606 h 1198760"/>
                  <a:gd name="connsiteX15" fmla="*/ 502193 w 803698"/>
                  <a:gd name="connsiteY15" fmla="*/ 853801 h 1198760"/>
                  <a:gd name="connsiteX16" fmla="*/ 488166 w 803698"/>
                  <a:gd name="connsiteY16" fmla="*/ 853801 h 1198760"/>
                  <a:gd name="connsiteX17" fmla="*/ 488166 w 803698"/>
                  <a:gd name="connsiteY17" fmla="*/ 1106939 h 1198760"/>
                  <a:gd name="connsiteX18" fmla="*/ 452012 w 803698"/>
                  <a:gd name="connsiteY18" fmla="*/ 1143093 h 1198760"/>
                  <a:gd name="connsiteX19" fmla="*/ 415859 w 803698"/>
                  <a:gd name="connsiteY19" fmla="*/ 1106939 h 1198760"/>
                  <a:gd name="connsiteX20" fmla="*/ 415859 w 803698"/>
                  <a:gd name="connsiteY20" fmla="*/ 853801 h 1198760"/>
                  <a:gd name="connsiteX21" fmla="*/ 403655 w 803698"/>
                  <a:gd name="connsiteY21" fmla="*/ 853801 h 1198760"/>
                  <a:gd name="connsiteX22" fmla="*/ 403655 w 803698"/>
                  <a:gd name="connsiteY22" fmla="*/ 1056301 h 1198760"/>
                  <a:gd name="connsiteX23" fmla="*/ 373565 w 803698"/>
                  <a:gd name="connsiteY23" fmla="*/ 1086391 h 1198760"/>
                  <a:gd name="connsiteX24" fmla="*/ 343475 w 803698"/>
                  <a:gd name="connsiteY24" fmla="*/ 1056301 h 1198760"/>
                  <a:gd name="connsiteX25" fmla="*/ 343475 w 803698"/>
                  <a:gd name="connsiteY25" fmla="*/ 783299 h 1198760"/>
                  <a:gd name="connsiteX26" fmla="*/ 343475 w 803698"/>
                  <a:gd name="connsiteY26" fmla="*/ 783299 h 1198760"/>
                  <a:gd name="connsiteX27" fmla="*/ 343475 w 803698"/>
                  <a:gd name="connsiteY27" fmla="*/ 702254 h 1198760"/>
                  <a:gd name="connsiteX28" fmla="*/ 355384 w 803698"/>
                  <a:gd name="connsiteY28" fmla="*/ 643266 h 1198760"/>
                  <a:gd name="connsiteX29" fmla="*/ 372590 w 803698"/>
                  <a:gd name="connsiteY29" fmla="*/ 617747 h 1198760"/>
                  <a:gd name="connsiteX30" fmla="*/ 0 w 803698"/>
                  <a:gd name="connsiteY30" fmla="*/ 123014 h 1198760"/>
                  <a:gd name="connsiteX31" fmla="*/ 171847 w 803698"/>
                  <a:gd name="connsiteY31" fmla="*/ 0 h 1198760"/>
                  <a:gd name="connsiteX32" fmla="*/ 551166 w 803698"/>
                  <a:gd name="connsiteY32" fmla="*/ 557968 h 1198760"/>
                  <a:gd name="connsiteX33" fmla="*/ 579202 w 803698"/>
                  <a:gd name="connsiteY33" fmla="*/ 568999 h 1198760"/>
                  <a:gd name="connsiteX34" fmla="*/ 632630 w 803698"/>
                  <a:gd name="connsiteY34" fmla="*/ 617523 h 1198760"/>
                  <a:gd name="connsiteX35" fmla="*/ 633231 w 803698"/>
                  <a:gd name="connsiteY35" fmla="*/ 618631 h 1198760"/>
                  <a:gd name="connsiteX36" fmla="*/ 633435 w 803698"/>
                  <a:gd name="connsiteY36" fmla="*/ 618479 h 1198760"/>
                  <a:gd name="connsiteX37" fmla="*/ 793665 w 803698"/>
                  <a:gd name="connsiteY37" fmla="*/ 833794 h 1198760"/>
                  <a:gd name="connsiteX38" fmla="*/ 803646 w 803698"/>
                  <a:gd name="connsiteY38" fmla="*/ 861716 h 1198760"/>
                  <a:gd name="connsiteX39" fmla="*/ 798996 w 803698"/>
                  <a:gd name="connsiteY39" fmla="*/ 885421 h 1198760"/>
                  <a:gd name="connsiteX0" fmla="*/ 811081 w 815783"/>
                  <a:gd name="connsiteY0" fmla="*/ 969762 h 1283101"/>
                  <a:gd name="connsiteX1" fmla="*/ 795340 w 815783"/>
                  <a:gd name="connsiteY1" fmla="*/ 989107 h 1283101"/>
                  <a:gd name="connsiteX2" fmla="*/ 795340 w 815783"/>
                  <a:gd name="connsiteY2" fmla="*/ 989107 h 1283101"/>
                  <a:gd name="connsiteX3" fmla="*/ 724368 w 815783"/>
                  <a:gd name="connsiteY3" fmla="*/ 978697 h 1283101"/>
                  <a:gd name="connsiteX4" fmla="*/ 670597 w 815783"/>
                  <a:gd name="connsiteY4" fmla="*/ 906439 h 1283101"/>
                  <a:gd name="connsiteX5" fmla="*/ 670597 w 815783"/>
                  <a:gd name="connsiteY5" fmla="*/ 938142 h 1283101"/>
                  <a:gd name="connsiteX6" fmla="*/ 670596 w 815783"/>
                  <a:gd name="connsiteY6" fmla="*/ 938142 h 1283101"/>
                  <a:gd name="connsiteX7" fmla="*/ 670596 w 815783"/>
                  <a:gd name="connsiteY7" fmla="*/ 1191280 h 1283101"/>
                  <a:gd name="connsiteX8" fmla="*/ 634442 w 815783"/>
                  <a:gd name="connsiteY8" fmla="*/ 1227434 h 1283101"/>
                  <a:gd name="connsiteX9" fmla="*/ 598289 w 815783"/>
                  <a:gd name="connsiteY9" fmla="*/ 1191280 h 1283101"/>
                  <a:gd name="connsiteX10" fmla="*/ 598289 w 815783"/>
                  <a:gd name="connsiteY10" fmla="*/ 938142 h 1283101"/>
                  <a:gd name="connsiteX11" fmla="*/ 586586 w 815783"/>
                  <a:gd name="connsiteY11" fmla="*/ 938142 h 1283101"/>
                  <a:gd name="connsiteX12" fmla="*/ 586586 w 815783"/>
                  <a:gd name="connsiteY12" fmla="*/ 1246947 h 1283101"/>
                  <a:gd name="connsiteX13" fmla="*/ 550432 w 815783"/>
                  <a:gd name="connsiteY13" fmla="*/ 1283101 h 1283101"/>
                  <a:gd name="connsiteX14" fmla="*/ 514278 w 815783"/>
                  <a:gd name="connsiteY14" fmla="*/ 1246947 h 1283101"/>
                  <a:gd name="connsiteX15" fmla="*/ 514278 w 815783"/>
                  <a:gd name="connsiteY15" fmla="*/ 938142 h 1283101"/>
                  <a:gd name="connsiteX16" fmla="*/ 500251 w 815783"/>
                  <a:gd name="connsiteY16" fmla="*/ 938142 h 1283101"/>
                  <a:gd name="connsiteX17" fmla="*/ 500251 w 815783"/>
                  <a:gd name="connsiteY17" fmla="*/ 1191280 h 1283101"/>
                  <a:gd name="connsiteX18" fmla="*/ 464097 w 815783"/>
                  <a:gd name="connsiteY18" fmla="*/ 1227434 h 1283101"/>
                  <a:gd name="connsiteX19" fmla="*/ 427944 w 815783"/>
                  <a:gd name="connsiteY19" fmla="*/ 1191280 h 1283101"/>
                  <a:gd name="connsiteX20" fmla="*/ 427944 w 815783"/>
                  <a:gd name="connsiteY20" fmla="*/ 938142 h 1283101"/>
                  <a:gd name="connsiteX21" fmla="*/ 415740 w 815783"/>
                  <a:gd name="connsiteY21" fmla="*/ 938142 h 1283101"/>
                  <a:gd name="connsiteX22" fmla="*/ 415740 w 815783"/>
                  <a:gd name="connsiteY22" fmla="*/ 1140642 h 1283101"/>
                  <a:gd name="connsiteX23" fmla="*/ 385650 w 815783"/>
                  <a:gd name="connsiteY23" fmla="*/ 1170732 h 1283101"/>
                  <a:gd name="connsiteX24" fmla="*/ 355560 w 815783"/>
                  <a:gd name="connsiteY24" fmla="*/ 1140642 h 1283101"/>
                  <a:gd name="connsiteX25" fmla="*/ 355560 w 815783"/>
                  <a:gd name="connsiteY25" fmla="*/ 867640 h 1283101"/>
                  <a:gd name="connsiteX26" fmla="*/ 355560 w 815783"/>
                  <a:gd name="connsiteY26" fmla="*/ 867640 h 1283101"/>
                  <a:gd name="connsiteX27" fmla="*/ 355560 w 815783"/>
                  <a:gd name="connsiteY27" fmla="*/ 786595 h 1283101"/>
                  <a:gd name="connsiteX28" fmla="*/ 367469 w 815783"/>
                  <a:gd name="connsiteY28" fmla="*/ 727607 h 1283101"/>
                  <a:gd name="connsiteX29" fmla="*/ 384675 w 815783"/>
                  <a:gd name="connsiteY29" fmla="*/ 702088 h 1283101"/>
                  <a:gd name="connsiteX30" fmla="*/ 12085 w 815783"/>
                  <a:gd name="connsiteY30" fmla="*/ 207355 h 1283101"/>
                  <a:gd name="connsiteX31" fmla="*/ 14124 w 815783"/>
                  <a:gd name="connsiteY31" fmla="*/ 0 h 1283101"/>
                  <a:gd name="connsiteX32" fmla="*/ 183932 w 815783"/>
                  <a:gd name="connsiteY32" fmla="*/ 84341 h 1283101"/>
                  <a:gd name="connsiteX33" fmla="*/ 563251 w 815783"/>
                  <a:gd name="connsiteY33" fmla="*/ 642309 h 1283101"/>
                  <a:gd name="connsiteX34" fmla="*/ 591287 w 815783"/>
                  <a:gd name="connsiteY34" fmla="*/ 653340 h 1283101"/>
                  <a:gd name="connsiteX35" fmla="*/ 644715 w 815783"/>
                  <a:gd name="connsiteY35" fmla="*/ 701864 h 1283101"/>
                  <a:gd name="connsiteX36" fmla="*/ 645316 w 815783"/>
                  <a:gd name="connsiteY36" fmla="*/ 702972 h 1283101"/>
                  <a:gd name="connsiteX37" fmla="*/ 645520 w 815783"/>
                  <a:gd name="connsiteY37" fmla="*/ 702820 h 1283101"/>
                  <a:gd name="connsiteX38" fmla="*/ 805750 w 815783"/>
                  <a:gd name="connsiteY38" fmla="*/ 918135 h 1283101"/>
                  <a:gd name="connsiteX39" fmla="*/ 815731 w 815783"/>
                  <a:gd name="connsiteY39" fmla="*/ 946057 h 1283101"/>
                  <a:gd name="connsiteX40" fmla="*/ 811081 w 815783"/>
                  <a:gd name="connsiteY40" fmla="*/ 969762 h 1283101"/>
                  <a:gd name="connsiteX0" fmla="*/ 811081 w 815783"/>
                  <a:gd name="connsiteY0" fmla="*/ 981678 h 1295017"/>
                  <a:gd name="connsiteX1" fmla="*/ 795340 w 815783"/>
                  <a:gd name="connsiteY1" fmla="*/ 1001023 h 1295017"/>
                  <a:gd name="connsiteX2" fmla="*/ 795340 w 815783"/>
                  <a:gd name="connsiteY2" fmla="*/ 1001023 h 1295017"/>
                  <a:gd name="connsiteX3" fmla="*/ 724368 w 815783"/>
                  <a:gd name="connsiteY3" fmla="*/ 990613 h 1295017"/>
                  <a:gd name="connsiteX4" fmla="*/ 670597 w 815783"/>
                  <a:gd name="connsiteY4" fmla="*/ 918355 h 1295017"/>
                  <a:gd name="connsiteX5" fmla="*/ 670597 w 815783"/>
                  <a:gd name="connsiteY5" fmla="*/ 950058 h 1295017"/>
                  <a:gd name="connsiteX6" fmla="*/ 670596 w 815783"/>
                  <a:gd name="connsiteY6" fmla="*/ 950058 h 1295017"/>
                  <a:gd name="connsiteX7" fmla="*/ 670596 w 815783"/>
                  <a:gd name="connsiteY7" fmla="*/ 1203196 h 1295017"/>
                  <a:gd name="connsiteX8" fmla="*/ 634442 w 815783"/>
                  <a:gd name="connsiteY8" fmla="*/ 1239350 h 1295017"/>
                  <a:gd name="connsiteX9" fmla="*/ 598289 w 815783"/>
                  <a:gd name="connsiteY9" fmla="*/ 1203196 h 1295017"/>
                  <a:gd name="connsiteX10" fmla="*/ 598289 w 815783"/>
                  <a:gd name="connsiteY10" fmla="*/ 950058 h 1295017"/>
                  <a:gd name="connsiteX11" fmla="*/ 586586 w 815783"/>
                  <a:gd name="connsiteY11" fmla="*/ 950058 h 1295017"/>
                  <a:gd name="connsiteX12" fmla="*/ 586586 w 815783"/>
                  <a:gd name="connsiteY12" fmla="*/ 1258863 h 1295017"/>
                  <a:gd name="connsiteX13" fmla="*/ 550432 w 815783"/>
                  <a:gd name="connsiteY13" fmla="*/ 1295017 h 1295017"/>
                  <a:gd name="connsiteX14" fmla="*/ 514278 w 815783"/>
                  <a:gd name="connsiteY14" fmla="*/ 1258863 h 1295017"/>
                  <a:gd name="connsiteX15" fmla="*/ 514278 w 815783"/>
                  <a:gd name="connsiteY15" fmla="*/ 950058 h 1295017"/>
                  <a:gd name="connsiteX16" fmla="*/ 500251 w 815783"/>
                  <a:gd name="connsiteY16" fmla="*/ 950058 h 1295017"/>
                  <a:gd name="connsiteX17" fmla="*/ 500251 w 815783"/>
                  <a:gd name="connsiteY17" fmla="*/ 1203196 h 1295017"/>
                  <a:gd name="connsiteX18" fmla="*/ 464097 w 815783"/>
                  <a:gd name="connsiteY18" fmla="*/ 1239350 h 1295017"/>
                  <a:gd name="connsiteX19" fmla="*/ 427944 w 815783"/>
                  <a:gd name="connsiteY19" fmla="*/ 1203196 h 1295017"/>
                  <a:gd name="connsiteX20" fmla="*/ 427944 w 815783"/>
                  <a:gd name="connsiteY20" fmla="*/ 950058 h 1295017"/>
                  <a:gd name="connsiteX21" fmla="*/ 415740 w 815783"/>
                  <a:gd name="connsiteY21" fmla="*/ 950058 h 1295017"/>
                  <a:gd name="connsiteX22" fmla="*/ 415740 w 815783"/>
                  <a:gd name="connsiteY22" fmla="*/ 1152558 h 1295017"/>
                  <a:gd name="connsiteX23" fmla="*/ 385650 w 815783"/>
                  <a:gd name="connsiteY23" fmla="*/ 1182648 h 1295017"/>
                  <a:gd name="connsiteX24" fmla="*/ 355560 w 815783"/>
                  <a:gd name="connsiteY24" fmla="*/ 1152558 h 1295017"/>
                  <a:gd name="connsiteX25" fmla="*/ 355560 w 815783"/>
                  <a:gd name="connsiteY25" fmla="*/ 879556 h 1295017"/>
                  <a:gd name="connsiteX26" fmla="*/ 355560 w 815783"/>
                  <a:gd name="connsiteY26" fmla="*/ 879556 h 1295017"/>
                  <a:gd name="connsiteX27" fmla="*/ 355560 w 815783"/>
                  <a:gd name="connsiteY27" fmla="*/ 798511 h 1295017"/>
                  <a:gd name="connsiteX28" fmla="*/ 367469 w 815783"/>
                  <a:gd name="connsiteY28" fmla="*/ 739523 h 1295017"/>
                  <a:gd name="connsiteX29" fmla="*/ 384675 w 815783"/>
                  <a:gd name="connsiteY29" fmla="*/ 714004 h 1295017"/>
                  <a:gd name="connsiteX30" fmla="*/ 12085 w 815783"/>
                  <a:gd name="connsiteY30" fmla="*/ 219271 h 1295017"/>
                  <a:gd name="connsiteX31" fmla="*/ 14124 w 815783"/>
                  <a:gd name="connsiteY31" fmla="*/ 11916 h 1295017"/>
                  <a:gd name="connsiteX32" fmla="*/ 183932 w 815783"/>
                  <a:gd name="connsiteY32" fmla="*/ 96257 h 1295017"/>
                  <a:gd name="connsiteX33" fmla="*/ 563251 w 815783"/>
                  <a:gd name="connsiteY33" fmla="*/ 654225 h 1295017"/>
                  <a:gd name="connsiteX34" fmla="*/ 591287 w 815783"/>
                  <a:gd name="connsiteY34" fmla="*/ 665256 h 1295017"/>
                  <a:gd name="connsiteX35" fmla="*/ 644715 w 815783"/>
                  <a:gd name="connsiteY35" fmla="*/ 713780 h 1295017"/>
                  <a:gd name="connsiteX36" fmla="*/ 645316 w 815783"/>
                  <a:gd name="connsiteY36" fmla="*/ 714888 h 1295017"/>
                  <a:gd name="connsiteX37" fmla="*/ 645520 w 815783"/>
                  <a:gd name="connsiteY37" fmla="*/ 714736 h 1295017"/>
                  <a:gd name="connsiteX38" fmla="*/ 805750 w 815783"/>
                  <a:gd name="connsiteY38" fmla="*/ 930051 h 1295017"/>
                  <a:gd name="connsiteX39" fmla="*/ 815731 w 815783"/>
                  <a:gd name="connsiteY39" fmla="*/ 957973 h 1295017"/>
                  <a:gd name="connsiteX40" fmla="*/ 811081 w 815783"/>
                  <a:gd name="connsiteY40" fmla="*/ 981678 h 1295017"/>
                  <a:gd name="connsiteX0" fmla="*/ 811081 w 815783"/>
                  <a:gd name="connsiteY0" fmla="*/ 983877 h 1297216"/>
                  <a:gd name="connsiteX1" fmla="*/ 795340 w 815783"/>
                  <a:gd name="connsiteY1" fmla="*/ 1003222 h 1297216"/>
                  <a:gd name="connsiteX2" fmla="*/ 795340 w 815783"/>
                  <a:gd name="connsiteY2" fmla="*/ 1003222 h 1297216"/>
                  <a:gd name="connsiteX3" fmla="*/ 724368 w 815783"/>
                  <a:gd name="connsiteY3" fmla="*/ 992812 h 1297216"/>
                  <a:gd name="connsiteX4" fmla="*/ 670597 w 815783"/>
                  <a:gd name="connsiteY4" fmla="*/ 920554 h 1297216"/>
                  <a:gd name="connsiteX5" fmla="*/ 670597 w 815783"/>
                  <a:gd name="connsiteY5" fmla="*/ 952257 h 1297216"/>
                  <a:gd name="connsiteX6" fmla="*/ 670596 w 815783"/>
                  <a:gd name="connsiteY6" fmla="*/ 952257 h 1297216"/>
                  <a:gd name="connsiteX7" fmla="*/ 670596 w 815783"/>
                  <a:gd name="connsiteY7" fmla="*/ 1205395 h 1297216"/>
                  <a:gd name="connsiteX8" fmla="*/ 634442 w 815783"/>
                  <a:gd name="connsiteY8" fmla="*/ 1241549 h 1297216"/>
                  <a:gd name="connsiteX9" fmla="*/ 598289 w 815783"/>
                  <a:gd name="connsiteY9" fmla="*/ 1205395 h 1297216"/>
                  <a:gd name="connsiteX10" fmla="*/ 598289 w 815783"/>
                  <a:gd name="connsiteY10" fmla="*/ 952257 h 1297216"/>
                  <a:gd name="connsiteX11" fmla="*/ 586586 w 815783"/>
                  <a:gd name="connsiteY11" fmla="*/ 952257 h 1297216"/>
                  <a:gd name="connsiteX12" fmla="*/ 586586 w 815783"/>
                  <a:gd name="connsiteY12" fmla="*/ 1261062 h 1297216"/>
                  <a:gd name="connsiteX13" fmla="*/ 550432 w 815783"/>
                  <a:gd name="connsiteY13" fmla="*/ 1297216 h 1297216"/>
                  <a:gd name="connsiteX14" fmla="*/ 514278 w 815783"/>
                  <a:gd name="connsiteY14" fmla="*/ 1261062 h 1297216"/>
                  <a:gd name="connsiteX15" fmla="*/ 514278 w 815783"/>
                  <a:gd name="connsiteY15" fmla="*/ 952257 h 1297216"/>
                  <a:gd name="connsiteX16" fmla="*/ 500251 w 815783"/>
                  <a:gd name="connsiteY16" fmla="*/ 952257 h 1297216"/>
                  <a:gd name="connsiteX17" fmla="*/ 500251 w 815783"/>
                  <a:gd name="connsiteY17" fmla="*/ 1205395 h 1297216"/>
                  <a:gd name="connsiteX18" fmla="*/ 464097 w 815783"/>
                  <a:gd name="connsiteY18" fmla="*/ 1241549 h 1297216"/>
                  <a:gd name="connsiteX19" fmla="*/ 427944 w 815783"/>
                  <a:gd name="connsiteY19" fmla="*/ 1205395 h 1297216"/>
                  <a:gd name="connsiteX20" fmla="*/ 427944 w 815783"/>
                  <a:gd name="connsiteY20" fmla="*/ 952257 h 1297216"/>
                  <a:gd name="connsiteX21" fmla="*/ 415740 w 815783"/>
                  <a:gd name="connsiteY21" fmla="*/ 952257 h 1297216"/>
                  <a:gd name="connsiteX22" fmla="*/ 415740 w 815783"/>
                  <a:gd name="connsiteY22" fmla="*/ 1154757 h 1297216"/>
                  <a:gd name="connsiteX23" fmla="*/ 385650 w 815783"/>
                  <a:gd name="connsiteY23" fmla="*/ 1184847 h 1297216"/>
                  <a:gd name="connsiteX24" fmla="*/ 355560 w 815783"/>
                  <a:gd name="connsiteY24" fmla="*/ 1154757 h 1297216"/>
                  <a:gd name="connsiteX25" fmla="*/ 355560 w 815783"/>
                  <a:gd name="connsiteY25" fmla="*/ 881755 h 1297216"/>
                  <a:gd name="connsiteX26" fmla="*/ 355560 w 815783"/>
                  <a:gd name="connsiteY26" fmla="*/ 881755 h 1297216"/>
                  <a:gd name="connsiteX27" fmla="*/ 355560 w 815783"/>
                  <a:gd name="connsiteY27" fmla="*/ 800710 h 1297216"/>
                  <a:gd name="connsiteX28" fmla="*/ 367469 w 815783"/>
                  <a:gd name="connsiteY28" fmla="*/ 741722 h 1297216"/>
                  <a:gd name="connsiteX29" fmla="*/ 384675 w 815783"/>
                  <a:gd name="connsiteY29" fmla="*/ 716203 h 1297216"/>
                  <a:gd name="connsiteX30" fmla="*/ 12085 w 815783"/>
                  <a:gd name="connsiteY30" fmla="*/ 221470 h 1297216"/>
                  <a:gd name="connsiteX31" fmla="*/ 14124 w 815783"/>
                  <a:gd name="connsiteY31" fmla="*/ 14115 h 1297216"/>
                  <a:gd name="connsiteX32" fmla="*/ 183932 w 815783"/>
                  <a:gd name="connsiteY32" fmla="*/ 98456 h 1297216"/>
                  <a:gd name="connsiteX33" fmla="*/ 563251 w 815783"/>
                  <a:gd name="connsiteY33" fmla="*/ 656424 h 1297216"/>
                  <a:gd name="connsiteX34" fmla="*/ 591287 w 815783"/>
                  <a:gd name="connsiteY34" fmla="*/ 667455 h 1297216"/>
                  <a:gd name="connsiteX35" fmla="*/ 644715 w 815783"/>
                  <a:gd name="connsiteY35" fmla="*/ 715979 h 1297216"/>
                  <a:gd name="connsiteX36" fmla="*/ 645316 w 815783"/>
                  <a:gd name="connsiteY36" fmla="*/ 717087 h 1297216"/>
                  <a:gd name="connsiteX37" fmla="*/ 645520 w 815783"/>
                  <a:gd name="connsiteY37" fmla="*/ 716935 h 1297216"/>
                  <a:gd name="connsiteX38" fmla="*/ 805750 w 815783"/>
                  <a:gd name="connsiteY38" fmla="*/ 932250 h 1297216"/>
                  <a:gd name="connsiteX39" fmla="*/ 815731 w 815783"/>
                  <a:gd name="connsiteY39" fmla="*/ 960172 h 1297216"/>
                  <a:gd name="connsiteX40" fmla="*/ 811081 w 815783"/>
                  <a:gd name="connsiteY40" fmla="*/ 983877 h 1297216"/>
                  <a:gd name="connsiteX0" fmla="*/ 807715 w 812417"/>
                  <a:gd name="connsiteY0" fmla="*/ 983877 h 1297216"/>
                  <a:gd name="connsiteX1" fmla="*/ 791974 w 812417"/>
                  <a:gd name="connsiteY1" fmla="*/ 1003222 h 1297216"/>
                  <a:gd name="connsiteX2" fmla="*/ 791974 w 812417"/>
                  <a:gd name="connsiteY2" fmla="*/ 1003222 h 1297216"/>
                  <a:gd name="connsiteX3" fmla="*/ 721002 w 812417"/>
                  <a:gd name="connsiteY3" fmla="*/ 992812 h 1297216"/>
                  <a:gd name="connsiteX4" fmla="*/ 667231 w 812417"/>
                  <a:gd name="connsiteY4" fmla="*/ 920554 h 1297216"/>
                  <a:gd name="connsiteX5" fmla="*/ 667231 w 812417"/>
                  <a:gd name="connsiteY5" fmla="*/ 952257 h 1297216"/>
                  <a:gd name="connsiteX6" fmla="*/ 667230 w 812417"/>
                  <a:gd name="connsiteY6" fmla="*/ 952257 h 1297216"/>
                  <a:gd name="connsiteX7" fmla="*/ 667230 w 812417"/>
                  <a:gd name="connsiteY7" fmla="*/ 1205395 h 1297216"/>
                  <a:gd name="connsiteX8" fmla="*/ 631076 w 812417"/>
                  <a:gd name="connsiteY8" fmla="*/ 1241549 h 1297216"/>
                  <a:gd name="connsiteX9" fmla="*/ 594923 w 812417"/>
                  <a:gd name="connsiteY9" fmla="*/ 1205395 h 1297216"/>
                  <a:gd name="connsiteX10" fmla="*/ 594923 w 812417"/>
                  <a:gd name="connsiteY10" fmla="*/ 952257 h 1297216"/>
                  <a:gd name="connsiteX11" fmla="*/ 583220 w 812417"/>
                  <a:gd name="connsiteY11" fmla="*/ 952257 h 1297216"/>
                  <a:gd name="connsiteX12" fmla="*/ 583220 w 812417"/>
                  <a:gd name="connsiteY12" fmla="*/ 1261062 h 1297216"/>
                  <a:gd name="connsiteX13" fmla="*/ 547066 w 812417"/>
                  <a:gd name="connsiteY13" fmla="*/ 1297216 h 1297216"/>
                  <a:gd name="connsiteX14" fmla="*/ 510912 w 812417"/>
                  <a:gd name="connsiteY14" fmla="*/ 1261062 h 1297216"/>
                  <a:gd name="connsiteX15" fmla="*/ 510912 w 812417"/>
                  <a:gd name="connsiteY15" fmla="*/ 952257 h 1297216"/>
                  <a:gd name="connsiteX16" fmla="*/ 496885 w 812417"/>
                  <a:gd name="connsiteY16" fmla="*/ 952257 h 1297216"/>
                  <a:gd name="connsiteX17" fmla="*/ 496885 w 812417"/>
                  <a:gd name="connsiteY17" fmla="*/ 1205395 h 1297216"/>
                  <a:gd name="connsiteX18" fmla="*/ 460731 w 812417"/>
                  <a:gd name="connsiteY18" fmla="*/ 1241549 h 1297216"/>
                  <a:gd name="connsiteX19" fmla="*/ 424578 w 812417"/>
                  <a:gd name="connsiteY19" fmla="*/ 1205395 h 1297216"/>
                  <a:gd name="connsiteX20" fmla="*/ 424578 w 812417"/>
                  <a:gd name="connsiteY20" fmla="*/ 952257 h 1297216"/>
                  <a:gd name="connsiteX21" fmla="*/ 412374 w 812417"/>
                  <a:gd name="connsiteY21" fmla="*/ 952257 h 1297216"/>
                  <a:gd name="connsiteX22" fmla="*/ 412374 w 812417"/>
                  <a:gd name="connsiteY22" fmla="*/ 1154757 h 1297216"/>
                  <a:gd name="connsiteX23" fmla="*/ 382284 w 812417"/>
                  <a:gd name="connsiteY23" fmla="*/ 1184847 h 1297216"/>
                  <a:gd name="connsiteX24" fmla="*/ 352194 w 812417"/>
                  <a:gd name="connsiteY24" fmla="*/ 1154757 h 1297216"/>
                  <a:gd name="connsiteX25" fmla="*/ 352194 w 812417"/>
                  <a:gd name="connsiteY25" fmla="*/ 881755 h 1297216"/>
                  <a:gd name="connsiteX26" fmla="*/ 352194 w 812417"/>
                  <a:gd name="connsiteY26" fmla="*/ 881755 h 1297216"/>
                  <a:gd name="connsiteX27" fmla="*/ 352194 w 812417"/>
                  <a:gd name="connsiteY27" fmla="*/ 800710 h 1297216"/>
                  <a:gd name="connsiteX28" fmla="*/ 364103 w 812417"/>
                  <a:gd name="connsiteY28" fmla="*/ 741722 h 1297216"/>
                  <a:gd name="connsiteX29" fmla="*/ 381309 w 812417"/>
                  <a:gd name="connsiteY29" fmla="*/ 716203 h 1297216"/>
                  <a:gd name="connsiteX30" fmla="*/ 46185 w 812417"/>
                  <a:gd name="connsiteY30" fmla="*/ 264101 h 1297216"/>
                  <a:gd name="connsiteX31" fmla="*/ 10758 w 812417"/>
                  <a:gd name="connsiteY31" fmla="*/ 14115 h 1297216"/>
                  <a:gd name="connsiteX32" fmla="*/ 180566 w 812417"/>
                  <a:gd name="connsiteY32" fmla="*/ 98456 h 1297216"/>
                  <a:gd name="connsiteX33" fmla="*/ 559885 w 812417"/>
                  <a:gd name="connsiteY33" fmla="*/ 656424 h 1297216"/>
                  <a:gd name="connsiteX34" fmla="*/ 587921 w 812417"/>
                  <a:gd name="connsiteY34" fmla="*/ 667455 h 1297216"/>
                  <a:gd name="connsiteX35" fmla="*/ 641349 w 812417"/>
                  <a:gd name="connsiteY35" fmla="*/ 715979 h 1297216"/>
                  <a:gd name="connsiteX36" fmla="*/ 641950 w 812417"/>
                  <a:gd name="connsiteY36" fmla="*/ 717087 h 1297216"/>
                  <a:gd name="connsiteX37" fmla="*/ 642154 w 812417"/>
                  <a:gd name="connsiteY37" fmla="*/ 716935 h 1297216"/>
                  <a:gd name="connsiteX38" fmla="*/ 802384 w 812417"/>
                  <a:gd name="connsiteY38" fmla="*/ 932250 h 1297216"/>
                  <a:gd name="connsiteX39" fmla="*/ 812365 w 812417"/>
                  <a:gd name="connsiteY39" fmla="*/ 960172 h 1297216"/>
                  <a:gd name="connsiteX40" fmla="*/ 807715 w 812417"/>
                  <a:gd name="connsiteY40" fmla="*/ 983877 h 1297216"/>
                  <a:gd name="connsiteX0" fmla="*/ 936819 w 941521"/>
                  <a:gd name="connsiteY0" fmla="*/ 983877 h 1297216"/>
                  <a:gd name="connsiteX1" fmla="*/ 921078 w 941521"/>
                  <a:gd name="connsiteY1" fmla="*/ 1003222 h 1297216"/>
                  <a:gd name="connsiteX2" fmla="*/ 921078 w 941521"/>
                  <a:gd name="connsiteY2" fmla="*/ 1003222 h 1297216"/>
                  <a:gd name="connsiteX3" fmla="*/ 850106 w 941521"/>
                  <a:gd name="connsiteY3" fmla="*/ 992812 h 1297216"/>
                  <a:gd name="connsiteX4" fmla="*/ 796335 w 941521"/>
                  <a:gd name="connsiteY4" fmla="*/ 920554 h 1297216"/>
                  <a:gd name="connsiteX5" fmla="*/ 796335 w 941521"/>
                  <a:gd name="connsiteY5" fmla="*/ 952257 h 1297216"/>
                  <a:gd name="connsiteX6" fmla="*/ 796334 w 941521"/>
                  <a:gd name="connsiteY6" fmla="*/ 952257 h 1297216"/>
                  <a:gd name="connsiteX7" fmla="*/ 796334 w 941521"/>
                  <a:gd name="connsiteY7" fmla="*/ 1205395 h 1297216"/>
                  <a:gd name="connsiteX8" fmla="*/ 760180 w 941521"/>
                  <a:gd name="connsiteY8" fmla="*/ 1241549 h 1297216"/>
                  <a:gd name="connsiteX9" fmla="*/ 724027 w 941521"/>
                  <a:gd name="connsiteY9" fmla="*/ 1205395 h 1297216"/>
                  <a:gd name="connsiteX10" fmla="*/ 724027 w 941521"/>
                  <a:gd name="connsiteY10" fmla="*/ 952257 h 1297216"/>
                  <a:gd name="connsiteX11" fmla="*/ 712324 w 941521"/>
                  <a:gd name="connsiteY11" fmla="*/ 952257 h 1297216"/>
                  <a:gd name="connsiteX12" fmla="*/ 712324 w 941521"/>
                  <a:gd name="connsiteY12" fmla="*/ 1261062 h 1297216"/>
                  <a:gd name="connsiteX13" fmla="*/ 676170 w 941521"/>
                  <a:gd name="connsiteY13" fmla="*/ 1297216 h 1297216"/>
                  <a:gd name="connsiteX14" fmla="*/ 640016 w 941521"/>
                  <a:gd name="connsiteY14" fmla="*/ 1261062 h 1297216"/>
                  <a:gd name="connsiteX15" fmla="*/ 640016 w 941521"/>
                  <a:gd name="connsiteY15" fmla="*/ 952257 h 1297216"/>
                  <a:gd name="connsiteX16" fmla="*/ 625989 w 941521"/>
                  <a:gd name="connsiteY16" fmla="*/ 952257 h 1297216"/>
                  <a:gd name="connsiteX17" fmla="*/ 625989 w 941521"/>
                  <a:gd name="connsiteY17" fmla="*/ 1205395 h 1297216"/>
                  <a:gd name="connsiteX18" fmla="*/ 589835 w 941521"/>
                  <a:gd name="connsiteY18" fmla="*/ 1241549 h 1297216"/>
                  <a:gd name="connsiteX19" fmla="*/ 553682 w 941521"/>
                  <a:gd name="connsiteY19" fmla="*/ 1205395 h 1297216"/>
                  <a:gd name="connsiteX20" fmla="*/ 553682 w 941521"/>
                  <a:gd name="connsiteY20" fmla="*/ 952257 h 1297216"/>
                  <a:gd name="connsiteX21" fmla="*/ 541478 w 941521"/>
                  <a:gd name="connsiteY21" fmla="*/ 952257 h 1297216"/>
                  <a:gd name="connsiteX22" fmla="*/ 541478 w 941521"/>
                  <a:gd name="connsiteY22" fmla="*/ 1154757 h 1297216"/>
                  <a:gd name="connsiteX23" fmla="*/ 511388 w 941521"/>
                  <a:gd name="connsiteY23" fmla="*/ 1184847 h 1297216"/>
                  <a:gd name="connsiteX24" fmla="*/ 481298 w 941521"/>
                  <a:gd name="connsiteY24" fmla="*/ 1154757 h 1297216"/>
                  <a:gd name="connsiteX25" fmla="*/ 481298 w 941521"/>
                  <a:gd name="connsiteY25" fmla="*/ 881755 h 1297216"/>
                  <a:gd name="connsiteX26" fmla="*/ 481298 w 941521"/>
                  <a:gd name="connsiteY26" fmla="*/ 881755 h 1297216"/>
                  <a:gd name="connsiteX27" fmla="*/ 481298 w 941521"/>
                  <a:gd name="connsiteY27" fmla="*/ 800710 h 1297216"/>
                  <a:gd name="connsiteX28" fmla="*/ 493207 w 941521"/>
                  <a:gd name="connsiteY28" fmla="*/ 741722 h 1297216"/>
                  <a:gd name="connsiteX29" fmla="*/ 510413 w 941521"/>
                  <a:gd name="connsiteY29" fmla="*/ 716203 h 1297216"/>
                  <a:gd name="connsiteX30" fmla="*/ 175289 w 941521"/>
                  <a:gd name="connsiteY30" fmla="*/ 264101 h 1297216"/>
                  <a:gd name="connsiteX31" fmla="*/ 202 w 941521"/>
                  <a:gd name="connsiteY31" fmla="*/ 274680 h 1297216"/>
                  <a:gd name="connsiteX32" fmla="*/ 139862 w 941521"/>
                  <a:gd name="connsiteY32" fmla="*/ 14115 h 1297216"/>
                  <a:gd name="connsiteX33" fmla="*/ 309670 w 941521"/>
                  <a:gd name="connsiteY33" fmla="*/ 98456 h 1297216"/>
                  <a:gd name="connsiteX34" fmla="*/ 688989 w 941521"/>
                  <a:gd name="connsiteY34" fmla="*/ 656424 h 1297216"/>
                  <a:gd name="connsiteX35" fmla="*/ 717025 w 941521"/>
                  <a:gd name="connsiteY35" fmla="*/ 667455 h 1297216"/>
                  <a:gd name="connsiteX36" fmla="*/ 770453 w 941521"/>
                  <a:gd name="connsiteY36" fmla="*/ 715979 h 1297216"/>
                  <a:gd name="connsiteX37" fmla="*/ 771054 w 941521"/>
                  <a:gd name="connsiteY37" fmla="*/ 717087 h 1297216"/>
                  <a:gd name="connsiteX38" fmla="*/ 771258 w 941521"/>
                  <a:gd name="connsiteY38" fmla="*/ 716935 h 1297216"/>
                  <a:gd name="connsiteX39" fmla="*/ 931488 w 941521"/>
                  <a:gd name="connsiteY39" fmla="*/ 932250 h 1297216"/>
                  <a:gd name="connsiteX40" fmla="*/ 941469 w 941521"/>
                  <a:gd name="connsiteY40" fmla="*/ 960172 h 1297216"/>
                  <a:gd name="connsiteX41" fmla="*/ 936819 w 941521"/>
                  <a:gd name="connsiteY41" fmla="*/ 983877 h 1297216"/>
                  <a:gd name="connsiteX0" fmla="*/ 936819 w 941521"/>
                  <a:gd name="connsiteY0" fmla="*/ 983877 h 1297216"/>
                  <a:gd name="connsiteX1" fmla="*/ 921078 w 941521"/>
                  <a:gd name="connsiteY1" fmla="*/ 1003222 h 1297216"/>
                  <a:gd name="connsiteX2" fmla="*/ 921078 w 941521"/>
                  <a:gd name="connsiteY2" fmla="*/ 1003222 h 1297216"/>
                  <a:gd name="connsiteX3" fmla="*/ 850106 w 941521"/>
                  <a:gd name="connsiteY3" fmla="*/ 992812 h 1297216"/>
                  <a:gd name="connsiteX4" fmla="*/ 796335 w 941521"/>
                  <a:gd name="connsiteY4" fmla="*/ 920554 h 1297216"/>
                  <a:gd name="connsiteX5" fmla="*/ 796335 w 941521"/>
                  <a:gd name="connsiteY5" fmla="*/ 952257 h 1297216"/>
                  <a:gd name="connsiteX6" fmla="*/ 796334 w 941521"/>
                  <a:gd name="connsiteY6" fmla="*/ 952257 h 1297216"/>
                  <a:gd name="connsiteX7" fmla="*/ 796334 w 941521"/>
                  <a:gd name="connsiteY7" fmla="*/ 1205395 h 1297216"/>
                  <a:gd name="connsiteX8" fmla="*/ 760180 w 941521"/>
                  <a:gd name="connsiteY8" fmla="*/ 1241549 h 1297216"/>
                  <a:gd name="connsiteX9" fmla="*/ 724027 w 941521"/>
                  <a:gd name="connsiteY9" fmla="*/ 1205395 h 1297216"/>
                  <a:gd name="connsiteX10" fmla="*/ 724027 w 941521"/>
                  <a:gd name="connsiteY10" fmla="*/ 952257 h 1297216"/>
                  <a:gd name="connsiteX11" fmla="*/ 712324 w 941521"/>
                  <a:gd name="connsiteY11" fmla="*/ 952257 h 1297216"/>
                  <a:gd name="connsiteX12" fmla="*/ 712324 w 941521"/>
                  <a:gd name="connsiteY12" fmla="*/ 1261062 h 1297216"/>
                  <a:gd name="connsiteX13" fmla="*/ 676170 w 941521"/>
                  <a:gd name="connsiteY13" fmla="*/ 1297216 h 1297216"/>
                  <a:gd name="connsiteX14" fmla="*/ 640016 w 941521"/>
                  <a:gd name="connsiteY14" fmla="*/ 1261062 h 1297216"/>
                  <a:gd name="connsiteX15" fmla="*/ 640016 w 941521"/>
                  <a:gd name="connsiteY15" fmla="*/ 952257 h 1297216"/>
                  <a:gd name="connsiteX16" fmla="*/ 625989 w 941521"/>
                  <a:gd name="connsiteY16" fmla="*/ 952257 h 1297216"/>
                  <a:gd name="connsiteX17" fmla="*/ 625989 w 941521"/>
                  <a:gd name="connsiteY17" fmla="*/ 1205395 h 1297216"/>
                  <a:gd name="connsiteX18" fmla="*/ 589835 w 941521"/>
                  <a:gd name="connsiteY18" fmla="*/ 1241549 h 1297216"/>
                  <a:gd name="connsiteX19" fmla="*/ 553682 w 941521"/>
                  <a:gd name="connsiteY19" fmla="*/ 1205395 h 1297216"/>
                  <a:gd name="connsiteX20" fmla="*/ 553682 w 941521"/>
                  <a:gd name="connsiteY20" fmla="*/ 952257 h 1297216"/>
                  <a:gd name="connsiteX21" fmla="*/ 541478 w 941521"/>
                  <a:gd name="connsiteY21" fmla="*/ 952257 h 1297216"/>
                  <a:gd name="connsiteX22" fmla="*/ 541478 w 941521"/>
                  <a:gd name="connsiteY22" fmla="*/ 1154757 h 1297216"/>
                  <a:gd name="connsiteX23" fmla="*/ 511388 w 941521"/>
                  <a:gd name="connsiteY23" fmla="*/ 1184847 h 1297216"/>
                  <a:gd name="connsiteX24" fmla="*/ 481298 w 941521"/>
                  <a:gd name="connsiteY24" fmla="*/ 1154757 h 1297216"/>
                  <a:gd name="connsiteX25" fmla="*/ 481298 w 941521"/>
                  <a:gd name="connsiteY25" fmla="*/ 881755 h 1297216"/>
                  <a:gd name="connsiteX26" fmla="*/ 481298 w 941521"/>
                  <a:gd name="connsiteY26" fmla="*/ 881755 h 1297216"/>
                  <a:gd name="connsiteX27" fmla="*/ 481298 w 941521"/>
                  <a:gd name="connsiteY27" fmla="*/ 800710 h 1297216"/>
                  <a:gd name="connsiteX28" fmla="*/ 493207 w 941521"/>
                  <a:gd name="connsiteY28" fmla="*/ 741722 h 1297216"/>
                  <a:gd name="connsiteX29" fmla="*/ 510413 w 941521"/>
                  <a:gd name="connsiteY29" fmla="*/ 716203 h 1297216"/>
                  <a:gd name="connsiteX30" fmla="*/ 175289 w 941521"/>
                  <a:gd name="connsiteY30" fmla="*/ 264101 h 1297216"/>
                  <a:gd name="connsiteX31" fmla="*/ 202 w 941521"/>
                  <a:gd name="connsiteY31" fmla="*/ 274680 h 1297216"/>
                  <a:gd name="connsiteX32" fmla="*/ 139862 w 941521"/>
                  <a:gd name="connsiteY32" fmla="*/ 14115 h 1297216"/>
                  <a:gd name="connsiteX33" fmla="*/ 309670 w 941521"/>
                  <a:gd name="connsiteY33" fmla="*/ 98456 h 1297216"/>
                  <a:gd name="connsiteX34" fmla="*/ 688989 w 941521"/>
                  <a:gd name="connsiteY34" fmla="*/ 656424 h 1297216"/>
                  <a:gd name="connsiteX35" fmla="*/ 717025 w 941521"/>
                  <a:gd name="connsiteY35" fmla="*/ 667455 h 1297216"/>
                  <a:gd name="connsiteX36" fmla="*/ 770453 w 941521"/>
                  <a:gd name="connsiteY36" fmla="*/ 715979 h 1297216"/>
                  <a:gd name="connsiteX37" fmla="*/ 771054 w 941521"/>
                  <a:gd name="connsiteY37" fmla="*/ 717087 h 1297216"/>
                  <a:gd name="connsiteX38" fmla="*/ 771258 w 941521"/>
                  <a:gd name="connsiteY38" fmla="*/ 716935 h 1297216"/>
                  <a:gd name="connsiteX39" fmla="*/ 931488 w 941521"/>
                  <a:gd name="connsiteY39" fmla="*/ 932250 h 1297216"/>
                  <a:gd name="connsiteX40" fmla="*/ 941469 w 941521"/>
                  <a:gd name="connsiteY40" fmla="*/ 960172 h 1297216"/>
                  <a:gd name="connsiteX41" fmla="*/ 936819 w 941521"/>
                  <a:gd name="connsiteY41" fmla="*/ 983877 h 1297216"/>
                  <a:gd name="connsiteX0" fmla="*/ 989245 w 993947"/>
                  <a:gd name="connsiteY0" fmla="*/ 983877 h 1297216"/>
                  <a:gd name="connsiteX1" fmla="*/ 973504 w 993947"/>
                  <a:gd name="connsiteY1" fmla="*/ 1003222 h 1297216"/>
                  <a:gd name="connsiteX2" fmla="*/ 973504 w 993947"/>
                  <a:gd name="connsiteY2" fmla="*/ 1003222 h 1297216"/>
                  <a:gd name="connsiteX3" fmla="*/ 902532 w 993947"/>
                  <a:gd name="connsiteY3" fmla="*/ 992812 h 1297216"/>
                  <a:gd name="connsiteX4" fmla="*/ 848761 w 993947"/>
                  <a:gd name="connsiteY4" fmla="*/ 920554 h 1297216"/>
                  <a:gd name="connsiteX5" fmla="*/ 848761 w 993947"/>
                  <a:gd name="connsiteY5" fmla="*/ 952257 h 1297216"/>
                  <a:gd name="connsiteX6" fmla="*/ 848760 w 993947"/>
                  <a:gd name="connsiteY6" fmla="*/ 952257 h 1297216"/>
                  <a:gd name="connsiteX7" fmla="*/ 848760 w 993947"/>
                  <a:gd name="connsiteY7" fmla="*/ 1205395 h 1297216"/>
                  <a:gd name="connsiteX8" fmla="*/ 812606 w 993947"/>
                  <a:gd name="connsiteY8" fmla="*/ 1241549 h 1297216"/>
                  <a:gd name="connsiteX9" fmla="*/ 776453 w 993947"/>
                  <a:gd name="connsiteY9" fmla="*/ 1205395 h 1297216"/>
                  <a:gd name="connsiteX10" fmla="*/ 776453 w 993947"/>
                  <a:gd name="connsiteY10" fmla="*/ 952257 h 1297216"/>
                  <a:gd name="connsiteX11" fmla="*/ 764750 w 993947"/>
                  <a:gd name="connsiteY11" fmla="*/ 952257 h 1297216"/>
                  <a:gd name="connsiteX12" fmla="*/ 764750 w 993947"/>
                  <a:gd name="connsiteY12" fmla="*/ 1261062 h 1297216"/>
                  <a:gd name="connsiteX13" fmla="*/ 728596 w 993947"/>
                  <a:gd name="connsiteY13" fmla="*/ 1297216 h 1297216"/>
                  <a:gd name="connsiteX14" fmla="*/ 692442 w 993947"/>
                  <a:gd name="connsiteY14" fmla="*/ 1261062 h 1297216"/>
                  <a:gd name="connsiteX15" fmla="*/ 692442 w 993947"/>
                  <a:gd name="connsiteY15" fmla="*/ 952257 h 1297216"/>
                  <a:gd name="connsiteX16" fmla="*/ 678415 w 993947"/>
                  <a:gd name="connsiteY16" fmla="*/ 952257 h 1297216"/>
                  <a:gd name="connsiteX17" fmla="*/ 678415 w 993947"/>
                  <a:gd name="connsiteY17" fmla="*/ 1205395 h 1297216"/>
                  <a:gd name="connsiteX18" fmla="*/ 642261 w 993947"/>
                  <a:gd name="connsiteY18" fmla="*/ 1241549 h 1297216"/>
                  <a:gd name="connsiteX19" fmla="*/ 606108 w 993947"/>
                  <a:gd name="connsiteY19" fmla="*/ 1205395 h 1297216"/>
                  <a:gd name="connsiteX20" fmla="*/ 606108 w 993947"/>
                  <a:gd name="connsiteY20" fmla="*/ 952257 h 1297216"/>
                  <a:gd name="connsiteX21" fmla="*/ 593904 w 993947"/>
                  <a:gd name="connsiteY21" fmla="*/ 952257 h 1297216"/>
                  <a:gd name="connsiteX22" fmla="*/ 593904 w 993947"/>
                  <a:gd name="connsiteY22" fmla="*/ 1154757 h 1297216"/>
                  <a:gd name="connsiteX23" fmla="*/ 563814 w 993947"/>
                  <a:gd name="connsiteY23" fmla="*/ 1184847 h 1297216"/>
                  <a:gd name="connsiteX24" fmla="*/ 533724 w 993947"/>
                  <a:gd name="connsiteY24" fmla="*/ 1154757 h 1297216"/>
                  <a:gd name="connsiteX25" fmla="*/ 533724 w 993947"/>
                  <a:gd name="connsiteY25" fmla="*/ 881755 h 1297216"/>
                  <a:gd name="connsiteX26" fmla="*/ 533724 w 993947"/>
                  <a:gd name="connsiteY26" fmla="*/ 881755 h 1297216"/>
                  <a:gd name="connsiteX27" fmla="*/ 533724 w 993947"/>
                  <a:gd name="connsiteY27" fmla="*/ 800710 h 1297216"/>
                  <a:gd name="connsiteX28" fmla="*/ 545633 w 993947"/>
                  <a:gd name="connsiteY28" fmla="*/ 741722 h 1297216"/>
                  <a:gd name="connsiteX29" fmla="*/ 562839 w 993947"/>
                  <a:gd name="connsiteY29" fmla="*/ 716203 h 1297216"/>
                  <a:gd name="connsiteX30" fmla="*/ 227715 w 993947"/>
                  <a:gd name="connsiteY30" fmla="*/ 264101 h 1297216"/>
                  <a:gd name="connsiteX31" fmla="*/ 144 w 993947"/>
                  <a:gd name="connsiteY31" fmla="*/ 314162 h 1297216"/>
                  <a:gd name="connsiteX32" fmla="*/ 192288 w 993947"/>
                  <a:gd name="connsiteY32" fmla="*/ 14115 h 1297216"/>
                  <a:gd name="connsiteX33" fmla="*/ 362096 w 993947"/>
                  <a:gd name="connsiteY33" fmla="*/ 98456 h 1297216"/>
                  <a:gd name="connsiteX34" fmla="*/ 741415 w 993947"/>
                  <a:gd name="connsiteY34" fmla="*/ 656424 h 1297216"/>
                  <a:gd name="connsiteX35" fmla="*/ 769451 w 993947"/>
                  <a:gd name="connsiteY35" fmla="*/ 667455 h 1297216"/>
                  <a:gd name="connsiteX36" fmla="*/ 822879 w 993947"/>
                  <a:gd name="connsiteY36" fmla="*/ 715979 h 1297216"/>
                  <a:gd name="connsiteX37" fmla="*/ 823480 w 993947"/>
                  <a:gd name="connsiteY37" fmla="*/ 717087 h 1297216"/>
                  <a:gd name="connsiteX38" fmla="*/ 823684 w 993947"/>
                  <a:gd name="connsiteY38" fmla="*/ 716935 h 1297216"/>
                  <a:gd name="connsiteX39" fmla="*/ 983914 w 993947"/>
                  <a:gd name="connsiteY39" fmla="*/ 932250 h 1297216"/>
                  <a:gd name="connsiteX40" fmla="*/ 993895 w 993947"/>
                  <a:gd name="connsiteY40" fmla="*/ 960172 h 1297216"/>
                  <a:gd name="connsiteX41" fmla="*/ 989245 w 993947"/>
                  <a:gd name="connsiteY41" fmla="*/ 983877 h 1297216"/>
                  <a:gd name="connsiteX0" fmla="*/ 989245 w 993947"/>
                  <a:gd name="connsiteY0" fmla="*/ 996991 h 1310330"/>
                  <a:gd name="connsiteX1" fmla="*/ 973504 w 993947"/>
                  <a:gd name="connsiteY1" fmla="*/ 1016336 h 1310330"/>
                  <a:gd name="connsiteX2" fmla="*/ 973504 w 993947"/>
                  <a:gd name="connsiteY2" fmla="*/ 1016336 h 1310330"/>
                  <a:gd name="connsiteX3" fmla="*/ 902532 w 993947"/>
                  <a:gd name="connsiteY3" fmla="*/ 1005926 h 1310330"/>
                  <a:gd name="connsiteX4" fmla="*/ 848761 w 993947"/>
                  <a:gd name="connsiteY4" fmla="*/ 933668 h 1310330"/>
                  <a:gd name="connsiteX5" fmla="*/ 848761 w 993947"/>
                  <a:gd name="connsiteY5" fmla="*/ 965371 h 1310330"/>
                  <a:gd name="connsiteX6" fmla="*/ 848760 w 993947"/>
                  <a:gd name="connsiteY6" fmla="*/ 965371 h 1310330"/>
                  <a:gd name="connsiteX7" fmla="*/ 848760 w 993947"/>
                  <a:gd name="connsiteY7" fmla="*/ 1218509 h 1310330"/>
                  <a:gd name="connsiteX8" fmla="*/ 812606 w 993947"/>
                  <a:gd name="connsiteY8" fmla="*/ 1254663 h 1310330"/>
                  <a:gd name="connsiteX9" fmla="*/ 776453 w 993947"/>
                  <a:gd name="connsiteY9" fmla="*/ 1218509 h 1310330"/>
                  <a:gd name="connsiteX10" fmla="*/ 776453 w 993947"/>
                  <a:gd name="connsiteY10" fmla="*/ 965371 h 1310330"/>
                  <a:gd name="connsiteX11" fmla="*/ 764750 w 993947"/>
                  <a:gd name="connsiteY11" fmla="*/ 965371 h 1310330"/>
                  <a:gd name="connsiteX12" fmla="*/ 764750 w 993947"/>
                  <a:gd name="connsiteY12" fmla="*/ 1274176 h 1310330"/>
                  <a:gd name="connsiteX13" fmla="*/ 728596 w 993947"/>
                  <a:gd name="connsiteY13" fmla="*/ 1310330 h 1310330"/>
                  <a:gd name="connsiteX14" fmla="*/ 692442 w 993947"/>
                  <a:gd name="connsiteY14" fmla="*/ 1274176 h 1310330"/>
                  <a:gd name="connsiteX15" fmla="*/ 692442 w 993947"/>
                  <a:gd name="connsiteY15" fmla="*/ 965371 h 1310330"/>
                  <a:gd name="connsiteX16" fmla="*/ 678415 w 993947"/>
                  <a:gd name="connsiteY16" fmla="*/ 965371 h 1310330"/>
                  <a:gd name="connsiteX17" fmla="*/ 678415 w 993947"/>
                  <a:gd name="connsiteY17" fmla="*/ 1218509 h 1310330"/>
                  <a:gd name="connsiteX18" fmla="*/ 642261 w 993947"/>
                  <a:gd name="connsiteY18" fmla="*/ 1254663 h 1310330"/>
                  <a:gd name="connsiteX19" fmla="*/ 606108 w 993947"/>
                  <a:gd name="connsiteY19" fmla="*/ 1218509 h 1310330"/>
                  <a:gd name="connsiteX20" fmla="*/ 606108 w 993947"/>
                  <a:gd name="connsiteY20" fmla="*/ 965371 h 1310330"/>
                  <a:gd name="connsiteX21" fmla="*/ 593904 w 993947"/>
                  <a:gd name="connsiteY21" fmla="*/ 965371 h 1310330"/>
                  <a:gd name="connsiteX22" fmla="*/ 593904 w 993947"/>
                  <a:gd name="connsiteY22" fmla="*/ 1167871 h 1310330"/>
                  <a:gd name="connsiteX23" fmla="*/ 563814 w 993947"/>
                  <a:gd name="connsiteY23" fmla="*/ 1197961 h 1310330"/>
                  <a:gd name="connsiteX24" fmla="*/ 533724 w 993947"/>
                  <a:gd name="connsiteY24" fmla="*/ 1167871 h 1310330"/>
                  <a:gd name="connsiteX25" fmla="*/ 533724 w 993947"/>
                  <a:gd name="connsiteY25" fmla="*/ 894869 h 1310330"/>
                  <a:gd name="connsiteX26" fmla="*/ 533724 w 993947"/>
                  <a:gd name="connsiteY26" fmla="*/ 894869 h 1310330"/>
                  <a:gd name="connsiteX27" fmla="*/ 533724 w 993947"/>
                  <a:gd name="connsiteY27" fmla="*/ 813824 h 1310330"/>
                  <a:gd name="connsiteX28" fmla="*/ 545633 w 993947"/>
                  <a:gd name="connsiteY28" fmla="*/ 754836 h 1310330"/>
                  <a:gd name="connsiteX29" fmla="*/ 562839 w 993947"/>
                  <a:gd name="connsiteY29" fmla="*/ 729317 h 1310330"/>
                  <a:gd name="connsiteX30" fmla="*/ 227715 w 993947"/>
                  <a:gd name="connsiteY30" fmla="*/ 277215 h 1310330"/>
                  <a:gd name="connsiteX31" fmla="*/ 144 w 993947"/>
                  <a:gd name="connsiteY31" fmla="*/ 327276 h 1310330"/>
                  <a:gd name="connsiteX32" fmla="*/ 192288 w 993947"/>
                  <a:gd name="connsiteY32" fmla="*/ 27229 h 1310330"/>
                  <a:gd name="connsiteX33" fmla="*/ 329868 w 993947"/>
                  <a:gd name="connsiteY33" fmla="*/ 49390 h 1310330"/>
                  <a:gd name="connsiteX34" fmla="*/ 741415 w 993947"/>
                  <a:gd name="connsiteY34" fmla="*/ 669538 h 1310330"/>
                  <a:gd name="connsiteX35" fmla="*/ 769451 w 993947"/>
                  <a:gd name="connsiteY35" fmla="*/ 680569 h 1310330"/>
                  <a:gd name="connsiteX36" fmla="*/ 822879 w 993947"/>
                  <a:gd name="connsiteY36" fmla="*/ 729093 h 1310330"/>
                  <a:gd name="connsiteX37" fmla="*/ 823480 w 993947"/>
                  <a:gd name="connsiteY37" fmla="*/ 730201 h 1310330"/>
                  <a:gd name="connsiteX38" fmla="*/ 823684 w 993947"/>
                  <a:gd name="connsiteY38" fmla="*/ 730049 h 1310330"/>
                  <a:gd name="connsiteX39" fmla="*/ 983914 w 993947"/>
                  <a:gd name="connsiteY39" fmla="*/ 945364 h 1310330"/>
                  <a:gd name="connsiteX40" fmla="*/ 993895 w 993947"/>
                  <a:gd name="connsiteY40" fmla="*/ 973286 h 1310330"/>
                  <a:gd name="connsiteX41" fmla="*/ 989245 w 993947"/>
                  <a:gd name="connsiteY41" fmla="*/ 996991 h 1310330"/>
                  <a:gd name="connsiteX0" fmla="*/ 990486 w 995188"/>
                  <a:gd name="connsiteY0" fmla="*/ 968431 h 1281770"/>
                  <a:gd name="connsiteX1" fmla="*/ 974745 w 995188"/>
                  <a:gd name="connsiteY1" fmla="*/ 987776 h 1281770"/>
                  <a:gd name="connsiteX2" fmla="*/ 974745 w 995188"/>
                  <a:gd name="connsiteY2" fmla="*/ 987776 h 1281770"/>
                  <a:gd name="connsiteX3" fmla="*/ 903773 w 995188"/>
                  <a:gd name="connsiteY3" fmla="*/ 977366 h 1281770"/>
                  <a:gd name="connsiteX4" fmla="*/ 850002 w 995188"/>
                  <a:gd name="connsiteY4" fmla="*/ 905108 h 1281770"/>
                  <a:gd name="connsiteX5" fmla="*/ 850002 w 995188"/>
                  <a:gd name="connsiteY5" fmla="*/ 936811 h 1281770"/>
                  <a:gd name="connsiteX6" fmla="*/ 850001 w 995188"/>
                  <a:gd name="connsiteY6" fmla="*/ 936811 h 1281770"/>
                  <a:gd name="connsiteX7" fmla="*/ 850001 w 995188"/>
                  <a:gd name="connsiteY7" fmla="*/ 1189949 h 1281770"/>
                  <a:gd name="connsiteX8" fmla="*/ 813847 w 995188"/>
                  <a:gd name="connsiteY8" fmla="*/ 1226103 h 1281770"/>
                  <a:gd name="connsiteX9" fmla="*/ 777694 w 995188"/>
                  <a:gd name="connsiteY9" fmla="*/ 1189949 h 1281770"/>
                  <a:gd name="connsiteX10" fmla="*/ 777694 w 995188"/>
                  <a:gd name="connsiteY10" fmla="*/ 936811 h 1281770"/>
                  <a:gd name="connsiteX11" fmla="*/ 765991 w 995188"/>
                  <a:gd name="connsiteY11" fmla="*/ 936811 h 1281770"/>
                  <a:gd name="connsiteX12" fmla="*/ 765991 w 995188"/>
                  <a:gd name="connsiteY12" fmla="*/ 1245616 h 1281770"/>
                  <a:gd name="connsiteX13" fmla="*/ 729837 w 995188"/>
                  <a:gd name="connsiteY13" fmla="*/ 1281770 h 1281770"/>
                  <a:gd name="connsiteX14" fmla="*/ 693683 w 995188"/>
                  <a:gd name="connsiteY14" fmla="*/ 1245616 h 1281770"/>
                  <a:gd name="connsiteX15" fmla="*/ 693683 w 995188"/>
                  <a:gd name="connsiteY15" fmla="*/ 936811 h 1281770"/>
                  <a:gd name="connsiteX16" fmla="*/ 679656 w 995188"/>
                  <a:gd name="connsiteY16" fmla="*/ 936811 h 1281770"/>
                  <a:gd name="connsiteX17" fmla="*/ 679656 w 995188"/>
                  <a:gd name="connsiteY17" fmla="*/ 1189949 h 1281770"/>
                  <a:gd name="connsiteX18" fmla="*/ 643502 w 995188"/>
                  <a:gd name="connsiteY18" fmla="*/ 1226103 h 1281770"/>
                  <a:gd name="connsiteX19" fmla="*/ 607349 w 995188"/>
                  <a:gd name="connsiteY19" fmla="*/ 1189949 h 1281770"/>
                  <a:gd name="connsiteX20" fmla="*/ 607349 w 995188"/>
                  <a:gd name="connsiteY20" fmla="*/ 936811 h 1281770"/>
                  <a:gd name="connsiteX21" fmla="*/ 595145 w 995188"/>
                  <a:gd name="connsiteY21" fmla="*/ 936811 h 1281770"/>
                  <a:gd name="connsiteX22" fmla="*/ 595145 w 995188"/>
                  <a:gd name="connsiteY22" fmla="*/ 1139311 h 1281770"/>
                  <a:gd name="connsiteX23" fmla="*/ 565055 w 995188"/>
                  <a:gd name="connsiteY23" fmla="*/ 1169401 h 1281770"/>
                  <a:gd name="connsiteX24" fmla="*/ 534965 w 995188"/>
                  <a:gd name="connsiteY24" fmla="*/ 1139311 h 1281770"/>
                  <a:gd name="connsiteX25" fmla="*/ 534965 w 995188"/>
                  <a:gd name="connsiteY25" fmla="*/ 866309 h 1281770"/>
                  <a:gd name="connsiteX26" fmla="*/ 534965 w 995188"/>
                  <a:gd name="connsiteY26" fmla="*/ 866309 h 1281770"/>
                  <a:gd name="connsiteX27" fmla="*/ 534965 w 995188"/>
                  <a:gd name="connsiteY27" fmla="*/ 785264 h 1281770"/>
                  <a:gd name="connsiteX28" fmla="*/ 546874 w 995188"/>
                  <a:gd name="connsiteY28" fmla="*/ 726276 h 1281770"/>
                  <a:gd name="connsiteX29" fmla="*/ 564080 w 995188"/>
                  <a:gd name="connsiteY29" fmla="*/ 700757 h 1281770"/>
                  <a:gd name="connsiteX30" fmla="*/ 228956 w 995188"/>
                  <a:gd name="connsiteY30" fmla="*/ 248655 h 1281770"/>
                  <a:gd name="connsiteX31" fmla="*/ 1385 w 995188"/>
                  <a:gd name="connsiteY31" fmla="*/ 298716 h 1281770"/>
                  <a:gd name="connsiteX32" fmla="*/ 29762 w 995188"/>
                  <a:gd name="connsiteY32" fmla="*/ 71186 h 1281770"/>
                  <a:gd name="connsiteX33" fmla="*/ 331109 w 995188"/>
                  <a:gd name="connsiteY33" fmla="*/ 20830 h 1281770"/>
                  <a:gd name="connsiteX34" fmla="*/ 742656 w 995188"/>
                  <a:gd name="connsiteY34" fmla="*/ 640978 h 1281770"/>
                  <a:gd name="connsiteX35" fmla="*/ 770692 w 995188"/>
                  <a:gd name="connsiteY35" fmla="*/ 652009 h 1281770"/>
                  <a:gd name="connsiteX36" fmla="*/ 824120 w 995188"/>
                  <a:gd name="connsiteY36" fmla="*/ 700533 h 1281770"/>
                  <a:gd name="connsiteX37" fmla="*/ 824721 w 995188"/>
                  <a:gd name="connsiteY37" fmla="*/ 701641 h 1281770"/>
                  <a:gd name="connsiteX38" fmla="*/ 824925 w 995188"/>
                  <a:gd name="connsiteY38" fmla="*/ 701489 h 1281770"/>
                  <a:gd name="connsiteX39" fmla="*/ 985155 w 995188"/>
                  <a:gd name="connsiteY39" fmla="*/ 916804 h 1281770"/>
                  <a:gd name="connsiteX40" fmla="*/ 995136 w 995188"/>
                  <a:gd name="connsiteY40" fmla="*/ 944726 h 1281770"/>
                  <a:gd name="connsiteX41" fmla="*/ 990486 w 995188"/>
                  <a:gd name="connsiteY41" fmla="*/ 968431 h 1281770"/>
                  <a:gd name="connsiteX0" fmla="*/ 990486 w 995188"/>
                  <a:gd name="connsiteY0" fmla="*/ 955703 h 1269042"/>
                  <a:gd name="connsiteX1" fmla="*/ 974745 w 995188"/>
                  <a:gd name="connsiteY1" fmla="*/ 975048 h 1269042"/>
                  <a:gd name="connsiteX2" fmla="*/ 974745 w 995188"/>
                  <a:gd name="connsiteY2" fmla="*/ 975048 h 1269042"/>
                  <a:gd name="connsiteX3" fmla="*/ 903773 w 995188"/>
                  <a:gd name="connsiteY3" fmla="*/ 964638 h 1269042"/>
                  <a:gd name="connsiteX4" fmla="*/ 850002 w 995188"/>
                  <a:gd name="connsiteY4" fmla="*/ 892380 h 1269042"/>
                  <a:gd name="connsiteX5" fmla="*/ 850002 w 995188"/>
                  <a:gd name="connsiteY5" fmla="*/ 924083 h 1269042"/>
                  <a:gd name="connsiteX6" fmla="*/ 850001 w 995188"/>
                  <a:gd name="connsiteY6" fmla="*/ 924083 h 1269042"/>
                  <a:gd name="connsiteX7" fmla="*/ 850001 w 995188"/>
                  <a:gd name="connsiteY7" fmla="*/ 1177221 h 1269042"/>
                  <a:gd name="connsiteX8" fmla="*/ 813847 w 995188"/>
                  <a:gd name="connsiteY8" fmla="*/ 1213375 h 1269042"/>
                  <a:gd name="connsiteX9" fmla="*/ 777694 w 995188"/>
                  <a:gd name="connsiteY9" fmla="*/ 1177221 h 1269042"/>
                  <a:gd name="connsiteX10" fmla="*/ 777694 w 995188"/>
                  <a:gd name="connsiteY10" fmla="*/ 924083 h 1269042"/>
                  <a:gd name="connsiteX11" fmla="*/ 765991 w 995188"/>
                  <a:gd name="connsiteY11" fmla="*/ 924083 h 1269042"/>
                  <a:gd name="connsiteX12" fmla="*/ 765991 w 995188"/>
                  <a:gd name="connsiteY12" fmla="*/ 1232888 h 1269042"/>
                  <a:gd name="connsiteX13" fmla="*/ 729837 w 995188"/>
                  <a:gd name="connsiteY13" fmla="*/ 1269042 h 1269042"/>
                  <a:gd name="connsiteX14" fmla="*/ 693683 w 995188"/>
                  <a:gd name="connsiteY14" fmla="*/ 1232888 h 1269042"/>
                  <a:gd name="connsiteX15" fmla="*/ 693683 w 995188"/>
                  <a:gd name="connsiteY15" fmla="*/ 924083 h 1269042"/>
                  <a:gd name="connsiteX16" fmla="*/ 679656 w 995188"/>
                  <a:gd name="connsiteY16" fmla="*/ 924083 h 1269042"/>
                  <a:gd name="connsiteX17" fmla="*/ 679656 w 995188"/>
                  <a:gd name="connsiteY17" fmla="*/ 1177221 h 1269042"/>
                  <a:gd name="connsiteX18" fmla="*/ 643502 w 995188"/>
                  <a:gd name="connsiteY18" fmla="*/ 1213375 h 1269042"/>
                  <a:gd name="connsiteX19" fmla="*/ 607349 w 995188"/>
                  <a:gd name="connsiteY19" fmla="*/ 1177221 h 1269042"/>
                  <a:gd name="connsiteX20" fmla="*/ 607349 w 995188"/>
                  <a:gd name="connsiteY20" fmla="*/ 924083 h 1269042"/>
                  <a:gd name="connsiteX21" fmla="*/ 595145 w 995188"/>
                  <a:gd name="connsiteY21" fmla="*/ 924083 h 1269042"/>
                  <a:gd name="connsiteX22" fmla="*/ 595145 w 995188"/>
                  <a:gd name="connsiteY22" fmla="*/ 1126583 h 1269042"/>
                  <a:gd name="connsiteX23" fmla="*/ 565055 w 995188"/>
                  <a:gd name="connsiteY23" fmla="*/ 1156673 h 1269042"/>
                  <a:gd name="connsiteX24" fmla="*/ 534965 w 995188"/>
                  <a:gd name="connsiteY24" fmla="*/ 1126583 h 1269042"/>
                  <a:gd name="connsiteX25" fmla="*/ 534965 w 995188"/>
                  <a:gd name="connsiteY25" fmla="*/ 853581 h 1269042"/>
                  <a:gd name="connsiteX26" fmla="*/ 534965 w 995188"/>
                  <a:gd name="connsiteY26" fmla="*/ 853581 h 1269042"/>
                  <a:gd name="connsiteX27" fmla="*/ 534965 w 995188"/>
                  <a:gd name="connsiteY27" fmla="*/ 772536 h 1269042"/>
                  <a:gd name="connsiteX28" fmla="*/ 546874 w 995188"/>
                  <a:gd name="connsiteY28" fmla="*/ 713548 h 1269042"/>
                  <a:gd name="connsiteX29" fmla="*/ 564080 w 995188"/>
                  <a:gd name="connsiteY29" fmla="*/ 688029 h 1269042"/>
                  <a:gd name="connsiteX30" fmla="*/ 228956 w 995188"/>
                  <a:gd name="connsiteY30" fmla="*/ 235927 h 1269042"/>
                  <a:gd name="connsiteX31" fmla="*/ 1385 w 995188"/>
                  <a:gd name="connsiteY31" fmla="*/ 285988 h 1269042"/>
                  <a:gd name="connsiteX32" fmla="*/ 29762 w 995188"/>
                  <a:gd name="connsiteY32" fmla="*/ 58458 h 1269042"/>
                  <a:gd name="connsiteX33" fmla="*/ 331109 w 995188"/>
                  <a:gd name="connsiteY33" fmla="*/ 8102 h 1269042"/>
                  <a:gd name="connsiteX34" fmla="*/ 742656 w 995188"/>
                  <a:gd name="connsiteY34" fmla="*/ 628250 h 1269042"/>
                  <a:gd name="connsiteX35" fmla="*/ 770692 w 995188"/>
                  <a:gd name="connsiteY35" fmla="*/ 639281 h 1269042"/>
                  <a:gd name="connsiteX36" fmla="*/ 824120 w 995188"/>
                  <a:gd name="connsiteY36" fmla="*/ 687805 h 1269042"/>
                  <a:gd name="connsiteX37" fmla="*/ 824721 w 995188"/>
                  <a:gd name="connsiteY37" fmla="*/ 688913 h 1269042"/>
                  <a:gd name="connsiteX38" fmla="*/ 824925 w 995188"/>
                  <a:gd name="connsiteY38" fmla="*/ 688761 h 1269042"/>
                  <a:gd name="connsiteX39" fmla="*/ 985155 w 995188"/>
                  <a:gd name="connsiteY39" fmla="*/ 904076 h 1269042"/>
                  <a:gd name="connsiteX40" fmla="*/ 995136 w 995188"/>
                  <a:gd name="connsiteY40" fmla="*/ 931998 h 1269042"/>
                  <a:gd name="connsiteX41" fmla="*/ 990486 w 995188"/>
                  <a:gd name="connsiteY41" fmla="*/ 955703 h 1269042"/>
                  <a:gd name="connsiteX0" fmla="*/ 990486 w 995188"/>
                  <a:gd name="connsiteY0" fmla="*/ 983732 h 1297071"/>
                  <a:gd name="connsiteX1" fmla="*/ 974745 w 995188"/>
                  <a:gd name="connsiteY1" fmla="*/ 1003077 h 1297071"/>
                  <a:gd name="connsiteX2" fmla="*/ 974745 w 995188"/>
                  <a:gd name="connsiteY2" fmla="*/ 1003077 h 1297071"/>
                  <a:gd name="connsiteX3" fmla="*/ 903773 w 995188"/>
                  <a:gd name="connsiteY3" fmla="*/ 992667 h 1297071"/>
                  <a:gd name="connsiteX4" fmla="*/ 850002 w 995188"/>
                  <a:gd name="connsiteY4" fmla="*/ 920409 h 1297071"/>
                  <a:gd name="connsiteX5" fmla="*/ 850002 w 995188"/>
                  <a:gd name="connsiteY5" fmla="*/ 952112 h 1297071"/>
                  <a:gd name="connsiteX6" fmla="*/ 850001 w 995188"/>
                  <a:gd name="connsiteY6" fmla="*/ 952112 h 1297071"/>
                  <a:gd name="connsiteX7" fmla="*/ 850001 w 995188"/>
                  <a:gd name="connsiteY7" fmla="*/ 1205250 h 1297071"/>
                  <a:gd name="connsiteX8" fmla="*/ 813847 w 995188"/>
                  <a:gd name="connsiteY8" fmla="*/ 1241404 h 1297071"/>
                  <a:gd name="connsiteX9" fmla="*/ 777694 w 995188"/>
                  <a:gd name="connsiteY9" fmla="*/ 1205250 h 1297071"/>
                  <a:gd name="connsiteX10" fmla="*/ 777694 w 995188"/>
                  <a:gd name="connsiteY10" fmla="*/ 952112 h 1297071"/>
                  <a:gd name="connsiteX11" fmla="*/ 765991 w 995188"/>
                  <a:gd name="connsiteY11" fmla="*/ 952112 h 1297071"/>
                  <a:gd name="connsiteX12" fmla="*/ 765991 w 995188"/>
                  <a:gd name="connsiteY12" fmla="*/ 1260917 h 1297071"/>
                  <a:gd name="connsiteX13" fmla="*/ 729837 w 995188"/>
                  <a:gd name="connsiteY13" fmla="*/ 1297071 h 1297071"/>
                  <a:gd name="connsiteX14" fmla="*/ 693683 w 995188"/>
                  <a:gd name="connsiteY14" fmla="*/ 1260917 h 1297071"/>
                  <a:gd name="connsiteX15" fmla="*/ 693683 w 995188"/>
                  <a:gd name="connsiteY15" fmla="*/ 952112 h 1297071"/>
                  <a:gd name="connsiteX16" fmla="*/ 679656 w 995188"/>
                  <a:gd name="connsiteY16" fmla="*/ 952112 h 1297071"/>
                  <a:gd name="connsiteX17" fmla="*/ 679656 w 995188"/>
                  <a:gd name="connsiteY17" fmla="*/ 1205250 h 1297071"/>
                  <a:gd name="connsiteX18" fmla="*/ 643502 w 995188"/>
                  <a:gd name="connsiteY18" fmla="*/ 1241404 h 1297071"/>
                  <a:gd name="connsiteX19" fmla="*/ 607349 w 995188"/>
                  <a:gd name="connsiteY19" fmla="*/ 1205250 h 1297071"/>
                  <a:gd name="connsiteX20" fmla="*/ 607349 w 995188"/>
                  <a:gd name="connsiteY20" fmla="*/ 952112 h 1297071"/>
                  <a:gd name="connsiteX21" fmla="*/ 595145 w 995188"/>
                  <a:gd name="connsiteY21" fmla="*/ 952112 h 1297071"/>
                  <a:gd name="connsiteX22" fmla="*/ 595145 w 995188"/>
                  <a:gd name="connsiteY22" fmla="*/ 1154612 h 1297071"/>
                  <a:gd name="connsiteX23" fmla="*/ 565055 w 995188"/>
                  <a:gd name="connsiteY23" fmla="*/ 1184702 h 1297071"/>
                  <a:gd name="connsiteX24" fmla="*/ 534965 w 995188"/>
                  <a:gd name="connsiteY24" fmla="*/ 1154612 h 1297071"/>
                  <a:gd name="connsiteX25" fmla="*/ 534965 w 995188"/>
                  <a:gd name="connsiteY25" fmla="*/ 881610 h 1297071"/>
                  <a:gd name="connsiteX26" fmla="*/ 534965 w 995188"/>
                  <a:gd name="connsiteY26" fmla="*/ 881610 h 1297071"/>
                  <a:gd name="connsiteX27" fmla="*/ 534965 w 995188"/>
                  <a:gd name="connsiteY27" fmla="*/ 800565 h 1297071"/>
                  <a:gd name="connsiteX28" fmla="*/ 546874 w 995188"/>
                  <a:gd name="connsiteY28" fmla="*/ 741577 h 1297071"/>
                  <a:gd name="connsiteX29" fmla="*/ 564080 w 995188"/>
                  <a:gd name="connsiteY29" fmla="*/ 716058 h 1297071"/>
                  <a:gd name="connsiteX30" fmla="*/ 228956 w 995188"/>
                  <a:gd name="connsiteY30" fmla="*/ 263956 h 1297071"/>
                  <a:gd name="connsiteX31" fmla="*/ 1385 w 995188"/>
                  <a:gd name="connsiteY31" fmla="*/ 314017 h 1297071"/>
                  <a:gd name="connsiteX32" fmla="*/ 29762 w 995188"/>
                  <a:gd name="connsiteY32" fmla="*/ 86487 h 1297071"/>
                  <a:gd name="connsiteX33" fmla="*/ 327815 w 995188"/>
                  <a:gd name="connsiteY33" fmla="*/ 4986 h 1297071"/>
                  <a:gd name="connsiteX34" fmla="*/ 742656 w 995188"/>
                  <a:gd name="connsiteY34" fmla="*/ 656279 h 1297071"/>
                  <a:gd name="connsiteX35" fmla="*/ 770692 w 995188"/>
                  <a:gd name="connsiteY35" fmla="*/ 667310 h 1297071"/>
                  <a:gd name="connsiteX36" fmla="*/ 824120 w 995188"/>
                  <a:gd name="connsiteY36" fmla="*/ 715834 h 1297071"/>
                  <a:gd name="connsiteX37" fmla="*/ 824721 w 995188"/>
                  <a:gd name="connsiteY37" fmla="*/ 716942 h 1297071"/>
                  <a:gd name="connsiteX38" fmla="*/ 824925 w 995188"/>
                  <a:gd name="connsiteY38" fmla="*/ 716790 h 1297071"/>
                  <a:gd name="connsiteX39" fmla="*/ 985155 w 995188"/>
                  <a:gd name="connsiteY39" fmla="*/ 932105 h 1297071"/>
                  <a:gd name="connsiteX40" fmla="*/ 995136 w 995188"/>
                  <a:gd name="connsiteY40" fmla="*/ 960027 h 1297071"/>
                  <a:gd name="connsiteX41" fmla="*/ 990486 w 995188"/>
                  <a:gd name="connsiteY41" fmla="*/ 983732 h 1297071"/>
                  <a:gd name="connsiteX0" fmla="*/ 997023 w 1001725"/>
                  <a:gd name="connsiteY0" fmla="*/ 1011968 h 1325307"/>
                  <a:gd name="connsiteX1" fmla="*/ 981282 w 1001725"/>
                  <a:gd name="connsiteY1" fmla="*/ 1031313 h 1325307"/>
                  <a:gd name="connsiteX2" fmla="*/ 981282 w 1001725"/>
                  <a:gd name="connsiteY2" fmla="*/ 1031313 h 1325307"/>
                  <a:gd name="connsiteX3" fmla="*/ 910310 w 1001725"/>
                  <a:gd name="connsiteY3" fmla="*/ 1020903 h 1325307"/>
                  <a:gd name="connsiteX4" fmla="*/ 856539 w 1001725"/>
                  <a:gd name="connsiteY4" fmla="*/ 948645 h 1325307"/>
                  <a:gd name="connsiteX5" fmla="*/ 856539 w 1001725"/>
                  <a:gd name="connsiteY5" fmla="*/ 980348 h 1325307"/>
                  <a:gd name="connsiteX6" fmla="*/ 856538 w 1001725"/>
                  <a:gd name="connsiteY6" fmla="*/ 980348 h 1325307"/>
                  <a:gd name="connsiteX7" fmla="*/ 856538 w 1001725"/>
                  <a:gd name="connsiteY7" fmla="*/ 1233486 h 1325307"/>
                  <a:gd name="connsiteX8" fmla="*/ 820384 w 1001725"/>
                  <a:gd name="connsiteY8" fmla="*/ 1269640 h 1325307"/>
                  <a:gd name="connsiteX9" fmla="*/ 784231 w 1001725"/>
                  <a:gd name="connsiteY9" fmla="*/ 1233486 h 1325307"/>
                  <a:gd name="connsiteX10" fmla="*/ 784231 w 1001725"/>
                  <a:gd name="connsiteY10" fmla="*/ 980348 h 1325307"/>
                  <a:gd name="connsiteX11" fmla="*/ 772528 w 1001725"/>
                  <a:gd name="connsiteY11" fmla="*/ 980348 h 1325307"/>
                  <a:gd name="connsiteX12" fmla="*/ 772528 w 1001725"/>
                  <a:gd name="connsiteY12" fmla="*/ 1289153 h 1325307"/>
                  <a:gd name="connsiteX13" fmla="*/ 736374 w 1001725"/>
                  <a:gd name="connsiteY13" fmla="*/ 1325307 h 1325307"/>
                  <a:gd name="connsiteX14" fmla="*/ 700220 w 1001725"/>
                  <a:gd name="connsiteY14" fmla="*/ 1289153 h 1325307"/>
                  <a:gd name="connsiteX15" fmla="*/ 700220 w 1001725"/>
                  <a:gd name="connsiteY15" fmla="*/ 980348 h 1325307"/>
                  <a:gd name="connsiteX16" fmla="*/ 686193 w 1001725"/>
                  <a:gd name="connsiteY16" fmla="*/ 980348 h 1325307"/>
                  <a:gd name="connsiteX17" fmla="*/ 686193 w 1001725"/>
                  <a:gd name="connsiteY17" fmla="*/ 1233486 h 1325307"/>
                  <a:gd name="connsiteX18" fmla="*/ 650039 w 1001725"/>
                  <a:gd name="connsiteY18" fmla="*/ 1269640 h 1325307"/>
                  <a:gd name="connsiteX19" fmla="*/ 613886 w 1001725"/>
                  <a:gd name="connsiteY19" fmla="*/ 1233486 h 1325307"/>
                  <a:gd name="connsiteX20" fmla="*/ 613886 w 1001725"/>
                  <a:gd name="connsiteY20" fmla="*/ 980348 h 1325307"/>
                  <a:gd name="connsiteX21" fmla="*/ 601682 w 1001725"/>
                  <a:gd name="connsiteY21" fmla="*/ 980348 h 1325307"/>
                  <a:gd name="connsiteX22" fmla="*/ 601682 w 1001725"/>
                  <a:gd name="connsiteY22" fmla="*/ 1182848 h 1325307"/>
                  <a:gd name="connsiteX23" fmla="*/ 571592 w 1001725"/>
                  <a:gd name="connsiteY23" fmla="*/ 1212938 h 1325307"/>
                  <a:gd name="connsiteX24" fmla="*/ 541502 w 1001725"/>
                  <a:gd name="connsiteY24" fmla="*/ 1182848 h 1325307"/>
                  <a:gd name="connsiteX25" fmla="*/ 541502 w 1001725"/>
                  <a:gd name="connsiteY25" fmla="*/ 909846 h 1325307"/>
                  <a:gd name="connsiteX26" fmla="*/ 541502 w 1001725"/>
                  <a:gd name="connsiteY26" fmla="*/ 909846 h 1325307"/>
                  <a:gd name="connsiteX27" fmla="*/ 541502 w 1001725"/>
                  <a:gd name="connsiteY27" fmla="*/ 828801 h 1325307"/>
                  <a:gd name="connsiteX28" fmla="*/ 553411 w 1001725"/>
                  <a:gd name="connsiteY28" fmla="*/ 769813 h 1325307"/>
                  <a:gd name="connsiteX29" fmla="*/ 570617 w 1001725"/>
                  <a:gd name="connsiteY29" fmla="*/ 744294 h 1325307"/>
                  <a:gd name="connsiteX30" fmla="*/ 235493 w 1001725"/>
                  <a:gd name="connsiteY30" fmla="*/ 292192 h 1325307"/>
                  <a:gd name="connsiteX31" fmla="*/ 7922 w 1001725"/>
                  <a:gd name="connsiteY31" fmla="*/ 342253 h 1325307"/>
                  <a:gd name="connsiteX32" fmla="*/ 12253 w 1001725"/>
                  <a:gd name="connsiteY32" fmla="*/ 117591 h 1325307"/>
                  <a:gd name="connsiteX33" fmla="*/ 334352 w 1001725"/>
                  <a:gd name="connsiteY33" fmla="*/ 33222 h 1325307"/>
                  <a:gd name="connsiteX34" fmla="*/ 749193 w 1001725"/>
                  <a:gd name="connsiteY34" fmla="*/ 684515 h 1325307"/>
                  <a:gd name="connsiteX35" fmla="*/ 777229 w 1001725"/>
                  <a:gd name="connsiteY35" fmla="*/ 695546 h 1325307"/>
                  <a:gd name="connsiteX36" fmla="*/ 830657 w 1001725"/>
                  <a:gd name="connsiteY36" fmla="*/ 744070 h 1325307"/>
                  <a:gd name="connsiteX37" fmla="*/ 831258 w 1001725"/>
                  <a:gd name="connsiteY37" fmla="*/ 745178 h 1325307"/>
                  <a:gd name="connsiteX38" fmla="*/ 831462 w 1001725"/>
                  <a:gd name="connsiteY38" fmla="*/ 745026 h 1325307"/>
                  <a:gd name="connsiteX39" fmla="*/ 991692 w 1001725"/>
                  <a:gd name="connsiteY39" fmla="*/ 960341 h 1325307"/>
                  <a:gd name="connsiteX40" fmla="*/ 1001673 w 1001725"/>
                  <a:gd name="connsiteY40" fmla="*/ 988263 h 1325307"/>
                  <a:gd name="connsiteX41" fmla="*/ 997023 w 1001725"/>
                  <a:gd name="connsiteY41" fmla="*/ 1011968 h 1325307"/>
                  <a:gd name="connsiteX0" fmla="*/ 994514 w 999216"/>
                  <a:gd name="connsiteY0" fmla="*/ 1009652 h 1322991"/>
                  <a:gd name="connsiteX1" fmla="*/ 978773 w 999216"/>
                  <a:gd name="connsiteY1" fmla="*/ 1028997 h 1322991"/>
                  <a:gd name="connsiteX2" fmla="*/ 978773 w 999216"/>
                  <a:gd name="connsiteY2" fmla="*/ 1028997 h 1322991"/>
                  <a:gd name="connsiteX3" fmla="*/ 907801 w 999216"/>
                  <a:gd name="connsiteY3" fmla="*/ 1018587 h 1322991"/>
                  <a:gd name="connsiteX4" fmla="*/ 854030 w 999216"/>
                  <a:gd name="connsiteY4" fmla="*/ 946329 h 1322991"/>
                  <a:gd name="connsiteX5" fmla="*/ 854030 w 999216"/>
                  <a:gd name="connsiteY5" fmla="*/ 978032 h 1322991"/>
                  <a:gd name="connsiteX6" fmla="*/ 854029 w 999216"/>
                  <a:gd name="connsiteY6" fmla="*/ 978032 h 1322991"/>
                  <a:gd name="connsiteX7" fmla="*/ 854029 w 999216"/>
                  <a:gd name="connsiteY7" fmla="*/ 1231170 h 1322991"/>
                  <a:gd name="connsiteX8" fmla="*/ 817875 w 999216"/>
                  <a:gd name="connsiteY8" fmla="*/ 1267324 h 1322991"/>
                  <a:gd name="connsiteX9" fmla="*/ 781722 w 999216"/>
                  <a:gd name="connsiteY9" fmla="*/ 1231170 h 1322991"/>
                  <a:gd name="connsiteX10" fmla="*/ 781722 w 999216"/>
                  <a:gd name="connsiteY10" fmla="*/ 978032 h 1322991"/>
                  <a:gd name="connsiteX11" fmla="*/ 770019 w 999216"/>
                  <a:gd name="connsiteY11" fmla="*/ 978032 h 1322991"/>
                  <a:gd name="connsiteX12" fmla="*/ 770019 w 999216"/>
                  <a:gd name="connsiteY12" fmla="*/ 1286837 h 1322991"/>
                  <a:gd name="connsiteX13" fmla="*/ 733865 w 999216"/>
                  <a:gd name="connsiteY13" fmla="*/ 1322991 h 1322991"/>
                  <a:gd name="connsiteX14" fmla="*/ 697711 w 999216"/>
                  <a:gd name="connsiteY14" fmla="*/ 1286837 h 1322991"/>
                  <a:gd name="connsiteX15" fmla="*/ 697711 w 999216"/>
                  <a:gd name="connsiteY15" fmla="*/ 978032 h 1322991"/>
                  <a:gd name="connsiteX16" fmla="*/ 683684 w 999216"/>
                  <a:gd name="connsiteY16" fmla="*/ 978032 h 1322991"/>
                  <a:gd name="connsiteX17" fmla="*/ 683684 w 999216"/>
                  <a:gd name="connsiteY17" fmla="*/ 1231170 h 1322991"/>
                  <a:gd name="connsiteX18" fmla="*/ 647530 w 999216"/>
                  <a:gd name="connsiteY18" fmla="*/ 1267324 h 1322991"/>
                  <a:gd name="connsiteX19" fmla="*/ 611377 w 999216"/>
                  <a:gd name="connsiteY19" fmla="*/ 1231170 h 1322991"/>
                  <a:gd name="connsiteX20" fmla="*/ 611377 w 999216"/>
                  <a:gd name="connsiteY20" fmla="*/ 978032 h 1322991"/>
                  <a:gd name="connsiteX21" fmla="*/ 599173 w 999216"/>
                  <a:gd name="connsiteY21" fmla="*/ 978032 h 1322991"/>
                  <a:gd name="connsiteX22" fmla="*/ 599173 w 999216"/>
                  <a:gd name="connsiteY22" fmla="*/ 1180532 h 1322991"/>
                  <a:gd name="connsiteX23" fmla="*/ 569083 w 999216"/>
                  <a:gd name="connsiteY23" fmla="*/ 1210622 h 1322991"/>
                  <a:gd name="connsiteX24" fmla="*/ 538993 w 999216"/>
                  <a:gd name="connsiteY24" fmla="*/ 1180532 h 1322991"/>
                  <a:gd name="connsiteX25" fmla="*/ 538993 w 999216"/>
                  <a:gd name="connsiteY25" fmla="*/ 907530 h 1322991"/>
                  <a:gd name="connsiteX26" fmla="*/ 538993 w 999216"/>
                  <a:gd name="connsiteY26" fmla="*/ 907530 h 1322991"/>
                  <a:gd name="connsiteX27" fmla="*/ 538993 w 999216"/>
                  <a:gd name="connsiteY27" fmla="*/ 826485 h 1322991"/>
                  <a:gd name="connsiteX28" fmla="*/ 550902 w 999216"/>
                  <a:gd name="connsiteY28" fmla="*/ 767497 h 1322991"/>
                  <a:gd name="connsiteX29" fmla="*/ 568108 w 999216"/>
                  <a:gd name="connsiteY29" fmla="*/ 741978 h 1322991"/>
                  <a:gd name="connsiteX30" fmla="*/ 232984 w 999216"/>
                  <a:gd name="connsiteY30" fmla="*/ 289876 h 1322991"/>
                  <a:gd name="connsiteX31" fmla="*/ 5413 w 999216"/>
                  <a:gd name="connsiteY31" fmla="*/ 339937 h 1322991"/>
                  <a:gd name="connsiteX32" fmla="*/ 9744 w 999216"/>
                  <a:gd name="connsiteY32" fmla="*/ 115275 h 1322991"/>
                  <a:gd name="connsiteX33" fmla="*/ 331843 w 999216"/>
                  <a:gd name="connsiteY33" fmla="*/ 30906 h 1322991"/>
                  <a:gd name="connsiteX34" fmla="*/ 746684 w 999216"/>
                  <a:gd name="connsiteY34" fmla="*/ 682199 h 1322991"/>
                  <a:gd name="connsiteX35" fmla="*/ 774720 w 999216"/>
                  <a:gd name="connsiteY35" fmla="*/ 693230 h 1322991"/>
                  <a:gd name="connsiteX36" fmla="*/ 828148 w 999216"/>
                  <a:gd name="connsiteY36" fmla="*/ 741754 h 1322991"/>
                  <a:gd name="connsiteX37" fmla="*/ 828749 w 999216"/>
                  <a:gd name="connsiteY37" fmla="*/ 742862 h 1322991"/>
                  <a:gd name="connsiteX38" fmla="*/ 828953 w 999216"/>
                  <a:gd name="connsiteY38" fmla="*/ 742710 h 1322991"/>
                  <a:gd name="connsiteX39" fmla="*/ 989183 w 999216"/>
                  <a:gd name="connsiteY39" fmla="*/ 958025 h 1322991"/>
                  <a:gd name="connsiteX40" fmla="*/ 999164 w 999216"/>
                  <a:gd name="connsiteY40" fmla="*/ 985947 h 1322991"/>
                  <a:gd name="connsiteX41" fmla="*/ 994514 w 999216"/>
                  <a:gd name="connsiteY41" fmla="*/ 1009652 h 1322991"/>
                  <a:gd name="connsiteX0" fmla="*/ 994514 w 999216"/>
                  <a:gd name="connsiteY0" fmla="*/ 984221 h 1297560"/>
                  <a:gd name="connsiteX1" fmla="*/ 978773 w 999216"/>
                  <a:gd name="connsiteY1" fmla="*/ 1003566 h 1297560"/>
                  <a:gd name="connsiteX2" fmla="*/ 978773 w 999216"/>
                  <a:gd name="connsiteY2" fmla="*/ 1003566 h 1297560"/>
                  <a:gd name="connsiteX3" fmla="*/ 907801 w 999216"/>
                  <a:gd name="connsiteY3" fmla="*/ 993156 h 1297560"/>
                  <a:gd name="connsiteX4" fmla="*/ 854030 w 999216"/>
                  <a:gd name="connsiteY4" fmla="*/ 920898 h 1297560"/>
                  <a:gd name="connsiteX5" fmla="*/ 854030 w 999216"/>
                  <a:gd name="connsiteY5" fmla="*/ 952601 h 1297560"/>
                  <a:gd name="connsiteX6" fmla="*/ 854029 w 999216"/>
                  <a:gd name="connsiteY6" fmla="*/ 952601 h 1297560"/>
                  <a:gd name="connsiteX7" fmla="*/ 854029 w 999216"/>
                  <a:gd name="connsiteY7" fmla="*/ 1205739 h 1297560"/>
                  <a:gd name="connsiteX8" fmla="*/ 817875 w 999216"/>
                  <a:gd name="connsiteY8" fmla="*/ 1241893 h 1297560"/>
                  <a:gd name="connsiteX9" fmla="*/ 781722 w 999216"/>
                  <a:gd name="connsiteY9" fmla="*/ 1205739 h 1297560"/>
                  <a:gd name="connsiteX10" fmla="*/ 781722 w 999216"/>
                  <a:gd name="connsiteY10" fmla="*/ 952601 h 1297560"/>
                  <a:gd name="connsiteX11" fmla="*/ 770019 w 999216"/>
                  <a:gd name="connsiteY11" fmla="*/ 952601 h 1297560"/>
                  <a:gd name="connsiteX12" fmla="*/ 770019 w 999216"/>
                  <a:gd name="connsiteY12" fmla="*/ 1261406 h 1297560"/>
                  <a:gd name="connsiteX13" fmla="*/ 733865 w 999216"/>
                  <a:gd name="connsiteY13" fmla="*/ 1297560 h 1297560"/>
                  <a:gd name="connsiteX14" fmla="*/ 697711 w 999216"/>
                  <a:gd name="connsiteY14" fmla="*/ 1261406 h 1297560"/>
                  <a:gd name="connsiteX15" fmla="*/ 697711 w 999216"/>
                  <a:gd name="connsiteY15" fmla="*/ 952601 h 1297560"/>
                  <a:gd name="connsiteX16" fmla="*/ 683684 w 999216"/>
                  <a:gd name="connsiteY16" fmla="*/ 952601 h 1297560"/>
                  <a:gd name="connsiteX17" fmla="*/ 683684 w 999216"/>
                  <a:gd name="connsiteY17" fmla="*/ 1205739 h 1297560"/>
                  <a:gd name="connsiteX18" fmla="*/ 647530 w 999216"/>
                  <a:gd name="connsiteY18" fmla="*/ 1241893 h 1297560"/>
                  <a:gd name="connsiteX19" fmla="*/ 611377 w 999216"/>
                  <a:gd name="connsiteY19" fmla="*/ 1205739 h 1297560"/>
                  <a:gd name="connsiteX20" fmla="*/ 611377 w 999216"/>
                  <a:gd name="connsiteY20" fmla="*/ 952601 h 1297560"/>
                  <a:gd name="connsiteX21" fmla="*/ 599173 w 999216"/>
                  <a:gd name="connsiteY21" fmla="*/ 952601 h 1297560"/>
                  <a:gd name="connsiteX22" fmla="*/ 599173 w 999216"/>
                  <a:gd name="connsiteY22" fmla="*/ 1155101 h 1297560"/>
                  <a:gd name="connsiteX23" fmla="*/ 569083 w 999216"/>
                  <a:gd name="connsiteY23" fmla="*/ 1185191 h 1297560"/>
                  <a:gd name="connsiteX24" fmla="*/ 538993 w 999216"/>
                  <a:gd name="connsiteY24" fmla="*/ 1155101 h 1297560"/>
                  <a:gd name="connsiteX25" fmla="*/ 538993 w 999216"/>
                  <a:gd name="connsiteY25" fmla="*/ 882099 h 1297560"/>
                  <a:gd name="connsiteX26" fmla="*/ 538993 w 999216"/>
                  <a:gd name="connsiteY26" fmla="*/ 882099 h 1297560"/>
                  <a:gd name="connsiteX27" fmla="*/ 538993 w 999216"/>
                  <a:gd name="connsiteY27" fmla="*/ 801054 h 1297560"/>
                  <a:gd name="connsiteX28" fmla="*/ 550902 w 999216"/>
                  <a:gd name="connsiteY28" fmla="*/ 742066 h 1297560"/>
                  <a:gd name="connsiteX29" fmla="*/ 568108 w 999216"/>
                  <a:gd name="connsiteY29" fmla="*/ 716547 h 1297560"/>
                  <a:gd name="connsiteX30" fmla="*/ 232984 w 999216"/>
                  <a:gd name="connsiteY30" fmla="*/ 264445 h 1297560"/>
                  <a:gd name="connsiteX31" fmla="*/ 5413 w 999216"/>
                  <a:gd name="connsiteY31" fmla="*/ 314506 h 1297560"/>
                  <a:gd name="connsiteX32" fmla="*/ 9744 w 999216"/>
                  <a:gd name="connsiteY32" fmla="*/ 89844 h 1297560"/>
                  <a:gd name="connsiteX33" fmla="*/ 331843 w 999216"/>
                  <a:gd name="connsiteY33" fmla="*/ 5475 h 1297560"/>
                  <a:gd name="connsiteX34" fmla="*/ 746684 w 999216"/>
                  <a:gd name="connsiteY34" fmla="*/ 656768 h 1297560"/>
                  <a:gd name="connsiteX35" fmla="*/ 774720 w 999216"/>
                  <a:gd name="connsiteY35" fmla="*/ 667799 h 1297560"/>
                  <a:gd name="connsiteX36" fmla="*/ 828148 w 999216"/>
                  <a:gd name="connsiteY36" fmla="*/ 716323 h 1297560"/>
                  <a:gd name="connsiteX37" fmla="*/ 828749 w 999216"/>
                  <a:gd name="connsiteY37" fmla="*/ 717431 h 1297560"/>
                  <a:gd name="connsiteX38" fmla="*/ 828953 w 999216"/>
                  <a:gd name="connsiteY38" fmla="*/ 717279 h 1297560"/>
                  <a:gd name="connsiteX39" fmla="*/ 989183 w 999216"/>
                  <a:gd name="connsiteY39" fmla="*/ 932594 h 1297560"/>
                  <a:gd name="connsiteX40" fmla="*/ 999164 w 999216"/>
                  <a:gd name="connsiteY40" fmla="*/ 960516 h 1297560"/>
                  <a:gd name="connsiteX41" fmla="*/ 994514 w 999216"/>
                  <a:gd name="connsiteY41" fmla="*/ 984221 h 1297560"/>
                  <a:gd name="connsiteX0" fmla="*/ 994514 w 999216"/>
                  <a:gd name="connsiteY0" fmla="*/ 985324 h 1298663"/>
                  <a:gd name="connsiteX1" fmla="*/ 978773 w 999216"/>
                  <a:gd name="connsiteY1" fmla="*/ 1004669 h 1298663"/>
                  <a:gd name="connsiteX2" fmla="*/ 978773 w 999216"/>
                  <a:gd name="connsiteY2" fmla="*/ 1004669 h 1298663"/>
                  <a:gd name="connsiteX3" fmla="*/ 907801 w 999216"/>
                  <a:gd name="connsiteY3" fmla="*/ 994259 h 1298663"/>
                  <a:gd name="connsiteX4" fmla="*/ 854030 w 999216"/>
                  <a:gd name="connsiteY4" fmla="*/ 922001 h 1298663"/>
                  <a:gd name="connsiteX5" fmla="*/ 854030 w 999216"/>
                  <a:gd name="connsiteY5" fmla="*/ 953704 h 1298663"/>
                  <a:gd name="connsiteX6" fmla="*/ 854029 w 999216"/>
                  <a:gd name="connsiteY6" fmla="*/ 953704 h 1298663"/>
                  <a:gd name="connsiteX7" fmla="*/ 854029 w 999216"/>
                  <a:gd name="connsiteY7" fmla="*/ 1206842 h 1298663"/>
                  <a:gd name="connsiteX8" fmla="*/ 817875 w 999216"/>
                  <a:gd name="connsiteY8" fmla="*/ 1242996 h 1298663"/>
                  <a:gd name="connsiteX9" fmla="*/ 781722 w 999216"/>
                  <a:gd name="connsiteY9" fmla="*/ 1206842 h 1298663"/>
                  <a:gd name="connsiteX10" fmla="*/ 781722 w 999216"/>
                  <a:gd name="connsiteY10" fmla="*/ 953704 h 1298663"/>
                  <a:gd name="connsiteX11" fmla="*/ 770019 w 999216"/>
                  <a:gd name="connsiteY11" fmla="*/ 953704 h 1298663"/>
                  <a:gd name="connsiteX12" fmla="*/ 770019 w 999216"/>
                  <a:gd name="connsiteY12" fmla="*/ 1262509 h 1298663"/>
                  <a:gd name="connsiteX13" fmla="*/ 733865 w 999216"/>
                  <a:gd name="connsiteY13" fmla="*/ 1298663 h 1298663"/>
                  <a:gd name="connsiteX14" fmla="*/ 697711 w 999216"/>
                  <a:gd name="connsiteY14" fmla="*/ 1262509 h 1298663"/>
                  <a:gd name="connsiteX15" fmla="*/ 697711 w 999216"/>
                  <a:gd name="connsiteY15" fmla="*/ 953704 h 1298663"/>
                  <a:gd name="connsiteX16" fmla="*/ 683684 w 999216"/>
                  <a:gd name="connsiteY16" fmla="*/ 953704 h 1298663"/>
                  <a:gd name="connsiteX17" fmla="*/ 683684 w 999216"/>
                  <a:gd name="connsiteY17" fmla="*/ 1206842 h 1298663"/>
                  <a:gd name="connsiteX18" fmla="*/ 647530 w 999216"/>
                  <a:gd name="connsiteY18" fmla="*/ 1242996 h 1298663"/>
                  <a:gd name="connsiteX19" fmla="*/ 611377 w 999216"/>
                  <a:gd name="connsiteY19" fmla="*/ 1206842 h 1298663"/>
                  <a:gd name="connsiteX20" fmla="*/ 611377 w 999216"/>
                  <a:gd name="connsiteY20" fmla="*/ 953704 h 1298663"/>
                  <a:gd name="connsiteX21" fmla="*/ 599173 w 999216"/>
                  <a:gd name="connsiteY21" fmla="*/ 953704 h 1298663"/>
                  <a:gd name="connsiteX22" fmla="*/ 599173 w 999216"/>
                  <a:gd name="connsiteY22" fmla="*/ 1156204 h 1298663"/>
                  <a:gd name="connsiteX23" fmla="*/ 569083 w 999216"/>
                  <a:gd name="connsiteY23" fmla="*/ 1186294 h 1298663"/>
                  <a:gd name="connsiteX24" fmla="*/ 538993 w 999216"/>
                  <a:gd name="connsiteY24" fmla="*/ 1156204 h 1298663"/>
                  <a:gd name="connsiteX25" fmla="*/ 538993 w 999216"/>
                  <a:gd name="connsiteY25" fmla="*/ 883202 h 1298663"/>
                  <a:gd name="connsiteX26" fmla="*/ 538993 w 999216"/>
                  <a:gd name="connsiteY26" fmla="*/ 883202 h 1298663"/>
                  <a:gd name="connsiteX27" fmla="*/ 538993 w 999216"/>
                  <a:gd name="connsiteY27" fmla="*/ 802157 h 1298663"/>
                  <a:gd name="connsiteX28" fmla="*/ 550902 w 999216"/>
                  <a:gd name="connsiteY28" fmla="*/ 743169 h 1298663"/>
                  <a:gd name="connsiteX29" fmla="*/ 568108 w 999216"/>
                  <a:gd name="connsiteY29" fmla="*/ 717650 h 1298663"/>
                  <a:gd name="connsiteX30" fmla="*/ 232984 w 999216"/>
                  <a:gd name="connsiteY30" fmla="*/ 265548 h 1298663"/>
                  <a:gd name="connsiteX31" fmla="*/ 5413 w 999216"/>
                  <a:gd name="connsiteY31" fmla="*/ 315609 h 1298663"/>
                  <a:gd name="connsiteX32" fmla="*/ 9744 w 999216"/>
                  <a:gd name="connsiteY32" fmla="*/ 90947 h 1298663"/>
                  <a:gd name="connsiteX33" fmla="*/ 331843 w 999216"/>
                  <a:gd name="connsiteY33" fmla="*/ 6578 h 1298663"/>
                  <a:gd name="connsiteX34" fmla="*/ 746684 w 999216"/>
                  <a:gd name="connsiteY34" fmla="*/ 657871 h 1298663"/>
                  <a:gd name="connsiteX35" fmla="*/ 774720 w 999216"/>
                  <a:gd name="connsiteY35" fmla="*/ 668902 h 1298663"/>
                  <a:gd name="connsiteX36" fmla="*/ 828148 w 999216"/>
                  <a:gd name="connsiteY36" fmla="*/ 717426 h 1298663"/>
                  <a:gd name="connsiteX37" fmla="*/ 828749 w 999216"/>
                  <a:gd name="connsiteY37" fmla="*/ 718534 h 1298663"/>
                  <a:gd name="connsiteX38" fmla="*/ 828953 w 999216"/>
                  <a:gd name="connsiteY38" fmla="*/ 718382 h 1298663"/>
                  <a:gd name="connsiteX39" fmla="*/ 989183 w 999216"/>
                  <a:gd name="connsiteY39" fmla="*/ 933697 h 1298663"/>
                  <a:gd name="connsiteX40" fmla="*/ 999164 w 999216"/>
                  <a:gd name="connsiteY40" fmla="*/ 961619 h 1298663"/>
                  <a:gd name="connsiteX41" fmla="*/ 994514 w 999216"/>
                  <a:gd name="connsiteY41" fmla="*/ 985324 h 1298663"/>
                  <a:gd name="connsiteX0" fmla="*/ 1010186 w 1014888"/>
                  <a:gd name="connsiteY0" fmla="*/ 986421 h 1299760"/>
                  <a:gd name="connsiteX1" fmla="*/ 994445 w 1014888"/>
                  <a:gd name="connsiteY1" fmla="*/ 1005766 h 1299760"/>
                  <a:gd name="connsiteX2" fmla="*/ 994445 w 1014888"/>
                  <a:gd name="connsiteY2" fmla="*/ 1005766 h 1299760"/>
                  <a:gd name="connsiteX3" fmla="*/ 923473 w 1014888"/>
                  <a:gd name="connsiteY3" fmla="*/ 995356 h 1299760"/>
                  <a:gd name="connsiteX4" fmla="*/ 869702 w 1014888"/>
                  <a:gd name="connsiteY4" fmla="*/ 923098 h 1299760"/>
                  <a:gd name="connsiteX5" fmla="*/ 869702 w 1014888"/>
                  <a:gd name="connsiteY5" fmla="*/ 954801 h 1299760"/>
                  <a:gd name="connsiteX6" fmla="*/ 869701 w 1014888"/>
                  <a:gd name="connsiteY6" fmla="*/ 954801 h 1299760"/>
                  <a:gd name="connsiteX7" fmla="*/ 869701 w 1014888"/>
                  <a:gd name="connsiteY7" fmla="*/ 1207939 h 1299760"/>
                  <a:gd name="connsiteX8" fmla="*/ 833547 w 1014888"/>
                  <a:gd name="connsiteY8" fmla="*/ 1244093 h 1299760"/>
                  <a:gd name="connsiteX9" fmla="*/ 797394 w 1014888"/>
                  <a:gd name="connsiteY9" fmla="*/ 1207939 h 1299760"/>
                  <a:gd name="connsiteX10" fmla="*/ 797394 w 1014888"/>
                  <a:gd name="connsiteY10" fmla="*/ 954801 h 1299760"/>
                  <a:gd name="connsiteX11" fmla="*/ 785691 w 1014888"/>
                  <a:gd name="connsiteY11" fmla="*/ 954801 h 1299760"/>
                  <a:gd name="connsiteX12" fmla="*/ 785691 w 1014888"/>
                  <a:gd name="connsiteY12" fmla="*/ 1263606 h 1299760"/>
                  <a:gd name="connsiteX13" fmla="*/ 749537 w 1014888"/>
                  <a:gd name="connsiteY13" fmla="*/ 1299760 h 1299760"/>
                  <a:gd name="connsiteX14" fmla="*/ 713383 w 1014888"/>
                  <a:gd name="connsiteY14" fmla="*/ 1263606 h 1299760"/>
                  <a:gd name="connsiteX15" fmla="*/ 713383 w 1014888"/>
                  <a:gd name="connsiteY15" fmla="*/ 954801 h 1299760"/>
                  <a:gd name="connsiteX16" fmla="*/ 699356 w 1014888"/>
                  <a:gd name="connsiteY16" fmla="*/ 954801 h 1299760"/>
                  <a:gd name="connsiteX17" fmla="*/ 699356 w 1014888"/>
                  <a:gd name="connsiteY17" fmla="*/ 1207939 h 1299760"/>
                  <a:gd name="connsiteX18" fmla="*/ 663202 w 1014888"/>
                  <a:gd name="connsiteY18" fmla="*/ 1244093 h 1299760"/>
                  <a:gd name="connsiteX19" fmla="*/ 627049 w 1014888"/>
                  <a:gd name="connsiteY19" fmla="*/ 1207939 h 1299760"/>
                  <a:gd name="connsiteX20" fmla="*/ 627049 w 1014888"/>
                  <a:gd name="connsiteY20" fmla="*/ 954801 h 1299760"/>
                  <a:gd name="connsiteX21" fmla="*/ 614845 w 1014888"/>
                  <a:gd name="connsiteY21" fmla="*/ 954801 h 1299760"/>
                  <a:gd name="connsiteX22" fmla="*/ 614845 w 1014888"/>
                  <a:gd name="connsiteY22" fmla="*/ 1157301 h 1299760"/>
                  <a:gd name="connsiteX23" fmla="*/ 584755 w 1014888"/>
                  <a:gd name="connsiteY23" fmla="*/ 1187391 h 1299760"/>
                  <a:gd name="connsiteX24" fmla="*/ 554665 w 1014888"/>
                  <a:gd name="connsiteY24" fmla="*/ 1157301 h 1299760"/>
                  <a:gd name="connsiteX25" fmla="*/ 554665 w 1014888"/>
                  <a:gd name="connsiteY25" fmla="*/ 884299 h 1299760"/>
                  <a:gd name="connsiteX26" fmla="*/ 554665 w 1014888"/>
                  <a:gd name="connsiteY26" fmla="*/ 884299 h 1299760"/>
                  <a:gd name="connsiteX27" fmla="*/ 554665 w 1014888"/>
                  <a:gd name="connsiteY27" fmla="*/ 803254 h 1299760"/>
                  <a:gd name="connsiteX28" fmla="*/ 566574 w 1014888"/>
                  <a:gd name="connsiteY28" fmla="*/ 744266 h 1299760"/>
                  <a:gd name="connsiteX29" fmla="*/ 583780 w 1014888"/>
                  <a:gd name="connsiteY29" fmla="*/ 718747 h 1299760"/>
                  <a:gd name="connsiteX30" fmla="*/ 248656 w 1014888"/>
                  <a:gd name="connsiteY30" fmla="*/ 266645 h 1299760"/>
                  <a:gd name="connsiteX31" fmla="*/ 24889 w 1014888"/>
                  <a:gd name="connsiteY31" fmla="*/ 285134 h 1299760"/>
                  <a:gd name="connsiteX32" fmla="*/ 25416 w 1014888"/>
                  <a:gd name="connsiteY32" fmla="*/ 92044 h 1299760"/>
                  <a:gd name="connsiteX33" fmla="*/ 347515 w 1014888"/>
                  <a:gd name="connsiteY33" fmla="*/ 7675 h 1299760"/>
                  <a:gd name="connsiteX34" fmla="*/ 762356 w 1014888"/>
                  <a:gd name="connsiteY34" fmla="*/ 658968 h 1299760"/>
                  <a:gd name="connsiteX35" fmla="*/ 790392 w 1014888"/>
                  <a:gd name="connsiteY35" fmla="*/ 669999 h 1299760"/>
                  <a:gd name="connsiteX36" fmla="*/ 843820 w 1014888"/>
                  <a:gd name="connsiteY36" fmla="*/ 718523 h 1299760"/>
                  <a:gd name="connsiteX37" fmla="*/ 844421 w 1014888"/>
                  <a:gd name="connsiteY37" fmla="*/ 719631 h 1299760"/>
                  <a:gd name="connsiteX38" fmla="*/ 844625 w 1014888"/>
                  <a:gd name="connsiteY38" fmla="*/ 719479 h 1299760"/>
                  <a:gd name="connsiteX39" fmla="*/ 1004855 w 1014888"/>
                  <a:gd name="connsiteY39" fmla="*/ 934794 h 1299760"/>
                  <a:gd name="connsiteX40" fmla="*/ 1014836 w 1014888"/>
                  <a:gd name="connsiteY40" fmla="*/ 962716 h 1299760"/>
                  <a:gd name="connsiteX41" fmla="*/ 1010186 w 1014888"/>
                  <a:gd name="connsiteY41" fmla="*/ 986421 h 1299760"/>
                  <a:gd name="connsiteX0" fmla="*/ 1013155 w 1017857"/>
                  <a:gd name="connsiteY0" fmla="*/ 986421 h 1299760"/>
                  <a:gd name="connsiteX1" fmla="*/ 997414 w 1017857"/>
                  <a:gd name="connsiteY1" fmla="*/ 1005766 h 1299760"/>
                  <a:gd name="connsiteX2" fmla="*/ 997414 w 1017857"/>
                  <a:gd name="connsiteY2" fmla="*/ 1005766 h 1299760"/>
                  <a:gd name="connsiteX3" fmla="*/ 926442 w 1017857"/>
                  <a:gd name="connsiteY3" fmla="*/ 995356 h 1299760"/>
                  <a:gd name="connsiteX4" fmla="*/ 872671 w 1017857"/>
                  <a:gd name="connsiteY4" fmla="*/ 923098 h 1299760"/>
                  <a:gd name="connsiteX5" fmla="*/ 872671 w 1017857"/>
                  <a:gd name="connsiteY5" fmla="*/ 954801 h 1299760"/>
                  <a:gd name="connsiteX6" fmla="*/ 872670 w 1017857"/>
                  <a:gd name="connsiteY6" fmla="*/ 954801 h 1299760"/>
                  <a:gd name="connsiteX7" fmla="*/ 872670 w 1017857"/>
                  <a:gd name="connsiteY7" fmla="*/ 1207939 h 1299760"/>
                  <a:gd name="connsiteX8" fmla="*/ 836516 w 1017857"/>
                  <a:gd name="connsiteY8" fmla="*/ 1244093 h 1299760"/>
                  <a:gd name="connsiteX9" fmla="*/ 800363 w 1017857"/>
                  <a:gd name="connsiteY9" fmla="*/ 1207939 h 1299760"/>
                  <a:gd name="connsiteX10" fmla="*/ 800363 w 1017857"/>
                  <a:gd name="connsiteY10" fmla="*/ 954801 h 1299760"/>
                  <a:gd name="connsiteX11" fmla="*/ 788660 w 1017857"/>
                  <a:gd name="connsiteY11" fmla="*/ 954801 h 1299760"/>
                  <a:gd name="connsiteX12" fmla="*/ 788660 w 1017857"/>
                  <a:gd name="connsiteY12" fmla="*/ 1263606 h 1299760"/>
                  <a:gd name="connsiteX13" fmla="*/ 752506 w 1017857"/>
                  <a:gd name="connsiteY13" fmla="*/ 1299760 h 1299760"/>
                  <a:gd name="connsiteX14" fmla="*/ 716352 w 1017857"/>
                  <a:gd name="connsiteY14" fmla="*/ 1263606 h 1299760"/>
                  <a:gd name="connsiteX15" fmla="*/ 716352 w 1017857"/>
                  <a:gd name="connsiteY15" fmla="*/ 954801 h 1299760"/>
                  <a:gd name="connsiteX16" fmla="*/ 702325 w 1017857"/>
                  <a:gd name="connsiteY16" fmla="*/ 954801 h 1299760"/>
                  <a:gd name="connsiteX17" fmla="*/ 702325 w 1017857"/>
                  <a:gd name="connsiteY17" fmla="*/ 1207939 h 1299760"/>
                  <a:gd name="connsiteX18" fmla="*/ 666171 w 1017857"/>
                  <a:gd name="connsiteY18" fmla="*/ 1244093 h 1299760"/>
                  <a:gd name="connsiteX19" fmla="*/ 630018 w 1017857"/>
                  <a:gd name="connsiteY19" fmla="*/ 1207939 h 1299760"/>
                  <a:gd name="connsiteX20" fmla="*/ 630018 w 1017857"/>
                  <a:gd name="connsiteY20" fmla="*/ 954801 h 1299760"/>
                  <a:gd name="connsiteX21" fmla="*/ 617814 w 1017857"/>
                  <a:gd name="connsiteY21" fmla="*/ 954801 h 1299760"/>
                  <a:gd name="connsiteX22" fmla="*/ 617814 w 1017857"/>
                  <a:gd name="connsiteY22" fmla="*/ 1157301 h 1299760"/>
                  <a:gd name="connsiteX23" fmla="*/ 587724 w 1017857"/>
                  <a:gd name="connsiteY23" fmla="*/ 1187391 h 1299760"/>
                  <a:gd name="connsiteX24" fmla="*/ 557634 w 1017857"/>
                  <a:gd name="connsiteY24" fmla="*/ 1157301 h 1299760"/>
                  <a:gd name="connsiteX25" fmla="*/ 557634 w 1017857"/>
                  <a:gd name="connsiteY25" fmla="*/ 884299 h 1299760"/>
                  <a:gd name="connsiteX26" fmla="*/ 557634 w 1017857"/>
                  <a:gd name="connsiteY26" fmla="*/ 884299 h 1299760"/>
                  <a:gd name="connsiteX27" fmla="*/ 557634 w 1017857"/>
                  <a:gd name="connsiteY27" fmla="*/ 803254 h 1299760"/>
                  <a:gd name="connsiteX28" fmla="*/ 569543 w 1017857"/>
                  <a:gd name="connsiteY28" fmla="*/ 744266 h 1299760"/>
                  <a:gd name="connsiteX29" fmla="*/ 586749 w 1017857"/>
                  <a:gd name="connsiteY29" fmla="*/ 718747 h 1299760"/>
                  <a:gd name="connsiteX30" fmla="*/ 251625 w 1017857"/>
                  <a:gd name="connsiteY30" fmla="*/ 266645 h 1299760"/>
                  <a:gd name="connsiteX31" fmla="*/ 27858 w 1017857"/>
                  <a:gd name="connsiteY31" fmla="*/ 285134 h 1299760"/>
                  <a:gd name="connsiteX32" fmla="*/ 28385 w 1017857"/>
                  <a:gd name="connsiteY32" fmla="*/ 92044 h 1299760"/>
                  <a:gd name="connsiteX33" fmla="*/ 350484 w 1017857"/>
                  <a:gd name="connsiteY33" fmla="*/ 7675 h 1299760"/>
                  <a:gd name="connsiteX34" fmla="*/ 765325 w 1017857"/>
                  <a:gd name="connsiteY34" fmla="*/ 658968 h 1299760"/>
                  <a:gd name="connsiteX35" fmla="*/ 793361 w 1017857"/>
                  <a:gd name="connsiteY35" fmla="*/ 669999 h 1299760"/>
                  <a:gd name="connsiteX36" fmla="*/ 846789 w 1017857"/>
                  <a:gd name="connsiteY36" fmla="*/ 718523 h 1299760"/>
                  <a:gd name="connsiteX37" fmla="*/ 847390 w 1017857"/>
                  <a:gd name="connsiteY37" fmla="*/ 719631 h 1299760"/>
                  <a:gd name="connsiteX38" fmla="*/ 847594 w 1017857"/>
                  <a:gd name="connsiteY38" fmla="*/ 719479 h 1299760"/>
                  <a:gd name="connsiteX39" fmla="*/ 1007824 w 1017857"/>
                  <a:gd name="connsiteY39" fmla="*/ 934794 h 1299760"/>
                  <a:gd name="connsiteX40" fmla="*/ 1017805 w 1017857"/>
                  <a:gd name="connsiteY40" fmla="*/ 962716 h 1299760"/>
                  <a:gd name="connsiteX41" fmla="*/ 1013155 w 1017857"/>
                  <a:gd name="connsiteY41" fmla="*/ 986421 h 1299760"/>
                  <a:gd name="connsiteX0" fmla="*/ 997961 w 1002663"/>
                  <a:gd name="connsiteY0" fmla="*/ 984564 h 1297903"/>
                  <a:gd name="connsiteX1" fmla="*/ 982220 w 1002663"/>
                  <a:gd name="connsiteY1" fmla="*/ 1003909 h 1297903"/>
                  <a:gd name="connsiteX2" fmla="*/ 982220 w 1002663"/>
                  <a:gd name="connsiteY2" fmla="*/ 1003909 h 1297903"/>
                  <a:gd name="connsiteX3" fmla="*/ 911248 w 1002663"/>
                  <a:gd name="connsiteY3" fmla="*/ 993499 h 1297903"/>
                  <a:gd name="connsiteX4" fmla="*/ 857477 w 1002663"/>
                  <a:gd name="connsiteY4" fmla="*/ 921241 h 1297903"/>
                  <a:gd name="connsiteX5" fmla="*/ 857477 w 1002663"/>
                  <a:gd name="connsiteY5" fmla="*/ 952944 h 1297903"/>
                  <a:gd name="connsiteX6" fmla="*/ 857476 w 1002663"/>
                  <a:gd name="connsiteY6" fmla="*/ 952944 h 1297903"/>
                  <a:gd name="connsiteX7" fmla="*/ 857476 w 1002663"/>
                  <a:gd name="connsiteY7" fmla="*/ 1206082 h 1297903"/>
                  <a:gd name="connsiteX8" fmla="*/ 821322 w 1002663"/>
                  <a:gd name="connsiteY8" fmla="*/ 1242236 h 1297903"/>
                  <a:gd name="connsiteX9" fmla="*/ 785169 w 1002663"/>
                  <a:gd name="connsiteY9" fmla="*/ 1206082 h 1297903"/>
                  <a:gd name="connsiteX10" fmla="*/ 785169 w 1002663"/>
                  <a:gd name="connsiteY10" fmla="*/ 952944 h 1297903"/>
                  <a:gd name="connsiteX11" fmla="*/ 773466 w 1002663"/>
                  <a:gd name="connsiteY11" fmla="*/ 952944 h 1297903"/>
                  <a:gd name="connsiteX12" fmla="*/ 773466 w 1002663"/>
                  <a:gd name="connsiteY12" fmla="*/ 1261749 h 1297903"/>
                  <a:gd name="connsiteX13" fmla="*/ 737312 w 1002663"/>
                  <a:gd name="connsiteY13" fmla="*/ 1297903 h 1297903"/>
                  <a:gd name="connsiteX14" fmla="*/ 701158 w 1002663"/>
                  <a:gd name="connsiteY14" fmla="*/ 1261749 h 1297903"/>
                  <a:gd name="connsiteX15" fmla="*/ 701158 w 1002663"/>
                  <a:gd name="connsiteY15" fmla="*/ 952944 h 1297903"/>
                  <a:gd name="connsiteX16" fmla="*/ 687131 w 1002663"/>
                  <a:gd name="connsiteY16" fmla="*/ 952944 h 1297903"/>
                  <a:gd name="connsiteX17" fmla="*/ 687131 w 1002663"/>
                  <a:gd name="connsiteY17" fmla="*/ 1206082 h 1297903"/>
                  <a:gd name="connsiteX18" fmla="*/ 650977 w 1002663"/>
                  <a:gd name="connsiteY18" fmla="*/ 1242236 h 1297903"/>
                  <a:gd name="connsiteX19" fmla="*/ 614824 w 1002663"/>
                  <a:gd name="connsiteY19" fmla="*/ 1206082 h 1297903"/>
                  <a:gd name="connsiteX20" fmla="*/ 614824 w 1002663"/>
                  <a:gd name="connsiteY20" fmla="*/ 952944 h 1297903"/>
                  <a:gd name="connsiteX21" fmla="*/ 602620 w 1002663"/>
                  <a:gd name="connsiteY21" fmla="*/ 952944 h 1297903"/>
                  <a:gd name="connsiteX22" fmla="*/ 602620 w 1002663"/>
                  <a:gd name="connsiteY22" fmla="*/ 1155444 h 1297903"/>
                  <a:gd name="connsiteX23" fmla="*/ 572530 w 1002663"/>
                  <a:gd name="connsiteY23" fmla="*/ 1185534 h 1297903"/>
                  <a:gd name="connsiteX24" fmla="*/ 542440 w 1002663"/>
                  <a:gd name="connsiteY24" fmla="*/ 1155444 h 1297903"/>
                  <a:gd name="connsiteX25" fmla="*/ 542440 w 1002663"/>
                  <a:gd name="connsiteY25" fmla="*/ 882442 h 1297903"/>
                  <a:gd name="connsiteX26" fmla="*/ 542440 w 1002663"/>
                  <a:gd name="connsiteY26" fmla="*/ 882442 h 1297903"/>
                  <a:gd name="connsiteX27" fmla="*/ 542440 w 1002663"/>
                  <a:gd name="connsiteY27" fmla="*/ 801397 h 1297903"/>
                  <a:gd name="connsiteX28" fmla="*/ 554349 w 1002663"/>
                  <a:gd name="connsiteY28" fmla="*/ 742409 h 1297903"/>
                  <a:gd name="connsiteX29" fmla="*/ 571555 w 1002663"/>
                  <a:gd name="connsiteY29" fmla="*/ 716890 h 1297903"/>
                  <a:gd name="connsiteX30" fmla="*/ 236431 w 1002663"/>
                  <a:gd name="connsiteY30" fmla="*/ 264788 h 1297903"/>
                  <a:gd name="connsiteX31" fmla="*/ 12664 w 1002663"/>
                  <a:gd name="connsiteY31" fmla="*/ 283277 h 1297903"/>
                  <a:gd name="connsiteX32" fmla="*/ 13191 w 1002663"/>
                  <a:gd name="connsiteY32" fmla="*/ 90187 h 1297903"/>
                  <a:gd name="connsiteX33" fmla="*/ 335290 w 1002663"/>
                  <a:gd name="connsiteY33" fmla="*/ 5818 h 1297903"/>
                  <a:gd name="connsiteX34" fmla="*/ 750131 w 1002663"/>
                  <a:gd name="connsiteY34" fmla="*/ 657111 h 1297903"/>
                  <a:gd name="connsiteX35" fmla="*/ 778167 w 1002663"/>
                  <a:gd name="connsiteY35" fmla="*/ 668142 h 1297903"/>
                  <a:gd name="connsiteX36" fmla="*/ 831595 w 1002663"/>
                  <a:gd name="connsiteY36" fmla="*/ 716666 h 1297903"/>
                  <a:gd name="connsiteX37" fmla="*/ 832196 w 1002663"/>
                  <a:gd name="connsiteY37" fmla="*/ 717774 h 1297903"/>
                  <a:gd name="connsiteX38" fmla="*/ 832400 w 1002663"/>
                  <a:gd name="connsiteY38" fmla="*/ 717622 h 1297903"/>
                  <a:gd name="connsiteX39" fmla="*/ 992630 w 1002663"/>
                  <a:gd name="connsiteY39" fmla="*/ 932937 h 1297903"/>
                  <a:gd name="connsiteX40" fmla="*/ 1002611 w 1002663"/>
                  <a:gd name="connsiteY40" fmla="*/ 960859 h 1297903"/>
                  <a:gd name="connsiteX41" fmla="*/ 997961 w 1002663"/>
                  <a:gd name="connsiteY41" fmla="*/ 984564 h 1297903"/>
                  <a:gd name="connsiteX0" fmla="*/ 1009386 w 1014088"/>
                  <a:gd name="connsiteY0" fmla="*/ 1011538 h 1324877"/>
                  <a:gd name="connsiteX1" fmla="*/ 993645 w 1014088"/>
                  <a:gd name="connsiteY1" fmla="*/ 1030883 h 1324877"/>
                  <a:gd name="connsiteX2" fmla="*/ 993645 w 1014088"/>
                  <a:gd name="connsiteY2" fmla="*/ 1030883 h 1324877"/>
                  <a:gd name="connsiteX3" fmla="*/ 922673 w 1014088"/>
                  <a:gd name="connsiteY3" fmla="*/ 1020473 h 1324877"/>
                  <a:gd name="connsiteX4" fmla="*/ 868902 w 1014088"/>
                  <a:gd name="connsiteY4" fmla="*/ 948215 h 1324877"/>
                  <a:gd name="connsiteX5" fmla="*/ 868902 w 1014088"/>
                  <a:gd name="connsiteY5" fmla="*/ 979918 h 1324877"/>
                  <a:gd name="connsiteX6" fmla="*/ 868901 w 1014088"/>
                  <a:gd name="connsiteY6" fmla="*/ 979918 h 1324877"/>
                  <a:gd name="connsiteX7" fmla="*/ 868901 w 1014088"/>
                  <a:gd name="connsiteY7" fmla="*/ 1233056 h 1324877"/>
                  <a:gd name="connsiteX8" fmla="*/ 832747 w 1014088"/>
                  <a:gd name="connsiteY8" fmla="*/ 1269210 h 1324877"/>
                  <a:gd name="connsiteX9" fmla="*/ 796594 w 1014088"/>
                  <a:gd name="connsiteY9" fmla="*/ 1233056 h 1324877"/>
                  <a:gd name="connsiteX10" fmla="*/ 796594 w 1014088"/>
                  <a:gd name="connsiteY10" fmla="*/ 979918 h 1324877"/>
                  <a:gd name="connsiteX11" fmla="*/ 784891 w 1014088"/>
                  <a:gd name="connsiteY11" fmla="*/ 979918 h 1324877"/>
                  <a:gd name="connsiteX12" fmla="*/ 784891 w 1014088"/>
                  <a:gd name="connsiteY12" fmla="*/ 1288723 h 1324877"/>
                  <a:gd name="connsiteX13" fmla="*/ 748737 w 1014088"/>
                  <a:gd name="connsiteY13" fmla="*/ 1324877 h 1324877"/>
                  <a:gd name="connsiteX14" fmla="*/ 712583 w 1014088"/>
                  <a:gd name="connsiteY14" fmla="*/ 1288723 h 1324877"/>
                  <a:gd name="connsiteX15" fmla="*/ 712583 w 1014088"/>
                  <a:gd name="connsiteY15" fmla="*/ 979918 h 1324877"/>
                  <a:gd name="connsiteX16" fmla="*/ 698556 w 1014088"/>
                  <a:gd name="connsiteY16" fmla="*/ 979918 h 1324877"/>
                  <a:gd name="connsiteX17" fmla="*/ 698556 w 1014088"/>
                  <a:gd name="connsiteY17" fmla="*/ 1233056 h 1324877"/>
                  <a:gd name="connsiteX18" fmla="*/ 662402 w 1014088"/>
                  <a:gd name="connsiteY18" fmla="*/ 1269210 h 1324877"/>
                  <a:gd name="connsiteX19" fmla="*/ 626249 w 1014088"/>
                  <a:gd name="connsiteY19" fmla="*/ 1233056 h 1324877"/>
                  <a:gd name="connsiteX20" fmla="*/ 626249 w 1014088"/>
                  <a:gd name="connsiteY20" fmla="*/ 979918 h 1324877"/>
                  <a:gd name="connsiteX21" fmla="*/ 614045 w 1014088"/>
                  <a:gd name="connsiteY21" fmla="*/ 979918 h 1324877"/>
                  <a:gd name="connsiteX22" fmla="*/ 614045 w 1014088"/>
                  <a:gd name="connsiteY22" fmla="*/ 1182418 h 1324877"/>
                  <a:gd name="connsiteX23" fmla="*/ 583955 w 1014088"/>
                  <a:gd name="connsiteY23" fmla="*/ 1212508 h 1324877"/>
                  <a:gd name="connsiteX24" fmla="*/ 553865 w 1014088"/>
                  <a:gd name="connsiteY24" fmla="*/ 1182418 h 1324877"/>
                  <a:gd name="connsiteX25" fmla="*/ 553865 w 1014088"/>
                  <a:gd name="connsiteY25" fmla="*/ 909416 h 1324877"/>
                  <a:gd name="connsiteX26" fmla="*/ 553865 w 1014088"/>
                  <a:gd name="connsiteY26" fmla="*/ 909416 h 1324877"/>
                  <a:gd name="connsiteX27" fmla="*/ 553865 w 1014088"/>
                  <a:gd name="connsiteY27" fmla="*/ 828371 h 1324877"/>
                  <a:gd name="connsiteX28" fmla="*/ 565774 w 1014088"/>
                  <a:gd name="connsiteY28" fmla="*/ 769383 h 1324877"/>
                  <a:gd name="connsiteX29" fmla="*/ 582980 w 1014088"/>
                  <a:gd name="connsiteY29" fmla="*/ 743864 h 1324877"/>
                  <a:gd name="connsiteX30" fmla="*/ 247856 w 1014088"/>
                  <a:gd name="connsiteY30" fmla="*/ 291762 h 1324877"/>
                  <a:gd name="connsiteX31" fmla="*/ 24089 w 1014088"/>
                  <a:gd name="connsiteY31" fmla="*/ 310251 h 1324877"/>
                  <a:gd name="connsiteX32" fmla="*/ 17830 w 1014088"/>
                  <a:gd name="connsiteY32" fmla="*/ 99048 h 1324877"/>
                  <a:gd name="connsiteX33" fmla="*/ 346715 w 1014088"/>
                  <a:gd name="connsiteY33" fmla="*/ 32792 h 1324877"/>
                  <a:gd name="connsiteX34" fmla="*/ 761556 w 1014088"/>
                  <a:gd name="connsiteY34" fmla="*/ 684085 h 1324877"/>
                  <a:gd name="connsiteX35" fmla="*/ 789592 w 1014088"/>
                  <a:gd name="connsiteY35" fmla="*/ 695116 h 1324877"/>
                  <a:gd name="connsiteX36" fmla="*/ 843020 w 1014088"/>
                  <a:gd name="connsiteY36" fmla="*/ 743640 h 1324877"/>
                  <a:gd name="connsiteX37" fmla="*/ 843621 w 1014088"/>
                  <a:gd name="connsiteY37" fmla="*/ 744748 h 1324877"/>
                  <a:gd name="connsiteX38" fmla="*/ 843825 w 1014088"/>
                  <a:gd name="connsiteY38" fmla="*/ 744596 h 1324877"/>
                  <a:gd name="connsiteX39" fmla="*/ 1004055 w 1014088"/>
                  <a:gd name="connsiteY39" fmla="*/ 959911 h 1324877"/>
                  <a:gd name="connsiteX40" fmla="*/ 1014036 w 1014088"/>
                  <a:gd name="connsiteY40" fmla="*/ 987833 h 1324877"/>
                  <a:gd name="connsiteX41" fmla="*/ 1009386 w 1014088"/>
                  <a:gd name="connsiteY41" fmla="*/ 1011538 h 1324877"/>
                  <a:gd name="connsiteX0" fmla="*/ 1009386 w 1014088"/>
                  <a:gd name="connsiteY0" fmla="*/ 986671 h 1300010"/>
                  <a:gd name="connsiteX1" fmla="*/ 993645 w 1014088"/>
                  <a:gd name="connsiteY1" fmla="*/ 1006016 h 1300010"/>
                  <a:gd name="connsiteX2" fmla="*/ 993645 w 1014088"/>
                  <a:gd name="connsiteY2" fmla="*/ 1006016 h 1300010"/>
                  <a:gd name="connsiteX3" fmla="*/ 922673 w 1014088"/>
                  <a:gd name="connsiteY3" fmla="*/ 995606 h 1300010"/>
                  <a:gd name="connsiteX4" fmla="*/ 868902 w 1014088"/>
                  <a:gd name="connsiteY4" fmla="*/ 923348 h 1300010"/>
                  <a:gd name="connsiteX5" fmla="*/ 868902 w 1014088"/>
                  <a:gd name="connsiteY5" fmla="*/ 955051 h 1300010"/>
                  <a:gd name="connsiteX6" fmla="*/ 868901 w 1014088"/>
                  <a:gd name="connsiteY6" fmla="*/ 955051 h 1300010"/>
                  <a:gd name="connsiteX7" fmla="*/ 868901 w 1014088"/>
                  <a:gd name="connsiteY7" fmla="*/ 1208189 h 1300010"/>
                  <a:gd name="connsiteX8" fmla="*/ 832747 w 1014088"/>
                  <a:gd name="connsiteY8" fmla="*/ 1244343 h 1300010"/>
                  <a:gd name="connsiteX9" fmla="*/ 796594 w 1014088"/>
                  <a:gd name="connsiteY9" fmla="*/ 1208189 h 1300010"/>
                  <a:gd name="connsiteX10" fmla="*/ 796594 w 1014088"/>
                  <a:gd name="connsiteY10" fmla="*/ 955051 h 1300010"/>
                  <a:gd name="connsiteX11" fmla="*/ 784891 w 1014088"/>
                  <a:gd name="connsiteY11" fmla="*/ 955051 h 1300010"/>
                  <a:gd name="connsiteX12" fmla="*/ 784891 w 1014088"/>
                  <a:gd name="connsiteY12" fmla="*/ 1263856 h 1300010"/>
                  <a:gd name="connsiteX13" fmla="*/ 748737 w 1014088"/>
                  <a:gd name="connsiteY13" fmla="*/ 1300010 h 1300010"/>
                  <a:gd name="connsiteX14" fmla="*/ 712583 w 1014088"/>
                  <a:gd name="connsiteY14" fmla="*/ 1263856 h 1300010"/>
                  <a:gd name="connsiteX15" fmla="*/ 712583 w 1014088"/>
                  <a:gd name="connsiteY15" fmla="*/ 955051 h 1300010"/>
                  <a:gd name="connsiteX16" fmla="*/ 698556 w 1014088"/>
                  <a:gd name="connsiteY16" fmla="*/ 955051 h 1300010"/>
                  <a:gd name="connsiteX17" fmla="*/ 698556 w 1014088"/>
                  <a:gd name="connsiteY17" fmla="*/ 1208189 h 1300010"/>
                  <a:gd name="connsiteX18" fmla="*/ 662402 w 1014088"/>
                  <a:gd name="connsiteY18" fmla="*/ 1244343 h 1300010"/>
                  <a:gd name="connsiteX19" fmla="*/ 626249 w 1014088"/>
                  <a:gd name="connsiteY19" fmla="*/ 1208189 h 1300010"/>
                  <a:gd name="connsiteX20" fmla="*/ 626249 w 1014088"/>
                  <a:gd name="connsiteY20" fmla="*/ 955051 h 1300010"/>
                  <a:gd name="connsiteX21" fmla="*/ 614045 w 1014088"/>
                  <a:gd name="connsiteY21" fmla="*/ 955051 h 1300010"/>
                  <a:gd name="connsiteX22" fmla="*/ 614045 w 1014088"/>
                  <a:gd name="connsiteY22" fmla="*/ 1157551 h 1300010"/>
                  <a:gd name="connsiteX23" fmla="*/ 583955 w 1014088"/>
                  <a:gd name="connsiteY23" fmla="*/ 1187641 h 1300010"/>
                  <a:gd name="connsiteX24" fmla="*/ 553865 w 1014088"/>
                  <a:gd name="connsiteY24" fmla="*/ 1157551 h 1300010"/>
                  <a:gd name="connsiteX25" fmla="*/ 553865 w 1014088"/>
                  <a:gd name="connsiteY25" fmla="*/ 884549 h 1300010"/>
                  <a:gd name="connsiteX26" fmla="*/ 553865 w 1014088"/>
                  <a:gd name="connsiteY26" fmla="*/ 884549 h 1300010"/>
                  <a:gd name="connsiteX27" fmla="*/ 553865 w 1014088"/>
                  <a:gd name="connsiteY27" fmla="*/ 803504 h 1300010"/>
                  <a:gd name="connsiteX28" fmla="*/ 565774 w 1014088"/>
                  <a:gd name="connsiteY28" fmla="*/ 744516 h 1300010"/>
                  <a:gd name="connsiteX29" fmla="*/ 582980 w 1014088"/>
                  <a:gd name="connsiteY29" fmla="*/ 718997 h 1300010"/>
                  <a:gd name="connsiteX30" fmla="*/ 247856 w 1014088"/>
                  <a:gd name="connsiteY30" fmla="*/ 266895 h 1300010"/>
                  <a:gd name="connsiteX31" fmla="*/ 24089 w 1014088"/>
                  <a:gd name="connsiteY31" fmla="*/ 285384 h 1300010"/>
                  <a:gd name="connsiteX32" fmla="*/ 17830 w 1014088"/>
                  <a:gd name="connsiteY32" fmla="*/ 74181 h 1300010"/>
                  <a:gd name="connsiteX33" fmla="*/ 346715 w 1014088"/>
                  <a:gd name="connsiteY33" fmla="*/ 7925 h 1300010"/>
                  <a:gd name="connsiteX34" fmla="*/ 761556 w 1014088"/>
                  <a:gd name="connsiteY34" fmla="*/ 659218 h 1300010"/>
                  <a:gd name="connsiteX35" fmla="*/ 789592 w 1014088"/>
                  <a:gd name="connsiteY35" fmla="*/ 670249 h 1300010"/>
                  <a:gd name="connsiteX36" fmla="*/ 843020 w 1014088"/>
                  <a:gd name="connsiteY36" fmla="*/ 718773 h 1300010"/>
                  <a:gd name="connsiteX37" fmla="*/ 843621 w 1014088"/>
                  <a:gd name="connsiteY37" fmla="*/ 719881 h 1300010"/>
                  <a:gd name="connsiteX38" fmla="*/ 843825 w 1014088"/>
                  <a:gd name="connsiteY38" fmla="*/ 719729 h 1300010"/>
                  <a:gd name="connsiteX39" fmla="*/ 1004055 w 1014088"/>
                  <a:gd name="connsiteY39" fmla="*/ 935044 h 1300010"/>
                  <a:gd name="connsiteX40" fmla="*/ 1014036 w 1014088"/>
                  <a:gd name="connsiteY40" fmla="*/ 962966 h 1300010"/>
                  <a:gd name="connsiteX41" fmla="*/ 1009386 w 1014088"/>
                  <a:gd name="connsiteY41" fmla="*/ 986671 h 1300010"/>
                  <a:gd name="connsiteX0" fmla="*/ 1009386 w 1014088"/>
                  <a:gd name="connsiteY0" fmla="*/ 988296 h 1301635"/>
                  <a:gd name="connsiteX1" fmla="*/ 993645 w 1014088"/>
                  <a:gd name="connsiteY1" fmla="*/ 1007641 h 1301635"/>
                  <a:gd name="connsiteX2" fmla="*/ 993645 w 1014088"/>
                  <a:gd name="connsiteY2" fmla="*/ 1007641 h 1301635"/>
                  <a:gd name="connsiteX3" fmla="*/ 922673 w 1014088"/>
                  <a:gd name="connsiteY3" fmla="*/ 997231 h 1301635"/>
                  <a:gd name="connsiteX4" fmla="*/ 868902 w 1014088"/>
                  <a:gd name="connsiteY4" fmla="*/ 924973 h 1301635"/>
                  <a:gd name="connsiteX5" fmla="*/ 868902 w 1014088"/>
                  <a:gd name="connsiteY5" fmla="*/ 956676 h 1301635"/>
                  <a:gd name="connsiteX6" fmla="*/ 868901 w 1014088"/>
                  <a:gd name="connsiteY6" fmla="*/ 956676 h 1301635"/>
                  <a:gd name="connsiteX7" fmla="*/ 868901 w 1014088"/>
                  <a:gd name="connsiteY7" fmla="*/ 1209814 h 1301635"/>
                  <a:gd name="connsiteX8" fmla="*/ 832747 w 1014088"/>
                  <a:gd name="connsiteY8" fmla="*/ 1245968 h 1301635"/>
                  <a:gd name="connsiteX9" fmla="*/ 796594 w 1014088"/>
                  <a:gd name="connsiteY9" fmla="*/ 1209814 h 1301635"/>
                  <a:gd name="connsiteX10" fmla="*/ 796594 w 1014088"/>
                  <a:gd name="connsiteY10" fmla="*/ 956676 h 1301635"/>
                  <a:gd name="connsiteX11" fmla="*/ 784891 w 1014088"/>
                  <a:gd name="connsiteY11" fmla="*/ 956676 h 1301635"/>
                  <a:gd name="connsiteX12" fmla="*/ 784891 w 1014088"/>
                  <a:gd name="connsiteY12" fmla="*/ 1265481 h 1301635"/>
                  <a:gd name="connsiteX13" fmla="*/ 748737 w 1014088"/>
                  <a:gd name="connsiteY13" fmla="*/ 1301635 h 1301635"/>
                  <a:gd name="connsiteX14" fmla="*/ 712583 w 1014088"/>
                  <a:gd name="connsiteY14" fmla="*/ 1265481 h 1301635"/>
                  <a:gd name="connsiteX15" fmla="*/ 712583 w 1014088"/>
                  <a:gd name="connsiteY15" fmla="*/ 956676 h 1301635"/>
                  <a:gd name="connsiteX16" fmla="*/ 698556 w 1014088"/>
                  <a:gd name="connsiteY16" fmla="*/ 956676 h 1301635"/>
                  <a:gd name="connsiteX17" fmla="*/ 698556 w 1014088"/>
                  <a:gd name="connsiteY17" fmla="*/ 1209814 h 1301635"/>
                  <a:gd name="connsiteX18" fmla="*/ 662402 w 1014088"/>
                  <a:gd name="connsiteY18" fmla="*/ 1245968 h 1301635"/>
                  <a:gd name="connsiteX19" fmla="*/ 626249 w 1014088"/>
                  <a:gd name="connsiteY19" fmla="*/ 1209814 h 1301635"/>
                  <a:gd name="connsiteX20" fmla="*/ 626249 w 1014088"/>
                  <a:gd name="connsiteY20" fmla="*/ 956676 h 1301635"/>
                  <a:gd name="connsiteX21" fmla="*/ 614045 w 1014088"/>
                  <a:gd name="connsiteY21" fmla="*/ 956676 h 1301635"/>
                  <a:gd name="connsiteX22" fmla="*/ 614045 w 1014088"/>
                  <a:gd name="connsiteY22" fmla="*/ 1159176 h 1301635"/>
                  <a:gd name="connsiteX23" fmla="*/ 583955 w 1014088"/>
                  <a:gd name="connsiteY23" fmla="*/ 1189266 h 1301635"/>
                  <a:gd name="connsiteX24" fmla="*/ 553865 w 1014088"/>
                  <a:gd name="connsiteY24" fmla="*/ 1159176 h 1301635"/>
                  <a:gd name="connsiteX25" fmla="*/ 553865 w 1014088"/>
                  <a:gd name="connsiteY25" fmla="*/ 886174 h 1301635"/>
                  <a:gd name="connsiteX26" fmla="*/ 553865 w 1014088"/>
                  <a:gd name="connsiteY26" fmla="*/ 886174 h 1301635"/>
                  <a:gd name="connsiteX27" fmla="*/ 553865 w 1014088"/>
                  <a:gd name="connsiteY27" fmla="*/ 805129 h 1301635"/>
                  <a:gd name="connsiteX28" fmla="*/ 565774 w 1014088"/>
                  <a:gd name="connsiteY28" fmla="*/ 746141 h 1301635"/>
                  <a:gd name="connsiteX29" fmla="*/ 582980 w 1014088"/>
                  <a:gd name="connsiteY29" fmla="*/ 720622 h 1301635"/>
                  <a:gd name="connsiteX30" fmla="*/ 247856 w 1014088"/>
                  <a:gd name="connsiteY30" fmla="*/ 268520 h 1301635"/>
                  <a:gd name="connsiteX31" fmla="*/ 24089 w 1014088"/>
                  <a:gd name="connsiteY31" fmla="*/ 287009 h 1301635"/>
                  <a:gd name="connsiteX32" fmla="*/ 17830 w 1014088"/>
                  <a:gd name="connsiteY32" fmla="*/ 75806 h 1301635"/>
                  <a:gd name="connsiteX33" fmla="*/ 346715 w 1014088"/>
                  <a:gd name="connsiteY33" fmla="*/ 9550 h 1301635"/>
                  <a:gd name="connsiteX34" fmla="*/ 761556 w 1014088"/>
                  <a:gd name="connsiteY34" fmla="*/ 660843 h 1301635"/>
                  <a:gd name="connsiteX35" fmla="*/ 789592 w 1014088"/>
                  <a:gd name="connsiteY35" fmla="*/ 671874 h 1301635"/>
                  <a:gd name="connsiteX36" fmla="*/ 843020 w 1014088"/>
                  <a:gd name="connsiteY36" fmla="*/ 720398 h 1301635"/>
                  <a:gd name="connsiteX37" fmla="*/ 843621 w 1014088"/>
                  <a:gd name="connsiteY37" fmla="*/ 721506 h 1301635"/>
                  <a:gd name="connsiteX38" fmla="*/ 843825 w 1014088"/>
                  <a:gd name="connsiteY38" fmla="*/ 721354 h 1301635"/>
                  <a:gd name="connsiteX39" fmla="*/ 1004055 w 1014088"/>
                  <a:gd name="connsiteY39" fmla="*/ 936669 h 1301635"/>
                  <a:gd name="connsiteX40" fmla="*/ 1014036 w 1014088"/>
                  <a:gd name="connsiteY40" fmla="*/ 964591 h 1301635"/>
                  <a:gd name="connsiteX41" fmla="*/ 1009386 w 1014088"/>
                  <a:gd name="connsiteY41" fmla="*/ 988296 h 1301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014088" h="1301635">
                    <a:moveTo>
                      <a:pt x="1009386" y="988296"/>
                    </a:moveTo>
                    <a:cubicBezTo>
                      <a:pt x="1005951" y="995719"/>
                      <a:pt x="1000668" y="1002415"/>
                      <a:pt x="993645" y="1007641"/>
                    </a:cubicBezTo>
                    <a:lnTo>
                      <a:pt x="993645" y="1007641"/>
                    </a:lnTo>
                    <a:cubicBezTo>
                      <a:pt x="971172" y="1024364"/>
                      <a:pt x="939397" y="1019704"/>
                      <a:pt x="922673" y="997231"/>
                    </a:cubicBezTo>
                    <a:lnTo>
                      <a:pt x="868902" y="924973"/>
                    </a:lnTo>
                    <a:lnTo>
                      <a:pt x="868902" y="956676"/>
                    </a:lnTo>
                    <a:lnTo>
                      <a:pt x="868901" y="956676"/>
                    </a:lnTo>
                    <a:lnTo>
                      <a:pt x="868901" y="1209814"/>
                    </a:lnTo>
                    <a:cubicBezTo>
                      <a:pt x="868901" y="1229782"/>
                      <a:pt x="852715" y="1245968"/>
                      <a:pt x="832747" y="1245968"/>
                    </a:cubicBezTo>
                    <a:cubicBezTo>
                      <a:pt x="812780" y="1245968"/>
                      <a:pt x="796594" y="1229782"/>
                      <a:pt x="796594" y="1209814"/>
                    </a:cubicBezTo>
                    <a:lnTo>
                      <a:pt x="796594" y="956676"/>
                    </a:lnTo>
                    <a:lnTo>
                      <a:pt x="784891" y="956676"/>
                    </a:lnTo>
                    <a:lnTo>
                      <a:pt x="784891" y="1265481"/>
                    </a:lnTo>
                    <a:cubicBezTo>
                      <a:pt x="784891" y="1285448"/>
                      <a:pt x="768704" y="1301635"/>
                      <a:pt x="748737" y="1301635"/>
                    </a:cubicBezTo>
                    <a:cubicBezTo>
                      <a:pt x="728770" y="1301635"/>
                      <a:pt x="712583" y="1285449"/>
                      <a:pt x="712583" y="1265481"/>
                    </a:cubicBezTo>
                    <a:lnTo>
                      <a:pt x="712583" y="956676"/>
                    </a:lnTo>
                    <a:lnTo>
                      <a:pt x="698556" y="956676"/>
                    </a:lnTo>
                    <a:lnTo>
                      <a:pt x="698556" y="1209814"/>
                    </a:lnTo>
                    <a:cubicBezTo>
                      <a:pt x="698556" y="1229781"/>
                      <a:pt x="682370" y="1245967"/>
                      <a:pt x="662402" y="1245968"/>
                    </a:cubicBezTo>
                    <a:cubicBezTo>
                      <a:pt x="642435" y="1245967"/>
                      <a:pt x="626249" y="1229781"/>
                      <a:pt x="626249" y="1209814"/>
                    </a:cubicBezTo>
                    <a:lnTo>
                      <a:pt x="626249" y="956676"/>
                    </a:lnTo>
                    <a:lnTo>
                      <a:pt x="614045" y="956676"/>
                    </a:lnTo>
                    <a:lnTo>
                      <a:pt x="614045" y="1159176"/>
                    </a:lnTo>
                    <a:cubicBezTo>
                      <a:pt x="614045" y="1175794"/>
                      <a:pt x="600574" y="1189266"/>
                      <a:pt x="583955" y="1189266"/>
                    </a:cubicBezTo>
                    <a:cubicBezTo>
                      <a:pt x="567337" y="1189266"/>
                      <a:pt x="553865" y="1175794"/>
                      <a:pt x="553865" y="1159176"/>
                    </a:cubicBezTo>
                    <a:lnTo>
                      <a:pt x="553865" y="886174"/>
                    </a:lnTo>
                    <a:lnTo>
                      <a:pt x="553865" y="886174"/>
                    </a:lnTo>
                    <a:lnTo>
                      <a:pt x="553865" y="805129"/>
                    </a:lnTo>
                    <a:cubicBezTo>
                      <a:pt x="553865" y="784205"/>
                      <a:pt x="558106" y="764272"/>
                      <a:pt x="565774" y="746141"/>
                    </a:cubicBezTo>
                    <a:lnTo>
                      <a:pt x="582980" y="720622"/>
                    </a:lnTo>
                    <a:lnTo>
                      <a:pt x="247856" y="268520"/>
                    </a:lnTo>
                    <a:cubicBezTo>
                      <a:pt x="140473" y="269649"/>
                      <a:pt x="62427" y="319128"/>
                      <a:pt x="24089" y="287009"/>
                    </a:cubicBezTo>
                    <a:cubicBezTo>
                      <a:pt x="-14249" y="254890"/>
                      <a:pt x="599" y="89937"/>
                      <a:pt x="17830" y="75806"/>
                    </a:cubicBezTo>
                    <a:cubicBezTo>
                      <a:pt x="35061" y="61675"/>
                      <a:pt x="276866" y="-29227"/>
                      <a:pt x="346715" y="9550"/>
                    </a:cubicBezTo>
                    <a:cubicBezTo>
                      <a:pt x="416564" y="48327"/>
                      <a:pt x="624374" y="454127"/>
                      <a:pt x="761556" y="660843"/>
                    </a:cubicBezTo>
                    <a:lnTo>
                      <a:pt x="789592" y="671874"/>
                    </a:lnTo>
                    <a:cubicBezTo>
                      <a:pt x="811065" y="683539"/>
                      <a:pt x="829403" y="700243"/>
                      <a:pt x="843020" y="720398"/>
                    </a:cubicBezTo>
                    <a:lnTo>
                      <a:pt x="843621" y="721506"/>
                    </a:lnTo>
                    <a:lnTo>
                      <a:pt x="843825" y="721354"/>
                    </a:lnTo>
                    <a:lnTo>
                      <a:pt x="1004055" y="936669"/>
                    </a:lnTo>
                    <a:cubicBezTo>
                      <a:pt x="1010327" y="945097"/>
                      <a:pt x="1013591" y="954832"/>
                      <a:pt x="1014036" y="964591"/>
                    </a:cubicBezTo>
                    <a:cubicBezTo>
                      <a:pt x="1014407" y="972724"/>
                      <a:pt x="1012821" y="980873"/>
                      <a:pt x="1009386" y="988296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E76B8BA5-7ABF-4327-944F-437F67FE0F98}"/>
                </a:ext>
              </a:extLst>
            </p:cNvPr>
            <p:cNvSpPr/>
            <p:nvPr/>
          </p:nvSpPr>
          <p:spPr>
            <a:xfrm rot="17725188" flipH="1">
              <a:off x="7039349" y="5021425"/>
              <a:ext cx="610160" cy="531165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739620 w 1059181"/>
                <a:gd name="connsiteY0" fmla="*/ 756848 h 756848"/>
                <a:gd name="connsiteX1" fmla="*/ 471695 w 1059181"/>
                <a:gd name="connsiteY1" fmla="*/ 296500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39620 w 1059181"/>
                <a:gd name="connsiteY0" fmla="*/ 756848 h 756848"/>
                <a:gd name="connsiteX1" fmla="*/ 534624 w 1059181"/>
                <a:gd name="connsiteY1" fmla="*/ 304256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63361 w 1059181"/>
                <a:gd name="connsiteY0" fmla="*/ 758693 h 758693"/>
                <a:gd name="connsiteX1" fmla="*/ 534624 w 1059181"/>
                <a:gd name="connsiteY1" fmla="*/ 304256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8693 h 758693"/>
                <a:gd name="connsiteX1" fmla="*/ 527743 w 1059181"/>
                <a:gd name="connsiteY1" fmla="*/ 276015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8766 h 758766"/>
                <a:gd name="connsiteX1" fmla="*/ 527743 w 1059181"/>
                <a:gd name="connsiteY1" fmla="*/ 276088 h 758766"/>
                <a:gd name="connsiteX2" fmla="*/ 43314 w 1059181"/>
                <a:gd name="connsiteY2" fmla="*/ 378317 h 758766"/>
                <a:gd name="connsiteX3" fmla="*/ 0 w 1059181"/>
                <a:gd name="connsiteY3" fmla="*/ 119296 h 758766"/>
                <a:gd name="connsiteX4" fmla="*/ 660660 w 1059181"/>
                <a:gd name="connsiteY4" fmla="*/ 2003 h 758766"/>
                <a:gd name="connsiteX5" fmla="*/ 814271 w 1059181"/>
                <a:gd name="connsiteY5" fmla="*/ 158982 h 758766"/>
                <a:gd name="connsiteX6" fmla="*/ 1059181 w 1059181"/>
                <a:gd name="connsiteY6" fmla="*/ 687808 h 758766"/>
                <a:gd name="connsiteX0" fmla="*/ 763361 w 1059181"/>
                <a:gd name="connsiteY0" fmla="*/ 756981 h 756981"/>
                <a:gd name="connsiteX1" fmla="*/ 527743 w 1059181"/>
                <a:gd name="connsiteY1" fmla="*/ 274303 h 756981"/>
                <a:gd name="connsiteX2" fmla="*/ 43314 w 1059181"/>
                <a:gd name="connsiteY2" fmla="*/ 376532 h 756981"/>
                <a:gd name="connsiteX3" fmla="*/ 0 w 1059181"/>
                <a:gd name="connsiteY3" fmla="*/ 117511 h 756981"/>
                <a:gd name="connsiteX4" fmla="*/ 660660 w 1059181"/>
                <a:gd name="connsiteY4" fmla="*/ 218 h 756981"/>
                <a:gd name="connsiteX5" fmla="*/ 814271 w 1059181"/>
                <a:gd name="connsiteY5" fmla="*/ 157197 h 756981"/>
                <a:gd name="connsiteX6" fmla="*/ 1059181 w 1059181"/>
                <a:gd name="connsiteY6" fmla="*/ 686023 h 756981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676 h 757676"/>
                <a:gd name="connsiteX1" fmla="*/ 527743 w 1059181"/>
                <a:gd name="connsiteY1" fmla="*/ 274998 h 757676"/>
                <a:gd name="connsiteX2" fmla="*/ 43314 w 1059181"/>
                <a:gd name="connsiteY2" fmla="*/ 377227 h 757676"/>
                <a:gd name="connsiteX3" fmla="*/ 0 w 1059181"/>
                <a:gd name="connsiteY3" fmla="*/ 118206 h 757676"/>
                <a:gd name="connsiteX4" fmla="*/ 660660 w 1059181"/>
                <a:gd name="connsiteY4" fmla="*/ 913 h 757676"/>
                <a:gd name="connsiteX5" fmla="*/ 816710 w 1059181"/>
                <a:gd name="connsiteY5" fmla="*/ 169546 h 757676"/>
                <a:gd name="connsiteX6" fmla="*/ 1059181 w 1059181"/>
                <a:gd name="connsiteY6" fmla="*/ 686718 h 757676"/>
                <a:gd name="connsiteX0" fmla="*/ 763361 w 1059181"/>
                <a:gd name="connsiteY0" fmla="*/ 757362 h 757362"/>
                <a:gd name="connsiteX1" fmla="*/ 527743 w 1059181"/>
                <a:gd name="connsiteY1" fmla="*/ 274684 h 757362"/>
                <a:gd name="connsiteX2" fmla="*/ 43314 w 1059181"/>
                <a:gd name="connsiteY2" fmla="*/ 376913 h 757362"/>
                <a:gd name="connsiteX3" fmla="*/ 0 w 1059181"/>
                <a:gd name="connsiteY3" fmla="*/ 117892 h 757362"/>
                <a:gd name="connsiteX4" fmla="*/ 660660 w 1059181"/>
                <a:gd name="connsiteY4" fmla="*/ 599 h 757362"/>
                <a:gd name="connsiteX5" fmla="*/ 816710 w 1059181"/>
                <a:gd name="connsiteY5" fmla="*/ 169232 h 757362"/>
                <a:gd name="connsiteX6" fmla="*/ 1059181 w 1059181"/>
                <a:gd name="connsiteY6" fmla="*/ 686404 h 757362"/>
                <a:gd name="connsiteX0" fmla="*/ 763361 w 1059181"/>
                <a:gd name="connsiteY0" fmla="*/ 757184 h 757184"/>
                <a:gd name="connsiteX1" fmla="*/ 527743 w 1059181"/>
                <a:gd name="connsiteY1" fmla="*/ 274506 h 757184"/>
                <a:gd name="connsiteX2" fmla="*/ 43314 w 1059181"/>
                <a:gd name="connsiteY2" fmla="*/ 376735 h 757184"/>
                <a:gd name="connsiteX3" fmla="*/ 0 w 1059181"/>
                <a:gd name="connsiteY3" fmla="*/ 117714 h 757184"/>
                <a:gd name="connsiteX4" fmla="*/ 660660 w 1059181"/>
                <a:gd name="connsiteY4" fmla="*/ 421 h 757184"/>
                <a:gd name="connsiteX5" fmla="*/ 816710 w 1059181"/>
                <a:gd name="connsiteY5" fmla="*/ 169054 h 757184"/>
                <a:gd name="connsiteX6" fmla="*/ 1059181 w 1059181"/>
                <a:gd name="connsiteY6" fmla="*/ 686226 h 757184"/>
                <a:gd name="connsiteX0" fmla="*/ 763361 w 1059181"/>
                <a:gd name="connsiteY0" fmla="*/ 751085 h 751085"/>
                <a:gd name="connsiteX1" fmla="*/ 527743 w 1059181"/>
                <a:gd name="connsiteY1" fmla="*/ 268407 h 751085"/>
                <a:gd name="connsiteX2" fmla="*/ 43314 w 1059181"/>
                <a:gd name="connsiteY2" fmla="*/ 370636 h 751085"/>
                <a:gd name="connsiteX3" fmla="*/ 0 w 1059181"/>
                <a:gd name="connsiteY3" fmla="*/ 111615 h 751085"/>
                <a:gd name="connsiteX4" fmla="*/ 696488 w 1059181"/>
                <a:gd name="connsiteY4" fmla="*/ 451 h 751085"/>
                <a:gd name="connsiteX5" fmla="*/ 816710 w 1059181"/>
                <a:gd name="connsiteY5" fmla="*/ 162955 h 751085"/>
                <a:gd name="connsiteX6" fmla="*/ 1059181 w 1059181"/>
                <a:gd name="connsiteY6" fmla="*/ 680127 h 751085"/>
                <a:gd name="connsiteX0" fmla="*/ 763361 w 1059181"/>
                <a:gd name="connsiteY0" fmla="*/ 753472 h 753472"/>
                <a:gd name="connsiteX1" fmla="*/ 527743 w 1059181"/>
                <a:gd name="connsiteY1" fmla="*/ 270794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53472 h 753472"/>
                <a:gd name="connsiteX1" fmla="*/ 547634 w 1059181"/>
                <a:gd name="connsiteY1" fmla="*/ 291447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79345 h 779345"/>
                <a:gd name="connsiteX1" fmla="*/ 547634 w 1059181"/>
                <a:gd name="connsiteY1" fmla="*/ 317320 h 779345"/>
                <a:gd name="connsiteX2" fmla="*/ 43314 w 1059181"/>
                <a:gd name="connsiteY2" fmla="*/ 398896 h 779345"/>
                <a:gd name="connsiteX3" fmla="*/ 0 w 1059181"/>
                <a:gd name="connsiteY3" fmla="*/ 139875 h 779345"/>
                <a:gd name="connsiteX4" fmla="*/ 696488 w 1059181"/>
                <a:gd name="connsiteY4" fmla="*/ 28711 h 779345"/>
                <a:gd name="connsiteX5" fmla="*/ 1059181 w 1059181"/>
                <a:gd name="connsiteY5" fmla="*/ 708387 h 779345"/>
                <a:gd name="connsiteX0" fmla="*/ 763361 w 1059181"/>
                <a:gd name="connsiteY0" fmla="*/ 753365 h 753365"/>
                <a:gd name="connsiteX1" fmla="*/ 547634 w 1059181"/>
                <a:gd name="connsiteY1" fmla="*/ 291340 h 753365"/>
                <a:gd name="connsiteX2" fmla="*/ 43314 w 1059181"/>
                <a:gd name="connsiteY2" fmla="*/ 372916 h 753365"/>
                <a:gd name="connsiteX3" fmla="*/ 0 w 1059181"/>
                <a:gd name="connsiteY3" fmla="*/ 113895 h 753365"/>
                <a:gd name="connsiteX4" fmla="*/ 696488 w 1059181"/>
                <a:gd name="connsiteY4" fmla="*/ 2731 h 753365"/>
                <a:gd name="connsiteX5" fmla="*/ 1059181 w 1059181"/>
                <a:gd name="connsiteY5" fmla="*/ 682407 h 753365"/>
                <a:gd name="connsiteX0" fmla="*/ 763361 w 1059181"/>
                <a:gd name="connsiteY0" fmla="*/ 759959 h 759959"/>
                <a:gd name="connsiteX1" fmla="*/ 547634 w 1059181"/>
                <a:gd name="connsiteY1" fmla="*/ 297934 h 759959"/>
                <a:gd name="connsiteX2" fmla="*/ 43314 w 1059181"/>
                <a:gd name="connsiteY2" fmla="*/ 379510 h 759959"/>
                <a:gd name="connsiteX3" fmla="*/ 0 w 1059181"/>
                <a:gd name="connsiteY3" fmla="*/ 120489 h 759959"/>
                <a:gd name="connsiteX4" fmla="*/ 696488 w 1059181"/>
                <a:gd name="connsiteY4" fmla="*/ 9325 h 759959"/>
                <a:gd name="connsiteX5" fmla="*/ 1059181 w 1059181"/>
                <a:gd name="connsiteY5" fmla="*/ 689001 h 759959"/>
                <a:gd name="connsiteX0" fmla="*/ 763361 w 1059181"/>
                <a:gd name="connsiteY0" fmla="*/ 710945 h 710945"/>
                <a:gd name="connsiteX1" fmla="*/ 547634 w 1059181"/>
                <a:gd name="connsiteY1" fmla="*/ 248920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10945 h 710945"/>
                <a:gd name="connsiteX1" fmla="*/ 541073 w 1059181"/>
                <a:gd name="connsiteY1" fmla="*/ 278026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05787 h 705787"/>
                <a:gd name="connsiteX1" fmla="*/ 541073 w 1059181"/>
                <a:gd name="connsiteY1" fmla="*/ 272868 h 705787"/>
                <a:gd name="connsiteX2" fmla="*/ 43314 w 1059181"/>
                <a:gd name="connsiteY2" fmla="*/ 325338 h 705787"/>
                <a:gd name="connsiteX3" fmla="*/ 0 w 1059181"/>
                <a:gd name="connsiteY3" fmla="*/ 66317 h 705787"/>
                <a:gd name="connsiteX4" fmla="*/ 718544 w 1059181"/>
                <a:gd name="connsiteY4" fmla="*/ 9413 h 705787"/>
                <a:gd name="connsiteX5" fmla="*/ 1059181 w 1059181"/>
                <a:gd name="connsiteY5" fmla="*/ 634829 h 705787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43314 w 1059181"/>
                <a:gd name="connsiteY2" fmla="*/ 325338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39793 w 1059181"/>
                <a:gd name="connsiteY2" fmla="*/ 362333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53806 w 1076615"/>
                <a:gd name="connsiteY0" fmla="*/ 669757 h 669757"/>
                <a:gd name="connsiteX1" fmla="*/ 558507 w 1076615"/>
                <a:gd name="connsiteY1" fmla="*/ 289093 h 669757"/>
                <a:gd name="connsiteX2" fmla="*/ 57227 w 1076615"/>
                <a:gd name="connsiteY2" fmla="*/ 378558 h 669757"/>
                <a:gd name="connsiteX3" fmla="*/ 0 w 1076615"/>
                <a:gd name="connsiteY3" fmla="*/ 134017 h 669757"/>
                <a:gd name="connsiteX4" fmla="*/ 735978 w 1076615"/>
                <a:gd name="connsiteY4" fmla="*/ 25638 h 669757"/>
                <a:gd name="connsiteX5" fmla="*/ 1076615 w 1076615"/>
                <a:gd name="connsiteY5" fmla="*/ 651054 h 669757"/>
                <a:gd name="connsiteX0" fmla="*/ 753806 w 1076615"/>
                <a:gd name="connsiteY0" fmla="*/ 670907 h 670907"/>
                <a:gd name="connsiteX1" fmla="*/ 558507 w 1076615"/>
                <a:gd name="connsiteY1" fmla="*/ 290243 h 670907"/>
                <a:gd name="connsiteX2" fmla="*/ 57227 w 1076615"/>
                <a:gd name="connsiteY2" fmla="*/ 379708 h 670907"/>
                <a:gd name="connsiteX3" fmla="*/ 0 w 1076615"/>
                <a:gd name="connsiteY3" fmla="*/ 135167 h 670907"/>
                <a:gd name="connsiteX4" fmla="*/ 735978 w 1076615"/>
                <a:gd name="connsiteY4" fmla="*/ 26788 h 670907"/>
                <a:gd name="connsiteX5" fmla="*/ 1076615 w 1076615"/>
                <a:gd name="connsiteY5" fmla="*/ 652204 h 670907"/>
                <a:gd name="connsiteX0" fmla="*/ 753806 w 1076615"/>
                <a:gd name="connsiteY0" fmla="*/ 649257 h 649257"/>
                <a:gd name="connsiteX1" fmla="*/ 558507 w 1076615"/>
                <a:gd name="connsiteY1" fmla="*/ 268593 h 649257"/>
                <a:gd name="connsiteX2" fmla="*/ 57227 w 1076615"/>
                <a:gd name="connsiteY2" fmla="*/ 358058 h 649257"/>
                <a:gd name="connsiteX3" fmla="*/ 0 w 1076615"/>
                <a:gd name="connsiteY3" fmla="*/ 113517 h 649257"/>
                <a:gd name="connsiteX4" fmla="*/ 735978 w 1076615"/>
                <a:gd name="connsiteY4" fmla="*/ 5138 h 649257"/>
                <a:gd name="connsiteX5" fmla="*/ 1076615 w 1076615"/>
                <a:gd name="connsiteY5" fmla="*/ 630554 h 649257"/>
                <a:gd name="connsiteX0" fmla="*/ 741115 w 1076615"/>
                <a:gd name="connsiteY0" fmla="*/ 653771 h 653771"/>
                <a:gd name="connsiteX1" fmla="*/ 558507 w 1076615"/>
                <a:gd name="connsiteY1" fmla="*/ 268593 h 653771"/>
                <a:gd name="connsiteX2" fmla="*/ 57227 w 1076615"/>
                <a:gd name="connsiteY2" fmla="*/ 358058 h 653771"/>
                <a:gd name="connsiteX3" fmla="*/ 0 w 1076615"/>
                <a:gd name="connsiteY3" fmla="*/ 113517 h 653771"/>
                <a:gd name="connsiteX4" fmla="*/ 735978 w 1076615"/>
                <a:gd name="connsiteY4" fmla="*/ 5138 h 653771"/>
                <a:gd name="connsiteX5" fmla="*/ 1076615 w 1076615"/>
                <a:gd name="connsiteY5" fmla="*/ 630554 h 653771"/>
                <a:gd name="connsiteX0" fmla="*/ 741115 w 1076615"/>
                <a:gd name="connsiteY0" fmla="*/ 655018 h 655018"/>
                <a:gd name="connsiteX1" fmla="*/ 558507 w 1076615"/>
                <a:gd name="connsiteY1" fmla="*/ 269840 h 655018"/>
                <a:gd name="connsiteX2" fmla="*/ 57227 w 1076615"/>
                <a:gd name="connsiteY2" fmla="*/ 359305 h 655018"/>
                <a:gd name="connsiteX3" fmla="*/ 0 w 1076615"/>
                <a:gd name="connsiteY3" fmla="*/ 114764 h 655018"/>
                <a:gd name="connsiteX4" fmla="*/ 735978 w 1076615"/>
                <a:gd name="connsiteY4" fmla="*/ 6385 h 655018"/>
                <a:gd name="connsiteX5" fmla="*/ 1076615 w 1076615"/>
                <a:gd name="connsiteY5" fmla="*/ 631801 h 655018"/>
                <a:gd name="connsiteX0" fmla="*/ 734131 w 1069631"/>
                <a:gd name="connsiteY0" fmla="*/ 670302 h 670302"/>
                <a:gd name="connsiteX1" fmla="*/ 551523 w 1069631"/>
                <a:gd name="connsiteY1" fmla="*/ 285124 h 670302"/>
                <a:gd name="connsiteX2" fmla="*/ 50243 w 1069631"/>
                <a:gd name="connsiteY2" fmla="*/ 374589 h 670302"/>
                <a:gd name="connsiteX3" fmla="*/ 0 w 1069631"/>
                <a:gd name="connsiteY3" fmla="*/ 159732 h 670302"/>
                <a:gd name="connsiteX4" fmla="*/ 728994 w 1069631"/>
                <a:gd name="connsiteY4" fmla="*/ 21669 h 670302"/>
                <a:gd name="connsiteX5" fmla="*/ 1069631 w 1069631"/>
                <a:gd name="connsiteY5" fmla="*/ 647085 h 670302"/>
                <a:gd name="connsiteX0" fmla="*/ 734131 w 1069631"/>
                <a:gd name="connsiteY0" fmla="*/ 650569 h 650569"/>
                <a:gd name="connsiteX1" fmla="*/ 551523 w 1069631"/>
                <a:gd name="connsiteY1" fmla="*/ 265391 h 650569"/>
                <a:gd name="connsiteX2" fmla="*/ 50243 w 1069631"/>
                <a:gd name="connsiteY2" fmla="*/ 354856 h 650569"/>
                <a:gd name="connsiteX3" fmla="*/ 0 w 1069631"/>
                <a:gd name="connsiteY3" fmla="*/ 139999 h 650569"/>
                <a:gd name="connsiteX4" fmla="*/ 728994 w 1069631"/>
                <a:gd name="connsiteY4" fmla="*/ 1936 h 650569"/>
                <a:gd name="connsiteX5" fmla="*/ 1069631 w 1069631"/>
                <a:gd name="connsiteY5" fmla="*/ 627352 h 650569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50243 w 1069631"/>
                <a:gd name="connsiteY2" fmla="*/ 358659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64489 w 1069631"/>
                <a:gd name="connsiteY2" fmla="*/ 378611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2160 h 652160"/>
                <a:gd name="connsiteX1" fmla="*/ 551523 w 1069631"/>
                <a:gd name="connsiteY1" fmla="*/ 266982 h 652160"/>
                <a:gd name="connsiteX2" fmla="*/ 64489 w 1069631"/>
                <a:gd name="connsiteY2" fmla="*/ 376399 h 652160"/>
                <a:gd name="connsiteX3" fmla="*/ 0 w 1069631"/>
                <a:gd name="connsiteY3" fmla="*/ 141590 h 652160"/>
                <a:gd name="connsiteX4" fmla="*/ 728994 w 1069631"/>
                <a:gd name="connsiteY4" fmla="*/ 3527 h 652160"/>
                <a:gd name="connsiteX5" fmla="*/ 1069631 w 1069631"/>
                <a:gd name="connsiteY5" fmla="*/ 628943 h 652160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64489 w 1069631"/>
                <a:gd name="connsiteY2" fmla="*/ 40000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98886 w 1069631"/>
                <a:gd name="connsiteY2" fmla="*/ 43904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  <a:gd name="connsiteX0" fmla="*/ 734131 w 1069631"/>
                <a:gd name="connsiteY0" fmla="*/ 675767 h 675767"/>
                <a:gd name="connsiteX1" fmla="*/ 558305 w 1069631"/>
                <a:gd name="connsiteY1" fmla="*/ 324068 h 675767"/>
                <a:gd name="connsiteX2" fmla="*/ 98886 w 1069631"/>
                <a:gd name="connsiteY2" fmla="*/ 43904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  <a:gd name="connsiteX0" fmla="*/ 734131 w 1107834"/>
                <a:gd name="connsiteY0" fmla="*/ 693931 h 696434"/>
                <a:gd name="connsiteX1" fmla="*/ 558305 w 1107834"/>
                <a:gd name="connsiteY1" fmla="*/ 342232 h 696434"/>
                <a:gd name="connsiteX2" fmla="*/ 98886 w 1107834"/>
                <a:gd name="connsiteY2" fmla="*/ 457210 h 696434"/>
                <a:gd name="connsiteX3" fmla="*/ 0 w 1107834"/>
                <a:gd name="connsiteY3" fmla="*/ 183361 h 696434"/>
                <a:gd name="connsiteX4" fmla="*/ 711469 w 1107834"/>
                <a:gd name="connsiteY4" fmla="*/ 21150 h 696434"/>
                <a:gd name="connsiteX5" fmla="*/ 1107834 w 1107834"/>
                <a:gd name="connsiteY5" fmla="*/ 696435 h 696434"/>
                <a:gd name="connsiteX0" fmla="*/ 734131 w 1107834"/>
                <a:gd name="connsiteY0" fmla="*/ 693931 h 696435"/>
                <a:gd name="connsiteX1" fmla="*/ 558305 w 1107834"/>
                <a:gd name="connsiteY1" fmla="*/ 342232 h 696435"/>
                <a:gd name="connsiteX2" fmla="*/ 98886 w 1107834"/>
                <a:gd name="connsiteY2" fmla="*/ 457210 h 696435"/>
                <a:gd name="connsiteX3" fmla="*/ 0 w 1107834"/>
                <a:gd name="connsiteY3" fmla="*/ 183361 h 696435"/>
                <a:gd name="connsiteX4" fmla="*/ 711469 w 1107834"/>
                <a:gd name="connsiteY4" fmla="*/ 21150 h 696435"/>
                <a:gd name="connsiteX5" fmla="*/ 1107834 w 1107834"/>
                <a:gd name="connsiteY5" fmla="*/ 696435 h 696435"/>
                <a:gd name="connsiteX0" fmla="*/ 734131 w 1107834"/>
                <a:gd name="connsiteY0" fmla="*/ 677860 h 680364"/>
                <a:gd name="connsiteX1" fmla="*/ 558305 w 1107834"/>
                <a:gd name="connsiteY1" fmla="*/ 326161 h 680364"/>
                <a:gd name="connsiteX2" fmla="*/ 98886 w 1107834"/>
                <a:gd name="connsiteY2" fmla="*/ 441139 h 680364"/>
                <a:gd name="connsiteX3" fmla="*/ 0 w 1107834"/>
                <a:gd name="connsiteY3" fmla="*/ 167290 h 680364"/>
                <a:gd name="connsiteX4" fmla="*/ 711469 w 1107834"/>
                <a:gd name="connsiteY4" fmla="*/ 5079 h 680364"/>
                <a:gd name="connsiteX5" fmla="*/ 1107834 w 1107834"/>
                <a:gd name="connsiteY5" fmla="*/ 680364 h 680364"/>
                <a:gd name="connsiteX0" fmla="*/ 734131 w 1107834"/>
                <a:gd name="connsiteY0" fmla="*/ 691867 h 694371"/>
                <a:gd name="connsiteX1" fmla="*/ 558305 w 1107834"/>
                <a:gd name="connsiteY1" fmla="*/ 340168 h 694371"/>
                <a:gd name="connsiteX2" fmla="*/ 98886 w 1107834"/>
                <a:gd name="connsiteY2" fmla="*/ 455146 h 694371"/>
                <a:gd name="connsiteX3" fmla="*/ 0 w 1107834"/>
                <a:gd name="connsiteY3" fmla="*/ 181297 h 694371"/>
                <a:gd name="connsiteX4" fmla="*/ 718312 w 1107834"/>
                <a:gd name="connsiteY4" fmla="*/ 4689 h 694371"/>
                <a:gd name="connsiteX5" fmla="*/ 1107834 w 1107834"/>
                <a:gd name="connsiteY5" fmla="*/ 694371 h 694371"/>
                <a:gd name="connsiteX0" fmla="*/ 734131 w 1107834"/>
                <a:gd name="connsiteY0" fmla="*/ 692403 h 694907"/>
                <a:gd name="connsiteX1" fmla="*/ 558305 w 1107834"/>
                <a:gd name="connsiteY1" fmla="*/ 340704 h 694907"/>
                <a:gd name="connsiteX2" fmla="*/ 98886 w 1107834"/>
                <a:gd name="connsiteY2" fmla="*/ 455682 h 694907"/>
                <a:gd name="connsiteX3" fmla="*/ 0 w 1107834"/>
                <a:gd name="connsiteY3" fmla="*/ 181833 h 694907"/>
                <a:gd name="connsiteX4" fmla="*/ 718312 w 1107834"/>
                <a:gd name="connsiteY4" fmla="*/ 5225 h 694907"/>
                <a:gd name="connsiteX5" fmla="*/ 1107834 w 1107834"/>
                <a:gd name="connsiteY5" fmla="*/ 694907 h 694907"/>
                <a:gd name="connsiteX0" fmla="*/ 734131 w 1107834"/>
                <a:gd name="connsiteY0" fmla="*/ 692403 h 694907"/>
                <a:gd name="connsiteX1" fmla="*/ 558305 w 1107834"/>
                <a:gd name="connsiteY1" fmla="*/ 340704 h 694907"/>
                <a:gd name="connsiteX2" fmla="*/ 80578 w 1107834"/>
                <a:gd name="connsiteY2" fmla="*/ 457067 h 694907"/>
                <a:gd name="connsiteX3" fmla="*/ 0 w 1107834"/>
                <a:gd name="connsiteY3" fmla="*/ 181833 h 694907"/>
                <a:gd name="connsiteX4" fmla="*/ 718312 w 1107834"/>
                <a:gd name="connsiteY4" fmla="*/ 5225 h 694907"/>
                <a:gd name="connsiteX5" fmla="*/ 1107834 w 1107834"/>
                <a:gd name="connsiteY5" fmla="*/ 694907 h 694907"/>
                <a:gd name="connsiteX0" fmla="*/ 653553 w 1027256"/>
                <a:gd name="connsiteY0" fmla="*/ 687178 h 689682"/>
                <a:gd name="connsiteX1" fmla="*/ 477727 w 1027256"/>
                <a:gd name="connsiteY1" fmla="*/ 335479 h 689682"/>
                <a:gd name="connsiteX2" fmla="*/ 0 w 1027256"/>
                <a:gd name="connsiteY2" fmla="*/ 451842 h 689682"/>
                <a:gd name="connsiteX3" fmla="*/ 637734 w 1027256"/>
                <a:gd name="connsiteY3" fmla="*/ 0 h 689682"/>
                <a:gd name="connsiteX4" fmla="*/ 1027256 w 1027256"/>
                <a:gd name="connsiteY4" fmla="*/ 689682 h 689682"/>
                <a:gd name="connsiteX0" fmla="*/ 175826 w 549529"/>
                <a:gd name="connsiteY0" fmla="*/ 687178 h 689682"/>
                <a:gd name="connsiteX1" fmla="*/ 0 w 549529"/>
                <a:gd name="connsiteY1" fmla="*/ 335479 h 689682"/>
                <a:gd name="connsiteX2" fmla="*/ 160007 w 549529"/>
                <a:gd name="connsiteY2" fmla="*/ 0 h 689682"/>
                <a:gd name="connsiteX3" fmla="*/ 549529 w 549529"/>
                <a:gd name="connsiteY3" fmla="*/ 689682 h 689682"/>
                <a:gd name="connsiteX0" fmla="*/ 175826 w 549529"/>
                <a:gd name="connsiteY0" fmla="*/ 645512 h 648016"/>
                <a:gd name="connsiteX1" fmla="*/ 0 w 549529"/>
                <a:gd name="connsiteY1" fmla="*/ 293813 h 648016"/>
                <a:gd name="connsiteX2" fmla="*/ 215847 w 549529"/>
                <a:gd name="connsiteY2" fmla="*/ 0 h 648016"/>
                <a:gd name="connsiteX3" fmla="*/ 549529 w 549529"/>
                <a:gd name="connsiteY3" fmla="*/ 648016 h 648016"/>
                <a:gd name="connsiteX0" fmla="*/ 175826 w 549529"/>
                <a:gd name="connsiteY0" fmla="*/ 645512 h 648016"/>
                <a:gd name="connsiteX1" fmla="*/ 0 w 549529"/>
                <a:gd name="connsiteY1" fmla="*/ 293813 h 648016"/>
                <a:gd name="connsiteX2" fmla="*/ 215847 w 549529"/>
                <a:gd name="connsiteY2" fmla="*/ 0 h 648016"/>
                <a:gd name="connsiteX3" fmla="*/ 549529 w 549529"/>
                <a:gd name="connsiteY3" fmla="*/ 648016 h 648016"/>
                <a:gd name="connsiteX0" fmla="*/ 175826 w 549529"/>
                <a:gd name="connsiteY0" fmla="*/ 624882 h 627386"/>
                <a:gd name="connsiteX1" fmla="*/ 0 w 549529"/>
                <a:gd name="connsiteY1" fmla="*/ 273183 h 627386"/>
                <a:gd name="connsiteX2" fmla="*/ 253948 w 549529"/>
                <a:gd name="connsiteY2" fmla="*/ 0 h 627386"/>
                <a:gd name="connsiteX3" fmla="*/ 549529 w 549529"/>
                <a:gd name="connsiteY3" fmla="*/ 627386 h 627386"/>
                <a:gd name="connsiteX0" fmla="*/ 175826 w 549529"/>
                <a:gd name="connsiteY0" fmla="*/ 649625 h 652129"/>
                <a:gd name="connsiteX1" fmla="*/ 0 w 549529"/>
                <a:gd name="connsiteY1" fmla="*/ 297926 h 652129"/>
                <a:gd name="connsiteX2" fmla="*/ 217802 w 549529"/>
                <a:gd name="connsiteY2" fmla="*/ 0 h 652129"/>
                <a:gd name="connsiteX3" fmla="*/ 549529 w 549529"/>
                <a:gd name="connsiteY3" fmla="*/ 652129 h 652129"/>
                <a:gd name="connsiteX0" fmla="*/ 175826 w 567062"/>
                <a:gd name="connsiteY0" fmla="*/ 649625 h 662984"/>
                <a:gd name="connsiteX1" fmla="*/ 0 w 567062"/>
                <a:gd name="connsiteY1" fmla="*/ 297926 h 662984"/>
                <a:gd name="connsiteX2" fmla="*/ 217802 w 567062"/>
                <a:gd name="connsiteY2" fmla="*/ 0 h 662984"/>
                <a:gd name="connsiteX3" fmla="*/ 567062 w 567062"/>
                <a:gd name="connsiteY3" fmla="*/ 662984 h 662984"/>
                <a:gd name="connsiteX0" fmla="*/ 175826 w 567062"/>
                <a:gd name="connsiteY0" fmla="*/ 530085 h 543444"/>
                <a:gd name="connsiteX1" fmla="*/ 0 w 567062"/>
                <a:gd name="connsiteY1" fmla="*/ 178386 h 543444"/>
                <a:gd name="connsiteX2" fmla="*/ 352615 w 567062"/>
                <a:gd name="connsiteY2" fmla="*/ 0 h 543444"/>
                <a:gd name="connsiteX3" fmla="*/ 567062 w 567062"/>
                <a:gd name="connsiteY3" fmla="*/ 543444 h 543444"/>
                <a:gd name="connsiteX0" fmla="*/ 175826 w 567062"/>
                <a:gd name="connsiteY0" fmla="*/ 530085 h 543444"/>
                <a:gd name="connsiteX1" fmla="*/ 0 w 567062"/>
                <a:gd name="connsiteY1" fmla="*/ 178386 h 543444"/>
                <a:gd name="connsiteX2" fmla="*/ 352615 w 567062"/>
                <a:gd name="connsiteY2" fmla="*/ 0 h 543444"/>
                <a:gd name="connsiteX3" fmla="*/ 567062 w 567062"/>
                <a:gd name="connsiteY3" fmla="*/ 543444 h 543444"/>
                <a:gd name="connsiteX0" fmla="*/ 175826 w 567062"/>
                <a:gd name="connsiteY0" fmla="*/ 486791 h 500150"/>
                <a:gd name="connsiteX1" fmla="*/ 0 w 567062"/>
                <a:gd name="connsiteY1" fmla="*/ 135092 h 500150"/>
                <a:gd name="connsiteX2" fmla="*/ 326995 w 567062"/>
                <a:gd name="connsiteY2" fmla="*/ 0 h 500150"/>
                <a:gd name="connsiteX3" fmla="*/ 567062 w 567062"/>
                <a:gd name="connsiteY3" fmla="*/ 500150 h 500150"/>
                <a:gd name="connsiteX0" fmla="*/ 175826 w 583517"/>
                <a:gd name="connsiteY0" fmla="*/ 486791 h 507970"/>
                <a:gd name="connsiteX1" fmla="*/ 0 w 583517"/>
                <a:gd name="connsiteY1" fmla="*/ 135092 h 507970"/>
                <a:gd name="connsiteX2" fmla="*/ 326995 w 583517"/>
                <a:gd name="connsiteY2" fmla="*/ 0 h 507970"/>
                <a:gd name="connsiteX3" fmla="*/ 583517 w 583517"/>
                <a:gd name="connsiteY3" fmla="*/ 507970 h 507970"/>
                <a:gd name="connsiteX0" fmla="*/ 175826 w 583517"/>
                <a:gd name="connsiteY0" fmla="*/ 486791 h 507970"/>
                <a:gd name="connsiteX1" fmla="*/ 0 w 583517"/>
                <a:gd name="connsiteY1" fmla="*/ 135092 h 507970"/>
                <a:gd name="connsiteX2" fmla="*/ 326995 w 583517"/>
                <a:gd name="connsiteY2" fmla="*/ 0 h 507970"/>
                <a:gd name="connsiteX3" fmla="*/ 583517 w 583517"/>
                <a:gd name="connsiteY3" fmla="*/ 507970 h 507970"/>
                <a:gd name="connsiteX0" fmla="*/ 175826 w 583517"/>
                <a:gd name="connsiteY0" fmla="*/ 486791 h 507970"/>
                <a:gd name="connsiteX1" fmla="*/ 0 w 583517"/>
                <a:gd name="connsiteY1" fmla="*/ 135092 h 507970"/>
                <a:gd name="connsiteX2" fmla="*/ 326995 w 583517"/>
                <a:gd name="connsiteY2" fmla="*/ 0 h 507970"/>
                <a:gd name="connsiteX3" fmla="*/ 583517 w 583517"/>
                <a:gd name="connsiteY3" fmla="*/ 507970 h 507970"/>
                <a:gd name="connsiteX0" fmla="*/ 175826 w 583517"/>
                <a:gd name="connsiteY0" fmla="*/ 486791 h 507970"/>
                <a:gd name="connsiteX1" fmla="*/ 0 w 583517"/>
                <a:gd name="connsiteY1" fmla="*/ 135092 h 507970"/>
                <a:gd name="connsiteX2" fmla="*/ 326995 w 583517"/>
                <a:gd name="connsiteY2" fmla="*/ 0 h 507970"/>
                <a:gd name="connsiteX3" fmla="*/ 583517 w 583517"/>
                <a:gd name="connsiteY3" fmla="*/ 507970 h 50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3517" h="507970">
                  <a:moveTo>
                    <a:pt x="175826" y="486791"/>
                  </a:moveTo>
                  <a:lnTo>
                    <a:pt x="0" y="135092"/>
                  </a:lnTo>
                  <a:lnTo>
                    <a:pt x="326995" y="0"/>
                  </a:lnTo>
                  <a:cubicBezTo>
                    <a:pt x="412114" y="151675"/>
                    <a:pt x="510786" y="355111"/>
                    <a:pt x="583517" y="507970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42F2B032-9C48-449A-97D0-605B0678224B}"/>
              </a:ext>
            </a:extLst>
          </p:cNvPr>
          <p:cNvGrpSpPr/>
          <p:nvPr/>
        </p:nvGrpSpPr>
        <p:grpSpPr>
          <a:xfrm>
            <a:off x="4034176" y="3835565"/>
            <a:ext cx="1572995" cy="2615355"/>
            <a:chOff x="4034176" y="3835565"/>
            <a:chExt cx="1572995" cy="2615355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CB3042B3-84C6-4666-880C-EA5DA1E1798A}"/>
                </a:ext>
              </a:extLst>
            </p:cNvPr>
            <p:cNvGrpSpPr/>
            <p:nvPr/>
          </p:nvGrpSpPr>
          <p:grpSpPr>
            <a:xfrm>
              <a:off x="4265647" y="3835565"/>
              <a:ext cx="1341524" cy="2615355"/>
              <a:chOff x="4265647" y="3835565"/>
              <a:chExt cx="1341524" cy="2615355"/>
            </a:xfrm>
          </p:grpSpPr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FB14A22C-DBBC-419E-B5A1-0A9B6882E074}"/>
                  </a:ext>
                </a:extLst>
              </p:cNvPr>
              <p:cNvGrpSpPr/>
              <p:nvPr/>
            </p:nvGrpSpPr>
            <p:grpSpPr>
              <a:xfrm>
                <a:off x="4434057" y="4957009"/>
                <a:ext cx="1131335" cy="1493911"/>
                <a:chOff x="4434057" y="4957009"/>
                <a:chExt cx="1131335" cy="1493911"/>
              </a:xfrm>
            </p:grpSpPr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5DEA84C6-E5AD-42C5-8E47-5A73C920B6A6}"/>
                    </a:ext>
                  </a:extLst>
                </p:cNvPr>
                <p:cNvSpPr/>
                <p:nvPr/>
              </p:nvSpPr>
              <p:spPr>
                <a:xfrm flipH="1">
                  <a:off x="5392824" y="5348525"/>
                  <a:ext cx="172568" cy="1102394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5" name="片側の 2 つの角を丸めた四角形 144">
                  <a:extLst>
                    <a:ext uri="{FF2B5EF4-FFF2-40B4-BE49-F238E27FC236}">
                      <a16:creationId xmlns:a16="http://schemas.microsoft.com/office/drawing/2014/main" id="{21B2E243-6E65-4F53-B7BE-8E1F03543B32}"/>
                    </a:ext>
                  </a:extLst>
                </p:cNvPr>
                <p:cNvSpPr/>
                <p:nvPr/>
              </p:nvSpPr>
              <p:spPr>
                <a:xfrm>
                  <a:off x="4434057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6" name="正方形/長方形 155">
                  <a:extLst>
                    <a:ext uri="{FF2B5EF4-FFF2-40B4-BE49-F238E27FC236}">
                      <a16:creationId xmlns:a16="http://schemas.microsoft.com/office/drawing/2014/main" id="{21E0AFE8-767A-41B9-878C-640BD881CDAF}"/>
                    </a:ext>
                  </a:extLst>
                </p:cNvPr>
                <p:cNvSpPr/>
                <p:nvPr/>
              </p:nvSpPr>
              <p:spPr>
                <a:xfrm>
                  <a:off x="4434057" y="5709860"/>
                  <a:ext cx="1037886" cy="379723"/>
                </a:xfrm>
                <a:prstGeom prst="rect">
                  <a:avLst/>
                </a:prstGeom>
                <a:solidFill>
                  <a:srgbClr val="0070C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876E052A-3C4D-4124-84A1-1DD6153F2C92}"/>
                    </a:ext>
                  </a:extLst>
                </p:cNvPr>
                <p:cNvSpPr/>
                <p:nvPr/>
              </p:nvSpPr>
              <p:spPr>
                <a:xfrm>
                  <a:off x="4721323" y="4957009"/>
                  <a:ext cx="463354" cy="43176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EA3DAAA1-398C-4EF1-A311-4B46A2F40257}"/>
                  </a:ext>
                </a:extLst>
              </p:cNvPr>
              <p:cNvGrpSpPr/>
              <p:nvPr/>
            </p:nvGrpSpPr>
            <p:grpSpPr>
              <a:xfrm>
                <a:off x="4265647" y="3835565"/>
                <a:ext cx="1341524" cy="1316229"/>
                <a:chOff x="8254412" y="2237214"/>
                <a:chExt cx="1277659" cy="1253570"/>
              </a:xfrm>
            </p:grpSpPr>
            <p:sp>
              <p:nvSpPr>
                <p:cNvPr id="133" name="円/楕円 608">
                  <a:extLst>
                    <a:ext uri="{FF2B5EF4-FFF2-40B4-BE49-F238E27FC236}">
                      <a16:creationId xmlns:a16="http://schemas.microsoft.com/office/drawing/2014/main" id="{2328B4E7-A65D-4ACE-85B7-8459A8A606B9}"/>
                    </a:ext>
                  </a:extLst>
                </p:cNvPr>
                <p:cNvSpPr/>
                <p:nvPr/>
              </p:nvSpPr>
              <p:spPr>
                <a:xfrm>
                  <a:off x="8292150" y="2237214"/>
                  <a:ext cx="1202178" cy="1003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041" h="700220">
                      <a:moveTo>
                        <a:pt x="350110" y="0"/>
                      </a:moveTo>
                      <a:lnTo>
                        <a:pt x="419521" y="6997"/>
                      </a:lnTo>
                      <a:cubicBezTo>
                        <a:pt x="441940" y="2369"/>
                        <a:pt x="465159" y="0"/>
                        <a:pt x="488931" y="0"/>
                      </a:cubicBezTo>
                      <a:cubicBezTo>
                        <a:pt x="682291" y="0"/>
                        <a:pt x="839041" y="156750"/>
                        <a:pt x="839041" y="350110"/>
                      </a:cubicBezTo>
                      <a:cubicBezTo>
                        <a:pt x="839041" y="543470"/>
                        <a:pt x="682291" y="700220"/>
                        <a:pt x="488931" y="700220"/>
                      </a:cubicBezTo>
                      <a:lnTo>
                        <a:pt x="419521" y="693223"/>
                      </a:lnTo>
                      <a:cubicBezTo>
                        <a:pt x="397101" y="697851"/>
                        <a:pt x="373882" y="700220"/>
                        <a:pt x="350110" y="700220"/>
                      </a:cubicBezTo>
                      <a:cubicBezTo>
                        <a:pt x="156750" y="700220"/>
                        <a:pt x="0" y="543470"/>
                        <a:pt x="0" y="350110"/>
                      </a:cubicBezTo>
                      <a:cubicBezTo>
                        <a:pt x="0" y="156750"/>
                        <a:pt x="156750" y="0"/>
                        <a:pt x="3501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" name="円/楕円 646">
                  <a:extLst>
                    <a:ext uri="{FF2B5EF4-FFF2-40B4-BE49-F238E27FC236}">
                      <a16:creationId xmlns:a16="http://schemas.microsoft.com/office/drawing/2014/main" id="{82565FD5-8D8F-4550-820D-B13AB57B663A}"/>
                    </a:ext>
                  </a:extLst>
                </p:cNvPr>
                <p:cNvSpPr/>
                <p:nvPr/>
              </p:nvSpPr>
              <p:spPr>
                <a:xfrm rot="20700000">
                  <a:off x="8254412" y="2821144"/>
                  <a:ext cx="246453" cy="36967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" name="円/楕円 647">
                  <a:extLst>
                    <a:ext uri="{FF2B5EF4-FFF2-40B4-BE49-F238E27FC236}">
                      <a16:creationId xmlns:a16="http://schemas.microsoft.com/office/drawing/2014/main" id="{50C1E161-2C1A-467C-A49E-50AC236BCDFD}"/>
                    </a:ext>
                  </a:extLst>
                </p:cNvPr>
                <p:cNvSpPr/>
                <p:nvPr/>
              </p:nvSpPr>
              <p:spPr>
                <a:xfrm rot="20700000">
                  <a:off x="8299028" y="2885590"/>
                  <a:ext cx="157222" cy="240787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" name="円/楕円 644">
                  <a:extLst>
                    <a:ext uri="{FF2B5EF4-FFF2-40B4-BE49-F238E27FC236}">
                      <a16:creationId xmlns:a16="http://schemas.microsoft.com/office/drawing/2014/main" id="{00D1EB17-6B26-4ACF-935D-C786030A6C3A}"/>
                    </a:ext>
                  </a:extLst>
                </p:cNvPr>
                <p:cNvSpPr/>
                <p:nvPr/>
              </p:nvSpPr>
              <p:spPr>
                <a:xfrm rot="900000" flipH="1">
                  <a:off x="9285618" y="2821144"/>
                  <a:ext cx="246453" cy="36967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" name="円/楕円 645">
                  <a:extLst>
                    <a:ext uri="{FF2B5EF4-FFF2-40B4-BE49-F238E27FC236}">
                      <a16:creationId xmlns:a16="http://schemas.microsoft.com/office/drawing/2014/main" id="{56444AC7-44D2-4146-AC8E-B2DCBDDEDD6E}"/>
                    </a:ext>
                  </a:extLst>
                </p:cNvPr>
                <p:cNvSpPr/>
                <p:nvPr/>
              </p:nvSpPr>
              <p:spPr>
                <a:xfrm rot="900000" flipH="1">
                  <a:off x="9330233" y="2885590"/>
                  <a:ext cx="157222" cy="240787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" name="円/楕円 643">
                  <a:extLst>
                    <a:ext uri="{FF2B5EF4-FFF2-40B4-BE49-F238E27FC236}">
                      <a16:creationId xmlns:a16="http://schemas.microsoft.com/office/drawing/2014/main" id="{9DD58E8F-CE80-4B45-8E37-13AAACFA6A2B}"/>
                    </a:ext>
                  </a:extLst>
                </p:cNvPr>
                <p:cNvSpPr/>
                <p:nvPr/>
              </p:nvSpPr>
              <p:spPr>
                <a:xfrm>
                  <a:off x="8377638" y="2330678"/>
                  <a:ext cx="1031207" cy="1160106"/>
                </a:xfrm>
                <a:prstGeom prst="ellipse">
                  <a:avLst/>
                </a:prstGeom>
                <a:gradFill>
                  <a:gsLst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0">
                      <a:srgbClr val="FF9966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" name="円/楕円 638">
                  <a:extLst>
                    <a:ext uri="{FF2B5EF4-FFF2-40B4-BE49-F238E27FC236}">
                      <a16:creationId xmlns:a16="http://schemas.microsoft.com/office/drawing/2014/main" id="{08C9F227-906D-462F-9F9D-BB9C2440A441}"/>
                    </a:ext>
                  </a:extLst>
                </p:cNvPr>
                <p:cNvSpPr/>
                <p:nvPr/>
              </p:nvSpPr>
              <p:spPr>
                <a:xfrm>
                  <a:off x="8790856" y="3119608"/>
                  <a:ext cx="195956" cy="9681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" name="円/楕円 50">
                  <a:extLst>
                    <a:ext uri="{FF2B5EF4-FFF2-40B4-BE49-F238E27FC236}">
                      <a16:creationId xmlns:a16="http://schemas.microsoft.com/office/drawing/2014/main" id="{9D62487A-BFCF-498B-949F-381D2D76D356}"/>
                    </a:ext>
                  </a:extLst>
                </p:cNvPr>
                <p:cNvSpPr/>
                <p:nvPr/>
              </p:nvSpPr>
              <p:spPr>
                <a:xfrm>
                  <a:off x="8458180" y="2320650"/>
                  <a:ext cx="884336" cy="4130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7208" h="288310">
                      <a:moveTo>
                        <a:pt x="306540" y="0"/>
                      </a:moveTo>
                      <a:cubicBezTo>
                        <a:pt x="469326" y="0"/>
                        <a:pt x="601290" y="44625"/>
                        <a:pt x="601290" y="99673"/>
                      </a:cubicBezTo>
                      <a:lnTo>
                        <a:pt x="601154" y="100130"/>
                      </a:lnTo>
                      <a:cubicBezTo>
                        <a:pt x="626273" y="136691"/>
                        <a:pt x="621686" y="186815"/>
                        <a:pt x="589012" y="219488"/>
                      </a:cubicBezTo>
                      <a:lnTo>
                        <a:pt x="520191" y="288310"/>
                      </a:lnTo>
                      <a:lnTo>
                        <a:pt x="451370" y="219488"/>
                      </a:lnTo>
                      <a:lnTo>
                        <a:pt x="448184" y="214690"/>
                      </a:lnTo>
                      <a:cubicBezTo>
                        <a:pt x="447656" y="216752"/>
                        <a:pt x="446351" y="218135"/>
                        <a:pt x="444997" y="219488"/>
                      </a:cubicBezTo>
                      <a:lnTo>
                        <a:pt x="376176" y="288310"/>
                      </a:lnTo>
                      <a:lnTo>
                        <a:pt x="310859" y="222992"/>
                      </a:lnTo>
                      <a:lnTo>
                        <a:pt x="245541" y="288310"/>
                      </a:lnTo>
                      <a:lnTo>
                        <a:pt x="176720" y="219488"/>
                      </a:lnTo>
                      <a:lnTo>
                        <a:pt x="171280" y="211297"/>
                      </a:lnTo>
                      <a:cubicBezTo>
                        <a:pt x="170367" y="214728"/>
                        <a:pt x="168176" y="217153"/>
                        <a:pt x="165840" y="219488"/>
                      </a:cubicBezTo>
                      <a:lnTo>
                        <a:pt x="97019" y="288310"/>
                      </a:lnTo>
                      <a:lnTo>
                        <a:pt x="28198" y="219488"/>
                      </a:lnTo>
                      <a:cubicBezTo>
                        <a:pt x="-3184" y="188108"/>
                        <a:pt x="-8656" y="140630"/>
                        <a:pt x="13206" y="104422"/>
                      </a:cubicBezTo>
                      <a:cubicBezTo>
                        <a:pt x="11908" y="102951"/>
                        <a:pt x="11790" y="101317"/>
                        <a:pt x="11790" y="99673"/>
                      </a:cubicBezTo>
                      <a:cubicBezTo>
                        <a:pt x="11790" y="44625"/>
                        <a:pt x="143754" y="0"/>
                        <a:pt x="30654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" name="円/楕円 631">
                  <a:extLst>
                    <a:ext uri="{FF2B5EF4-FFF2-40B4-BE49-F238E27FC236}">
                      <a16:creationId xmlns:a16="http://schemas.microsoft.com/office/drawing/2014/main" id="{17017A7F-D00A-4ECD-9924-4EBDAFF6DA8D}"/>
                    </a:ext>
                  </a:extLst>
                </p:cNvPr>
                <p:cNvSpPr/>
                <p:nvPr/>
              </p:nvSpPr>
              <p:spPr>
                <a:xfrm>
                  <a:off x="9189632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2" name="円/楕円 632">
                  <a:extLst>
                    <a:ext uri="{FF2B5EF4-FFF2-40B4-BE49-F238E27FC236}">
                      <a16:creationId xmlns:a16="http://schemas.microsoft.com/office/drawing/2014/main" id="{03630890-4F9B-4937-879A-36A3BDDD69B2}"/>
                    </a:ext>
                  </a:extLst>
                </p:cNvPr>
                <p:cNvSpPr/>
                <p:nvPr/>
              </p:nvSpPr>
              <p:spPr>
                <a:xfrm>
                  <a:off x="8481884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BE3613FD-32E9-434B-83F4-A9E9E8B5241D}"/>
                    </a:ext>
                  </a:extLst>
                </p:cNvPr>
                <p:cNvSpPr/>
                <p:nvPr/>
              </p:nvSpPr>
              <p:spPr>
                <a:xfrm rot="9900000">
                  <a:off x="8513252" y="2720768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EC03230C-CF63-419D-9CE3-0759C284477C}"/>
                    </a:ext>
                  </a:extLst>
                </p:cNvPr>
                <p:cNvSpPr/>
                <p:nvPr/>
              </p:nvSpPr>
              <p:spPr>
                <a:xfrm rot="11700000">
                  <a:off x="9087134" y="2720769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" name="楕円 151">
                  <a:extLst>
                    <a:ext uri="{FF2B5EF4-FFF2-40B4-BE49-F238E27FC236}">
                      <a16:creationId xmlns:a16="http://schemas.microsoft.com/office/drawing/2014/main" id="{7DDE94A2-AF2C-4D66-8126-D32D20546BCE}"/>
                    </a:ext>
                  </a:extLst>
                </p:cNvPr>
                <p:cNvSpPr/>
                <p:nvPr/>
              </p:nvSpPr>
              <p:spPr>
                <a:xfrm>
                  <a:off x="8508565" y="2856948"/>
                  <a:ext cx="223584" cy="8200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楕円 148">
                  <a:extLst>
                    <a:ext uri="{FF2B5EF4-FFF2-40B4-BE49-F238E27FC236}">
                      <a16:creationId xmlns:a16="http://schemas.microsoft.com/office/drawing/2014/main" id="{15C90B63-9009-49EE-9CFD-3FF8E72BF451}"/>
                    </a:ext>
                  </a:extLst>
                </p:cNvPr>
                <p:cNvSpPr/>
                <p:nvPr/>
              </p:nvSpPr>
              <p:spPr>
                <a:xfrm>
                  <a:off x="9061589" y="2856948"/>
                  <a:ext cx="223584" cy="8200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円/楕円 638">
                  <a:extLst>
                    <a:ext uri="{FF2B5EF4-FFF2-40B4-BE49-F238E27FC236}">
                      <a16:creationId xmlns:a16="http://schemas.microsoft.com/office/drawing/2014/main" id="{BA4F4368-2B94-4F61-97E7-E3EB50744FE1}"/>
                    </a:ext>
                  </a:extLst>
                </p:cNvPr>
                <p:cNvSpPr/>
                <p:nvPr/>
              </p:nvSpPr>
              <p:spPr>
                <a:xfrm rot="10800000">
                  <a:off x="8764708" y="3321875"/>
                  <a:ext cx="248252" cy="43543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AD08945B-2E46-467F-BDF3-F6A5E3FCE651}"/>
                </a:ext>
              </a:extLst>
            </p:cNvPr>
            <p:cNvGrpSpPr/>
            <p:nvPr/>
          </p:nvGrpSpPr>
          <p:grpSpPr>
            <a:xfrm>
              <a:off x="4109919" y="3892105"/>
              <a:ext cx="1198760" cy="834603"/>
              <a:chOff x="1139210" y="1261914"/>
              <a:chExt cx="1198760" cy="834603"/>
            </a:xfrm>
          </p:grpSpPr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03AA4A30-18FF-470D-A49C-B12AE7DA8AA5}"/>
                  </a:ext>
                </a:extLst>
              </p:cNvPr>
              <p:cNvSpPr/>
              <p:nvPr/>
            </p:nvSpPr>
            <p:spPr>
              <a:xfrm rot="15300000">
                <a:off x="1730084" y="1168000"/>
                <a:ext cx="460224" cy="648052"/>
              </a:xfrm>
              <a:custGeom>
                <a:avLst/>
                <a:gdLst>
                  <a:gd name="connsiteX0" fmla="*/ 1813954 w 1814162"/>
                  <a:gd name="connsiteY0" fmla="*/ 1225966 h 2554560"/>
                  <a:gd name="connsiteX1" fmla="*/ 1733574 w 1814162"/>
                  <a:gd name="connsiteY1" fmla="*/ 1395664 h 2554560"/>
                  <a:gd name="connsiteX2" fmla="*/ 1733575 w 1814162"/>
                  <a:gd name="connsiteY2" fmla="*/ 1395662 h 2554560"/>
                  <a:gd name="connsiteX3" fmla="*/ 1453810 w 1814162"/>
                  <a:gd name="connsiteY3" fmla="*/ 1354627 h 2554560"/>
                  <a:gd name="connsiteX4" fmla="*/ 1241847 w 1814162"/>
                  <a:gd name="connsiteY4" fmla="*/ 1069794 h 2554560"/>
                  <a:gd name="connsiteX5" fmla="*/ 1241847 w 1814162"/>
                  <a:gd name="connsiteY5" fmla="*/ 1194763 h 2554560"/>
                  <a:gd name="connsiteX6" fmla="*/ 1241845 w 1814162"/>
                  <a:gd name="connsiteY6" fmla="*/ 1194763 h 2554560"/>
                  <a:gd name="connsiteX7" fmla="*/ 1241845 w 1814162"/>
                  <a:gd name="connsiteY7" fmla="*/ 2192612 h 2554560"/>
                  <a:gd name="connsiteX8" fmla="*/ 1099330 w 1814162"/>
                  <a:gd name="connsiteY8" fmla="*/ 2335127 h 2554560"/>
                  <a:gd name="connsiteX9" fmla="*/ 956815 w 1814162"/>
                  <a:gd name="connsiteY9" fmla="*/ 2192612 h 2554560"/>
                  <a:gd name="connsiteX10" fmla="*/ 956815 w 1814162"/>
                  <a:gd name="connsiteY10" fmla="*/ 1194763 h 2554560"/>
                  <a:gd name="connsiteX11" fmla="*/ 910683 w 1814162"/>
                  <a:gd name="connsiteY11" fmla="*/ 1194763 h 2554560"/>
                  <a:gd name="connsiteX12" fmla="*/ 910683 w 1814162"/>
                  <a:gd name="connsiteY12" fmla="*/ 2412045 h 2554560"/>
                  <a:gd name="connsiteX13" fmla="*/ 768168 w 1814162"/>
                  <a:gd name="connsiteY13" fmla="*/ 2554560 h 2554560"/>
                  <a:gd name="connsiteX14" fmla="*/ 625653 w 1814162"/>
                  <a:gd name="connsiteY14" fmla="*/ 2412045 h 2554560"/>
                  <a:gd name="connsiteX15" fmla="*/ 625653 w 1814162"/>
                  <a:gd name="connsiteY15" fmla="*/ 1194763 h 2554560"/>
                  <a:gd name="connsiteX16" fmla="*/ 570360 w 1814162"/>
                  <a:gd name="connsiteY16" fmla="*/ 1194763 h 2554560"/>
                  <a:gd name="connsiteX17" fmla="*/ 570360 w 1814162"/>
                  <a:gd name="connsiteY17" fmla="*/ 2192609 h 2554560"/>
                  <a:gd name="connsiteX18" fmla="*/ 427845 w 1814162"/>
                  <a:gd name="connsiteY18" fmla="*/ 2335124 h 2554560"/>
                  <a:gd name="connsiteX19" fmla="*/ 285330 w 1814162"/>
                  <a:gd name="connsiteY19" fmla="*/ 2192609 h 2554560"/>
                  <a:gd name="connsiteX20" fmla="*/ 285330 w 1814162"/>
                  <a:gd name="connsiteY20" fmla="*/ 1194763 h 2554560"/>
                  <a:gd name="connsiteX21" fmla="*/ 237226 w 1814162"/>
                  <a:gd name="connsiteY21" fmla="*/ 1194763 h 2554560"/>
                  <a:gd name="connsiteX22" fmla="*/ 237226 w 1814162"/>
                  <a:gd name="connsiteY22" fmla="*/ 1992999 h 2554560"/>
                  <a:gd name="connsiteX23" fmla="*/ 118613 w 1814162"/>
                  <a:gd name="connsiteY23" fmla="*/ 2111612 h 2554560"/>
                  <a:gd name="connsiteX24" fmla="*/ 0 w 1814162"/>
                  <a:gd name="connsiteY24" fmla="*/ 1992999 h 2554560"/>
                  <a:gd name="connsiteX25" fmla="*/ 0 w 1814162"/>
                  <a:gd name="connsiteY25" fmla="*/ 916851 h 2554560"/>
                  <a:gd name="connsiteX26" fmla="*/ 1 w 1814162"/>
                  <a:gd name="connsiteY26" fmla="*/ 916851 h 2554560"/>
                  <a:gd name="connsiteX27" fmla="*/ 1 w 1814162"/>
                  <a:gd name="connsiteY27" fmla="*/ 597382 h 2554560"/>
                  <a:gd name="connsiteX28" fmla="*/ 597383 w 1814162"/>
                  <a:gd name="connsiteY28" fmla="*/ 0 h 2554560"/>
                  <a:gd name="connsiteX29" fmla="*/ 644466 w 1814162"/>
                  <a:gd name="connsiteY29" fmla="*/ 0 h 2554560"/>
                  <a:gd name="connsiteX30" fmla="*/ 1139825 w 1814162"/>
                  <a:gd name="connsiteY30" fmla="*/ 263380 h 2554560"/>
                  <a:gd name="connsiteX31" fmla="*/ 1142194 w 1814162"/>
                  <a:gd name="connsiteY31" fmla="*/ 267745 h 2554560"/>
                  <a:gd name="connsiteX32" fmla="*/ 1142996 w 1814162"/>
                  <a:gd name="connsiteY32" fmla="*/ 267147 h 2554560"/>
                  <a:gd name="connsiteX33" fmla="*/ 1774610 w 1814162"/>
                  <a:gd name="connsiteY33" fmla="*/ 1115899 h 2554560"/>
                  <a:gd name="connsiteX34" fmla="*/ 1813954 w 1814162"/>
                  <a:gd name="connsiteY34" fmla="*/ 1225966 h 2554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814162" h="2554560">
                    <a:moveTo>
                      <a:pt x="1813954" y="1225966"/>
                    </a:moveTo>
                    <a:cubicBezTo>
                      <a:pt x="1816880" y="1290083"/>
                      <a:pt x="1788941" y="1354461"/>
                      <a:pt x="1733574" y="1395664"/>
                    </a:cubicBezTo>
                    <a:lnTo>
                      <a:pt x="1733575" y="1395662"/>
                    </a:lnTo>
                    <a:cubicBezTo>
                      <a:pt x="1644988" y="1461585"/>
                      <a:pt x="1519734" y="1443213"/>
                      <a:pt x="1453810" y="1354627"/>
                    </a:cubicBezTo>
                    <a:lnTo>
                      <a:pt x="1241847" y="1069794"/>
                    </a:lnTo>
                    <a:lnTo>
                      <a:pt x="1241847" y="1194763"/>
                    </a:lnTo>
                    <a:lnTo>
                      <a:pt x="1241845" y="1194763"/>
                    </a:lnTo>
                    <a:lnTo>
                      <a:pt x="1241845" y="2192612"/>
                    </a:lnTo>
                    <a:cubicBezTo>
                      <a:pt x="1241845" y="2271321"/>
                      <a:pt x="1178039" y="2335127"/>
                      <a:pt x="1099330" y="2335127"/>
                    </a:cubicBezTo>
                    <a:cubicBezTo>
                      <a:pt x="1020621" y="2335127"/>
                      <a:pt x="956815" y="2271321"/>
                      <a:pt x="956815" y="2192612"/>
                    </a:cubicBezTo>
                    <a:lnTo>
                      <a:pt x="956815" y="1194763"/>
                    </a:lnTo>
                    <a:lnTo>
                      <a:pt x="910683" y="1194763"/>
                    </a:lnTo>
                    <a:lnTo>
                      <a:pt x="910683" y="2412045"/>
                    </a:lnTo>
                    <a:cubicBezTo>
                      <a:pt x="910683" y="2490754"/>
                      <a:pt x="846877" y="2554560"/>
                      <a:pt x="768168" y="2554560"/>
                    </a:cubicBezTo>
                    <a:cubicBezTo>
                      <a:pt x="689459" y="2554560"/>
                      <a:pt x="625653" y="2490754"/>
                      <a:pt x="625653" y="2412045"/>
                    </a:cubicBezTo>
                    <a:lnTo>
                      <a:pt x="625653" y="1194763"/>
                    </a:lnTo>
                    <a:lnTo>
                      <a:pt x="570360" y="1194763"/>
                    </a:lnTo>
                    <a:lnTo>
                      <a:pt x="570360" y="2192609"/>
                    </a:lnTo>
                    <a:cubicBezTo>
                      <a:pt x="570360" y="2271318"/>
                      <a:pt x="506554" y="2335124"/>
                      <a:pt x="427845" y="2335124"/>
                    </a:cubicBezTo>
                    <a:cubicBezTo>
                      <a:pt x="349136" y="2335124"/>
                      <a:pt x="285330" y="2271318"/>
                      <a:pt x="285330" y="2192609"/>
                    </a:cubicBezTo>
                    <a:lnTo>
                      <a:pt x="285330" y="1194763"/>
                    </a:lnTo>
                    <a:lnTo>
                      <a:pt x="237226" y="1194763"/>
                    </a:lnTo>
                    <a:lnTo>
                      <a:pt x="237226" y="1992999"/>
                    </a:lnTo>
                    <a:cubicBezTo>
                      <a:pt x="237226" y="2058507"/>
                      <a:pt x="184121" y="2111612"/>
                      <a:pt x="118613" y="2111612"/>
                    </a:cubicBezTo>
                    <a:cubicBezTo>
                      <a:pt x="53105" y="2111612"/>
                      <a:pt x="0" y="2058507"/>
                      <a:pt x="0" y="1992999"/>
                    </a:cubicBezTo>
                    <a:lnTo>
                      <a:pt x="0" y="916851"/>
                    </a:lnTo>
                    <a:lnTo>
                      <a:pt x="1" y="916851"/>
                    </a:lnTo>
                    <a:lnTo>
                      <a:pt x="1" y="597382"/>
                    </a:lnTo>
                    <a:cubicBezTo>
                      <a:pt x="1" y="267457"/>
                      <a:pt x="267458" y="0"/>
                      <a:pt x="597383" y="0"/>
                    </a:cubicBezTo>
                    <a:lnTo>
                      <a:pt x="644466" y="0"/>
                    </a:lnTo>
                    <a:cubicBezTo>
                      <a:pt x="850669" y="0"/>
                      <a:pt x="1032471" y="104475"/>
                      <a:pt x="1139825" y="263380"/>
                    </a:cubicBezTo>
                    <a:lnTo>
                      <a:pt x="1142194" y="267745"/>
                    </a:lnTo>
                    <a:lnTo>
                      <a:pt x="1142996" y="267147"/>
                    </a:lnTo>
                    <a:lnTo>
                      <a:pt x="1774610" y="1115899"/>
                    </a:lnTo>
                    <a:cubicBezTo>
                      <a:pt x="1799331" y="1149119"/>
                      <a:pt x="1812198" y="1187495"/>
                      <a:pt x="1813954" y="1225966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F9F8F800-F75A-49AD-BC70-41997A60B3D0}"/>
                  </a:ext>
                </a:extLst>
              </p:cNvPr>
              <p:cNvSpPr/>
              <p:nvPr/>
            </p:nvSpPr>
            <p:spPr>
              <a:xfrm rot="15300000">
                <a:off x="1336741" y="1095288"/>
                <a:ext cx="803698" cy="1198760"/>
              </a:xfrm>
              <a:custGeom>
                <a:avLst/>
                <a:gdLst>
                  <a:gd name="connsiteX0" fmla="*/ 798996 w 803698"/>
                  <a:gd name="connsiteY0" fmla="*/ 885421 h 1198760"/>
                  <a:gd name="connsiteX1" fmla="*/ 783255 w 803698"/>
                  <a:gd name="connsiteY1" fmla="*/ 904766 h 1198760"/>
                  <a:gd name="connsiteX2" fmla="*/ 783255 w 803698"/>
                  <a:gd name="connsiteY2" fmla="*/ 904766 h 1198760"/>
                  <a:gd name="connsiteX3" fmla="*/ 712283 w 803698"/>
                  <a:gd name="connsiteY3" fmla="*/ 894356 h 1198760"/>
                  <a:gd name="connsiteX4" fmla="*/ 658512 w 803698"/>
                  <a:gd name="connsiteY4" fmla="*/ 822098 h 1198760"/>
                  <a:gd name="connsiteX5" fmla="*/ 658512 w 803698"/>
                  <a:gd name="connsiteY5" fmla="*/ 853801 h 1198760"/>
                  <a:gd name="connsiteX6" fmla="*/ 658511 w 803698"/>
                  <a:gd name="connsiteY6" fmla="*/ 853801 h 1198760"/>
                  <a:gd name="connsiteX7" fmla="*/ 658511 w 803698"/>
                  <a:gd name="connsiteY7" fmla="*/ 1106939 h 1198760"/>
                  <a:gd name="connsiteX8" fmla="*/ 622357 w 803698"/>
                  <a:gd name="connsiteY8" fmla="*/ 1143093 h 1198760"/>
                  <a:gd name="connsiteX9" fmla="*/ 586204 w 803698"/>
                  <a:gd name="connsiteY9" fmla="*/ 1106939 h 1198760"/>
                  <a:gd name="connsiteX10" fmla="*/ 586204 w 803698"/>
                  <a:gd name="connsiteY10" fmla="*/ 853801 h 1198760"/>
                  <a:gd name="connsiteX11" fmla="*/ 574501 w 803698"/>
                  <a:gd name="connsiteY11" fmla="*/ 853801 h 1198760"/>
                  <a:gd name="connsiteX12" fmla="*/ 574501 w 803698"/>
                  <a:gd name="connsiteY12" fmla="*/ 1162606 h 1198760"/>
                  <a:gd name="connsiteX13" fmla="*/ 538347 w 803698"/>
                  <a:gd name="connsiteY13" fmla="*/ 1198760 h 1198760"/>
                  <a:gd name="connsiteX14" fmla="*/ 502193 w 803698"/>
                  <a:gd name="connsiteY14" fmla="*/ 1162606 h 1198760"/>
                  <a:gd name="connsiteX15" fmla="*/ 502193 w 803698"/>
                  <a:gd name="connsiteY15" fmla="*/ 853801 h 1198760"/>
                  <a:gd name="connsiteX16" fmla="*/ 488166 w 803698"/>
                  <a:gd name="connsiteY16" fmla="*/ 853801 h 1198760"/>
                  <a:gd name="connsiteX17" fmla="*/ 488166 w 803698"/>
                  <a:gd name="connsiteY17" fmla="*/ 1106939 h 1198760"/>
                  <a:gd name="connsiteX18" fmla="*/ 452012 w 803698"/>
                  <a:gd name="connsiteY18" fmla="*/ 1143093 h 1198760"/>
                  <a:gd name="connsiteX19" fmla="*/ 415859 w 803698"/>
                  <a:gd name="connsiteY19" fmla="*/ 1106939 h 1198760"/>
                  <a:gd name="connsiteX20" fmla="*/ 415859 w 803698"/>
                  <a:gd name="connsiteY20" fmla="*/ 853801 h 1198760"/>
                  <a:gd name="connsiteX21" fmla="*/ 403655 w 803698"/>
                  <a:gd name="connsiteY21" fmla="*/ 853801 h 1198760"/>
                  <a:gd name="connsiteX22" fmla="*/ 403655 w 803698"/>
                  <a:gd name="connsiteY22" fmla="*/ 1056301 h 1198760"/>
                  <a:gd name="connsiteX23" fmla="*/ 373565 w 803698"/>
                  <a:gd name="connsiteY23" fmla="*/ 1086391 h 1198760"/>
                  <a:gd name="connsiteX24" fmla="*/ 343475 w 803698"/>
                  <a:gd name="connsiteY24" fmla="*/ 1056301 h 1198760"/>
                  <a:gd name="connsiteX25" fmla="*/ 343475 w 803698"/>
                  <a:gd name="connsiteY25" fmla="*/ 783299 h 1198760"/>
                  <a:gd name="connsiteX26" fmla="*/ 343475 w 803698"/>
                  <a:gd name="connsiteY26" fmla="*/ 783299 h 1198760"/>
                  <a:gd name="connsiteX27" fmla="*/ 343475 w 803698"/>
                  <a:gd name="connsiteY27" fmla="*/ 702254 h 1198760"/>
                  <a:gd name="connsiteX28" fmla="*/ 355384 w 803698"/>
                  <a:gd name="connsiteY28" fmla="*/ 643266 h 1198760"/>
                  <a:gd name="connsiteX29" fmla="*/ 372590 w 803698"/>
                  <a:gd name="connsiteY29" fmla="*/ 617747 h 1198760"/>
                  <a:gd name="connsiteX30" fmla="*/ 0 w 803698"/>
                  <a:gd name="connsiteY30" fmla="*/ 123014 h 1198760"/>
                  <a:gd name="connsiteX31" fmla="*/ 171847 w 803698"/>
                  <a:gd name="connsiteY31" fmla="*/ 0 h 1198760"/>
                  <a:gd name="connsiteX32" fmla="*/ 551166 w 803698"/>
                  <a:gd name="connsiteY32" fmla="*/ 557968 h 1198760"/>
                  <a:gd name="connsiteX33" fmla="*/ 579202 w 803698"/>
                  <a:gd name="connsiteY33" fmla="*/ 568999 h 1198760"/>
                  <a:gd name="connsiteX34" fmla="*/ 632630 w 803698"/>
                  <a:gd name="connsiteY34" fmla="*/ 617523 h 1198760"/>
                  <a:gd name="connsiteX35" fmla="*/ 633231 w 803698"/>
                  <a:gd name="connsiteY35" fmla="*/ 618631 h 1198760"/>
                  <a:gd name="connsiteX36" fmla="*/ 633435 w 803698"/>
                  <a:gd name="connsiteY36" fmla="*/ 618479 h 1198760"/>
                  <a:gd name="connsiteX37" fmla="*/ 793665 w 803698"/>
                  <a:gd name="connsiteY37" fmla="*/ 833794 h 1198760"/>
                  <a:gd name="connsiteX38" fmla="*/ 803646 w 803698"/>
                  <a:gd name="connsiteY38" fmla="*/ 861716 h 1198760"/>
                  <a:gd name="connsiteX39" fmla="*/ 798996 w 803698"/>
                  <a:gd name="connsiteY39" fmla="*/ 885421 h 119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803698" h="1198760">
                    <a:moveTo>
                      <a:pt x="798996" y="885421"/>
                    </a:moveTo>
                    <a:cubicBezTo>
                      <a:pt x="795561" y="892844"/>
                      <a:pt x="790278" y="899540"/>
                      <a:pt x="783255" y="904766"/>
                    </a:cubicBezTo>
                    <a:lnTo>
                      <a:pt x="783255" y="904766"/>
                    </a:lnTo>
                    <a:cubicBezTo>
                      <a:pt x="760782" y="921489"/>
                      <a:pt x="729007" y="916829"/>
                      <a:pt x="712283" y="894356"/>
                    </a:cubicBezTo>
                    <a:lnTo>
                      <a:pt x="658512" y="822098"/>
                    </a:lnTo>
                    <a:lnTo>
                      <a:pt x="658512" y="853801"/>
                    </a:lnTo>
                    <a:lnTo>
                      <a:pt x="658511" y="853801"/>
                    </a:lnTo>
                    <a:lnTo>
                      <a:pt x="658511" y="1106939"/>
                    </a:lnTo>
                    <a:cubicBezTo>
                      <a:pt x="658511" y="1126907"/>
                      <a:pt x="642325" y="1143093"/>
                      <a:pt x="622357" y="1143093"/>
                    </a:cubicBezTo>
                    <a:cubicBezTo>
                      <a:pt x="602390" y="1143093"/>
                      <a:pt x="586204" y="1126907"/>
                      <a:pt x="586204" y="1106939"/>
                    </a:cubicBezTo>
                    <a:lnTo>
                      <a:pt x="586204" y="853801"/>
                    </a:lnTo>
                    <a:lnTo>
                      <a:pt x="574501" y="853801"/>
                    </a:lnTo>
                    <a:lnTo>
                      <a:pt x="574501" y="1162606"/>
                    </a:lnTo>
                    <a:cubicBezTo>
                      <a:pt x="574501" y="1182573"/>
                      <a:pt x="558314" y="1198760"/>
                      <a:pt x="538347" y="1198760"/>
                    </a:cubicBezTo>
                    <a:cubicBezTo>
                      <a:pt x="518380" y="1198760"/>
                      <a:pt x="502193" y="1182574"/>
                      <a:pt x="502193" y="1162606"/>
                    </a:cubicBezTo>
                    <a:lnTo>
                      <a:pt x="502193" y="853801"/>
                    </a:lnTo>
                    <a:lnTo>
                      <a:pt x="488166" y="853801"/>
                    </a:lnTo>
                    <a:lnTo>
                      <a:pt x="488166" y="1106939"/>
                    </a:lnTo>
                    <a:cubicBezTo>
                      <a:pt x="488166" y="1126906"/>
                      <a:pt x="471980" y="1143092"/>
                      <a:pt x="452012" y="1143093"/>
                    </a:cubicBezTo>
                    <a:cubicBezTo>
                      <a:pt x="432045" y="1143092"/>
                      <a:pt x="415859" y="1126906"/>
                      <a:pt x="415859" y="1106939"/>
                    </a:cubicBezTo>
                    <a:lnTo>
                      <a:pt x="415859" y="853801"/>
                    </a:lnTo>
                    <a:lnTo>
                      <a:pt x="403655" y="853801"/>
                    </a:lnTo>
                    <a:lnTo>
                      <a:pt x="403655" y="1056301"/>
                    </a:lnTo>
                    <a:cubicBezTo>
                      <a:pt x="403655" y="1072919"/>
                      <a:pt x="390184" y="1086391"/>
                      <a:pt x="373565" y="1086391"/>
                    </a:cubicBezTo>
                    <a:cubicBezTo>
                      <a:pt x="356947" y="1086391"/>
                      <a:pt x="343475" y="1072919"/>
                      <a:pt x="343475" y="1056301"/>
                    </a:cubicBezTo>
                    <a:lnTo>
                      <a:pt x="343475" y="783299"/>
                    </a:lnTo>
                    <a:lnTo>
                      <a:pt x="343475" y="783299"/>
                    </a:lnTo>
                    <a:lnTo>
                      <a:pt x="343475" y="702254"/>
                    </a:lnTo>
                    <a:cubicBezTo>
                      <a:pt x="343475" y="681330"/>
                      <a:pt x="347716" y="661397"/>
                      <a:pt x="355384" y="643266"/>
                    </a:cubicBezTo>
                    <a:lnTo>
                      <a:pt x="372590" y="617747"/>
                    </a:lnTo>
                    <a:lnTo>
                      <a:pt x="0" y="123014"/>
                    </a:lnTo>
                    <a:lnTo>
                      <a:pt x="171847" y="0"/>
                    </a:lnTo>
                    <a:lnTo>
                      <a:pt x="551166" y="557968"/>
                    </a:lnTo>
                    <a:lnTo>
                      <a:pt x="579202" y="568999"/>
                    </a:lnTo>
                    <a:cubicBezTo>
                      <a:pt x="600675" y="580664"/>
                      <a:pt x="619013" y="597368"/>
                      <a:pt x="632630" y="617523"/>
                    </a:cubicBezTo>
                    <a:lnTo>
                      <a:pt x="633231" y="618631"/>
                    </a:lnTo>
                    <a:lnTo>
                      <a:pt x="633435" y="618479"/>
                    </a:lnTo>
                    <a:lnTo>
                      <a:pt x="793665" y="833794"/>
                    </a:lnTo>
                    <a:cubicBezTo>
                      <a:pt x="799937" y="842222"/>
                      <a:pt x="803201" y="851957"/>
                      <a:pt x="803646" y="861716"/>
                    </a:cubicBezTo>
                    <a:cubicBezTo>
                      <a:pt x="804017" y="869849"/>
                      <a:pt x="802431" y="877998"/>
                      <a:pt x="798996" y="88542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A2A7D40B-C311-4C91-9BB5-289D4D697B0E}"/>
                </a:ext>
              </a:extLst>
            </p:cNvPr>
            <p:cNvSpPr/>
            <p:nvPr/>
          </p:nvSpPr>
          <p:spPr>
            <a:xfrm rot="17725188" flipH="1">
              <a:off x="3829489" y="4586378"/>
              <a:ext cx="1111754" cy="702379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739620 w 1059181"/>
                <a:gd name="connsiteY0" fmla="*/ 756848 h 756848"/>
                <a:gd name="connsiteX1" fmla="*/ 471695 w 1059181"/>
                <a:gd name="connsiteY1" fmla="*/ 296500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39620 w 1059181"/>
                <a:gd name="connsiteY0" fmla="*/ 756848 h 756848"/>
                <a:gd name="connsiteX1" fmla="*/ 534624 w 1059181"/>
                <a:gd name="connsiteY1" fmla="*/ 304256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63361 w 1059181"/>
                <a:gd name="connsiteY0" fmla="*/ 758693 h 758693"/>
                <a:gd name="connsiteX1" fmla="*/ 534624 w 1059181"/>
                <a:gd name="connsiteY1" fmla="*/ 304256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8693 h 758693"/>
                <a:gd name="connsiteX1" fmla="*/ 527743 w 1059181"/>
                <a:gd name="connsiteY1" fmla="*/ 276015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8766 h 758766"/>
                <a:gd name="connsiteX1" fmla="*/ 527743 w 1059181"/>
                <a:gd name="connsiteY1" fmla="*/ 276088 h 758766"/>
                <a:gd name="connsiteX2" fmla="*/ 43314 w 1059181"/>
                <a:gd name="connsiteY2" fmla="*/ 378317 h 758766"/>
                <a:gd name="connsiteX3" fmla="*/ 0 w 1059181"/>
                <a:gd name="connsiteY3" fmla="*/ 119296 h 758766"/>
                <a:gd name="connsiteX4" fmla="*/ 660660 w 1059181"/>
                <a:gd name="connsiteY4" fmla="*/ 2003 h 758766"/>
                <a:gd name="connsiteX5" fmla="*/ 814271 w 1059181"/>
                <a:gd name="connsiteY5" fmla="*/ 158982 h 758766"/>
                <a:gd name="connsiteX6" fmla="*/ 1059181 w 1059181"/>
                <a:gd name="connsiteY6" fmla="*/ 687808 h 758766"/>
                <a:gd name="connsiteX0" fmla="*/ 763361 w 1059181"/>
                <a:gd name="connsiteY0" fmla="*/ 756981 h 756981"/>
                <a:gd name="connsiteX1" fmla="*/ 527743 w 1059181"/>
                <a:gd name="connsiteY1" fmla="*/ 274303 h 756981"/>
                <a:gd name="connsiteX2" fmla="*/ 43314 w 1059181"/>
                <a:gd name="connsiteY2" fmla="*/ 376532 h 756981"/>
                <a:gd name="connsiteX3" fmla="*/ 0 w 1059181"/>
                <a:gd name="connsiteY3" fmla="*/ 117511 h 756981"/>
                <a:gd name="connsiteX4" fmla="*/ 660660 w 1059181"/>
                <a:gd name="connsiteY4" fmla="*/ 218 h 756981"/>
                <a:gd name="connsiteX5" fmla="*/ 814271 w 1059181"/>
                <a:gd name="connsiteY5" fmla="*/ 157197 h 756981"/>
                <a:gd name="connsiteX6" fmla="*/ 1059181 w 1059181"/>
                <a:gd name="connsiteY6" fmla="*/ 686023 h 756981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676 h 757676"/>
                <a:gd name="connsiteX1" fmla="*/ 527743 w 1059181"/>
                <a:gd name="connsiteY1" fmla="*/ 274998 h 757676"/>
                <a:gd name="connsiteX2" fmla="*/ 43314 w 1059181"/>
                <a:gd name="connsiteY2" fmla="*/ 377227 h 757676"/>
                <a:gd name="connsiteX3" fmla="*/ 0 w 1059181"/>
                <a:gd name="connsiteY3" fmla="*/ 118206 h 757676"/>
                <a:gd name="connsiteX4" fmla="*/ 660660 w 1059181"/>
                <a:gd name="connsiteY4" fmla="*/ 913 h 757676"/>
                <a:gd name="connsiteX5" fmla="*/ 816710 w 1059181"/>
                <a:gd name="connsiteY5" fmla="*/ 169546 h 757676"/>
                <a:gd name="connsiteX6" fmla="*/ 1059181 w 1059181"/>
                <a:gd name="connsiteY6" fmla="*/ 686718 h 757676"/>
                <a:gd name="connsiteX0" fmla="*/ 763361 w 1059181"/>
                <a:gd name="connsiteY0" fmla="*/ 757362 h 757362"/>
                <a:gd name="connsiteX1" fmla="*/ 527743 w 1059181"/>
                <a:gd name="connsiteY1" fmla="*/ 274684 h 757362"/>
                <a:gd name="connsiteX2" fmla="*/ 43314 w 1059181"/>
                <a:gd name="connsiteY2" fmla="*/ 376913 h 757362"/>
                <a:gd name="connsiteX3" fmla="*/ 0 w 1059181"/>
                <a:gd name="connsiteY3" fmla="*/ 117892 h 757362"/>
                <a:gd name="connsiteX4" fmla="*/ 660660 w 1059181"/>
                <a:gd name="connsiteY4" fmla="*/ 599 h 757362"/>
                <a:gd name="connsiteX5" fmla="*/ 816710 w 1059181"/>
                <a:gd name="connsiteY5" fmla="*/ 169232 h 757362"/>
                <a:gd name="connsiteX6" fmla="*/ 1059181 w 1059181"/>
                <a:gd name="connsiteY6" fmla="*/ 686404 h 757362"/>
                <a:gd name="connsiteX0" fmla="*/ 763361 w 1059181"/>
                <a:gd name="connsiteY0" fmla="*/ 757184 h 757184"/>
                <a:gd name="connsiteX1" fmla="*/ 527743 w 1059181"/>
                <a:gd name="connsiteY1" fmla="*/ 274506 h 757184"/>
                <a:gd name="connsiteX2" fmla="*/ 43314 w 1059181"/>
                <a:gd name="connsiteY2" fmla="*/ 376735 h 757184"/>
                <a:gd name="connsiteX3" fmla="*/ 0 w 1059181"/>
                <a:gd name="connsiteY3" fmla="*/ 117714 h 757184"/>
                <a:gd name="connsiteX4" fmla="*/ 660660 w 1059181"/>
                <a:gd name="connsiteY4" fmla="*/ 421 h 757184"/>
                <a:gd name="connsiteX5" fmla="*/ 816710 w 1059181"/>
                <a:gd name="connsiteY5" fmla="*/ 169054 h 757184"/>
                <a:gd name="connsiteX6" fmla="*/ 1059181 w 1059181"/>
                <a:gd name="connsiteY6" fmla="*/ 686226 h 757184"/>
                <a:gd name="connsiteX0" fmla="*/ 763361 w 1059181"/>
                <a:gd name="connsiteY0" fmla="*/ 751085 h 751085"/>
                <a:gd name="connsiteX1" fmla="*/ 527743 w 1059181"/>
                <a:gd name="connsiteY1" fmla="*/ 268407 h 751085"/>
                <a:gd name="connsiteX2" fmla="*/ 43314 w 1059181"/>
                <a:gd name="connsiteY2" fmla="*/ 370636 h 751085"/>
                <a:gd name="connsiteX3" fmla="*/ 0 w 1059181"/>
                <a:gd name="connsiteY3" fmla="*/ 111615 h 751085"/>
                <a:gd name="connsiteX4" fmla="*/ 696488 w 1059181"/>
                <a:gd name="connsiteY4" fmla="*/ 451 h 751085"/>
                <a:gd name="connsiteX5" fmla="*/ 816710 w 1059181"/>
                <a:gd name="connsiteY5" fmla="*/ 162955 h 751085"/>
                <a:gd name="connsiteX6" fmla="*/ 1059181 w 1059181"/>
                <a:gd name="connsiteY6" fmla="*/ 680127 h 751085"/>
                <a:gd name="connsiteX0" fmla="*/ 763361 w 1059181"/>
                <a:gd name="connsiteY0" fmla="*/ 753472 h 753472"/>
                <a:gd name="connsiteX1" fmla="*/ 527743 w 1059181"/>
                <a:gd name="connsiteY1" fmla="*/ 270794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53472 h 753472"/>
                <a:gd name="connsiteX1" fmla="*/ 547634 w 1059181"/>
                <a:gd name="connsiteY1" fmla="*/ 291447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79345 h 779345"/>
                <a:gd name="connsiteX1" fmla="*/ 547634 w 1059181"/>
                <a:gd name="connsiteY1" fmla="*/ 317320 h 779345"/>
                <a:gd name="connsiteX2" fmla="*/ 43314 w 1059181"/>
                <a:gd name="connsiteY2" fmla="*/ 398896 h 779345"/>
                <a:gd name="connsiteX3" fmla="*/ 0 w 1059181"/>
                <a:gd name="connsiteY3" fmla="*/ 139875 h 779345"/>
                <a:gd name="connsiteX4" fmla="*/ 696488 w 1059181"/>
                <a:gd name="connsiteY4" fmla="*/ 28711 h 779345"/>
                <a:gd name="connsiteX5" fmla="*/ 1059181 w 1059181"/>
                <a:gd name="connsiteY5" fmla="*/ 708387 h 779345"/>
                <a:gd name="connsiteX0" fmla="*/ 763361 w 1059181"/>
                <a:gd name="connsiteY0" fmla="*/ 753365 h 753365"/>
                <a:gd name="connsiteX1" fmla="*/ 547634 w 1059181"/>
                <a:gd name="connsiteY1" fmla="*/ 291340 h 753365"/>
                <a:gd name="connsiteX2" fmla="*/ 43314 w 1059181"/>
                <a:gd name="connsiteY2" fmla="*/ 372916 h 753365"/>
                <a:gd name="connsiteX3" fmla="*/ 0 w 1059181"/>
                <a:gd name="connsiteY3" fmla="*/ 113895 h 753365"/>
                <a:gd name="connsiteX4" fmla="*/ 696488 w 1059181"/>
                <a:gd name="connsiteY4" fmla="*/ 2731 h 753365"/>
                <a:gd name="connsiteX5" fmla="*/ 1059181 w 1059181"/>
                <a:gd name="connsiteY5" fmla="*/ 682407 h 753365"/>
                <a:gd name="connsiteX0" fmla="*/ 763361 w 1059181"/>
                <a:gd name="connsiteY0" fmla="*/ 759959 h 759959"/>
                <a:gd name="connsiteX1" fmla="*/ 547634 w 1059181"/>
                <a:gd name="connsiteY1" fmla="*/ 297934 h 759959"/>
                <a:gd name="connsiteX2" fmla="*/ 43314 w 1059181"/>
                <a:gd name="connsiteY2" fmla="*/ 379510 h 759959"/>
                <a:gd name="connsiteX3" fmla="*/ 0 w 1059181"/>
                <a:gd name="connsiteY3" fmla="*/ 120489 h 759959"/>
                <a:gd name="connsiteX4" fmla="*/ 696488 w 1059181"/>
                <a:gd name="connsiteY4" fmla="*/ 9325 h 759959"/>
                <a:gd name="connsiteX5" fmla="*/ 1059181 w 1059181"/>
                <a:gd name="connsiteY5" fmla="*/ 689001 h 759959"/>
                <a:gd name="connsiteX0" fmla="*/ 763361 w 1059181"/>
                <a:gd name="connsiteY0" fmla="*/ 710945 h 710945"/>
                <a:gd name="connsiteX1" fmla="*/ 547634 w 1059181"/>
                <a:gd name="connsiteY1" fmla="*/ 248920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10945 h 710945"/>
                <a:gd name="connsiteX1" fmla="*/ 541073 w 1059181"/>
                <a:gd name="connsiteY1" fmla="*/ 278026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05787 h 705787"/>
                <a:gd name="connsiteX1" fmla="*/ 541073 w 1059181"/>
                <a:gd name="connsiteY1" fmla="*/ 272868 h 705787"/>
                <a:gd name="connsiteX2" fmla="*/ 43314 w 1059181"/>
                <a:gd name="connsiteY2" fmla="*/ 325338 h 705787"/>
                <a:gd name="connsiteX3" fmla="*/ 0 w 1059181"/>
                <a:gd name="connsiteY3" fmla="*/ 66317 h 705787"/>
                <a:gd name="connsiteX4" fmla="*/ 718544 w 1059181"/>
                <a:gd name="connsiteY4" fmla="*/ 9413 h 705787"/>
                <a:gd name="connsiteX5" fmla="*/ 1059181 w 1059181"/>
                <a:gd name="connsiteY5" fmla="*/ 634829 h 705787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43314 w 1059181"/>
                <a:gd name="connsiteY2" fmla="*/ 325338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39793 w 1059181"/>
                <a:gd name="connsiteY2" fmla="*/ 362333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53806 w 1076615"/>
                <a:gd name="connsiteY0" fmla="*/ 669757 h 669757"/>
                <a:gd name="connsiteX1" fmla="*/ 558507 w 1076615"/>
                <a:gd name="connsiteY1" fmla="*/ 289093 h 669757"/>
                <a:gd name="connsiteX2" fmla="*/ 57227 w 1076615"/>
                <a:gd name="connsiteY2" fmla="*/ 378558 h 669757"/>
                <a:gd name="connsiteX3" fmla="*/ 0 w 1076615"/>
                <a:gd name="connsiteY3" fmla="*/ 134017 h 669757"/>
                <a:gd name="connsiteX4" fmla="*/ 735978 w 1076615"/>
                <a:gd name="connsiteY4" fmla="*/ 25638 h 669757"/>
                <a:gd name="connsiteX5" fmla="*/ 1076615 w 1076615"/>
                <a:gd name="connsiteY5" fmla="*/ 651054 h 669757"/>
                <a:gd name="connsiteX0" fmla="*/ 753806 w 1076615"/>
                <a:gd name="connsiteY0" fmla="*/ 670907 h 670907"/>
                <a:gd name="connsiteX1" fmla="*/ 558507 w 1076615"/>
                <a:gd name="connsiteY1" fmla="*/ 290243 h 670907"/>
                <a:gd name="connsiteX2" fmla="*/ 57227 w 1076615"/>
                <a:gd name="connsiteY2" fmla="*/ 379708 h 670907"/>
                <a:gd name="connsiteX3" fmla="*/ 0 w 1076615"/>
                <a:gd name="connsiteY3" fmla="*/ 135167 h 670907"/>
                <a:gd name="connsiteX4" fmla="*/ 735978 w 1076615"/>
                <a:gd name="connsiteY4" fmla="*/ 26788 h 670907"/>
                <a:gd name="connsiteX5" fmla="*/ 1076615 w 1076615"/>
                <a:gd name="connsiteY5" fmla="*/ 652204 h 670907"/>
                <a:gd name="connsiteX0" fmla="*/ 753806 w 1076615"/>
                <a:gd name="connsiteY0" fmla="*/ 649257 h 649257"/>
                <a:gd name="connsiteX1" fmla="*/ 558507 w 1076615"/>
                <a:gd name="connsiteY1" fmla="*/ 268593 h 649257"/>
                <a:gd name="connsiteX2" fmla="*/ 57227 w 1076615"/>
                <a:gd name="connsiteY2" fmla="*/ 358058 h 649257"/>
                <a:gd name="connsiteX3" fmla="*/ 0 w 1076615"/>
                <a:gd name="connsiteY3" fmla="*/ 113517 h 649257"/>
                <a:gd name="connsiteX4" fmla="*/ 735978 w 1076615"/>
                <a:gd name="connsiteY4" fmla="*/ 5138 h 649257"/>
                <a:gd name="connsiteX5" fmla="*/ 1076615 w 1076615"/>
                <a:gd name="connsiteY5" fmla="*/ 630554 h 649257"/>
                <a:gd name="connsiteX0" fmla="*/ 741115 w 1076615"/>
                <a:gd name="connsiteY0" fmla="*/ 653771 h 653771"/>
                <a:gd name="connsiteX1" fmla="*/ 558507 w 1076615"/>
                <a:gd name="connsiteY1" fmla="*/ 268593 h 653771"/>
                <a:gd name="connsiteX2" fmla="*/ 57227 w 1076615"/>
                <a:gd name="connsiteY2" fmla="*/ 358058 h 653771"/>
                <a:gd name="connsiteX3" fmla="*/ 0 w 1076615"/>
                <a:gd name="connsiteY3" fmla="*/ 113517 h 653771"/>
                <a:gd name="connsiteX4" fmla="*/ 735978 w 1076615"/>
                <a:gd name="connsiteY4" fmla="*/ 5138 h 653771"/>
                <a:gd name="connsiteX5" fmla="*/ 1076615 w 1076615"/>
                <a:gd name="connsiteY5" fmla="*/ 630554 h 653771"/>
                <a:gd name="connsiteX0" fmla="*/ 741115 w 1076615"/>
                <a:gd name="connsiteY0" fmla="*/ 655018 h 655018"/>
                <a:gd name="connsiteX1" fmla="*/ 558507 w 1076615"/>
                <a:gd name="connsiteY1" fmla="*/ 269840 h 655018"/>
                <a:gd name="connsiteX2" fmla="*/ 57227 w 1076615"/>
                <a:gd name="connsiteY2" fmla="*/ 359305 h 655018"/>
                <a:gd name="connsiteX3" fmla="*/ 0 w 1076615"/>
                <a:gd name="connsiteY3" fmla="*/ 114764 h 655018"/>
                <a:gd name="connsiteX4" fmla="*/ 735978 w 1076615"/>
                <a:gd name="connsiteY4" fmla="*/ 6385 h 655018"/>
                <a:gd name="connsiteX5" fmla="*/ 1076615 w 1076615"/>
                <a:gd name="connsiteY5" fmla="*/ 631801 h 655018"/>
                <a:gd name="connsiteX0" fmla="*/ 734131 w 1069631"/>
                <a:gd name="connsiteY0" fmla="*/ 670302 h 670302"/>
                <a:gd name="connsiteX1" fmla="*/ 551523 w 1069631"/>
                <a:gd name="connsiteY1" fmla="*/ 285124 h 670302"/>
                <a:gd name="connsiteX2" fmla="*/ 50243 w 1069631"/>
                <a:gd name="connsiteY2" fmla="*/ 374589 h 670302"/>
                <a:gd name="connsiteX3" fmla="*/ 0 w 1069631"/>
                <a:gd name="connsiteY3" fmla="*/ 159732 h 670302"/>
                <a:gd name="connsiteX4" fmla="*/ 728994 w 1069631"/>
                <a:gd name="connsiteY4" fmla="*/ 21669 h 670302"/>
                <a:gd name="connsiteX5" fmla="*/ 1069631 w 1069631"/>
                <a:gd name="connsiteY5" fmla="*/ 647085 h 670302"/>
                <a:gd name="connsiteX0" fmla="*/ 734131 w 1069631"/>
                <a:gd name="connsiteY0" fmla="*/ 650569 h 650569"/>
                <a:gd name="connsiteX1" fmla="*/ 551523 w 1069631"/>
                <a:gd name="connsiteY1" fmla="*/ 265391 h 650569"/>
                <a:gd name="connsiteX2" fmla="*/ 50243 w 1069631"/>
                <a:gd name="connsiteY2" fmla="*/ 354856 h 650569"/>
                <a:gd name="connsiteX3" fmla="*/ 0 w 1069631"/>
                <a:gd name="connsiteY3" fmla="*/ 139999 h 650569"/>
                <a:gd name="connsiteX4" fmla="*/ 728994 w 1069631"/>
                <a:gd name="connsiteY4" fmla="*/ 1936 h 650569"/>
                <a:gd name="connsiteX5" fmla="*/ 1069631 w 1069631"/>
                <a:gd name="connsiteY5" fmla="*/ 627352 h 650569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50243 w 1069631"/>
                <a:gd name="connsiteY2" fmla="*/ 358659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64489 w 1069631"/>
                <a:gd name="connsiteY2" fmla="*/ 378611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2160 h 652160"/>
                <a:gd name="connsiteX1" fmla="*/ 551523 w 1069631"/>
                <a:gd name="connsiteY1" fmla="*/ 266982 h 652160"/>
                <a:gd name="connsiteX2" fmla="*/ 64489 w 1069631"/>
                <a:gd name="connsiteY2" fmla="*/ 376399 h 652160"/>
                <a:gd name="connsiteX3" fmla="*/ 0 w 1069631"/>
                <a:gd name="connsiteY3" fmla="*/ 141590 h 652160"/>
                <a:gd name="connsiteX4" fmla="*/ 728994 w 1069631"/>
                <a:gd name="connsiteY4" fmla="*/ 3527 h 652160"/>
                <a:gd name="connsiteX5" fmla="*/ 1069631 w 1069631"/>
                <a:gd name="connsiteY5" fmla="*/ 628943 h 652160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64489 w 1069631"/>
                <a:gd name="connsiteY2" fmla="*/ 40000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9631" h="675767">
                  <a:moveTo>
                    <a:pt x="734131" y="675767"/>
                  </a:moveTo>
                  <a:lnTo>
                    <a:pt x="551523" y="290589"/>
                  </a:lnTo>
                  <a:lnTo>
                    <a:pt x="64489" y="400006"/>
                  </a:lnTo>
                  <a:lnTo>
                    <a:pt x="0" y="165197"/>
                  </a:lnTo>
                  <a:cubicBezTo>
                    <a:pt x="175985" y="115621"/>
                    <a:pt x="646164" y="-21914"/>
                    <a:pt x="711469" y="2986"/>
                  </a:cubicBezTo>
                  <a:cubicBezTo>
                    <a:pt x="776774" y="27886"/>
                    <a:pt x="994070" y="510951"/>
                    <a:pt x="1069631" y="652550"/>
                  </a:cubicBez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FD177CBE-0B7D-49C1-A1D0-E6FB59CDA9F4}"/>
              </a:ext>
            </a:extLst>
          </p:cNvPr>
          <p:cNvGrpSpPr/>
          <p:nvPr/>
        </p:nvGrpSpPr>
        <p:grpSpPr>
          <a:xfrm>
            <a:off x="6869827" y="596593"/>
            <a:ext cx="1785531" cy="2939539"/>
            <a:chOff x="6869827" y="596593"/>
            <a:chExt cx="1785531" cy="2939539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DD6F3CB6-CDC7-412D-AA88-81019F8C9961}"/>
                </a:ext>
              </a:extLst>
            </p:cNvPr>
            <p:cNvGrpSpPr/>
            <p:nvPr/>
          </p:nvGrpSpPr>
          <p:grpSpPr>
            <a:xfrm>
              <a:off x="7044090" y="596593"/>
              <a:ext cx="1611268" cy="2939539"/>
              <a:chOff x="7044090" y="596593"/>
              <a:chExt cx="1611268" cy="2939539"/>
            </a:xfrm>
          </p:grpSpPr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6A259D61-F6E2-4AC4-8707-375A22614244}"/>
                  </a:ext>
                </a:extLst>
              </p:cNvPr>
              <p:cNvSpPr/>
              <p:nvPr/>
            </p:nvSpPr>
            <p:spPr>
              <a:xfrm flipH="1">
                <a:off x="8471013" y="2275194"/>
                <a:ext cx="184345" cy="126093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7BFC2B1F-E5B3-45E3-A792-BF47F56453B8}"/>
                  </a:ext>
                </a:extLst>
              </p:cNvPr>
              <p:cNvGrpSpPr/>
              <p:nvPr/>
            </p:nvGrpSpPr>
            <p:grpSpPr>
              <a:xfrm>
                <a:off x="7289604" y="1926359"/>
                <a:ext cx="1250966" cy="1609773"/>
                <a:chOff x="7289604" y="1926359"/>
                <a:chExt cx="1250966" cy="1609773"/>
              </a:xfrm>
            </p:grpSpPr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0EDEBBCF-27BD-4ADA-90E0-D67A9764C79C}"/>
                    </a:ext>
                  </a:extLst>
                </p:cNvPr>
                <p:cNvSpPr/>
                <p:nvPr/>
              </p:nvSpPr>
              <p:spPr>
                <a:xfrm>
                  <a:off x="7611184" y="1926359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" name="片側の 2 つの角を丸めた四角形 144">
                  <a:extLst>
                    <a:ext uri="{FF2B5EF4-FFF2-40B4-BE49-F238E27FC236}">
                      <a16:creationId xmlns:a16="http://schemas.microsoft.com/office/drawing/2014/main" id="{58700F18-E257-46AD-A1C1-947500BBEFCF}"/>
                    </a:ext>
                  </a:extLst>
                </p:cNvPr>
                <p:cNvSpPr/>
                <p:nvPr/>
              </p:nvSpPr>
              <p:spPr>
                <a:xfrm>
                  <a:off x="7289604" y="2224909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FBB382E9-CC88-473C-9D40-5FD716E77F9C}"/>
                    </a:ext>
                  </a:extLst>
                </p:cNvPr>
                <p:cNvGrpSpPr/>
                <p:nvPr/>
              </p:nvGrpSpPr>
              <p:grpSpPr>
                <a:xfrm>
                  <a:off x="7544422" y="2224913"/>
                  <a:ext cx="750362" cy="961060"/>
                  <a:chOff x="7888586" y="3212226"/>
                  <a:chExt cx="423862" cy="535454"/>
                </a:xfrm>
              </p:grpSpPr>
              <p:sp>
                <p:nvSpPr>
                  <p:cNvPr id="55" name="台形 54">
                    <a:extLst>
                      <a:ext uri="{FF2B5EF4-FFF2-40B4-BE49-F238E27FC236}">
                        <a16:creationId xmlns:a16="http://schemas.microsoft.com/office/drawing/2014/main" id="{78251AD6-378D-4E96-95C3-96206136596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939073" y="3217355"/>
                    <a:ext cx="323141" cy="339719"/>
                  </a:xfrm>
                  <a:prstGeom prst="trapezoid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6" name="台形 55">
                    <a:extLst>
                      <a:ext uri="{FF2B5EF4-FFF2-40B4-BE49-F238E27FC236}">
                        <a16:creationId xmlns:a16="http://schemas.microsoft.com/office/drawing/2014/main" id="{2B494798-EBA0-4507-87E2-0E7D8291656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030666" y="3212226"/>
                    <a:ext cx="139704" cy="112796"/>
                  </a:xfrm>
                  <a:prstGeom prst="trapezoid">
                    <a:avLst>
                      <a:gd name="adj" fmla="val 27112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" name="台形 731">
                    <a:extLst>
                      <a:ext uri="{FF2B5EF4-FFF2-40B4-BE49-F238E27FC236}">
                        <a16:creationId xmlns:a16="http://schemas.microsoft.com/office/drawing/2014/main" id="{6D5BEC75-FF39-4C18-90D1-F9534E6384B4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8043564" y="3325022"/>
                    <a:ext cx="113904" cy="422658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85660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1234" y="685660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58" name="グループ化 57">
                    <a:extLst>
                      <a:ext uri="{FF2B5EF4-FFF2-40B4-BE49-F238E27FC236}">
                        <a16:creationId xmlns:a16="http://schemas.microsoft.com/office/drawing/2014/main" id="{B2091FF5-23FA-47AA-96A4-8E2BDC15CC94}"/>
                      </a:ext>
                    </a:extLst>
                  </p:cNvPr>
                  <p:cNvGrpSpPr/>
                  <p:nvPr/>
                </p:nvGrpSpPr>
                <p:grpSpPr>
                  <a:xfrm>
                    <a:off x="7888586" y="3212228"/>
                    <a:ext cx="423862" cy="112796"/>
                    <a:chOff x="3151980" y="2770920"/>
                    <a:chExt cx="423862" cy="112796"/>
                  </a:xfrm>
                  <a:solidFill>
                    <a:srgbClr val="5B9BD5">
                      <a:lumMod val="40000"/>
                      <a:lumOff val="60000"/>
                    </a:srgbClr>
                  </a:solidFill>
                </p:grpSpPr>
                <p:sp>
                  <p:nvSpPr>
                    <p:cNvPr id="59" name="平行四辺形 58">
                      <a:extLst>
                        <a:ext uri="{FF2B5EF4-FFF2-40B4-BE49-F238E27FC236}">
                          <a16:creationId xmlns:a16="http://schemas.microsoft.com/office/drawing/2014/main" id="{1A74A6A1-9AEE-4DE2-A31E-96299F713E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0" name="平行四辺形 59">
                      <a:extLst>
                        <a:ext uri="{FF2B5EF4-FFF2-40B4-BE49-F238E27FC236}">
                          <a16:creationId xmlns:a16="http://schemas.microsoft.com/office/drawing/2014/main" id="{15FF93EE-EEB7-4381-87F5-56E3D34718AE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752E059B-648E-4CDF-86C0-BF378B3C3D0A}"/>
                    </a:ext>
                  </a:extLst>
                </p:cNvPr>
                <p:cNvSpPr/>
                <p:nvPr/>
              </p:nvSpPr>
              <p:spPr>
                <a:xfrm>
                  <a:off x="7873443" y="3341717"/>
                  <a:ext cx="112826" cy="112826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平行四辺形 19">
                  <a:extLst>
                    <a:ext uri="{FF2B5EF4-FFF2-40B4-BE49-F238E27FC236}">
                      <a16:creationId xmlns:a16="http://schemas.microsoft.com/office/drawing/2014/main" id="{10752704-6DD6-4E5E-8C4F-136253408852}"/>
                    </a:ext>
                  </a:extLst>
                </p:cNvPr>
                <p:cNvSpPr/>
                <p:nvPr/>
              </p:nvSpPr>
              <p:spPr>
                <a:xfrm>
                  <a:off x="7929856" y="2224909"/>
                  <a:ext cx="417620" cy="96672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35904"/>
                    <a:gd name="connsiteY0" fmla="*/ 538608 h 538608"/>
                    <a:gd name="connsiteX1" fmla="*/ 135008 w 235904"/>
                    <a:gd name="connsiteY1" fmla="*/ 0 h 538608"/>
                    <a:gd name="connsiteX2" fmla="*/ 202567 w 235904"/>
                    <a:gd name="connsiteY2" fmla="*/ 856 h 538608"/>
                    <a:gd name="connsiteX3" fmla="*/ 235904 w 235904"/>
                    <a:gd name="connsiteY3" fmla="*/ 133350 h 538608"/>
                    <a:gd name="connsiteX4" fmla="*/ 138272 w 235904"/>
                    <a:gd name="connsiteY4" fmla="*/ 177069 h 538608"/>
                    <a:gd name="connsiteX5" fmla="*/ 151261 w 235904"/>
                    <a:gd name="connsiteY5" fmla="*/ 344850 h 538608"/>
                    <a:gd name="connsiteX6" fmla="*/ 0 w 235904"/>
                    <a:gd name="connsiteY6" fmla="*/ 538608 h 5386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5904" h="538608">
                      <a:moveTo>
                        <a:pt x="0" y="538608"/>
                      </a:moveTo>
                      <a:lnTo>
                        <a:pt x="135008" y="0"/>
                      </a:lnTo>
                      <a:lnTo>
                        <a:pt x="202567" y="856"/>
                      </a:lnTo>
                      <a:lnTo>
                        <a:pt x="235904" y="133350"/>
                      </a:lnTo>
                      <a:lnTo>
                        <a:pt x="138272" y="177069"/>
                      </a:lnTo>
                      <a:lnTo>
                        <a:pt x="151261" y="344850"/>
                      </a:lnTo>
                      <a:lnTo>
                        <a:pt x="0" y="538608"/>
                      </a:lnTo>
                      <a:close/>
                    </a:path>
                  </a:pathLst>
                </a:custGeom>
                <a:solidFill>
                  <a:srgbClr val="0000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" name="平行四辺形 19">
                  <a:extLst>
                    <a:ext uri="{FF2B5EF4-FFF2-40B4-BE49-F238E27FC236}">
                      <a16:creationId xmlns:a16="http://schemas.microsoft.com/office/drawing/2014/main" id="{353D4AAF-6506-4FA1-AD72-995FC079845C}"/>
                    </a:ext>
                  </a:extLst>
                </p:cNvPr>
                <p:cNvSpPr/>
                <p:nvPr/>
              </p:nvSpPr>
              <p:spPr>
                <a:xfrm flipH="1">
                  <a:off x="7491730" y="2224909"/>
                  <a:ext cx="430613" cy="953546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3243"/>
                    <a:gd name="connsiteY0" fmla="*/ 531268 h 531268"/>
                    <a:gd name="connsiteX1" fmla="*/ 142347 w 243243"/>
                    <a:gd name="connsiteY1" fmla="*/ 0 h 531268"/>
                    <a:gd name="connsiteX2" fmla="*/ 209906 w 243243"/>
                    <a:gd name="connsiteY2" fmla="*/ 856 h 531268"/>
                    <a:gd name="connsiteX3" fmla="*/ 243243 w 243243"/>
                    <a:gd name="connsiteY3" fmla="*/ 133350 h 531268"/>
                    <a:gd name="connsiteX4" fmla="*/ 145611 w 243243"/>
                    <a:gd name="connsiteY4" fmla="*/ 177069 h 531268"/>
                    <a:gd name="connsiteX5" fmla="*/ 158600 w 243243"/>
                    <a:gd name="connsiteY5" fmla="*/ 344850 h 531268"/>
                    <a:gd name="connsiteX6" fmla="*/ 0 w 243243"/>
                    <a:gd name="connsiteY6" fmla="*/ 531268 h 531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3243" h="531268">
                      <a:moveTo>
                        <a:pt x="0" y="531268"/>
                      </a:moveTo>
                      <a:lnTo>
                        <a:pt x="142347" y="0"/>
                      </a:lnTo>
                      <a:lnTo>
                        <a:pt x="209906" y="856"/>
                      </a:lnTo>
                      <a:lnTo>
                        <a:pt x="243243" y="133350"/>
                      </a:lnTo>
                      <a:lnTo>
                        <a:pt x="145611" y="177069"/>
                      </a:lnTo>
                      <a:lnTo>
                        <a:pt x="158600" y="344850"/>
                      </a:lnTo>
                      <a:lnTo>
                        <a:pt x="0" y="531268"/>
                      </a:lnTo>
                      <a:close/>
                    </a:path>
                  </a:pathLst>
                </a:custGeom>
                <a:solidFill>
                  <a:srgbClr val="0000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FD007178-8954-4E71-819C-A153138BCD00}"/>
                  </a:ext>
                </a:extLst>
              </p:cNvPr>
              <p:cNvGrpSpPr/>
              <p:nvPr/>
            </p:nvGrpSpPr>
            <p:grpSpPr>
              <a:xfrm>
                <a:off x="7044090" y="596593"/>
                <a:ext cx="1512613" cy="1538854"/>
                <a:chOff x="8078802" y="347110"/>
                <a:chExt cx="1512613" cy="1538854"/>
              </a:xfrm>
            </p:grpSpPr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FCC13761-D306-4699-B789-DC97A111880F}"/>
                    </a:ext>
                  </a:extLst>
                </p:cNvPr>
                <p:cNvGrpSpPr/>
                <p:nvPr/>
              </p:nvGrpSpPr>
              <p:grpSpPr>
                <a:xfrm>
                  <a:off x="8313754" y="677528"/>
                  <a:ext cx="1277661" cy="1208436"/>
                  <a:chOff x="2791854" y="2017484"/>
                  <a:chExt cx="1150921" cy="1088564"/>
                </a:xfrm>
                <a:solidFill>
                  <a:srgbClr val="FFCC99"/>
                </a:solidFill>
              </p:grpSpPr>
              <p:grpSp>
                <p:nvGrpSpPr>
                  <p:cNvPr id="41" name="グループ化 40">
                    <a:extLst>
                      <a:ext uri="{FF2B5EF4-FFF2-40B4-BE49-F238E27FC236}">
                        <a16:creationId xmlns:a16="http://schemas.microsoft.com/office/drawing/2014/main" id="{3F4404C1-7E39-4134-864E-8FB0FFDF90C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4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46" name="円/楕円 536">
                      <a:extLst>
                        <a:ext uri="{FF2B5EF4-FFF2-40B4-BE49-F238E27FC236}">
                          <a16:creationId xmlns:a16="http://schemas.microsoft.com/office/drawing/2014/main" id="{30F8D866-62F0-408E-B9A0-54F3C036E8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7" name="円/楕円 537">
                      <a:extLst>
                        <a:ext uri="{FF2B5EF4-FFF2-40B4-BE49-F238E27FC236}">
                          <a16:creationId xmlns:a16="http://schemas.microsoft.com/office/drawing/2014/main" id="{6C5C9A8C-2CAF-4328-8BAC-5ECD2EA701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2" name="グループ化 41">
                    <a:extLst>
                      <a:ext uri="{FF2B5EF4-FFF2-40B4-BE49-F238E27FC236}">
                        <a16:creationId xmlns:a16="http://schemas.microsoft.com/office/drawing/2014/main" id="{5F4B7F89-BFAB-40C8-A396-FB6488BCC71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9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44" name="円/楕円 534">
                      <a:extLst>
                        <a:ext uri="{FF2B5EF4-FFF2-40B4-BE49-F238E27FC236}">
                          <a16:creationId xmlns:a16="http://schemas.microsoft.com/office/drawing/2014/main" id="{7BF88268-129E-4707-AC22-5D0F2FF2A3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" name="円/楕円 535">
                      <a:extLst>
                        <a:ext uri="{FF2B5EF4-FFF2-40B4-BE49-F238E27FC236}">
                          <a16:creationId xmlns:a16="http://schemas.microsoft.com/office/drawing/2014/main" id="{731E6DA1-A25B-4A38-9D5D-78358DA5CC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6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3" name="円/楕円 533">
                    <a:extLst>
                      <a:ext uri="{FF2B5EF4-FFF2-40B4-BE49-F238E27FC236}">
                        <a16:creationId xmlns:a16="http://schemas.microsoft.com/office/drawing/2014/main" id="{F95B42F4-5761-4259-AC60-3762051CCC7B}"/>
                      </a:ext>
                    </a:extLst>
                  </p:cNvPr>
                  <p:cNvSpPr/>
                  <p:nvPr/>
                </p:nvSpPr>
                <p:spPr>
                  <a:xfrm>
                    <a:off x="2902858" y="2017484"/>
                    <a:ext cx="928914" cy="1088564"/>
                  </a:xfrm>
                  <a:custGeom>
                    <a:avLst/>
                    <a:gdLst>
                      <a:gd name="connsiteX0" fmla="*/ 0 w 1031205"/>
                      <a:gd name="connsiteY0" fmla="*/ 604211 h 1208421"/>
                      <a:gd name="connsiteX1" fmla="*/ 515603 w 1031205"/>
                      <a:gd name="connsiteY1" fmla="*/ 0 h 1208421"/>
                      <a:gd name="connsiteX2" fmla="*/ 1031206 w 1031205"/>
                      <a:gd name="connsiteY2" fmla="*/ 604211 h 1208421"/>
                      <a:gd name="connsiteX3" fmla="*/ 515603 w 1031205"/>
                      <a:gd name="connsiteY3" fmla="*/ 1208422 h 1208421"/>
                      <a:gd name="connsiteX4" fmla="*/ 0 w 1031205"/>
                      <a:gd name="connsiteY4" fmla="*/ 604211 h 1208421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82"/>
                      <a:gd name="connsiteX1" fmla="*/ 515603 w 1031206"/>
                      <a:gd name="connsiteY1" fmla="*/ 0 h 1208482"/>
                      <a:gd name="connsiteX2" fmla="*/ 1031206 w 1031206"/>
                      <a:gd name="connsiteY2" fmla="*/ 604211 h 1208482"/>
                      <a:gd name="connsiteX3" fmla="*/ 515603 w 1031206"/>
                      <a:gd name="connsiteY3" fmla="*/ 1208422 h 1208482"/>
                      <a:gd name="connsiteX4" fmla="*/ 0 w 1031206"/>
                      <a:gd name="connsiteY4" fmla="*/ 604211 h 1208482"/>
                      <a:gd name="connsiteX0" fmla="*/ 0 w 1031206"/>
                      <a:gd name="connsiteY0" fmla="*/ 604211 h 1208437"/>
                      <a:gd name="connsiteX1" fmla="*/ 515603 w 1031206"/>
                      <a:gd name="connsiteY1" fmla="*/ 0 h 1208437"/>
                      <a:gd name="connsiteX2" fmla="*/ 1031206 w 1031206"/>
                      <a:gd name="connsiteY2" fmla="*/ 604211 h 1208437"/>
                      <a:gd name="connsiteX3" fmla="*/ 515603 w 1031206"/>
                      <a:gd name="connsiteY3" fmla="*/ 1208422 h 1208437"/>
                      <a:gd name="connsiteX4" fmla="*/ 0 w 1031206"/>
                      <a:gd name="connsiteY4" fmla="*/ 604211 h 1208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31206" h="1208437">
                        <a:moveTo>
                          <a:pt x="0" y="604211"/>
                        </a:moveTo>
                        <a:cubicBezTo>
                          <a:pt x="0" y="270514"/>
                          <a:pt x="230843" y="0"/>
                          <a:pt x="515603" y="0"/>
                        </a:cubicBezTo>
                        <a:cubicBezTo>
                          <a:pt x="800363" y="0"/>
                          <a:pt x="1031206" y="270514"/>
                          <a:pt x="1031206" y="604211"/>
                        </a:cubicBezTo>
                        <a:cubicBezTo>
                          <a:pt x="1031206" y="937908"/>
                          <a:pt x="869419" y="1210803"/>
                          <a:pt x="515603" y="1208422"/>
                        </a:cubicBezTo>
                        <a:cubicBezTo>
                          <a:pt x="161787" y="1206041"/>
                          <a:pt x="0" y="937908"/>
                          <a:pt x="0" y="604211"/>
                        </a:cubicBezTo>
                        <a:close/>
                      </a:path>
                    </a:pathLst>
                  </a:custGeom>
                  <a:gradFill>
                    <a:gsLst>
                      <a:gs pos="50000">
                        <a:schemeClr val="accent2">
                          <a:lumMod val="60000"/>
                          <a:lumOff val="40000"/>
                        </a:schemeClr>
                      </a:gs>
                      <a:gs pos="0">
                        <a:schemeClr val="accent2">
                          <a:lumMod val="75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" name="四角形: 角を丸くする 22">
                  <a:extLst>
                    <a:ext uri="{FF2B5EF4-FFF2-40B4-BE49-F238E27FC236}">
                      <a16:creationId xmlns:a16="http://schemas.microsoft.com/office/drawing/2014/main" id="{429066E3-94B7-4235-B4D6-444E4200C92E}"/>
                    </a:ext>
                  </a:extLst>
                </p:cNvPr>
                <p:cNvSpPr/>
                <p:nvPr/>
              </p:nvSpPr>
              <p:spPr>
                <a:xfrm rot="20700000">
                  <a:off x="8529543" y="1016617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1FC36BE1-D676-4424-912E-F42D9C06137B}"/>
                    </a:ext>
                  </a:extLst>
                </p:cNvPr>
                <p:cNvSpPr/>
                <p:nvPr/>
              </p:nvSpPr>
              <p:spPr>
                <a:xfrm rot="900000">
                  <a:off x="9081993" y="1016617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" name="月 24">
                  <a:extLst>
                    <a:ext uri="{FF2B5EF4-FFF2-40B4-BE49-F238E27FC236}">
                      <a16:creationId xmlns:a16="http://schemas.microsoft.com/office/drawing/2014/main" id="{5CCF4BB9-018B-48A3-B507-1B88325B1A9E}"/>
                    </a:ext>
                  </a:extLst>
                </p:cNvPr>
                <p:cNvSpPr/>
                <p:nvPr/>
              </p:nvSpPr>
              <p:spPr>
                <a:xfrm rot="4631141">
                  <a:off x="8506860" y="246205"/>
                  <a:ext cx="251388" cy="958021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" name="月 25">
                  <a:extLst>
                    <a:ext uri="{FF2B5EF4-FFF2-40B4-BE49-F238E27FC236}">
                      <a16:creationId xmlns:a16="http://schemas.microsoft.com/office/drawing/2014/main" id="{B94D5011-EF93-483C-989D-7E374045F2C4}"/>
                    </a:ext>
                  </a:extLst>
                </p:cNvPr>
                <p:cNvSpPr/>
                <p:nvPr/>
              </p:nvSpPr>
              <p:spPr>
                <a:xfrm rot="3600000">
                  <a:off x="8438871" y="346260"/>
                  <a:ext cx="328742" cy="1048879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" name="月 26">
                  <a:extLst>
                    <a:ext uri="{FF2B5EF4-FFF2-40B4-BE49-F238E27FC236}">
                      <a16:creationId xmlns:a16="http://schemas.microsoft.com/office/drawing/2014/main" id="{A16CCB7D-67B4-4AB9-853D-10EB2C58C5E1}"/>
                    </a:ext>
                  </a:extLst>
                </p:cNvPr>
                <p:cNvSpPr/>
                <p:nvPr/>
              </p:nvSpPr>
              <p:spPr>
                <a:xfrm rot="5400000">
                  <a:off x="8590295" y="122170"/>
                  <a:ext cx="251388" cy="989918"/>
                </a:xfrm>
                <a:prstGeom prst="moon">
                  <a:avLst>
                    <a:gd name="adj" fmla="val 5357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" name="月 27">
                  <a:extLst>
                    <a:ext uri="{FF2B5EF4-FFF2-40B4-BE49-F238E27FC236}">
                      <a16:creationId xmlns:a16="http://schemas.microsoft.com/office/drawing/2014/main" id="{ADBB9B8F-CC68-4119-A332-C61A3CF264BF}"/>
                    </a:ext>
                  </a:extLst>
                </p:cNvPr>
                <p:cNvSpPr/>
                <p:nvPr/>
              </p:nvSpPr>
              <p:spPr>
                <a:xfrm rot="8100000">
                  <a:off x="9110500" y="347110"/>
                  <a:ext cx="328742" cy="877848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" name="月 28">
                  <a:extLst>
                    <a:ext uri="{FF2B5EF4-FFF2-40B4-BE49-F238E27FC236}">
                      <a16:creationId xmlns:a16="http://schemas.microsoft.com/office/drawing/2014/main" id="{13BD9771-A2D5-45F7-9E77-D78294D94528}"/>
                    </a:ext>
                  </a:extLst>
                </p:cNvPr>
                <p:cNvSpPr/>
                <p:nvPr/>
              </p:nvSpPr>
              <p:spPr>
                <a:xfrm rot="3472113">
                  <a:off x="8625192" y="453129"/>
                  <a:ext cx="120099" cy="988855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" name="四角形: 角を丸くする 39">
                  <a:extLst>
                    <a:ext uri="{FF2B5EF4-FFF2-40B4-BE49-F238E27FC236}">
                      <a16:creationId xmlns:a16="http://schemas.microsoft.com/office/drawing/2014/main" id="{F2AEF2FF-4285-45CA-845F-F0A98689A18F}"/>
                    </a:ext>
                  </a:extLst>
                </p:cNvPr>
                <p:cNvSpPr/>
                <p:nvPr/>
              </p:nvSpPr>
              <p:spPr>
                <a:xfrm>
                  <a:off x="8567763" y="1236417"/>
                  <a:ext cx="191724" cy="76022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1E6AB136-36EB-482D-ACD4-585D3E68EC80}"/>
                    </a:ext>
                  </a:extLst>
                </p:cNvPr>
                <p:cNvSpPr/>
                <p:nvPr/>
              </p:nvSpPr>
              <p:spPr>
                <a:xfrm>
                  <a:off x="9136882" y="1236417"/>
                  <a:ext cx="191724" cy="76022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" name="円/楕円 638">
                  <a:extLst>
                    <a:ext uri="{FF2B5EF4-FFF2-40B4-BE49-F238E27FC236}">
                      <a16:creationId xmlns:a16="http://schemas.microsoft.com/office/drawing/2014/main" id="{FECC7D56-FEDF-4451-9748-8331F95D58EC}"/>
                    </a:ext>
                  </a:extLst>
                </p:cNvPr>
                <p:cNvSpPr/>
                <p:nvPr/>
              </p:nvSpPr>
              <p:spPr>
                <a:xfrm rot="10800000">
                  <a:off x="8758725" y="1664819"/>
                  <a:ext cx="370988" cy="50256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" name="円/楕円 638">
                  <a:extLst>
                    <a:ext uri="{FF2B5EF4-FFF2-40B4-BE49-F238E27FC236}">
                      <a16:creationId xmlns:a16="http://schemas.microsoft.com/office/drawing/2014/main" id="{BAD37015-67F8-43E1-B38D-43CFAC4CBFB6}"/>
                    </a:ext>
                  </a:extLst>
                </p:cNvPr>
                <p:cNvSpPr/>
                <p:nvPr/>
              </p:nvSpPr>
              <p:spPr>
                <a:xfrm>
                  <a:off x="8872448" y="1545012"/>
                  <a:ext cx="160269" cy="41622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2 w 195960"/>
                    <a:gd name="connsiteY0" fmla="*/ 6193 h 54598"/>
                    <a:gd name="connsiteX1" fmla="*/ 100361 w 195960"/>
                    <a:gd name="connsiteY1" fmla="*/ 651 h 54598"/>
                    <a:gd name="connsiteX2" fmla="*/ 195958 w 195960"/>
                    <a:gd name="connsiteY2" fmla="*/ 6193 h 54598"/>
                    <a:gd name="connsiteX3" fmla="*/ 97980 w 195960"/>
                    <a:gd name="connsiteY3" fmla="*/ 54598 h 54598"/>
                    <a:gd name="connsiteX4" fmla="*/ 2 w 195960"/>
                    <a:gd name="connsiteY4" fmla="*/ 6193 h 54598"/>
                    <a:gd name="connsiteX0" fmla="*/ 4 w 195965"/>
                    <a:gd name="connsiteY0" fmla="*/ 1300 h 49705"/>
                    <a:gd name="connsiteX1" fmla="*/ 94541 w 195965"/>
                    <a:gd name="connsiteY1" fmla="*/ 12819 h 49705"/>
                    <a:gd name="connsiteX2" fmla="*/ 195960 w 195965"/>
                    <a:gd name="connsiteY2" fmla="*/ 1300 h 49705"/>
                    <a:gd name="connsiteX3" fmla="*/ 97982 w 195965"/>
                    <a:gd name="connsiteY3" fmla="*/ 49705 h 49705"/>
                    <a:gd name="connsiteX4" fmla="*/ 4 w 195965"/>
                    <a:gd name="connsiteY4" fmla="*/ 1300 h 4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5" h="49705">
                      <a:moveTo>
                        <a:pt x="4" y="1300"/>
                      </a:moveTo>
                      <a:cubicBezTo>
                        <a:pt x="-570" y="-4848"/>
                        <a:pt x="40429" y="12819"/>
                        <a:pt x="94541" y="12819"/>
                      </a:cubicBezTo>
                      <a:cubicBezTo>
                        <a:pt x="148653" y="12819"/>
                        <a:pt x="195386" y="-4848"/>
                        <a:pt x="195960" y="1300"/>
                      </a:cubicBezTo>
                      <a:cubicBezTo>
                        <a:pt x="196534" y="7448"/>
                        <a:pt x="152094" y="49705"/>
                        <a:pt x="97982" y="49705"/>
                      </a:cubicBezTo>
                      <a:cubicBezTo>
                        <a:pt x="43870" y="49705"/>
                        <a:pt x="578" y="7448"/>
                        <a:pt x="4" y="130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" name="月 33">
                  <a:extLst>
                    <a:ext uri="{FF2B5EF4-FFF2-40B4-BE49-F238E27FC236}">
                      <a16:creationId xmlns:a16="http://schemas.microsoft.com/office/drawing/2014/main" id="{0E7441C4-2735-428B-9D9A-76B6A732092A}"/>
                    </a:ext>
                  </a:extLst>
                </p:cNvPr>
                <p:cNvSpPr/>
                <p:nvPr/>
              </p:nvSpPr>
              <p:spPr>
                <a:xfrm rot="3472113">
                  <a:off x="8854674" y="565161"/>
                  <a:ext cx="77128" cy="639004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17E58D3F-299A-4C29-A45A-4892524A9649}"/>
                </a:ext>
              </a:extLst>
            </p:cNvPr>
            <p:cNvGrpSpPr/>
            <p:nvPr/>
          </p:nvGrpSpPr>
          <p:grpSpPr>
            <a:xfrm>
              <a:off x="6869827" y="902370"/>
              <a:ext cx="1305103" cy="1584821"/>
              <a:chOff x="5849931" y="970880"/>
              <a:chExt cx="1305103" cy="1584821"/>
            </a:xfrm>
          </p:grpSpPr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51F9A2B4-6E43-41E4-9FB6-3D12CDF7EF84}"/>
                  </a:ext>
                </a:extLst>
              </p:cNvPr>
              <p:cNvSpPr/>
              <p:nvPr/>
            </p:nvSpPr>
            <p:spPr>
              <a:xfrm rot="15300000">
                <a:off x="6511312" y="871430"/>
                <a:ext cx="487355" cy="686256"/>
              </a:xfrm>
              <a:custGeom>
                <a:avLst/>
                <a:gdLst>
                  <a:gd name="connsiteX0" fmla="*/ 1813954 w 1814162"/>
                  <a:gd name="connsiteY0" fmla="*/ 1225966 h 2554560"/>
                  <a:gd name="connsiteX1" fmla="*/ 1733574 w 1814162"/>
                  <a:gd name="connsiteY1" fmla="*/ 1395664 h 2554560"/>
                  <a:gd name="connsiteX2" fmla="*/ 1733575 w 1814162"/>
                  <a:gd name="connsiteY2" fmla="*/ 1395662 h 2554560"/>
                  <a:gd name="connsiteX3" fmla="*/ 1453810 w 1814162"/>
                  <a:gd name="connsiteY3" fmla="*/ 1354627 h 2554560"/>
                  <a:gd name="connsiteX4" fmla="*/ 1241847 w 1814162"/>
                  <a:gd name="connsiteY4" fmla="*/ 1069794 h 2554560"/>
                  <a:gd name="connsiteX5" fmla="*/ 1241847 w 1814162"/>
                  <a:gd name="connsiteY5" fmla="*/ 1194763 h 2554560"/>
                  <a:gd name="connsiteX6" fmla="*/ 1241845 w 1814162"/>
                  <a:gd name="connsiteY6" fmla="*/ 1194763 h 2554560"/>
                  <a:gd name="connsiteX7" fmla="*/ 1241845 w 1814162"/>
                  <a:gd name="connsiteY7" fmla="*/ 2192612 h 2554560"/>
                  <a:gd name="connsiteX8" fmla="*/ 1099330 w 1814162"/>
                  <a:gd name="connsiteY8" fmla="*/ 2335127 h 2554560"/>
                  <a:gd name="connsiteX9" fmla="*/ 956815 w 1814162"/>
                  <a:gd name="connsiteY9" fmla="*/ 2192612 h 2554560"/>
                  <a:gd name="connsiteX10" fmla="*/ 956815 w 1814162"/>
                  <a:gd name="connsiteY10" fmla="*/ 1194763 h 2554560"/>
                  <a:gd name="connsiteX11" fmla="*/ 910683 w 1814162"/>
                  <a:gd name="connsiteY11" fmla="*/ 1194763 h 2554560"/>
                  <a:gd name="connsiteX12" fmla="*/ 910683 w 1814162"/>
                  <a:gd name="connsiteY12" fmla="*/ 2412045 h 2554560"/>
                  <a:gd name="connsiteX13" fmla="*/ 768168 w 1814162"/>
                  <a:gd name="connsiteY13" fmla="*/ 2554560 h 2554560"/>
                  <a:gd name="connsiteX14" fmla="*/ 625653 w 1814162"/>
                  <a:gd name="connsiteY14" fmla="*/ 2412045 h 2554560"/>
                  <a:gd name="connsiteX15" fmla="*/ 625653 w 1814162"/>
                  <a:gd name="connsiteY15" fmla="*/ 1194763 h 2554560"/>
                  <a:gd name="connsiteX16" fmla="*/ 570360 w 1814162"/>
                  <a:gd name="connsiteY16" fmla="*/ 1194763 h 2554560"/>
                  <a:gd name="connsiteX17" fmla="*/ 570360 w 1814162"/>
                  <a:gd name="connsiteY17" fmla="*/ 2192609 h 2554560"/>
                  <a:gd name="connsiteX18" fmla="*/ 427845 w 1814162"/>
                  <a:gd name="connsiteY18" fmla="*/ 2335124 h 2554560"/>
                  <a:gd name="connsiteX19" fmla="*/ 285330 w 1814162"/>
                  <a:gd name="connsiteY19" fmla="*/ 2192609 h 2554560"/>
                  <a:gd name="connsiteX20" fmla="*/ 285330 w 1814162"/>
                  <a:gd name="connsiteY20" fmla="*/ 1194763 h 2554560"/>
                  <a:gd name="connsiteX21" fmla="*/ 237226 w 1814162"/>
                  <a:gd name="connsiteY21" fmla="*/ 1194763 h 2554560"/>
                  <a:gd name="connsiteX22" fmla="*/ 237226 w 1814162"/>
                  <a:gd name="connsiteY22" fmla="*/ 1992999 h 2554560"/>
                  <a:gd name="connsiteX23" fmla="*/ 118613 w 1814162"/>
                  <a:gd name="connsiteY23" fmla="*/ 2111612 h 2554560"/>
                  <a:gd name="connsiteX24" fmla="*/ 0 w 1814162"/>
                  <a:gd name="connsiteY24" fmla="*/ 1992999 h 2554560"/>
                  <a:gd name="connsiteX25" fmla="*/ 0 w 1814162"/>
                  <a:gd name="connsiteY25" fmla="*/ 916851 h 2554560"/>
                  <a:gd name="connsiteX26" fmla="*/ 1 w 1814162"/>
                  <a:gd name="connsiteY26" fmla="*/ 916851 h 2554560"/>
                  <a:gd name="connsiteX27" fmla="*/ 1 w 1814162"/>
                  <a:gd name="connsiteY27" fmla="*/ 597382 h 2554560"/>
                  <a:gd name="connsiteX28" fmla="*/ 597383 w 1814162"/>
                  <a:gd name="connsiteY28" fmla="*/ 0 h 2554560"/>
                  <a:gd name="connsiteX29" fmla="*/ 644466 w 1814162"/>
                  <a:gd name="connsiteY29" fmla="*/ 0 h 2554560"/>
                  <a:gd name="connsiteX30" fmla="*/ 1139825 w 1814162"/>
                  <a:gd name="connsiteY30" fmla="*/ 263380 h 2554560"/>
                  <a:gd name="connsiteX31" fmla="*/ 1142194 w 1814162"/>
                  <a:gd name="connsiteY31" fmla="*/ 267745 h 2554560"/>
                  <a:gd name="connsiteX32" fmla="*/ 1142996 w 1814162"/>
                  <a:gd name="connsiteY32" fmla="*/ 267147 h 2554560"/>
                  <a:gd name="connsiteX33" fmla="*/ 1774610 w 1814162"/>
                  <a:gd name="connsiteY33" fmla="*/ 1115899 h 2554560"/>
                  <a:gd name="connsiteX34" fmla="*/ 1813954 w 1814162"/>
                  <a:gd name="connsiteY34" fmla="*/ 1225966 h 2554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814162" h="2554560">
                    <a:moveTo>
                      <a:pt x="1813954" y="1225966"/>
                    </a:moveTo>
                    <a:cubicBezTo>
                      <a:pt x="1816880" y="1290083"/>
                      <a:pt x="1788941" y="1354461"/>
                      <a:pt x="1733574" y="1395664"/>
                    </a:cubicBezTo>
                    <a:lnTo>
                      <a:pt x="1733575" y="1395662"/>
                    </a:lnTo>
                    <a:cubicBezTo>
                      <a:pt x="1644988" y="1461585"/>
                      <a:pt x="1519734" y="1443213"/>
                      <a:pt x="1453810" y="1354627"/>
                    </a:cubicBezTo>
                    <a:lnTo>
                      <a:pt x="1241847" y="1069794"/>
                    </a:lnTo>
                    <a:lnTo>
                      <a:pt x="1241847" y="1194763"/>
                    </a:lnTo>
                    <a:lnTo>
                      <a:pt x="1241845" y="1194763"/>
                    </a:lnTo>
                    <a:lnTo>
                      <a:pt x="1241845" y="2192612"/>
                    </a:lnTo>
                    <a:cubicBezTo>
                      <a:pt x="1241845" y="2271321"/>
                      <a:pt x="1178039" y="2335127"/>
                      <a:pt x="1099330" y="2335127"/>
                    </a:cubicBezTo>
                    <a:cubicBezTo>
                      <a:pt x="1020621" y="2335127"/>
                      <a:pt x="956815" y="2271321"/>
                      <a:pt x="956815" y="2192612"/>
                    </a:cubicBezTo>
                    <a:lnTo>
                      <a:pt x="956815" y="1194763"/>
                    </a:lnTo>
                    <a:lnTo>
                      <a:pt x="910683" y="1194763"/>
                    </a:lnTo>
                    <a:lnTo>
                      <a:pt x="910683" y="2412045"/>
                    </a:lnTo>
                    <a:cubicBezTo>
                      <a:pt x="910683" y="2490754"/>
                      <a:pt x="846877" y="2554560"/>
                      <a:pt x="768168" y="2554560"/>
                    </a:cubicBezTo>
                    <a:cubicBezTo>
                      <a:pt x="689459" y="2554560"/>
                      <a:pt x="625653" y="2490754"/>
                      <a:pt x="625653" y="2412045"/>
                    </a:cubicBezTo>
                    <a:lnTo>
                      <a:pt x="625653" y="1194763"/>
                    </a:lnTo>
                    <a:lnTo>
                      <a:pt x="570360" y="1194763"/>
                    </a:lnTo>
                    <a:lnTo>
                      <a:pt x="570360" y="2192609"/>
                    </a:lnTo>
                    <a:cubicBezTo>
                      <a:pt x="570360" y="2271318"/>
                      <a:pt x="506554" y="2335124"/>
                      <a:pt x="427845" y="2335124"/>
                    </a:cubicBezTo>
                    <a:cubicBezTo>
                      <a:pt x="349136" y="2335124"/>
                      <a:pt x="285330" y="2271318"/>
                      <a:pt x="285330" y="2192609"/>
                    </a:cubicBezTo>
                    <a:lnTo>
                      <a:pt x="285330" y="1194763"/>
                    </a:lnTo>
                    <a:lnTo>
                      <a:pt x="237226" y="1194763"/>
                    </a:lnTo>
                    <a:lnTo>
                      <a:pt x="237226" y="1992999"/>
                    </a:lnTo>
                    <a:cubicBezTo>
                      <a:pt x="237226" y="2058507"/>
                      <a:pt x="184121" y="2111612"/>
                      <a:pt x="118613" y="2111612"/>
                    </a:cubicBezTo>
                    <a:cubicBezTo>
                      <a:pt x="53105" y="2111612"/>
                      <a:pt x="0" y="2058507"/>
                      <a:pt x="0" y="1992999"/>
                    </a:cubicBezTo>
                    <a:lnTo>
                      <a:pt x="0" y="916851"/>
                    </a:lnTo>
                    <a:lnTo>
                      <a:pt x="1" y="916851"/>
                    </a:lnTo>
                    <a:lnTo>
                      <a:pt x="1" y="597382"/>
                    </a:lnTo>
                    <a:cubicBezTo>
                      <a:pt x="1" y="267457"/>
                      <a:pt x="267458" y="0"/>
                      <a:pt x="597383" y="0"/>
                    </a:cubicBezTo>
                    <a:lnTo>
                      <a:pt x="644466" y="0"/>
                    </a:lnTo>
                    <a:cubicBezTo>
                      <a:pt x="850669" y="0"/>
                      <a:pt x="1032471" y="104475"/>
                      <a:pt x="1139825" y="263380"/>
                    </a:cubicBezTo>
                    <a:lnTo>
                      <a:pt x="1142194" y="267745"/>
                    </a:lnTo>
                    <a:lnTo>
                      <a:pt x="1142996" y="267147"/>
                    </a:lnTo>
                    <a:lnTo>
                      <a:pt x="1774610" y="1115899"/>
                    </a:lnTo>
                    <a:cubicBezTo>
                      <a:pt x="1799331" y="1149119"/>
                      <a:pt x="1812198" y="1187495"/>
                      <a:pt x="1813954" y="1225966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F0F090B7-9B0C-4AA9-AD78-F01F5430771F}"/>
                  </a:ext>
                </a:extLst>
              </p:cNvPr>
              <p:cNvSpPr/>
              <p:nvPr/>
            </p:nvSpPr>
            <p:spPr>
              <a:xfrm rot="15300000">
                <a:off x="6094780" y="794431"/>
                <a:ext cx="851078" cy="1269430"/>
              </a:xfrm>
              <a:custGeom>
                <a:avLst/>
                <a:gdLst>
                  <a:gd name="connsiteX0" fmla="*/ 798996 w 803698"/>
                  <a:gd name="connsiteY0" fmla="*/ 885421 h 1198760"/>
                  <a:gd name="connsiteX1" fmla="*/ 783255 w 803698"/>
                  <a:gd name="connsiteY1" fmla="*/ 904766 h 1198760"/>
                  <a:gd name="connsiteX2" fmla="*/ 783255 w 803698"/>
                  <a:gd name="connsiteY2" fmla="*/ 904766 h 1198760"/>
                  <a:gd name="connsiteX3" fmla="*/ 712283 w 803698"/>
                  <a:gd name="connsiteY3" fmla="*/ 894356 h 1198760"/>
                  <a:gd name="connsiteX4" fmla="*/ 658512 w 803698"/>
                  <a:gd name="connsiteY4" fmla="*/ 822098 h 1198760"/>
                  <a:gd name="connsiteX5" fmla="*/ 658512 w 803698"/>
                  <a:gd name="connsiteY5" fmla="*/ 853801 h 1198760"/>
                  <a:gd name="connsiteX6" fmla="*/ 658511 w 803698"/>
                  <a:gd name="connsiteY6" fmla="*/ 853801 h 1198760"/>
                  <a:gd name="connsiteX7" fmla="*/ 658511 w 803698"/>
                  <a:gd name="connsiteY7" fmla="*/ 1106939 h 1198760"/>
                  <a:gd name="connsiteX8" fmla="*/ 622357 w 803698"/>
                  <a:gd name="connsiteY8" fmla="*/ 1143093 h 1198760"/>
                  <a:gd name="connsiteX9" fmla="*/ 586204 w 803698"/>
                  <a:gd name="connsiteY9" fmla="*/ 1106939 h 1198760"/>
                  <a:gd name="connsiteX10" fmla="*/ 586204 w 803698"/>
                  <a:gd name="connsiteY10" fmla="*/ 853801 h 1198760"/>
                  <a:gd name="connsiteX11" fmla="*/ 574501 w 803698"/>
                  <a:gd name="connsiteY11" fmla="*/ 853801 h 1198760"/>
                  <a:gd name="connsiteX12" fmla="*/ 574501 w 803698"/>
                  <a:gd name="connsiteY12" fmla="*/ 1162606 h 1198760"/>
                  <a:gd name="connsiteX13" fmla="*/ 538347 w 803698"/>
                  <a:gd name="connsiteY13" fmla="*/ 1198760 h 1198760"/>
                  <a:gd name="connsiteX14" fmla="*/ 502193 w 803698"/>
                  <a:gd name="connsiteY14" fmla="*/ 1162606 h 1198760"/>
                  <a:gd name="connsiteX15" fmla="*/ 502193 w 803698"/>
                  <a:gd name="connsiteY15" fmla="*/ 853801 h 1198760"/>
                  <a:gd name="connsiteX16" fmla="*/ 488166 w 803698"/>
                  <a:gd name="connsiteY16" fmla="*/ 853801 h 1198760"/>
                  <a:gd name="connsiteX17" fmla="*/ 488166 w 803698"/>
                  <a:gd name="connsiteY17" fmla="*/ 1106939 h 1198760"/>
                  <a:gd name="connsiteX18" fmla="*/ 452012 w 803698"/>
                  <a:gd name="connsiteY18" fmla="*/ 1143093 h 1198760"/>
                  <a:gd name="connsiteX19" fmla="*/ 415859 w 803698"/>
                  <a:gd name="connsiteY19" fmla="*/ 1106939 h 1198760"/>
                  <a:gd name="connsiteX20" fmla="*/ 415859 w 803698"/>
                  <a:gd name="connsiteY20" fmla="*/ 853801 h 1198760"/>
                  <a:gd name="connsiteX21" fmla="*/ 403655 w 803698"/>
                  <a:gd name="connsiteY21" fmla="*/ 853801 h 1198760"/>
                  <a:gd name="connsiteX22" fmla="*/ 403655 w 803698"/>
                  <a:gd name="connsiteY22" fmla="*/ 1056301 h 1198760"/>
                  <a:gd name="connsiteX23" fmla="*/ 373565 w 803698"/>
                  <a:gd name="connsiteY23" fmla="*/ 1086391 h 1198760"/>
                  <a:gd name="connsiteX24" fmla="*/ 343475 w 803698"/>
                  <a:gd name="connsiteY24" fmla="*/ 1056301 h 1198760"/>
                  <a:gd name="connsiteX25" fmla="*/ 343475 w 803698"/>
                  <a:gd name="connsiteY25" fmla="*/ 783299 h 1198760"/>
                  <a:gd name="connsiteX26" fmla="*/ 343475 w 803698"/>
                  <a:gd name="connsiteY26" fmla="*/ 783299 h 1198760"/>
                  <a:gd name="connsiteX27" fmla="*/ 343475 w 803698"/>
                  <a:gd name="connsiteY27" fmla="*/ 702254 h 1198760"/>
                  <a:gd name="connsiteX28" fmla="*/ 355384 w 803698"/>
                  <a:gd name="connsiteY28" fmla="*/ 643266 h 1198760"/>
                  <a:gd name="connsiteX29" fmla="*/ 372590 w 803698"/>
                  <a:gd name="connsiteY29" fmla="*/ 617747 h 1198760"/>
                  <a:gd name="connsiteX30" fmla="*/ 0 w 803698"/>
                  <a:gd name="connsiteY30" fmla="*/ 123014 h 1198760"/>
                  <a:gd name="connsiteX31" fmla="*/ 171847 w 803698"/>
                  <a:gd name="connsiteY31" fmla="*/ 0 h 1198760"/>
                  <a:gd name="connsiteX32" fmla="*/ 551166 w 803698"/>
                  <a:gd name="connsiteY32" fmla="*/ 557968 h 1198760"/>
                  <a:gd name="connsiteX33" fmla="*/ 579202 w 803698"/>
                  <a:gd name="connsiteY33" fmla="*/ 568999 h 1198760"/>
                  <a:gd name="connsiteX34" fmla="*/ 632630 w 803698"/>
                  <a:gd name="connsiteY34" fmla="*/ 617523 h 1198760"/>
                  <a:gd name="connsiteX35" fmla="*/ 633231 w 803698"/>
                  <a:gd name="connsiteY35" fmla="*/ 618631 h 1198760"/>
                  <a:gd name="connsiteX36" fmla="*/ 633435 w 803698"/>
                  <a:gd name="connsiteY36" fmla="*/ 618479 h 1198760"/>
                  <a:gd name="connsiteX37" fmla="*/ 793665 w 803698"/>
                  <a:gd name="connsiteY37" fmla="*/ 833794 h 1198760"/>
                  <a:gd name="connsiteX38" fmla="*/ 803646 w 803698"/>
                  <a:gd name="connsiteY38" fmla="*/ 861716 h 1198760"/>
                  <a:gd name="connsiteX39" fmla="*/ 798996 w 803698"/>
                  <a:gd name="connsiteY39" fmla="*/ 885421 h 119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803698" h="1198760">
                    <a:moveTo>
                      <a:pt x="798996" y="885421"/>
                    </a:moveTo>
                    <a:cubicBezTo>
                      <a:pt x="795561" y="892844"/>
                      <a:pt x="790278" y="899540"/>
                      <a:pt x="783255" y="904766"/>
                    </a:cubicBezTo>
                    <a:lnTo>
                      <a:pt x="783255" y="904766"/>
                    </a:lnTo>
                    <a:cubicBezTo>
                      <a:pt x="760782" y="921489"/>
                      <a:pt x="729007" y="916829"/>
                      <a:pt x="712283" y="894356"/>
                    </a:cubicBezTo>
                    <a:lnTo>
                      <a:pt x="658512" y="822098"/>
                    </a:lnTo>
                    <a:lnTo>
                      <a:pt x="658512" y="853801"/>
                    </a:lnTo>
                    <a:lnTo>
                      <a:pt x="658511" y="853801"/>
                    </a:lnTo>
                    <a:lnTo>
                      <a:pt x="658511" y="1106939"/>
                    </a:lnTo>
                    <a:cubicBezTo>
                      <a:pt x="658511" y="1126907"/>
                      <a:pt x="642325" y="1143093"/>
                      <a:pt x="622357" y="1143093"/>
                    </a:cubicBezTo>
                    <a:cubicBezTo>
                      <a:pt x="602390" y="1143093"/>
                      <a:pt x="586204" y="1126907"/>
                      <a:pt x="586204" y="1106939"/>
                    </a:cubicBezTo>
                    <a:lnTo>
                      <a:pt x="586204" y="853801"/>
                    </a:lnTo>
                    <a:lnTo>
                      <a:pt x="574501" y="853801"/>
                    </a:lnTo>
                    <a:lnTo>
                      <a:pt x="574501" y="1162606"/>
                    </a:lnTo>
                    <a:cubicBezTo>
                      <a:pt x="574501" y="1182573"/>
                      <a:pt x="558314" y="1198760"/>
                      <a:pt x="538347" y="1198760"/>
                    </a:cubicBezTo>
                    <a:cubicBezTo>
                      <a:pt x="518380" y="1198760"/>
                      <a:pt x="502193" y="1182574"/>
                      <a:pt x="502193" y="1162606"/>
                    </a:cubicBezTo>
                    <a:lnTo>
                      <a:pt x="502193" y="853801"/>
                    </a:lnTo>
                    <a:lnTo>
                      <a:pt x="488166" y="853801"/>
                    </a:lnTo>
                    <a:lnTo>
                      <a:pt x="488166" y="1106939"/>
                    </a:lnTo>
                    <a:cubicBezTo>
                      <a:pt x="488166" y="1126906"/>
                      <a:pt x="471980" y="1143092"/>
                      <a:pt x="452012" y="1143093"/>
                    </a:cubicBezTo>
                    <a:cubicBezTo>
                      <a:pt x="432045" y="1143092"/>
                      <a:pt x="415859" y="1126906"/>
                      <a:pt x="415859" y="1106939"/>
                    </a:cubicBezTo>
                    <a:lnTo>
                      <a:pt x="415859" y="853801"/>
                    </a:lnTo>
                    <a:lnTo>
                      <a:pt x="403655" y="853801"/>
                    </a:lnTo>
                    <a:lnTo>
                      <a:pt x="403655" y="1056301"/>
                    </a:lnTo>
                    <a:cubicBezTo>
                      <a:pt x="403655" y="1072919"/>
                      <a:pt x="390184" y="1086391"/>
                      <a:pt x="373565" y="1086391"/>
                    </a:cubicBezTo>
                    <a:cubicBezTo>
                      <a:pt x="356947" y="1086391"/>
                      <a:pt x="343475" y="1072919"/>
                      <a:pt x="343475" y="1056301"/>
                    </a:cubicBezTo>
                    <a:lnTo>
                      <a:pt x="343475" y="783299"/>
                    </a:lnTo>
                    <a:lnTo>
                      <a:pt x="343475" y="783299"/>
                    </a:lnTo>
                    <a:lnTo>
                      <a:pt x="343475" y="702254"/>
                    </a:lnTo>
                    <a:cubicBezTo>
                      <a:pt x="343475" y="681330"/>
                      <a:pt x="347716" y="661397"/>
                      <a:pt x="355384" y="643266"/>
                    </a:cubicBezTo>
                    <a:lnTo>
                      <a:pt x="372590" y="617747"/>
                    </a:lnTo>
                    <a:lnTo>
                      <a:pt x="0" y="123014"/>
                    </a:lnTo>
                    <a:lnTo>
                      <a:pt x="171847" y="0"/>
                    </a:lnTo>
                    <a:lnTo>
                      <a:pt x="551166" y="557968"/>
                    </a:lnTo>
                    <a:lnTo>
                      <a:pt x="579202" y="568999"/>
                    </a:lnTo>
                    <a:cubicBezTo>
                      <a:pt x="600675" y="580664"/>
                      <a:pt x="619013" y="597368"/>
                      <a:pt x="632630" y="617523"/>
                    </a:cubicBezTo>
                    <a:lnTo>
                      <a:pt x="633231" y="618631"/>
                    </a:lnTo>
                    <a:lnTo>
                      <a:pt x="633435" y="618479"/>
                    </a:lnTo>
                    <a:lnTo>
                      <a:pt x="793665" y="833794"/>
                    </a:lnTo>
                    <a:cubicBezTo>
                      <a:pt x="799937" y="842222"/>
                      <a:pt x="803201" y="851957"/>
                      <a:pt x="803646" y="861716"/>
                    </a:cubicBezTo>
                    <a:cubicBezTo>
                      <a:pt x="804017" y="869849"/>
                      <a:pt x="802431" y="877998"/>
                      <a:pt x="798996" y="88542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3" name="台形 282">
                <a:extLst>
                  <a:ext uri="{FF2B5EF4-FFF2-40B4-BE49-F238E27FC236}">
                    <a16:creationId xmlns:a16="http://schemas.microsoft.com/office/drawing/2014/main" id="{A23B252F-4254-44E2-A1B6-0D8018B38B76}"/>
                  </a:ext>
                </a:extLst>
              </p:cNvPr>
              <p:cNvSpPr/>
              <p:nvPr/>
            </p:nvSpPr>
            <p:spPr>
              <a:xfrm rot="2484152">
                <a:off x="6285809" y="1418128"/>
                <a:ext cx="277080" cy="94058"/>
              </a:xfrm>
              <a:prstGeom prst="trapezoid">
                <a:avLst>
                  <a:gd name="adj" fmla="val 47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ADF2B620-FF05-4C21-8F17-913C2FC838EB}"/>
                  </a:ext>
                </a:extLst>
              </p:cNvPr>
              <p:cNvSpPr/>
              <p:nvPr/>
            </p:nvSpPr>
            <p:spPr>
              <a:xfrm rot="17725188" flipH="1">
                <a:off x="5630938" y="1609612"/>
                <a:ext cx="1165082" cy="727095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1059181"/>
                  <a:gd name="connsiteY0" fmla="*/ 826528 h 826528"/>
                  <a:gd name="connsiteX1" fmla="*/ 471695 w 1059181"/>
                  <a:gd name="connsiteY1" fmla="*/ 296500 h 826528"/>
                  <a:gd name="connsiteX2" fmla="*/ 43314 w 1059181"/>
                  <a:gd name="connsiteY2" fmla="*/ 378244 h 826528"/>
                  <a:gd name="connsiteX3" fmla="*/ 0 w 1059181"/>
                  <a:gd name="connsiteY3" fmla="*/ 119223 h 826528"/>
                  <a:gd name="connsiteX4" fmla="*/ 660660 w 1059181"/>
                  <a:gd name="connsiteY4" fmla="*/ 1930 h 826528"/>
                  <a:gd name="connsiteX5" fmla="*/ 778556 w 1059181"/>
                  <a:gd name="connsiteY5" fmla="*/ 102155 h 826528"/>
                  <a:gd name="connsiteX6" fmla="*/ 1059181 w 1059181"/>
                  <a:gd name="connsiteY6" fmla="*/ 687735 h 826528"/>
                  <a:gd name="connsiteX0" fmla="*/ 443772 w 1059181"/>
                  <a:gd name="connsiteY0" fmla="*/ 826528 h 826528"/>
                  <a:gd name="connsiteX1" fmla="*/ 471695 w 1059181"/>
                  <a:gd name="connsiteY1" fmla="*/ 296500 h 826528"/>
                  <a:gd name="connsiteX2" fmla="*/ 43314 w 1059181"/>
                  <a:gd name="connsiteY2" fmla="*/ 378244 h 826528"/>
                  <a:gd name="connsiteX3" fmla="*/ 0 w 1059181"/>
                  <a:gd name="connsiteY3" fmla="*/ 119223 h 826528"/>
                  <a:gd name="connsiteX4" fmla="*/ 660660 w 1059181"/>
                  <a:gd name="connsiteY4" fmla="*/ 1930 h 826528"/>
                  <a:gd name="connsiteX5" fmla="*/ 778556 w 1059181"/>
                  <a:gd name="connsiteY5" fmla="*/ 102155 h 826528"/>
                  <a:gd name="connsiteX6" fmla="*/ 1059181 w 1059181"/>
                  <a:gd name="connsiteY6" fmla="*/ 687735 h 826528"/>
                  <a:gd name="connsiteX0" fmla="*/ 739620 w 1059181"/>
                  <a:gd name="connsiteY0" fmla="*/ 756848 h 756848"/>
                  <a:gd name="connsiteX1" fmla="*/ 471695 w 1059181"/>
                  <a:gd name="connsiteY1" fmla="*/ 296500 h 756848"/>
                  <a:gd name="connsiteX2" fmla="*/ 43314 w 1059181"/>
                  <a:gd name="connsiteY2" fmla="*/ 378244 h 756848"/>
                  <a:gd name="connsiteX3" fmla="*/ 0 w 1059181"/>
                  <a:gd name="connsiteY3" fmla="*/ 119223 h 756848"/>
                  <a:gd name="connsiteX4" fmla="*/ 660660 w 1059181"/>
                  <a:gd name="connsiteY4" fmla="*/ 1930 h 756848"/>
                  <a:gd name="connsiteX5" fmla="*/ 778556 w 1059181"/>
                  <a:gd name="connsiteY5" fmla="*/ 102155 h 756848"/>
                  <a:gd name="connsiteX6" fmla="*/ 1059181 w 1059181"/>
                  <a:gd name="connsiteY6" fmla="*/ 687735 h 756848"/>
                  <a:gd name="connsiteX0" fmla="*/ 739620 w 1059181"/>
                  <a:gd name="connsiteY0" fmla="*/ 756848 h 756848"/>
                  <a:gd name="connsiteX1" fmla="*/ 534624 w 1059181"/>
                  <a:gd name="connsiteY1" fmla="*/ 304256 h 756848"/>
                  <a:gd name="connsiteX2" fmla="*/ 43314 w 1059181"/>
                  <a:gd name="connsiteY2" fmla="*/ 378244 h 756848"/>
                  <a:gd name="connsiteX3" fmla="*/ 0 w 1059181"/>
                  <a:gd name="connsiteY3" fmla="*/ 119223 h 756848"/>
                  <a:gd name="connsiteX4" fmla="*/ 660660 w 1059181"/>
                  <a:gd name="connsiteY4" fmla="*/ 1930 h 756848"/>
                  <a:gd name="connsiteX5" fmla="*/ 778556 w 1059181"/>
                  <a:gd name="connsiteY5" fmla="*/ 102155 h 756848"/>
                  <a:gd name="connsiteX6" fmla="*/ 1059181 w 1059181"/>
                  <a:gd name="connsiteY6" fmla="*/ 687735 h 756848"/>
                  <a:gd name="connsiteX0" fmla="*/ 763361 w 1059181"/>
                  <a:gd name="connsiteY0" fmla="*/ 758693 h 758693"/>
                  <a:gd name="connsiteX1" fmla="*/ 534624 w 1059181"/>
                  <a:gd name="connsiteY1" fmla="*/ 304256 h 758693"/>
                  <a:gd name="connsiteX2" fmla="*/ 43314 w 1059181"/>
                  <a:gd name="connsiteY2" fmla="*/ 378244 h 758693"/>
                  <a:gd name="connsiteX3" fmla="*/ 0 w 1059181"/>
                  <a:gd name="connsiteY3" fmla="*/ 119223 h 758693"/>
                  <a:gd name="connsiteX4" fmla="*/ 660660 w 1059181"/>
                  <a:gd name="connsiteY4" fmla="*/ 1930 h 758693"/>
                  <a:gd name="connsiteX5" fmla="*/ 778556 w 1059181"/>
                  <a:gd name="connsiteY5" fmla="*/ 102155 h 758693"/>
                  <a:gd name="connsiteX6" fmla="*/ 1059181 w 1059181"/>
                  <a:gd name="connsiteY6" fmla="*/ 687735 h 758693"/>
                  <a:gd name="connsiteX0" fmla="*/ 763361 w 1059181"/>
                  <a:gd name="connsiteY0" fmla="*/ 758693 h 758693"/>
                  <a:gd name="connsiteX1" fmla="*/ 527743 w 1059181"/>
                  <a:gd name="connsiteY1" fmla="*/ 276015 h 758693"/>
                  <a:gd name="connsiteX2" fmla="*/ 43314 w 1059181"/>
                  <a:gd name="connsiteY2" fmla="*/ 378244 h 758693"/>
                  <a:gd name="connsiteX3" fmla="*/ 0 w 1059181"/>
                  <a:gd name="connsiteY3" fmla="*/ 119223 h 758693"/>
                  <a:gd name="connsiteX4" fmla="*/ 660660 w 1059181"/>
                  <a:gd name="connsiteY4" fmla="*/ 1930 h 758693"/>
                  <a:gd name="connsiteX5" fmla="*/ 778556 w 1059181"/>
                  <a:gd name="connsiteY5" fmla="*/ 102155 h 758693"/>
                  <a:gd name="connsiteX6" fmla="*/ 1059181 w 1059181"/>
                  <a:gd name="connsiteY6" fmla="*/ 687735 h 758693"/>
                  <a:gd name="connsiteX0" fmla="*/ 763361 w 1059181"/>
                  <a:gd name="connsiteY0" fmla="*/ 756766 h 756766"/>
                  <a:gd name="connsiteX1" fmla="*/ 527743 w 1059181"/>
                  <a:gd name="connsiteY1" fmla="*/ 274088 h 756766"/>
                  <a:gd name="connsiteX2" fmla="*/ 43314 w 1059181"/>
                  <a:gd name="connsiteY2" fmla="*/ 376317 h 756766"/>
                  <a:gd name="connsiteX3" fmla="*/ 0 w 1059181"/>
                  <a:gd name="connsiteY3" fmla="*/ 117296 h 756766"/>
                  <a:gd name="connsiteX4" fmla="*/ 660660 w 1059181"/>
                  <a:gd name="connsiteY4" fmla="*/ 3 h 756766"/>
                  <a:gd name="connsiteX5" fmla="*/ 794653 w 1059181"/>
                  <a:gd name="connsiteY5" fmla="*/ 114376 h 756766"/>
                  <a:gd name="connsiteX6" fmla="*/ 1059181 w 1059181"/>
                  <a:gd name="connsiteY6" fmla="*/ 685808 h 756766"/>
                  <a:gd name="connsiteX0" fmla="*/ 763361 w 1059181"/>
                  <a:gd name="connsiteY0" fmla="*/ 756766 h 756766"/>
                  <a:gd name="connsiteX1" fmla="*/ 527743 w 1059181"/>
                  <a:gd name="connsiteY1" fmla="*/ 274088 h 756766"/>
                  <a:gd name="connsiteX2" fmla="*/ 43314 w 1059181"/>
                  <a:gd name="connsiteY2" fmla="*/ 376317 h 756766"/>
                  <a:gd name="connsiteX3" fmla="*/ 0 w 1059181"/>
                  <a:gd name="connsiteY3" fmla="*/ 117296 h 756766"/>
                  <a:gd name="connsiteX4" fmla="*/ 660660 w 1059181"/>
                  <a:gd name="connsiteY4" fmla="*/ 3 h 756766"/>
                  <a:gd name="connsiteX5" fmla="*/ 794653 w 1059181"/>
                  <a:gd name="connsiteY5" fmla="*/ 114376 h 756766"/>
                  <a:gd name="connsiteX6" fmla="*/ 1059181 w 1059181"/>
                  <a:gd name="connsiteY6" fmla="*/ 685808 h 756766"/>
                  <a:gd name="connsiteX0" fmla="*/ 763361 w 1059181"/>
                  <a:gd name="connsiteY0" fmla="*/ 757128 h 757128"/>
                  <a:gd name="connsiteX1" fmla="*/ 527743 w 1059181"/>
                  <a:gd name="connsiteY1" fmla="*/ 274450 h 757128"/>
                  <a:gd name="connsiteX2" fmla="*/ 43314 w 1059181"/>
                  <a:gd name="connsiteY2" fmla="*/ 376679 h 757128"/>
                  <a:gd name="connsiteX3" fmla="*/ 0 w 1059181"/>
                  <a:gd name="connsiteY3" fmla="*/ 117658 h 757128"/>
                  <a:gd name="connsiteX4" fmla="*/ 660660 w 1059181"/>
                  <a:gd name="connsiteY4" fmla="*/ 365 h 757128"/>
                  <a:gd name="connsiteX5" fmla="*/ 814271 w 1059181"/>
                  <a:gd name="connsiteY5" fmla="*/ 157344 h 757128"/>
                  <a:gd name="connsiteX6" fmla="*/ 1059181 w 1059181"/>
                  <a:gd name="connsiteY6" fmla="*/ 686170 h 757128"/>
                  <a:gd name="connsiteX0" fmla="*/ 763361 w 1059181"/>
                  <a:gd name="connsiteY0" fmla="*/ 757128 h 757128"/>
                  <a:gd name="connsiteX1" fmla="*/ 527743 w 1059181"/>
                  <a:gd name="connsiteY1" fmla="*/ 274450 h 757128"/>
                  <a:gd name="connsiteX2" fmla="*/ 43314 w 1059181"/>
                  <a:gd name="connsiteY2" fmla="*/ 376679 h 757128"/>
                  <a:gd name="connsiteX3" fmla="*/ 0 w 1059181"/>
                  <a:gd name="connsiteY3" fmla="*/ 117658 h 757128"/>
                  <a:gd name="connsiteX4" fmla="*/ 660660 w 1059181"/>
                  <a:gd name="connsiteY4" fmla="*/ 365 h 757128"/>
                  <a:gd name="connsiteX5" fmla="*/ 814271 w 1059181"/>
                  <a:gd name="connsiteY5" fmla="*/ 157344 h 757128"/>
                  <a:gd name="connsiteX6" fmla="*/ 1059181 w 1059181"/>
                  <a:gd name="connsiteY6" fmla="*/ 686170 h 757128"/>
                  <a:gd name="connsiteX0" fmla="*/ 763361 w 1059181"/>
                  <a:gd name="connsiteY0" fmla="*/ 758766 h 758766"/>
                  <a:gd name="connsiteX1" fmla="*/ 527743 w 1059181"/>
                  <a:gd name="connsiteY1" fmla="*/ 276088 h 758766"/>
                  <a:gd name="connsiteX2" fmla="*/ 43314 w 1059181"/>
                  <a:gd name="connsiteY2" fmla="*/ 378317 h 758766"/>
                  <a:gd name="connsiteX3" fmla="*/ 0 w 1059181"/>
                  <a:gd name="connsiteY3" fmla="*/ 119296 h 758766"/>
                  <a:gd name="connsiteX4" fmla="*/ 660660 w 1059181"/>
                  <a:gd name="connsiteY4" fmla="*/ 2003 h 758766"/>
                  <a:gd name="connsiteX5" fmla="*/ 814271 w 1059181"/>
                  <a:gd name="connsiteY5" fmla="*/ 158982 h 758766"/>
                  <a:gd name="connsiteX6" fmla="*/ 1059181 w 1059181"/>
                  <a:gd name="connsiteY6" fmla="*/ 687808 h 758766"/>
                  <a:gd name="connsiteX0" fmla="*/ 763361 w 1059181"/>
                  <a:gd name="connsiteY0" fmla="*/ 756981 h 756981"/>
                  <a:gd name="connsiteX1" fmla="*/ 527743 w 1059181"/>
                  <a:gd name="connsiteY1" fmla="*/ 274303 h 756981"/>
                  <a:gd name="connsiteX2" fmla="*/ 43314 w 1059181"/>
                  <a:gd name="connsiteY2" fmla="*/ 376532 h 756981"/>
                  <a:gd name="connsiteX3" fmla="*/ 0 w 1059181"/>
                  <a:gd name="connsiteY3" fmla="*/ 117511 h 756981"/>
                  <a:gd name="connsiteX4" fmla="*/ 660660 w 1059181"/>
                  <a:gd name="connsiteY4" fmla="*/ 218 h 756981"/>
                  <a:gd name="connsiteX5" fmla="*/ 814271 w 1059181"/>
                  <a:gd name="connsiteY5" fmla="*/ 157197 h 756981"/>
                  <a:gd name="connsiteX6" fmla="*/ 1059181 w 1059181"/>
                  <a:gd name="connsiteY6" fmla="*/ 686023 h 756981"/>
                  <a:gd name="connsiteX0" fmla="*/ 763361 w 1059181"/>
                  <a:gd name="connsiteY0" fmla="*/ 756864 h 756864"/>
                  <a:gd name="connsiteX1" fmla="*/ 527743 w 1059181"/>
                  <a:gd name="connsiteY1" fmla="*/ 274186 h 756864"/>
                  <a:gd name="connsiteX2" fmla="*/ 43314 w 1059181"/>
                  <a:gd name="connsiteY2" fmla="*/ 376415 h 756864"/>
                  <a:gd name="connsiteX3" fmla="*/ 0 w 1059181"/>
                  <a:gd name="connsiteY3" fmla="*/ 117394 h 756864"/>
                  <a:gd name="connsiteX4" fmla="*/ 660660 w 1059181"/>
                  <a:gd name="connsiteY4" fmla="*/ 101 h 756864"/>
                  <a:gd name="connsiteX5" fmla="*/ 802890 w 1059181"/>
                  <a:gd name="connsiteY5" fmla="*/ 137565 h 756864"/>
                  <a:gd name="connsiteX6" fmla="*/ 1059181 w 1059181"/>
                  <a:gd name="connsiteY6" fmla="*/ 685906 h 756864"/>
                  <a:gd name="connsiteX0" fmla="*/ 763361 w 1059181"/>
                  <a:gd name="connsiteY0" fmla="*/ 756864 h 756864"/>
                  <a:gd name="connsiteX1" fmla="*/ 527743 w 1059181"/>
                  <a:gd name="connsiteY1" fmla="*/ 274186 h 756864"/>
                  <a:gd name="connsiteX2" fmla="*/ 43314 w 1059181"/>
                  <a:gd name="connsiteY2" fmla="*/ 376415 h 756864"/>
                  <a:gd name="connsiteX3" fmla="*/ 0 w 1059181"/>
                  <a:gd name="connsiteY3" fmla="*/ 117394 h 756864"/>
                  <a:gd name="connsiteX4" fmla="*/ 660660 w 1059181"/>
                  <a:gd name="connsiteY4" fmla="*/ 101 h 756864"/>
                  <a:gd name="connsiteX5" fmla="*/ 802890 w 1059181"/>
                  <a:gd name="connsiteY5" fmla="*/ 137565 h 756864"/>
                  <a:gd name="connsiteX6" fmla="*/ 1059181 w 1059181"/>
                  <a:gd name="connsiteY6" fmla="*/ 685906 h 756864"/>
                  <a:gd name="connsiteX0" fmla="*/ 763361 w 1059181"/>
                  <a:gd name="connsiteY0" fmla="*/ 757352 h 757352"/>
                  <a:gd name="connsiteX1" fmla="*/ 527743 w 1059181"/>
                  <a:gd name="connsiteY1" fmla="*/ 274674 h 757352"/>
                  <a:gd name="connsiteX2" fmla="*/ 43314 w 1059181"/>
                  <a:gd name="connsiteY2" fmla="*/ 376903 h 757352"/>
                  <a:gd name="connsiteX3" fmla="*/ 0 w 1059181"/>
                  <a:gd name="connsiteY3" fmla="*/ 117882 h 757352"/>
                  <a:gd name="connsiteX4" fmla="*/ 660660 w 1059181"/>
                  <a:gd name="connsiteY4" fmla="*/ 589 h 757352"/>
                  <a:gd name="connsiteX5" fmla="*/ 816710 w 1059181"/>
                  <a:gd name="connsiteY5" fmla="*/ 169222 h 757352"/>
                  <a:gd name="connsiteX6" fmla="*/ 1059181 w 1059181"/>
                  <a:gd name="connsiteY6" fmla="*/ 686394 h 757352"/>
                  <a:gd name="connsiteX0" fmla="*/ 763361 w 1059181"/>
                  <a:gd name="connsiteY0" fmla="*/ 757352 h 757352"/>
                  <a:gd name="connsiteX1" fmla="*/ 527743 w 1059181"/>
                  <a:gd name="connsiteY1" fmla="*/ 274674 h 757352"/>
                  <a:gd name="connsiteX2" fmla="*/ 43314 w 1059181"/>
                  <a:gd name="connsiteY2" fmla="*/ 376903 h 757352"/>
                  <a:gd name="connsiteX3" fmla="*/ 0 w 1059181"/>
                  <a:gd name="connsiteY3" fmla="*/ 117882 h 757352"/>
                  <a:gd name="connsiteX4" fmla="*/ 660660 w 1059181"/>
                  <a:gd name="connsiteY4" fmla="*/ 589 h 757352"/>
                  <a:gd name="connsiteX5" fmla="*/ 816710 w 1059181"/>
                  <a:gd name="connsiteY5" fmla="*/ 169222 h 757352"/>
                  <a:gd name="connsiteX6" fmla="*/ 1059181 w 1059181"/>
                  <a:gd name="connsiteY6" fmla="*/ 686394 h 757352"/>
                  <a:gd name="connsiteX0" fmla="*/ 763361 w 1059181"/>
                  <a:gd name="connsiteY0" fmla="*/ 757676 h 757676"/>
                  <a:gd name="connsiteX1" fmla="*/ 527743 w 1059181"/>
                  <a:gd name="connsiteY1" fmla="*/ 274998 h 757676"/>
                  <a:gd name="connsiteX2" fmla="*/ 43314 w 1059181"/>
                  <a:gd name="connsiteY2" fmla="*/ 377227 h 757676"/>
                  <a:gd name="connsiteX3" fmla="*/ 0 w 1059181"/>
                  <a:gd name="connsiteY3" fmla="*/ 118206 h 757676"/>
                  <a:gd name="connsiteX4" fmla="*/ 660660 w 1059181"/>
                  <a:gd name="connsiteY4" fmla="*/ 913 h 757676"/>
                  <a:gd name="connsiteX5" fmla="*/ 816710 w 1059181"/>
                  <a:gd name="connsiteY5" fmla="*/ 169546 h 757676"/>
                  <a:gd name="connsiteX6" fmla="*/ 1059181 w 1059181"/>
                  <a:gd name="connsiteY6" fmla="*/ 686718 h 757676"/>
                  <a:gd name="connsiteX0" fmla="*/ 763361 w 1059181"/>
                  <a:gd name="connsiteY0" fmla="*/ 757362 h 757362"/>
                  <a:gd name="connsiteX1" fmla="*/ 527743 w 1059181"/>
                  <a:gd name="connsiteY1" fmla="*/ 274684 h 757362"/>
                  <a:gd name="connsiteX2" fmla="*/ 43314 w 1059181"/>
                  <a:gd name="connsiteY2" fmla="*/ 376913 h 757362"/>
                  <a:gd name="connsiteX3" fmla="*/ 0 w 1059181"/>
                  <a:gd name="connsiteY3" fmla="*/ 117892 h 757362"/>
                  <a:gd name="connsiteX4" fmla="*/ 660660 w 1059181"/>
                  <a:gd name="connsiteY4" fmla="*/ 599 h 757362"/>
                  <a:gd name="connsiteX5" fmla="*/ 816710 w 1059181"/>
                  <a:gd name="connsiteY5" fmla="*/ 169232 h 757362"/>
                  <a:gd name="connsiteX6" fmla="*/ 1059181 w 1059181"/>
                  <a:gd name="connsiteY6" fmla="*/ 686404 h 757362"/>
                  <a:gd name="connsiteX0" fmla="*/ 763361 w 1059181"/>
                  <a:gd name="connsiteY0" fmla="*/ 757184 h 757184"/>
                  <a:gd name="connsiteX1" fmla="*/ 527743 w 1059181"/>
                  <a:gd name="connsiteY1" fmla="*/ 274506 h 757184"/>
                  <a:gd name="connsiteX2" fmla="*/ 43314 w 1059181"/>
                  <a:gd name="connsiteY2" fmla="*/ 376735 h 757184"/>
                  <a:gd name="connsiteX3" fmla="*/ 0 w 1059181"/>
                  <a:gd name="connsiteY3" fmla="*/ 117714 h 757184"/>
                  <a:gd name="connsiteX4" fmla="*/ 660660 w 1059181"/>
                  <a:gd name="connsiteY4" fmla="*/ 421 h 757184"/>
                  <a:gd name="connsiteX5" fmla="*/ 816710 w 1059181"/>
                  <a:gd name="connsiteY5" fmla="*/ 169054 h 757184"/>
                  <a:gd name="connsiteX6" fmla="*/ 1059181 w 1059181"/>
                  <a:gd name="connsiteY6" fmla="*/ 686226 h 757184"/>
                  <a:gd name="connsiteX0" fmla="*/ 763361 w 1059181"/>
                  <a:gd name="connsiteY0" fmla="*/ 751085 h 751085"/>
                  <a:gd name="connsiteX1" fmla="*/ 527743 w 1059181"/>
                  <a:gd name="connsiteY1" fmla="*/ 268407 h 751085"/>
                  <a:gd name="connsiteX2" fmla="*/ 43314 w 1059181"/>
                  <a:gd name="connsiteY2" fmla="*/ 370636 h 751085"/>
                  <a:gd name="connsiteX3" fmla="*/ 0 w 1059181"/>
                  <a:gd name="connsiteY3" fmla="*/ 111615 h 751085"/>
                  <a:gd name="connsiteX4" fmla="*/ 696488 w 1059181"/>
                  <a:gd name="connsiteY4" fmla="*/ 451 h 751085"/>
                  <a:gd name="connsiteX5" fmla="*/ 816710 w 1059181"/>
                  <a:gd name="connsiteY5" fmla="*/ 162955 h 751085"/>
                  <a:gd name="connsiteX6" fmla="*/ 1059181 w 1059181"/>
                  <a:gd name="connsiteY6" fmla="*/ 680127 h 751085"/>
                  <a:gd name="connsiteX0" fmla="*/ 763361 w 1059181"/>
                  <a:gd name="connsiteY0" fmla="*/ 753472 h 753472"/>
                  <a:gd name="connsiteX1" fmla="*/ 527743 w 1059181"/>
                  <a:gd name="connsiteY1" fmla="*/ 270794 h 753472"/>
                  <a:gd name="connsiteX2" fmla="*/ 43314 w 1059181"/>
                  <a:gd name="connsiteY2" fmla="*/ 373023 h 753472"/>
                  <a:gd name="connsiteX3" fmla="*/ 0 w 1059181"/>
                  <a:gd name="connsiteY3" fmla="*/ 114002 h 753472"/>
                  <a:gd name="connsiteX4" fmla="*/ 696488 w 1059181"/>
                  <a:gd name="connsiteY4" fmla="*/ 2838 h 753472"/>
                  <a:gd name="connsiteX5" fmla="*/ 816710 w 1059181"/>
                  <a:gd name="connsiteY5" fmla="*/ 165342 h 753472"/>
                  <a:gd name="connsiteX6" fmla="*/ 1059181 w 1059181"/>
                  <a:gd name="connsiteY6" fmla="*/ 682514 h 753472"/>
                  <a:gd name="connsiteX0" fmla="*/ 763361 w 1059181"/>
                  <a:gd name="connsiteY0" fmla="*/ 753472 h 753472"/>
                  <a:gd name="connsiteX1" fmla="*/ 547634 w 1059181"/>
                  <a:gd name="connsiteY1" fmla="*/ 291447 h 753472"/>
                  <a:gd name="connsiteX2" fmla="*/ 43314 w 1059181"/>
                  <a:gd name="connsiteY2" fmla="*/ 373023 h 753472"/>
                  <a:gd name="connsiteX3" fmla="*/ 0 w 1059181"/>
                  <a:gd name="connsiteY3" fmla="*/ 114002 h 753472"/>
                  <a:gd name="connsiteX4" fmla="*/ 696488 w 1059181"/>
                  <a:gd name="connsiteY4" fmla="*/ 2838 h 753472"/>
                  <a:gd name="connsiteX5" fmla="*/ 816710 w 1059181"/>
                  <a:gd name="connsiteY5" fmla="*/ 165342 h 753472"/>
                  <a:gd name="connsiteX6" fmla="*/ 1059181 w 1059181"/>
                  <a:gd name="connsiteY6" fmla="*/ 682514 h 753472"/>
                  <a:gd name="connsiteX0" fmla="*/ 763361 w 1059181"/>
                  <a:gd name="connsiteY0" fmla="*/ 779345 h 779345"/>
                  <a:gd name="connsiteX1" fmla="*/ 547634 w 1059181"/>
                  <a:gd name="connsiteY1" fmla="*/ 317320 h 779345"/>
                  <a:gd name="connsiteX2" fmla="*/ 43314 w 1059181"/>
                  <a:gd name="connsiteY2" fmla="*/ 398896 h 779345"/>
                  <a:gd name="connsiteX3" fmla="*/ 0 w 1059181"/>
                  <a:gd name="connsiteY3" fmla="*/ 139875 h 779345"/>
                  <a:gd name="connsiteX4" fmla="*/ 696488 w 1059181"/>
                  <a:gd name="connsiteY4" fmla="*/ 28711 h 779345"/>
                  <a:gd name="connsiteX5" fmla="*/ 1059181 w 1059181"/>
                  <a:gd name="connsiteY5" fmla="*/ 708387 h 779345"/>
                  <a:gd name="connsiteX0" fmla="*/ 763361 w 1059181"/>
                  <a:gd name="connsiteY0" fmla="*/ 753365 h 753365"/>
                  <a:gd name="connsiteX1" fmla="*/ 547634 w 1059181"/>
                  <a:gd name="connsiteY1" fmla="*/ 291340 h 753365"/>
                  <a:gd name="connsiteX2" fmla="*/ 43314 w 1059181"/>
                  <a:gd name="connsiteY2" fmla="*/ 372916 h 753365"/>
                  <a:gd name="connsiteX3" fmla="*/ 0 w 1059181"/>
                  <a:gd name="connsiteY3" fmla="*/ 113895 h 753365"/>
                  <a:gd name="connsiteX4" fmla="*/ 696488 w 1059181"/>
                  <a:gd name="connsiteY4" fmla="*/ 2731 h 753365"/>
                  <a:gd name="connsiteX5" fmla="*/ 1059181 w 1059181"/>
                  <a:gd name="connsiteY5" fmla="*/ 682407 h 753365"/>
                  <a:gd name="connsiteX0" fmla="*/ 763361 w 1059181"/>
                  <a:gd name="connsiteY0" fmla="*/ 759959 h 759959"/>
                  <a:gd name="connsiteX1" fmla="*/ 547634 w 1059181"/>
                  <a:gd name="connsiteY1" fmla="*/ 297934 h 759959"/>
                  <a:gd name="connsiteX2" fmla="*/ 43314 w 1059181"/>
                  <a:gd name="connsiteY2" fmla="*/ 379510 h 759959"/>
                  <a:gd name="connsiteX3" fmla="*/ 0 w 1059181"/>
                  <a:gd name="connsiteY3" fmla="*/ 120489 h 759959"/>
                  <a:gd name="connsiteX4" fmla="*/ 696488 w 1059181"/>
                  <a:gd name="connsiteY4" fmla="*/ 9325 h 759959"/>
                  <a:gd name="connsiteX5" fmla="*/ 1059181 w 1059181"/>
                  <a:gd name="connsiteY5" fmla="*/ 689001 h 759959"/>
                  <a:gd name="connsiteX0" fmla="*/ 763361 w 1059181"/>
                  <a:gd name="connsiteY0" fmla="*/ 710945 h 710945"/>
                  <a:gd name="connsiteX1" fmla="*/ 547634 w 1059181"/>
                  <a:gd name="connsiteY1" fmla="*/ 248920 h 710945"/>
                  <a:gd name="connsiteX2" fmla="*/ 43314 w 1059181"/>
                  <a:gd name="connsiteY2" fmla="*/ 330496 h 710945"/>
                  <a:gd name="connsiteX3" fmla="*/ 0 w 1059181"/>
                  <a:gd name="connsiteY3" fmla="*/ 71475 h 710945"/>
                  <a:gd name="connsiteX4" fmla="*/ 718544 w 1059181"/>
                  <a:gd name="connsiteY4" fmla="*/ 14571 h 710945"/>
                  <a:gd name="connsiteX5" fmla="*/ 1059181 w 1059181"/>
                  <a:gd name="connsiteY5" fmla="*/ 639987 h 710945"/>
                  <a:gd name="connsiteX0" fmla="*/ 763361 w 1059181"/>
                  <a:gd name="connsiteY0" fmla="*/ 710945 h 710945"/>
                  <a:gd name="connsiteX1" fmla="*/ 541073 w 1059181"/>
                  <a:gd name="connsiteY1" fmla="*/ 278026 h 710945"/>
                  <a:gd name="connsiteX2" fmla="*/ 43314 w 1059181"/>
                  <a:gd name="connsiteY2" fmla="*/ 330496 h 710945"/>
                  <a:gd name="connsiteX3" fmla="*/ 0 w 1059181"/>
                  <a:gd name="connsiteY3" fmla="*/ 71475 h 710945"/>
                  <a:gd name="connsiteX4" fmla="*/ 718544 w 1059181"/>
                  <a:gd name="connsiteY4" fmla="*/ 14571 h 710945"/>
                  <a:gd name="connsiteX5" fmla="*/ 1059181 w 1059181"/>
                  <a:gd name="connsiteY5" fmla="*/ 639987 h 710945"/>
                  <a:gd name="connsiteX0" fmla="*/ 763361 w 1059181"/>
                  <a:gd name="connsiteY0" fmla="*/ 705787 h 705787"/>
                  <a:gd name="connsiteX1" fmla="*/ 541073 w 1059181"/>
                  <a:gd name="connsiteY1" fmla="*/ 272868 h 705787"/>
                  <a:gd name="connsiteX2" fmla="*/ 43314 w 1059181"/>
                  <a:gd name="connsiteY2" fmla="*/ 325338 h 705787"/>
                  <a:gd name="connsiteX3" fmla="*/ 0 w 1059181"/>
                  <a:gd name="connsiteY3" fmla="*/ 66317 h 705787"/>
                  <a:gd name="connsiteX4" fmla="*/ 718544 w 1059181"/>
                  <a:gd name="connsiteY4" fmla="*/ 9413 h 705787"/>
                  <a:gd name="connsiteX5" fmla="*/ 1059181 w 1059181"/>
                  <a:gd name="connsiteY5" fmla="*/ 634829 h 705787"/>
                  <a:gd name="connsiteX0" fmla="*/ 736372 w 1059181"/>
                  <a:gd name="connsiteY0" fmla="*/ 653532 h 653532"/>
                  <a:gd name="connsiteX1" fmla="*/ 541073 w 1059181"/>
                  <a:gd name="connsiteY1" fmla="*/ 272868 h 653532"/>
                  <a:gd name="connsiteX2" fmla="*/ 43314 w 1059181"/>
                  <a:gd name="connsiteY2" fmla="*/ 325338 h 653532"/>
                  <a:gd name="connsiteX3" fmla="*/ 0 w 1059181"/>
                  <a:gd name="connsiteY3" fmla="*/ 66317 h 653532"/>
                  <a:gd name="connsiteX4" fmla="*/ 718544 w 1059181"/>
                  <a:gd name="connsiteY4" fmla="*/ 9413 h 653532"/>
                  <a:gd name="connsiteX5" fmla="*/ 1059181 w 1059181"/>
                  <a:gd name="connsiteY5" fmla="*/ 634829 h 653532"/>
                  <a:gd name="connsiteX0" fmla="*/ 736372 w 1059181"/>
                  <a:gd name="connsiteY0" fmla="*/ 653532 h 653532"/>
                  <a:gd name="connsiteX1" fmla="*/ 541073 w 1059181"/>
                  <a:gd name="connsiteY1" fmla="*/ 272868 h 653532"/>
                  <a:gd name="connsiteX2" fmla="*/ 39793 w 1059181"/>
                  <a:gd name="connsiteY2" fmla="*/ 362333 h 653532"/>
                  <a:gd name="connsiteX3" fmla="*/ 0 w 1059181"/>
                  <a:gd name="connsiteY3" fmla="*/ 66317 h 653532"/>
                  <a:gd name="connsiteX4" fmla="*/ 718544 w 1059181"/>
                  <a:gd name="connsiteY4" fmla="*/ 9413 h 653532"/>
                  <a:gd name="connsiteX5" fmla="*/ 1059181 w 1059181"/>
                  <a:gd name="connsiteY5" fmla="*/ 634829 h 653532"/>
                  <a:gd name="connsiteX0" fmla="*/ 753806 w 1076615"/>
                  <a:gd name="connsiteY0" fmla="*/ 669757 h 669757"/>
                  <a:gd name="connsiteX1" fmla="*/ 558507 w 1076615"/>
                  <a:gd name="connsiteY1" fmla="*/ 289093 h 669757"/>
                  <a:gd name="connsiteX2" fmla="*/ 57227 w 1076615"/>
                  <a:gd name="connsiteY2" fmla="*/ 378558 h 669757"/>
                  <a:gd name="connsiteX3" fmla="*/ 0 w 1076615"/>
                  <a:gd name="connsiteY3" fmla="*/ 134017 h 669757"/>
                  <a:gd name="connsiteX4" fmla="*/ 735978 w 1076615"/>
                  <a:gd name="connsiteY4" fmla="*/ 25638 h 669757"/>
                  <a:gd name="connsiteX5" fmla="*/ 1076615 w 1076615"/>
                  <a:gd name="connsiteY5" fmla="*/ 651054 h 669757"/>
                  <a:gd name="connsiteX0" fmla="*/ 753806 w 1076615"/>
                  <a:gd name="connsiteY0" fmla="*/ 670907 h 670907"/>
                  <a:gd name="connsiteX1" fmla="*/ 558507 w 1076615"/>
                  <a:gd name="connsiteY1" fmla="*/ 290243 h 670907"/>
                  <a:gd name="connsiteX2" fmla="*/ 57227 w 1076615"/>
                  <a:gd name="connsiteY2" fmla="*/ 379708 h 670907"/>
                  <a:gd name="connsiteX3" fmla="*/ 0 w 1076615"/>
                  <a:gd name="connsiteY3" fmla="*/ 135167 h 670907"/>
                  <a:gd name="connsiteX4" fmla="*/ 735978 w 1076615"/>
                  <a:gd name="connsiteY4" fmla="*/ 26788 h 670907"/>
                  <a:gd name="connsiteX5" fmla="*/ 1076615 w 1076615"/>
                  <a:gd name="connsiteY5" fmla="*/ 652204 h 670907"/>
                  <a:gd name="connsiteX0" fmla="*/ 753806 w 1076615"/>
                  <a:gd name="connsiteY0" fmla="*/ 649257 h 649257"/>
                  <a:gd name="connsiteX1" fmla="*/ 558507 w 1076615"/>
                  <a:gd name="connsiteY1" fmla="*/ 268593 h 649257"/>
                  <a:gd name="connsiteX2" fmla="*/ 57227 w 1076615"/>
                  <a:gd name="connsiteY2" fmla="*/ 358058 h 649257"/>
                  <a:gd name="connsiteX3" fmla="*/ 0 w 1076615"/>
                  <a:gd name="connsiteY3" fmla="*/ 113517 h 649257"/>
                  <a:gd name="connsiteX4" fmla="*/ 735978 w 1076615"/>
                  <a:gd name="connsiteY4" fmla="*/ 5138 h 649257"/>
                  <a:gd name="connsiteX5" fmla="*/ 1076615 w 1076615"/>
                  <a:gd name="connsiteY5" fmla="*/ 630554 h 649257"/>
                  <a:gd name="connsiteX0" fmla="*/ 741115 w 1076615"/>
                  <a:gd name="connsiteY0" fmla="*/ 653771 h 653771"/>
                  <a:gd name="connsiteX1" fmla="*/ 558507 w 1076615"/>
                  <a:gd name="connsiteY1" fmla="*/ 268593 h 653771"/>
                  <a:gd name="connsiteX2" fmla="*/ 57227 w 1076615"/>
                  <a:gd name="connsiteY2" fmla="*/ 358058 h 653771"/>
                  <a:gd name="connsiteX3" fmla="*/ 0 w 1076615"/>
                  <a:gd name="connsiteY3" fmla="*/ 113517 h 653771"/>
                  <a:gd name="connsiteX4" fmla="*/ 735978 w 1076615"/>
                  <a:gd name="connsiteY4" fmla="*/ 5138 h 653771"/>
                  <a:gd name="connsiteX5" fmla="*/ 1076615 w 1076615"/>
                  <a:gd name="connsiteY5" fmla="*/ 630554 h 653771"/>
                  <a:gd name="connsiteX0" fmla="*/ 741115 w 1076615"/>
                  <a:gd name="connsiteY0" fmla="*/ 655018 h 655018"/>
                  <a:gd name="connsiteX1" fmla="*/ 558507 w 1076615"/>
                  <a:gd name="connsiteY1" fmla="*/ 269840 h 655018"/>
                  <a:gd name="connsiteX2" fmla="*/ 57227 w 1076615"/>
                  <a:gd name="connsiteY2" fmla="*/ 359305 h 655018"/>
                  <a:gd name="connsiteX3" fmla="*/ 0 w 1076615"/>
                  <a:gd name="connsiteY3" fmla="*/ 114764 h 655018"/>
                  <a:gd name="connsiteX4" fmla="*/ 735978 w 1076615"/>
                  <a:gd name="connsiteY4" fmla="*/ 6385 h 655018"/>
                  <a:gd name="connsiteX5" fmla="*/ 1076615 w 1076615"/>
                  <a:gd name="connsiteY5" fmla="*/ 631801 h 655018"/>
                  <a:gd name="connsiteX0" fmla="*/ 734131 w 1069631"/>
                  <a:gd name="connsiteY0" fmla="*/ 670302 h 670302"/>
                  <a:gd name="connsiteX1" fmla="*/ 551523 w 1069631"/>
                  <a:gd name="connsiteY1" fmla="*/ 285124 h 670302"/>
                  <a:gd name="connsiteX2" fmla="*/ 50243 w 1069631"/>
                  <a:gd name="connsiteY2" fmla="*/ 374589 h 670302"/>
                  <a:gd name="connsiteX3" fmla="*/ 0 w 1069631"/>
                  <a:gd name="connsiteY3" fmla="*/ 159732 h 670302"/>
                  <a:gd name="connsiteX4" fmla="*/ 728994 w 1069631"/>
                  <a:gd name="connsiteY4" fmla="*/ 21669 h 670302"/>
                  <a:gd name="connsiteX5" fmla="*/ 1069631 w 1069631"/>
                  <a:gd name="connsiteY5" fmla="*/ 647085 h 670302"/>
                  <a:gd name="connsiteX0" fmla="*/ 734131 w 1069631"/>
                  <a:gd name="connsiteY0" fmla="*/ 650569 h 650569"/>
                  <a:gd name="connsiteX1" fmla="*/ 551523 w 1069631"/>
                  <a:gd name="connsiteY1" fmla="*/ 265391 h 650569"/>
                  <a:gd name="connsiteX2" fmla="*/ 50243 w 1069631"/>
                  <a:gd name="connsiteY2" fmla="*/ 354856 h 650569"/>
                  <a:gd name="connsiteX3" fmla="*/ 0 w 1069631"/>
                  <a:gd name="connsiteY3" fmla="*/ 139999 h 650569"/>
                  <a:gd name="connsiteX4" fmla="*/ 728994 w 1069631"/>
                  <a:gd name="connsiteY4" fmla="*/ 1936 h 650569"/>
                  <a:gd name="connsiteX5" fmla="*/ 1069631 w 1069631"/>
                  <a:gd name="connsiteY5" fmla="*/ 627352 h 650569"/>
                  <a:gd name="connsiteX0" fmla="*/ 734131 w 1069631"/>
                  <a:gd name="connsiteY0" fmla="*/ 654372 h 654372"/>
                  <a:gd name="connsiteX1" fmla="*/ 551523 w 1069631"/>
                  <a:gd name="connsiteY1" fmla="*/ 269194 h 654372"/>
                  <a:gd name="connsiteX2" fmla="*/ 50243 w 1069631"/>
                  <a:gd name="connsiteY2" fmla="*/ 358659 h 654372"/>
                  <a:gd name="connsiteX3" fmla="*/ 0 w 1069631"/>
                  <a:gd name="connsiteY3" fmla="*/ 143802 h 654372"/>
                  <a:gd name="connsiteX4" fmla="*/ 728994 w 1069631"/>
                  <a:gd name="connsiteY4" fmla="*/ 5739 h 654372"/>
                  <a:gd name="connsiteX5" fmla="*/ 1069631 w 1069631"/>
                  <a:gd name="connsiteY5" fmla="*/ 631155 h 654372"/>
                  <a:gd name="connsiteX0" fmla="*/ 734131 w 1069631"/>
                  <a:gd name="connsiteY0" fmla="*/ 654372 h 654372"/>
                  <a:gd name="connsiteX1" fmla="*/ 551523 w 1069631"/>
                  <a:gd name="connsiteY1" fmla="*/ 269194 h 654372"/>
                  <a:gd name="connsiteX2" fmla="*/ 64489 w 1069631"/>
                  <a:gd name="connsiteY2" fmla="*/ 378611 h 654372"/>
                  <a:gd name="connsiteX3" fmla="*/ 0 w 1069631"/>
                  <a:gd name="connsiteY3" fmla="*/ 143802 h 654372"/>
                  <a:gd name="connsiteX4" fmla="*/ 728994 w 1069631"/>
                  <a:gd name="connsiteY4" fmla="*/ 5739 h 654372"/>
                  <a:gd name="connsiteX5" fmla="*/ 1069631 w 1069631"/>
                  <a:gd name="connsiteY5" fmla="*/ 631155 h 654372"/>
                  <a:gd name="connsiteX0" fmla="*/ 734131 w 1069631"/>
                  <a:gd name="connsiteY0" fmla="*/ 652160 h 652160"/>
                  <a:gd name="connsiteX1" fmla="*/ 551523 w 1069631"/>
                  <a:gd name="connsiteY1" fmla="*/ 266982 h 652160"/>
                  <a:gd name="connsiteX2" fmla="*/ 64489 w 1069631"/>
                  <a:gd name="connsiteY2" fmla="*/ 376399 h 652160"/>
                  <a:gd name="connsiteX3" fmla="*/ 0 w 1069631"/>
                  <a:gd name="connsiteY3" fmla="*/ 141590 h 652160"/>
                  <a:gd name="connsiteX4" fmla="*/ 728994 w 1069631"/>
                  <a:gd name="connsiteY4" fmla="*/ 3527 h 652160"/>
                  <a:gd name="connsiteX5" fmla="*/ 1069631 w 1069631"/>
                  <a:gd name="connsiteY5" fmla="*/ 628943 h 652160"/>
                  <a:gd name="connsiteX0" fmla="*/ 734131 w 1069631"/>
                  <a:gd name="connsiteY0" fmla="*/ 675767 h 675767"/>
                  <a:gd name="connsiteX1" fmla="*/ 551523 w 1069631"/>
                  <a:gd name="connsiteY1" fmla="*/ 290589 h 675767"/>
                  <a:gd name="connsiteX2" fmla="*/ 64489 w 1069631"/>
                  <a:gd name="connsiteY2" fmla="*/ 400006 h 675767"/>
                  <a:gd name="connsiteX3" fmla="*/ 0 w 1069631"/>
                  <a:gd name="connsiteY3" fmla="*/ 165197 h 675767"/>
                  <a:gd name="connsiteX4" fmla="*/ 711469 w 1069631"/>
                  <a:gd name="connsiteY4" fmla="*/ 2986 h 675767"/>
                  <a:gd name="connsiteX5" fmla="*/ 1069631 w 1069631"/>
                  <a:gd name="connsiteY5" fmla="*/ 652550 h 675767"/>
                  <a:gd name="connsiteX0" fmla="*/ 734131 w 1069631"/>
                  <a:gd name="connsiteY0" fmla="*/ 675767 h 675767"/>
                  <a:gd name="connsiteX1" fmla="*/ 551523 w 1069631"/>
                  <a:gd name="connsiteY1" fmla="*/ 290589 h 675767"/>
                  <a:gd name="connsiteX2" fmla="*/ 98886 w 1069631"/>
                  <a:gd name="connsiteY2" fmla="*/ 439046 h 675767"/>
                  <a:gd name="connsiteX3" fmla="*/ 0 w 1069631"/>
                  <a:gd name="connsiteY3" fmla="*/ 165197 h 675767"/>
                  <a:gd name="connsiteX4" fmla="*/ 711469 w 1069631"/>
                  <a:gd name="connsiteY4" fmla="*/ 2986 h 675767"/>
                  <a:gd name="connsiteX5" fmla="*/ 1069631 w 1069631"/>
                  <a:gd name="connsiteY5" fmla="*/ 652550 h 675767"/>
                  <a:gd name="connsiteX0" fmla="*/ 734131 w 1069631"/>
                  <a:gd name="connsiteY0" fmla="*/ 675767 h 675767"/>
                  <a:gd name="connsiteX1" fmla="*/ 558305 w 1069631"/>
                  <a:gd name="connsiteY1" fmla="*/ 324068 h 675767"/>
                  <a:gd name="connsiteX2" fmla="*/ 98886 w 1069631"/>
                  <a:gd name="connsiteY2" fmla="*/ 439046 h 675767"/>
                  <a:gd name="connsiteX3" fmla="*/ 0 w 1069631"/>
                  <a:gd name="connsiteY3" fmla="*/ 165197 h 675767"/>
                  <a:gd name="connsiteX4" fmla="*/ 711469 w 1069631"/>
                  <a:gd name="connsiteY4" fmla="*/ 2986 h 675767"/>
                  <a:gd name="connsiteX5" fmla="*/ 1069631 w 1069631"/>
                  <a:gd name="connsiteY5" fmla="*/ 652550 h 675767"/>
                  <a:gd name="connsiteX0" fmla="*/ 734131 w 1107834"/>
                  <a:gd name="connsiteY0" fmla="*/ 693931 h 696434"/>
                  <a:gd name="connsiteX1" fmla="*/ 558305 w 1107834"/>
                  <a:gd name="connsiteY1" fmla="*/ 342232 h 696434"/>
                  <a:gd name="connsiteX2" fmla="*/ 98886 w 1107834"/>
                  <a:gd name="connsiteY2" fmla="*/ 457210 h 696434"/>
                  <a:gd name="connsiteX3" fmla="*/ 0 w 1107834"/>
                  <a:gd name="connsiteY3" fmla="*/ 183361 h 696434"/>
                  <a:gd name="connsiteX4" fmla="*/ 711469 w 1107834"/>
                  <a:gd name="connsiteY4" fmla="*/ 21150 h 696434"/>
                  <a:gd name="connsiteX5" fmla="*/ 1107834 w 1107834"/>
                  <a:gd name="connsiteY5" fmla="*/ 696435 h 696434"/>
                  <a:gd name="connsiteX0" fmla="*/ 734131 w 1107834"/>
                  <a:gd name="connsiteY0" fmla="*/ 693931 h 696435"/>
                  <a:gd name="connsiteX1" fmla="*/ 558305 w 1107834"/>
                  <a:gd name="connsiteY1" fmla="*/ 342232 h 696435"/>
                  <a:gd name="connsiteX2" fmla="*/ 98886 w 1107834"/>
                  <a:gd name="connsiteY2" fmla="*/ 457210 h 696435"/>
                  <a:gd name="connsiteX3" fmla="*/ 0 w 1107834"/>
                  <a:gd name="connsiteY3" fmla="*/ 183361 h 696435"/>
                  <a:gd name="connsiteX4" fmla="*/ 711469 w 1107834"/>
                  <a:gd name="connsiteY4" fmla="*/ 21150 h 696435"/>
                  <a:gd name="connsiteX5" fmla="*/ 1107834 w 1107834"/>
                  <a:gd name="connsiteY5" fmla="*/ 696435 h 696435"/>
                  <a:gd name="connsiteX0" fmla="*/ 734131 w 1107834"/>
                  <a:gd name="connsiteY0" fmla="*/ 677860 h 680364"/>
                  <a:gd name="connsiteX1" fmla="*/ 558305 w 1107834"/>
                  <a:gd name="connsiteY1" fmla="*/ 326161 h 680364"/>
                  <a:gd name="connsiteX2" fmla="*/ 98886 w 1107834"/>
                  <a:gd name="connsiteY2" fmla="*/ 441139 h 680364"/>
                  <a:gd name="connsiteX3" fmla="*/ 0 w 1107834"/>
                  <a:gd name="connsiteY3" fmla="*/ 167290 h 680364"/>
                  <a:gd name="connsiteX4" fmla="*/ 711469 w 1107834"/>
                  <a:gd name="connsiteY4" fmla="*/ 5079 h 680364"/>
                  <a:gd name="connsiteX5" fmla="*/ 1107834 w 1107834"/>
                  <a:gd name="connsiteY5" fmla="*/ 680364 h 680364"/>
                  <a:gd name="connsiteX0" fmla="*/ 734131 w 1107834"/>
                  <a:gd name="connsiteY0" fmla="*/ 691867 h 694371"/>
                  <a:gd name="connsiteX1" fmla="*/ 558305 w 1107834"/>
                  <a:gd name="connsiteY1" fmla="*/ 340168 h 694371"/>
                  <a:gd name="connsiteX2" fmla="*/ 98886 w 1107834"/>
                  <a:gd name="connsiteY2" fmla="*/ 455146 h 694371"/>
                  <a:gd name="connsiteX3" fmla="*/ 0 w 1107834"/>
                  <a:gd name="connsiteY3" fmla="*/ 181297 h 694371"/>
                  <a:gd name="connsiteX4" fmla="*/ 718312 w 1107834"/>
                  <a:gd name="connsiteY4" fmla="*/ 4689 h 694371"/>
                  <a:gd name="connsiteX5" fmla="*/ 1107834 w 1107834"/>
                  <a:gd name="connsiteY5" fmla="*/ 694371 h 694371"/>
                  <a:gd name="connsiteX0" fmla="*/ 734131 w 1107834"/>
                  <a:gd name="connsiteY0" fmla="*/ 692403 h 694907"/>
                  <a:gd name="connsiteX1" fmla="*/ 558305 w 1107834"/>
                  <a:gd name="connsiteY1" fmla="*/ 340704 h 694907"/>
                  <a:gd name="connsiteX2" fmla="*/ 98886 w 1107834"/>
                  <a:gd name="connsiteY2" fmla="*/ 455682 h 694907"/>
                  <a:gd name="connsiteX3" fmla="*/ 0 w 1107834"/>
                  <a:gd name="connsiteY3" fmla="*/ 181833 h 694907"/>
                  <a:gd name="connsiteX4" fmla="*/ 718312 w 1107834"/>
                  <a:gd name="connsiteY4" fmla="*/ 5225 h 694907"/>
                  <a:gd name="connsiteX5" fmla="*/ 1107834 w 1107834"/>
                  <a:gd name="connsiteY5" fmla="*/ 694907 h 694907"/>
                  <a:gd name="connsiteX0" fmla="*/ 734131 w 1107834"/>
                  <a:gd name="connsiteY0" fmla="*/ 692403 h 694907"/>
                  <a:gd name="connsiteX1" fmla="*/ 558305 w 1107834"/>
                  <a:gd name="connsiteY1" fmla="*/ 340704 h 694907"/>
                  <a:gd name="connsiteX2" fmla="*/ 80578 w 1107834"/>
                  <a:gd name="connsiteY2" fmla="*/ 457067 h 694907"/>
                  <a:gd name="connsiteX3" fmla="*/ 0 w 1107834"/>
                  <a:gd name="connsiteY3" fmla="*/ 181833 h 694907"/>
                  <a:gd name="connsiteX4" fmla="*/ 718312 w 1107834"/>
                  <a:gd name="connsiteY4" fmla="*/ 5225 h 694907"/>
                  <a:gd name="connsiteX5" fmla="*/ 1107834 w 1107834"/>
                  <a:gd name="connsiteY5" fmla="*/ 694907 h 694907"/>
                  <a:gd name="connsiteX0" fmla="*/ 740505 w 1114208"/>
                  <a:gd name="connsiteY0" fmla="*/ 692840 h 695344"/>
                  <a:gd name="connsiteX1" fmla="*/ 564679 w 1114208"/>
                  <a:gd name="connsiteY1" fmla="*/ 341141 h 695344"/>
                  <a:gd name="connsiteX2" fmla="*/ 86952 w 1114208"/>
                  <a:gd name="connsiteY2" fmla="*/ 457504 h 695344"/>
                  <a:gd name="connsiteX3" fmla="*/ 0 w 1114208"/>
                  <a:gd name="connsiteY3" fmla="*/ 169156 h 695344"/>
                  <a:gd name="connsiteX4" fmla="*/ 724686 w 1114208"/>
                  <a:gd name="connsiteY4" fmla="*/ 5662 h 695344"/>
                  <a:gd name="connsiteX5" fmla="*/ 1114208 w 1114208"/>
                  <a:gd name="connsiteY5" fmla="*/ 695344 h 695344"/>
                  <a:gd name="connsiteX0" fmla="*/ 740505 w 1114208"/>
                  <a:gd name="connsiteY0" fmla="*/ 692840 h 695344"/>
                  <a:gd name="connsiteX1" fmla="*/ 564679 w 1114208"/>
                  <a:gd name="connsiteY1" fmla="*/ 341141 h 695344"/>
                  <a:gd name="connsiteX2" fmla="*/ 95382 w 1114208"/>
                  <a:gd name="connsiteY2" fmla="*/ 471597 h 695344"/>
                  <a:gd name="connsiteX3" fmla="*/ 0 w 1114208"/>
                  <a:gd name="connsiteY3" fmla="*/ 169156 h 695344"/>
                  <a:gd name="connsiteX4" fmla="*/ 724686 w 1114208"/>
                  <a:gd name="connsiteY4" fmla="*/ 5662 h 695344"/>
                  <a:gd name="connsiteX5" fmla="*/ 1114208 w 1114208"/>
                  <a:gd name="connsiteY5" fmla="*/ 695344 h 695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14208" h="695344">
                    <a:moveTo>
                      <a:pt x="740505" y="692840"/>
                    </a:moveTo>
                    <a:lnTo>
                      <a:pt x="564679" y="341141"/>
                    </a:lnTo>
                    <a:lnTo>
                      <a:pt x="95382" y="471597"/>
                    </a:lnTo>
                    <a:cubicBezTo>
                      <a:pt x="68523" y="379852"/>
                      <a:pt x="26859" y="260901"/>
                      <a:pt x="0" y="169156"/>
                    </a:cubicBezTo>
                    <a:cubicBezTo>
                      <a:pt x="160305" y="99521"/>
                      <a:pt x="616453" y="-28409"/>
                      <a:pt x="724686" y="5662"/>
                    </a:cubicBezTo>
                    <a:cubicBezTo>
                      <a:pt x="832919" y="39733"/>
                      <a:pt x="1064000" y="548144"/>
                      <a:pt x="1114208" y="695344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38" name="楕円 337">
              <a:extLst>
                <a:ext uri="{FF2B5EF4-FFF2-40B4-BE49-F238E27FC236}">
                  <a16:creationId xmlns:a16="http://schemas.microsoft.com/office/drawing/2014/main" id="{9F645C74-43A5-4F98-AA7B-2FB38CDA5313}"/>
                </a:ext>
              </a:extLst>
            </p:cNvPr>
            <p:cNvSpPr/>
            <p:nvPr/>
          </p:nvSpPr>
          <p:spPr>
            <a:xfrm rot="18900000">
              <a:off x="7241358" y="1374745"/>
              <a:ext cx="87662" cy="62912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39" name="楕円 338">
              <a:extLst>
                <a:ext uri="{FF2B5EF4-FFF2-40B4-BE49-F238E27FC236}">
                  <a16:creationId xmlns:a16="http://schemas.microsoft.com/office/drawing/2014/main" id="{0B5BC13C-53E7-479D-A9C0-886ED4663F96}"/>
                </a:ext>
              </a:extLst>
            </p:cNvPr>
            <p:cNvSpPr/>
            <p:nvPr/>
          </p:nvSpPr>
          <p:spPr>
            <a:xfrm rot="18900000">
              <a:off x="7155633" y="1458089"/>
              <a:ext cx="87662" cy="62912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38D14E32-F4F4-4D65-A79A-F6A35BF52E5D}"/>
              </a:ext>
            </a:extLst>
          </p:cNvPr>
          <p:cNvGrpSpPr/>
          <p:nvPr/>
        </p:nvGrpSpPr>
        <p:grpSpPr>
          <a:xfrm>
            <a:off x="4017872" y="772799"/>
            <a:ext cx="1701203" cy="2763334"/>
            <a:chOff x="4017872" y="772799"/>
            <a:chExt cx="1701203" cy="2763334"/>
          </a:xfrm>
        </p:grpSpPr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A90B6433-C7C2-4C9F-BC88-BB6519CFA244}"/>
                </a:ext>
              </a:extLst>
            </p:cNvPr>
            <p:cNvSpPr/>
            <p:nvPr/>
          </p:nvSpPr>
          <p:spPr>
            <a:xfrm flipH="1">
              <a:off x="5534730" y="2358504"/>
              <a:ext cx="184345" cy="117762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0BB5E424-4E36-4499-8ABF-3666A6EECDCF}"/>
                </a:ext>
              </a:extLst>
            </p:cNvPr>
            <p:cNvGrpSpPr/>
            <p:nvPr/>
          </p:nvGrpSpPr>
          <p:grpSpPr>
            <a:xfrm>
              <a:off x="4462679" y="2014348"/>
              <a:ext cx="1127284" cy="1521785"/>
              <a:chOff x="4462679" y="2014348"/>
              <a:chExt cx="1127284" cy="1521785"/>
            </a:xfrm>
          </p:grpSpPr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75E44A3F-6952-4751-B56B-F896AA21CFC7}"/>
                  </a:ext>
                </a:extLst>
              </p:cNvPr>
              <p:cNvSpPr/>
              <p:nvPr/>
            </p:nvSpPr>
            <p:spPr>
              <a:xfrm>
                <a:off x="4776488" y="2014348"/>
                <a:ext cx="483348" cy="40024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4830D352-4937-4817-A63B-56292F89C72C}"/>
                  </a:ext>
                </a:extLst>
              </p:cNvPr>
              <p:cNvGrpSpPr/>
              <p:nvPr/>
            </p:nvGrpSpPr>
            <p:grpSpPr>
              <a:xfrm>
                <a:off x="4859369" y="2107049"/>
                <a:ext cx="311943" cy="138615"/>
                <a:chOff x="1854236" y="2107049"/>
                <a:chExt cx="286507" cy="186718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262" name="四角形: 上の 2 つの角を丸める 261">
                  <a:extLst>
                    <a:ext uri="{FF2B5EF4-FFF2-40B4-BE49-F238E27FC236}">
                      <a16:creationId xmlns:a16="http://schemas.microsoft.com/office/drawing/2014/main" id="{F27D2951-7A95-4E53-B247-B82B55EBE2F2}"/>
                    </a:ext>
                  </a:extLst>
                </p:cNvPr>
                <p:cNvSpPr/>
                <p:nvPr/>
              </p:nvSpPr>
              <p:spPr>
                <a:xfrm>
                  <a:off x="1854236" y="2107049"/>
                  <a:ext cx="141516" cy="186718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3" name="四角形: 上の 2 つの角を丸める 262">
                  <a:extLst>
                    <a:ext uri="{FF2B5EF4-FFF2-40B4-BE49-F238E27FC236}">
                      <a16:creationId xmlns:a16="http://schemas.microsoft.com/office/drawing/2014/main" id="{E30DF256-49C7-42BD-BEB7-EA7F73144BBA}"/>
                    </a:ext>
                  </a:extLst>
                </p:cNvPr>
                <p:cNvSpPr/>
                <p:nvPr/>
              </p:nvSpPr>
              <p:spPr>
                <a:xfrm>
                  <a:off x="1999227" y="2107049"/>
                  <a:ext cx="141516" cy="186718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CFA21ACB-98F8-43F0-9063-8AEEE3B9B5BC}"/>
                  </a:ext>
                </a:extLst>
              </p:cNvPr>
              <p:cNvGrpSpPr/>
              <p:nvPr/>
            </p:nvGrpSpPr>
            <p:grpSpPr>
              <a:xfrm>
                <a:off x="4833926" y="2130860"/>
                <a:ext cx="365418" cy="186718"/>
                <a:chOff x="1803357" y="2130860"/>
                <a:chExt cx="365418" cy="186718"/>
              </a:xfrm>
              <a:solidFill>
                <a:schemeClr val="accent1">
                  <a:lumMod val="75000"/>
                </a:schemeClr>
              </a:solidFill>
            </p:grpSpPr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67F96286-D827-4D52-8DAD-AA78E667BE05}"/>
                    </a:ext>
                  </a:extLst>
                </p:cNvPr>
                <p:cNvSpPr/>
                <p:nvPr/>
              </p:nvSpPr>
              <p:spPr>
                <a:xfrm>
                  <a:off x="1803357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20B82BE5-2FB8-4F5C-AFE8-D89975E83F98}"/>
                    </a:ext>
                  </a:extLst>
                </p:cNvPr>
                <p:cNvSpPr/>
                <p:nvPr/>
              </p:nvSpPr>
              <p:spPr>
                <a:xfrm flipH="1">
                  <a:off x="1985133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54" name="片側の 2 つの角を丸めた四角形 144">
                <a:extLst>
                  <a:ext uri="{FF2B5EF4-FFF2-40B4-BE49-F238E27FC236}">
                    <a16:creationId xmlns:a16="http://schemas.microsoft.com/office/drawing/2014/main" id="{8D673FD7-FB6D-4787-B031-E0E487D87F01}"/>
                  </a:ext>
                </a:extLst>
              </p:cNvPr>
              <p:cNvSpPr/>
              <p:nvPr/>
            </p:nvSpPr>
            <p:spPr>
              <a:xfrm>
                <a:off x="4462679" y="2248208"/>
                <a:ext cx="1127284" cy="1287925"/>
              </a:xfrm>
              <a:prstGeom prst="round2SameRect">
                <a:avLst>
                  <a:gd name="adj1" fmla="val 21354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5" name="楕円 254">
                <a:extLst>
                  <a:ext uri="{FF2B5EF4-FFF2-40B4-BE49-F238E27FC236}">
                    <a16:creationId xmlns:a16="http://schemas.microsoft.com/office/drawing/2014/main" id="{C3C08B96-B55E-472F-99F9-56397DE1D311}"/>
                  </a:ext>
                </a:extLst>
              </p:cNvPr>
              <p:cNvSpPr/>
              <p:nvPr/>
            </p:nvSpPr>
            <p:spPr>
              <a:xfrm>
                <a:off x="4978244" y="2432258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6" name="楕円 255">
                <a:extLst>
                  <a:ext uri="{FF2B5EF4-FFF2-40B4-BE49-F238E27FC236}">
                    <a16:creationId xmlns:a16="http://schemas.microsoft.com/office/drawing/2014/main" id="{F273AE1F-4433-4429-9E2E-27E1769FFA20}"/>
                  </a:ext>
                </a:extLst>
              </p:cNvPr>
              <p:cNvSpPr/>
              <p:nvPr/>
            </p:nvSpPr>
            <p:spPr>
              <a:xfrm>
                <a:off x="4978244" y="2667819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7" name="楕円 256">
                <a:extLst>
                  <a:ext uri="{FF2B5EF4-FFF2-40B4-BE49-F238E27FC236}">
                    <a16:creationId xmlns:a16="http://schemas.microsoft.com/office/drawing/2014/main" id="{8FF691B1-623A-4384-8562-B78F0D462124}"/>
                  </a:ext>
                </a:extLst>
              </p:cNvPr>
              <p:cNvSpPr/>
              <p:nvPr/>
            </p:nvSpPr>
            <p:spPr>
              <a:xfrm>
                <a:off x="4978244" y="2903380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8" name="楕円 257">
                <a:extLst>
                  <a:ext uri="{FF2B5EF4-FFF2-40B4-BE49-F238E27FC236}">
                    <a16:creationId xmlns:a16="http://schemas.microsoft.com/office/drawing/2014/main" id="{28D203CC-56D9-485F-9FDD-18C9F1FC3597}"/>
                  </a:ext>
                </a:extLst>
              </p:cNvPr>
              <p:cNvSpPr/>
              <p:nvPr/>
            </p:nvSpPr>
            <p:spPr>
              <a:xfrm>
                <a:off x="4978244" y="3138941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9" name="楕円 258">
                <a:extLst>
                  <a:ext uri="{FF2B5EF4-FFF2-40B4-BE49-F238E27FC236}">
                    <a16:creationId xmlns:a16="http://schemas.microsoft.com/office/drawing/2014/main" id="{3965881B-57FE-443F-B8CD-9B5B1A282EC9}"/>
                  </a:ext>
                </a:extLst>
              </p:cNvPr>
              <p:cNvSpPr/>
              <p:nvPr/>
            </p:nvSpPr>
            <p:spPr>
              <a:xfrm>
                <a:off x="4978244" y="3374503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E503548F-B8F2-465B-8175-274417A53D80}"/>
                </a:ext>
              </a:extLst>
            </p:cNvPr>
            <p:cNvGrpSpPr/>
            <p:nvPr/>
          </p:nvGrpSpPr>
          <p:grpSpPr>
            <a:xfrm>
              <a:off x="4360053" y="772799"/>
              <a:ext cx="1314000" cy="1308666"/>
              <a:chOff x="6614910" y="561975"/>
              <a:chExt cx="1314000" cy="1308666"/>
            </a:xfrm>
          </p:grpSpPr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4E0E0972-AB1E-499F-BA25-27E4B95F4C03}"/>
                  </a:ext>
                </a:extLst>
              </p:cNvPr>
              <p:cNvSpPr/>
              <p:nvPr/>
            </p:nvSpPr>
            <p:spPr>
              <a:xfrm>
                <a:off x="6614910" y="561975"/>
                <a:ext cx="1314000" cy="1300117"/>
              </a:xfrm>
              <a:custGeom>
                <a:avLst/>
                <a:gdLst>
                  <a:gd name="connsiteX0" fmla="*/ 659628 w 1314000"/>
                  <a:gd name="connsiteY0" fmla="*/ 0 h 1300117"/>
                  <a:gd name="connsiteX1" fmla="*/ 1249565 w 1314000"/>
                  <a:gd name="connsiteY1" fmla="*/ 617538 h 1300117"/>
                  <a:gd name="connsiteX2" fmla="*/ 1203205 w 1314000"/>
                  <a:gd name="connsiteY2" fmla="*/ 857912 h 1300117"/>
                  <a:gd name="connsiteX3" fmla="*/ 1195178 w 1314000"/>
                  <a:gd name="connsiteY3" fmla="*/ 873392 h 1300117"/>
                  <a:gd name="connsiteX4" fmla="*/ 1214790 w 1314000"/>
                  <a:gd name="connsiteY4" fmla="*/ 970265 h 1300117"/>
                  <a:gd name="connsiteX5" fmla="*/ 1314000 w 1314000"/>
                  <a:gd name="connsiteY5" fmla="*/ 1214286 h 1300117"/>
                  <a:gd name="connsiteX6" fmla="*/ 1115657 w 1314000"/>
                  <a:gd name="connsiteY6" fmla="*/ 1188174 h 1300117"/>
                  <a:gd name="connsiteX7" fmla="*/ 1086119 w 1314000"/>
                  <a:gd name="connsiteY7" fmla="*/ 1162486 h 1300117"/>
                  <a:gd name="connsiteX8" fmla="*/ 1086598 w 1314000"/>
                  <a:gd name="connsiteY8" fmla="*/ 1170191 h 1300117"/>
                  <a:gd name="connsiteX9" fmla="*/ 1111102 w 1314000"/>
                  <a:gd name="connsiteY9" fmla="*/ 1300117 h 1300117"/>
                  <a:gd name="connsiteX10" fmla="*/ 894359 w 1314000"/>
                  <a:gd name="connsiteY10" fmla="*/ 1184875 h 1300117"/>
                  <a:gd name="connsiteX11" fmla="*/ 893850 w 1314000"/>
                  <a:gd name="connsiteY11" fmla="*/ 1183938 h 1300117"/>
                  <a:gd name="connsiteX12" fmla="*/ 889258 w 1314000"/>
                  <a:gd name="connsiteY12" fmla="*/ 1186547 h 1300117"/>
                  <a:gd name="connsiteX13" fmla="*/ 659628 w 1314000"/>
                  <a:gd name="connsiteY13" fmla="*/ 1235076 h 1300117"/>
                  <a:gd name="connsiteX14" fmla="*/ 429998 w 1314000"/>
                  <a:gd name="connsiteY14" fmla="*/ 1186547 h 1300117"/>
                  <a:gd name="connsiteX15" fmla="*/ 421389 w 1314000"/>
                  <a:gd name="connsiteY15" fmla="*/ 1181656 h 1300117"/>
                  <a:gd name="connsiteX16" fmla="*/ 419642 w 1314000"/>
                  <a:gd name="connsiteY16" fmla="*/ 1184875 h 1300117"/>
                  <a:gd name="connsiteX17" fmla="*/ 202898 w 1314000"/>
                  <a:gd name="connsiteY17" fmla="*/ 1300117 h 1300117"/>
                  <a:gd name="connsiteX18" fmla="*/ 227402 w 1314000"/>
                  <a:gd name="connsiteY18" fmla="*/ 1170191 h 1300117"/>
                  <a:gd name="connsiteX19" fmla="*/ 227881 w 1314000"/>
                  <a:gd name="connsiteY19" fmla="*/ 1162486 h 1300117"/>
                  <a:gd name="connsiteX20" fmla="*/ 198343 w 1314000"/>
                  <a:gd name="connsiteY20" fmla="*/ 1188174 h 1300117"/>
                  <a:gd name="connsiteX21" fmla="*/ 0 w 1314000"/>
                  <a:gd name="connsiteY21" fmla="*/ 1214286 h 1300117"/>
                  <a:gd name="connsiteX22" fmla="*/ 99211 w 1314000"/>
                  <a:gd name="connsiteY22" fmla="*/ 970265 h 1300117"/>
                  <a:gd name="connsiteX23" fmla="*/ 120298 w 1314000"/>
                  <a:gd name="connsiteY23" fmla="*/ 866102 h 1300117"/>
                  <a:gd name="connsiteX24" fmla="*/ 116051 w 1314000"/>
                  <a:gd name="connsiteY24" fmla="*/ 857912 h 1300117"/>
                  <a:gd name="connsiteX25" fmla="*/ 69691 w 1314000"/>
                  <a:gd name="connsiteY25" fmla="*/ 617538 h 1300117"/>
                  <a:gd name="connsiteX26" fmla="*/ 659628 w 1314000"/>
                  <a:gd name="connsiteY26" fmla="*/ 0 h 1300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14000" h="1300117">
                    <a:moveTo>
                      <a:pt x="659628" y="0"/>
                    </a:moveTo>
                    <a:cubicBezTo>
                      <a:pt x="985441" y="0"/>
                      <a:pt x="1249565" y="276481"/>
                      <a:pt x="1249565" y="617538"/>
                    </a:cubicBezTo>
                    <a:cubicBezTo>
                      <a:pt x="1249565" y="702802"/>
                      <a:pt x="1233057" y="784031"/>
                      <a:pt x="1203205" y="857912"/>
                    </a:cubicBezTo>
                    <a:lnTo>
                      <a:pt x="1195178" y="873392"/>
                    </a:lnTo>
                    <a:lnTo>
                      <a:pt x="1214790" y="970265"/>
                    </a:lnTo>
                    <a:cubicBezTo>
                      <a:pt x="1237516" y="1055082"/>
                      <a:pt x="1270763" y="1137080"/>
                      <a:pt x="1314000" y="1214286"/>
                    </a:cubicBezTo>
                    <a:cubicBezTo>
                      <a:pt x="1244281" y="1232967"/>
                      <a:pt x="1173589" y="1221621"/>
                      <a:pt x="1115657" y="1188174"/>
                    </a:cubicBezTo>
                    <a:lnTo>
                      <a:pt x="1086119" y="1162486"/>
                    </a:lnTo>
                    <a:lnTo>
                      <a:pt x="1086598" y="1170191"/>
                    </a:lnTo>
                    <a:cubicBezTo>
                      <a:pt x="1092043" y="1213840"/>
                      <a:pt x="1100211" y="1257234"/>
                      <a:pt x="1111102" y="1300117"/>
                    </a:cubicBezTo>
                    <a:cubicBezTo>
                      <a:pt x="1020878" y="1300117"/>
                      <a:pt x="941331" y="1254404"/>
                      <a:pt x="894359" y="1184875"/>
                    </a:cubicBezTo>
                    <a:lnTo>
                      <a:pt x="893850" y="1183938"/>
                    </a:lnTo>
                    <a:lnTo>
                      <a:pt x="889258" y="1186547"/>
                    </a:lnTo>
                    <a:cubicBezTo>
                      <a:pt x="818679" y="1217796"/>
                      <a:pt x="741081" y="1235076"/>
                      <a:pt x="659628" y="1235076"/>
                    </a:cubicBezTo>
                    <a:cubicBezTo>
                      <a:pt x="578175" y="1235076"/>
                      <a:pt x="500577" y="1217796"/>
                      <a:pt x="429998" y="1186547"/>
                    </a:cubicBezTo>
                    <a:lnTo>
                      <a:pt x="421389" y="1181656"/>
                    </a:lnTo>
                    <a:lnTo>
                      <a:pt x="419642" y="1184875"/>
                    </a:lnTo>
                    <a:cubicBezTo>
                      <a:pt x="372669" y="1254404"/>
                      <a:pt x="293122" y="1300117"/>
                      <a:pt x="202898" y="1300117"/>
                    </a:cubicBezTo>
                    <a:cubicBezTo>
                      <a:pt x="213789" y="1257234"/>
                      <a:pt x="221957" y="1213840"/>
                      <a:pt x="227402" y="1170191"/>
                    </a:cubicBezTo>
                    <a:lnTo>
                      <a:pt x="227881" y="1162486"/>
                    </a:lnTo>
                    <a:lnTo>
                      <a:pt x="198343" y="1188174"/>
                    </a:lnTo>
                    <a:cubicBezTo>
                      <a:pt x="140411" y="1221621"/>
                      <a:pt x="69719" y="1232967"/>
                      <a:pt x="0" y="1214286"/>
                    </a:cubicBezTo>
                    <a:cubicBezTo>
                      <a:pt x="43237" y="1137080"/>
                      <a:pt x="76484" y="1055082"/>
                      <a:pt x="99211" y="970265"/>
                    </a:cubicBezTo>
                    <a:lnTo>
                      <a:pt x="120298" y="866102"/>
                    </a:lnTo>
                    <a:lnTo>
                      <a:pt x="116051" y="857912"/>
                    </a:lnTo>
                    <a:cubicBezTo>
                      <a:pt x="86199" y="784031"/>
                      <a:pt x="69691" y="702802"/>
                      <a:pt x="69691" y="617538"/>
                    </a:cubicBezTo>
                    <a:cubicBezTo>
                      <a:pt x="69691" y="276481"/>
                      <a:pt x="333815" y="0"/>
                      <a:pt x="65962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2CC23E3A-5305-4D18-84A0-C4559AC5EB78}"/>
                  </a:ext>
                </a:extLst>
              </p:cNvPr>
              <p:cNvGrpSpPr/>
              <p:nvPr/>
            </p:nvGrpSpPr>
            <p:grpSpPr>
              <a:xfrm>
                <a:off x="6627831" y="1168002"/>
                <a:ext cx="1277659" cy="369679"/>
                <a:chOff x="2791855" y="2459301"/>
                <a:chExt cx="1150919" cy="333008"/>
              </a:xfrm>
              <a:solidFill>
                <a:schemeClr val="accent2">
                  <a:lumMod val="20000"/>
                  <a:lumOff val="80000"/>
                </a:schemeClr>
              </a:solidFill>
            </p:grpSpPr>
            <p:grpSp>
              <p:nvGrpSpPr>
                <p:cNvPr id="244" name="グループ化 243">
                  <a:extLst>
                    <a:ext uri="{FF2B5EF4-FFF2-40B4-BE49-F238E27FC236}">
                      <a16:creationId xmlns:a16="http://schemas.microsoft.com/office/drawing/2014/main" id="{2EC95659-B7AF-4EB8-AC6B-C37B14501146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48" name="円/楕円 536">
                    <a:extLst>
                      <a:ext uri="{FF2B5EF4-FFF2-40B4-BE49-F238E27FC236}">
                        <a16:creationId xmlns:a16="http://schemas.microsoft.com/office/drawing/2014/main" id="{A70FE26C-3C99-4301-B8AE-DD9E74C8471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9" name="円/楕円 537">
                    <a:extLst>
                      <a:ext uri="{FF2B5EF4-FFF2-40B4-BE49-F238E27FC236}">
                        <a16:creationId xmlns:a16="http://schemas.microsoft.com/office/drawing/2014/main" id="{BD8DE223-EE24-4ED7-97C2-95A0EE317B3E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45" name="グループ化 244">
                  <a:extLst>
                    <a:ext uri="{FF2B5EF4-FFF2-40B4-BE49-F238E27FC236}">
                      <a16:creationId xmlns:a16="http://schemas.microsoft.com/office/drawing/2014/main" id="{27432472-42CC-48EA-A374-0C898DB9F85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46" name="円/楕円 534">
                    <a:extLst>
                      <a:ext uri="{FF2B5EF4-FFF2-40B4-BE49-F238E27FC236}">
                        <a16:creationId xmlns:a16="http://schemas.microsoft.com/office/drawing/2014/main" id="{5495BFF1-716C-4EB1-A9D9-E82B7C311F4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7" name="円/楕円 535">
                    <a:extLst>
                      <a:ext uri="{FF2B5EF4-FFF2-40B4-BE49-F238E27FC236}">
                        <a16:creationId xmlns:a16="http://schemas.microsoft.com/office/drawing/2014/main" id="{E89FAB97-258E-4518-851E-3F78AEA3236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31442627-0BEE-4A1F-9B3D-6ACC7FC7FA48}"/>
                  </a:ext>
                </a:extLst>
              </p:cNvPr>
              <p:cNvSpPr/>
              <p:nvPr/>
            </p:nvSpPr>
            <p:spPr>
              <a:xfrm>
                <a:off x="6751394" y="683417"/>
                <a:ext cx="1030530" cy="1187224"/>
              </a:xfrm>
              <a:custGeom>
                <a:avLst/>
                <a:gdLst>
                  <a:gd name="connsiteX0" fmla="*/ 515265 w 1030530"/>
                  <a:gd name="connsiteY0" fmla="*/ 0 h 1187224"/>
                  <a:gd name="connsiteX1" fmla="*/ 1030530 w 1030530"/>
                  <a:gd name="connsiteY1" fmla="*/ 574166 h 1187224"/>
                  <a:gd name="connsiteX2" fmla="*/ 803355 w 1030530"/>
                  <a:gd name="connsiteY2" fmla="*/ 1050273 h 1187224"/>
                  <a:gd name="connsiteX3" fmla="*/ 794942 w 1030530"/>
                  <a:gd name="connsiteY3" fmla="*/ 1055362 h 1187224"/>
                  <a:gd name="connsiteX4" fmla="*/ 757201 w 1030530"/>
                  <a:gd name="connsiteY4" fmla="*/ 1094453 h 1187224"/>
                  <a:gd name="connsiteX5" fmla="*/ 515265 w 1030530"/>
                  <a:gd name="connsiteY5" fmla="*/ 1187224 h 1187224"/>
                  <a:gd name="connsiteX6" fmla="*/ 273330 w 1030530"/>
                  <a:gd name="connsiteY6" fmla="*/ 1094453 h 1187224"/>
                  <a:gd name="connsiteX7" fmla="*/ 235589 w 1030530"/>
                  <a:gd name="connsiteY7" fmla="*/ 1055362 h 1187224"/>
                  <a:gd name="connsiteX8" fmla="*/ 227176 w 1030530"/>
                  <a:gd name="connsiteY8" fmla="*/ 1050273 h 1187224"/>
                  <a:gd name="connsiteX9" fmla="*/ 0 w 1030530"/>
                  <a:gd name="connsiteY9" fmla="*/ 574166 h 1187224"/>
                  <a:gd name="connsiteX10" fmla="*/ 515265 w 1030530"/>
                  <a:gd name="connsiteY10" fmla="*/ 0 h 1187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30530" h="1187224">
                    <a:moveTo>
                      <a:pt x="515265" y="0"/>
                    </a:moveTo>
                    <a:cubicBezTo>
                      <a:pt x="799838" y="0"/>
                      <a:pt x="1030530" y="257063"/>
                      <a:pt x="1030530" y="574166"/>
                    </a:cubicBezTo>
                    <a:cubicBezTo>
                      <a:pt x="1030530" y="772355"/>
                      <a:pt x="940416" y="947092"/>
                      <a:pt x="803355" y="1050273"/>
                    </a:cubicBezTo>
                    <a:lnTo>
                      <a:pt x="794942" y="1055362"/>
                    </a:lnTo>
                    <a:lnTo>
                      <a:pt x="757201" y="1094453"/>
                    </a:lnTo>
                    <a:cubicBezTo>
                      <a:pt x="688139" y="1153024"/>
                      <a:pt x="604884" y="1187224"/>
                      <a:pt x="515265" y="1187224"/>
                    </a:cubicBezTo>
                    <a:cubicBezTo>
                      <a:pt x="425647" y="1187224"/>
                      <a:pt x="342392" y="1153024"/>
                      <a:pt x="273330" y="1094453"/>
                    </a:cubicBezTo>
                    <a:lnTo>
                      <a:pt x="235589" y="1055362"/>
                    </a:lnTo>
                    <a:lnTo>
                      <a:pt x="227176" y="1050273"/>
                    </a:lnTo>
                    <a:cubicBezTo>
                      <a:pt x="90114" y="947092"/>
                      <a:pt x="0" y="772355"/>
                      <a:pt x="0" y="574166"/>
                    </a:cubicBezTo>
                    <a:cubicBezTo>
                      <a:pt x="0" y="257063"/>
                      <a:pt x="230692" y="0"/>
                      <a:pt x="515265" y="0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accent2">
                      <a:lumMod val="20000"/>
                      <a:lumOff val="80000"/>
                    </a:schemeClr>
                  </a:gs>
                  <a:gs pos="0">
                    <a:srgbClr val="FF9966"/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8" name="月 227">
                <a:extLst>
                  <a:ext uri="{FF2B5EF4-FFF2-40B4-BE49-F238E27FC236}">
                    <a16:creationId xmlns:a16="http://schemas.microsoft.com/office/drawing/2014/main" id="{3636B312-DC09-437E-A800-7DFEAEC3AA2B}"/>
                  </a:ext>
                </a:extLst>
              </p:cNvPr>
              <p:cNvSpPr/>
              <p:nvPr/>
            </p:nvSpPr>
            <p:spPr>
              <a:xfrm rot="15300000">
                <a:off x="6932211" y="857848"/>
                <a:ext cx="8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9" name="月 228">
                <a:extLst>
                  <a:ext uri="{FF2B5EF4-FFF2-40B4-BE49-F238E27FC236}">
                    <a16:creationId xmlns:a16="http://schemas.microsoft.com/office/drawing/2014/main" id="{F72900E0-685B-4122-BA0C-F70A934A7C06}"/>
                  </a:ext>
                </a:extLst>
              </p:cNvPr>
              <p:cNvSpPr/>
              <p:nvPr/>
            </p:nvSpPr>
            <p:spPr>
              <a:xfrm rot="17100000">
                <a:off x="7516186" y="857848"/>
                <a:ext cx="8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1" name="楕円 240">
                <a:extLst>
                  <a:ext uri="{FF2B5EF4-FFF2-40B4-BE49-F238E27FC236}">
                    <a16:creationId xmlns:a16="http://schemas.microsoft.com/office/drawing/2014/main" id="{01B50236-FDD6-4B0D-9A3D-3040BE9AA723}"/>
                  </a:ext>
                </a:extLst>
              </p:cNvPr>
              <p:cNvSpPr/>
              <p:nvPr/>
            </p:nvSpPr>
            <p:spPr>
              <a:xfrm>
                <a:off x="6905183" y="1203639"/>
                <a:ext cx="157418" cy="8386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1" name="円/楕円 638">
                <a:extLst>
                  <a:ext uri="{FF2B5EF4-FFF2-40B4-BE49-F238E27FC236}">
                    <a16:creationId xmlns:a16="http://schemas.microsoft.com/office/drawing/2014/main" id="{07036C29-15FA-4931-9B9C-5A21C13149AF}"/>
                  </a:ext>
                </a:extLst>
              </p:cNvPr>
              <p:cNvSpPr/>
              <p:nvPr/>
            </p:nvSpPr>
            <p:spPr>
              <a:xfrm rot="10800000">
                <a:off x="7100645" y="1635125"/>
                <a:ext cx="332030" cy="61090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32" name="グループ化 231">
                <a:extLst>
                  <a:ext uri="{FF2B5EF4-FFF2-40B4-BE49-F238E27FC236}">
                    <a16:creationId xmlns:a16="http://schemas.microsoft.com/office/drawing/2014/main" id="{04FDDA19-9D74-420B-B824-37FDE5B068DD}"/>
                  </a:ext>
                </a:extLst>
              </p:cNvPr>
              <p:cNvGrpSpPr/>
              <p:nvPr/>
            </p:nvGrpSpPr>
            <p:grpSpPr>
              <a:xfrm>
                <a:off x="7174981" y="1385983"/>
                <a:ext cx="183076" cy="162745"/>
                <a:chOff x="7075584" y="1397590"/>
                <a:chExt cx="258112" cy="203430"/>
              </a:xfrm>
            </p:grpSpPr>
            <p:sp>
              <p:nvSpPr>
                <p:cNvPr id="238" name="円/楕円 662">
                  <a:extLst>
                    <a:ext uri="{FF2B5EF4-FFF2-40B4-BE49-F238E27FC236}">
                      <a16:creationId xmlns:a16="http://schemas.microsoft.com/office/drawing/2014/main" id="{FD386348-F6B7-4C5E-B410-4F717D574DEE}"/>
                    </a:ext>
                  </a:extLst>
                </p:cNvPr>
                <p:cNvSpPr/>
                <p:nvPr/>
              </p:nvSpPr>
              <p:spPr>
                <a:xfrm>
                  <a:off x="7075584" y="1474881"/>
                  <a:ext cx="258112" cy="117734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2D4D4E8F-8F6B-4F0F-906C-5D0F86FA5628}"/>
                    </a:ext>
                  </a:extLst>
                </p:cNvPr>
                <p:cNvSpPr/>
                <p:nvPr/>
              </p:nvSpPr>
              <p:spPr>
                <a:xfrm>
                  <a:off x="7137014" y="1397590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34" name="楕円 233">
                <a:extLst>
                  <a:ext uri="{FF2B5EF4-FFF2-40B4-BE49-F238E27FC236}">
                    <a16:creationId xmlns:a16="http://schemas.microsoft.com/office/drawing/2014/main" id="{19B55564-1881-4F81-843E-43319B699AAD}"/>
                  </a:ext>
                </a:extLst>
              </p:cNvPr>
              <p:cNvSpPr/>
              <p:nvPr/>
            </p:nvSpPr>
            <p:spPr>
              <a:xfrm>
                <a:off x="7488589" y="1203639"/>
                <a:ext cx="157418" cy="8386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BEC47F2E-3BE4-4979-BDC1-106A95BBB6A4}"/>
                  </a:ext>
                </a:extLst>
              </p:cNvPr>
              <p:cNvSpPr/>
              <p:nvPr/>
            </p:nvSpPr>
            <p:spPr>
              <a:xfrm flipH="1">
                <a:off x="6899327" y="573668"/>
                <a:ext cx="730198" cy="286426"/>
              </a:xfrm>
              <a:custGeom>
                <a:avLst/>
                <a:gdLst>
                  <a:gd name="connsiteX0" fmla="*/ 401004 w 805529"/>
                  <a:gd name="connsiteY0" fmla="*/ 0 h 336740"/>
                  <a:gd name="connsiteX1" fmla="*/ 248818 w 805529"/>
                  <a:gd name="connsiteY1" fmla="*/ 67101 h 336740"/>
                  <a:gd name="connsiteX2" fmla="*/ 260778 w 805529"/>
                  <a:gd name="connsiteY2" fmla="*/ 93220 h 336740"/>
                  <a:gd name="connsiteX3" fmla="*/ 271067 w 805529"/>
                  <a:gd name="connsiteY3" fmla="*/ 99948 h 336740"/>
                  <a:gd name="connsiteX4" fmla="*/ 258012 w 805529"/>
                  <a:gd name="connsiteY4" fmla="*/ 104503 h 336740"/>
                  <a:gd name="connsiteX5" fmla="*/ 175192 w 805529"/>
                  <a:gd name="connsiteY5" fmla="*/ 146230 h 336740"/>
                  <a:gd name="connsiteX6" fmla="*/ 2746 w 805529"/>
                  <a:gd name="connsiteY6" fmla="*/ 323273 h 336740"/>
                  <a:gd name="connsiteX7" fmla="*/ 242293 w 805529"/>
                  <a:gd name="connsiteY7" fmla="*/ 262452 h 336740"/>
                  <a:gd name="connsiteX8" fmla="*/ 378128 w 805529"/>
                  <a:gd name="connsiteY8" fmla="*/ 161334 h 336740"/>
                  <a:gd name="connsiteX9" fmla="*/ 398934 w 805529"/>
                  <a:gd name="connsiteY9" fmla="*/ 134018 h 336740"/>
                  <a:gd name="connsiteX10" fmla="*/ 401004 w 805529"/>
                  <a:gd name="connsiteY10" fmla="*/ 134202 h 336740"/>
                  <a:gd name="connsiteX11" fmla="*/ 406372 w 805529"/>
                  <a:gd name="connsiteY11" fmla="*/ 133724 h 336740"/>
                  <a:gd name="connsiteX12" fmla="*/ 427402 w 805529"/>
                  <a:gd name="connsiteY12" fmla="*/ 161334 h 336740"/>
                  <a:gd name="connsiteX13" fmla="*/ 563236 w 805529"/>
                  <a:gd name="connsiteY13" fmla="*/ 262452 h 336740"/>
                  <a:gd name="connsiteX14" fmla="*/ 802783 w 805529"/>
                  <a:gd name="connsiteY14" fmla="*/ 323273 h 336740"/>
                  <a:gd name="connsiteX15" fmla="*/ 630337 w 805529"/>
                  <a:gd name="connsiteY15" fmla="*/ 146230 h 336740"/>
                  <a:gd name="connsiteX16" fmla="*/ 547518 w 805529"/>
                  <a:gd name="connsiteY16" fmla="*/ 104503 h 336740"/>
                  <a:gd name="connsiteX17" fmla="*/ 532167 w 805529"/>
                  <a:gd name="connsiteY17" fmla="*/ 99147 h 336740"/>
                  <a:gd name="connsiteX18" fmla="*/ 541231 w 805529"/>
                  <a:gd name="connsiteY18" fmla="*/ 93220 h 336740"/>
                  <a:gd name="connsiteX19" fmla="*/ 553190 w 805529"/>
                  <a:gd name="connsiteY19" fmla="*/ 67101 h 336740"/>
                  <a:gd name="connsiteX20" fmla="*/ 401004 w 805529"/>
                  <a:gd name="connsiteY20" fmla="*/ 0 h 336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05529" h="336740">
                    <a:moveTo>
                      <a:pt x="401004" y="0"/>
                    </a:moveTo>
                    <a:cubicBezTo>
                      <a:pt x="316954" y="0"/>
                      <a:pt x="248818" y="30042"/>
                      <a:pt x="248818" y="67101"/>
                    </a:cubicBezTo>
                    <a:cubicBezTo>
                      <a:pt x="248818" y="76366"/>
                      <a:pt x="253077" y="85192"/>
                      <a:pt x="260778" y="93220"/>
                    </a:cubicBezTo>
                    <a:lnTo>
                      <a:pt x="271067" y="99948"/>
                    </a:lnTo>
                    <a:lnTo>
                      <a:pt x="258012" y="104503"/>
                    </a:lnTo>
                    <a:cubicBezTo>
                      <a:pt x="231668" y="115791"/>
                      <a:pt x="203634" y="129809"/>
                      <a:pt x="175192" y="146230"/>
                    </a:cubicBezTo>
                    <a:cubicBezTo>
                      <a:pt x="61423" y="211914"/>
                      <a:pt x="-15784" y="291179"/>
                      <a:pt x="2746" y="323273"/>
                    </a:cubicBezTo>
                    <a:cubicBezTo>
                      <a:pt x="21275" y="355367"/>
                      <a:pt x="128524" y="328137"/>
                      <a:pt x="242293" y="262452"/>
                    </a:cubicBezTo>
                    <a:cubicBezTo>
                      <a:pt x="299177" y="229610"/>
                      <a:pt x="346921" y="193373"/>
                      <a:pt x="378128" y="161334"/>
                    </a:cubicBezTo>
                    <a:lnTo>
                      <a:pt x="398934" y="134018"/>
                    </a:lnTo>
                    <a:lnTo>
                      <a:pt x="401004" y="134202"/>
                    </a:lnTo>
                    <a:lnTo>
                      <a:pt x="406372" y="133724"/>
                    </a:lnTo>
                    <a:lnTo>
                      <a:pt x="427402" y="161334"/>
                    </a:lnTo>
                    <a:cubicBezTo>
                      <a:pt x="458608" y="193373"/>
                      <a:pt x="506352" y="229610"/>
                      <a:pt x="563236" y="262452"/>
                    </a:cubicBezTo>
                    <a:cubicBezTo>
                      <a:pt x="677005" y="328137"/>
                      <a:pt x="784254" y="355367"/>
                      <a:pt x="802783" y="323273"/>
                    </a:cubicBezTo>
                    <a:cubicBezTo>
                      <a:pt x="821313" y="291179"/>
                      <a:pt x="744106" y="211914"/>
                      <a:pt x="630337" y="146230"/>
                    </a:cubicBezTo>
                    <a:cubicBezTo>
                      <a:pt x="601895" y="129809"/>
                      <a:pt x="573860" y="115791"/>
                      <a:pt x="547518" y="104503"/>
                    </a:cubicBezTo>
                    <a:lnTo>
                      <a:pt x="532167" y="99147"/>
                    </a:lnTo>
                    <a:lnTo>
                      <a:pt x="541231" y="93220"/>
                    </a:lnTo>
                    <a:cubicBezTo>
                      <a:pt x="548932" y="85192"/>
                      <a:pt x="553190" y="76366"/>
                      <a:pt x="553190" y="67101"/>
                    </a:cubicBezTo>
                    <a:cubicBezTo>
                      <a:pt x="553190" y="30042"/>
                      <a:pt x="485054" y="0"/>
                      <a:pt x="40100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48" name="グループ化 347">
              <a:extLst>
                <a:ext uri="{FF2B5EF4-FFF2-40B4-BE49-F238E27FC236}">
                  <a16:creationId xmlns:a16="http://schemas.microsoft.com/office/drawing/2014/main" id="{3AB47466-83BB-493C-ACC2-3AAF537D6E07}"/>
                </a:ext>
              </a:extLst>
            </p:cNvPr>
            <p:cNvGrpSpPr/>
            <p:nvPr/>
          </p:nvGrpSpPr>
          <p:grpSpPr>
            <a:xfrm>
              <a:off x="4017872" y="937289"/>
              <a:ext cx="1317696" cy="1581981"/>
              <a:chOff x="5837338" y="970880"/>
              <a:chExt cx="1317696" cy="1581981"/>
            </a:xfrm>
          </p:grpSpPr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B40955F8-C633-4CB6-9CA9-A8D63AAB9AFC}"/>
                  </a:ext>
                </a:extLst>
              </p:cNvPr>
              <p:cNvSpPr/>
              <p:nvPr/>
            </p:nvSpPr>
            <p:spPr>
              <a:xfrm rot="15300000">
                <a:off x="6511312" y="871430"/>
                <a:ext cx="487355" cy="686256"/>
              </a:xfrm>
              <a:custGeom>
                <a:avLst/>
                <a:gdLst>
                  <a:gd name="connsiteX0" fmla="*/ 1813954 w 1814162"/>
                  <a:gd name="connsiteY0" fmla="*/ 1225966 h 2554560"/>
                  <a:gd name="connsiteX1" fmla="*/ 1733574 w 1814162"/>
                  <a:gd name="connsiteY1" fmla="*/ 1395664 h 2554560"/>
                  <a:gd name="connsiteX2" fmla="*/ 1733575 w 1814162"/>
                  <a:gd name="connsiteY2" fmla="*/ 1395662 h 2554560"/>
                  <a:gd name="connsiteX3" fmla="*/ 1453810 w 1814162"/>
                  <a:gd name="connsiteY3" fmla="*/ 1354627 h 2554560"/>
                  <a:gd name="connsiteX4" fmla="*/ 1241847 w 1814162"/>
                  <a:gd name="connsiteY4" fmla="*/ 1069794 h 2554560"/>
                  <a:gd name="connsiteX5" fmla="*/ 1241847 w 1814162"/>
                  <a:gd name="connsiteY5" fmla="*/ 1194763 h 2554560"/>
                  <a:gd name="connsiteX6" fmla="*/ 1241845 w 1814162"/>
                  <a:gd name="connsiteY6" fmla="*/ 1194763 h 2554560"/>
                  <a:gd name="connsiteX7" fmla="*/ 1241845 w 1814162"/>
                  <a:gd name="connsiteY7" fmla="*/ 2192612 h 2554560"/>
                  <a:gd name="connsiteX8" fmla="*/ 1099330 w 1814162"/>
                  <a:gd name="connsiteY8" fmla="*/ 2335127 h 2554560"/>
                  <a:gd name="connsiteX9" fmla="*/ 956815 w 1814162"/>
                  <a:gd name="connsiteY9" fmla="*/ 2192612 h 2554560"/>
                  <a:gd name="connsiteX10" fmla="*/ 956815 w 1814162"/>
                  <a:gd name="connsiteY10" fmla="*/ 1194763 h 2554560"/>
                  <a:gd name="connsiteX11" fmla="*/ 910683 w 1814162"/>
                  <a:gd name="connsiteY11" fmla="*/ 1194763 h 2554560"/>
                  <a:gd name="connsiteX12" fmla="*/ 910683 w 1814162"/>
                  <a:gd name="connsiteY12" fmla="*/ 2412045 h 2554560"/>
                  <a:gd name="connsiteX13" fmla="*/ 768168 w 1814162"/>
                  <a:gd name="connsiteY13" fmla="*/ 2554560 h 2554560"/>
                  <a:gd name="connsiteX14" fmla="*/ 625653 w 1814162"/>
                  <a:gd name="connsiteY14" fmla="*/ 2412045 h 2554560"/>
                  <a:gd name="connsiteX15" fmla="*/ 625653 w 1814162"/>
                  <a:gd name="connsiteY15" fmla="*/ 1194763 h 2554560"/>
                  <a:gd name="connsiteX16" fmla="*/ 570360 w 1814162"/>
                  <a:gd name="connsiteY16" fmla="*/ 1194763 h 2554560"/>
                  <a:gd name="connsiteX17" fmla="*/ 570360 w 1814162"/>
                  <a:gd name="connsiteY17" fmla="*/ 2192609 h 2554560"/>
                  <a:gd name="connsiteX18" fmla="*/ 427845 w 1814162"/>
                  <a:gd name="connsiteY18" fmla="*/ 2335124 h 2554560"/>
                  <a:gd name="connsiteX19" fmla="*/ 285330 w 1814162"/>
                  <a:gd name="connsiteY19" fmla="*/ 2192609 h 2554560"/>
                  <a:gd name="connsiteX20" fmla="*/ 285330 w 1814162"/>
                  <a:gd name="connsiteY20" fmla="*/ 1194763 h 2554560"/>
                  <a:gd name="connsiteX21" fmla="*/ 237226 w 1814162"/>
                  <a:gd name="connsiteY21" fmla="*/ 1194763 h 2554560"/>
                  <a:gd name="connsiteX22" fmla="*/ 237226 w 1814162"/>
                  <a:gd name="connsiteY22" fmla="*/ 1992999 h 2554560"/>
                  <a:gd name="connsiteX23" fmla="*/ 118613 w 1814162"/>
                  <a:gd name="connsiteY23" fmla="*/ 2111612 h 2554560"/>
                  <a:gd name="connsiteX24" fmla="*/ 0 w 1814162"/>
                  <a:gd name="connsiteY24" fmla="*/ 1992999 h 2554560"/>
                  <a:gd name="connsiteX25" fmla="*/ 0 w 1814162"/>
                  <a:gd name="connsiteY25" fmla="*/ 916851 h 2554560"/>
                  <a:gd name="connsiteX26" fmla="*/ 1 w 1814162"/>
                  <a:gd name="connsiteY26" fmla="*/ 916851 h 2554560"/>
                  <a:gd name="connsiteX27" fmla="*/ 1 w 1814162"/>
                  <a:gd name="connsiteY27" fmla="*/ 597382 h 2554560"/>
                  <a:gd name="connsiteX28" fmla="*/ 597383 w 1814162"/>
                  <a:gd name="connsiteY28" fmla="*/ 0 h 2554560"/>
                  <a:gd name="connsiteX29" fmla="*/ 644466 w 1814162"/>
                  <a:gd name="connsiteY29" fmla="*/ 0 h 2554560"/>
                  <a:gd name="connsiteX30" fmla="*/ 1139825 w 1814162"/>
                  <a:gd name="connsiteY30" fmla="*/ 263380 h 2554560"/>
                  <a:gd name="connsiteX31" fmla="*/ 1142194 w 1814162"/>
                  <a:gd name="connsiteY31" fmla="*/ 267745 h 2554560"/>
                  <a:gd name="connsiteX32" fmla="*/ 1142996 w 1814162"/>
                  <a:gd name="connsiteY32" fmla="*/ 267147 h 2554560"/>
                  <a:gd name="connsiteX33" fmla="*/ 1774610 w 1814162"/>
                  <a:gd name="connsiteY33" fmla="*/ 1115899 h 2554560"/>
                  <a:gd name="connsiteX34" fmla="*/ 1813954 w 1814162"/>
                  <a:gd name="connsiteY34" fmla="*/ 1225966 h 2554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814162" h="2554560">
                    <a:moveTo>
                      <a:pt x="1813954" y="1225966"/>
                    </a:moveTo>
                    <a:cubicBezTo>
                      <a:pt x="1816880" y="1290083"/>
                      <a:pt x="1788941" y="1354461"/>
                      <a:pt x="1733574" y="1395664"/>
                    </a:cubicBezTo>
                    <a:lnTo>
                      <a:pt x="1733575" y="1395662"/>
                    </a:lnTo>
                    <a:cubicBezTo>
                      <a:pt x="1644988" y="1461585"/>
                      <a:pt x="1519734" y="1443213"/>
                      <a:pt x="1453810" y="1354627"/>
                    </a:cubicBezTo>
                    <a:lnTo>
                      <a:pt x="1241847" y="1069794"/>
                    </a:lnTo>
                    <a:lnTo>
                      <a:pt x="1241847" y="1194763"/>
                    </a:lnTo>
                    <a:lnTo>
                      <a:pt x="1241845" y="1194763"/>
                    </a:lnTo>
                    <a:lnTo>
                      <a:pt x="1241845" y="2192612"/>
                    </a:lnTo>
                    <a:cubicBezTo>
                      <a:pt x="1241845" y="2271321"/>
                      <a:pt x="1178039" y="2335127"/>
                      <a:pt x="1099330" y="2335127"/>
                    </a:cubicBezTo>
                    <a:cubicBezTo>
                      <a:pt x="1020621" y="2335127"/>
                      <a:pt x="956815" y="2271321"/>
                      <a:pt x="956815" y="2192612"/>
                    </a:cubicBezTo>
                    <a:lnTo>
                      <a:pt x="956815" y="1194763"/>
                    </a:lnTo>
                    <a:lnTo>
                      <a:pt x="910683" y="1194763"/>
                    </a:lnTo>
                    <a:lnTo>
                      <a:pt x="910683" y="2412045"/>
                    </a:lnTo>
                    <a:cubicBezTo>
                      <a:pt x="910683" y="2490754"/>
                      <a:pt x="846877" y="2554560"/>
                      <a:pt x="768168" y="2554560"/>
                    </a:cubicBezTo>
                    <a:cubicBezTo>
                      <a:pt x="689459" y="2554560"/>
                      <a:pt x="625653" y="2490754"/>
                      <a:pt x="625653" y="2412045"/>
                    </a:cubicBezTo>
                    <a:lnTo>
                      <a:pt x="625653" y="1194763"/>
                    </a:lnTo>
                    <a:lnTo>
                      <a:pt x="570360" y="1194763"/>
                    </a:lnTo>
                    <a:lnTo>
                      <a:pt x="570360" y="2192609"/>
                    </a:lnTo>
                    <a:cubicBezTo>
                      <a:pt x="570360" y="2271318"/>
                      <a:pt x="506554" y="2335124"/>
                      <a:pt x="427845" y="2335124"/>
                    </a:cubicBezTo>
                    <a:cubicBezTo>
                      <a:pt x="349136" y="2335124"/>
                      <a:pt x="285330" y="2271318"/>
                      <a:pt x="285330" y="2192609"/>
                    </a:cubicBezTo>
                    <a:lnTo>
                      <a:pt x="285330" y="1194763"/>
                    </a:lnTo>
                    <a:lnTo>
                      <a:pt x="237226" y="1194763"/>
                    </a:lnTo>
                    <a:lnTo>
                      <a:pt x="237226" y="1992999"/>
                    </a:lnTo>
                    <a:cubicBezTo>
                      <a:pt x="237226" y="2058507"/>
                      <a:pt x="184121" y="2111612"/>
                      <a:pt x="118613" y="2111612"/>
                    </a:cubicBezTo>
                    <a:cubicBezTo>
                      <a:pt x="53105" y="2111612"/>
                      <a:pt x="0" y="2058507"/>
                      <a:pt x="0" y="1992999"/>
                    </a:cubicBezTo>
                    <a:lnTo>
                      <a:pt x="0" y="916851"/>
                    </a:lnTo>
                    <a:lnTo>
                      <a:pt x="1" y="916851"/>
                    </a:lnTo>
                    <a:lnTo>
                      <a:pt x="1" y="597382"/>
                    </a:lnTo>
                    <a:cubicBezTo>
                      <a:pt x="1" y="267457"/>
                      <a:pt x="267458" y="0"/>
                      <a:pt x="597383" y="0"/>
                    </a:cubicBezTo>
                    <a:lnTo>
                      <a:pt x="644466" y="0"/>
                    </a:lnTo>
                    <a:cubicBezTo>
                      <a:pt x="850669" y="0"/>
                      <a:pt x="1032471" y="104475"/>
                      <a:pt x="1139825" y="263380"/>
                    </a:cubicBezTo>
                    <a:lnTo>
                      <a:pt x="1142194" y="267745"/>
                    </a:lnTo>
                    <a:lnTo>
                      <a:pt x="1142996" y="267147"/>
                    </a:lnTo>
                    <a:lnTo>
                      <a:pt x="1774610" y="1115899"/>
                    </a:lnTo>
                    <a:cubicBezTo>
                      <a:pt x="1799331" y="1149119"/>
                      <a:pt x="1812198" y="1187495"/>
                      <a:pt x="1813954" y="1225966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729247BA-1AAE-48EF-99D5-07627A099CB3}"/>
                  </a:ext>
                </a:extLst>
              </p:cNvPr>
              <p:cNvSpPr/>
              <p:nvPr/>
            </p:nvSpPr>
            <p:spPr>
              <a:xfrm rot="15300000">
                <a:off x="6094780" y="794431"/>
                <a:ext cx="851078" cy="1269430"/>
              </a:xfrm>
              <a:custGeom>
                <a:avLst/>
                <a:gdLst>
                  <a:gd name="connsiteX0" fmla="*/ 798996 w 803698"/>
                  <a:gd name="connsiteY0" fmla="*/ 885421 h 1198760"/>
                  <a:gd name="connsiteX1" fmla="*/ 783255 w 803698"/>
                  <a:gd name="connsiteY1" fmla="*/ 904766 h 1198760"/>
                  <a:gd name="connsiteX2" fmla="*/ 783255 w 803698"/>
                  <a:gd name="connsiteY2" fmla="*/ 904766 h 1198760"/>
                  <a:gd name="connsiteX3" fmla="*/ 712283 w 803698"/>
                  <a:gd name="connsiteY3" fmla="*/ 894356 h 1198760"/>
                  <a:gd name="connsiteX4" fmla="*/ 658512 w 803698"/>
                  <a:gd name="connsiteY4" fmla="*/ 822098 h 1198760"/>
                  <a:gd name="connsiteX5" fmla="*/ 658512 w 803698"/>
                  <a:gd name="connsiteY5" fmla="*/ 853801 h 1198760"/>
                  <a:gd name="connsiteX6" fmla="*/ 658511 w 803698"/>
                  <a:gd name="connsiteY6" fmla="*/ 853801 h 1198760"/>
                  <a:gd name="connsiteX7" fmla="*/ 658511 w 803698"/>
                  <a:gd name="connsiteY7" fmla="*/ 1106939 h 1198760"/>
                  <a:gd name="connsiteX8" fmla="*/ 622357 w 803698"/>
                  <a:gd name="connsiteY8" fmla="*/ 1143093 h 1198760"/>
                  <a:gd name="connsiteX9" fmla="*/ 586204 w 803698"/>
                  <a:gd name="connsiteY9" fmla="*/ 1106939 h 1198760"/>
                  <a:gd name="connsiteX10" fmla="*/ 586204 w 803698"/>
                  <a:gd name="connsiteY10" fmla="*/ 853801 h 1198760"/>
                  <a:gd name="connsiteX11" fmla="*/ 574501 w 803698"/>
                  <a:gd name="connsiteY11" fmla="*/ 853801 h 1198760"/>
                  <a:gd name="connsiteX12" fmla="*/ 574501 w 803698"/>
                  <a:gd name="connsiteY12" fmla="*/ 1162606 h 1198760"/>
                  <a:gd name="connsiteX13" fmla="*/ 538347 w 803698"/>
                  <a:gd name="connsiteY13" fmla="*/ 1198760 h 1198760"/>
                  <a:gd name="connsiteX14" fmla="*/ 502193 w 803698"/>
                  <a:gd name="connsiteY14" fmla="*/ 1162606 h 1198760"/>
                  <a:gd name="connsiteX15" fmla="*/ 502193 w 803698"/>
                  <a:gd name="connsiteY15" fmla="*/ 853801 h 1198760"/>
                  <a:gd name="connsiteX16" fmla="*/ 488166 w 803698"/>
                  <a:gd name="connsiteY16" fmla="*/ 853801 h 1198760"/>
                  <a:gd name="connsiteX17" fmla="*/ 488166 w 803698"/>
                  <a:gd name="connsiteY17" fmla="*/ 1106939 h 1198760"/>
                  <a:gd name="connsiteX18" fmla="*/ 452012 w 803698"/>
                  <a:gd name="connsiteY18" fmla="*/ 1143093 h 1198760"/>
                  <a:gd name="connsiteX19" fmla="*/ 415859 w 803698"/>
                  <a:gd name="connsiteY19" fmla="*/ 1106939 h 1198760"/>
                  <a:gd name="connsiteX20" fmla="*/ 415859 w 803698"/>
                  <a:gd name="connsiteY20" fmla="*/ 853801 h 1198760"/>
                  <a:gd name="connsiteX21" fmla="*/ 403655 w 803698"/>
                  <a:gd name="connsiteY21" fmla="*/ 853801 h 1198760"/>
                  <a:gd name="connsiteX22" fmla="*/ 403655 w 803698"/>
                  <a:gd name="connsiteY22" fmla="*/ 1056301 h 1198760"/>
                  <a:gd name="connsiteX23" fmla="*/ 373565 w 803698"/>
                  <a:gd name="connsiteY23" fmla="*/ 1086391 h 1198760"/>
                  <a:gd name="connsiteX24" fmla="*/ 343475 w 803698"/>
                  <a:gd name="connsiteY24" fmla="*/ 1056301 h 1198760"/>
                  <a:gd name="connsiteX25" fmla="*/ 343475 w 803698"/>
                  <a:gd name="connsiteY25" fmla="*/ 783299 h 1198760"/>
                  <a:gd name="connsiteX26" fmla="*/ 343475 w 803698"/>
                  <a:gd name="connsiteY26" fmla="*/ 783299 h 1198760"/>
                  <a:gd name="connsiteX27" fmla="*/ 343475 w 803698"/>
                  <a:gd name="connsiteY27" fmla="*/ 702254 h 1198760"/>
                  <a:gd name="connsiteX28" fmla="*/ 355384 w 803698"/>
                  <a:gd name="connsiteY28" fmla="*/ 643266 h 1198760"/>
                  <a:gd name="connsiteX29" fmla="*/ 372590 w 803698"/>
                  <a:gd name="connsiteY29" fmla="*/ 617747 h 1198760"/>
                  <a:gd name="connsiteX30" fmla="*/ 0 w 803698"/>
                  <a:gd name="connsiteY30" fmla="*/ 123014 h 1198760"/>
                  <a:gd name="connsiteX31" fmla="*/ 171847 w 803698"/>
                  <a:gd name="connsiteY31" fmla="*/ 0 h 1198760"/>
                  <a:gd name="connsiteX32" fmla="*/ 551166 w 803698"/>
                  <a:gd name="connsiteY32" fmla="*/ 557968 h 1198760"/>
                  <a:gd name="connsiteX33" fmla="*/ 579202 w 803698"/>
                  <a:gd name="connsiteY33" fmla="*/ 568999 h 1198760"/>
                  <a:gd name="connsiteX34" fmla="*/ 632630 w 803698"/>
                  <a:gd name="connsiteY34" fmla="*/ 617523 h 1198760"/>
                  <a:gd name="connsiteX35" fmla="*/ 633231 w 803698"/>
                  <a:gd name="connsiteY35" fmla="*/ 618631 h 1198760"/>
                  <a:gd name="connsiteX36" fmla="*/ 633435 w 803698"/>
                  <a:gd name="connsiteY36" fmla="*/ 618479 h 1198760"/>
                  <a:gd name="connsiteX37" fmla="*/ 793665 w 803698"/>
                  <a:gd name="connsiteY37" fmla="*/ 833794 h 1198760"/>
                  <a:gd name="connsiteX38" fmla="*/ 803646 w 803698"/>
                  <a:gd name="connsiteY38" fmla="*/ 861716 h 1198760"/>
                  <a:gd name="connsiteX39" fmla="*/ 798996 w 803698"/>
                  <a:gd name="connsiteY39" fmla="*/ 885421 h 119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803698" h="1198760">
                    <a:moveTo>
                      <a:pt x="798996" y="885421"/>
                    </a:moveTo>
                    <a:cubicBezTo>
                      <a:pt x="795561" y="892844"/>
                      <a:pt x="790278" y="899540"/>
                      <a:pt x="783255" y="904766"/>
                    </a:cubicBezTo>
                    <a:lnTo>
                      <a:pt x="783255" y="904766"/>
                    </a:lnTo>
                    <a:cubicBezTo>
                      <a:pt x="760782" y="921489"/>
                      <a:pt x="729007" y="916829"/>
                      <a:pt x="712283" y="894356"/>
                    </a:cubicBezTo>
                    <a:lnTo>
                      <a:pt x="658512" y="822098"/>
                    </a:lnTo>
                    <a:lnTo>
                      <a:pt x="658512" y="853801"/>
                    </a:lnTo>
                    <a:lnTo>
                      <a:pt x="658511" y="853801"/>
                    </a:lnTo>
                    <a:lnTo>
                      <a:pt x="658511" y="1106939"/>
                    </a:lnTo>
                    <a:cubicBezTo>
                      <a:pt x="658511" y="1126907"/>
                      <a:pt x="642325" y="1143093"/>
                      <a:pt x="622357" y="1143093"/>
                    </a:cubicBezTo>
                    <a:cubicBezTo>
                      <a:pt x="602390" y="1143093"/>
                      <a:pt x="586204" y="1126907"/>
                      <a:pt x="586204" y="1106939"/>
                    </a:cubicBezTo>
                    <a:lnTo>
                      <a:pt x="586204" y="853801"/>
                    </a:lnTo>
                    <a:lnTo>
                      <a:pt x="574501" y="853801"/>
                    </a:lnTo>
                    <a:lnTo>
                      <a:pt x="574501" y="1162606"/>
                    </a:lnTo>
                    <a:cubicBezTo>
                      <a:pt x="574501" y="1182573"/>
                      <a:pt x="558314" y="1198760"/>
                      <a:pt x="538347" y="1198760"/>
                    </a:cubicBezTo>
                    <a:cubicBezTo>
                      <a:pt x="518380" y="1198760"/>
                      <a:pt x="502193" y="1182574"/>
                      <a:pt x="502193" y="1162606"/>
                    </a:cubicBezTo>
                    <a:lnTo>
                      <a:pt x="502193" y="853801"/>
                    </a:lnTo>
                    <a:lnTo>
                      <a:pt x="488166" y="853801"/>
                    </a:lnTo>
                    <a:lnTo>
                      <a:pt x="488166" y="1106939"/>
                    </a:lnTo>
                    <a:cubicBezTo>
                      <a:pt x="488166" y="1126906"/>
                      <a:pt x="471980" y="1143092"/>
                      <a:pt x="452012" y="1143093"/>
                    </a:cubicBezTo>
                    <a:cubicBezTo>
                      <a:pt x="432045" y="1143092"/>
                      <a:pt x="415859" y="1126906"/>
                      <a:pt x="415859" y="1106939"/>
                    </a:cubicBezTo>
                    <a:lnTo>
                      <a:pt x="415859" y="853801"/>
                    </a:lnTo>
                    <a:lnTo>
                      <a:pt x="403655" y="853801"/>
                    </a:lnTo>
                    <a:lnTo>
                      <a:pt x="403655" y="1056301"/>
                    </a:lnTo>
                    <a:cubicBezTo>
                      <a:pt x="403655" y="1072919"/>
                      <a:pt x="390184" y="1086391"/>
                      <a:pt x="373565" y="1086391"/>
                    </a:cubicBezTo>
                    <a:cubicBezTo>
                      <a:pt x="356947" y="1086391"/>
                      <a:pt x="343475" y="1072919"/>
                      <a:pt x="343475" y="1056301"/>
                    </a:cubicBezTo>
                    <a:lnTo>
                      <a:pt x="343475" y="783299"/>
                    </a:lnTo>
                    <a:lnTo>
                      <a:pt x="343475" y="783299"/>
                    </a:lnTo>
                    <a:lnTo>
                      <a:pt x="343475" y="702254"/>
                    </a:lnTo>
                    <a:cubicBezTo>
                      <a:pt x="343475" y="681330"/>
                      <a:pt x="347716" y="661397"/>
                      <a:pt x="355384" y="643266"/>
                    </a:cubicBezTo>
                    <a:lnTo>
                      <a:pt x="372590" y="617747"/>
                    </a:lnTo>
                    <a:lnTo>
                      <a:pt x="0" y="123014"/>
                    </a:lnTo>
                    <a:lnTo>
                      <a:pt x="171847" y="0"/>
                    </a:lnTo>
                    <a:lnTo>
                      <a:pt x="551166" y="557968"/>
                    </a:lnTo>
                    <a:lnTo>
                      <a:pt x="579202" y="568999"/>
                    </a:lnTo>
                    <a:cubicBezTo>
                      <a:pt x="600675" y="580664"/>
                      <a:pt x="619013" y="597368"/>
                      <a:pt x="632630" y="617523"/>
                    </a:cubicBezTo>
                    <a:lnTo>
                      <a:pt x="633231" y="618631"/>
                    </a:lnTo>
                    <a:lnTo>
                      <a:pt x="633435" y="618479"/>
                    </a:lnTo>
                    <a:lnTo>
                      <a:pt x="793665" y="833794"/>
                    </a:lnTo>
                    <a:cubicBezTo>
                      <a:pt x="799937" y="842222"/>
                      <a:pt x="803201" y="851957"/>
                      <a:pt x="803646" y="861716"/>
                    </a:cubicBezTo>
                    <a:cubicBezTo>
                      <a:pt x="804017" y="869849"/>
                      <a:pt x="802431" y="877998"/>
                      <a:pt x="798996" y="885421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1" name="台形 350">
                <a:extLst>
                  <a:ext uri="{FF2B5EF4-FFF2-40B4-BE49-F238E27FC236}">
                    <a16:creationId xmlns:a16="http://schemas.microsoft.com/office/drawing/2014/main" id="{D86754F5-9AD9-4B18-BBCF-D71E2488A3CA}"/>
                  </a:ext>
                </a:extLst>
              </p:cNvPr>
              <p:cNvSpPr/>
              <p:nvPr/>
            </p:nvSpPr>
            <p:spPr>
              <a:xfrm rot="2484152">
                <a:off x="6285809" y="1418128"/>
                <a:ext cx="277080" cy="94058"/>
              </a:xfrm>
              <a:prstGeom prst="trapezoid">
                <a:avLst>
                  <a:gd name="adj" fmla="val 47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D46DFE76-E036-4AA1-A946-8BBCE589C5E9}"/>
                  </a:ext>
                </a:extLst>
              </p:cNvPr>
              <p:cNvSpPr/>
              <p:nvPr/>
            </p:nvSpPr>
            <p:spPr>
              <a:xfrm rot="17725188" flipH="1">
                <a:off x="5624962" y="1600155"/>
                <a:ext cx="1165082" cy="740329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1059181"/>
                  <a:gd name="connsiteY0" fmla="*/ 826528 h 826528"/>
                  <a:gd name="connsiteX1" fmla="*/ 471695 w 1059181"/>
                  <a:gd name="connsiteY1" fmla="*/ 296500 h 826528"/>
                  <a:gd name="connsiteX2" fmla="*/ 43314 w 1059181"/>
                  <a:gd name="connsiteY2" fmla="*/ 378244 h 826528"/>
                  <a:gd name="connsiteX3" fmla="*/ 0 w 1059181"/>
                  <a:gd name="connsiteY3" fmla="*/ 119223 h 826528"/>
                  <a:gd name="connsiteX4" fmla="*/ 660660 w 1059181"/>
                  <a:gd name="connsiteY4" fmla="*/ 1930 h 826528"/>
                  <a:gd name="connsiteX5" fmla="*/ 778556 w 1059181"/>
                  <a:gd name="connsiteY5" fmla="*/ 102155 h 826528"/>
                  <a:gd name="connsiteX6" fmla="*/ 1059181 w 1059181"/>
                  <a:gd name="connsiteY6" fmla="*/ 687735 h 826528"/>
                  <a:gd name="connsiteX0" fmla="*/ 443772 w 1059181"/>
                  <a:gd name="connsiteY0" fmla="*/ 826528 h 826528"/>
                  <a:gd name="connsiteX1" fmla="*/ 471695 w 1059181"/>
                  <a:gd name="connsiteY1" fmla="*/ 296500 h 826528"/>
                  <a:gd name="connsiteX2" fmla="*/ 43314 w 1059181"/>
                  <a:gd name="connsiteY2" fmla="*/ 378244 h 826528"/>
                  <a:gd name="connsiteX3" fmla="*/ 0 w 1059181"/>
                  <a:gd name="connsiteY3" fmla="*/ 119223 h 826528"/>
                  <a:gd name="connsiteX4" fmla="*/ 660660 w 1059181"/>
                  <a:gd name="connsiteY4" fmla="*/ 1930 h 826528"/>
                  <a:gd name="connsiteX5" fmla="*/ 778556 w 1059181"/>
                  <a:gd name="connsiteY5" fmla="*/ 102155 h 826528"/>
                  <a:gd name="connsiteX6" fmla="*/ 1059181 w 1059181"/>
                  <a:gd name="connsiteY6" fmla="*/ 687735 h 826528"/>
                  <a:gd name="connsiteX0" fmla="*/ 739620 w 1059181"/>
                  <a:gd name="connsiteY0" fmla="*/ 756848 h 756848"/>
                  <a:gd name="connsiteX1" fmla="*/ 471695 w 1059181"/>
                  <a:gd name="connsiteY1" fmla="*/ 296500 h 756848"/>
                  <a:gd name="connsiteX2" fmla="*/ 43314 w 1059181"/>
                  <a:gd name="connsiteY2" fmla="*/ 378244 h 756848"/>
                  <a:gd name="connsiteX3" fmla="*/ 0 w 1059181"/>
                  <a:gd name="connsiteY3" fmla="*/ 119223 h 756848"/>
                  <a:gd name="connsiteX4" fmla="*/ 660660 w 1059181"/>
                  <a:gd name="connsiteY4" fmla="*/ 1930 h 756848"/>
                  <a:gd name="connsiteX5" fmla="*/ 778556 w 1059181"/>
                  <a:gd name="connsiteY5" fmla="*/ 102155 h 756848"/>
                  <a:gd name="connsiteX6" fmla="*/ 1059181 w 1059181"/>
                  <a:gd name="connsiteY6" fmla="*/ 687735 h 756848"/>
                  <a:gd name="connsiteX0" fmla="*/ 739620 w 1059181"/>
                  <a:gd name="connsiteY0" fmla="*/ 756848 h 756848"/>
                  <a:gd name="connsiteX1" fmla="*/ 534624 w 1059181"/>
                  <a:gd name="connsiteY1" fmla="*/ 304256 h 756848"/>
                  <a:gd name="connsiteX2" fmla="*/ 43314 w 1059181"/>
                  <a:gd name="connsiteY2" fmla="*/ 378244 h 756848"/>
                  <a:gd name="connsiteX3" fmla="*/ 0 w 1059181"/>
                  <a:gd name="connsiteY3" fmla="*/ 119223 h 756848"/>
                  <a:gd name="connsiteX4" fmla="*/ 660660 w 1059181"/>
                  <a:gd name="connsiteY4" fmla="*/ 1930 h 756848"/>
                  <a:gd name="connsiteX5" fmla="*/ 778556 w 1059181"/>
                  <a:gd name="connsiteY5" fmla="*/ 102155 h 756848"/>
                  <a:gd name="connsiteX6" fmla="*/ 1059181 w 1059181"/>
                  <a:gd name="connsiteY6" fmla="*/ 687735 h 756848"/>
                  <a:gd name="connsiteX0" fmla="*/ 763361 w 1059181"/>
                  <a:gd name="connsiteY0" fmla="*/ 758693 h 758693"/>
                  <a:gd name="connsiteX1" fmla="*/ 534624 w 1059181"/>
                  <a:gd name="connsiteY1" fmla="*/ 304256 h 758693"/>
                  <a:gd name="connsiteX2" fmla="*/ 43314 w 1059181"/>
                  <a:gd name="connsiteY2" fmla="*/ 378244 h 758693"/>
                  <a:gd name="connsiteX3" fmla="*/ 0 w 1059181"/>
                  <a:gd name="connsiteY3" fmla="*/ 119223 h 758693"/>
                  <a:gd name="connsiteX4" fmla="*/ 660660 w 1059181"/>
                  <a:gd name="connsiteY4" fmla="*/ 1930 h 758693"/>
                  <a:gd name="connsiteX5" fmla="*/ 778556 w 1059181"/>
                  <a:gd name="connsiteY5" fmla="*/ 102155 h 758693"/>
                  <a:gd name="connsiteX6" fmla="*/ 1059181 w 1059181"/>
                  <a:gd name="connsiteY6" fmla="*/ 687735 h 758693"/>
                  <a:gd name="connsiteX0" fmla="*/ 763361 w 1059181"/>
                  <a:gd name="connsiteY0" fmla="*/ 758693 h 758693"/>
                  <a:gd name="connsiteX1" fmla="*/ 527743 w 1059181"/>
                  <a:gd name="connsiteY1" fmla="*/ 276015 h 758693"/>
                  <a:gd name="connsiteX2" fmla="*/ 43314 w 1059181"/>
                  <a:gd name="connsiteY2" fmla="*/ 378244 h 758693"/>
                  <a:gd name="connsiteX3" fmla="*/ 0 w 1059181"/>
                  <a:gd name="connsiteY3" fmla="*/ 119223 h 758693"/>
                  <a:gd name="connsiteX4" fmla="*/ 660660 w 1059181"/>
                  <a:gd name="connsiteY4" fmla="*/ 1930 h 758693"/>
                  <a:gd name="connsiteX5" fmla="*/ 778556 w 1059181"/>
                  <a:gd name="connsiteY5" fmla="*/ 102155 h 758693"/>
                  <a:gd name="connsiteX6" fmla="*/ 1059181 w 1059181"/>
                  <a:gd name="connsiteY6" fmla="*/ 687735 h 758693"/>
                  <a:gd name="connsiteX0" fmla="*/ 763361 w 1059181"/>
                  <a:gd name="connsiteY0" fmla="*/ 756766 h 756766"/>
                  <a:gd name="connsiteX1" fmla="*/ 527743 w 1059181"/>
                  <a:gd name="connsiteY1" fmla="*/ 274088 h 756766"/>
                  <a:gd name="connsiteX2" fmla="*/ 43314 w 1059181"/>
                  <a:gd name="connsiteY2" fmla="*/ 376317 h 756766"/>
                  <a:gd name="connsiteX3" fmla="*/ 0 w 1059181"/>
                  <a:gd name="connsiteY3" fmla="*/ 117296 h 756766"/>
                  <a:gd name="connsiteX4" fmla="*/ 660660 w 1059181"/>
                  <a:gd name="connsiteY4" fmla="*/ 3 h 756766"/>
                  <a:gd name="connsiteX5" fmla="*/ 794653 w 1059181"/>
                  <a:gd name="connsiteY5" fmla="*/ 114376 h 756766"/>
                  <a:gd name="connsiteX6" fmla="*/ 1059181 w 1059181"/>
                  <a:gd name="connsiteY6" fmla="*/ 685808 h 756766"/>
                  <a:gd name="connsiteX0" fmla="*/ 763361 w 1059181"/>
                  <a:gd name="connsiteY0" fmla="*/ 756766 h 756766"/>
                  <a:gd name="connsiteX1" fmla="*/ 527743 w 1059181"/>
                  <a:gd name="connsiteY1" fmla="*/ 274088 h 756766"/>
                  <a:gd name="connsiteX2" fmla="*/ 43314 w 1059181"/>
                  <a:gd name="connsiteY2" fmla="*/ 376317 h 756766"/>
                  <a:gd name="connsiteX3" fmla="*/ 0 w 1059181"/>
                  <a:gd name="connsiteY3" fmla="*/ 117296 h 756766"/>
                  <a:gd name="connsiteX4" fmla="*/ 660660 w 1059181"/>
                  <a:gd name="connsiteY4" fmla="*/ 3 h 756766"/>
                  <a:gd name="connsiteX5" fmla="*/ 794653 w 1059181"/>
                  <a:gd name="connsiteY5" fmla="*/ 114376 h 756766"/>
                  <a:gd name="connsiteX6" fmla="*/ 1059181 w 1059181"/>
                  <a:gd name="connsiteY6" fmla="*/ 685808 h 756766"/>
                  <a:gd name="connsiteX0" fmla="*/ 763361 w 1059181"/>
                  <a:gd name="connsiteY0" fmla="*/ 757128 h 757128"/>
                  <a:gd name="connsiteX1" fmla="*/ 527743 w 1059181"/>
                  <a:gd name="connsiteY1" fmla="*/ 274450 h 757128"/>
                  <a:gd name="connsiteX2" fmla="*/ 43314 w 1059181"/>
                  <a:gd name="connsiteY2" fmla="*/ 376679 h 757128"/>
                  <a:gd name="connsiteX3" fmla="*/ 0 w 1059181"/>
                  <a:gd name="connsiteY3" fmla="*/ 117658 h 757128"/>
                  <a:gd name="connsiteX4" fmla="*/ 660660 w 1059181"/>
                  <a:gd name="connsiteY4" fmla="*/ 365 h 757128"/>
                  <a:gd name="connsiteX5" fmla="*/ 814271 w 1059181"/>
                  <a:gd name="connsiteY5" fmla="*/ 157344 h 757128"/>
                  <a:gd name="connsiteX6" fmla="*/ 1059181 w 1059181"/>
                  <a:gd name="connsiteY6" fmla="*/ 686170 h 757128"/>
                  <a:gd name="connsiteX0" fmla="*/ 763361 w 1059181"/>
                  <a:gd name="connsiteY0" fmla="*/ 757128 h 757128"/>
                  <a:gd name="connsiteX1" fmla="*/ 527743 w 1059181"/>
                  <a:gd name="connsiteY1" fmla="*/ 274450 h 757128"/>
                  <a:gd name="connsiteX2" fmla="*/ 43314 w 1059181"/>
                  <a:gd name="connsiteY2" fmla="*/ 376679 h 757128"/>
                  <a:gd name="connsiteX3" fmla="*/ 0 w 1059181"/>
                  <a:gd name="connsiteY3" fmla="*/ 117658 h 757128"/>
                  <a:gd name="connsiteX4" fmla="*/ 660660 w 1059181"/>
                  <a:gd name="connsiteY4" fmla="*/ 365 h 757128"/>
                  <a:gd name="connsiteX5" fmla="*/ 814271 w 1059181"/>
                  <a:gd name="connsiteY5" fmla="*/ 157344 h 757128"/>
                  <a:gd name="connsiteX6" fmla="*/ 1059181 w 1059181"/>
                  <a:gd name="connsiteY6" fmla="*/ 686170 h 757128"/>
                  <a:gd name="connsiteX0" fmla="*/ 763361 w 1059181"/>
                  <a:gd name="connsiteY0" fmla="*/ 758766 h 758766"/>
                  <a:gd name="connsiteX1" fmla="*/ 527743 w 1059181"/>
                  <a:gd name="connsiteY1" fmla="*/ 276088 h 758766"/>
                  <a:gd name="connsiteX2" fmla="*/ 43314 w 1059181"/>
                  <a:gd name="connsiteY2" fmla="*/ 378317 h 758766"/>
                  <a:gd name="connsiteX3" fmla="*/ 0 w 1059181"/>
                  <a:gd name="connsiteY3" fmla="*/ 119296 h 758766"/>
                  <a:gd name="connsiteX4" fmla="*/ 660660 w 1059181"/>
                  <a:gd name="connsiteY4" fmla="*/ 2003 h 758766"/>
                  <a:gd name="connsiteX5" fmla="*/ 814271 w 1059181"/>
                  <a:gd name="connsiteY5" fmla="*/ 158982 h 758766"/>
                  <a:gd name="connsiteX6" fmla="*/ 1059181 w 1059181"/>
                  <a:gd name="connsiteY6" fmla="*/ 687808 h 758766"/>
                  <a:gd name="connsiteX0" fmla="*/ 763361 w 1059181"/>
                  <a:gd name="connsiteY0" fmla="*/ 756981 h 756981"/>
                  <a:gd name="connsiteX1" fmla="*/ 527743 w 1059181"/>
                  <a:gd name="connsiteY1" fmla="*/ 274303 h 756981"/>
                  <a:gd name="connsiteX2" fmla="*/ 43314 w 1059181"/>
                  <a:gd name="connsiteY2" fmla="*/ 376532 h 756981"/>
                  <a:gd name="connsiteX3" fmla="*/ 0 w 1059181"/>
                  <a:gd name="connsiteY3" fmla="*/ 117511 h 756981"/>
                  <a:gd name="connsiteX4" fmla="*/ 660660 w 1059181"/>
                  <a:gd name="connsiteY4" fmla="*/ 218 h 756981"/>
                  <a:gd name="connsiteX5" fmla="*/ 814271 w 1059181"/>
                  <a:gd name="connsiteY5" fmla="*/ 157197 h 756981"/>
                  <a:gd name="connsiteX6" fmla="*/ 1059181 w 1059181"/>
                  <a:gd name="connsiteY6" fmla="*/ 686023 h 756981"/>
                  <a:gd name="connsiteX0" fmla="*/ 763361 w 1059181"/>
                  <a:gd name="connsiteY0" fmla="*/ 756864 h 756864"/>
                  <a:gd name="connsiteX1" fmla="*/ 527743 w 1059181"/>
                  <a:gd name="connsiteY1" fmla="*/ 274186 h 756864"/>
                  <a:gd name="connsiteX2" fmla="*/ 43314 w 1059181"/>
                  <a:gd name="connsiteY2" fmla="*/ 376415 h 756864"/>
                  <a:gd name="connsiteX3" fmla="*/ 0 w 1059181"/>
                  <a:gd name="connsiteY3" fmla="*/ 117394 h 756864"/>
                  <a:gd name="connsiteX4" fmla="*/ 660660 w 1059181"/>
                  <a:gd name="connsiteY4" fmla="*/ 101 h 756864"/>
                  <a:gd name="connsiteX5" fmla="*/ 802890 w 1059181"/>
                  <a:gd name="connsiteY5" fmla="*/ 137565 h 756864"/>
                  <a:gd name="connsiteX6" fmla="*/ 1059181 w 1059181"/>
                  <a:gd name="connsiteY6" fmla="*/ 685906 h 756864"/>
                  <a:gd name="connsiteX0" fmla="*/ 763361 w 1059181"/>
                  <a:gd name="connsiteY0" fmla="*/ 756864 h 756864"/>
                  <a:gd name="connsiteX1" fmla="*/ 527743 w 1059181"/>
                  <a:gd name="connsiteY1" fmla="*/ 274186 h 756864"/>
                  <a:gd name="connsiteX2" fmla="*/ 43314 w 1059181"/>
                  <a:gd name="connsiteY2" fmla="*/ 376415 h 756864"/>
                  <a:gd name="connsiteX3" fmla="*/ 0 w 1059181"/>
                  <a:gd name="connsiteY3" fmla="*/ 117394 h 756864"/>
                  <a:gd name="connsiteX4" fmla="*/ 660660 w 1059181"/>
                  <a:gd name="connsiteY4" fmla="*/ 101 h 756864"/>
                  <a:gd name="connsiteX5" fmla="*/ 802890 w 1059181"/>
                  <a:gd name="connsiteY5" fmla="*/ 137565 h 756864"/>
                  <a:gd name="connsiteX6" fmla="*/ 1059181 w 1059181"/>
                  <a:gd name="connsiteY6" fmla="*/ 685906 h 756864"/>
                  <a:gd name="connsiteX0" fmla="*/ 763361 w 1059181"/>
                  <a:gd name="connsiteY0" fmla="*/ 757352 h 757352"/>
                  <a:gd name="connsiteX1" fmla="*/ 527743 w 1059181"/>
                  <a:gd name="connsiteY1" fmla="*/ 274674 h 757352"/>
                  <a:gd name="connsiteX2" fmla="*/ 43314 w 1059181"/>
                  <a:gd name="connsiteY2" fmla="*/ 376903 h 757352"/>
                  <a:gd name="connsiteX3" fmla="*/ 0 w 1059181"/>
                  <a:gd name="connsiteY3" fmla="*/ 117882 h 757352"/>
                  <a:gd name="connsiteX4" fmla="*/ 660660 w 1059181"/>
                  <a:gd name="connsiteY4" fmla="*/ 589 h 757352"/>
                  <a:gd name="connsiteX5" fmla="*/ 816710 w 1059181"/>
                  <a:gd name="connsiteY5" fmla="*/ 169222 h 757352"/>
                  <a:gd name="connsiteX6" fmla="*/ 1059181 w 1059181"/>
                  <a:gd name="connsiteY6" fmla="*/ 686394 h 757352"/>
                  <a:gd name="connsiteX0" fmla="*/ 763361 w 1059181"/>
                  <a:gd name="connsiteY0" fmla="*/ 757352 h 757352"/>
                  <a:gd name="connsiteX1" fmla="*/ 527743 w 1059181"/>
                  <a:gd name="connsiteY1" fmla="*/ 274674 h 757352"/>
                  <a:gd name="connsiteX2" fmla="*/ 43314 w 1059181"/>
                  <a:gd name="connsiteY2" fmla="*/ 376903 h 757352"/>
                  <a:gd name="connsiteX3" fmla="*/ 0 w 1059181"/>
                  <a:gd name="connsiteY3" fmla="*/ 117882 h 757352"/>
                  <a:gd name="connsiteX4" fmla="*/ 660660 w 1059181"/>
                  <a:gd name="connsiteY4" fmla="*/ 589 h 757352"/>
                  <a:gd name="connsiteX5" fmla="*/ 816710 w 1059181"/>
                  <a:gd name="connsiteY5" fmla="*/ 169222 h 757352"/>
                  <a:gd name="connsiteX6" fmla="*/ 1059181 w 1059181"/>
                  <a:gd name="connsiteY6" fmla="*/ 686394 h 757352"/>
                  <a:gd name="connsiteX0" fmla="*/ 763361 w 1059181"/>
                  <a:gd name="connsiteY0" fmla="*/ 757676 h 757676"/>
                  <a:gd name="connsiteX1" fmla="*/ 527743 w 1059181"/>
                  <a:gd name="connsiteY1" fmla="*/ 274998 h 757676"/>
                  <a:gd name="connsiteX2" fmla="*/ 43314 w 1059181"/>
                  <a:gd name="connsiteY2" fmla="*/ 377227 h 757676"/>
                  <a:gd name="connsiteX3" fmla="*/ 0 w 1059181"/>
                  <a:gd name="connsiteY3" fmla="*/ 118206 h 757676"/>
                  <a:gd name="connsiteX4" fmla="*/ 660660 w 1059181"/>
                  <a:gd name="connsiteY4" fmla="*/ 913 h 757676"/>
                  <a:gd name="connsiteX5" fmla="*/ 816710 w 1059181"/>
                  <a:gd name="connsiteY5" fmla="*/ 169546 h 757676"/>
                  <a:gd name="connsiteX6" fmla="*/ 1059181 w 1059181"/>
                  <a:gd name="connsiteY6" fmla="*/ 686718 h 757676"/>
                  <a:gd name="connsiteX0" fmla="*/ 763361 w 1059181"/>
                  <a:gd name="connsiteY0" fmla="*/ 757362 h 757362"/>
                  <a:gd name="connsiteX1" fmla="*/ 527743 w 1059181"/>
                  <a:gd name="connsiteY1" fmla="*/ 274684 h 757362"/>
                  <a:gd name="connsiteX2" fmla="*/ 43314 w 1059181"/>
                  <a:gd name="connsiteY2" fmla="*/ 376913 h 757362"/>
                  <a:gd name="connsiteX3" fmla="*/ 0 w 1059181"/>
                  <a:gd name="connsiteY3" fmla="*/ 117892 h 757362"/>
                  <a:gd name="connsiteX4" fmla="*/ 660660 w 1059181"/>
                  <a:gd name="connsiteY4" fmla="*/ 599 h 757362"/>
                  <a:gd name="connsiteX5" fmla="*/ 816710 w 1059181"/>
                  <a:gd name="connsiteY5" fmla="*/ 169232 h 757362"/>
                  <a:gd name="connsiteX6" fmla="*/ 1059181 w 1059181"/>
                  <a:gd name="connsiteY6" fmla="*/ 686404 h 757362"/>
                  <a:gd name="connsiteX0" fmla="*/ 763361 w 1059181"/>
                  <a:gd name="connsiteY0" fmla="*/ 757184 h 757184"/>
                  <a:gd name="connsiteX1" fmla="*/ 527743 w 1059181"/>
                  <a:gd name="connsiteY1" fmla="*/ 274506 h 757184"/>
                  <a:gd name="connsiteX2" fmla="*/ 43314 w 1059181"/>
                  <a:gd name="connsiteY2" fmla="*/ 376735 h 757184"/>
                  <a:gd name="connsiteX3" fmla="*/ 0 w 1059181"/>
                  <a:gd name="connsiteY3" fmla="*/ 117714 h 757184"/>
                  <a:gd name="connsiteX4" fmla="*/ 660660 w 1059181"/>
                  <a:gd name="connsiteY4" fmla="*/ 421 h 757184"/>
                  <a:gd name="connsiteX5" fmla="*/ 816710 w 1059181"/>
                  <a:gd name="connsiteY5" fmla="*/ 169054 h 757184"/>
                  <a:gd name="connsiteX6" fmla="*/ 1059181 w 1059181"/>
                  <a:gd name="connsiteY6" fmla="*/ 686226 h 757184"/>
                  <a:gd name="connsiteX0" fmla="*/ 763361 w 1059181"/>
                  <a:gd name="connsiteY0" fmla="*/ 751085 h 751085"/>
                  <a:gd name="connsiteX1" fmla="*/ 527743 w 1059181"/>
                  <a:gd name="connsiteY1" fmla="*/ 268407 h 751085"/>
                  <a:gd name="connsiteX2" fmla="*/ 43314 w 1059181"/>
                  <a:gd name="connsiteY2" fmla="*/ 370636 h 751085"/>
                  <a:gd name="connsiteX3" fmla="*/ 0 w 1059181"/>
                  <a:gd name="connsiteY3" fmla="*/ 111615 h 751085"/>
                  <a:gd name="connsiteX4" fmla="*/ 696488 w 1059181"/>
                  <a:gd name="connsiteY4" fmla="*/ 451 h 751085"/>
                  <a:gd name="connsiteX5" fmla="*/ 816710 w 1059181"/>
                  <a:gd name="connsiteY5" fmla="*/ 162955 h 751085"/>
                  <a:gd name="connsiteX6" fmla="*/ 1059181 w 1059181"/>
                  <a:gd name="connsiteY6" fmla="*/ 680127 h 751085"/>
                  <a:gd name="connsiteX0" fmla="*/ 763361 w 1059181"/>
                  <a:gd name="connsiteY0" fmla="*/ 753472 h 753472"/>
                  <a:gd name="connsiteX1" fmla="*/ 527743 w 1059181"/>
                  <a:gd name="connsiteY1" fmla="*/ 270794 h 753472"/>
                  <a:gd name="connsiteX2" fmla="*/ 43314 w 1059181"/>
                  <a:gd name="connsiteY2" fmla="*/ 373023 h 753472"/>
                  <a:gd name="connsiteX3" fmla="*/ 0 w 1059181"/>
                  <a:gd name="connsiteY3" fmla="*/ 114002 h 753472"/>
                  <a:gd name="connsiteX4" fmla="*/ 696488 w 1059181"/>
                  <a:gd name="connsiteY4" fmla="*/ 2838 h 753472"/>
                  <a:gd name="connsiteX5" fmla="*/ 816710 w 1059181"/>
                  <a:gd name="connsiteY5" fmla="*/ 165342 h 753472"/>
                  <a:gd name="connsiteX6" fmla="*/ 1059181 w 1059181"/>
                  <a:gd name="connsiteY6" fmla="*/ 682514 h 753472"/>
                  <a:gd name="connsiteX0" fmla="*/ 763361 w 1059181"/>
                  <a:gd name="connsiteY0" fmla="*/ 753472 h 753472"/>
                  <a:gd name="connsiteX1" fmla="*/ 547634 w 1059181"/>
                  <a:gd name="connsiteY1" fmla="*/ 291447 h 753472"/>
                  <a:gd name="connsiteX2" fmla="*/ 43314 w 1059181"/>
                  <a:gd name="connsiteY2" fmla="*/ 373023 h 753472"/>
                  <a:gd name="connsiteX3" fmla="*/ 0 w 1059181"/>
                  <a:gd name="connsiteY3" fmla="*/ 114002 h 753472"/>
                  <a:gd name="connsiteX4" fmla="*/ 696488 w 1059181"/>
                  <a:gd name="connsiteY4" fmla="*/ 2838 h 753472"/>
                  <a:gd name="connsiteX5" fmla="*/ 816710 w 1059181"/>
                  <a:gd name="connsiteY5" fmla="*/ 165342 h 753472"/>
                  <a:gd name="connsiteX6" fmla="*/ 1059181 w 1059181"/>
                  <a:gd name="connsiteY6" fmla="*/ 682514 h 753472"/>
                  <a:gd name="connsiteX0" fmla="*/ 763361 w 1059181"/>
                  <a:gd name="connsiteY0" fmla="*/ 779345 h 779345"/>
                  <a:gd name="connsiteX1" fmla="*/ 547634 w 1059181"/>
                  <a:gd name="connsiteY1" fmla="*/ 317320 h 779345"/>
                  <a:gd name="connsiteX2" fmla="*/ 43314 w 1059181"/>
                  <a:gd name="connsiteY2" fmla="*/ 398896 h 779345"/>
                  <a:gd name="connsiteX3" fmla="*/ 0 w 1059181"/>
                  <a:gd name="connsiteY3" fmla="*/ 139875 h 779345"/>
                  <a:gd name="connsiteX4" fmla="*/ 696488 w 1059181"/>
                  <a:gd name="connsiteY4" fmla="*/ 28711 h 779345"/>
                  <a:gd name="connsiteX5" fmla="*/ 1059181 w 1059181"/>
                  <a:gd name="connsiteY5" fmla="*/ 708387 h 779345"/>
                  <a:gd name="connsiteX0" fmla="*/ 763361 w 1059181"/>
                  <a:gd name="connsiteY0" fmla="*/ 753365 h 753365"/>
                  <a:gd name="connsiteX1" fmla="*/ 547634 w 1059181"/>
                  <a:gd name="connsiteY1" fmla="*/ 291340 h 753365"/>
                  <a:gd name="connsiteX2" fmla="*/ 43314 w 1059181"/>
                  <a:gd name="connsiteY2" fmla="*/ 372916 h 753365"/>
                  <a:gd name="connsiteX3" fmla="*/ 0 w 1059181"/>
                  <a:gd name="connsiteY3" fmla="*/ 113895 h 753365"/>
                  <a:gd name="connsiteX4" fmla="*/ 696488 w 1059181"/>
                  <a:gd name="connsiteY4" fmla="*/ 2731 h 753365"/>
                  <a:gd name="connsiteX5" fmla="*/ 1059181 w 1059181"/>
                  <a:gd name="connsiteY5" fmla="*/ 682407 h 753365"/>
                  <a:gd name="connsiteX0" fmla="*/ 763361 w 1059181"/>
                  <a:gd name="connsiteY0" fmla="*/ 759959 h 759959"/>
                  <a:gd name="connsiteX1" fmla="*/ 547634 w 1059181"/>
                  <a:gd name="connsiteY1" fmla="*/ 297934 h 759959"/>
                  <a:gd name="connsiteX2" fmla="*/ 43314 w 1059181"/>
                  <a:gd name="connsiteY2" fmla="*/ 379510 h 759959"/>
                  <a:gd name="connsiteX3" fmla="*/ 0 w 1059181"/>
                  <a:gd name="connsiteY3" fmla="*/ 120489 h 759959"/>
                  <a:gd name="connsiteX4" fmla="*/ 696488 w 1059181"/>
                  <a:gd name="connsiteY4" fmla="*/ 9325 h 759959"/>
                  <a:gd name="connsiteX5" fmla="*/ 1059181 w 1059181"/>
                  <a:gd name="connsiteY5" fmla="*/ 689001 h 759959"/>
                  <a:gd name="connsiteX0" fmla="*/ 763361 w 1059181"/>
                  <a:gd name="connsiteY0" fmla="*/ 710945 h 710945"/>
                  <a:gd name="connsiteX1" fmla="*/ 547634 w 1059181"/>
                  <a:gd name="connsiteY1" fmla="*/ 248920 h 710945"/>
                  <a:gd name="connsiteX2" fmla="*/ 43314 w 1059181"/>
                  <a:gd name="connsiteY2" fmla="*/ 330496 h 710945"/>
                  <a:gd name="connsiteX3" fmla="*/ 0 w 1059181"/>
                  <a:gd name="connsiteY3" fmla="*/ 71475 h 710945"/>
                  <a:gd name="connsiteX4" fmla="*/ 718544 w 1059181"/>
                  <a:gd name="connsiteY4" fmla="*/ 14571 h 710945"/>
                  <a:gd name="connsiteX5" fmla="*/ 1059181 w 1059181"/>
                  <a:gd name="connsiteY5" fmla="*/ 639987 h 710945"/>
                  <a:gd name="connsiteX0" fmla="*/ 763361 w 1059181"/>
                  <a:gd name="connsiteY0" fmla="*/ 710945 h 710945"/>
                  <a:gd name="connsiteX1" fmla="*/ 541073 w 1059181"/>
                  <a:gd name="connsiteY1" fmla="*/ 278026 h 710945"/>
                  <a:gd name="connsiteX2" fmla="*/ 43314 w 1059181"/>
                  <a:gd name="connsiteY2" fmla="*/ 330496 h 710945"/>
                  <a:gd name="connsiteX3" fmla="*/ 0 w 1059181"/>
                  <a:gd name="connsiteY3" fmla="*/ 71475 h 710945"/>
                  <a:gd name="connsiteX4" fmla="*/ 718544 w 1059181"/>
                  <a:gd name="connsiteY4" fmla="*/ 14571 h 710945"/>
                  <a:gd name="connsiteX5" fmla="*/ 1059181 w 1059181"/>
                  <a:gd name="connsiteY5" fmla="*/ 639987 h 710945"/>
                  <a:gd name="connsiteX0" fmla="*/ 763361 w 1059181"/>
                  <a:gd name="connsiteY0" fmla="*/ 705787 h 705787"/>
                  <a:gd name="connsiteX1" fmla="*/ 541073 w 1059181"/>
                  <a:gd name="connsiteY1" fmla="*/ 272868 h 705787"/>
                  <a:gd name="connsiteX2" fmla="*/ 43314 w 1059181"/>
                  <a:gd name="connsiteY2" fmla="*/ 325338 h 705787"/>
                  <a:gd name="connsiteX3" fmla="*/ 0 w 1059181"/>
                  <a:gd name="connsiteY3" fmla="*/ 66317 h 705787"/>
                  <a:gd name="connsiteX4" fmla="*/ 718544 w 1059181"/>
                  <a:gd name="connsiteY4" fmla="*/ 9413 h 705787"/>
                  <a:gd name="connsiteX5" fmla="*/ 1059181 w 1059181"/>
                  <a:gd name="connsiteY5" fmla="*/ 634829 h 705787"/>
                  <a:gd name="connsiteX0" fmla="*/ 736372 w 1059181"/>
                  <a:gd name="connsiteY0" fmla="*/ 653532 h 653532"/>
                  <a:gd name="connsiteX1" fmla="*/ 541073 w 1059181"/>
                  <a:gd name="connsiteY1" fmla="*/ 272868 h 653532"/>
                  <a:gd name="connsiteX2" fmla="*/ 43314 w 1059181"/>
                  <a:gd name="connsiteY2" fmla="*/ 325338 h 653532"/>
                  <a:gd name="connsiteX3" fmla="*/ 0 w 1059181"/>
                  <a:gd name="connsiteY3" fmla="*/ 66317 h 653532"/>
                  <a:gd name="connsiteX4" fmla="*/ 718544 w 1059181"/>
                  <a:gd name="connsiteY4" fmla="*/ 9413 h 653532"/>
                  <a:gd name="connsiteX5" fmla="*/ 1059181 w 1059181"/>
                  <a:gd name="connsiteY5" fmla="*/ 634829 h 653532"/>
                  <a:gd name="connsiteX0" fmla="*/ 736372 w 1059181"/>
                  <a:gd name="connsiteY0" fmla="*/ 653532 h 653532"/>
                  <a:gd name="connsiteX1" fmla="*/ 541073 w 1059181"/>
                  <a:gd name="connsiteY1" fmla="*/ 272868 h 653532"/>
                  <a:gd name="connsiteX2" fmla="*/ 39793 w 1059181"/>
                  <a:gd name="connsiteY2" fmla="*/ 362333 h 653532"/>
                  <a:gd name="connsiteX3" fmla="*/ 0 w 1059181"/>
                  <a:gd name="connsiteY3" fmla="*/ 66317 h 653532"/>
                  <a:gd name="connsiteX4" fmla="*/ 718544 w 1059181"/>
                  <a:gd name="connsiteY4" fmla="*/ 9413 h 653532"/>
                  <a:gd name="connsiteX5" fmla="*/ 1059181 w 1059181"/>
                  <a:gd name="connsiteY5" fmla="*/ 634829 h 653532"/>
                  <a:gd name="connsiteX0" fmla="*/ 753806 w 1076615"/>
                  <a:gd name="connsiteY0" fmla="*/ 669757 h 669757"/>
                  <a:gd name="connsiteX1" fmla="*/ 558507 w 1076615"/>
                  <a:gd name="connsiteY1" fmla="*/ 289093 h 669757"/>
                  <a:gd name="connsiteX2" fmla="*/ 57227 w 1076615"/>
                  <a:gd name="connsiteY2" fmla="*/ 378558 h 669757"/>
                  <a:gd name="connsiteX3" fmla="*/ 0 w 1076615"/>
                  <a:gd name="connsiteY3" fmla="*/ 134017 h 669757"/>
                  <a:gd name="connsiteX4" fmla="*/ 735978 w 1076615"/>
                  <a:gd name="connsiteY4" fmla="*/ 25638 h 669757"/>
                  <a:gd name="connsiteX5" fmla="*/ 1076615 w 1076615"/>
                  <a:gd name="connsiteY5" fmla="*/ 651054 h 669757"/>
                  <a:gd name="connsiteX0" fmla="*/ 753806 w 1076615"/>
                  <a:gd name="connsiteY0" fmla="*/ 670907 h 670907"/>
                  <a:gd name="connsiteX1" fmla="*/ 558507 w 1076615"/>
                  <a:gd name="connsiteY1" fmla="*/ 290243 h 670907"/>
                  <a:gd name="connsiteX2" fmla="*/ 57227 w 1076615"/>
                  <a:gd name="connsiteY2" fmla="*/ 379708 h 670907"/>
                  <a:gd name="connsiteX3" fmla="*/ 0 w 1076615"/>
                  <a:gd name="connsiteY3" fmla="*/ 135167 h 670907"/>
                  <a:gd name="connsiteX4" fmla="*/ 735978 w 1076615"/>
                  <a:gd name="connsiteY4" fmla="*/ 26788 h 670907"/>
                  <a:gd name="connsiteX5" fmla="*/ 1076615 w 1076615"/>
                  <a:gd name="connsiteY5" fmla="*/ 652204 h 670907"/>
                  <a:gd name="connsiteX0" fmla="*/ 753806 w 1076615"/>
                  <a:gd name="connsiteY0" fmla="*/ 649257 h 649257"/>
                  <a:gd name="connsiteX1" fmla="*/ 558507 w 1076615"/>
                  <a:gd name="connsiteY1" fmla="*/ 268593 h 649257"/>
                  <a:gd name="connsiteX2" fmla="*/ 57227 w 1076615"/>
                  <a:gd name="connsiteY2" fmla="*/ 358058 h 649257"/>
                  <a:gd name="connsiteX3" fmla="*/ 0 w 1076615"/>
                  <a:gd name="connsiteY3" fmla="*/ 113517 h 649257"/>
                  <a:gd name="connsiteX4" fmla="*/ 735978 w 1076615"/>
                  <a:gd name="connsiteY4" fmla="*/ 5138 h 649257"/>
                  <a:gd name="connsiteX5" fmla="*/ 1076615 w 1076615"/>
                  <a:gd name="connsiteY5" fmla="*/ 630554 h 649257"/>
                  <a:gd name="connsiteX0" fmla="*/ 741115 w 1076615"/>
                  <a:gd name="connsiteY0" fmla="*/ 653771 h 653771"/>
                  <a:gd name="connsiteX1" fmla="*/ 558507 w 1076615"/>
                  <a:gd name="connsiteY1" fmla="*/ 268593 h 653771"/>
                  <a:gd name="connsiteX2" fmla="*/ 57227 w 1076615"/>
                  <a:gd name="connsiteY2" fmla="*/ 358058 h 653771"/>
                  <a:gd name="connsiteX3" fmla="*/ 0 w 1076615"/>
                  <a:gd name="connsiteY3" fmla="*/ 113517 h 653771"/>
                  <a:gd name="connsiteX4" fmla="*/ 735978 w 1076615"/>
                  <a:gd name="connsiteY4" fmla="*/ 5138 h 653771"/>
                  <a:gd name="connsiteX5" fmla="*/ 1076615 w 1076615"/>
                  <a:gd name="connsiteY5" fmla="*/ 630554 h 653771"/>
                  <a:gd name="connsiteX0" fmla="*/ 741115 w 1076615"/>
                  <a:gd name="connsiteY0" fmla="*/ 655018 h 655018"/>
                  <a:gd name="connsiteX1" fmla="*/ 558507 w 1076615"/>
                  <a:gd name="connsiteY1" fmla="*/ 269840 h 655018"/>
                  <a:gd name="connsiteX2" fmla="*/ 57227 w 1076615"/>
                  <a:gd name="connsiteY2" fmla="*/ 359305 h 655018"/>
                  <a:gd name="connsiteX3" fmla="*/ 0 w 1076615"/>
                  <a:gd name="connsiteY3" fmla="*/ 114764 h 655018"/>
                  <a:gd name="connsiteX4" fmla="*/ 735978 w 1076615"/>
                  <a:gd name="connsiteY4" fmla="*/ 6385 h 655018"/>
                  <a:gd name="connsiteX5" fmla="*/ 1076615 w 1076615"/>
                  <a:gd name="connsiteY5" fmla="*/ 631801 h 655018"/>
                  <a:gd name="connsiteX0" fmla="*/ 734131 w 1069631"/>
                  <a:gd name="connsiteY0" fmla="*/ 670302 h 670302"/>
                  <a:gd name="connsiteX1" fmla="*/ 551523 w 1069631"/>
                  <a:gd name="connsiteY1" fmla="*/ 285124 h 670302"/>
                  <a:gd name="connsiteX2" fmla="*/ 50243 w 1069631"/>
                  <a:gd name="connsiteY2" fmla="*/ 374589 h 670302"/>
                  <a:gd name="connsiteX3" fmla="*/ 0 w 1069631"/>
                  <a:gd name="connsiteY3" fmla="*/ 159732 h 670302"/>
                  <a:gd name="connsiteX4" fmla="*/ 728994 w 1069631"/>
                  <a:gd name="connsiteY4" fmla="*/ 21669 h 670302"/>
                  <a:gd name="connsiteX5" fmla="*/ 1069631 w 1069631"/>
                  <a:gd name="connsiteY5" fmla="*/ 647085 h 670302"/>
                  <a:gd name="connsiteX0" fmla="*/ 734131 w 1069631"/>
                  <a:gd name="connsiteY0" fmla="*/ 650569 h 650569"/>
                  <a:gd name="connsiteX1" fmla="*/ 551523 w 1069631"/>
                  <a:gd name="connsiteY1" fmla="*/ 265391 h 650569"/>
                  <a:gd name="connsiteX2" fmla="*/ 50243 w 1069631"/>
                  <a:gd name="connsiteY2" fmla="*/ 354856 h 650569"/>
                  <a:gd name="connsiteX3" fmla="*/ 0 w 1069631"/>
                  <a:gd name="connsiteY3" fmla="*/ 139999 h 650569"/>
                  <a:gd name="connsiteX4" fmla="*/ 728994 w 1069631"/>
                  <a:gd name="connsiteY4" fmla="*/ 1936 h 650569"/>
                  <a:gd name="connsiteX5" fmla="*/ 1069631 w 1069631"/>
                  <a:gd name="connsiteY5" fmla="*/ 627352 h 650569"/>
                  <a:gd name="connsiteX0" fmla="*/ 734131 w 1069631"/>
                  <a:gd name="connsiteY0" fmla="*/ 654372 h 654372"/>
                  <a:gd name="connsiteX1" fmla="*/ 551523 w 1069631"/>
                  <a:gd name="connsiteY1" fmla="*/ 269194 h 654372"/>
                  <a:gd name="connsiteX2" fmla="*/ 50243 w 1069631"/>
                  <a:gd name="connsiteY2" fmla="*/ 358659 h 654372"/>
                  <a:gd name="connsiteX3" fmla="*/ 0 w 1069631"/>
                  <a:gd name="connsiteY3" fmla="*/ 143802 h 654372"/>
                  <a:gd name="connsiteX4" fmla="*/ 728994 w 1069631"/>
                  <a:gd name="connsiteY4" fmla="*/ 5739 h 654372"/>
                  <a:gd name="connsiteX5" fmla="*/ 1069631 w 1069631"/>
                  <a:gd name="connsiteY5" fmla="*/ 631155 h 654372"/>
                  <a:gd name="connsiteX0" fmla="*/ 734131 w 1069631"/>
                  <a:gd name="connsiteY0" fmla="*/ 654372 h 654372"/>
                  <a:gd name="connsiteX1" fmla="*/ 551523 w 1069631"/>
                  <a:gd name="connsiteY1" fmla="*/ 269194 h 654372"/>
                  <a:gd name="connsiteX2" fmla="*/ 64489 w 1069631"/>
                  <a:gd name="connsiteY2" fmla="*/ 378611 h 654372"/>
                  <a:gd name="connsiteX3" fmla="*/ 0 w 1069631"/>
                  <a:gd name="connsiteY3" fmla="*/ 143802 h 654372"/>
                  <a:gd name="connsiteX4" fmla="*/ 728994 w 1069631"/>
                  <a:gd name="connsiteY4" fmla="*/ 5739 h 654372"/>
                  <a:gd name="connsiteX5" fmla="*/ 1069631 w 1069631"/>
                  <a:gd name="connsiteY5" fmla="*/ 631155 h 654372"/>
                  <a:gd name="connsiteX0" fmla="*/ 734131 w 1069631"/>
                  <a:gd name="connsiteY0" fmla="*/ 652160 h 652160"/>
                  <a:gd name="connsiteX1" fmla="*/ 551523 w 1069631"/>
                  <a:gd name="connsiteY1" fmla="*/ 266982 h 652160"/>
                  <a:gd name="connsiteX2" fmla="*/ 64489 w 1069631"/>
                  <a:gd name="connsiteY2" fmla="*/ 376399 h 652160"/>
                  <a:gd name="connsiteX3" fmla="*/ 0 w 1069631"/>
                  <a:gd name="connsiteY3" fmla="*/ 141590 h 652160"/>
                  <a:gd name="connsiteX4" fmla="*/ 728994 w 1069631"/>
                  <a:gd name="connsiteY4" fmla="*/ 3527 h 652160"/>
                  <a:gd name="connsiteX5" fmla="*/ 1069631 w 1069631"/>
                  <a:gd name="connsiteY5" fmla="*/ 628943 h 652160"/>
                  <a:gd name="connsiteX0" fmla="*/ 734131 w 1069631"/>
                  <a:gd name="connsiteY0" fmla="*/ 675767 h 675767"/>
                  <a:gd name="connsiteX1" fmla="*/ 551523 w 1069631"/>
                  <a:gd name="connsiteY1" fmla="*/ 290589 h 675767"/>
                  <a:gd name="connsiteX2" fmla="*/ 64489 w 1069631"/>
                  <a:gd name="connsiteY2" fmla="*/ 400006 h 675767"/>
                  <a:gd name="connsiteX3" fmla="*/ 0 w 1069631"/>
                  <a:gd name="connsiteY3" fmla="*/ 165197 h 675767"/>
                  <a:gd name="connsiteX4" fmla="*/ 711469 w 1069631"/>
                  <a:gd name="connsiteY4" fmla="*/ 2986 h 675767"/>
                  <a:gd name="connsiteX5" fmla="*/ 1069631 w 1069631"/>
                  <a:gd name="connsiteY5" fmla="*/ 652550 h 675767"/>
                  <a:gd name="connsiteX0" fmla="*/ 734131 w 1069631"/>
                  <a:gd name="connsiteY0" fmla="*/ 675767 h 675767"/>
                  <a:gd name="connsiteX1" fmla="*/ 551523 w 1069631"/>
                  <a:gd name="connsiteY1" fmla="*/ 290589 h 675767"/>
                  <a:gd name="connsiteX2" fmla="*/ 98886 w 1069631"/>
                  <a:gd name="connsiteY2" fmla="*/ 439046 h 675767"/>
                  <a:gd name="connsiteX3" fmla="*/ 0 w 1069631"/>
                  <a:gd name="connsiteY3" fmla="*/ 165197 h 675767"/>
                  <a:gd name="connsiteX4" fmla="*/ 711469 w 1069631"/>
                  <a:gd name="connsiteY4" fmla="*/ 2986 h 675767"/>
                  <a:gd name="connsiteX5" fmla="*/ 1069631 w 1069631"/>
                  <a:gd name="connsiteY5" fmla="*/ 652550 h 675767"/>
                  <a:gd name="connsiteX0" fmla="*/ 734131 w 1069631"/>
                  <a:gd name="connsiteY0" fmla="*/ 675767 h 675767"/>
                  <a:gd name="connsiteX1" fmla="*/ 558305 w 1069631"/>
                  <a:gd name="connsiteY1" fmla="*/ 324068 h 675767"/>
                  <a:gd name="connsiteX2" fmla="*/ 98886 w 1069631"/>
                  <a:gd name="connsiteY2" fmla="*/ 439046 h 675767"/>
                  <a:gd name="connsiteX3" fmla="*/ 0 w 1069631"/>
                  <a:gd name="connsiteY3" fmla="*/ 165197 h 675767"/>
                  <a:gd name="connsiteX4" fmla="*/ 711469 w 1069631"/>
                  <a:gd name="connsiteY4" fmla="*/ 2986 h 675767"/>
                  <a:gd name="connsiteX5" fmla="*/ 1069631 w 1069631"/>
                  <a:gd name="connsiteY5" fmla="*/ 652550 h 675767"/>
                  <a:gd name="connsiteX0" fmla="*/ 734131 w 1107834"/>
                  <a:gd name="connsiteY0" fmla="*/ 693931 h 696434"/>
                  <a:gd name="connsiteX1" fmla="*/ 558305 w 1107834"/>
                  <a:gd name="connsiteY1" fmla="*/ 342232 h 696434"/>
                  <a:gd name="connsiteX2" fmla="*/ 98886 w 1107834"/>
                  <a:gd name="connsiteY2" fmla="*/ 457210 h 696434"/>
                  <a:gd name="connsiteX3" fmla="*/ 0 w 1107834"/>
                  <a:gd name="connsiteY3" fmla="*/ 183361 h 696434"/>
                  <a:gd name="connsiteX4" fmla="*/ 711469 w 1107834"/>
                  <a:gd name="connsiteY4" fmla="*/ 21150 h 696434"/>
                  <a:gd name="connsiteX5" fmla="*/ 1107834 w 1107834"/>
                  <a:gd name="connsiteY5" fmla="*/ 696435 h 696434"/>
                  <a:gd name="connsiteX0" fmla="*/ 734131 w 1107834"/>
                  <a:gd name="connsiteY0" fmla="*/ 693931 h 696435"/>
                  <a:gd name="connsiteX1" fmla="*/ 558305 w 1107834"/>
                  <a:gd name="connsiteY1" fmla="*/ 342232 h 696435"/>
                  <a:gd name="connsiteX2" fmla="*/ 98886 w 1107834"/>
                  <a:gd name="connsiteY2" fmla="*/ 457210 h 696435"/>
                  <a:gd name="connsiteX3" fmla="*/ 0 w 1107834"/>
                  <a:gd name="connsiteY3" fmla="*/ 183361 h 696435"/>
                  <a:gd name="connsiteX4" fmla="*/ 711469 w 1107834"/>
                  <a:gd name="connsiteY4" fmla="*/ 21150 h 696435"/>
                  <a:gd name="connsiteX5" fmla="*/ 1107834 w 1107834"/>
                  <a:gd name="connsiteY5" fmla="*/ 696435 h 696435"/>
                  <a:gd name="connsiteX0" fmla="*/ 734131 w 1107834"/>
                  <a:gd name="connsiteY0" fmla="*/ 677860 h 680364"/>
                  <a:gd name="connsiteX1" fmla="*/ 558305 w 1107834"/>
                  <a:gd name="connsiteY1" fmla="*/ 326161 h 680364"/>
                  <a:gd name="connsiteX2" fmla="*/ 98886 w 1107834"/>
                  <a:gd name="connsiteY2" fmla="*/ 441139 h 680364"/>
                  <a:gd name="connsiteX3" fmla="*/ 0 w 1107834"/>
                  <a:gd name="connsiteY3" fmla="*/ 167290 h 680364"/>
                  <a:gd name="connsiteX4" fmla="*/ 711469 w 1107834"/>
                  <a:gd name="connsiteY4" fmla="*/ 5079 h 680364"/>
                  <a:gd name="connsiteX5" fmla="*/ 1107834 w 1107834"/>
                  <a:gd name="connsiteY5" fmla="*/ 680364 h 680364"/>
                  <a:gd name="connsiteX0" fmla="*/ 734131 w 1107834"/>
                  <a:gd name="connsiteY0" fmla="*/ 691867 h 694371"/>
                  <a:gd name="connsiteX1" fmla="*/ 558305 w 1107834"/>
                  <a:gd name="connsiteY1" fmla="*/ 340168 h 694371"/>
                  <a:gd name="connsiteX2" fmla="*/ 98886 w 1107834"/>
                  <a:gd name="connsiteY2" fmla="*/ 455146 h 694371"/>
                  <a:gd name="connsiteX3" fmla="*/ 0 w 1107834"/>
                  <a:gd name="connsiteY3" fmla="*/ 181297 h 694371"/>
                  <a:gd name="connsiteX4" fmla="*/ 718312 w 1107834"/>
                  <a:gd name="connsiteY4" fmla="*/ 4689 h 694371"/>
                  <a:gd name="connsiteX5" fmla="*/ 1107834 w 1107834"/>
                  <a:gd name="connsiteY5" fmla="*/ 694371 h 694371"/>
                  <a:gd name="connsiteX0" fmla="*/ 734131 w 1107834"/>
                  <a:gd name="connsiteY0" fmla="*/ 692403 h 694907"/>
                  <a:gd name="connsiteX1" fmla="*/ 558305 w 1107834"/>
                  <a:gd name="connsiteY1" fmla="*/ 340704 h 694907"/>
                  <a:gd name="connsiteX2" fmla="*/ 98886 w 1107834"/>
                  <a:gd name="connsiteY2" fmla="*/ 455682 h 694907"/>
                  <a:gd name="connsiteX3" fmla="*/ 0 w 1107834"/>
                  <a:gd name="connsiteY3" fmla="*/ 181833 h 694907"/>
                  <a:gd name="connsiteX4" fmla="*/ 718312 w 1107834"/>
                  <a:gd name="connsiteY4" fmla="*/ 5225 h 694907"/>
                  <a:gd name="connsiteX5" fmla="*/ 1107834 w 1107834"/>
                  <a:gd name="connsiteY5" fmla="*/ 694907 h 694907"/>
                  <a:gd name="connsiteX0" fmla="*/ 734131 w 1107834"/>
                  <a:gd name="connsiteY0" fmla="*/ 692403 h 694907"/>
                  <a:gd name="connsiteX1" fmla="*/ 558305 w 1107834"/>
                  <a:gd name="connsiteY1" fmla="*/ 340704 h 694907"/>
                  <a:gd name="connsiteX2" fmla="*/ 80578 w 1107834"/>
                  <a:gd name="connsiteY2" fmla="*/ 457067 h 694907"/>
                  <a:gd name="connsiteX3" fmla="*/ 0 w 1107834"/>
                  <a:gd name="connsiteY3" fmla="*/ 181833 h 694907"/>
                  <a:gd name="connsiteX4" fmla="*/ 718312 w 1107834"/>
                  <a:gd name="connsiteY4" fmla="*/ 5225 h 694907"/>
                  <a:gd name="connsiteX5" fmla="*/ 1107834 w 1107834"/>
                  <a:gd name="connsiteY5" fmla="*/ 694907 h 694907"/>
                  <a:gd name="connsiteX0" fmla="*/ 740505 w 1114208"/>
                  <a:gd name="connsiteY0" fmla="*/ 692840 h 695344"/>
                  <a:gd name="connsiteX1" fmla="*/ 564679 w 1114208"/>
                  <a:gd name="connsiteY1" fmla="*/ 341141 h 695344"/>
                  <a:gd name="connsiteX2" fmla="*/ 86952 w 1114208"/>
                  <a:gd name="connsiteY2" fmla="*/ 457504 h 695344"/>
                  <a:gd name="connsiteX3" fmla="*/ 0 w 1114208"/>
                  <a:gd name="connsiteY3" fmla="*/ 169156 h 695344"/>
                  <a:gd name="connsiteX4" fmla="*/ 724686 w 1114208"/>
                  <a:gd name="connsiteY4" fmla="*/ 5662 h 695344"/>
                  <a:gd name="connsiteX5" fmla="*/ 1114208 w 1114208"/>
                  <a:gd name="connsiteY5" fmla="*/ 695344 h 695344"/>
                  <a:gd name="connsiteX0" fmla="*/ 740505 w 1114208"/>
                  <a:gd name="connsiteY0" fmla="*/ 692840 h 695344"/>
                  <a:gd name="connsiteX1" fmla="*/ 564679 w 1114208"/>
                  <a:gd name="connsiteY1" fmla="*/ 341141 h 695344"/>
                  <a:gd name="connsiteX2" fmla="*/ 95382 w 1114208"/>
                  <a:gd name="connsiteY2" fmla="*/ 471597 h 695344"/>
                  <a:gd name="connsiteX3" fmla="*/ 0 w 1114208"/>
                  <a:gd name="connsiteY3" fmla="*/ 169156 h 695344"/>
                  <a:gd name="connsiteX4" fmla="*/ 724686 w 1114208"/>
                  <a:gd name="connsiteY4" fmla="*/ 5662 h 695344"/>
                  <a:gd name="connsiteX5" fmla="*/ 1114208 w 1114208"/>
                  <a:gd name="connsiteY5" fmla="*/ 695344 h 695344"/>
                  <a:gd name="connsiteX0" fmla="*/ 740505 w 1114208"/>
                  <a:gd name="connsiteY0" fmla="*/ 692840 h 695344"/>
                  <a:gd name="connsiteX1" fmla="*/ 564679 w 1114208"/>
                  <a:gd name="connsiteY1" fmla="*/ 341141 h 695344"/>
                  <a:gd name="connsiteX2" fmla="*/ 93122 w 1114208"/>
                  <a:gd name="connsiteY2" fmla="*/ 460437 h 695344"/>
                  <a:gd name="connsiteX3" fmla="*/ 0 w 1114208"/>
                  <a:gd name="connsiteY3" fmla="*/ 169156 h 695344"/>
                  <a:gd name="connsiteX4" fmla="*/ 724686 w 1114208"/>
                  <a:gd name="connsiteY4" fmla="*/ 5662 h 695344"/>
                  <a:gd name="connsiteX5" fmla="*/ 1114208 w 1114208"/>
                  <a:gd name="connsiteY5" fmla="*/ 695344 h 695344"/>
                  <a:gd name="connsiteX0" fmla="*/ 740505 w 1114208"/>
                  <a:gd name="connsiteY0" fmla="*/ 692840 h 695344"/>
                  <a:gd name="connsiteX1" fmla="*/ 596367 w 1114208"/>
                  <a:gd name="connsiteY1" fmla="*/ 295688 h 695344"/>
                  <a:gd name="connsiteX2" fmla="*/ 93122 w 1114208"/>
                  <a:gd name="connsiteY2" fmla="*/ 460437 h 695344"/>
                  <a:gd name="connsiteX3" fmla="*/ 0 w 1114208"/>
                  <a:gd name="connsiteY3" fmla="*/ 169156 h 695344"/>
                  <a:gd name="connsiteX4" fmla="*/ 724686 w 1114208"/>
                  <a:gd name="connsiteY4" fmla="*/ 5662 h 695344"/>
                  <a:gd name="connsiteX5" fmla="*/ 1114208 w 1114208"/>
                  <a:gd name="connsiteY5" fmla="*/ 695344 h 695344"/>
                  <a:gd name="connsiteX0" fmla="*/ 740505 w 1114208"/>
                  <a:gd name="connsiteY0" fmla="*/ 692840 h 695344"/>
                  <a:gd name="connsiteX1" fmla="*/ 596367 w 1114208"/>
                  <a:gd name="connsiteY1" fmla="*/ 295688 h 695344"/>
                  <a:gd name="connsiteX2" fmla="*/ 93122 w 1114208"/>
                  <a:gd name="connsiteY2" fmla="*/ 460437 h 695344"/>
                  <a:gd name="connsiteX3" fmla="*/ 0 w 1114208"/>
                  <a:gd name="connsiteY3" fmla="*/ 169156 h 695344"/>
                  <a:gd name="connsiteX4" fmla="*/ 724686 w 1114208"/>
                  <a:gd name="connsiteY4" fmla="*/ 5662 h 695344"/>
                  <a:gd name="connsiteX5" fmla="*/ 1114208 w 1114208"/>
                  <a:gd name="connsiteY5" fmla="*/ 695344 h 695344"/>
                  <a:gd name="connsiteX0" fmla="*/ 740505 w 1114208"/>
                  <a:gd name="connsiteY0" fmla="*/ 692840 h 695344"/>
                  <a:gd name="connsiteX1" fmla="*/ 596571 w 1114208"/>
                  <a:gd name="connsiteY1" fmla="*/ 305872 h 695344"/>
                  <a:gd name="connsiteX2" fmla="*/ 93122 w 1114208"/>
                  <a:gd name="connsiteY2" fmla="*/ 460437 h 695344"/>
                  <a:gd name="connsiteX3" fmla="*/ 0 w 1114208"/>
                  <a:gd name="connsiteY3" fmla="*/ 169156 h 695344"/>
                  <a:gd name="connsiteX4" fmla="*/ 724686 w 1114208"/>
                  <a:gd name="connsiteY4" fmla="*/ 5662 h 695344"/>
                  <a:gd name="connsiteX5" fmla="*/ 1114208 w 1114208"/>
                  <a:gd name="connsiteY5" fmla="*/ 695344 h 695344"/>
                  <a:gd name="connsiteX0" fmla="*/ 740505 w 1114208"/>
                  <a:gd name="connsiteY0" fmla="*/ 708164 h 710668"/>
                  <a:gd name="connsiteX1" fmla="*/ 596571 w 1114208"/>
                  <a:gd name="connsiteY1" fmla="*/ 321196 h 710668"/>
                  <a:gd name="connsiteX2" fmla="*/ 93122 w 1114208"/>
                  <a:gd name="connsiteY2" fmla="*/ 475761 h 710668"/>
                  <a:gd name="connsiteX3" fmla="*/ 0 w 1114208"/>
                  <a:gd name="connsiteY3" fmla="*/ 184480 h 710668"/>
                  <a:gd name="connsiteX4" fmla="*/ 701960 w 1114208"/>
                  <a:gd name="connsiteY4" fmla="*/ 5143 h 710668"/>
                  <a:gd name="connsiteX5" fmla="*/ 1114208 w 1114208"/>
                  <a:gd name="connsiteY5" fmla="*/ 710668 h 710668"/>
                  <a:gd name="connsiteX0" fmla="*/ 740505 w 1114208"/>
                  <a:gd name="connsiteY0" fmla="*/ 705496 h 708000"/>
                  <a:gd name="connsiteX1" fmla="*/ 596571 w 1114208"/>
                  <a:gd name="connsiteY1" fmla="*/ 318528 h 708000"/>
                  <a:gd name="connsiteX2" fmla="*/ 93122 w 1114208"/>
                  <a:gd name="connsiteY2" fmla="*/ 473093 h 708000"/>
                  <a:gd name="connsiteX3" fmla="*/ 0 w 1114208"/>
                  <a:gd name="connsiteY3" fmla="*/ 181812 h 708000"/>
                  <a:gd name="connsiteX4" fmla="*/ 701960 w 1114208"/>
                  <a:gd name="connsiteY4" fmla="*/ 2475 h 708000"/>
                  <a:gd name="connsiteX5" fmla="*/ 1114208 w 1114208"/>
                  <a:gd name="connsiteY5" fmla="*/ 708000 h 70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14208" h="708000">
                    <a:moveTo>
                      <a:pt x="740505" y="705496"/>
                    </a:moveTo>
                    <a:lnTo>
                      <a:pt x="596571" y="318528"/>
                    </a:lnTo>
                    <a:cubicBezTo>
                      <a:pt x="533170" y="344872"/>
                      <a:pt x="260870" y="418177"/>
                      <a:pt x="93122" y="473093"/>
                    </a:cubicBezTo>
                    <a:cubicBezTo>
                      <a:pt x="66263" y="381348"/>
                      <a:pt x="26859" y="273557"/>
                      <a:pt x="0" y="181812"/>
                    </a:cubicBezTo>
                    <a:cubicBezTo>
                      <a:pt x="160305" y="112177"/>
                      <a:pt x="608226" y="-19663"/>
                      <a:pt x="701960" y="2475"/>
                    </a:cubicBezTo>
                    <a:cubicBezTo>
                      <a:pt x="810193" y="36546"/>
                      <a:pt x="1064000" y="560800"/>
                      <a:pt x="1114208" y="70800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53" name="楕円 352">
              <a:extLst>
                <a:ext uri="{FF2B5EF4-FFF2-40B4-BE49-F238E27FC236}">
                  <a16:creationId xmlns:a16="http://schemas.microsoft.com/office/drawing/2014/main" id="{8DDC14A5-D122-4BE4-9FB5-F33D987C165F}"/>
                </a:ext>
              </a:extLst>
            </p:cNvPr>
            <p:cNvSpPr/>
            <p:nvPr/>
          </p:nvSpPr>
          <p:spPr>
            <a:xfrm rot="18900000">
              <a:off x="4401996" y="1409664"/>
              <a:ext cx="87662" cy="62912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4" name="楕円 353">
              <a:extLst>
                <a:ext uri="{FF2B5EF4-FFF2-40B4-BE49-F238E27FC236}">
                  <a16:creationId xmlns:a16="http://schemas.microsoft.com/office/drawing/2014/main" id="{4068B47F-CB16-4D43-981B-70B532986B1B}"/>
                </a:ext>
              </a:extLst>
            </p:cNvPr>
            <p:cNvSpPr/>
            <p:nvPr/>
          </p:nvSpPr>
          <p:spPr>
            <a:xfrm rot="18900000">
              <a:off x="4316271" y="1493008"/>
              <a:ext cx="87662" cy="62912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EAE9C880-DEE3-4CD2-A0BE-DEC8247C8F90}"/>
              </a:ext>
            </a:extLst>
          </p:cNvPr>
          <p:cNvGrpSpPr/>
          <p:nvPr/>
        </p:nvGrpSpPr>
        <p:grpSpPr>
          <a:xfrm>
            <a:off x="1033182" y="830100"/>
            <a:ext cx="1657132" cy="2706033"/>
            <a:chOff x="1033182" y="830100"/>
            <a:chExt cx="1657132" cy="2706033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BFDA9E38-8B44-42AD-BD8D-11327096E6F6}"/>
                </a:ext>
              </a:extLst>
            </p:cNvPr>
            <p:cNvGrpSpPr/>
            <p:nvPr/>
          </p:nvGrpSpPr>
          <p:grpSpPr>
            <a:xfrm>
              <a:off x="1033182" y="830100"/>
              <a:ext cx="1657132" cy="2706033"/>
              <a:chOff x="1033182" y="830100"/>
              <a:chExt cx="1657132" cy="2706033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5F387004-8DAB-4598-8D60-813B82E39D2C}"/>
                  </a:ext>
                </a:extLst>
              </p:cNvPr>
              <p:cNvGrpSpPr/>
              <p:nvPr/>
            </p:nvGrpSpPr>
            <p:grpSpPr>
              <a:xfrm>
                <a:off x="1377419" y="830100"/>
                <a:ext cx="1312895" cy="2706033"/>
                <a:chOff x="1377419" y="830100"/>
                <a:chExt cx="1312895" cy="2706033"/>
              </a:xfrm>
            </p:grpSpPr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39FA8E01-2C62-45EF-AE07-C4516DF1B85C}"/>
                    </a:ext>
                  </a:extLst>
                </p:cNvPr>
                <p:cNvSpPr/>
                <p:nvPr/>
              </p:nvSpPr>
              <p:spPr>
                <a:xfrm flipH="1">
                  <a:off x="2505969" y="2358504"/>
                  <a:ext cx="184345" cy="117762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68" name="グループ化 267">
                  <a:extLst>
                    <a:ext uri="{FF2B5EF4-FFF2-40B4-BE49-F238E27FC236}">
                      <a16:creationId xmlns:a16="http://schemas.microsoft.com/office/drawing/2014/main" id="{70AE2F4C-3B57-4AE9-86D2-2147410ABD27}"/>
                    </a:ext>
                  </a:extLst>
                </p:cNvPr>
                <p:cNvGrpSpPr/>
                <p:nvPr/>
              </p:nvGrpSpPr>
              <p:grpSpPr>
                <a:xfrm>
                  <a:off x="1465479" y="2014348"/>
                  <a:ext cx="1127284" cy="1521785"/>
                  <a:chOff x="1465479" y="2014348"/>
                  <a:chExt cx="1127284" cy="1521785"/>
                </a:xfrm>
              </p:grpSpPr>
              <p:sp>
                <p:nvSpPr>
                  <p:cNvPr id="316" name="フリーフォーム: 図形 315">
                    <a:extLst>
                      <a:ext uri="{FF2B5EF4-FFF2-40B4-BE49-F238E27FC236}">
                        <a16:creationId xmlns:a16="http://schemas.microsoft.com/office/drawing/2014/main" id="{737B2A09-4A47-4DE3-B1CE-8814B417C72E}"/>
                      </a:ext>
                    </a:extLst>
                  </p:cNvPr>
                  <p:cNvSpPr/>
                  <p:nvPr/>
                </p:nvSpPr>
                <p:spPr>
                  <a:xfrm>
                    <a:off x="1779288" y="2014348"/>
                    <a:ext cx="483348" cy="400240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17" name="グループ化 316">
                    <a:extLst>
                      <a:ext uri="{FF2B5EF4-FFF2-40B4-BE49-F238E27FC236}">
                        <a16:creationId xmlns:a16="http://schemas.microsoft.com/office/drawing/2014/main" id="{026D723D-6704-4AD4-AD06-C82C261009CD}"/>
                      </a:ext>
                    </a:extLst>
                  </p:cNvPr>
                  <p:cNvGrpSpPr/>
                  <p:nvPr/>
                </p:nvGrpSpPr>
                <p:grpSpPr>
                  <a:xfrm>
                    <a:off x="1862169" y="2107049"/>
                    <a:ext cx="311943" cy="138615"/>
                    <a:chOff x="1854236" y="2107049"/>
                    <a:chExt cx="286507" cy="186718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328" name="四角形: 上の 2 つの角を丸める 327">
                      <a:extLst>
                        <a:ext uri="{FF2B5EF4-FFF2-40B4-BE49-F238E27FC236}">
                          <a16:creationId xmlns:a16="http://schemas.microsoft.com/office/drawing/2014/main" id="{24B3E09E-7A9A-43A7-B9C7-9CE5AA510B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54236" y="2107049"/>
                      <a:ext cx="141516" cy="186718"/>
                    </a:xfrm>
                    <a:prstGeom prst="round2SameRect">
                      <a:avLst>
                        <a:gd name="adj1" fmla="val 7120"/>
                        <a:gd name="adj2" fmla="val 34088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9" name="四角形: 上の 2 つの角を丸める 328">
                      <a:extLst>
                        <a:ext uri="{FF2B5EF4-FFF2-40B4-BE49-F238E27FC236}">
                          <a16:creationId xmlns:a16="http://schemas.microsoft.com/office/drawing/2014/main" id="{85204707-BA22-4B07-A190-F3FF7B952B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99227" y="2107049"/>
                      <a:ext cx="141516" cy="186718"/>
                    </a:xfrm>
                    <a:prstGeom prst="round2SameRect">
                      <a:avLst>
                        <a:gd name="adj1" fmla="val 7120"/>
                        <a:gd name="adj2" fmla="val 34088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18" name="グループ化 317">
                    <a:extLst>
                      <a:ext uri="{FF2B5EF4-FFF2-40B4-BE49-F238E27FC236}">
                        <a16:creationId xmlns:a16="http://schemas.microsoft.com/office/drawing/2014/main" id="{7FB1B2AB-2497-4699-A491-8B8A5C00F27B}"/>
                      </a:ext>
                    </a:extLst>
                  </p:cNvPr>
                  <p:cNvGrpSpPr/>
                  <p:nvPr/>
                </p:nvGrpSpPr>
                <p:grpSpPr>
                  <a:xfrm>
                    <a:off x="1836726" y="2130860"/>
                    <a:ext cx="365418" cy="186718"/>
                    <a:chOff x="1803357" y="2130860"/>
                    <a:chExt cx="365418" cy="186718"/>
                  </a:xfrm>
                  <a:solidFill>
                    <a:schemeClr val="tx1">
                      <a:lumMod val="95000"/>
                      <a:lumOff val="5000"/>
                    </a:schemeClr>
                  </a:solidFill>
                </p:grpSpPr>
                <p:sp>
                  <p:nvSpPr>
                    <p:cNvPr id="326" name="フリーフォーム: 図形 325">
                      <a:extLst>
                        <a:ext uri="{FF2B5EF4-FFF2-40B4-BE49-F238E27FC236}">
                          <a16:creationId xmlns:a16="http://schemas.microsoft.com/office/drawing/2014/main" id="{87B9C2D7-329A-4316-86BC-B5C9ABED1F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3357" y="2130860"/>
                      <a:ext cx="183642" cy="186718"/>
                    </a:xfrm>
                    <a:custGeom>
                      <a:avLst/>
                      <a:gdLst>
                        <a:gd name="connsiteX0" fmla="*/ 20101 w 183642"/>
                        <a:gd name="connsiteY0" fmla="*/ 0 h 186718"/>
                        <a:gd name="connsiteX1" fmla="*/ 163541 w 183642"/>
                        <a:gd name="connsiteY1" fmla="*/ 0 h 186718"/>
                        <a:gd name="connsiteX2" fmla="*/ 183642 w 183642"/>
                        <a:gd name="connsiteY2" fmla="*/ 20101 h 186718"/>
                        <a:gd name="connsiteX3" fmla="*/ 183642 w 183642"/>
                        <a:gd name="connsiteY3" fmla="*/ 74776 h 186718"/>
                        <a:gd name="connsiteX4" fmla="*/ 183642 w 183642"/>
                        <a:gd name="connsiteY4" fmla="*/ 124118 h 186718"/>
                        <a:gd name="connsiteX5" fmla="*/ 183642 w 183642"/>
                        <a:gd name="connsiteY5" fmla="*/ 186717 h 186718"/>
                        <a:gd name="connsiteX6" fmla="*/ 121047 w 183642"/>
                        <a:gd name="connsiteY6" fmla="*/ 186717 h 186718"/>
                        <a:gd name="connsiteX7" fmla="*/ 121042 w 183642"/>
                        <a:gd name="connsiteY7" fmla="*/ 186718 h 186718"/>
                        <a:gd name="connsiteX8" fmla="*/ 62600 w 183642"/>
                        <a:gd name="connsiteY8" fmla="*/ 186718 h 186718"/>
                        <a:gd name="connsiteX9" fmla="*/ 0 w 183642"/>
                        <a:gd name="connsiteY9" fmla="*/ 124118 h 186718"/>
                        <a:gd name="connsiteX10" fmla="*/ 0 w 183642"/>
                        <a:gd name="connsiteY10" fmla="*/ 20101 h 186718"/>
                        <a:gd name="connsiteX11" fmla="*/ 20101 w 183642"/>
                        <a:gd name="connsiteY11" fmla="*/ 0 h 1867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83642" h="186718">
                          <a:moveTo>
                            <a:pt x="20101" y="0"/>
                          </a:moveTo>
                          <a:lnTo>
                            <a:pt x="163541" y="0"/>
                          </a:lnTo>
                          <a:cubicBezTo>
                            <a:pt x="174642" y="0"/>
                            <a:pt x="183642" y="9000"/>
                            <a:pt x="183642" y="20101"/>
                          </a:cubicBezTo>
                          <a:lnTo>
                            <a:pt x="183642" y="74776"/>
                          </a:lnTo>
                          <a:lnTo>
                            <a:pt x="183642" y="124118"/>
                          </a:lnTo>
                          <a:lnTo>
                            <a:pt x="183642" y="186717"/>
                          </a:lnTo>
                          <a:lnTo>
                            <a:pt x="121047" y="186717"/>
                          </a:lnTo>
                          <a:lnTo>
                            <a:pt x="121042" y="186718"/>
                          </a:lnTo>
                          <a:lnTo>
                            <a:pt x="62600" y="186718"/>
                          </a:lnTo>
                          <a:cubicBezTo>
                            <a:pt x="28027" y="186718"/>
                            <a:pt x="0" y="158691"/>
                            <a:pt x="0" y="124118"/>
                          </a:cubicBezTo>
                          <a:lnTo>
                            <a:pt x="0" y="20101"/>
                          </a:lnTo>
                          <a:cubicBezTo>
                            <a:pt x="0" y="9000"/>
                            <a:pt x="9000" y="0"/>
                            <a:pt x="20101" y="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7" name="フリーフォーム: 図形 326">
                      <a:extLst>
                        <a:ext uri="{FF2B5EF4-FFF2-40B4-BE49-F238E27FC236}">
                          <a16:creationId xmlns:a16="http://schemas.microsoft.com/office/drawing/2014/main" id="{A46236DA-C352-4E41-B3A0-38D49CA1EDBC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985133" y="2130860"/>
                      <a:ext cx="183642" cy="186718"/>
                    </a:xfrm>
                    <a:custGeom>
                      <a:avLst/>
                      <a:gdLst>
                        <a:gd name="connsiteX0" fmla="*/ 20101 w 183642"/>
                        <a:gd name="connsiteY0" fmla="*/ 0 h 186718"/>
                        <a:gd name="connsiteX1" fmla="*/ 163541 w 183642"/>
                        <a:gd name="connsiteY1" fmla="*/ 0 h 186718"/>
                        <a:gd name="connsiteX2" fmla="*/ 183642 w 183642"/>
                        <a:gd name="connsiteY2" fmla="*/ 20101 h 186718"/>
                        <a:gd name="connsiteX3" fmla="*/ 183642 w 183642"/>
                        <a:gd name="connsiteY3" fmla="*/ 74776 h 186718"/>
                        <a:gd name="connsiteX4" fmla="*/ 183642 w 183642"/>
                        <a:gd name="connsiteY4" fmla="*/ 124118 h 186718"/>
                        <a:gd name="connsiteX5" fmla="*/ 183642 w 183642"/>
                        <a:gd name="connsiteY5" fmla="*/ 186717 h 186718"/>
                        <a:gd name="connsiteX6" fmla="*/ 121047 w 183642"/>
                        <a:gd name="connsiteY6" fmla="*/ 186717 h 186718"/>
                        <a:gd name="connsiteX7" fmla="*/ 121042 w 183642"/>
                        <a:gd name="connsiteY7" fmla="*/ 186718 h 186718"/>
                        <a:gd name="connsiteX8" fmla="*/ 62600 w 183642"/>
                        <a:gd name="connsiteY8" fmla="*/ 186718 h 186718"/>
                        <a:gd name="connsiteX9" fmla="*/ 0 w 183642"/>
                        <a:gd name="connsiteY9" fmla="*/ 124118 h 186718"/>
                        <a:gd name="connsiteX10" fmla="*/ 0 w 183642"/>
                        <a:gd name="connsiteY10" fmla="*/ 20101 h 186718"/>
                        <a:gd name="connsiteX11" fmla="*/ 20101 w 183642"/>
                        <a:gd name="connsiteY11" fmla="*/ 0 h 1867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83642" h="186718">
                          <a:moveTo>
                            <a:pt x="20101" y="0"/>
                          </a:moveTo>
                          <a:lnTo>
                            <a:pt x="163541" y="0"/>
                          </a:lnTo>
                          <a:cubicBezTo>
                            <a:pt x="174642" y="0"/>
                            <a:pt x="183642" y="9000"/>
                            <a:pt x="183642" y="20101"/>
                          </a:cubicBezTo>
                          <a:lnTo>
                            <a:pt x="183642" y="74776"/>
                          </a:lnTo>
                          <a:lnTo>
                            <a:pt x="183642" y="124118"/>
                          </a:lnTo>
                          <a:lnTo>
                            <a:pt x="183642" y="186717"/>
                          </a:lnTo>
                          <a:lnTo>
                            <a:pt x="121047" y="186717"/>
                          </a:lnTo>
                          <a:lnTo>
                            <a:pt x="121042" y="186718"/>
                          </a:lnTo>
                          <a:lnTo>
                            <a:pt x="62600" y="186718"/>
                          </a:lnTo>
                          <a:cubicBezTo>
                            <a:pt x="28027" y="186718"/>
                            <a:pt x="0" y="158691"/>
                            <a:pt x="0" y="124118"/>
                          </a:cubicBezTo>
                          <a:lnTo>
                            <a:pt x="0" y="20101"/>
                          </a:lnTo>
                          <a:cubicBezTo>
                            <a:pt x="0" y="9000"/>
                            <a:pt x="9000" y="0"/>
                            <a:pt x="20101" y="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20" name="片側の 2 つの角を丸めた四角形 144">
                    <a:extLst>
                      <a:ext uri="{FF2B5EF4-FFF2-40B4-BE49-F238E27FC236}">
                        <a16:creationId xmlns:a16="http://schemas.microsoft.com/office/drawing/2014/main" id="{BE60AEE8-B267-4F99-A31B-F931C85E8E13}"/>
                      </a:ext>
                    </a:extLst>
                  </p:cNvPr>
                  <p:cNvSpPr/>
                  <p:nvPr/>
                </p:nvSpPr>
                <p:spPr>
                  <a:xfrm>
                    <a:off x="1465479" y="2248208"/>
                    <a:ext cx="1127284" cy="1287925"/>
                  </a:xfrm>
                  <a:prstGeom prst="round2SameRect">
                    <a:avLst>
                      <a:gd name="adj1" fmla="val 21354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1" name="楕円 320">
                    <a:extLst>
                      <a:ext uri="{FF2B5EF4-FFF2-40B4-BE49-F238E27FC236}">
                        <a16:creationId xmlns:a16="http://schemas.microsoft.com/office/drawing/2014/main" id="{6CED204E-7367-415A-87F7-A2573E28DB23}"/>
                      </a:ext>
                    </a:extLst>
                  </p:cNvPr>
                  <p:cNvSpPr/>
                  <p:nvPr/>
                </p:nvSpPr>
                <p:spPr>
                  <a:xfrm>
                    <a:off x="1981044" y="2432258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2" name="楕円 321">
                    <a:extLst>
                      <a:ext uri="{FF2B5EF4-FFF2-40B4-BE49-F238E27FC236}">
                        <a16:creationId xmlns:a16="http://schemas.microsoft.com/office/drawing/2014/main" id="{5B92AAFF-7B72-4514-BF84-59733EC88C9A}"/>
                      </a:ext>
                    </a:extLst>
                  </p:cNvPr>
                  <p:cNvSpPr/>
                  <p:nvPr/>
                </p:nvSpPr>
                <p:spPr>
                  <a:xfrm>
                    <a:off x="1981044" y="2667819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3" name="楕円 322">
                    <a:extLst>
                      <a:ext uri="{FF2B5EF4-FFF2-40B4-BE49-F238E27FC236}">
                        <a16:creationId xmlns:a16="http://schemas.microsoft.com/office/drawing/2014/main" id="{76D57C7A-D03A-409C-8586-24BB8F4B83A0}"/>
                      </a:ext>
                    </a:extLst>
                  </p:cNvPr>
                  <p:cNvSpPr/>
                  <p:nvPr/>
                </p:nvSpPr>
                <p:spPr>
                  <a:xfrm>
                    <a:off x="1981044" y="2903380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4" name="楕円 323">
                    <a:extLst>
                      <a:ext uri="{FF2B5EF4-FFF2-40B4-BE49-F238E27FC236}">
                        <a16:creationId xmlns:a16="http://schemas.microsoft.com/office/drawing/2014/main" id="{EFF9542F-9A5A-4828-944C-F6C835D86E3F}"/>
                      </a:ext>
                    </a:extLst>
                  </p:cNvPr>
                  <p:cNvSpPr/>
                  <p:nvPr/>
                </p:nvSpPr>
                <p:spPr>
                  <a:xfrm>
                    <a:off x="1981044" y="3138941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5" name="楕円 324">
                    <a:extLst>
                      <a:ext uri="{FF2B5EF4-FFF2-40B4-BE49-F238E27FC236}">
                        <a16:creationId xmlns:a16="http://schemas.microsoft.com/office/drawing/2014/main" id="{1B72180A-03DA-4D01-AE18-B06A9DDEA208}"/>
                      </a:ext>
                    </a:extLst>
                  </p:cNvPr>
                  <p:cNvSpPr/>
                  <p:nvPr/>
                </p:nvSpPr>
                <p:spPr>
                  <a:xfrm>
                    <a:off x="1981044" y="3374503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69" name="グループ化 268">
                  <a:extLst>
                    <a:ext uri="{FF2B5EF4-FFF2-40B4-BE49-F238E27FC236}">
                      <a16:creationId xmlns:a16="http://schemas.microsoft.com/office/drawing/2014/main" id="{3A3E9A69-F6EE-45CF-8839-8B5353FFF55B}"/>
                    </a:ext>
                  </a:extLst>
                </p:cNvPr>
                <p:cNvGrpSpPr/>
                <p:nvPr/>
              </p:nvGrpSpPr>
              <p:grpSpPr>
                <a:xfrm>
                  <a:off x="1377419" y="830100"/>
                  <a:ext cx="1277659" cy="1274510"/>
                  <a:chOff x="5180030" y="563126"/>
                  <a:chExt cx="1277659" cy="1274510"/>
                </a:xfrm>
              </p:grpSpPr>
              <p:sp>
                <p:nvSpPr>
                  <p:cNvPr id="288" name="楕円 287">
                    <a:extLst>
                      <a:ext uri="{FF2B5EF4-FFF2-40B4-BE49-F238E27FC236}">
                        <a16:creationId xmlns:a16="http://schemas.microsoft.com/office/drawing/2014/main" id="{3EA43ED5-784C-44BB-A07A-55E98A565657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715593" y="602464"/>
                    <a:ext cx="708841" cy="91581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9" name="楕円 288">
                    <a:extLst>
                      <a:ext uri="{FF2B5EF4-FFF2-40B4-BE49-F238E27FC236}">
                        <a16:creationId xmlns:a16="http://schemas.microsoft.com/office/drawing/2014/main" id="{C78F6962-51CC-40CA-BEEA-F8BFFB00197D}"/>
                      </a:ext>
                    </a:extLst>
                  </p:cNvPr>
                  <p:cNvSpPr/>
                  <p:nvPr/>
                </p:nvSpPr>
                <p:spPr>
                  <a:xfrm>
                    <a:off x="5213203" y="563795"/>
                    <a:ext cx="1053924" cy="105377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90" name="グループ化 289">
                    <a:extLst>
                      <a:ext uri="{FF2B5EF4-FFF2-40B4-BE49-F238E27FC236}">
                        <a16:creationId xmlns:a16="http://schemas.microsoft.com/office/drawing/2014/main" id="{76F6FBC7-506C-47D3-AE00-0B3315CDE862}"/>
                      </a:ext>
                    </a:extLst>
                  </p:cNvPr>
                  <p:cNvGrpSpPr/>
                  <p:nvPr/>
                </p:nvGrpSpPr>
                <p:grpSpPr>
                  <a:xfrm>
                    <a:off x="5180030" y="677530"/>
                    <a:ext cx="1277659" cy="1160106"/>
                    <a:chOff x="2791855" y="2017485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309" name="グループ化 308">
                      <a:extLst>
                        <a:ext uri="{FF2B5EF4-FFF2-40B4-BE49-F238E27FC236}">
                          <a16:creationId xmlns:a16="http://schemas.microsoft.com/office/drawing/2014/main" id="{AF91859D-B757-4493-A51B-FE6BBF8FAC4F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14" name="円/楕円 536">
                        <a:extLst>
                          <a:ext uri="{FF2B5EF4-FFF2-40B4-BE49-F238E27FC236}">
                            <a16:creationId xmlns:a16="http://schemas.microsoft.com/office/drawing/2014/main" id="{49E8A9FD-D3BB-41E8-9388-46DFBF13344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15" name="円/楕円 537">
                        <a:extLst>
                          <a:ext uri="{FF2B5EF4-FFF2-40B4-BE49-F238E27FC236}">
                            <a16:creationId xmlns:a16="http://schemas.microsoft.com/office/drawing/2014/main" id="{A66C26EB-1F5C-438A-AA64-6717A9D52FF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10" name="グループ化 309">
                      <a:extLst>
                        <a:ext uri="{FF2B5EF4-FFF2-40B4-BE49-F238E27FC236}">
                          <a16:creationId xmlns:a16="http://schemas.microsoft.com/office/drawing/2014/main" id="{878D8FB3-1BA6-4154-9D6A-1D638CFC0B14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12" name="円/楕円 534">
                        <a:extLst>
                          <a:ext uri="{FF2B5EF4-FFF2-40B4-BE49-F238E27FC236}">
                            <a16:creationId xmlns:a16="http://schemas.microsoft.com/office/drawing/2014/main" id="{E10A5525-B859-43B2-B302-F282F5932F4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13" name="円/楕円 535">
                        <a:extLst>
                          <a:ext uri="{FF2B5EF4-FFF2-40B4-BE49-F238E27FC236}">
                            <a16:creationId xmlns:a16="http://schemas.microsoft.com/office/drawing/2014/main" id="{6FF107FB-BB2D-496E-805F-ABA8AFA9E53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11" name="円/楕円 533">
                      <a:extLst>
                        <a:ext uri="{FF2B5EF4-FFF2-40B4-BE49-F238E27FC236}">
                          <a16:creationId xmlns:a16="http://schemas.microsoft.com/office/drawing/2014/main" id="{3271B6C0-05E2-491F-A814-A4A427E330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5"/>
                      <a:ext cx="928913" cy="1045028"/>
                    </a:xfrm>
                    <a:prstGeom prst="ellipse">
                      <a:avLst/>
                    </a:prstGeom>
                    <a:gradFill>
                      <a:gsLst>
                        <a:gs pos="50000">
                          <a:schemeClr val="accent2">
                            <a:lumMod val="40000"/>
                            <a:lumOff val="60000"/>
                          </a:schemeClr>
                        </a:gs>
                        <a:gs pos="0">
                          <a:srgbClr val="FF9966"/>
                        </a:gs>
                      </a:gsLst>
                      <a:path path="circle">
                        <a:fillToRect l="50000" t="50000" r="50000" b="50000"/>
                      </a:path>
                    </a:gra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91" name="円/楕円 27">
                    <a:extLst>
                      <a:ext uri="{FF2B5EF4-FFF2-40B4-BE49-F238E27FC236}">
                        <a16:creationId xmlns:a16="http://schemas.microsoft.com/office/drawing/2014/main" id="{DBEB3C99-0795-4BA5-892A-7CD04BD6FA0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40383" y="1628501"/>
                    <a:ext cx="352978" cy="63120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2" name="月 291">
                    <a:extLst>
                      <a:ext uri="{FF2B5EF4-FFF2-40B4-BE49-F238E27FC236}">
                        <a16:creationId xmlns:a16="http://schemas.microsoft.com/office/drawing/2014/main" id="{A432D765-82AA-4436-89D6-A958F9C9AA83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5504410" y="866640"/>
                    <a:ext cx="45720" cy="328020"/>
                  </a:xfrm>
                  <a:prstGeom prst="moon">
                    <a:avLst>
                      <a:gd name="adj" fmla="val 7667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3" name="月 292">
                    <a:extLst>
                      <a:ext uri="{FF2B5EF4-FFF2-40B4-BE49-F238E27FC236}">
                        <a16:creationId xmlns:a16="http://schemas.microsoft.com/office/drawing/2014/main" id="{16DDAFF9-09DF-40A2-A808-F0E62589FA55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6088385" y="866640"/>
                    <a:ext cx="45720" cy="328020"/>
                  </a:xfrm>
                  <a:prstGeom prst="moon">
                    <a:avLst>
                      <a:gd name="adj" fmla="val 7667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4" name="フリーフォーム: 図形 293">
                    <a:extLst>
                      <a:ext uri="{FF2B5EF4-FFF2-40B4-BE49-F238E27FC236}">
                        <a16:creationId xmlns:a16="http://schemas.microsoft.com/office/drawing/2014/main" id="{74E5A5DD-08EA-44CB-AFA9-42C908A77A00}"/>
                      </a:ext>
                    </a:extLst>
                  </p:cNvPr>
                  <p:cNvSpPr/>
                  <p:nvPr/>
                </p:nvSpPr>
                <p:spPr>
                  <a:xfrm>
                    <a:off x="5745720" y="1397727"/>
                    <a:ext cx="139716" cy="159309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5" name="月 294">
                    <a:extLst>
                      <a:ext uri="{FF2B5EF4-FFF2-40B4-BE49-F238E27FC236}">
                        <a16:creationId xmlns:a16="http://schemas.microsoft.com/office/drawing/2014/main" id="{BF51A9C9-2704-45E4-B245-188ADD0583EE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5470584" y="411208"/>
                    <a:ext cx="223214" cy="747657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6" name="月 295">
                    <a:extLst>
                      <a:ext uri="{FF2B5EF4-FFF2-40B4-BE49-F238E27FC236}">
                        <a16:creationId xmlns:a16="http://schemas.microsoft.com/office/drawing/2014/main" id="{EBDDEF5A-1B22-4FD6-B411-A8ECD9703CE3}"/>
                      </a:ext>
                    </a:extLst>
                  </p:cNvPr>
                  <p:cNvSpPr/>
                  <p:nvPr/>
                </p:nvSpPr>
                <p:spPr>
                  <a:xfrm rot="2897634">
                    <a:off x="5677684" y="563127"/>
                    <a:ext cx="122858" cy="486332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7" name="月 296">
                    <a:extLst>
                      <a:ext uri="{FF2B5EF4-FFF2-40B4-BE49-F238E27FC236}">
                        <a16:creationId xmlns:a16="http://schemas.microsoft.com/office/drawing/2014/main" id="{B061B333-BDA3-4209-B6CD-B33D6DCBF016}"/>
                      </a:ext>
                    </a:extLst>
                  </p:cNvPr>
                  <p:cNvSpPr/>
                  <p:nvPr/>
                </p:nvSpPr>
                <p:spPr>
                  <a:xfrm rot="2897634">
                    <a:off x="5572909" y="563126"/>
                    <a:ext cx="122858" cy="486332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8" name="月 297">
                    <a:extLst>
                      <a:ext uri="{FF2B5EF4-FFF2-40B4-BE49-F238E27FC236}">
                        <a16:creationId xmlns:a16="http://schemas.microsoft.com/office/drawing/2014/main" id="{B6401BBA-B061-4570-BDC8-E469FE3A6935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6024698" y="563126"/>
                    <a:ext cx="122858" cy="486332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6" name="楕円 305">
                    <a:extLst>
                      <a:ext uri="{FF2B5EF4-FFF2-40B4-BE49-F238E27FC236}">
                        <a16:creationId xmlns:a16="http://schemas.microsoft.com/office/drawing/2014/main" id="{98E83852-65B0-44E9-9198-68F78EF9ACE5}"/>
                      </a:ext>
                    </a:extLst>
                  </p:cNvPr>
                  <p:cNvSpPr/>
                  <p:nvPr/>
                </p:nvSpPr>
                <p:spPr>
                  <a:xfrm>
                    <a:off x="5457361" y="1195115"/>
                    <a:ext cx="183576" cy="9266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2" name="楕円 301">
                    <a:extLst>
                      <a:ext uri="{FF2B5EF4-FFF2-40B4-BE49-F238E27FC236}">
                        <a16:creationId xmlns:a16="http://schemas.microsoft.com/office/drawing/2014/main" id="{0ADB1A67-6A33-41AE-9E6D-BE47900185D7}"/>
                      </a:ext>
                    </a:extLst>
                  </p:cNvPr>
                  <p:cNvSpPr/>
                  <p:nvPr/>
                </p:nvSpPr>
                <p:spPr>
                  <a:xfrm flipH="1">
                    <a:off x="5993057" y="1195115"/>
                    <a:ext cx="183574" cy="9266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EE72D2A4-31F1-4F63-8345-2401CA452FF7}"/>
                  </a:ext>
                </a:extLst>
              </p:cNvPr>
              <p:cNvGrpSpPr/>
              <p:nvPr/>
            </p:nvGrpSpPr>
            <p:grpSpPr>
              <a:xfrm>
                <a:off x="1033182" y="921420"/>
                <a:ext cx="1306098" cy="1584596"/>
                <a:chOff x="5848936" y="970880"/>
                <a:chExt cx="1306098" cy="1584596"/>
              </a:xfrm>
            </p:grpSpPr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581C33DC-73DC-4E08-8058-56ED1D39C8A4}"/>
                    </a:ext>
                  </a:extLst>
                </p:cNvPr>
                <p:cNvSpPr/>
                <p:nvPr/>
              </p:nvSpPr>
              <p:spPr>
                <a:xfrm rot="15300000">
                  <a:off x="6511312" y="871430"/>
                  <a:ext cx="487355" cy="686256"/>
                </a:xfrm>
                <a:custGeom>
                  <a:avLst/>
                  <a:gdLst>
                    <a:gd name="connsiteX0" fmla="*/ 1813954 w 1814162"/>
                    <a:gd name="connsiteY0" fmla="*/ 1225966 h 2554560"/>
                    <a:gd name="connsiteX1" fmla="*/ 1733574 w 1814162"/>
                    <a:gd name="connsiteY1" fmla="*/ 1395664 h 2554560"/>
                    <a:gd name="connsiteX2" fmla="*/ 1733575 w 1814162"/>
                    <a:gd name="connsiteY2" fmla="*/ 1395662 h 2554560"/>
                    <a:gd name="connsiteX3" fmla="*/ 1453810 w 1814162"/>
                    <a:gd name="connsiteY3" fmla="*/ 1354627 h 2554560"/>
                    <a:gd name="connsiteX4" fmla="*/ 1241847 w 1814162"/>
                    <a:gd name="connsiteY4" fmla="*/ 1069794 h 2554560"/>
                    <a:gd name="connsiteX5" fmla="*/ 1241847 w 1814162"/>
                    <a:gd name="connsiteY5" fmla="*/ 1194763 h 2554560"/>
                    <a:gd name="connsiteX6" fmla="*/ 1241845 w 1814162"/>
                    <a:gd name="connsiteY6" fmla="*/ 1194763 h 2554560"/>
                    <a:gd name="connsiteX7" fmla="*/ 1241845 w 1814162"/>
                    <a:gd name="connsiteY7" fmla="*/ 2192612 h 2554560"/>
                    <a:gd name="connsiteX8" fmla="*/ 1099330 w 1814162"/>
                    <a:gd name="connsiteY8" fmla="*/ 2335127 h 2554560"/>
                    <a:gd name="connsiteX9" fmla="*/ 956815 w 1814162"/>
                    <a:gd name="connsiteY9" fmla="*/ 2192612 h 2554560"/>
                    <a:gd name="connsiteX10" fmla="*/ 956815 w 1814162"/>
                    <a:gd name="connsiteY10" fmla="*/ 1194763 h 2554560"/>
                    <a:gd name="connsiteX11" fmla="*/ 910683 w 1814162"/>
                    <a:gd name="connsiteY11" fmla="*/ 1194763 h 2554560"/>
                    <a:gd name="connsiteX12" fmla="*/ 910683 w 1814162"/>
                    <a:gd name="connsiteY12" fmla="*/ 2412045 h 2554560"/>
                    <a:gd name="connsiteX13" fmla="*/ 768168 w 1814162"/>
                    <a:gd name="connsiteY13" fmla="*/ 2554560 h 2554560"/>
                    <a:gd name="connsiteX14" fmla="*/ 625653 w 1814162"/>
                    <a:gd name="connsiteY14" fmla="*/ 2412045 h 2554560"/>
                    <a:gd name="connsiteX15" fmla="*/ 625653 w 1814162"/>
                    <a:gd name="connsiteY15" fmla="*/ 1194763 h 2554560"/>
                    <a:gd name="connsiteX16" fmla="*/ 570360 w 1814162"/>
                    <a:gd name="connsiteY16" fmla="*/ 1194763 h 2554560"/>
                    <a:gd name="connsiteX17" fmla="*/ 570360 w 1814162"/>
                    <a:gd name="connsiteY17" fmla="*/ 2192609 h 2554560"/>
                    <a:gd name="connsiteX18" fmla="*/ 427845 w 1814162"/>
                    <a:gd name="connsiteY18" fmla="*/ 2335124 h 2554560"/>
                    <a:gd name="connsiteX19" fmla="*/ 285330 w 1814162"/>
                    <a:gd name="connsiteY19" fmla="*/ 2192609 h 2554560"/>
                    <a:gd name="connsiteX20" fmla="*/ 285330 w 1814162"/>
                    <a:gd name="connsiteY20" fmla="*/ 1194763 h 2554560"/>
                    <a:gd name="connsiteX21" fmla="*/ 237226 w 1814162"/>
                    <a:gd name="connsiteY21" fmla="*/ 1194763 h 2554560"/>
                    <a:gd name="connsiteX22" fmla="*/ 237226 w 1814162"/>
                    <a:gd name="connsiteY22" fmla="*/ 1992999 h 2554560"/>
                    <a:gd name="connsiteX23" fmla="*/ 118613 w 1814162"/>
                    <a:gd name="connsiteY23" fmla="*/ 2111612 h 2554560"/>
                    <a:gd name="connsiteX24" fmla="*/ 0 w 1814162"/>
                    <a:gd name="connsiteY24" fmla="*/ 1992999 h 2554560"/>
                    <a:gd name="connsiteX25" fmla="*/ 0 w 1814162"/>
                    <a:gd name="connsiteY25" fmla="*/ 916851 h 2554560"/>
                    <a:gd name="connsiteX26" fmla="*/ 1 w 1814162"/>
                    <a:gd name="connsiteY26" fmla="*/ 916851 h 2554560"/>
                    <a:gd name="connsiteX27" fmla="*/ 1 w 1814162"/>
                    <a:gd name="connsiteY27" fmla="*/ 597382 h 2554560"/>
                    <a:gd name="connsiteX28" fmla="*/ 597383 w 1814162"/>
                    <a:gd name="connsiteY28" fmla="*/ 0 h 2554560"/>
                    <a:gd name="connsiteX29" fmla="*/ 644466 w 1814162"/>
                    <a:gd name="connsiteY29" fmla="*/ 0 h 2554560"/>
                    <a:gd name="connsiteX30" fmla="*/ 1139825 w 1814162"/>
                    <a:gd name="connsiteY30" fmla="*/ 263380 h 2554560"/>
                    <a:gd name="connsiteX31" fmla="*/ 1142194 w 1814162"/>
                    <a:gd name="connsiteY31" fmla="*/ 267745 h 2554560"/>
                    <a:gd name="connsiteX32" fmla="*/ 1142996 w 1814162"/>
                    <a:gd name="connsiteY32" fmla="*/ 267147 h 2554560"/>
                    <a:gd name="connsiteX33" fmla="*/ 1774610 w 1814162"/>
                    <a:gd name="connsiteY33" fmla="*/ 1115899 h 2554560"/>
                    <a:gd name="connsiteX34" fmla="*/ 1813954 w 1814162"/>
                    <a:gd name="connsiteY34" fmla="*/ 1225966 h 2554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814162" h="2554560">
                      <a:moveTo>
                        <a:pt x="1813954" y="1225966"/>
                      </a:moveTo>
                      <a:cubicBezTo>
                        <a:pt x="1816880" y="1290083"/>
                        <a:pt x="1788941" y="1354461"/>
                        <a:pt x="1733574" y="1395664"/>
                      </a:cubicBezTo>
                      <a:lnTo>
                        <a:pt x="1733575" y="1395662"/>
                      </a:lnTo>
                      <a:cubicBezTo>
                        <a:pt x="1644988" y="1461585"/>
                        <a:pt x="1519734" y="1443213"/>
                        <a:pt x="1453810" y="1354627"/>
                      </a:cubicBezTo>
                      <a:lnTo>
                        <a:pt x="1241847" y="1069794"/>
                      </a:lnTo>
                      <a:lnTo>
                        <a:pt x="1241847" y="1194763"/>
                      </a:lnTo>
                      <a:lnTo>
                        <a:pt x="1241845" y="1194763"/>
                      </a:lnTo>
                      <a:lnTo>
                        <a:pt x="1241845" y="2192612"/>
                      </a:lnTo>
                      <a:cubicBezTo>
                        <a:pt x="1241845" y="2271321"/>
                        <a:pt x="1178039" y="2335127"/>
                        <a:pt x="1099330" y="2335127"/>
                      </a:cubicBezTo>
                      <a:cubicBezTo>
                        <a:pt x="1020621" y="2335127"/>
                        <a:pt x="956815" y="2271321"/>
                        <a:pt x="956815" y="2192612"/>
                      </a:cubicBezTo>
                      <a:lnTo>
                        <a:pt x="956815" y="1194763"/>
                      </a:lnTo>
                      <a:lnTo>
                        <a:pt x="910683" y="1194763"/>
                      </a:lnTo>
                      <a:lnTo>
                        <a:pt x="910683" y="2412045"/>
                      </a:lnTo>
                      <a:cubicBezTo>
                        <a:pt x="910683" y="2490754"/>
                        <a:pt x="846877" y="2554560"/>
                        <a:pt x="768168" y="2554560"/>
                      </a:cubicBezTo>
                      <a:cubicBezTo>
                        <a:pt x="689459" y="2554560"/>
                        <a:pt x="625653" y="2490754"/>
                        <a:pt x="625653" y="2412045"/>
                      </a:cubicBezTo>
                      <a:lnTo>
                        <a:pt x="625653" y="1194763"/>
                      </a:lnTo>
                      <a:lnTo>
                        <a:pt x="570360" y="1194763"/>
                      </a:lnTo>
                      <a:lnTo>
                        <a:pt x="570360" y="2192609"/>
                      </a:lnTo>
                      <a:cubicBezTo>
                        <a:pt x="570360" y="2271318"/>
                        <a:pt x="506554" y="2335124"/>
                        <a:pt x="427845" y="2335124"/>
                      </a:cubicBezTo>
                      <a:cubicBezTo>
                        <a:pt x="349136" y="2335124"/>
                        <a:pt x="285330" y="2271318"/>
                        <a:pt x="285330" y="2192609"/>
                      </a:cubicBezTo>
                      <a:lnTo>
                        <a:pt x="285330" y="1194763"/>
                      </a:lnTo>
                      <a:lnTo>
                        <a:pt x="237226" y="1194763"/>
                      </a:lnTo>
                      <a:lnTo>
                        <a:pt x="237226" y="1992999"/>
                      </a:lnTo>
                      <a:cubicBezTo>
                        <a:pt x="237226" y="2058507"/>
                        <a:pt x="184121" y="2111612"/>
                        <a:pt x="118613" y="2111612"/>
                      </a:cubicBezTo>
                      <a:cubicBezTo>
                        <a:pt x="53105" y="2111612"/>
                        <a:pt x="0" y="2058507"/>
                        <a:pt x="0" y="1992999"/>
                      </a:cubicBezTo>
                      <a:lnTo>
                        <a:pt x="0" y="916851"/>
                      </a:lnTo>
                      <a:lnTo>
                        <a:pt x="1" y="916851"/>
                      </a:lnTo>
                      <a:lnTo>
                        <a:pt x="1" y="597382"/>
                      </a:lnTo>
                      <a:cubicBezTo>
                        <a:pt x="1" y="267457"/>
                        <a:pt x="267458" y="0"/>
                        <a:pt x="597383" y="0"/>
                      </a:cubicBezTo>
                      <a:lnTo>
                        <a:pt x="644466" y="0"/>
                      </a:lnTo>
                      <a:cubicBezTo>
                        <a:pt x="850669" y="0"/>
                        <a:pt x="1032471" y="104475"/>
                        <a:pt x="1139825" y="263380"/>
                      </a:cubicBezTo>
                      <a:lnTo>
                        <a:pt x="1142194" y="267745"/>
                      </a:lnTo>
                      <a:lnTo>
                        <a:pt x="1142996" y="267147"/>
                      </a:lnTo>
                      <a:lnTo>
                        <a:pt x="1774610" y="1115899"/>
                      </a:lnTo>
                      <a:cubicBezTo>
                        <a:pt x="1799331" y="1149119"/>
                        <a:pt x="1812198" y="1187495"/>
                        <a:pt x="1813954" y="1225966"/>
                      </a:cubicBezTo>
                      <a:close/>
                    </a:path>
                  </a:pathLst>
                </a:custGeom>
                <a:solidFill>
                  <a:srgbClr val="000000">
                    <a:alpha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F724EC47-0C35-4CB0-B5E2-CA34CAB2635B}"/>
                    </a:ext>
                  </a:extLst>
                </p:cNvPr>
                <p:cNvSpPr/>
                <p:nvPr/>
              </p:nvSpPr>
              <p:spPr>
                <a:xfrm rot="15300000">
                  <a:off x="6094780" y="794431"/>
                  <a:ext cx="851078" cy="1269430"/>
                </a:xfrm>
                <a:custGeom>
                  <a:avLst/>
                  <a:gdLst>
                    <a:gd name="connsiteX0" fmla="*/ 798996 w 803698"/>
                    <a:gd name="connsiteY0" fmla="*/ 885421 h 1198760"/>
                    <a:gd name="connsiteX1" fmla="*/ 783255 w 803698"/>
                    <a:gd name="connsiteY1" fmla="*/ 904766 h 1198760"/>
                    <a:gd name="connsiteX2" fmla="*/ 783255 w 803698"/>
                    <a:gd name="connsiteY2" fmla="*/ 904766 h 1198760"/>
                    <a:gd name="connsiteX3" fmla="*/ 712283 w 803698"/>
                    <a:gd name="connsiteY3" fmla="*/ 894356 h 1198760"/>
                    <a:gd name="connsiteX4" fmla="*/ 658512 w 803698"/>
                    <a:gd name="connsiteY4" fmla="*/ 822098 h 1198760"/>
                    <a:gd name="connsiteX5" fmla="*/ 658512 w 803698"/>
                    <a:gd name="connsiteY5" fmla="*/ 853801 h 1198760"/>
                    <a:gd name="connsiteX6" fmla="*/ 658511 w 803698"/>
                    <a:gd name="connsiteY6" fmla="*/ 853801 h 1198760"/>
                    <a:gd name="connsiteX7" fmla="*/ 658511 w 803698"/>
                    <a:gd name="connsiteY7" fmla="*/ 1106939 h 1198760"/>
                    <a:gd name="connsiteX8" fmla="*/ 622357 w 803698"/>
                    <a:gd name="connsiteY8" fmla="*/ 1143093 h 1198760"/>
                    <a:gd name="connsiteX9" fmla="*/ 586204 w 803698"/>
                    <a:gd name="connsiteY9" fmla="*/ 1106939 h 1198760"/>
                    <a:gd name="connsiteX10" fmla="*/ 586204 w 803698"/>
                    <a:gd name="connsiteY10" fmla="*/ 853801 h 1198760"/>
                    <a:gd name="connsiteX11" fmla="*/ 574501 w 803698"/>
                    <a:gd name="connsiteY11" fmla="*/ 853801 h 1198760"/>
                    <a:gd name="connsiteX12" fmla="*/ 574501 w 803698"/>
                    <a:gd name="connsiteY12" fmla="*/ 1162606 h 1198760"/>
                    <a:gd name="connsiteX13" fmla="*/ 538347 w 803698"/>
                    <a:gd name="connsiteY13" fmla="*/ 1198760 h 1198760"/>
                    <a:gd name="connsiteX14" fmla="*/ 502193 w 803698"/>
                    <a:gd name="connsiteY14" fmla="*/ 1162606 h 1198760"/>
                    <a:gd name="connsiteX15" fmla="*/ 502193 w 803698"/>
                    <a:gd name="connsiteY15" fmla="*/ 853801 h 1198760"/>
                    <a:gd name="connsiteX16" fmla="*/ 488166 w 803698"/>
                    <a:gd name="connsiteY16" fmla="*/ 853801 h 1198760"/>
                    <a:gd name="connsiteX17" fmla="*/ 488166 w 803698"/>
                    <a:gd name="connsiteY17" fmla="*/ 1106939 h 1198760"/>
                    <a:gd name="connsiteX18" fmla="*/ 452012 w 803698"/>
                    <a:gd name="connsiteY18" fmla="*/ 1143093 h 1198760"/>
                    <a:gd name="connsiteX19" fmla="*/ 415859 w 803698"/>
                    <a:gd name="connsiteY19" fmla="*/ 1106939 h 1198760"/>
                    <a:gd name="connsiteX20" fmla="*/ 415859 w 803698"/>
                    <a:gd name="connsiteY20" fmla="*/ 853801 h 1198760"/>
                    <a:gd name="connsiteX21" fmla="*/ 403655 w 803698"/>
                    <a:gd name="connsiteY21" fmla="*/ 853801 h 1198760"/>
                    <a:gd name="connsiteX22" fmla="*/ 403655 w 803698"/>
                    <a:gd name="connsiteY22" fmla="*/ 1056301 h 1198760"/>
                    <a:gd name="connsiteX23" fmla="*/ 373565 w 803698"/>
                    <a:gd name="connsiteY23" fmla="*/ 1086391 h 1198760"/>
                    <a:gd name="connsiteX24" fmla="*/ 343475 w 803698"/>
                    <a:gd name="connsiteY24" fmla="*/ 1056301 h 1198760"/>
                    <a:gd name="connsiteX25" fmla="*/ 343475 w 803698"/>
                    <a:gd name="connsiteY25" fmla="*/ 783299 h 1198760"/>
                    <a:gd name="connsiteX26" fmla="*/ 343475 w 803698"/>
                    <a:gd name="connsiteY26" fmla="*/ 783299 h 1198760"/>
                    <a:gd name="connsiteX27" fmla="*/ 343475 w 803698"/>
                    <a:gd name="connsiteY27" fmla="*/ 702254 h 1198760"/>
                    <a:gd name="connsiteX28" fmla="*/ 355384 w 803698"/>
                    <a:gd name="connsiteY28" fmla="*/ 643266 h 1198760"/>
                    <a:gd name="connsiteX29" fmla="*/ 372590 w 803698"/>
                    <a:gd name="connsiteY29" fmla="*/ 617747 h 1198760"/>
                    <a:gd name="connsiteX30" fmla="*/ 0 w 803698"/>
                    <a:gd name="connsiteY30" fmla="*/ 123014 h 1198760"/>
                    <a:gd name="connsiteX31" fmla="*/ 171847 w 803698"/>
                    <a:gd name="connsiteY31" fmla="*/ 0 h 1198760"/>
                    <a:gd name="connsiteX32" fmla="*/ 551166 w 803698"/>
                    <a:gd name="connsiteY32" fmla="*/ 557968 h 1198760"/>
                    <a:gd name="connsiteX33" fmla="*/ 579202 w 803698"/>
                    <a:gd name="connsiteY33" fmla="*/ 568999 h 1198760"/>
                    <a:gd name="connsiteX34" fmla="*/ 632630 w 803698"/>
                    <a:gd name="connsiteY34" fmla="*/ 617523 h 1198760"/>
                    <a:gd name="connsiteX35" fmla="*/ 633231 w 803698"/>
                    <a:gd name="connsiteY35" fmla="*/ 618631 h 1198760"/>
                    <a:gd name="connsiteX36" fmla="*/ 633435 w 803698"/>
                    <a:gd name="connsiteY36" fmla="*/ 618479 h 1198760"/>
                    <a:gd name="connsiteX37" fmla="*/ 793665 w 803698"/>
                    <a:gd name="connsiteY37" fmla="*/ 833794 h 1198760"/>
                    <a:gd name="connsiteX38" fmla="*/ 803646 w 803698"/>
                    <a:gd name="connsiteY38" fmla="*/ 861716 h 1198760"/>
                    <a:gd name="connsiteX39" fmla="*/ 798996 w 803698"/>
                    <a:gd name="connsiteY39" fmla="*/ 885421 h 1198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803698" h="1198760">
                      <a:moveTo>
                        <a:pt x="798996" y="885421"/>
                      </a:moveTo>
                      <a:cubicBezTo>
                        <a:pt x="795561" y="892844"/>
                        <a:pt x="790278" y="899540"/>
                        <a:pt x="783255" y="904766"/>
                      </a:cubicBezTo>
                      <a:lnTo>
                        <a:pt x="783255" y="904766"/>
                      </a:lnTo>
                      <a:cubicBezTo>
                        <a:pt x="760782" y="921489"/>
                        <a:pt x="729007" y="916829"/>
                        <a:pt x="712283" y="894356"/>
                      </a:cubicBezTo>
                      <a:lnTo>
                        <a:pt x="658512" y="822098"/>
                      </a:lnTo>
                      <a:lnTo>
                        <a:pt x="658512" y="853801"/>
                      </a:lnTo>
                      <a:lnTo>
                        <a:pt x="658511" y="853801"/>
                      </a:lnTo>
                      <a:lnTo>
                        <a:pt x="658511" y="1106939"/>
                      </a:lnTo>
                      <a:cubicBezTo>
                        <a:pt x="658511" y="1126907"/>
                        <a:pt x="642325" y="1143093"/>
                        <a:pt x="622357" y="1143093"/>
                      </a:cubicBezTo>
                      <a:cubicBezTo>
                        <a:pt x="602390" y="1143093"/>
                        <a:pt x="586204" y="1126907"/>
                        <a:pt x="586204" y="1106939"/>
                      </a:cubicBezTo>
                      <a:lnTo>
                        <a:pt x="586204" y="853801"/>
                      </a:lnTo>
                      <a:lnTo>
                        <a:pt x="574501" y="853801"/>
                      </a:lnTo>
                      <a:lnTo>
                        <a:pt x="574501" y="1162606"/>
                      </a:lnTo>
                      <a:cubicBezTo>
                        <a:pt x="574501" y="1182573"/>
                        <a:pt x="558314" y="1198760"/>
                        <a:pt x="538347" y="1198760"/>
                      </a:cubicBezTo>
                      <a:cubicBezTo>
                        <a:pt x="518380" y="1198760"/>
                        <a:pt x="502193" y="1182574"/>
                        <a:pt x="502193" y="1162606"/>
                      </a:cubicBezTo>
                      <a:lnTo>
                        <a:pt x="502193" y="853801"/>
                      </a:lnTo>
                      <a:lnTo>
                        <a:pt x="488166" y="853801"/>
                      </a:lnTo>
                      <a:lnTo>
                        <a:pt x="488166" y="1106939"/>
                      </a:lnTo>
                      <a:cubicBezTo>
                        <a:pt x="488166" y="1126906"/>
                        <a:pt x="471980" y="1143092"/>
                        <a:pt x="452012" y="1143093"/>
                      </a:cubicBezTo>
                      <a:cubicBezTo>
                        <a:pt x="432045" y="1143092"/>
                        <a:pt x="415859" y="1126906"/>
                        <a:pt x="415859" y="1106939"/>
                      </a:cubicBezTo>
                      <a:lnTo>
                        <a:pt x="415859" y="853801"/>
                      </a:lnTo>
                      <a:lnTo>
                        <a:pt x="403655" y="853801"/>
                      </a:lnTo>
                      <a:lnTo>
                        <a:pt x="403655" y="1056301"/>
                      </a:lnTo>
                      <a:cubicBezTo>
                        <a:pt x="403655" y="1072919"/>
                        <a:pt x="390184" y="1086391"/>
                        <a:pt x="373565" y="1086391"/>
                      </a:cubicBezTo>
                      <a:cubicBezTo>
                        <a:pt x="356947" y="1086391"/>
                        <a:pt x="343475" y="1072919"/>
                        <a:pt x="343475" y="1056301"/>
                      </a:cubicBezTo>
                      <a:lnTo>
                        <a:pt x="343475" y="783299"/>
                      </a:lnTo>
                      <a:lnTo>
                        <a:pt x="343475" y="783299"/>
                      </a:lnTo>
                      <a:lnTo>
                        <a:pt x="343475" y="702254"/>
                      </a:lnTo>
                      <a:cubicBezTo>
                        <a:pt x="343475" y="681330"/>
                        <a:pt x="347716" y="661397"/>
                        <a:pt x="355384" y="643266"/>
                      </a:cubicBezTo>
                      <a:lnTo>
                        <a:pt x="372590" y="617747"/>
                      </a:lnTo>
                      <a:lnTo>
                        <a:pt x="0" y="123014"/>
                      </a:lnTo>
                      <a:lnTo>
                        <a:pt x="171847" y="0"/>
                      </a:lnTo>
                      <a:lnTo>
                        <a:pt x="551166" y="557968"/>
                      </a:lnTo>
                      <a:lnTo>
                        <a:pt x="579202" y="568999"/>
                      </a:lnTo>
                      <a:cubicBezTo>
                        <a:pt x="600675" y="580664"/>
                        <a:pt x="619013" y="597368"/>
                        <a:pt x="632630" y="617523"/>
                      </a:cubicBezTo>
                      <a:lnTo>
                        <a:pt x="633231" y="618631"/>
                      </a:lnTo>
                      <a:lnTo>
                        <a:pt x="633435" y="618479"/>
                      </a:lnTo>
                      <a:lnTo>
                        <a:pt x="793665" y="833794"/>
                      </a:lnTo>
                      <a:cubicBezTo>
                        <a:pt x="799937" y="842222"/>
                        <a:pt x="803201" y="851957"/>
                        <a:pt x="803646" y="861716"/>
                      </a:cubicBezTo>
                      <a:cubicBezTo>
                        <a:pt x="804017" y="869849"/>
                        <a:pt x="802431" y="877998"/>
                        <a:pt x="798996" y="885421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0" name="台形 329">
                  <a:extLst>
                    <a:ext uri="{FF2B5EF4-FFF2-40B4-BE49-F238E27FC236}">
                      <a16:creationId xmlns:a16="http://schemas.microsoft.com/office/drawing/2014/main" id="{01E383BD-38C5-487F-87F1-C9ED3068BF46}"/>
                    </a:ext>
                  </a:extLst>
                </p:cNvPr>
                <p:cNvSpPr/>
                <p:nvPr/>
              </p:nvSpPr>
              <p:spPr>
                <a:xfrm rot="2484152">
                  <a:off x="6285809" y="1418128"/>
                  <a:ext cx="277080" cy="94058"/>
                </a:xfrm>
                <a:prstGeom prst="trapezoid">
                  <a:avLst>
                    <a:gd name="adj" fmla="val 47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231FF9C1-8904-4F27-B5E4-6320EB6842C3}"/>
                    </a:ext>
                  </a:extLst>
                </p:cNvPr>
                <p:cNvSpPr/>
                <p:nvPr/>
              </p:nvSpPr>
              <p:spPr>
                <a:xfrm rot="17725188" flipH="1">
                  <a:off x="5633046" y="1612949"/>
                  <a:ext cx="1158417" cy="72663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1059181"/>
                    <a:gd name="connsiteY0" fmla="*/ 826528 h 826528"/>
                    <a:gd name="connsiteX1" fmla="*/ 471695 w 1059181"/>
                    <a:gd name="connsiteY1" fmla="*/ 296500 h 826528"/>
                    <a:gd name="connsiteX2" fmla="*/ 43314 w 1059181"/>
                    <a:gd name="connsiteY2" fmla="*/ 378244 h 826528"/>
                    <a:gd name="connsiteX3" fmla="*/ 0 w 1059181"/>
                    <a:gd name="connsiteY3" fmla="*/ 119223 h 826528"/>
                    <a:gd name="connsiteX4" fmla="*/ 660660 w 1059181"/>
                    <a:gd name="connsiteY4" fmla="*/ 1930 h 826528"/>
                    <a:gd name="connsiteX5" fmla="*/ 778556 w 1059181"/>
                    <a:gd name="connsiteY5" fmla="*/ 102155 h 826528"/>
                    <a:gd name="connsiteX6" fmla="*/ 1059181 w 1059181"/>
                    <a:gd name="connsiteY6" fmla="*/ 687735 h 826528"/>
                    <a:gd name="connsiteX0" fmla="*/ 443772 w 1059181"/>
                    <a:gd name="connsiteY0" fmla="*/ 826528 h 826528"/>
                    <a:gd name="connsiteX1" fmla="*/ 471695 w 1059181"/>
                    <a:gd name="connsiteY1" fmla="*/ 296500 h 826528"/>
                    <a:gd name="connsiteX2" fmla="*/ 43314 w 1059181"/>
                    <a:gd name="connsiteY2" fmla="*/ 378244 h 826528"/>
                    <a:gd name="connsiteX3" fmla="*/ 0 w 1059181"/>
                    <a:gd name="connsiteY3" fmla="*/ 119223 h 826528"/>
                    <a:gd name="connsiteX4" fmla="*/ 660660 w 1059181"/>
                    <a:gd name="connsiteY4" fmla="*/ 1930 h 826528"/>
                    <a:gd name="connsiteX5" fmla="*/ 778556 w 1059181"/>
                    <a:gd name="connsiteY5" fmla="*/ 102155 h 826528"/>
                    <a:gd name="connsiteX6" fmla="*/ 1059181 w 1059181"/>
                    <a:gd name="connsiteY6" fmla="*/ 687735 h 826528"/>
                    <a:gd name="connsiteX0" fmla="*/ 739620 w 1059181"/>
                    <a:gd name="connsiteY0" fmla="*/ 756848 h 756848"/>
                    <a:gd name="connsiteX1" fmla="*/ 471695 w 1059181"/>
                    <a:gd name="connsiteY1" fmla="*/ 296500 h 756848"/>
                    <a:gd name="connsiteX2" fmla="*/ 43314 w 1059181"/>
                    <a:gd name="connsiteY2" fmla="*/ 378244 h 756848"/>
                    <a:gd name="connsiteX3" fmla="*/ 0 w 1059181"/>
                    <a:gd name="connsiteY3" fmla="*/ 119223 h 756848"/>
                    <a:gd name="connsiteX4" fmla="*/ 660660 w 1059181"/>
                    <a:gd name="connsiteY4" fmla="*/ 1930 h 756848"/>
                    <a:gd name="connsiteX5" fmla="*/ 778556 w 1059181"/>
                    <a:gd name="connsiteY5" fmla="*/ 102155 h 756848"/>
                    <a:gd name="connsiteX6" fmla="*/ 1059181 w 1059181"/>
                    <a:gd name="connsiteY6" fmla="*/ 687735 h 756848"/>
                    <a:gd name="connsiteX0" fmla="*/ 739620 w 1059181"/>
                    <a:gd name="connsiteY0" fmla="*/ 756848 h 756848"/>
                    <a:gd name="connsiteX1" fmla="*/ 534624 w 1059181"/>
                    <a:gd name="connsiteY1" fmla="*/ 304256 h 756848"/>
                    <a:gd name="connsiteX2" fmla="*/ 43314 w 1059181"/>
                    <a:gd name="connsiteY2" fmla="*/ 378244 h 756848"/>
                    <a:gd name="connsiteX3" fmla="*/ 0 w 1059181"/>
                    <a:gd name="connsiteY3" fmla="*/ 119223 h 756848"/>
                    <a:gd name="connsiteX4" fmla="*/ 660660 w 1059181"/>
                    <a:gd name="connsiteY4" fmla="*/ 1930 h 756848"/>
                    <a:gd name="connsiteX5" fmla="*/ 778556 w 1059181"/>
                    <a:gd name="connsiteY5" fmla="*/ 102155 h 756848"/>
                    <a:gd name="connsiteX6" fmla="*/ 1059181 w 1059181"/>
                    <a:gd name="connsiteY6" fmla="*/ 687735 h 756848"/>
                    <a:gd name="connsiteX0" fmla="*/ 763361 w 1059181"/>
                    <a:gd name="connsiteY0" fmla="*/ 758693 h 758693"/>
                    <a:gd name="connsiteX1" fmla="*/ 534624 w 1059181"/>
                    <a:gd name="connsiteY1" fmla="*/ 304256 h 758693"/>
                    <a:gd name="connsiteX2" fmla="*/ 43314 w 1059181"/>
                    <a:gd name="connsiteY2" fmla="*/ 378244 h 758693"/>
                    <a:gd name="connsiteX3" fmla="*/ 0 w 1059181"/>
                    <a:gd name="connsiteY3" fmla="*/ 119223 h 758693"/>
                    <a:gd name="connsiteX4" fmla="*/ 660660 w 1059181"/>
                    <a:gd name="connsiteY4" fmla="*/ 1930 h 758693"/>
                    <a:gd name="connsiteX5" fmla="*/ 778556 w 1059181"/>
                    <a:gd name="connsiteY5" fmla="*/ 102155 h 758693"/>
                    <a:gd name="connsiteX6" fmla="*/ 1059181 w 1059181"/>
                    <a:gd name="connsiteY6" fmla="*/ 687735 h 758693"/>
                    <a:gd name="connsiteX0" fmla="*/ 763361 w 1059181"/>
                    <a:gd name="connsiteY0" fmla="*/ 758693 h 758693"/>
                    <a:gd name="connsiteX1" fmla="*/ 527743 w 1059181"/>
                    <a:gd name="connsiteY1" fmla="*/ 276015 h 758693"/>
                    <a:gd name="connsiteX2" fmla="*/ 43314 w 1059181"/>
                    <a:gd name="connsiteY2" fmla="*/ 378244 h 758693"/>
                    <a:gd name="connsiteX3" fmla="*/ 0 w 1059181"/>
                    <a:gd name="connsiteY3" fmla="*/ 119223 h 758693"/>
                    <a:gd name="connsiteX4" fmla="*/ 660660 w 1059181"/>
                    <a:gd name="connsiteY4" fmla="*/ 1930 h 758693"/>
                    <a:gd name="connsiteX5" fmla="*/ 778556 w 1059181"/>
                    <a:gd name="connsiteY5" fmla="*/ 102155 h 758693"/>
                    <a:gd name="connsiteX6" fmla="*/ 1059181 w 1059181"/>
                    <a:gd name="connsiteY6" fmla="*/ 687735 h 758693"/>
                    <a:gd name="connsiteX0" fmla="*/ 763361 w 1059181"/>
                    <a:gd name="connsiteY0" fmla="*/ 756766 h 756766"/>
                    <a:gd name="connsiteX1" fmla="*/ 527743 w 1059181"/>
                    <a:gd name="connsiteY1" fmla="*/ 274088 h 756766"/>
                    <a:gd name="connsiteX2" fmla="*/ 43314 w 1059181"/>
                    <a:gd name="connsiteY2" fmla="*/ 376317 h 756766"/>
                    <a:gd name="connsiteX3" fmla="*/ 0 w 1059181"/>
                    <a:gd name="connsiteY3" fmla="*/ 117296 h 756766"/>
                    <a:gd name="connsiteX4" fmla="*/ 660660 w 1059181"/>
                    <a:gd name="connsiteY4" fmla="*/ 3 h 756766"/>
                    <a:gd name="connsiteX5" fmla="*/ 794653 w 1059181"/>
                    <a:gd name="connsiteY5" fmla="*/ 114376 h 756766"/>
                    <a:gd name="connsiteX6" fmla="*/ 1059181 w 1059181"/>
                    <a:gd name="connsiteY6" fmla="*/ 685808 h 756766"/>
                    <a:gd name="connsiteX0" fmla="*/ 763361 w 1059181"/>
                    <a:gd name="connsiteY0" fmla="*/ 756766 h 756766"/>
                    <a:gd name="connsiteX1" fmla="*/ 527743 w 1059181"/>
                    <a:gd name="connsiteY1" fmla="*/ 274088 h 756766"/>
                    <a:gd name="connsiteX2" fmla="*/ 43314 w 1059181"/>
                    <a:gd name="connsiteY2" fmla="*/ 376317 h 756766"/>
                    <a:gd name="connsiteX3" fmla="*/ 0 w 1059181"/>
                    <a:gd name="connsiteY3" fmla="*/ 117296 h 756766"/>
                    <a:gd name="connsiteX4" fmla="*/ 660660 w 1059181"/>
                    <a:gd name="connsiteY4" fmla="*/ 3 h 756766"/>
                    <a:gd name="connsiteX5" fmla="*/ 794653 w 1059181"/>
                    <a:gd name="connsiteY5" fmla="*/ 114376 h 756766"/>
                    <a:gd name="connsiteX6" fmla="*/ 1059181 w 1059181"/>
                    <a:gd name="connsiteY6" fmla="*/ 685808 h 756766"/>
                    <a:gd name="connsiteX0" fmla="*/ 763361 w 1059181"/>
                    <a:gd name="connsiteY0" fmla="*/ 757128 h 757128"/>
                    <a:gd name="connsiteX1" fmla="*/ 527743 w 1059181"/>
                    <a:gd name="connsiteY1" fmla="*/ 274450 h 757128"/>
                    <a:gd name="connsiteX2" fmla="*/ 43314 w 1059181"/>
                    <a:gd name="connsiteY2" fmla="*/ 376679 h 757128"/>
                    <a:gd name="connsiteX3" fmla="*/ 0 w 1059181"/>
                    <a:gd name="connsiteY3" fmla="*/ 117658 h 757128"/>
                    <a:gd name="connsiteX4" fmla="*/ 660660 w 1059181"/>
                    <a:gd name="connsiteY4" fmla="*/ 365 h 757128"/>
                    <a:gd name="connsiteX5" fmla="*/ 814271 w 1059181"/>
                    <a:gd name="connsiteY5" fmla="*/ 157344 h 757128"/>
                    <a:gd name="connsiteX6" fmla="*/ 1059181 w 1059181"/>
                    <a:gd name="connsiteY6" fmla="*/ 686170 h 757128"/>
                    <a:gd name="connsiteX0" fmla="*/ 763361 w 1059181"/>
                    <a:gd name="connsiteY0" fmla="*/ 757128 h 757128"/>
                    <a:gd name="connsiteX1" fmla="*/ 527743 w 1059181"/>
                    <a:gd name="connsiteY1" fmla="*/ 274450 h 757128"/>
                    <a:gd name="connsiteX2" fmla="*/ 43314 w 1059181"/>
                    <a:gd name="connsiteY2" fmla="*/ 376679 h 757128"/>
                    <a:gd name="connsiteX3" fmla="*/ 0 w 1059181"/>
                    <a:gd name="connsiteY3" fmla="*/ 117658 h 757128"/>
                    <a:gd name="connsiteX4" fmla="*/ 660660 w 1059181"/>
                    <a:gd name="connsiteY4" fmla="*/ 365 h 757128"/>
                    <a:gd name="connsiteX5" fmla="*/ 814271 w 1059181"/>
                    <a:gd name="connsiteY5" fmla="*/ 157344 h 757128"/>
                    <a:gd name="connsiteX6" fmla="*/ 1059181 w 1059181"/>
                    <a:gd name="connsiteY6" fmla="*/ 686170 h 757128"/>
                    <a:gd name="connsiteX0" fmla="*/ 763361 w 1059181"/>
                    <a:gd name="connsiteY0" fmla="*/ 758766 h 758766"/>
                    <a:gd name="connsiteX1" fmla="*/ 527743 w 1059181"/>
                    <a:gd name="connsiteY1" fmla="*/ 276088 h 758766"/>
                    <a:gd name="connsiteX2" fmla="*/ 43314 w 1059181"/>
                    <a:gd name="connsiteY2" fmla="*/ 378317 h 758766"/>
                    <a:gd name="connsiteX3" fmla="*/ 0 w 1059181"/>
                    <a:gd name="connsiteY3" fmla="*/ 119296 h 758766"/>
                    <a:gd name="connsiteX4" fmla="*/ 660660 w 1059181"/>
                    <a:gd name="connsiteY4" fmla="*/ 2003 h 758766"/>
                    <a:gd name="connsiteX5" fmla="*/ 814271 w 1059181"/>
                    <a:gd name="connsiteY5" fmla="*/ 158982 h 758766"/>
                    <a:gd name="connsiteX6" fmla="*/ 1059181 w 1059181"/>
                    <a:gd name="connsiteY6" fmla="*/ 687808 h 758766"/>
                    <a:gd name="connsiteX0" fmla="*/ 763361 w 1059181"/>
                    <a:gd name="connsiteY0" fmla="*/ 756981 h 756981"/>
                    <a:gd name="connsiteX1" fmla="*/ 527743 w 1059181"/>
                    <a:gd name="connsiteY1" fmla="*/ 274303 h 756981"/>
                    <a:gd name="connsiteX2" fmla="*/ 43314 w 1059181"/>
                    <a:gd name="connsiteY2" fmla="*/ 376532 h 756981"/>
                    <a:gd name="connsiteX3" fmla="*/ 0 w 1059181"/>
                    <a:gd name="connsiteY3" fmla="*/ 117511 h 756981"/>
                    <a:gd name="connsiteX4" fmla="*/ 660660 w 1059181"/>
                    <a:gd name="connsiteY4" fmla="*/ 218 h 756981"/>
                    <a:gd name="connsiteX5" fmla="*/ 814271 w 1059181"/>
                    <a:gd name="connsiteY5" fmla="*/ 157197 h 756981"/>
                    <a:gd name="connsiteX6" fmla="*/ 1059181 w 1059181"/>
                    <a:gd name="connsiteY6" fmla="*/ 686023 h 756981"/>
                    <a:gd name="connsiteX0" fmla="*/ 763361 w 1059181"/>
                    <a:gd name="connsiteY0" fmla="*/ 756864 h 756864"/>
                    <a:gd name="connsiteX1" fmla="*/ 527743 w 1059181"/>
                    <a:gd name="connsiteY1" fmla="*/ 274186 h 756864"/>
                    <a:gd name="connsiteX2" fmla="*/ 43314 w 1059181"/>
                    <a:gd name="connsiteY2" fmla="*/ 376415 h 756864"/>
                    <a:gd name="connsiteX3" fmla="*/ 0 w 1059181"/>
                    <a:gd name="connsiteY3" fmla="*/ 117394 h 756864"/>
                    <a:gd name="connsiteX4" fmla="*/ 660660 w 1059181"/>
                    <a:gd name="connsiteY4" fmla="*/ 101 h 756864"/>
                    <a:gd name="connsiteX5" fmla="*/ 802890 w 1059181"/>
                    <a:gd name="connsiteY5" fmla="*/ 137565 h 756864"/>
                    <a:gd name="connsiteX6" fmla="*/ 1059181 w 1059181"/>
                    <a:gd name="connsiteY6" fmla="*/ 685906 h 756864"/>
                    <a:gd name="connsiteX0" fmla="*/ 763361 w 1059181"/>
                    <a:gd name="connsiteY0" fmla="*/ 756864 h 756864"/>
                    <a:gd name="connsiteX1" fmla="*/ 527743 w 1059181"/>
                    <a:gd name="connsiteY1" fmla="*/ 274186 h 756864"/>
                    <a:gd name="connsiteX2" fmla="*/ 43314 w 1059181"/>
                    <a:gd name="connsiteY2" fmla="*/ 376415 h 756864"/>
                    <a:gd name="connsiteX3" fmla="*/ 0 w 1059181"/>
                    <a:gd name="connsiteY3" fmla="*/ 117394 h 756864"/>
                    <a:gd name="connsiteX4" fmla="*/ 660660 w 1059181"/>
                    <a:gd name="connsiteY4" fmla="*/ 101 h 756864"/>
                    <a:gd name="connsiteX5" fmla="*/ 802890 w 1059181"/>
                    <a:gd name="connsiteY5" fmla="*/ 137565 h 756864"/>
                    <a:gd name="connsiteX6" fmla="*/ 1059181 w 1059181"/>
                    <a:gd name="connsiteY6" fmla="*/ 685906 h 756864"/>
                    <a:gd name="connsiteX0" fmla="*/ 763361 w 1059181"/>
                    <a:gd name="connsiteY0" fmla="*/ 757352 h 757352"/>
                    <a:gd name="connsiteX1" fmla="*/ 527743 w 1059181"/>
                    <a:gd name="connsiteY1" fmla="*/ 274674 h 757352"/>
                    <a:gd name="connsiteX2" fmla="*/ 43314 w 1059181"/>
                    <a:gd name="connsiteY2" fmla="*/ 376903 h 757352"/>
                    <a:gd name="connsiteX3" fmla="*/ 0 w 1059181"/>
                    <a:gd name="connsiteY3" fmla="*/ 117882 h 757352"/>
                    <a:gd name="connsiteX4" fmla="*/ 660660 w 1059181"/>
                    <a:gd name="connsiteY4" fmla="*/ 589 h 757352"/>
                    <a:gd name="connsiteX5" fmla="*/ 816710 w 1059181"/>
                    <a:gd name="connsiteY5" fmla="*/ 169222 h 757352"/>
                    <a:gd name="connsiteX6" fmla="*/ 1059181 w 1059181"/>
                    <a:gd name="connsiteY6" fmla="*/ 686394 h 757352"/>
                    <a:gd name="connsiteX0" fmla="*/ 763361 w 1059181"/>
                    <a:gd name="connsiteY0" fmla="*/ 757352 h 757352"/>
                    <a:gd name="connsiteX1" fmla="*/ 527743 w 1059181"/>
                    <a:gd name="connsiteY1" fmla="*/ 274674 h 757352"/>
                    <a:gd name="connsiteX2" fmla="*/ 43314 w 1059181"/>
                    <a:gd name="connsiteY2" fmla="*/ 376903 h 757352"/>
                    <a:gd name="connsiteX3" fmla="*/ 0 w 1059181"/>
                    <a:gd name="connsiteY3" fmla="*/ 117882 h 757352"/>
                    <a:gd name="connsiteX4" fmla="*/ 660660 w 1059181"/>
                    <a:gd name="connsiteY4" fmla="*/ 589 h 757352"/>
                    <a:gd name="connsiteX5" fmla="*/ 816710 w 1059181"/>
                    <a:gd name="connsiteY5" fmla="*/ 169222 h 757352"/>
                    <a:gd name="connsiteX6" fmla="*/ 1059181 w 1059181"/>
                    <a:gd name="connsiteY6" fmla="*/ 686394 h 757352"/>
                    <a:gd name="connsiteX0" fmla="*/ 763361 w 1059181"/>
                    <a:gd name="connsiteY0" fmla="*/ 757676 h 757676"/>
                    <a:gd name="connsiteX1" fmla="*/ 527743 w 1059181"/>
                    <a:gd name="connsiteY1" fmla="*/ 274998 h 757676"/>
                    <a:gd name="connsiteX2" fmla="*/ 43314 w 1059181"/>
                    <a:gd name="connsiteY2" fmla="*/ 377227 h 757676"/>
                    <a:gd name="connsiteX3" fmla="*/ 0 w 1059181"/>
                    <a:gd name="connsiteY3" fmla="*/ 118206 h 757676"/>
                    <a:gd name="connsiteX4" fmla="*/ 660660 w 1059181"/>
                    <a:gd name="connsiteY4" fmla="*/ 913 h 757676"/>
                    <a:gd name="connsiteX5" fmla="*/ 816710 w 1059181"/>
                    <a:gd name="connsiteY5" fmla="*/ 169546 h 757676"/>
                    <a:gd name="connsiteX6" fmla="*/ 1059181 w 1059181"/>
                    <a:gd name="connsiteY6" fmla="*/ 686718 h 757676"/>
                    <a:gd name="connsiteX0" fmla="*/ 763361 w 1059181"/>
                    <a:gd name="connsiteY0" fmla="*/ 757362 h 757362"/>
                    <a:gd name="connsiteX1" fmla="*/ 527743 w 1059181"/>
                    <a:gd name="connsiteY1" fmla="*/ 274684 h 757362"/>
                    <a:gd name="connsiteX2" fmla="*/ 43314 w 1059181"/>
                    <a:gd name="connsiteY2" fmla="*/ 376913 h 757362"/>
                    <a:gd name="connsiteX3" fmla="*/ 0 w 1059181"/>
                    <a:gd name="connsiteY3" fmla="*/ 117892 h 757362"/>
                    <a:gd name="connsiteX4" fmla="*/ 660660 w 1059181"/>
                    <a:gd name="connsiteY4" fmla="*/ 599 h 757362"/>
                    <a:gd name="connsiteX5" fmla="*/ 816710 w 1059181"/>
                    <a:gd name="connsiteY5" fmla="*/ 169232 h 757362"/>
                    <a:gd name="connsiteX6" fmla="*/ 1059181 w 1059181"/>
                    <a:gd name="connsiteY6" fmla="*/ 686404 h 757362"/>
                    <a:gd name="connsiteX0" fmla="*/ 763361 w 1059181"/>
                    <a:gd name="connsiteY0" fmla="*/ 757184 h 757184"/>
                    <a:gd name="connsiteX1" fmla="*/ 527743 w 1059181"/>
                    <a:gd name="connsiteY1" fmla="*/ 274506 h 757184"/>
                    <a:gd name="connsiteX2" fmla="*/ 43314 w 1059181"/>
                    <a:gd name="connsiteY2" fmla="*/ 376735 h 757184"/>
                    <a:gd name="connsiteX3" fmla="*/ 0 w 1059181"/>
                    <a:gd name="connsiteY3" fmla="*/ 117714 h 757184"/>
                    <a:gd name="connsiteX4" fmla="*/ 660660 w 1059181"/>
                    <a:gd name="connsiteY4" fmla="*/ 421 h 757184"/>
                    <a:gd name="connsiteX5" fmla="*/ 816710 w 1059181"/>
                    <a:gd name="connsiteY5" fmla="*/ 169054 h 757184"/>
                    <a:gd name="connsiteX6" fmla="*/ 1059181 w 1059181"/>
                    <a:gd name="connsiteY6" fmla="*/ 686226 h 757184"/>
                    <a:gd name="connsiteX0" fmla="*/ 763361 w 1059181"/>
                    <a:gd name="connsiteY0" fmla="*/ 751085 h 751085"/>
                    <a:gd name="connsiteX1" fmla="*/ 527743 w 1059181"/>
                    <a:gd name="connsiteY1" fmla="*/ 268407 h 751085"/>
                    <a:gd name="connsiteX2" fmla="*/ 43314 w 1059181"/>
                    <a:gd name="connsiteY2" fmla="*/ 370636 h 751085"/>
                    <a:gd name="connsiteX3" fmla="*/ 0 w 1059181"/>
                    <a:gd name="connsiteY3" fmla="*/ 111615 h 751085"/>
                    <a:gd name="connsiteX4" fmla="*/ 696488 w 1059181"/>
                    <a:gd name="connsiteY4" fmla="*/ 451 h 751085"/>
                    <a:gd name="connsiteX5" fmla="*/ 816710 w 1059181"/>
                    <a:gd name="connsiteY5" fmla="*/ 162955 h 751085"/>
                    <a:gd name="connsiteX6" fmla="*/ 1059181 w 1059181"/>
                    <a:gd name="connsiteY6" fmla="*/ 680127 h 751085"/>
                    <a:gd name="connsiteX0" fmla="*/ 763361 w 1059181"/>
                    <a:gd name="connsiteY0" fmla="*/ 753472 h 753472"/>
                    <a:gd name="connsiteX1" fmla="*/ 527743 w 1059181"/>
                    <a:gd name="connsiteY1" fmla="*/ 270794 h 753472"/>
                    <a:gd name="connsiteX2" fmla="*/ 43314 w 1059181"/>
                    <a:gd name="connsiteY2" fmla="*/ 373023 h 753472"/>
                    <a:gd name="connsiteX3" fmla="*/ 0 w 1059181"/>
                    <a:gd name="connsiteY3" fmla="*/ 114002 h 753472"/>
                    <a:gd name="connsiteX4" fmla="*/ 696488 w 1059181"/>
                    <a:gd name="connsiteY4" fmla="*/ 2838 h 753472"/>
                    <a:gd name="connsiteX5" fmla="*/ 816710 w 1059181"/>
                    <a:gd name="connsiteY5" fmla="*/ 165342 h 753472"/>
                    <a:gd name="connsiteX6" fmla="*/ 1059181 w 1059181"/>
                    <a:gd name="connsiteY6" fmla="*/ 682514 h 753472"/>
                    <a:gd name="connsiteX0" fmla="*/ 763361 w 1059181"/>
                    <a:gd name="connsiteY0" fmla="*/ 753472 h 753472"/>
                    <a:gd name="connsiteX1" fmla="*/ 547634 w 1059181"/>
                    <a:gd name="connsiteY1" fmla="*/ 291447 h 753472"/>
                    <a:gd name="connsiteX2" fmla="*/ 43314 w 1059181"/>
                    <a:gd name="connsiteY2" fmla="*/ 373023 h 753472"/>
                    <a:gd name="connsiteX3" fmla="*/ 0 w 1059181"/>
                    <a:gd name="connsiteY3" fmla="*/ 114002 h 753472"/>
                    <a:gd name="connsiteX4" fmla="*/ 696488 w 1059181"/>
                    <a:gd name="connsiteY4" fmla="*/ 2838 h 753472"/>
                    <a:gd name="connsiteX5" fmla="*/ 816710 w 1059181"/>
                    <a:gd name="connsiteY5" fmla="*/ 165342 h 753472"/>
                    <a:gd name="connsiteX6" fmla="*/ 1059181 w 1059181"/>
                    <a:gd name="connsiteY6" fmla="*/ 682514 h 753472"/>
                    <a:gd name="connsiteX0" fmla="*/ 763361 w 1059181"/>
                    <a:gd name="connsiteY0" fmla="*/ 779345 h 779345"/>
                    <a:gd name="connsiteX1" fmla="*/ 547634 w 1059181"/>
                    <a:gd name="connsiteY1" fmla="*/ 317320 h 779345"/>
                    <a:gd name="connsiteX2" fmla="*/ 43314 w 1059181"/>
                    <a:gd name="connsiteY2" fmla="*/ 398896 h 779345"/>
                    <a:gd name="connsiteX3" fmla="*/ 0 w 1059181"/>
                    <a:gd name="connsiteY3" fmla="*/ 139875 h 779345"/>
                    <a:gd name="connsiteX4" fmla="*/ 696488 w 1059181"/>
                    <a:gd name="connsiteY4" fmla="*/ 28711 h 779345"/>
                    <a:gd name="connsiteX5" fmla="*/ 1059181 w 1059181"/>
                    <a:gd name="connsiteY5" fmla="*/ 708387 h 779345"/>
                    <a:gd name="connsiteX0" fmla="*/ 763361 w 1059181"/>
                    <a:gd name="connsiteY0" fmla="*/ 753365 h 753365"/>
                    <a:gd name="connsiteX1" fmla="*/ 547634 w 1059181"/>
                    <a:gd name="connsiteY1" fmla="*/ 291340 h 753365"/>
                    <a:gd name="connsiteX2" fmla="*/ 43314 w 1059181"/>
                    <a:gd name="connsiteY2" fmla="*/ 372916 h 753365"/>
                    <a:gd name="connsiteX3" fmla="*/ 0 w 1059181"/>
                    <a:gd name="connsiteY3" fmla="*/ 113895 h 753365"/>
                    <a:gd name="connsiteX4" fmla="*/ 696488 w 1059181"/>
                    <a:gd name="connsiteY4" fmla="*/ 2731 h 753365"/>
                    <a:gd name="connsiteX5" fmla="*/ 1059181 w 1059181"/>
                    <a:gd name="connsiteY5" fmla="*/ 682407 h 753365"/>
                    <a:gd name="connsiteX0" fmla="*/ 763361 w 1059181"/>
                    <a:gd name="connsiteY0" fmla="*/ 759959 h 759959"/>
                    <a:gd name="connsiteX1" fmla="*/ 547634 w 1059181"/>
                    <a:gd name="connsiteY1" fmla="*/ 297934 h 759959"/>
                    <a:gd name="connsiteX2" fmla="*/ 43314 w 1059181"/>
                    <a:gd name="connsiteY2" fmla="*/ 379510 h 759959"/>
                    <a:gd name="connsiteX3" fmla="*/ 0 w 1059181"/>
                    <a:gd name="connsiteY3" fmla="*/ 120489 h 759959"/>
                    <a:gd name="connsiteX4" fmla="*/ 696488 w 1059181"/>
                    <a:gd name="connsiteY4" fmla="*/ 9325 h 759959"/>
                    <a:gd name="connsiteX5" fmla="*/ 1059181 w 1059181"/>
                    <a:gd name="connsiteY5" fmla="*/ 689001 h 759959"/>
                    <a:gd name="connsiteX0" fmla="*/ 763361 w 1059181"/>
                    <a:gd name="connsiteY0" fmla="*/ 710945 h 710945"/>
                    <a:gd name="connsiteX1" fmla="*/ 547634 w 1059181"/>
                    <a:gd name="connsiteY1" fmla="*/ 248920 h 710945"/>
                    <a:gd name="connsiteX2" fmla="*/ 43314 w 1059181"/>
                    <a:gd name="connsiteY2" fmla="*/ 330496 h 710945"/>
                    <a:gd name="connsiteX3" fmla="*/ 0 w 1059181"/>
                    <a:gd name="connsiteY3" fmla="*/ 71475 h 710945"/>
                    <a:gd name="connsiteX4" fmla="*/ 718544 w 1059181"/>
                    <a:gd name="connsiteY4" fmla="*/ 14571 h 710945"/>
                    <a:gd name="connsiteX5" fmla="*/ 1059181 w 1059181"/>
                    <a:gd name="connsiteY5" fmla="*/ 639987 h 710945"/>
                    <a:gd name="connsiteX0" fmla="*/ 763361 w 1059181"/>
                    <a:gd name="connsiteY0" fmla="*/ 710945 h 710945"/>
                    <a:gd name="connsiteX1" fmla="*/ 541073 w 1059181"/>
                    <a:gd name="connsiteY1" fmla="*/ 278026 h 710945"/>
                    <a:gd name="connsiteX2" fmla="*/ 43314 w 1059181"/>
                    <a:gd name="connsiteY2" fmla="*/ 330496 h 710945"/>
                    <a:gd name="connsiteX3" fmla="*/ 0 w 1059181"/>
                    <a:gd name="connsiteY3" fmla="*/ 71475 h 710945"/>
                    <a:gd name="connsiteX4" fmla="*/ 718544 w 1059181"/>
                    <a:gd name="connsiteY4" fmla="*/ 14571 h 710945"/>
                    <a:gd name="connsiteX5" fmla="*/ 1059181 w 1059181"/>
                    <a:gd name="connsiteY5" fmla="*/ 639987 h 710945"/>
                    <a:gd name="connsiteX0" fmla="*/ 763361 w 1059181"/>
                    <a:gd name="connsiteY0" fmla="*/ 705787 h 705787"/>
                    <a:gd name="connsiteX1" fmla="*/ 541073 w 1059181"/>
                    <a:gd name="connsiteY1" fmla="*/ 272868 h 705787"/>
                    <a:gd name="connsiteX2" fmla="*/ 43314 w 1059181"/>
                    <a:gd name="connsiteY2" fmla="*/ 325338 h 705787"/>
                    <a:gd name="connsiteX3" fmla="*/ 0 w 1059181"/>
                    <a:gd name="connsiteY3" fmla="*/ 66317 h 705787"/>
                    <a:gd name="connsiteX4" fmla="*/ 718544 w 1059181"/>
                    <a:gd name="connsiteY4" fmla="*/ 9413 h 705787"/>
                    <a:gd name="connsiteX5" fmla="*/ 1059181 w 1059181"/>
                    <a:gd name="connsiteY5" fmla="*/ 634829 h 705787"/>
                    <a:gd name="connsiteX0" fmla="*/ 736372 w 1059181"/>
                    <a:gd name="connsiteY0" fmla="*/ 653532 h 653532"/>
                    <a:gd name="connsiteX1" fmla="*/ 541073 w 1059181"/>
                    <a:gd name="connsiteY1" fmla="*/ 272868 h 653532"/>
                    <a:gd name="connsiteX2" fmla="*/ 43314 w 1059181"/>
                    <a:gd name="connsiteY2" fmla="*/ 325338 h 653532"/>
                    <a:gd name="connsiteX3" fmla="*/ 0 w 1059181"/>
                    <a:gd name="connsiteY3" fmla="*/ 66317 h 653532"/>
                    <a:gd name="connsiteX4" fmla="*/ 718544 w 1059181"/>
                    <a:gd name="connsiteY4" fmla="*/ 9413 h 653532"/>
                    <a:gd name="connsiteX5" fmla="*/ 1059181 w 1059181"/>
                    <a:gd name="connsiteY5" fmla="*/ 634829 h 653532"/>
                    <a:gd name="connsiteX0" fmla="*/ 736372 w 1059181"/>
                    <a:gd name="connsiteY0" fmla="*/ 653532 h 653532"/>
                    <a:gd name="connsiteX1" fmla="*/ 541073 w 1059181"/>
                    <a:gd name="connsiteY1" fmla="*/ 272868 h 653532"/>
                    <a:gd name="connsiteX2" fmla="*/ 39793 w 1059181"/>
                    <a:gd name="connsiteY2" fmla="*/ 362333 h 653532"/>
                    <a:gd name="connsiteX3" fmla="*/ 0 w 1059181"/>
                    <a:gd name="connsiteY3" fmla="*/ 66317 h 653532"/>
                    <a:gd name="connsiteX4" fmla="*/ 718544 w 1059181"/>
                    <a:gd name="connsiteY4" fmla="*/ 9413 h 653532"/>
                    <a:gd name="connsiteX5" fmla="*/ 1059181 w 1059181"/>
                    <a:gd name="connsiteY5" fmla="*/ 634829 h 653532"/>
                    <a:gd name="connsiteX0" fmla="*/ 753806 w 1076615"/>
                    <a:gd name="connsiteY0" fmla="*/ 669757 h 669757"/>
                    <a:gd name="connsiteX1" fmla="*/ 558507 w 1076615"/>
                    <a:gd name="connsiteY1" fmla="*/ 289093 h 669757"/>
                    <a:gd name="connsiteX2" fmla="*/ 57227 w 1076615"/>
                    <a:gd name="connsiteY2" fmla="*/ 378558 h 669757"/>
                    <a:gd name="connsiteX3" fmla="*/ 0 w 1076615"/>
                    <a:gd name="connsiteY3" fmla="*/ 134017 h 669757"/>
                    <a:gd name="connsiteX4" fmla="*/ 735978 w 1076615"/>
                    <a:gd name="connsiteY4" fmla="*/ 25638 h 669757"/>
                    <a:gd name="connsiteX5" fmla="*/ 1076615 w 1076615"/>
                    <a:gd name="connsiteY5" fmla="*/ 651054 h 669757"/>
                    <a:gd name="connsiteX0" fmla="*/ 753806 w 1076615"/>
                    <a:gd name="connsiteY0" fmla="*/ 670907 h 670907"/>
                    <a:gd name="connsiteX1" fmla="*/ 558507 w 1076615"/>
                    <a:gd name="connsiteY1" fmla="*/ 290243 h 670907"/>
                    <a:gd name="connsiteX2" fmla="*/ 57227 w 1076615"/>
                    <a:gd name="connsiteY2" fmla="*/ 379708 h 670907"/>
                    <a:gd name="connsiteX3" fmla="*/ 0 w 1076615"/>
                    <a:gd name="connsiteY3" fmla="*/ 135167 h 670907"/>
                    <a:gd name="connsiteX4" fmla="*/ 735978 w 1076615"/>
                    <a:gd name="connsiteY4" fmla="*/ 26788 h 670907"/>
                    <a:gd name="connsiteX5" fmla="*/ 1076615 w 1076615"/>
                    <a:gd name="connsiteY5" fmla="*/ 652204 h 670907"/>
                    <a:gd name="connsiteX0" fmla="*/ 753806 w 1076615"/>
                    <a:gd name="connsiteY0" fmla="*/ 649257 h 649257"/>
                    <a:gd name="connsiteX1" fmla="*/ 558507 w 1076615"/>
                    <a:gd name="connsiteY1" fmla="*/ 268593 h 649257"/>
                    <a:gd name="connsiteX2" fmla="*/ 57227 w 1076615"/>
                    <a:gd name="connsiteY2" fmla="*/ 358058 h 649257"/>
                    <a:gd name="connsiteX3" fmla="*/ 0 w 1076615"/>
                    <a:gd name="connsiteY3" fmla="*/ 113517 h 649257"/>
                    <a:gd name="connsiteX4" fmla="*/ 735978 w 1076615"/>
                    <a:gd name="connsiteY4" fmla="*/ 5138 h 649257"/>
                    <a:gd name="connsiteX5" fmla="*/ 1076615 w 1076615"/>
                    <a:gd name="connsiteY5" fmla="*/ 630554 h 649257"/>
                    <a:gd name="connsiteX0" fmla="*/ 741115 w 1076615"/>
                    <a:gd name="connsiteY0" fmla="*/ 653771 h 653771"/>
                    <a:gd name="connsiteX1" fmla="*/ 558507 w 1076615"/>
                    <a:gd name="connsiteY1" fmla="*/ 268593 h 653771"/>
                    <a:gd name="connsiteX2" fmla="*/ 57227 w 1076615"/>
                    <a:gd name="connsiteY2" fmla="*/ 358058 h 653771"/>
                    <a:gd name="connsiteX3" fmla="*/ 0 w 1076615"/>
                    <a:gd name="connsiteY3" fmla="*/ 113517 h 653771"/>
                    <a:gd name="connsiteX4" fmla="*/ 735978 w 1076615"/>
                    <a:gd name="connsiteY4" fmla="*/ 5138 h 653771"/>
                    <a:gd name="connsiteX5" fmla="*/ 1076615 w 1076615"/>
                    <a:gd name="connsiteY5" fmla="*/ 630554 h 653771"/>
                    <a:gd name="connsiteX0" fmla="*/ 741115 w 1076615"/>
                    <a:gd name="connsiteY0" fmla="*/ 655018 h 655018"/>
                    <a:gd name="connsiteX1" fmla="*/ 558507 w 1076615"/>
                    <a:gd name="connsiteY1" fmla="*/ 269840 h 655018"/>
                    <a:gd name="connsiteX2" fmla="*/ 57227 w 1076615"/>
                    <a:gd name="connsiteY2" fmla="*/ 359305 h 655018"/>
                    <a:gd name="connsiteX3" fmla="*/ 0 w 1076615"/>
                    <a:gd name="connsiteY3" fmla="*/ 114764 h 655018"/>
                    <a:gd name="connsiteX4" fmla="*/ 735978 w 1076615"/>
                    <a:gd name="connsiteY4" fmla="*/ 6385 h 655018"/>
                    <a:gd name="connsiteX5" fmla="*/ 1076615 w 1076615"/>
                    <a:gd name="connsiteY5" fmla="*/ 631801 h 655018"/>
                    <a:gd name="connsiteX0" fmla="*/ 734131 w 1069631"/>
                    <a:gd name="connsiteY0" fmla="*/ 670302 h 670302"/>
                    <a:gd name="connsiteX1" fmla="*/ 551523 w 1069631"/>
                    <a:gd name="connsiteY1" fmla="*/ 285124 h 670302"/>
                    <a:gd name="connsiteX2" fmla="*/ 50243 w 1069631"/>
                    <a:gd name="connsiteY2" fmla="*/ 374589 h 670302"/>
                    <a:gd name="connsiteX3" fmla="*/ 0 w 1069631"/>
                    <a:gd name="connsiteY3" fmla="*/ 159732 h 670302"/>
                    <a:gd name="connsiteX4" fmla="*/ 728994 w 1069631"/>
                    <a:gd name="connsiteY4" fmla="*/ 21669 h 670302"/>
                    <a:gd name="connsiteX5" fmla="*/ 1069631 w 1069631"/>
                    <a:gd name="connsiteY5" fmla="*/ 647085 h 670302"/>
                    <a:gd name="connsiteX0" fmla="*/ 734131 w 1069631"/>
                    <a:gd name="connsiteY0" fmla="*/ 650569 h 650569"/>
                    <a:gd name="connsiteX1" fmla="*/ 551523 w 1069631"/>
                    <a:gd name="connsiteY1" fmla="*/ 265391 h 650569"/>
                    <a:gd name="connsiteX2" fmla="*/ 50243 w 1069631"/>
                    <a:gd name="connsiteY2" fmla="*/ 354856 h 650569"/>
                    <a:gd name="connsiteX3" fmla="*/ 0 w 1069631"/>
                    <a:gd name="connsiteY3" fmla="*/ 139999 h 650569"/>
                    <a:gd name="connsiteX4" fmla="*/ 728994 w 1069631"/>
                    <a:gd name="connsiteY4" fmla="*/ 1936 h 650569"/>
                    <a:gd name="connsiteX5" fmla="*/ 1069631 w 1069631"/>
                    <a:gd name="connsiteY5" fmla="*/ 627352 h 650569"/>
                    <a:gd name="connsiteX0" fmla="*/ 734131 w 1069631"/>
                    <a:gd name="connsiteY0" fmla="*/ 654372 h 654372"/>
                    <a:gd name="connsiteX1" fmla="*/ 551523 w 1069631"/>
                    <a:gd name="connsiteY1" fmla="*/ 269194 h 654372"/>
                    <a:gd name="connsiteX2" fmla="*/ 50243 w 1069631"/>
                    <a:gd name="connsiteY2" fmla="*/ 358659 h 654372"/>
                    <a:gd name="connsiteX3" fmla="*/ 0 w 1069631"/>
                    <a:gd name="connsiteY3" fmla="*/ 143802 h 654372"/>
                    <a:gd name="connsiteX4" fmla="*/ 728994 w 1069631"/>
                    <a:gd name="connsiteY4" fmla="*/ 5739 h 654372"/>
                    <a:gd name="connsiteX5" fmla="*/ 1069631 w 1069631"/>
                    <a:gd name="connsiteY5" fmla="*/ 631155 h 654372"/>
                    <a:gd name="connsiteX0" fmla="*/ 734131 w 1069631"/>
                    <a:gd name="connsiteY0" fmla="*/ 654372 h 654372"/>
                    <a:gd name="connsiteX1" fmla="*/ 551523 w 1069631"/>
                    <a:gd name="connsiteY1" fmla="*/ 269194 h 654372"/>
                    <a:gd name="connsiteX2" fmla="*/ 64489 w 1069631"/>
                    <a:gd name="connsiteY2" fmla="*/ 378611 h 654372"/>
                    <a:gd name="connsiteX3" fmla="*/ 0 w 1069631"/>
                    <a:gd name="connsiteY3" fmla="*/ 143802 h 654372"/>
                    <a:gd name="connsiteX4" fmla="*/ 728994 w 1069631"/>
                    <a:gd name="connsiteY4" fmla="*/ 5739 h 654372"/>
                    <a:gd name="connsiteX5" fmla="*/ 1069631 w 1069631"/>
                    <a:gd name="connsiteY5" fmla="*/ 631155 h 654372"/>
                    <a:gd name="connsiteX0" fmla="*/ 734131 w 1069631"/>
                    <a:gd name="connsiteY0" fmla="*/ 652160 h 652160"/>
                    <a:gd name="connsiteX1" fmla="*/ 551523 w 1069631"/>
                    <a:gd name="connsiteY1" fmla="*/ 266982 h 652160"/>
                    <a:gd name="connsiteX2" fmla="*/ 64489 w 1069631"/>
                    <a:gd name="connsiteY2" fmla="*/ 376399 h 652160"/>
                    <a:gd name="connsiteX3" fmla="*/ 0 w 1069631"/>
                    <a:gd name="connsiteY3" fmla="*/ 141590 h 652160"/>
                    <a:gd name="connsiteX4" fmla="*/ 728994 w 1069631"/>
                    <a:gd name="connsiteY4" fmla="*/ 3527 h 652160"/>
                    <a:gd name="connsiteX5" fmla="*/ 1069631 w 1069631"/>
                    <a:gd name="connsiteY5" fmla="*/ 628943 h 652160"/>
                    <a:gd name="connsiteX0" fmla="*/ 734131 w 1069631"/>
                    <a:gd name="connsiteY0" fmla="*/ 675767 h 675767"/>
                    <a:gd name="connsiteX1" fmla="*/ 551523 w 1069631"/>
                    <a:gd name="connsiteY1" fmla="*/ 290589 h 675767"/>
                    <a:gd name="connsiteX2" fmla="*/ 64489 w 1069631"/>
                    <a:gd name="connsiteY2" fmla="*/ 400006 h 675767"/>
                    <a:gd name="connsiteX3" fmla="*/ 0 w 1069631"/>
                    <a:gd name="connsiteY3" fmla="*/ 165197 h 675767"/>
                    <a:gd name="connsiteX4" fmla="*/ 711469 w 1069631"/>
                    <a:gd name="connsiteY4" fmla="*/ 2986 h 675767"/>
                    <a:gd name="connsiteX5" fmla="*/ 1069631 w 1069631"/>
                    <a:gd name="connsiteY5" fmla="*/ 652550 h 675767"/>
                    <a:gd name="connsiteX0" fmla="*/ 734131 w 1069631"/>
                    <a:gd name="connsiteY0" fmla="*/ 675767 h 675767"/>
                    <a:gd name="connsiteX1" fmla="*/ 551523 w 1069631"/>
                    <a:gd name="connsiteY1" fmla="*/ 290589 h 675767"/>
                    <a:gd name="connsiteX2" fmla="*/ 98886 w 1069631"/>
                    <a:gd name="connsiteY2" fmla="*/ 439046 h 675767"/>
                    <a:gd name="connsiteX3" fmla="*/ 0 w 1069631"/>
                    <a:gd name="connsiteY3" fmla="*/ 165197 h 675767"/>
                    <a:gd name="connsiteX4" fmla="*/ 711469 w 1069631"/>
                    <a:gd name="connsiteY4" fmla="*/ 2986 h 675767"/>
                    <a:gd name="connsiteX5" fmla="*/ 1069631 w 1069631"/>
                    <a:gd name="connsiteY5" fmla="*/ 652550 h 675767"/>
                    <a:gd name="connsiteX0" fmla="*/ 734131 w 1069631"/>
                    <a:gd name="connsiteY0" fmla="*/ 675767 h 675767"/>
                    <a:gd name="connsiteX1" fmla="*/ 558305 w 1069631"/>
                    <a:gd name="connsiteY1" fmla="*/ 324068 h 675767"/>
                    <a:gd name="connsiteX2" fmla="*/ 98886 w 1069631"/>
                    <a:gd name="connsiteY2" fmla="*/ 439046 h 675767"/>
                    <a:gd name="connsiteX3" fmla="*/ 0 w 1069631"/>
                    <a:gd name="connsiteY3" fmla="*/ 165197 h 675767"/>
                    <a:gd name="connsiteX4" fmla="*/ 711469 w 1069631"/>
                    <a:gd name="connsiteY4" fmla="*/ 2986 h 675767"/>
                    <a:gd name="connsiteX5" fmla="*/ 1069631 w 1069631"/>
                    <a:gd name="connsiteY5" fmla="*/ 652550 h 675767"/>
                    <a:gd name="connsiteX0" fmla="*/ 734131 w 1107834"/>
                    <a:gd name="connsiteY0" fmla="*/ 693931 h 696434"/>
                    <a:gd name="connsiteX1" fmla="*/ 558305 w 1107834"/>
                    <a:gd name="connsiteY1" fmla="*/ 342232 h 696434"/>
                    <a:gd name="connsiteX2" fmla="*/ 98886 w 1107834"/>
                    <a:gd name="connsiteY2" fmla="*/ 457210 h 696434"/>
                    <a:gd name="connsiteX3" fmla="*/ 0 w 1107834"/>
                    <a:gd name="connsiteY3" fmla="*/ 183361 h 696434"/>
                    <a:gd name="connsiteX4" fmla="*/ 711469 w 1107834"/>
                    <a:gd name="connsiteY4" fmla="*/ 21150 h 696434"/>
                    <a:gd name="connsiteX5" fmla="*/ 1107834 w 1107834"/>
                    <a:gd name="connsiteY5" fmla="*/ 696435 h 696434"/>
                    <a:gd name="connsiteX0" fmla="*/ 734131 w 1107834"/>
                    <a:gd name="connsiteY0" fmla="*/ 693931 h 696435"/>
                    <a:gd name="connsiteX1" fmla="*/ 558305 w 1107834"/>
                    <a:gd name="connsiteY1" fmla="*/ 342232 h 696435"/>
                    <a:gd name="connsiteX2" fmla="*/ 98886 w 1107834"/>
                    <a:gd name="connsiteY2" fmla="*/ 457210 h 696435"/>
                    <a:gd name="connsiteX3" fmla="*/ 0 w 1107834"/>
                    <a:gd name="connsiteY3" fmla="*/ 183361 h 696435"/>
                    <a:gd name="connsiteX4" fmla="*/ 711469 w 1107834"/>
                    <a:gd name="connsiteY4" fmla="*/ 21150 h 696435"/>
                    <a:gd name="connsiteX5" fmla="*/ 1107834 w 1107834"/>
                    <a:gd name="connsiteY5" fmla="*/ 696435 h 696435"/>
                    <a:gd name="connsiteX0" fmla="*/ 734131 w 1107834"/>
                    <a:gd name="connsiteY0" fmla="*/ 677860 h 680364"/>
                    <a:gd name="connsiteX1" fmla="*/ 558305 w 1107834"/>
                    <a:gd name="connsiteY1" fmla="*/ 326161 h 680364"/>
                    <a:gd name="connsiteX2" fmla="*/ 98886 w 1107834"/>
                    <a:gd name="connsiteY2" fmla="*/ 441139 h 680364"/>
                    <a:gd name="connsiteX3" fmla="*/ 0 w 1107834"/>
                    <a:gd name="connsiteY3" fmla="*/ 167290 h 680364"/>
                    <a:gd name="connsiteX4" fmla="*/ 711469 w 1107834"/>
                    <a:gd name="connsiteY4" fmla="*/ 5079 h 680364"/>
                    <a:gd name="connsiteX5" fmla="*/ 1107834 w 1107834"/>
                    <a:gd name="connsiteY5" fmla="*/ 680364 h 680364"/>
                    <a:gd name="connsiteX0" fmla="*/ 734131 w 1107834"/>
                    <a:gd name="connsiteY0" fmla="*/ 691867 h 694371"/>
                    <a:gd name="connsiteX1" fmla="*/ 558305 w 1107834"/>
                    <a:gd name="connsiteY1" fmla="*/ 340168 h 694371"/>
                    <a:gd name="connsiteX2" fmla="*/ 98886 w 1107834"/>
                    <a:gd name="connsiteY2" fmla="*/ 455146 h 694371"/>
                    <a:gd name="connsiteX3" fmla="*/ 0 w 1107834"/>
                    <a:gd name="connsiteY3" fmla="*/ 181297 h 694371"/>
                    <a:gd name="connsiteX4" fmla="*/ 718312 w 1107834"/>
                    <a:gd name="connsiteY4" fmla="*/ 4689 h 694371"/>
                    <a:gd name="connsiteX5" fmla="*/ 1107834 w 1107834"/>
                    <a:gd name="connsiteY5" fmla="*/ 694371 h 694371"/>
                    <a:gd name="connsiteX0" fmla="*/ 734131 w 1107834"/>
                    <a:gd name="connsiteY0" fmla="*/ 692403 h 694907"/>
                    <a:gd name="connsiteX1" fmla="*/ 558305 w 1107834"/>
                    <a:gd name="connsiteY1" fmla="*/ 340704 h 694907"/>
                    <a:gd name="connsiteX2" fmla="*/ 98886 w 1107834"/>
                    <a:gd name="connsiteY2" fmla="*/ 455682 h 694907"/>
                    <a:gd name="connsiteX3" fmla="*/ 0 w 1107834"/>
                    <a:gd name="connsiteY3" fmla="*/ 181833 h 694907"/>
                    <a:gd name="connsiteX4" fmla="*/ 718312 w 1107834"/>
                    <a:gd name="connsiteY4" fmla="*/ 5225 h 694907"/>
                    <a:gd name="connsiteX5" fmla="*/ 1107834 w 1107834"/>
                    <a:gd name="connsiteY5" fmla="*/ 694907 h 694907"/>
                    <a:gd name="connsiteX0" fmla="*/ 734131 w 1107834"/>
                    <a:gd name="connsiteY0" fmla="*/ 692403 h 694907"/>
                    <a:gd name="connsiteX1" fmla="*/ 558305 w 1107834"/>
                    <a:gd name="connsiteY1" fmla="*/ 340704 h 694907"/>
                    <a:gd name="connsiteX2" fmla="*/ 80578 w 1107834"/>
                    <a:gd name="connsiteY2" fmla="*/ 457067 h 694907"/>
                    <a:gd name="connsiteX3" fmla="*/ 0 w 1107834"/>
                    <a:gd name="connsiteY3" fmla="*/ 181833 h 694907"/>
                    <a:gd name="connsiteX4" fmla="*/ 718312 w 1107834"/>
                    <a:gd name="connsiteY4" fmla="*/ 5225 h 694907"/>
                    <a:gd name="connsiteX5" fmla="*/ 1107834 w 1107834"/>
                    <a:gd name="connsiteY5" fmla="*/ 694907 h 694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07834" h="694907">
                      <a:moveTo>
                        <a:pt x="734131" y="692403"/>
                      </a:moveTo>
                      <a:lnTo>
                        <a:pt x="558305" y="340704"/>
                      </a:lnTo>
                      <a:lnTo>
                        <a:pt x="80578" y="457067"/>
                      </a:lnTo>
                      <a:lnTo>
                        <a:pt x="0" y="181833"/>
                      </a:lnTo>
                      <a:cubicBezTo>
                        <a:pt x="160305" y="112198"/>
                        <a:pt x="610079" y="-28846"/>
                        <a:pt x="718312" y="5225"/>
                      </a:cubicBezTo>
                      <a:cubicBezTo>
                        <a:pt x="826545" y="39296"/>
                        <a:pt x="1057626" y="547707"/>
                        <a:pt x="1107834" y="694907"/>
                      </a:cubicBezTo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55" name="楕円 354">
              <a:extLst>
                <a:ext uri="{FF2B5EF4-FFF2-40B4-BE49-F238E27FC236}">
                  <a16:creationId xmlns:a16="http://schemas.microsoft.com/office/drawing/2014/main" id="{1FC7A6B1-CE33-4F9F-B91F-E50D9F3E8506}"/>
                </a:ext>
              </a:extLst>
            </p:cNvPr>
            <p:cNvSpPr/>
            <p:nvPr/>
          </p:nvSpPr>
          <p:spPr>
            <a:xfrm rot="18900000">
              <a:off x="1411146" y="1400140"/>
              <a:ext cx="87662" cy="62912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6" name="楕円 355">
              <a:extLst>
                <a:ext uri="{FF2B5EF4-FFF2-40B4-BE49-F238E27FC236}">
                  <a16:creationId xmlns:a16="http://schemas.microsoft.com/office/drawing/2014/main" id="{D4708E90-BA16-44DF-A6FC-EA1B6343FFAE}"/>
                </a:ext>
              </a:extLst>
            </p:cNvPr>
            <p:cNvSpPr/>
            <p:nvPr/>
          </p:nvSpPr>
          <p:spPr>
            <a:xfrm rot="18900000">
              <a:off x="1325421" y="1483484"/>
              <a:ext cx="87662" cy="62912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185036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pptxg86_発熱を気にする男の子のイラスト</dc:title>
  <dc:subject>pptxg86_発熱を気にする男の子のイラスト</dc:subject>
  <dc:creator>でじけろお</dc:creator>
  <cp:revision>1</cp:revision>
  <dcterms:created xsi:type="dcterms:W3CDTF">2018-05-20T00:31:01Z</dcterms:created>
  <dcterms:modified xsi:type="dcterms:W3CDTF">2021-04-04T15:48:07Z</dcterms:modified>
  <cp:version>1</cp:version>
</cp:coreProperties>
</file>