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1" r:id="rId2"/>
    <p:sldId id="46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BBE2866-5665-4ACA-9389-D99EC97820DD}"/>
              </a:ext>
            </a:extLst>
          </p:cNvPr>
          <p:cNvGrpSpPr/>
          <p:nvPr/>
        </p:nvGrpSpPr>
        <p:grpSpPr>
          <a:xfrm>
            <a:off x="4018431" y="950745"/>
            <a:ext cx="1681330" cy="2584446"/>
            <a:chOff x="4018431" y="950745"/>
            <a:chExt cx="1681330" cy="258444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AD0A22-2DFF-41DB-9DB7-172AFEF55A9B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2584446"/>
              <a:chOff x="4352111" y="950745"/>
              <a:chExt cx="1347650" cy="2584446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E3E31E32-E75D-47F9-92FE-126B67F32968}"/>
                  </a:ext>
                </a:extLst>
              </p:cNvPr>
              <p:cNvSpPr/>
              <p:nvPr/>
            </p:nvSpPr>
            <p:spPr>
              <a:xfrm flipH="1">
                <a:off x="5497161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DB3D189-3AD7-42DD-A36E-5D4A88E80B8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1138692-8EF8-4DF0-81F4-0D25E01D0CD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44">
                  <a:extLst>
                    <a:ext uri="{FF2B5EF4-FFF2-40B4-BE49-F238E27FC236}">
                      <a16:creationId xmlns:a16="http://schemas.microsoft.com/office/drawing/2014/main" id="{877792CC-ECDB-4B17-803E-C825904E511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4CA8ABF-2325-4CE6-B5E1-0A5A0640BC14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919A521-C0B6-4EC8-A542-3889857950B3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gradFill>
                  <a:gsLst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171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38">
                  <a:extLst>
                    <a:ext uri="{FF2B5EF4-FFF2-40B4-BE49-F238E27FC236}">
                      <a16:creationId xmlns:a16="http://schemas.microsoft.com/office/drawing/2014/main" id="{99E53CA2-D3B0-40A9-B65B-45365C512681}"/>
                    </a:ext>
                  </a:extLst>
                </p:cNvPr>
                <p:cNvSpPr/>
                <p:nvPr/>
              </p:nvSpPr>
              <p:spPr>
                <a:xfrm rot="10800000">
                  <a:off x="2413295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144DEF5E-39FB-44B1-BB8C-F8549A844EA9}"/>
                    </a:ext>
                  </a:extLst>
                </p:cNvPr>
                <p:cNvSpPr/>
                <p:nvPr/>
              </p:nvSpPr>
              <p:spPr>
                <a:xfrm>
                  <a:off x="2184401" y="754913"/>
                  <a:ext cx="90311" cy="433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D6BB47E3-2C5E-4050-B4E8-1D87DADF812F}"/>
                    </a:ext>
                  </a:extLst>
                </p:cNvPr>
                <p:cNvSpPr/>
                <p:nvPr/>
              </p:nvSpPr>
              <p:spPr>
                <a:xfrm>
                  <a:off x="2777321" y="754916"/>
                  <a:ext cx="90311" cy="433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6B8113-5B93-465B-AEC1-11F2D2FDC8B8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BD84A967-9E81-4D3E-834E-5AD178037EDD}"/>
                </a:ext>
              </a:extLst>
            </p:cNvPr>
            <p:cNvSpPr/>
            <p:nvPr/>
          </p:nvSpPr>
          <p:spPr>
            <a:xfrm rot="15300000">
              <a:off x="4680807" y="871430"/>
              <a:ext cx="487355" cy="686256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57D6D334-5365-4575-9379-D6E05CA902D4}"/>
                </a:ext>
              </a:extLst>
            </p:cNvPr>
            <p:cNvSpPr/>
            <p:nvPr/>
          </p:nvSpPr>
          <p:spPr>
            <a:xfrm rot="15300000">
              <a:off x="4264275" y="794431"/>
              <a:ext cx="851078" cy="1269430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554A03ED-F099-42CE-9CDE-388E750455C3}"/>
                </a:ext>
              </a:extLst>
            </p:cNvPr>
            <p:cNvSpPr/>
            <p:nvPr/>
          </p:nvSpPr>
          <p:spPr>
            <a:xfrm rot="17725188" flipH="1">
              <a:off x="3802541" y="1612949"/>
              <a:ext cx="1158417" cy="72663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8305 w 1069631"/>
                <a:gd name="connsiteY1" fmla="*/ 324068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107834"/>
                <a:gd name="connsiteY0" fmla="*/ 693931 h 696434"/>
                <a:gd name="connsiteX1" fmla="*/ 558305 w 1107834"/>
                <a:gd name="connsiteY1" fmla="*/ 342232 h 696434"/>
                <a:gd name="connsiteX2" fmla="*/ 98886 w 1107834"/>
                <a:gd name="connsiteY2" fmla="*/ 457210 h 696434"/>
                <a:gd name="connsiteX3" fmla="*/ 0 w 1107834"/>
                <a:gd name="connsiteY3" fmla="*/ 183361 h 696434"/>
                <a:gd name="connsiteX4" fmla="*/ 711469 w 1107834"/>
                <a:gd name="connsiteY4" fmla="*/ 21150 h 696434"/>
                <a:gd name="connsiteX5" fmla="*/ 1107834 w 1107834"/>
                <a:gd name="connsiteY5" fmla="*/ 696435 h 696434"/>
                <a:gd name="connsiteX0" fmla="*/ 734131 w 1107834"/>
                <a:gd name="connsiteY0" fmla="*/ 693931 h 696435"/>
                <a:gd name="connsiteX1" fmla="*/ 558305 w 1107834"/>
                <a:gd name="connsiteY1" fmla="*/ 342232 h 696435"/>
                <a:gd name="connsiteX2" fmla="*/ 98886 w 1107834"/>
                <a:gd name="connsiteY2" fmla="*/ 457210 h 696435"/>
                <a:gd name="connsiteX3" fmla="*/ 0 w 1107834"/>
                <a:gd name="connsiteY3" fmla="*/ 183361 h 696435"/>
                <a:gd name="connsiteX4" fmla="*/ 711469 w 1107834"/>
                <a:gd name="connsiteY4" fmla="*/ 21150 h 696435"/>
                <a:gd name="connsiteX5" fmla="*/ 1107834 w 1107834"/>
                <a:gd name="connsiteY5" fmla="*/ 696435 h 696435"/>
                <a:gd name="connsiteX0" fmla="*/ 734131 w 1107834"/>
                <a:gd name="connsiteY0" fmla="*/ 677860 h 680364"/>
                <a:gd name="connsiteX1" fmla="*/ 558305 w 1107834"/>
                <a:gd name="connsiteY1" fmla="*/ 326161 h 680364"/>
                <a:gd name="connsiteX2" fmla="*/ 98886 w 1107834"/>
                <a:gd name="connsiteY2" fmla="*/ 441139 h 680364"/>
                <a:gd name="connsiteX3" fmla="*/ 0 w 1107834"/>
                <a:gd name="connsiteY3" fmla="*/ 167290 h 680364"/>
                <a:gd name="connsiteX4" fmla="*/ 711469 w 1107834"/>
                <a:gd name="connsiteY4" fmla="*/ 5079 h 680364"/>
                <a:gd name="connsiteX5" fmla="*/ 1107834 w 1107834"/>
                <a:gd name="connsiteY5" fmla="*/ 680364 h 680364"/>
                <a:gd name="connsiteX0" fmla="*/ 734131 w 1107834"/>
                <a:gd name="connsiteY0" fmla="*/ 691867 h 694371"/>
                <a:gd name="connsiteX1" fmla="*/ 558305 w 1107834"/>
                <a:gd name="connsiteY1" fmla="*/ 340168 h 694371"/>
                <a:gd name="connsiteX2" fmla="*/ 98886 w 1107834"/>
                <a:gd name="connsiteY2" fmla="*/ 455146 h 694371"/>
                <a:gd name="connsiteX3" fmla="*/ 0 w 1107834"/>
                <a:gd name="connsiteY3" fmla="*/ 181297 h 694371"/>
                <a:gd name="connsiteX4" fmla="*/ 718312 w 1107834"/>
                <a:gd name="connsiteY4" fmla="*/ 4689 h 694371"/>
                <a:gd name="connsiteX5" fmla="*/ 1107834 w 1107834"/>
                <a:gd name="connsiteY5" fmla="*/ 694371 h 694371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98886 w 1107834"/>
                <a:gd name="connsiteY2" fmla="*/ 455682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80578 w 1107834"/>
                <a:gd name="connsiteY2" fmla="*/ 457067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7834" h="694907">
                  <a:moveTo>
                    <a:pt x="734131" y="692403"/>
                  </a:moveTo>
                  <a:lnTo>
                    <a:pt x="558305" y="340704"/>
                  </a:lnTo>
                  <a:lnTo>
                    <a:pt x="80578" y="457067"/>
                  </a:lnTo>
                  <a:lnTo>
                    <a:pt x="0" y="181833"/>
                  </a:lnTo>
                  <a:cubicBezTo>
                    <a:pt x="160305" y="112198"/>
                    <a:pt x="610079" y="-28846"/>
                    <a:pt x="718312" y="5225"/>
                  </a:cubicBezTo>
                  <a:cubicBezTo>
                    <a:pt x="826545" y="39296"/>
                    <a:pt x="1057626" y="547707"/>
                    <a:pt x="1107834" y="694907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DA17EC7C-0ED0-49F6-A2A7-CDAFC89D417C}"/>
                </a:ext>
              </a:extLst>
            </p:cNvPr>
            <p:cNvSpPr/>
            <p:nvPr/>
          </p:nvSpPr>
          <p:spPr>
            <a:xfrm>
              <a:off x="4604730" y="2247266"/>
              <a:ext cx="411051" cy="245758"/>
            </a:xfrm>
            <a:custGeom>
              <a:avLst/>
              <a:gdLst>
                <a:gd name="connsiteX0" fmla="*/ 173535 w 411051"/>
                <a:gd name="connsiteY0" fmla="*/ 0 h 245758"/>
                <a:gd name="connsiteX1" fmla="*/ 404285 w 411051"/>
                <a:gd name="connsiteY1" fmla="*/ 0 h 245758"/>
                <a:gd name="connsiteX2" fmla="*/ 411051 w 411051"/>
                <a:gd name="connsiteY2" fmla="*/ 1523 h 245758"/>
                <a:gd name="connsiteX3" fmla="*/ 215308 w 411051"/>
                <a:gd name="connsiteY3" fmla="*/ 245758 h 245758"/>
                <a:gd name="connsiteX4" fmla="*/ 0 w 411051"/>
                <a:gd name="connsiteY4" fmla="*/ 51508 h 245758"/>
                <a:gd name="connsiteX5" fmla="*/ 48322 w 411051"/>
                <a:gd name="connsiteY5" fmla="*/ 25280 h 245758"/>
                <a:gd name="connsiteX6" fmla="*/ 173535 w 411051"/>
                <a:gd name="connsiteY6" fmla="*/ 0 h 24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051" h="245758">
                  <a:moveTo>
                    <a:pt x="173535" y="0"/>
                  </a:moveTo>
                  <a:lnTo>
                    <a:pt x="404285" y="0"/>
                  </a:lnTo>
                  <a:lnTo>
                    <a:pt x="411051" y="1523"/>
                  </a:lnTo>
                  <a:lnTo>
                    <a:pt x="215308" y="245758"/>
                  </a:lnTo>
                  <a:lnTo>
                    <a:pt x="0" y="51508"/>
                  </a:lnTo>
                  <a:lnTo>
                    <a:pt x="48322" y="25280"/>
                  </a:lnTo>
                  <a:cubicBezTo>
                    <a:pt x="86808" y="9002"/>
                    <a:pt x="129120" y="0"/>
                    <a:pt x="17353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9942126-BEEF-4035-8F7B-18A103A56427}"/>
              </a:ext>
            </a:extLst>
          </p:cNvPr>
          <p:cNvGrpSpPr/>
          <p:nvPr/>
        </p:nvGrpSpPr>
        <p:grpSpPr>
          <a:xfrm>
            <a:off x="6901609" y="852531"/>
            <a:ext cx="1795186" cy="2677974"/>
            <a:chOff x="6901609" y="852531"/>
            <a:chExt cx="1795186" cy="2677974"/>
          </a:xfrm>
        </p:grpSpPr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99F21E28-64B7-41C2-9BEF-FF0057D7A084}"/>
                </a:ext>
              </a:extLst>
            </p:cNvPr>
            <p:cNvGrpSpPr/>
            <p:nvPr/>
          </p:nvGrpSpPr>
          <p:grpSpPr>
            <a:xfrm>
              <a:off x="7293128" y="852531"/>
              <a:ext cx="1403667" cy="2677974"/>
              <a:chOff x="7359163" y="904745"/>
              <a:chExt cx="1184812" cy="2260434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AA70619-9365-4B9F-9B5F-14D1970F8E95}"/>
                  </a:ext>
                </a:extLst>
              </p:cNvPr>
              <p:cNvGrpSpPr/>
              <p:nvPr/>
            </p:nvGrpSpPr>
            <p:grpSpPr>
              <a:xfrm>
                <a:off x="7359163" y="904745"/>
                <a:ext cx="1184812" cy="2260434"/>
                <a:chOff x="7238074" y="838200"/>
                <a:chExt cx="1416036" cy="2701569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9E2FB214-096D-4EA4-B294-5A881CF7A306}"/>
                    </a:ext>
                  </a:extLst>
                </p:cNvPr>
                <p:cNvSpPr/>
                <p:nvPr/>
              </p:nvSpPr>
              <p:spPr>
                <a:xfrm flipH="1">
                  <a:off x="8469765" y="227883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E48E65D6-E86F-4106-8EAB-3C56C7C36590}"/>
                    </a:ext>
                  </a:extLst>
                </p:cNvPr>
                <p:cNvGrpSpPr/>
                <p:nvPr/>
              </p:nvGrpSpPr>
              <p:grpSpPr>
                <a:xfrm>
                  <a:off x="7285006" y="1929996"/>
                  <a:ext cx="1250966" cy="1609773"/>
                  <a:chOff x="7285006" y="1929996"/>
                  <a:chExt cx="1250966" cy="1609773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D5D9E21F-A198-44D1-B9CC-2803E9D05E11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片側の 2 つの角を丸めた四角形 144">
                    <a:extLst>
                      <a:ext uri="{FF2B5EF4-FFF2-40B4-BE49-F238E27FC236}">
                        <a16:creationId xmlns:a16="http://schemas.microsoft.com/office/drawing/2014/main" id="{40175564-B611-45AA-B23D-905FE3AFFDF3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15A64996-ECF7-4701-9591-DA276B5188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DD974A9F-DCA7-46CF-966D-12577C0B3EC6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731">
                    <a:extLst>
                      <a:ext uri="{FF2B5EF4-FFF2-40B4-BE49-F238E27FC236}">
                        <a16:creationId xmlns:a16="http://schemas.microsoft.com/office/drawing/2014/main" id="{9AEC5175-88F5-49E5-AADD-EEA3857DA45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5254B767-79C8-4084-B1F1-8FB08757C9C6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225698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430" name="平行四辺形 429">
                      <a:extLst>
                        <a:ext uri="{FF2B5EF4-FFF2-40B4-BE49-F238E27FC236}">
                          <a16:creationId xmlns:a16="http://schemas.microsoft.com/office/drawing/2014/main" id="{1EE17601-F76C-465D-B239-57FB36FED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1" name="平行四辺形 430">
                      <a:extLst>
                        <a:ext uri="{FF2B5EF4-FFF2-40B4-BE49-F238E27FC236}">
                          <a16:creationId xmlns:a16="http://schemas.microsoft.com/office/drawing/2014/main" id="{6F28DE32-3D1E-41C0-8265-AC7EFEFB11E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4" name="台形 423">
                    <a:extLst>
                      <a:ext uri="{FF2B5EF4-FFF2-40B4-BE49-F238E27FC236}">
                        <a16:creationId xmlns:a16="http://schemas.microsoft.com/office/drawing/2014/main" id="{72A51421-A234-4697-960E-76572C54F1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B871094F-F1B6-453F-AF87-11ECABE16E64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8" name="平行四辺形 427">
                      <a:extLst>
                        <a:ext uri="{FF2B5EF4-FFF2-40B4-BE49-F238E27FC236}">
                          <a16:creationId xmlns:a16="http://schemas.microsoft.com/office/drawing/2014/main" id="{E5E0F3E6-C95E-4D24-8C3E-AA659FD3F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9" name="平行四辺形 428">
                      <a:extLst>
                        <a:ext uri="{FF2B5EF4-FFF2-40B4-BE49-F238E27FC236}">
                          <a16:creationId xmlns:a16="http://schemas.microsoft.com/office/drawing/2014/main" id="{E343498E-D657-43C2-9872-C6A2F577C22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B763A8A6-8013-4078-BDD3-22EA9A9165A3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4747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2220A690-5DDD-4412-8703-13B33088B926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10B4A378-36ED-47A0-9E09-DB2BFC6A4181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401" name="フリーフォーム 540">
                    <a:extLst>
                      <a:ext uri="{FF2B5EF4-FFF2-40B4-BE49-F238E27FC236}">
                        <a16:creationId xmlns:a16="http://schemas.microsoft.com/office/drawing/2014/main" id="{C019E7DB-A9FE-45F5-9B70-410B8A74744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B87EA111-2162-40BF-AD05-6DA96076F83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5" name="円/楕円 564">
                      <a:extLst>
                        <a:ext uri="{FF2B5EF4-FFF2-40B4-BE49-F238E27FC236}">
                          <a16:creationId xmlns:a16="http://schemas.microsoft.com/office/drawing/2014/main" id="{78A34C8A-6916-4C00-80AB-2ACE9359A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6" name="円/楕円 565">
                      <a:extLst>
                        <a:ext uri="{FF2B5EF4-FFF2-40B4-BE49-F238E27FC236}">
                          <a16:creationId xmlns:a16="http://schemas.microsoft.com/office/drawing/2014/main" id="{59135138-3772-4DAB-A6A0-909A13329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3" name="グループ化 402">
                    <a:extLst>
                      <a:ext uri="{FF2B5EF4-FFF2-40B4-BE49-F238E27FC236}">
                        <a16:creationId xmlns:a16="http://schemas.microsoft.com/office/drawing/2014/main" id="{3AA56642-CCC4-47F7-9A16-D8ABCA35C35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3" name="円/楕円 562">
                      <a:extLst>
                        <a:ext uri="{FF2B5EF4-FFF2-40B4-BE49-F238E27FC236}">
                          <a16:creationId xmlns:a16="http://schemas.microsoft.com/office/drawing/2014/main" id="{40340476-59AA-46ED-9699-A68A31285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4" name="円/楕円 563">
                      <a:extLst>
                        <a:ext uri="{FF2B5EF4-FFF2-40B4-BE49-F238E27FC236}">
                          <a16:creationId xmlns:a16="http://schemas.microsoft.com/office/drawing/2014/main" id="{6C32B81C-A13C-4C2B-B131-0EA5F26B2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4" name="円/楕円 561">
                    <a:extLst>
                      <a:ext uri="{FF2B5EF4-FFF2-40B4-BE49-F238E27FC236}">
                        <a16:creationId xmlns:a16="http://schemas.microsoft.com/office/drawing/2014/main" id="{FAC42638-9EEF-4670-A4F8-1052C860C6DB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2">
                          <a:lumMod val="60000"/>
                          <a:lumOff val="40000"/>
                        </a:schemeClr>
                      </a:gs>
                      <a:gs pos="0">
                        <a:schemeClr val="accent2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5" name="円/楕円 548">
                    <a:extLst>
                      <a:ext uri="{FF2B5EF4-FFF2-40B4-BE49-F238E27FC236}">
                        <a16:creationId xmlns:a16="http://schemas.microsoft.com/office/drawing/2014/main" id="{383EE6F9-F0EB-415B-B397-21D9232DA95B}"/>
                      </a:ext>
                    </a:extLst>
                  </p:cNvPr>
                  <p:cNvSpPr/>
                  <p:nvPr/>
                </p:nvSpPr>
                <p:spPr>
                  <a:xfrm>
                    <a:off x="3632990" y="842069"/>
                    <a:ext cx="99954" cy="4640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6" name="円/楕円 549">
                    <a:extLst>
                      <a:ext uri="{FF2B5EF4-FFF2-40B4-BE49-F238E27FC236}">
                        <a16:creationId xmlns:a16="http://schemas.microsoft.com/office/drawing/2014/main" id="{AD11C98F-A2B0-45F8-BE20-25AF499F6CE6}"/>
                      </a:ext>
                    </a:extLst>
                  </p:cNvPr>
                  <p:cNvSpPr/>
                  <p:nvPr/>
                </p:nvSpPr>
                <p:spPr>
                  <a:xfrm>
                    <a:off x="4148424" y="842069"/>
                    <a:ext cx="99954" cy="4640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A11053AB-215E-4CE7-99CF-B28F8386274C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645475" y="409314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8B900EE2-6FA1-40CC-85F3-9098C5EDBFE5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11" name="円/楕円 662">
                      <a:extLst>
                        <a:ext uri="{FF2B5EF4-FFF2-40B4-BE49-F238E27FC236}">
                          <a16:creationId xmlns:a16="http://schemas.microsoft.com/office/drawing/2014/main" id="{8BFD4162-561C-49CF-881B-E7BFF47E4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89861D4A-383B-4AE7-B731-CDCAEC59C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2C6579DB-3082-4048-8899-15FA2C029718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169352" y="409315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0" name="円/楕円 638">
                    <a:extLst>
                      <a:ext uri="{FF2B5EF4-FFF2-40B4-BE49-F238E27FC236}">
                        <a16:creationId xmlns:a16="http://schemas.microsoft.com/office/drawing/2014/main" id="{5910A6FB-30F0-4FF9-9D1A-9E60349FD64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15382" y="1191329"/>
                    <a:ext cx="256556" cy="4572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92" name="円/楕円 27">
                <a:extLst>
                  <a:ext uri="{FF2B5EF4-FFF2-40B4-BE49-F238E27FC236}">
                    <a16:creationId xmlns:a16="http://schemas.microsoft.com/office/drawing/2014/main" id="{8C2DA633-DB8A-43FC-907F-F9ABD91DECA0}"/>
                  </a:ext>
                </a:extLst>
              </p:cNvPr>
              <p:cNvSpPr/>
              <p:nvPr/>
            </p:nvSpPr>
            <p:spPr>
              <a:xfrm rot="8100000">
                <a:off x="7619743" y="1779362"/>
                <a:ext cx="216931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27">
                <a:extLst>
                  <a:ext uri="{FF2B5EF4-FFF2-40B4-BE49-F238E27FC236}">
                    <a16:creationId xmlns:a16="http://schemas.microsoft.com/office/drawing/2014/main" id="{5CB85597-A9CA-4CED-B96E-65FFEB806988}"/>
                  </a:ext>
                </a:extLst>
              </p:cNvPr>
              <p:cNvSpPr/>
              <p:nvPr/>
            </p:nvSpPr>
            <p:spPr>
              <a:xfrm rot="13500000" flipH="1">
                <a:off x="8003389" y="1779363"/>
                <a:ext cx="216930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6325885A-EE51-4975-8FAF-87E202EAC038}"/>
                  </a:ext>
                </a:extLst>
              </p:cNvPr>
              <p:cNvSpPr/>
              <p:nvPr/>
            </p:nvSpPr>
            <p:spPr>
              <a:xfrm>
                <a:off x="7508926" y="1388254"/>
                <a:ext cx="813973" cy="290305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" name="四角形: 上の 2 つの角を丸める 1">
              <a:extLst>
                <a:ext uri="{FF2B5EF4-FFF2-40B4-BE49-F238E27FC236}">
                  <a16:creationId xmlns:a16="http://schemas.microsoft.com/office/drawing/2014/main" id="{F6133D77-62A8-4B95-BD9B-A6001CCD3569}"/>
                </a:ext>
              </a:extLst>
            </p:cNvPr>
            <p:cNvSpPr/>
            <p:nvPr/>
          </p:nvSpPr>
          <p:spPr>
            <a:xfrm>
              <a:off x="7492664" y="1447658"/>
              <a:ext cx="404215" cy="303767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CE7692D9-8EEC-4366-B413-022687A3891E}"/>
                </a:ext>
              </a:extLst>
            </p:cNvPr>
            <p:cNvSpPr/>
            <p:nvPr/>
          </p:nvSpPr>
          <p:spPr>
            <a:xfrm>
              <a:off x="8008557" y="1447658"/>
              <a:ext cx="404215" cy="303767"/>
            </a:xfrm>
            <a:prstGeom prst="round2SameRect">
              <a:avLst>
                <a:gd name="adj1" fmla="val 17094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BECF134-B111-47E6-8FD3-8E54FDA46DF1}"/>
                </a:ext>
              </a:extLst>
            </p:cNvPr>
            <p:cNvGrpSpPr/>
            <p:nvPr/>
          </p:nvGrpSpPr>
          <p:grpSpPr>
            <a:xfrm>
              <a:off x="6901609" y="902370"/>
              <a:ext cx="1306098" cy="1584596"/>
              <a:chOff x="5848936" y="970880"/>
              <a:chExt cx="1306098" cy="1584596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0D8C7C6C-4D24-485C-89E5-F1C05877B9C2}"/>
                  </a:ext>
                </a:extLst>
              </p:cNvPr>
              <p:cNvSpPr/>
              <p:nvPr/>
            </p:nvSpPr>
            <p:spPr>
              <a:xfrm rot="15300000">
                <a:off x="6511312" y="871430"/>
                <a:ext cx="487355" cy="686256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862E2926-D882-405A-97A8-13A62A6B909F}"/>
                  </a:ext>
                </a:extLst>
              </p:cNvPr>
              <p:cNvSpPr/>
              <p:nvPr/>
            </p:nvSpPr>
            <p:spPr>
              <a:xfrm rot="15300000">
                <a:off x="6094780" y="794431"/>
                <a:ext cx="851078" cy="126943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台形 220">
                <a:extLst>
                  <a:ext uri="{FF2B5EF4-FFF2-40B4-BE49-F238E27FC236}">
                    <a16:creationId xmlns:a16="http://schemas.microsoft.com/office/drawing/2014/main" id="{C7346F99-99A8-4201-AA60-E444E09D5E95}"/>
                  </a:ext>
                </a:extLst>
              </p:cNvPr>
              <p:cNvSpPr/>
              <p:nvPr/>
            </p:nvSpPr>
            <p:spPr>
              <a:xfrm rot="2484152">
                <a:off x="6285809" y="1418128"/>
                <a:ext cx="277080" cy="94058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8D5F71D2-395C-4532-BFDE-C5B89373E954}"/>
                  </a:ext>
                </a:extLst>
              </p:cNvPr>
              <p:cNvSpPr/>
              <p:nvPr/>
            </p:nvSpPr>
            <p:spPr>
              <a:xfrm rot="17725188" flipH="1">
                <a:off x="5633046" y="1612949"/>
                <a:ext cx="1158417" cy="72663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739620 w 1059181"/>
                  <a:gd name="connsiteY0" fmla="*/ 756848 h 756848"/>
                  <a:gd name="connsiteX1" fmla="*/ 471695 w 1059181"/>
                  <a:gd name="connsiteY1" fmla="*/ 296500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39620 w 1059181"/>
                  <a:gd name="connsiteY0" fmla="*/ 756848 h 756848"/>
                  <a:gd name="connsiteX1" fmla="*/ 534624 w 1059181"/>
                  <a:gd name="connsiteY1" fmla="*/ 304256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63361 w 1059181"/>
                  <a:gd name="connsiteY0" fmla="*/ 758693 h 758693"/>
                  <a:gd name="connsiteX1" fmla="*/ 534624 w 1059181"/>
                  <a:gd name="connsiteY1" fmla="*/ 304256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8693 h 758693"/>
                  <a:gd name="connsiteX1" fmla="*/ 527743 w 1059181"/>
                  <a:gd name="connsiteY1" fmla="*/ 276015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8766 h 758766"/>
                  <a:gd name="connsiteX1" fmla="*/ 527743 w 1059181"/>
                  <a:gd name="connsiteY1" fmla="*/ 276088 h 758766"/>
                  <a:gd name="connsiteX2" fmla="*/ 43314 w 1059181"/>
                  <a:gd name="connsiteY2" fmla="*/ 378317 h 758766"/>
                  <a:gd name="connsiteX3" fmla="*/ 0 w 1059181"/>
                  <a:gd name="connsiteY3" fmla="*/ 119296 h 758766"/>
                  <a:gd name="connsiteX4" fmla="*/ 660660 w 1059181"/>
                  <a:gd name="connsiteY4" fmla="*/ 2003 h 758766"/>
                  <a:gd name="connsiteX5" fmla="*/ 814271 w 1059181"/>
                  <a:gd name="connsiteY5" fmla="*/ 158982 h 758766"/>
                  <a:gd name="connsiteX6" fmla="*/ 1059181 w 1059181"/>
                  <a:gd name="connsiteY6" fmla="*/ 687808 h 758766"/>
                  <a:gd name="connsiteX0" fmla="*/ 763361 w 1059181"/>
                  <a:gd name="connsiteY0" fmla="*/ 756981 h 756981"/>
                  <a:gd name="connsiteX1" fmla="*/ 527743 w 1059181"/>
                  <a:gd name="connsiteY1" fmla="*/ 274303 h 756981"/>
                  <a:gd name="connsiteX2" fmla="*/ 43314 w 1059181"/>
                  <a:gd name="connsiteY2" fmla="*/ 376532 h 756981"/>
                  <a:gd name="connsiteX3" fmla="*/ 0 w 1059181"/>
                  <a:gd name="connsiteY3" fmla="*/ 117511 h 756981"/>
                  <a:gd name="connsiteX4" fmla="*/ 660660 w 1059181"/>
                  <a:gd name="connsiteY4" fmla="*/ 218 h 756981"/>
                  <a:gd name="connsiteX5" fmla="*/ 814271 w 1059181"/>
                  <a:gd name="connsiteY5" fmla="*/ 157197 h 756981"/>
                  <a:gd name="connsiteX6" fmla="*/ 1059181 w 1059181"/>
                  <a:gd name="connsiteY6" fmla="*/ 686023 h 756981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676 h 757676"/>
                  <a:gd name="connsiteX1" fmla="*/ 527743 w 1059181"/>
                  <a:gd name="connsiteY1" fmla="*/ 274998 h 757676"/>
                  <a:gd name="connsiteX2" fmla="*/ 43314 w 1059181"/>
                  <a:gd name="connsiteY2" fmla="*/ 377227 h 757676"/>
                  <a:gd name="connsiteX3" fmla="*/ 0 w 1059181"/>
                  <a:gd name="connsiteY3" fmla="*/ 118206 h 757676"/>
                  <a:gd name="connsiteX4" fmla="*/ 660660 w 1059181"/>
                  <a:gd name="connsiteY4" fmla="*/ 913 h 757676"/>
                  <a:gd name="connsiteX5" fmla="*/ 816710 w 1059181"/>
                  <a:gd name="connsiteY5" fmla="*/ 169546 h 757676"/>
                  <a:gd name="connsiteX6" fmla="*/ 1059181 w 1059181"/>
                  <a:gd name="connsiteY6" fmla="*/ 686718 h 757676"/>
                  <a:gd name="connsiteX0" fmla="*/ 763361 w 1059181"/>
                  <a:gd name="connsiteY0" fmla="*/ 757362 h 757362"/>
                  <a:gd name="connsiteX1" fmla="*/ 527743 w 1059181"/>
                  <a:gd name="connsiteY1" fmla="*/ 274684 h 757362"/>
                  <a:gd name="connsiteX2" fmla="*/ 43314 w 1059181"/>
                  <a:gd name="connsiteY2" fmla="*/ 376913 h 757362"/>
                  <a:gd name="connsiteX3" fmla="*/ 0 w 1059181"/>
                  <a:gd name="connsiteY3" fmla="*/ 117892 h 757362"/>
                  <a:gd name="connsiteX4" fmla="*/ 660660 w 1059181"/>
                  <a:gd name="connsiteY4" fmla="*/ 599 h 757362"/>
                  <a:gd name="connsiteX5" fmla="*/ 816710 w 1059181"/>
                  <a:gd name="connsiteY5" fmla="*/ 169232 h 757362"/>
                  <a:gd name="connsiteX6" fmla="*/ 1059181 w 1059181"/>
                  <a:gd name="connsiteY6" fmla="*/ 686404 h 757362"/>
                  <a:gd name="connsiteX0" fmla="*/ 763361 w 1059181"/>
                  <a:gd name="connsiteY0" fmla="*/ 757184 h 757184"/>
                  <a:gd name="connsiteX1" fmla="*/ 527743 w 1059181"/>
                  <a:gd name="connsiteY1" fmla="*/ 274506 h 757184"/>
                  <a:gd name="connsiteX2" fmla="*/ 43314 w 1059181"/>
                  <a:gd name="connsiteY2" fmla="*/ 376735 h 757184"/>
                  <a:gd name="connsiteX3" fmla="*/ 0 w 1059181"/>
                  <a:gd name="connsiteY3" fmla="*/ 117714 h 757184"/>
                  <a:gd name="connsiteX4" fmla="*/ 660660 w 1059181"/>
                  <a:gd name="connsiteY4" fmla="*/ 421 h 757184"/>
                  <a:gd name="connsiteX5" fmla="*/ 816710 w 1059181"/>
                  <a:gd name="connsiteY5" fmla="*/ 169054 h 757184"/>
                  <a:gd name="connsiteX6" fmla="*/ 1059181 w 1059181"/>
                  <a:gd name="connsiteY6" fmla="*/ 686226 h 757184"/>
                  <a:gd name="connsiteX0" fmla="*/ 763361 w 1059181"/>
                  <a:gd name="connsiteY0" fmla="*/ 751085 h 751085"/>
                  <a:gd name="connsiteX1" fmla="*/ 527743 w 1059181"/>
                  <a:gd name="connsiteY1" fmla="*/ 268407 h 751085"/>
                  <a:gd name="connsiteX2" fmla="*/ 43314 w 1059181"/>
                  <a:gd name="connsiteY2" fmla="*/ 370636 h 751085"/>
                  <a:gd name="connsiteX3" fmla="*/ 0 w 1059181"/>
                  <a:gd name="connsiteY3" fmla="*/ 111615 h 751085"/>
                  <a:gd name="connsiteX4" fmla="*/ 696488 w 1059181"/>
                  <a:gd name="connsiteY4" fmla="*/ 451 h 751085"/>
                  <a:gd name="connsiteX5" fmla="*/ 816710 w 1059181"/>
                  <a:gd name="connsiteY5" fmla="*/ 162955 h 751085"/>
                  <a:gd name="connsiteX6" fmla="*/ 1059181 w 1059181"/>
                  <a:gd name="connsiteY6" fmla="*/ 680127 h 751085"/>
                  <a:gd name="connsiteX0" fmla="*/ 763361 w 1059181"/>
                  <a:gd name="connsiteY0" fmla="*/ 753472 h 753472"/>
                  <a:gd name="connsiteX1" fmla="*/ 527743 w 1059181"/>
                  <a:gd name="connsiteY1" fmla="*/ 270794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53472 h 753472"/>
                  <a:gd name="connsiteX1" fmla="*/ 547634 w 1059181"/>
                  <a:gd name="connsiteY1" fmla="*/ 291447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79345 h 779345"/>
                  <a:gd name="connsiteX1" fmla="*/ 547634 w 1059181"/>
                  <a:gd name="connsiteY1" fmla="*/ 317320 h 779345"/>
                  <a:gd name="connsiteX2" fmla="*/ 43314 w 1059181"/>
                  <a:gd name="connsiteY2" fmla="*/ 398896 h 779345"/>
                  <a:gd name="connsiteX3" fmla="*/ 0 w 1059181"/>
                  <a:gd name="connsiteY3" fmla="*/ 139875 h 779345"/>
                  <a:gd name="connsiteX4" fmla="*/ 696488 w 1059181"/>
                  <a:gd name="connsiteY4" fmla="*/ 28711 h 779345"/>
                  <a:gd name="connsiteX5" fmla="*/ 1059181 w 1059181"/>
                  <a:gd name="connsiteY5" fmla="*/ 708387 h 779345"/>
                  <a:gd name="connsiteX0" fmla="*/ 763361 w 1059181"/>
                  <a:gd name="connsiteY0" fmla="*/ 753365 h 753365"/>
                  <a:gd name="connsiteX1" fmla="*/ 547634 w 1059181"/>
                  <a:gd name="connsiteY1" fmla="*/ 291340 h 753365"/>
                  <a:gd name="connsiteX2" fmla="*/ 43314 w 1059181"/>
                  <a:gd name="connsiteY2" fmla="*/ 372916 h 753365"/>
                  <a:gd name="connsiteX3" fmla="*/ 0 w 1059181"/>
                  <a:gd name="connsiteY3" fmla="*/ 113895 h 753365"/>
                  <a:gd name="connsiteX4" fmla="*/ 696488 w 1059181"/>
                  <a:gd name="connsiteY4" fmla="*/ 2731 h 753365"/>
                  <a:gd name="connsiteX5" fmla="*/ 1059181 w 1059181"/>
                  <a:gd name="connsiteY5" fmla="*/ 682407 h 753365"/>
                  <a:gd name="connsiteX0" fmla="*/ 763361 w 1059181"/>
                  <a:gd name="connsiteY0" fmla="*/ 759959 h 759959"/>
                  <a:gd name="connsiteX1" fmla="*/ 547634 w 1059181"/>
                  <a:gd name="connsiteY1" fmla="*/ 297934 h 759959"/>
                  <a:gd name="connsiteX2" fmla="*/ 43314 w 1059181"/>
                  <a:gd name="connsiteY2" fmla="*/ 379510 h 759959"/>
                  <a:gd name="connsiteX3" fmla="*/ 0 w 1059181"/>
                  <a:gd name="connsiteY3" fmla="*/ 120489 h 759959"/>
                  <a:gd name="connsiteX4" fmla="*/ 696488 w 1059181"/>
                  <a:gd name="connsiteY4" fmla="*/ 9325 h 759959"/>
                  <a:gd name="connsiteX5" fmla="*/ 1059181 w 1059181"/>
                  <a:gd name="connsiteY5" fmla="*/ 689001 h 759959"/>
                  <a:gd name="connsiteX0" fmla="*/ 763361 w 1059181"/>
                  <a:gd name="connsiteY0" fmla="*/ 710945 h 710945"/>
                  <a:gd name="connsiteX1" fmla="*/ 547634 w 1059181"/>
                  <a:gd name="connsiteY1" fmla="*/ 248920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10945 h 710945"/>
                  <a:gd name="connsiteX1" fmla="*/ 541073 w 1059181"/>
                  <a:gd name="connsiteY1" fmla="*/ 278026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05787 h 705787"/>
                  <a:gd name="connsiteX1" fmla="*/ 541073 w 1059181"/>
                  <a:gd name="connsiteY1" fmla="*/ 272868 h 705787"/>
                  <a:gd name="connsiteX2" fmla="*/ 43314 w 1059181"/>
                  <a:gd name="connsiteY2" fmla="*/ 325338 h 705787"/>
                  <a:gd name="connsiteX3" fmla="*/ 0 w 1059181"/>
                  <a:gd name="connsiteY3" fmla="*/ 66317 h 705787"/>
                  <a:gd name="connsiteX4" fmla="*/ 718544 w 1059181"/>
                  <a:gd name="connsiteY4" fmla="*/ 9413 h 705787"/>
                  <a:gd name="connsiteX5" fmla="*/ 1059181 w 1059181"/>
                  <a:gd name="connsiteY5" fmla="*/ 634829 h 705787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43314 w 1059181"/>
                  <a:gd name="connsiteY2" fmla="*/ 325338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39793 w 1059181"/>
                  <a:gd name="connsiteY2" fmla="*/ 362333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53806 w 1076615"/>
                  <a:gd name="connsiteY0" fmla="*/ 669757 h 669757"/>
                  <a:gd name="connsiteX1" fmla="*/ 558507 w 1076615"/>
                  <a:gd name="connsiteY1" fmla="*/ 289093 h 669757"/>
                  <a:gd name="connsiteX2" fmla="*/ 57227 w 1076615"/>
                  <a:gd name="connsiteY2" fmla="*/ 378558 h 669757"/>
                  <a:gd name="connsiteX3" fmla="*/ 0 w 1076615"/>
                  <a:gd name="connsiteY3" fmla="*/ 134017 h 669757"/>
                  <a:gd name="connsiteX4" fmla="*/ 735978 w 1076615"/>
                  <a:gd name="connsiteY4" fmla="*/ 25638 h 669757"/>
                  <a:gd name="connsiteX5" fmla="*/ 1076615 w 1076615"/>
                  <a:gd name="connsiteY5" fmla="*/ 651054 h 669757"/>
                  <a:gd name="connsiteX0" fmla="*/ 753806 w 1076615"/>
                  <a:gd name="connsiteY0" fmla="*/ 670907 h 670907"/>
                  <a:gd name="connsiteX1" fmla="*/ 558507 w 1076615"/>
                  <a:gd name="connsiteY1" fmla="*/ 290243 h 670907"/>
                  <a:gd name="connsiteX2" fmla="*/ 57227 w 1076615"/>
                  <a:gd name="connsiteY2" fmla="*/ 379708 h 670907"/>
                  <a:gd name="connsiteX3" fmla="*/ 0 w 1076615"/>
                  <a:gd name="connsiteY3" fmla="*/ 135167 h 670907"/>
                  <a:gd name="connsiteX4" fmla="*/ 735978 w 1076615"/>
                  <a:gd name="connsiteY4" fmla="*/ 26788 h 670907"/>
                  <a:gd name="connsiteX5" fmla="*/ 1076615 w 1076615"/>
                  <a:gd name="connsiteY5" fmla="*/ 652204 h 670907"/>
                  <a:gd name="connsiteX0" fmla="*/ 753806 w 1076615"/>
                  <a:gd name="connsiteY0" fmla="*/ 649257 h 649257"/>
                  <a:gd name="connsiteX1" fmla="*/ 558507 w 1076615"/>
                  <a:gd name="connsiteY1" fmla="*/ 268593 h 649257"/>
                  <a:gd name="connsiteX2" fmla="*/ 57227 w 1076615"/>
                  <a:gd name="connsiteY2" fmla="*/ 358058 h 649257"/>
                  <a:gd name="connsiteX3" fmla="*/ 0 w 1076615"/>
                  <a:gd name="connsiteY3" fmla="*/ 113517 h 649257"/>
                  <a:gd name="connsiteX4" fmla="*/ 735978 w 1076615"/>
                  <a:gd name="connsiteY4" fmla="*/ 5138 h 649257"/>
                  <a:gd name="connsiteX5" fmla="*/ 1076615 w 1076615"/>
                  <a:gd name="connsiteY5" fmla="*/ 630554 h 649257"/>
                  <a:gd name="connsiteX0" fmla="*/ 741115 w 1076615"/>
                  <a:gd name="connsiteY0" fmla="*/ 653771 h 653771"/>
                  <a:gd name="connsiteX1" fmla="*/ 558507 w 1076615"/>
                  <a:gd name="connsiteY1" fmla="*/ 268593 h 653771"/>
                  <a:gd name="connsiteX2" fmla="*/ 57227 w 1076615"/>
                  <a:gd name="connsiteY2" fmla="*/ 358058 h 653771"/>
                  <a:gd name="connsiteX3" fmla="*/ 0 w 1076615"/>
                  <a:gd name="connsiteY3" fmla="*/ 113517 h 653771"/>
                  <a:gd name="connsiteX4" fmla="*/ 735978 w 1076615"/>
                  <a:gd name="connsiteY4" fmla="*/ 5138 h 653771"/>
                  <a:gd name="connsiteX5" fmla="*/ 1076615 w 1076615"/>
                  <a:gd name="connsiteY5" fmla="*/ 630554 h 653771"/>
                  <a:gd name="connsiteX0" fmla="*/ 741115 w 1076615"/>
                  <a:gd name="connsiteY0" fmla="*/ 655018 h 655018"/>
                  <a:gd name="connsiteX1" fmla="*/ 558507 w 1076615"/>
                  <a:gd name="connsiteY1" fmla="*/ 269840 h 655018"/>
                  <a:gd name="connsiteX2" fmla="*/ 57227 w 1076615"/>
                  <a:gd name="connsiteY2" fmla="*/ 359305 h 655018"/>
                  <a:gd name="connsiteX3" fmla="*/ 0 w 1076615"/>
                  <a:gd name="connsiteY3" fmla="*/ 114764 h 655018"/>
                  <a:gd name="connsiteX4" fmla="*/ 735978 w 1076615"/>
                  <a:gd name="connsiteY4" fmla="*/ 6385 h 655018"/>
                  <a:gd name="connsiteX5" fmla="*/ 1076615 w 1076615"/>
                  <a:gd name="connsiteY5" fmla="*/ 631801 h 655018"/>
                  <a:gd name="connsiteX0" fmla="*/ 734131 w 1069631"/>
                  <a:gd name="connsiteY0" fmla="*/ 670302 h 670302"/>
                  <a:gd name="connsiteX1" fmla="*/ 551523 w 1069631"/>
                  <a:gd name="connsiteY1" fmla="*/ 285124 h 670302"/>
                  <a:gd name="connsiteX2" fmla="*/ 50243 w 1069631"/>
                  <a:gd name="connsiteY2" fmla="*/ 374589 h 670302"/>
                  <a:gd name="connsiteX3" fmla="*/ 0 w 1069631"/>
                  <a:gd name="connsiteY3" fmla="*/ 159732 h 670302"/>
                  <a:gd name="connsiteX4" fmla="*/ 728994 w 1069631"/>
                  <a:gd name="connsiteY4" fmla="*/ 21669 h 670302"/>
                  <a:gd name="connsiteX5" fmla="*/ 1069631 w 1069631"/>
                  <a:gd name="connsiteY5" fmla="*/ 647085 h 670302"/>
                  <a:gd name="connsiteX0" fmla="*/ 734131 w 1069631"/>
                  <a:gd name="connsiteY0" fmla="*/ 650569 h 650569"/>
                  <a:gd name="connsiteX1" fmla="*/ 551523 w 1069631"/>
                  <a:gd name="connsiteY1" fmla="*/ 265391 h 650569"/>
                  <a:gd name="connsiteX2" fmla="*/ 50243 w 1069631"/>
                  <a:gd name="connsiteY2" fmla="*/ 354856 h 650569"/>
                  <a:gd name="connsiteX3" fmla="*/ 0 w 1069631"/>
                  <a:gd name="connsiteY3" fmla="*/ 139999 h 650569"/>
                  <a:gd name="connsiteX4" fmla="*/ 728994 w 1069631"/>
                  <a:gd name="connsiteY4" fmla="*/ 1936 h 650569"/>
                  <a:gd name="connsiteX5" fmla="*/ 1069631 w 1069631"/>
                  <a:gd name="connsiteY5" fmla="*/ 627352 h 650569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50243 w 1069631"/>
                  <a:gd name="connsiteY2" fmla="*/ 358659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64489 w 1069631"/>
                  <a:gd name="connsiteY2" fmla="*/ 378611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2160 h 652160"/>
                  <a:gd name="connsiteX1" fmla="*/ 551523 w 1069631"/>
                  <a:gd name="connsiteY1" fmla="*/ 266982 h 652160"/>
                  <a:gd name="connsiteX2" fmla="*/ 64489 w 1069631"/>
                  <a:gd name="connsiteY2" fmla="*/ 376399 h 652160"/>
                  <a:gd name="connsiteX3" fmla="*/ 0 w 1069631"/>
                  <a:gd name="connsiteY3" fmla="*/ 141590 h 652160"/>
                  <a:gd name="connsiteX4" fmla="*/ 728994 w 1069631"/>
                  <a:gd name="connsiteY4" fmla="*/ 3527 h 652160"/>
                  <a:gd name="connsiteX5" fmla="*/ 1069631 w 1069631"/>
                  <a:gd name="connsiteY5" fmla="*/ 628943 h 652160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64489 w 1069631"/>
                  <a:gd name="connsiteY2" fmla="*/ 40000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8305 w 1069631"/>
                  <a:gd name="connsiteY1" fmla="*/ 324068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107834"/>
                  <a:gd name="connsiteY0" fmla="*/ 693931 h 696434"/>
                  <a:gd name="connsiteX1" fmla="*/ 558305 w 1107834"/>
                  <a:gd name="connsiteY1" fmla="*/ 342232 h 696434"/>
                  <a:gd name="connsiteX2" fmla="*/ 98886 w 1107834"/>
                  <a:gd name="connsiteY2" fmla="*/ 457210 h 696434"/>
                  <a:gd name="connsiteX3" fmla="*/ 0 w 1107834"/>
                  <a:gd name="connsiteY3" fmla="*/ 183361 h 696434"/>
                  <a:gd name="connsiteX4" fmla="*/ 711469 w 1107834"/>
                  <a:gd name="connsiteY4" fmla="*/ 21150 h 696434"/>
                  <a:gd name="connsiteX5" fmla="*/ 1107834 w 1107834"/>
                  <a:gd name="connsiteY5" fmla="*/ 696435 h 696434"/>
                  <a:gd name="connsiteX0" fmla="*/ 734131 w 1107834"/>
                  <a:gd name="connsiteY0" fmla="*/ 693931 h 696435"/>
                  <a:gd name="connsiteX1" fmla="*/ 558305 w 1107834"/>
                  <a:gd name="connsiteY1" fmla="*/ 342232 h 696435"/>
                  <a:gd name="connsiteX2" fmla="*/ 98886 w 1107834"/>
                  <a:gd name="connsiteY2" fmla="*/ 457210 h 696435"/>
                  <a:gd name="connsiteX3" fmla="*/ 0 w 1107834"/>
                  <a:gd name="connsiteY3" fmla="*/ 183361 h 696435"/>
                  <a:gd name="connsiteX4" fmla="*/ 711469 w 1107834"/>
                  <a:gd name="connsiteY4" fmla="*/ 21150 h 696435"/>
                  <a:gd name="connsiteX5" fmla="*/ 1107834 w 1107834"/>
                  <a:gd name="connsiteY5" fmla="*/ 696435 h 696435"/>
                  <a:gd name="connsiteX0" fmla="*/ 734131 w 1107834"/>
                  <a:gd name="connsiteY0" fmla="*/ 677860 h 680364"/>
                  <a:gd name="connsiteX1" fmla="*/ 558305 w 1107834"/>
                  <a:gd name="connsiteY1" fmla="*/ 326161 h 680364"/>
                  <a:gd name="connsiteX2" fmla="*/ 98886 w 1107834"/>
                  <a:gd name="connsiteY2" fmla="*/ 441139 h 680364"/>
                  <a:gd name="connsiteX3" fmla="*/ 0 w 1107834"/>
                  <a:gd name="connsiteY3" fmla="*/ 167290 h 680364"/>
                  <a:gd name="connsiteX4" fmla="*/ 711469 w 1107834"/>
                  <a:gd name="connsiteY4" fmla="*/ 5079 h 680364"/>
                  <a:gd name="connsiteX5" fmla="*/ 1107834 w 1107834"/>
                  <a:gd name="connsiteY5" fmla="*/ 680364 h 680364"/>
                  <a:gd name="connsiteX0" fmla="*/ 734131 w 1107834"/>
                  <a:gd name="connsiteY0" fmla="*/ 691867 h 694371"/>
                  <a:gd name="connsiteX1" fmla="*/ 558305 w 1107834"/>
                  <a:gd name="connsiteY1" fmla="*/ 340168 h 694371"/>
                  <a:gd name="connsiteX2" fmla="*/ 98886 w 1107834"/>
                  <a:gd name="connsiteY2" fmla="*/ 455146 h 694371"/>
                  <a:gd name="connsiteX3" fmla="*/ 0 w 1107834"/>
                  <a:gd name="connsiteY3" fmla="*/ 181297 h 694371"/>
                  <a:gd name="connsiteX4" fmla="*/ 718312 w 1107834"/>
                  <a:gd name="connsiteY4" fmla="*/ 4689 h 694371"/>
                  <a:gd name="connsiteX5" fmla="*/ 1107834 w 1107834"/>
                  <a:gd name="connsiteY5" fmla="*/ 694371 h 694371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98886 w 1107834"/>
                  <a:gd name="connsiteY2" fmla="*/ 455682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80578 w 1107834"/>
                  <a:gd name="connsiteY2" fmla="*/ 457067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7834" h="694907">
                    <a:moveTo>
                      <a:pt x="734131" y="692403"/>
                    </a:moveTo>
                    <a:lnTo>
                      <a:pt x="558305" y="340704"/>
                    </a:lnTo>
                    <a:lnTo>
                      <a:pt x="80578" y="457067"/>
                    </a:lnTo>
                    <a:lnTo>
                      <a:pt x="0" y="181833"/>
                    </a:lnTo>
                    <a:cubicBezTo>
                      <a:pt x="160305" y="112198"/>
                      <a:pt x="610079" y="-28846"/>
                      <a:pt x="718312" y="5225"/>
                    </a:cubicBezTo>
                    <a:cubicBezTo>
                      <a:pt x="826545" y="39296"/>
                      <a:pt x="1057626" y="547707"/>
                      <a:pt x="1107834" y="694907"/>
                    </a:cubicBezTo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40465D5-1C1D-4E61-93C4-848145B7FCEA}"/>
              </a:ext>
            </a:extLst>
          </p:cNvPr>
          <p:cNvGrpSpPr/>
          <p:nvPr/>
        </p:nvGrpSpPr>
        <p:grpSpPr>
          <a:xfrm>
            <a:off x="6847634" y="3685220"/>
            <a:ext cx="1806476" cy="2757769"/>
            <a:chOff x="6847634" y="3685220"/>
            <a:chExt cx="1806476" cy="275776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7B6BA22-EA2E-4C1C-8034-D7586B76AF18}"/>
                </a:ext>
              </a:extLst>
            </p:cNvPr>
            <p:cNvGrpSpPr/>
            <p:nvPr/>
          </p:nvGrpSpPr>
          <p:grpSpPr>
            <a:xfrm>
              <a:off x="7248013" y="3685220"/>
              <a:ext cx="1406097" cy="2757769"/>
              <a:chOff x="7248013" y="3685220"/>
              <a:chExt cx="1406097" cy="2757769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C1727CE5-A607-47FD-8F04-CE83CDABF4EC}"/>
                  </a:ext>
                </a:extLst>
              </p:cNvPr>
              <p:cNvSpPr/>
              <p:nvPr/>
            </p:nvSpPr>
            <p:spPr>
              <a:xfrm flipH="1">
                <a:off x="8469765" y="518205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7A0AA38E-0E52-4D07-B728-94636EC04BAF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F06C970-CCDA-4CDF-A6ED-F59DE56209E7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片側の 2 つの角を丸めた四角形 144">
                  <a:extLst>
                    <a:ext uri="{FF2B5EF4-FFF2-40B4-BE49-F238E27FC236}">
                      <a16:creationId xmlns:a16="http://schemas.microsoft.com/office/drawing/2014/main" id="{EE40BD2D-7132-424E-ACD3-FCBC622DC5B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A53F1606-5EC6-4588-93BD-ADD4A27FC0D0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BB9770-A366-467B-A19C-941CDA681BB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台形 731">
                  <a:extLst>
                    <a:ext uri="{FF2B5EF4-FFF2-40B4-BE49-F238E27FC236}">
                      <a16:creationId xmlns:a16="http://schemas.microsoft.com/office/drawing/2014/main" id="{8DF0DF08-881B-4E84-BCCB-8B40DAACA3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F285A2C6-6B35-4C36-A306-2A8F2D5EB08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19" name="平行四辺形 218">
                    <a:extLst>
                      <a:ext uri="{FF2B5EF4-FFF2-40B4-BE49-F238E27FC236}">
                        <a16:creationId xmlns:a16="http://schemas.microsoft.com/office/drawing/2014/main" id="{1411CFF8-6D9D-463F-A905-387B962FA4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平行四辺形 219">
                    <a:extLst>
                      <a:ext uri="{FF2B5EF4-FFF2-40B4-BE49-F238E27FC236}">
                        <a16:creationId xmlns:a16="http://schemas.microsoft.com/office/drawing/2014/main" id="{A6B74E13-7DAD-4F21-8278-E5337F745BB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AA256218-CB58-4D3E-8CCB-BDCCF725CD0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B96D340F-3FE7-4BA1-8F08-655A7217AE7B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17" name="平行四辺形 216">
                    <a:extLst>
                      <a:ext uri="{FF2B5EF4-FFF2-40B4-BE49-F238E27FC236}">
                        <a16:creationId xmlns:a16="http://schemas.microsoft.com/office/drawing/2014/main" id="{905A663F-D792-497C-9A31-E76FAD0CC60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平行四辺形 217">
                    <a:extLst>
                      <a:ext uri="{FF2B5EF4-FFF2-40B4-BE49-F238E27FC236}">
                        <a16:creationId xmlns:a16="http://schemas.microsoft.com/office/drawing/2014/main" id="{210B2CD1-9CC5-4C4B-8398-09B7DD35503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D5280C-0D31-427E-91BA-9756B72394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BB329CF-1E07-4878-9908-CFA8BE591FE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accent2">
                        <a:lumMod val="60000"/>
                        <a:lumOff val="4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153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171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480">
                  <a:extLst>
                    <a:ext uri="{FF2B5EF4-FFF2-40B4-BE49-F238E27FC236}">
                      <a16:creationId xmlns:a16="http://schemas.microsoft.com/office/drawing/2014/main" id="{E192EC80-9B92-4DBA-8314-7DCBD9445285}"/>
                    </a:ext>
                  </a:extLst>
                </p:cNvPr>
                <p:cNvSpPr/>
                <p:nvPr/>
              </p:nvSpPr>
              <p:spPr>
                <a:xfrm>
                  <a:off x="3337285" y="3001364"/>
                  <a:ext cx="175674" cy="49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480">
                  <a:extLst>
                    <a:ext uri="{FF2B5EF4-FFF2-40B4-BE49-F238E27FC236}">
                      <a16:creationId xmlns:a16="http://schemas.microsoft.com/office/drawing/2014/main" id="{52461A4B-35F8-462D-BF94-2341711F7E34}"/>
                    </a:ext>
                  </a:extLst>
                </p:cNvPr>
                <p:cNvSpPr/>
                <p:nvPr/>
              </p:nvSpPr>
              <p:spPr>
                <a:xfrm>
                  <a:off x="3895957" y="3001364"/>
                  <a:ext cx="175674" cy="49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638">
                  <a:extLst>
                    <a:ext uri="{FF2B5EF4-FFF2-40B4-BE49-F238E27FC236}">
                      <a16:creationId xmlns:a16="http://schemas.microsoft.com/office/drawing/2014/main" id="{A6571B72-B54E-4E0D-B6D7-FE146AE49D9D}"/>
                    </a:ext>
                  </a:extLst>
                </p:cNvPr>
                <p:cNvSpPr/>
                <p:nvPr/>
              </p:nvSpPr>
              <p:spPr>
                <a:xfrm rot="10800000">
                  <a:off x="3576864" y="3523844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20E50D52-2EFE-4728-B054-A46B5CF588A8}"/>
                </a:ext>
              </a:extLst>
            </p:cNvPr>
            <p:cNvGrpSpPr/>
            <p:nvPr/>
          </p:nvGrpSpPr>
          <p:grpSpPr>
            <a:xfrm>
              <a:off x="6847634" y="3802301"/>
              <a:ext cx="1306098" cy="1584596"/>
              <a:chOff x="5848936" y="970880"/>
              <a:chExt cx="1306098" cy="1584596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C64F71B0-C9C4-48E1-87B9-E8348B6697D6}"/>
                  </a:ext>
                </a:extLst>
              </p:cNvPr>
              <p:cNvSpPr/>
              <p:nvPr/>
            </p:nvSpPr>
            <p:spPr>
              <a:xfrm rot="15300000">
                <a:off x="6511312" y="871430"/>
                <a:ext cx="487355" cy="686256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107AD360-7CF1-4B12-A9FD-86B34BA1E95A}"/>
                  </a:ext>
                </a:extLst>
              </p:cNvPr>
              <p:cNvSpPr/>
              <p:nvPr/>
            </p:nvSpPr>
            <p:spPr>
              <a:xfrm rot="15300000">
                <a:off x="6094780" y="794431"/>
                <a:ext cx="851078" cy="126943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台形 240">
                <a:extLst>
                  <a:ext uri="{FF2B5EF4-FFF2-40B4-BE49-F238E27FC236}">
                    <a16:creationId xmlns:a16="http://schemas.microsoft.com/office/drawing/2014/main" id="{812D3DC6-5AA9-422C-B6CC-BF226126A888}"/>
                  </a:ext>
                </a:extLst>
              </p:cNvPr>
              <p:cNvSpPr/>
              <p:nvPr/>
            </p:nvSpPr>
            <p:spPr>
              <a:xfrm rot="2484152">
                <a:off x="6285809" y="1418128"/>
                <a:ext cx="277080" cy="94058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C4ACCED9-5039-41EB-BA2D-C26CB33943E4}"/>
                  </a:ext>
                </a:extLst>
              </p:cNvPr>
              <p:cNvSpPr/>
              <p:nvPr/>
            </p:nvSpPr>
            <p:spPr>
              <a:xfrm rot="17725188" flipH="1">
                <a:off x="5633046" y="1612949"/>
                <a:ext cx="1158417" cy="72663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739620 w 1059181"/>
                  <a:gd name="connsiteY0" fmla="*/ 756848 h 756848"/>
                  <a:gd name="connsiteX1" fmla="*/ 471695 w 1059181"/>
                  <a:gd name="connsiteY1" fmla="*/ 296500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39620 w 1059181"/>
                  <a:gd name="connsiteY0" fmla="*/ 756848 h 756848"/>
                  <a:gd name="connsiteX1" fmla="*/ 534624 w 1059181"/>
                  <a:gd name="connsiteY1" fmla="*/ 304256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63361 w 1059181"/>
                  <a:gd name="connsiteY0" fmla="*/ 758693 h 758693"/>
                  <a:gd name="connsiteX1" fmla="*/ 534624 w 1059181"/>
                  <a:gd name="connsiteY1" fmla="*/ 304256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8693 h 758693"/>
                  <a:gd name="connsiteX1" fmla="*/ 527743 w 1059181"/>
                  <a:gd name="connsiteY1" fmla="*/ 276015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8766 h 758766"/>
                  <a:gd name="connsiteX1" fmla="*/ 527743 w 1059181"/>
                  <a:gd name="connsiteY1" fmla="*/ 276088 h 758766"/>
                  <a:gd name="connsiteX2" fmla="*/ 43314 w 1059181"/>
                  <a:gd name="connsiteY2" fmla="*/ 378317 h 758766"/>
                  <a:gd name="connsiteX3" fmla="*/ 0 w 1059181"/>
                  <a:gd name="connsiteY3" fmla="*/ 119296 h 758766"/>
                  <a:gd name="connsiteX4" fmla="*/ 660660 w 1059181"/>
                  <a:gd name="connsiteY4" fmla="*/ 2003 h 758766"/>
                  <a:gd name="connsiteX5" fmla="*/ 814271 w 1059181"/>
                  <a:gd name="connsiteY5" fmla="*/ 158982 h 758766"/>
                  <a:gd name="connsiteX6" fmla="*/ 1059181 w 1059181"/>
                  <a:gd name="connsiteY6" fmla="*/ 687808 h 758766"/>
                  <a:gd name="connsiteX0" fmla="*/ 763361 w 1059181"/>
                  <a:gd name="connsiteY0" fmla="*/ 756981 h 756981"/>
                  <a:gd name="connsiteX1" fmla="*/ 527743 w 1059181"/>
                  <a:gd name="connsiteY1" fmla="*/ 274303 h 756981"/>
                  <a:gd name="connsiteX2" fmla="*/ 43314 w 1059181"/>
                  <a:gd name="connsiteY2" fmla="*/ 376532 h 756981"/>
                  <a:gd name="connsiteX3" fmla="*/ 0 w 1059181"/>
                  <a:gd name="connsiteY3" fmla="*/ 117511 h 756981"/>
                  <a:gd name="connsiteX4" fmla="*/ 660660 w 1059181"/>
                  <a:gd name="connsiteY4" fmla="*/ 218 h 756981"/>
                  <a:gd name="connsiteX5" fmla="*/ 814271 w 1059181"/>
                  <a:gd name="connsiteY5" fmla="*/ 157197 h 756981"/>
                  <a:gd name="connsiteX6" fmla="*/ 1059181 w 1059181"/>
                  <a:gd name="connsiteY6" fmla="*/ 686023 h 756981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676 h 757676"/>
                  <a:gd name="connsiteX1" fmla="*/ 527743 w 1059181"/>
                  <a:gd name="connsiteY1" fmla="*/ 274998 h 757676"/>
                  <a:gd name="connsiteX2" fmla="*/ 43314 w 1059181"/>
                  <a:gd name="connsiteY2" fmla="*/ 377227 h 757676"/>
                  <a:gd name="connsiteX3" fmla="*/ 0 w 1059181"/>
                  <a:gd name="connsiteY3" fmla="*/ 118206 h 757676"/>
                  <a:gd name="connsiteX4" fmla="*/ 660660 w 1059181"/>
                  <a:gd name="connsiteY4" fmla="*/ 913 h 757676"/>
                  <a:gd name="connsiteX5" fmla="*/ 816710 w 1059181"/>
                  <a:gd name="connsiteY5" fmla="*/ 169546 h 757676"/>
                  <a:gd name="connsiteX6" fmla="*/ 1059181 w 1059181"/>
                  <a:gd name="connsiteY6" fmla="*/ 686718 h 757676"/>
                  <a:gd name="connsiteX0" fmla="*/ 763361 w 1059181"/>
                  <a:gd name="connsiteY0" fmla="*/ 757362 h 757362"/>
                  <a:gd name="connsiteX1" fmla="*/ 527743 w 1059181"/>
                  <a:gd name="connsiteY1" fmla="*/ 274684 h 757362"/>
                  <a:gd name="connsiteX2" fmla="*/ 43314 w 1059181"/>
                  <a:gd name="connsiteY2" fmla="*/ 376913 h 757362"/>
                  <a:gd name="connsiteX3" fmla="*/ 0 w 1059181"/>
                  <a:gd name="connsiteY3" fmla="*/ 117892 h 757362"/>
                  <a:gd name="connsiteX4" fmla="*/ 660660 w 1059181"/>
                  <a:gd name="connsiteY4" fmla="*/ 599 h 757362"/>
                  <a:gd name="connsiteX5" fmla="*/ 816710 w 1059181"/>
                  <a:gd name="connsiteY5" fmla="*/ 169232 h 757362"/>
                  <a:gd name="connsiteX6" fmla="*/ 1059181 w 1059181"/>
                  <a:gd name="connsiteY6" fmla="*/ 686404 h 757362"/>
                  <a:gd name="connsiteX0" fmla="*/ 763361 w 1059181"/>
                  <a:gd name="connsiteY0" fmla="*/ 757184 h 757184"/>
                  <a:gd name="connsiteX1" fmla="*/ 527743 w 1059181"/>
                  <a:gd name="connsiteY1" fmla="*/ 274506 h 757184"/>
                  <a:gd name="connsiteX2" fmla="*/ 43314 w 1059181"/>
                  <a:gd name="connsiteY2" fmla="*/ 376735 h 757184"/>
                  <a:gd name="connsiteX3" fmla="*/ 0 w 1059181"/>
                  <a:gd name="connsiteY3" fmla="*/ 117714 h 757184"/>
                  <a:gd name="connsiteX4" fmla="*/ 660660 w 1059181"/>
                  <a:gd name="connsiteY4" fmla="*/ 421 h 757184"/>
                  <a:gd name="connsiteX5" fmla="*/ 816710 w 1059181"/>
                  <a:gd name="connsiteY5" fmla="*/ 169054 h 757184"/>
                  <a:gd name="connsiteX6" fmla="*/ 1059181 w 1059181"/>
                  <a:gd name="connsiteY6" fmla="*/ 686226 h 757184"/>
                  <a:gd name="connsiteX0" fmla="*/ 763361 w 1059181"/>
                  <a:gd name="connsiteY0" fmla="*/ 751085 h 751085"/>
                  <a:gd name="connsiteX1" fmla="*/ 527743 w 1059181"/>
                  <a:gd name="connsiteY1" fmla="*/ 268407 h 751085"/>
                  <a:gd name="connsiteX2" fmla="*/ 43314 w 1059181"/>
                  <a:gd name="connsiteY2" fmla="*/ 370636 h 751085"/>
                  <a:gd name="connsiteX3" fmla="*/ 0 w 1059181"/>
                  <a:gd name="connsiteY3" fmla="*/ 111615 h 751085"/>
                  <a:gd name="connsiteX4" fmla="*/ 696488 w 1059181"/>
                  <a:gd name="connsiteY4" fmla="*/ 451 h 751085"/>
                  <a:gd name="connsiteX5" fmla="*/ 816710 w 1059181"/>
                  <a:gd name="connsiteY5" fmla="*/ 162955 h 751085"/>
                  <a:gd name="connsiteX6" fmla="*/ 1059181 w 1059181"/>
                  <a:gd name="connsiteY6" fmla="*/ 680127 h 751085"/>
                  <a:gd name="connsiteX0" fmla="*/ 763361 w 1059181"/>
                  <a:gd name="connsiteY0" fmla="*/ 753472 h 753472"/>
                  <a:gd name="connsiteX1" fmla="*/ 527743 w 1059181"/>
                  <a:gd name="connsiteY1" fmla="*/ 270794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53472 h 753472"/>
                  <a:gd name="connsiteX1" fmla="*/ 547634 w 1059181"/>
                  <a:gd name="connsiteY1" fmla="*/ 291447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79345 h 779345"/>
                  <a:gd name="connsiteX1" fmla="*/ 547634 w 1059181"/>
                  <a:gd name="connsiteY1" fmla="*/ 317320 h 779345"/>
                  <a:gd name="connsiteX2" fmla="*/ 43314 w 1059181"/>
                  <a:gd name="connsiteY2" fmla="*/ 398896 h 779345"/>
                  <a:gd name="connsiteX3" fmla="*/ 0 w 1059181"/>
                  <a:gd name="connsiteY3" fmla="*/ 139875 h 779345"/>
                  <a:gd name="connsiteX4" fmla="*/ 696488 w 1059181"/>
                  <a:gd name="connsiteY4" fmla="*/ 28711 h 779345"/>
                  <a:gd name="connsiteX5" fmla="*/ 1059181 w 1059181"/>
                  <a:gd name="connsiteY5" fmla="*/ 708387 h 779345"/>
                  <a:gd name="connsiteX0" fmla="*/ 763361 w 1059181"/>
                  <a:gd name="connsiteY0" fmla="*/ 753365 h 753365"/>
                  <a:gd name="connsiteX1" fmla="*/ 547634 w 1059181"/>
                  <a:gd name="connsiteY1" fmla="*/ 291340 h 753365"/>
                  <a:gd name="connsiteX2" fmla="*/ 43314 w 1059181"/>
                  <a:gd name="connsiteY2" fmla="*/ 372916 h 753365"/>
                  <a:gd name="connsiteX3" fmla="*/ 0 w 1059181"/>
                  <a:gd name="connsiteY3" fmla="*/ 113895 h 753365"/>
                  <a:gd name="connsiteX4" fmla="*/ 696488 w 1059181"/>
                  <a:gd name="connsiteY4" fmla="*/ 2731 h 753365"/>
                  <a:gd name="connsiteX5" fmla="*/ 1059181 w 1059181"/>
                  <a:gd name="connsiteY5" fmla="*/ 682407 h 753365"/>
                  <a:gd name="connsiteX0" fmla="*/ 763361 w 1059181"/>
                  <a:gd name="connsiteY0" fmla="*/ 759959 h 759959"/>
                  <a:gd name="connsiteX1" fmla="*/ 547634 w 1059181"/>
                  <a:gd name="connsiteY1" fmla="*/ 297934 h 759959"/>
                  <a:gd name="connsiteX2" fmla="*/ 43314 w 1059181"/>
                  <a:gd name="connsiteY2" fmla="*/ 379510 h 759959"/>
                  <a:gd name="connsiteX3" fmla="*/ 0 w 1059181"/>
                  <a:gd name="connsiteY3" fmla="*/ 120489 h 759959"/>
                  <a:gd name="connsiteX4" fmla="*/ 696488 w 1059181"/>
                  <a:gd name="connsiteY4" fmla="*/ 9325 h 759959"/>
                  <a:gd name="connsiteX5" fmla="*/ 1059181 w 1059181"/>
                  <a:gd name="connsiteY5" fmla="*/ 689001 h 759959"/>
                  <a:gd name="connsiteX0" fmla="*/ 763361 w 1059181"/>
                  <a:gd name="connsiteY0" fmla="*/ 710945 h 710945"/>
                  <a:gd name="connsiteX1" fmla="*/ 547634 w 1059181"/>
                  <a:gd name="connsiteY1" fmla="*/ 248920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10945 h 710945"/>
                  <a:gd name="connsiteX1" fmla="*/ 541073 w 1059181"/>
                  <a:gd name="connsiteY1" fmla="*/ 278026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05787 h 705787"/>
                  <a:gd name="connsiteX1" fmla="*/ 541073 w 1059181"/>
                  <a:gd name="connsiteY1" fmla="*/ 272868 h 705787"/>
                  <a:gd name="connsiteX2" fmla="*/ 43314 w 1059181"/>
                  <a:gd name="connsiteY2" fmla="*/ 325338 h 705787"/>
                  <a:gd name="connsiteX3" fmla="*/ 0 w 1059181"/>
                  <a:gd name="connsiteY3" fmla="*/ 66317 h 705787"/>
                  <a:gd name="connsiteX4" fmla="*/ 718544 w 1059181"/>
                  <a:gd name="connsiteY4" fmla="*/ 9413 h 705787"/>
                  <a:gd name="connsiteX5" fmla="*/ 1059181 w 1059181"/>
                  <a:gd name="connsiteY5" fmla="*/ 634829 h 705787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43314 w 1059181"/>
                  <a:gd name="connsiteY2" fmla="*/ 325338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39793 w 1059181"/>
                  <a:gd name="connsiteY2" fmla="*/ 362333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53806 w 1076615"/>
                  <a:gd name="connsiteY0" fmla="*/ 669757 h 669757"/>
                  <a:gd name="connsiteX1" fmla="*/ 558507 w 1076615"/>
                  <a:gd name="connsiteY1" fmla="*/ 289093 h 669757"/>
                  <a:gd name="connsiteX2" fmla="*/ 57227 w 1076615"/>
                  <a:gd name="connsiteY2" fmla="*/ 378558 h 669757"/>
                  <a:gd name="connsiteX3" fmla="*/ 0 w 1076615"/>
                  <a:gd name="connsiteY3" fmla="*/ 134017 h 669757"/>
                  <a:gd name="connsiteX4" fmla="*/ 735978 w 1076615"/>
                  <a:gd name="connsiteY4" fmla="*/ 25638 h 669757"/>
                  <a:gd name="connsiteX5" fmla="*/ 1076615 w 1076615"/>
                  <a:gd name="connsiteY5" fmla="*/ 651054 h 669757"/>
                  <a:gd name="connsiteX0" fmla="*/ 753806 w 1076615"/>
                  <a:gd name="connsiteY0" fmla="*/ 670907 h 670907"/>
                  <a:gd name="connsiteX1" fmla="*/ 558507 w 1076615"/>
                  <a:gd name="connsiteY1" fmla="*/ 290243 h 670907"/>
                  <a:gd name="connsiteX2" fmla="*/ 57227 w 1076615"/>
                  <a:gd name="connsiteY2" fmla="*/ 379708 h 670907"/>
                  <a:gd name="connsiteX3" fmla="*/ 0 w 1076615"/>
                  <a:gd name="connsiteY3" fmla="*/ 135167 h 670907"/>
                  <a:gd name="connsiteX4" fmla="*/ 735978 w 1076615"/>
                  <a:gd name="connsiteY4" fmla="*/ 26788 h 670907"/>
                  <a:gd name="connsiteX5" fmla="*/ 1076615 w 1076615"/>
                  <a:gd name="connsiteY5" fmla="*/ 652204 h 670907"/>
                  <a:gd name="connsiteX0" fmla="*/ 753806 w 1076615"/>
                  <a:gd name="connsiteY0" fmla="*/ 649257 h 649257"/>
                  <a:gd name="connsiteX1" fmla="*/ 558507 w 1076615"/>
                  <a:gd name="connsiteY1" fmla="*/ 268593 h 649257"/>
                  <a:gd name="connsiteX2" fmla="*/ 57227 w 1076615"/>
                  <a:gd name="connsiteY2" fmla="*/ 358058 h 649257"/>
                  <a:gd name="connsiteX3" fmla="*/ 0 w 1076615"/>
                  <a:gd name="connsiteY3" fmla="*/ 113517 h 649257"/>
                  <a:gd name="connsiteX4" fmla="*/ 735978 w 1076615"/>
                  <a:gd name="connsiteY4" fmla="*/ 5138 h 649257"/>
                  <a:gd name="connsiteX5" fmla="*/ 1076615 w 1076615"/>
                  <a:gd name="connsiteY5" fmla="*/ 630554 h 649257"/>
                  <a:gd name="connsiteX0" fmla="*/ 741115 w 1076615"/>
                  <a:gd name="connsiteY0" fmla="*/ 653771 h 653771"/>
                  <a:gd name="connsiteX1" fmla="*/ 558507 w 1076615"/>
                  <a:gd name="connsiteY1" fmla="*/ 268593 h 653771"/>
                  <a:gd name="connsiteX2" fmla="*/ 57227 w 1076615"/>
                  <a:gd name="connsiteY2" fmla="*/ 358058 h 653771"/>
                  <a:gd name="connsiteX3" fmla="*/ 0 w 1076615"/>
                  <a:gd name="connsiteY3" fmla="*/ 113517 h 653771"/>
                  <a:gd name="connsiteX4" fmla="*/ 735978 w 1076615"/>
                  <a:gd name="connsiteY4" fmla="*/ 5138 h 653771"/>
                  <a:gd name="connsiteX5" fmla="*/ 1076615 w 1076615"/>
                  <a:gd name="connsiteY5" fmla="*/ 630554 h 653771"/>
                  <a:gd name="connsiteX0" fmla="*/ 741115 w 1076615"/>
                  <a:gd name="connsiteY0" fmla="*/ 655018 h 655018"/>
                  <a:gd name="connsiteX1" fmla="*/ 558507 w 1076615"/>
                  <a:gd name="connsiteY1" fmla="*/ 269840 h 655018"/>
                  <a:gd name="connsiteX2" fmla="*/ 57227 w 1076615"/>
                  <a:gd name="connsiteY2" fmla="*/ 359305 h 655018"/>
                  <a:gd name="connsiteX3" fmla="*/ 0 w 1076615"/>
                  <a:gd name="connsiteY3" fmla="*/ 114764 h 655018"/>
                  <a:gd name="connsiteX4" fmla="*/ 735978 w 1076615"/>
                  <a:gd name="connsiteY4" fmla="*/ 6385 h 655018"/>
                  <a:gd name="connsiteX5" fmla="*/ 1076615 w 1076615"/>
                  <a:gd name="connsiteY5" fmla="*/ 631801 h 655018"/>
                  <a:gd name="connsiteX0" fmla="*/ 734131 w 1069631"/>
                  <a:gd name="connsiteY0" fmla="*/ 670302 h 670302"/>
                  <a:gd name="connsiteX1" fmla="*/ 551523 w 1069631"/>
                  <a:gd name="connsiteY1" fmla="*/ 285124 h 670302"/>
                  <a:gd name="connsiteX2" fmla="*/ 50243 w 1069631"/>
                  <a:gd name="connsiteY2" fmla="*/ 374589 h 670302"/>
                  <a:gd name="connsiteX3" fmla="*/ 0 w 1069631"/>
                  <a:gd name="connsiteY3" fmla="*/ 159732 h 670302"/>
                  <a:gd name="connsiteX4" fmla="*/ 728994 w 1069631"/>
                  <a:gd name="connsiteY4" fmla="*/ 21669 h 670302"/>
                  <a:gd name="connsiteX5" fmla="*/ 1069631 w 1069631"/>
                  <a:gd name="connsiteY5" fmla="*/ 647085 h 670302"/>
                  <a:gd name="connsiteX0" fmla="*/ 734131 w 1069631"/>
                  <a:gd name="connsiteY0" fmla="*/ 650569 h 650569"/>
                  <a:gd name="connsiteX1" fmla="*/ 551523 w 1069631"/>
                  <a:gd name="connsiteY1" fmla="*/ 265391 h 650569"/>
                  <a:gd name="connsiteX2" fmla="*/ 50243 w 1069631"/>
                  <a:gd name="connsiteY2" fmla="*/ 354856 h 650569"/>
                  <a:gd name="connsiteX3" fmla="*/ 0 w 1069631"/>
                  <a:gd name="connsiteY3" fmla="*/ 139999 h 650569"/>
                  <a:gd name="connsiteX4" fmla="*/ 728994 w 1069631"/>
                  <a:gd name="connsiteY4" fmla="*/ 1936 h 650569"/>
                  <a:gd name="connsiteX5" fmla="*/ 1069631 w 1069631"/>
                  <a:gd name="connsiteY5" fmla="*/ 627352 h 650569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50243 w 1069631"/>
                  <a:gd name="connsiteY2" fmla="*/ 358659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64489 w 1069631"/>
                  <a:gd name="connsiteY2" fmla="*/ 378611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2160 h 652160"/>
                  <a:gd name="connsiteX1" fmla="*/ 551523 w 1069631"/>
                  <a:gd name="connsiteY1" fmla="*/ 266982 h 652160"/>
                  <a:gd name="connsiteX2" fmla="*/ 64489 w 1069631"/>
                  <a:gd name="connsiteY2" fmla="*/ 376399 h 652160"/>
                  <a:gd name="connsiteX3" fmla="*/ 0 w 1069631"/>
                  <a:gd name="connsiteY3" fmla="*/ 141590 h 652160"/>
                  <a:gd name="connsiteX4" fmla="*/ 728994 w 1069631"/>
                  <a:gd name="connsiteY4" fmla="*/ 3527 h 652160"/>
                  <a:gd name="connsiteX5" fmla="*/ 1069631 w 1069631"/>
                  <a:gd name="connsiteY5" fmla="*/ 628943 h 652160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64489 w 1069631"/>
                  <a:gd name="connsiteY2" fmla="*/ 40000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8305 w 1069631"/>
                  <a:gd name="connsiteY1" fmla="*/ 324068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107834"/>
                  <a:gd name="connsiteY0" fmla="*/ 693931 h 696434"/>
                  <a:gd name="connsiteX1" fmla="*/ 558305 w 1107834"/>
                  <a:gd name="connsiteY1" fmla="*/ 342232 h 696434"/>
                  <a:gd name="connsiteX2" fmla="*/ 98886 w 1107834"/>
                  <a:gd name="connsiteY2" fmla="*/ 457210 h 696434"/>
                  <a:gd name="connsiteX3" fmla="*/ 0 w 1107834"/>
                  <a:gd name="connsiteY3" fmla="*/ 183361 h 696434"/>
                  <a:gd name="connsiteX4" fmla="*/ 711469 w 1107834"/>
                  <a:gd name="connsiteY4" fmla="*/ 21150 h 696434"/>
                  <a:gd name="connsiteX5" fmla="*/ 1107834 w 1107834"/>
                  <a:gd name="connsiteY5" fmla="*/ 696435 h 696434"/>
                  <a:gd name="connsiteX0" fmla="*/ 734131 w 1107834"/>
                  <a:gd name="connsiteY0" fmla="*/ 693931 h 696435"/>
                  <a:gd name="connsiteX1" fmla="*/ 558305 w 1107834"/>
                  <a:gd name="connsiteY1" fmla="*/ 342232 h 696435"/>
                  <a:gd name="connsiteX2" fmla="*/ 98886 w 1107834"/>
                  <a:gd name="connsiteY2" fmla="*/ 457210 h 696435"/>
                  <a:gd name="connsiteX3" fmla="*/ 0 w 1107834"/>
                  <a:gd name="connsiteY3" fmla="*/ 183361 h 696435"/>
                  <a:gd name="connsiteX4" fmla="*/ 711469 w 1107834"/>
                  <a:gd name="connsiteY4" fmla="*/ 21150 h 696435"/>
                  <a:gd name="connsiteX5" fmla="*/ 1107834 w 1107834"/>
                  <a:gd name="connsiteY5" fmla="*/ 696435 h 696435"/>
                  <a:gd name="connsiteX0" fmla="*/ 734131 w 1107834"/>
                  <a:gd name="connsiteY0" fmla="*/ 677860 h 680364"/>
                  <a:gd name="connsiteX1" fmla="*/ 558305 w 1107834"/>
                  <a:gd name="connsiteY1" fmla="*/ 326161 h 680364"/>
                  <a:gd name="connsiteX2" fmla="*/ 98886 w 1107834"/>
                  <a:gd name="connsiteY2" fmla="*/ 441139 h 680364"/>
                  <a:gd name="connsiteX3" fmla="*/ 0 w 1107834"/>
                  <a:gd name="connsiteY3" fmla="*/ 167290 h 680364"/>
                  <a:gd name="connsiteX4" fmla="*/ 711469 w 1107834"/>
                  <a:gd name="connsiteY4" fmla="*/ 5079 h 680364"/>
                  <a:gd name="connsiteX5" fmla="*/ 1107834 w 1107834"/>
                  <a:gd name="connsiteY5" fmla="*/ 680364 h 680364"/>
                  <a:gd name="connsiteX0" fmla="*/ 734131 w 1107834"/>
                  <a:gd name="connsiteY0" fmla="*/ 691867 h 694371"/>
                  <a:gd name="connsiteX1" fmla="*/ 558305 w 1107834"/>
                  <a:gd name="connsiteY1" fmla="*/ 340168 h 694371"/>
                  <a:gd name="connsiteX2" fmla="*/ 98886 w 1107834"/>
                  <a:gd name="connsiteY2" fmla="*/ 455146 h 694371"/>
                  <a:gd name="connsiteX3" fmla="*/ 0 w 1107834"/>
                  <a:gd name="connsiteY3" fmla="*/ 181297 h 694371"/>
                  <a:gd name="connsiteX4" fmla="*/ 718312 w 1107834"/>
                  <a:gd name="connsiteY4" fmla="*/ 4689 h 694371"/>
                  <a:gd name="connsiteX5" fmla="*/ 1107834 w 1107834"/>
                  <a:gd name="connsiteY5" fmla="*/ 694371 h 694371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98886 w 1107834"/>
                  <a:gd name="connsiteY2" fmla="*/ 455682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80578 w 1107834"/>
                  <a:gd name="connsiteY2" fmla="*/ 457067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7834" h="694907">
                    <a:moveTo>
                      <a:pt x="734131" y="692403"/>
                    </a:moveTo>
                    <a:lnTo>
                      <a:pt x="558305" y="340704"/>
                    </a:lnTo>
                    <a:lnTo>
                      <a:pt x="80578" y="457067"/>
                    </a:lnTo>
                    <a:lnTo>
                      <a:pt x="0" y="181833"/>
                    </a:lnTo>
                    <a:cubicBezTo>
                      <a:pt x="160305" y="112198"/>
                      <a:pt x="610079" y="-28846"/>
                      <a:pt x="718312" y="5225"/>
                    </a:cubicBezTo>
                    <a:cubicBezTo>
                      <a:pt x="826545" y="39296"/>
                      <a:pt x="1057626" y="547707"/>
                      <a:pt x="1107834" y="694907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E01BF94-CB38-44B9-B5A3-1CAF3F262926}"/>
              </a:ext>
            </a:extLst>
          </p:cNvPr>
          <p:cNvGrpSpPr/>
          <p:nvPr/>
        </p:nvGrpSpPr>
        <p:grpSpPr>
          <a:xfrm>
            <a:off x="3989350" y="3659640"/>
            <a:ext cx="1825367" cy="2795336"/>
            <a:chOff x="3989350" y="3659640"/>
            <a:chExt cx="1825367" cy="279533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66D973-D1C6-450D-8F61-C5A3C58F7A02}"/>
                </a:ext>
              </a:extLst>
            </p:cNvPr>
            <p:cNvGrpSpPr/>
            <p:nvPr/>
          </p:nvGrpSpPr>
          <p:grpSpPr>
            <a:xfrm>
              <a:off x="4346178" y="3659640"/>
              <a:ext cx="1468539" cy="2795336"/>
              <a:chOff x="4346178" y="3659640"/>
              <a:chExt cx="1468539" cy="2795336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859EFBD-3162-40C3-A31A-C991B91BFAB5}"/>
                  </a:ext>
                </a:extLst>
              </p:cNvPr>
              <p:cNvSpPr/>
              <p:nvPr/>
            </p:nvSpPr>
            <p:spPr>
              <a:xfrm flipH="1">
                <a:off x="5609213" y="5268578"/>
                <a:ext cx="205504" cy="118639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ED2DA93-907D-4729-B28F-BA62D0222CF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0" name="片側の 2 つの角を丸めた四角形 144">
                  <a:extLst>
                    <a:ext uri="{FF2B5EF4-FFF2-40B4-BE49-F238E27FC236}">
                      <a16:creationId xmlns:a16="http://schemas.microsoft.com/office/drawing/2014/main" id="{7AF1CFBE-8B8E-4FA2-BC89-EFF6C13ED14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0184D80-BDD7-44E0-B180-EB1D5394BEB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082E6633-57F9-4633-907A-5D34D11C48D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01AD882-F20E-4B22-929F-9484A1F3FF4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85BFAB2-3F25-44D1-A7D4-1DD5B0ADFD2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E374AD0-D403-467D-9685-F7D864F4E882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8977DEC-04AF-499D-A166-E838B0813E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489">
                      <a:extLst>
                        <a:ext uri="{FF2B5EF4-FFF2-40B4-BE49-F238E27FC236}">
                          <a16:creationId xmlns:a16="http://schemas.microsoft.com/office/drawing/2014/main" id="{449AF7E5-AD81-4BDF-9F97-5D61CD015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490">
                      <a:extLst>
                        <a:ext uri="{FF2B5EF4-FFF2-40B4-BE49-F238E27FC236}">
                          <a16:creationId xmlns:a16="http://schemas.microsoft.com/office/drawing/2014/main" id="{FE6A7D4C-A216-4B13-B985-6C7A7902A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FCB1960-E2C6-46DD-8293-2DA67CA75C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5" name="円/楕円 487">
                      <a:extLst>
                        <a:ext uri="{FF2B5EF4-FFF2-40B4-BE49-F238E27FC236}">
                          <a16:creationId xmlns:a16="http://schemas.microsoft.com/office/drawing/2014/main" id="{D9C3802A-8C3F-4F7D-9F65-7FC052378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6" name="円/楕円 488">
                      <a:extLst>
                        <a:ext uri="{FF2B5EF4-FFF2-40B4-BE49-F238E27FC236}">
                          <a16:creationId xmlns:a16="http://schemas.microsoft.com/office/drawing/2014/main" id="{302BB4B5-8514-4D92-99C7-0E108AC1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円/楕円 486">
                    <a:extLst>
                      <a:ext uri="{FF2B5EF4-FFF2-40B4-BE49-F238E27FC236}">
                        <a16:creationId xmlns:a16="http://schemas.microsoft.com/office/drawing/2014/main" id="{002C51B3-FF1F-4698-A3F8-A654F99A32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2">
                          <a:lumMod val="60000"/>
                          <a:lumOff val="40000"/>
                        </a:schemeClr>
                      </a:gs>
                      <a:gs pos="0">
                        <a:schemeClr val="accent2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円/楕円 479">
                  <a:extLst>
                    <a:ext uri="{FF2B5EF4-FFF2-40B4-BE49-F238E27FC236}">
                      <a16:creationId xmlns:a16="http://schemas.microsoft.com/office/drawing/2014/main" id="{8989CD85-49A3-43F5-AB5D-185DD8DB27C3}"/>
                    </a:ext>
                  </a:extLst>
                </p:cNvPr>
                <p:cNvSpPr/>
                <p:nvPr/>
              </p:nvSpPr>
              <p:spPr>
                <a:xfrm>
                  <a:off x="1544689" y="2872491"/>
                  <a:ext cx="189866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480">
                  <a:extLst>
                    <a:ext uri="{FF2B5EF4-FFF2-40B4-BE49-F238E27FC236}">
                      <a16:creationId xmlns:a16="http://schemas.microsoft.com/office/drawing/2014/main" id="{39D8FE8F-9ED2-4AF2-AC72-2E186A86CA5F}"/>
                    </a:ext>
                  </a:extLst>
                </p:cNvPr>
                <p:cNvSpPr/>
                <p:nvPr/>
              </p:nvSpPr>
              <p:spPr>
                <a:xfrm>
                  <a:off x="2119566" y="2872491"/>
                  <a:ext cx="189866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472">
                  <a:extLst>
                    <a:ext uri="{FF2B5EF4-FFF2-40B4-BE49-F238E27FC236}">
                      <a16:creationId xmlns:a16="http://schemas.microsoft.com/office/drawing/2014/main" id="{20470CB7-5F5C-46C8-A19B-6F612B66323E}"/>
                    </a:ext>
                  </a:extLst>
                </p:cNvPr>
                <p:cNvSpPr/>
                <p:nvPr/>
              </p:nvSpPr>
              <p:spPr>
                <a:xfrm rot="207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473">
                  <a:extLst>
                    <a:ext uri="{FF2B5EF4-FFF2-40B4-BE49-F238E27FC236}">
                      <a16:creationId xmlns:a16="http://schemas.microsoft.com/office/drawing/2014/main" id="{8D2ECFF7-6A5E-47DC-A0B4-2938C8C28818}"/>
                    </a:ext>
                  </a:extLst>
                </p:cNvPr>
                <p:cNvSpPr/>
                <p:nvPr/>
              </p:nvSpPr>
              <p:spPr>
                <a:xfrm rot="9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52DC6E81-6F59-46DC-964E-D4F6D943805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0" name="円/楕円 662">
                    <a:extLst>
                      <a:ext uri="{FF2B5EF4-FFF2-40B4-BE49-F238E27FC236}">
                        <a16:creationId xmlns:a16="http://schemas.microsoft.com/office/drawing/2014/main" id="{3AEF3D5B-5259-4922-B018-6FE0F16725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E50F5F-A1F1-41FC-9F66-46A081DFF54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C9368C57-D220-428D-B5FA-515FAC58DE9F}"/>
                    </a:ext>
                  </a:extLst>
                </p:cNvPr>
                <p:cNvSpPr/>
                <p:nvPr/>
              </p:nvSpPr>
              <p:spPr>
                <a:xfrm rot="10800000"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1CBB9476-C947-4510-B6BA-02BF8CF32ACB}"/>
                </a:ext>
              </a:extLst>
            </p:cNvPr>
            <p:cNvSpPr/>
            <p:nvPr/>
          </p:nvSpPr>
          <p:spPr>
            <a:xfrm rot="15300000">
              <a:off x="4651726" y="3767943"/>
              <a:ext cx="487355" cy="686256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9EF5075F-5D93-42CD-A4E7-34B74C5FE3D4}"/>
                </a:ext>
              </a:extLst>
            </p:cNvPr>
            <p:cNvSpPr/>
            <p:nvPr/>
          </p:nvSpPr>
          <p:spPr>
            <a:xfrm rot="15300000">
              <a:off x="4235194" y="3690944"/>
              <a:ext cx="851078" cy="1269430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C42FA0A3-58FA-4A66-9E69-9E6B8E6CC7C7}"/>
                </a:ext>
              </a:extLst>
            </p:cNvPr>
            <p:cNvSpPr/>
            <p:nvPr/>
          </p:nvSpPr>
          <p:spPr>
            <a:xfrm rot="17725188" flipH="1">
              <a:off x="3773460" y="4509462"/>
              <a:ext cx="1158417" cy="72663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8305 w 1069631"/>
                <a:gd name="connsiteY1" fmla="*/ 324068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107834"/>
                <a:gd name="connsiteY0" fmla="*/ 693931 h 696434"/>
                <a:gd name="connsiteX1" fmla="*/ 558305 w 1107834"/>
                <a:gd name="connsiteY1" fmla="*/ 342232 h 696434"/>
                <a:gd name="connsiteX2" fmla="*/ 98886 w 1107834"/>
                <a:gd name="connsiteY2" fmla="*/ 457210 h 696434"/>
                <a:gd name="connsiteX3" fmla="*/ 0 w 1107834"/>
                <a:gd name="connsiteY3" fmla="*/ 183361 h 696434"/>
                <a:gd name="connsiteX4" fmla="*/ 711469 w 1107834"/>
                <a:gd name="connsiteY4" fmla="*/ 21150 h 696434"/>
                <a:gd name="connsiteX5" fmla="*/ 1107834 w 1107834"/>
                <a:gd name="connsiteY5" fmla="*/ 696435 h 696434"/>
                <a:gd name="connsiteX0" fmla="*/ 734131 w 1107834"/>
                <a:gd name="connsiteY0" fmla="*/ 693931 h 696435"/>
                <a:gd name="connsiteX1" fmla="*/ 558305 w 1107834"/>
                <a:gd name="connsiteY1" fmla="*/ 342232 h 696435"/>
                <a:gd name="connsiteX2" fmla="*/ 98886 w 1107834"/>
                <a:gd name="connsiteY2" fmla="*/ 457210 h 696435"/>
                <a:gd name="connsiteX3" fmla="*/ 0 w 1107834"/>
                <a:gd name="connsiteY3" fmla="*/ 183361 h 696435"/>
                <a:gd name="connsiteX4" fmla="*/ 711469 w 1107834"/>
                <a:gd name="connsiteY4" fmla="*/ 21150 h 696435"/>
                <a:gd name="connsiteX5" fmla="*/ 1107834 w 1107834"/>
                <a:gd name="connsiteY5" fmla="*/ 696435 h 696435"/>
                <a:gd name="connsiteX0" fmla="*/ 734131 w 1107834"/>
                <a:gd name="connsiteY0" fmla="*/ 677860 h 680364"/>
                <a:gd name="connsiteX1" fmla="*/ 558305 w 1107834"/>
                <a:gd name="connsiteY1" fmla="*/ 326161 h 680364"/>
                <a:gd name="connsiteX2" fmla="*/ 98886 w 1107834"/>
                <a:gd name="connsiteY2" fmla="*/ 441139 h 680364"/>
                <a:gd name="connsiteX3" fmla="*/ 0 w 1107834"/>
                <a:gd name="connsiteY3" fmla="*/ 167290 h 680364"/>
                <a:gd name="connsiteX4" fmla="*/ 711469 w 1107834"/>
                <a:gd name="connsiteY4" fmla="*/ 5079 h 680364"/>
                <a:gd name="connsiteX5" fmla="*/ 1107834 w 1107834"/>
                <a:gd name="connsiteY5" fmla="*/ 680364 h 680364"/>
                <a:gd name="connsiteX0" fmla="*/ 734131 w 1107834"/>
                <a:gd name="connsiteY0" fmla="*/ 691867 h 694371"/>
                <a:gd name="connsiteX1" fmla="*/ 558305 w 1107834"/>
                <a:gd name="connsiteY1" fmla="*/ 340168 h 694371"/>
                <a:gd name="connsiteX2" fmla="*/ 98886 w 1107834"/>
                <a:gd name="connsiteY2" fmla="*/ 455146 h 694371"/>
                <a:gd name="connsiteX3" fmla="*/ 0 w 1107834"/>
                <a:gd name="connsiteY3" fmla="*/ 181297 h 694371"/>
                <a:gd name="connsiteX4" fmla="*/ 718312 w 1107834"/>
                <a:gd name="connsiteY4" fmla="*/ 4689 h 694371"/>
                <a:gd name="connsiteX5" fmla="*/ 1107834 w 1107834"/>
                <a:gd name="connsiteY5" fmla="*/ 694371 h 694371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98886 w 1107834"/>
                <a:gd name="connsiteY2" fmla="*/ 455682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80578 w 1107834"/>
                <a:gd name="connsiteY2" fmla="*/ 457067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7834" h="694907">
                  <a:moveTo>
                    <a:pt x="734131" y="692403"/>
                  </a:moveTo>
                  <a:lnTo>
                    <a:pt x="558305" y="340704"/>
                  </a:lnTo>
                  <a:lnTo>
                    <a:pt x="80578" y="457067"/>
                  </a:lnTo>
                  <a:lnTo>
                    <a:pt x="0" y="181833"/>
                  </a:lnTo>
                  <a:cubicBezTo>
                    <a:pt x="160305" y="112198"/>
                    <a:pt x="610079" y="-28846"/>
                    <a:pt x="718312" y="5225"/>
                  </a:cubicBezTo>
                  <a:cubicBezTo>
                    <a:pt x="826545" y="39296"/>
                    <a:pt x="1057626" y="547707"/>
                    <a:pt x="1107834" y="694907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34B7FBF-FD3D-4B45-B1CA-3A0329CAB8E8}"/>
              </a:ext>
            </a:extLst>
          </p:cNvPr>
          <p:cNvGrpSpPr/>
          <p:nvPr/>
        </p:nvGrpSpPr>
        <p:grpSpPr>
          <a:xfrm>
            <a:off x="856537" y="964762"/>
            <a:ext cx="1972893" cy="2575192"/>
            <a:chOff x="856537" y="964762"/>
            <a:chExt cx="1972893" cy="257519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48425" y="964762"/>
              <a:ext cx="1481005" cy="2575192"/>
              <a:chOff x="1348425" y="964762"/>
              <a:chExt cx="1481005" cy="2575192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7EB716E-D4F3-48CA-8A4E-D26D6F7A25FF}"/>
                  </a:ext>
                </a:extLst>
              </p:cNvPr>
              <p:cNvSpPr/>
              <p:nvPr/>
            </p:nvSpPr>
            <p:spPr>
              <a:xfrm flipH="1">
                <a:off x="2515265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gradFill>
                    <a:gsLst>
                      <a:gs pos="50000">
                        <a:schemeClr val="accent2">
                          <a:lumMod val="20000"/>
                          <a:lumOff val="80000"/>
                        </a:schemeClr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4F2294FE-4A26-4EC3-AC46-3B958B3C09CF}"/>
                    </a:ext>
                  </a:extLst>
                </p:cNvPr>
                <p:cNvSpPr/>
                <p:nvPr/>
              </p:nvSpPr>
              <p:spPr>
                <a:xfrm rot="10800000">
                  <a:off x="815130" y="1268682"/>
                  <a:ext cx="24690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57714" y="803824"/>
                  <a:ext cx="114554" cy="806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21726" y="803824"/>
                  <a:ext cx="114554" cy="806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153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171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DAB43986-2801-48B7-92BA-8FB60BACF12A}"/>
                </a:ext>
              </a:extLst>
            </p:cNvPr>
            <p:cNvSpPr/>
            <p:nvPr/>
          </p:nvSpPr>
          <p:spPr>
            <a:xfrm rot="15300000">
              <a:off x="1608994" y="909530"/>
              <a:ext cx="487355" cy="686256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8B0076D0-426B-4455-BAA8-AD16DE3F0D27}"/>
                </a:ext>
              </a:extLst>
            </p:cNvPr>
            <p:cNvSpPr/>
            <p:nvPr/>
          </p:nvSpPr>
          <p:spPr>
            <a:xfrm rot="15300000">
              <a:off x="1192462" y="832531"/>
              <a:ext cx="851078" cy="1269430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F012EAEC-90DA-41C5-B18A-7CAB8718241B}"/>
                </a:ext>
              </a:extLst>
            </p:cNvPr>
            <p:cNvSpPr/>
            <p:nvPr/>
          </p:nvSpPr>
          <p:spPr>
            <a:xfrm rot="17725188" flipH="1">
              <a:off x="568592" y="1708021"/>
              <a:ext cx="1479647" cy="90375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8305 w 1069631"/>
                <a:gd name="connsiteY1" fmla="*/ 324068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107834"/>
                <a:gd name="connsiteY0" fmla="*/ 693931 h 696434"/>
                <a:gd name="connsiteX1" fmla="*/ 558305 w 1107834"/>
                <a:gd name="connsiteY1" fmla="*/ 342232 h 696434"/>
                <a:gd name="connsiteX2" fmla="*/ 98886 w 1107834"/>
                <a:gd name="connsiteY2" fmla="*/ 457210 h 696434"/>
                <a:gd name="connsiteX3" fmla="*/ 0 w 1107834"/>
                <a:gd name="connsiteY3" fmla="*/ 183361 h 696434"/>
                <a:gd name="connsiteX4" fmla="*/ 711469 w 1107834"/>
                <a:gd name="connsiteY4" fmla="*/ 21150 h 696434"/>
                <a:gd name="connsiteX5" fmla="*/ 1107834 w 1107834"/>
                <a:gd name="connsiteY5" fmla="*/ 696435 h 696434"/>
                <a:gd name="connsiteX0" fmla="*/ 734131 w 1107834"/>
                <a:gd name="connsiteY0" fmla="*/ 693931 h 696435"/>
                <a:gd name="connsiteX1" fmla="*/ 558305 w 1107834"/>
                <a:gd name="connsiteY1" fmla="*/ 342232 h 696435"/>
                <a:gd name="connsiteX2" fmla="*/ 98886 w 1107834"/>
                <a:gd name="connsiteY2" fmla="*/ 457210 h 696435"/>
                <a:gd name="connsiteX3" fmla="*/ 0 w 1107834"/>
                <a:gd name="connsiteY3" fmla="*/ 183361 h 696435"/>
                <a:gd name="connsiteX4" fmla="*/ 711469 w 1107834"/>
                <a:gd name="connsiteY4" fmla="*/ 21150 h 696435"/>
                <a:gd name="connsiteX5" fmla="*/ 1107834 w 1107834"/>
                <a:gd name="connsiteY5" fmla="*/ 696435 h 696435"/>
                <a:gd name="connsiteX0" fmla="*/ 734131 w 1107834"/>
                <a:gd name="connsiteY0" fmla="*/ 677860 h 680364"/>
                <a:gd name="connsiteX1" fmla="*/ 558305 w 1107834"/>
                <a:gd name="connsiteY1" fmla="*/ 326161 h 680364"/>
                <a:gd name="connsiteX2" fmla="*/ 98886 w 1107834"/>
                <a:gd name="connsiteY2" fmla="*/ 441139 h 680364"/>
                <a:gd name="connsiteX3" fmla="*/ 0 w 1107834"/>
                <a:gd name="connsiteY3" fmla="*/ 167290 h 680364"/>
                <a:gd name="connsiteX4" fmla="*/ 711469 w 1107834"/>
                <a:gd name="connsiteY4" fmla="*/ 5079 h 680364"/>
                <a:gd name="connsiteX5" fmla="*/ 1107834 w 1107834"/>
                <a:gd name="connsiteY5" fmla="*/ 680364 h 680364"/>
                <a:gd name="connsiteX0" fmla="*/ 734131 w 1107834"/>
                <a:gd name="connsiteY0" fmla="*/ 691867 h 694371"/>
                <a:gd name="connsiteX1" fmla="*/ 558305 w 1107834"/>
                <a:gd name="connsiteY1" fmla="*/ 340168 h 694371"/>
                <a:gd name="connsiteX2" fmla="*/ 98886 w 1107834"/>
                <a:gd name="connsiteY2" fmla="*/ 455146 h 694371"/>
                <a:gd name="connsiteX3" fmla="*/ 0 w 1107834"/>
                <a:gd name="connsiteY3" fmla="*/ 181297 h 694371"/>
                <a:gd name="connsiteX4" fmla="*/ 718312 w 1107834"/>
                <a:gd name="connsiteY4" fmla="*/ 4689 h 694371"/>
                <a:gd name="connsiteX5" fmla="*/ 1107834 w 1107834"/>
                <a:gd name="connsiteY5" fmla="*/ 694371 h 694371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98886 w 1107834"/>
                <a:gd name="connsiteY2" fmla="*/ 455682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80578 w 1107834"/>
                <a:gd name="connsiteY2" fmla="*/ 457067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348175"/>
                <a:gd name="connsiteY0" fmla="*/ 692403 h 794002"/>
                <a:gd name="connsiteX1" fmla="*/ 558305 w 1348175"/>
                <a:gd name="connsiteY1" fmla="*/ 340704 h 794002"/>
                <a:gd name="connsiteX2" fmla="*/ 80578 w 1348175"/>
                <a:gd name="connsiteY2" fmla="*/ 457067 h 794002"/>
                <a:gd name="connsiteX3" fmla="*/ 0 w 1348175"/>
                <a:gd name="connsiteY3" fmla="*/ 181833 h 794002"/>
                <a:gd name="connsiteX4" fmla="*/ 718312 w 1348175"/>
                <a:gd name="connsiteY4" fmla="*/ 5225 h 794002"/>
                <a:gd name="connsiteX5" fmla="*/ 1348175 w 1348175"/>
                <a:gd name="connsiteY5" fmla="*/ 794002 h 794002"/>
                <a:gd name="connsiteX0" fmla="*/ 734131 w 1352492"/>
                <a:gd name="connsiteY0" fmla="*/ 692403 h 806139"/>
                <a:gd name="connsiteX1" fmla="*/ 558305 w 1352492"/>
                <a:gd name="connsiteY1" fmla="*/ 340704 h 806139"/>
                <a:gd name="connsiteX2" fmla="*/ 80578 w 1352492"/>
                <a:gd name="connsiteY2" fmla="*/ 457067 h 806139"/>
                <a:gd name="connsiteX3" fmla="*/ 0 w 1352492"/>
                <a:gd name="connsiteY3" fmla="*/ 181833 h 806139"/>
                <a:gd name="connsiteX4" fmla="*/ 718312 w 1352492"/>
                <a:gd name="connsiteY4" fmla="*/ 5225 h 806139"/>
                <a:gd name="connsiteX5" fmla="*/ 1352492 w 1352492"/>
                <a:gd name="connsiteY5" fmla="*/ 806139 h 806139"/>
                <a:gd name="connsiteX0" fmla="*/ 734131 w 1352696"/>
                <a:gd name="connsiteY0" fmla="*/ 692403 h 816321"/>
                <a:gd name="connsiteX1" fmla="*/ 558305 w 1352696"/>
                <a:gd name="connsiteY1" fmla="*/ 340704 h 816321"/>
                <a:gd name="connsiteX2" fmla="*/ 80578 w 1352696"/>
                <a:gd name="connsiteY2" fmla="*/ 457067 h 816321"/>
                <a:gd name="connsiteX3" fmla="*/ 0 w 1352696"/>
                <a:gd name="connsiteY3" fmla="*/ 181833 h 816321"/>
                <a:gd name="connsiteX4" fmla="*/ 718312 w 1352696"/>
                <a:gd name="connsiteY4" fmla="*/ 5225 h 816321"/>
                <a:gd name="connsiteX5" fmla="*/ 1352696 w 1352696"/>
                <a:gd name="connsiteY5" fmla="*/ 816321 h 816321"/>
                <a:gd name="connsiteX0" fmla="*/ 734131 w 1352696"/>
                <a:gd name="connsiteY0" fmla="*/ 703149 h 827067"/>
                <a:gd name="connsiteX1" fmla="*/ 558305 w 1352696"/>
                <a:gd name="connsiteY1" fmla="*/ 351450 h 827067"/>
                <a:gd name="connsiteX2" fmla="*/ 80578 w 1352696"/>
                <a:gd name="connsiteY2" fmla="*/ 467813 h 827067"/>
                <a:gd name="connsiteX3" fmla="*/ 0 w 1352696"/>
                <a:gd name="connsiteY3" fmla="*/ 192579 h 827067"/>
                <a:gd name="connsiteX4" fmla="*/ 718312 w 1352696"/>
                <a:gd name="connsiteY4" fmla="*/ 15971 h 827067"/>
                <a:gd name="connsiteX5" fmla="*/ 1352696 w 1352696"/>
                <a:gd name="connsiteY5" fmla="*/ 827067 h 827067"/>
                <a:gd name="connsiteX0" fmla="*/ 734131 w 1352696"/>
                <a:gd name="connsiteY0" fmla="*/ 703149 h 827067"/>
                <a:gd name="connsiteX1" fmla="*/ 558305 w 1352696"/>
                <a:gd name="connsiteY1" fmla="*/ 351450 h 827067"/>
                <a:gd name="connsiteX2" fmla="*/ 80578 w 1352696"/>
                <a:gd name="connsiteY2" fmla="*/ 467813 h 827067"/>
                <a:gd name="connsiteX3" fmla="*/ 0 w 1352696"/>
                <a:gd name="connsiteY3" fmla="*/ 192579 h 827067"/>
                <a:gd name="connsiteX4" fmla="*/ 718312 w 1352696"/>
                <a:gd name="connsiteY4" fmla="*/ 15971 h 827067"/>
                <a:gd name="connsiteX5" fmla="*/ 1352696 w 1352696"/>
                <a:gd name="connsiteY5" fmla="*/ 827067 h 827067"/>
                <a:gd name="connsiteX0" fmla="*/ 734131 w 1352696"/>
                <a:gd name="connsiteY0" fmla="*/ 703149 h 827067"/>
                <a:gd name="connsiteX1" fmla="*/ 558305 w 1352696"/>
                <a:gd name="connsiteY1" fmla="*/ 351450 h 827067"/>
                <a:gd name="connsiteX2" fmla="*/ 80578 w 1352696"/>
                <a:gd name="connsiteY2" fmla="*/ 467813 h 827067"/>
                <a:gd name="connsiteX3" fmla="*/ 0 w 1352696"/>
                <a:gd name="connsiteY3" fmla="*/ 192579 h 827067"/>
                <a:gd name="connsiteX4" fmla="*/ 718312 w 1352696"/>
                <a:gd name="connsiteY4" fmla="*/ 15971 h 827067"/>
                <a:gd name="connsiteX5" fmla="*/ 1352696 w 1352696"/>
                <a:gd name="connsiteY5" fmla="*/ 827067 h 827067"/>
                <a:gd name="connsiteX0" fmla="*/ 738557 w 1357122"/>
                <a:gd name="connsiteY0" fmla="*/ 702806 h 826724"/>
                <a:gd name="connsiteX1" fmla="*/ 562731 w 1357122"/>
                <a:gd name="connsiteY1" fmla="*/ 351107 h 826724"/>
                <a:gd name="connsiteX2" fmla="*/ 85004 w 1357122"/>
                <a:gd name="connsiteY2" fmla="*/ 467470 h 826724"/>
                <a:gd name="connsiteX3" fmla="*/ 4426 w 1357122"/>
                <a:gd name="connsiteY3" fmla="*/ 192236 h 826724"/>
                <a:gd name="connsiteX4" fmla="*/ 722738 w 1357122"/>
                <a:gd name="connsiteY4" fmla="*/ 15628 h 826724"/>
                <a:gd name="connsiteX5" fmla="*/ 1357122 w 1357122"/>
                <a:gd name="connsiteY5" fmla="*/ 826724 h 826724"/>
                <a:gd name="connsiteX0" fmla="*/ 757486 w 1376051"/>
                <a:gd name="connsiteY0" fmla="*/ 703969 h 827887"/>
                <a:gd name="connsiteX1" fmla="*/ 581660 w 1376051"/>
                <a:gd name="connsiteY1" fmla="*/ 352270 h 827887"/>
                <a:gd name="connsiteX2" fmla="*/ 186205 w 1376051"/>
                <a:gd name="connsiteY2" fmla="*/ 507734 h 827887"/>
                <a:gd name="connsiteX3" fmla="*/ 23355 w 1376051"/>
                <a:gd name="connsiteY3" fmla="*/ 193399 h 827887"/>
                <a:gd name="connsiteX4" fmla="*/ 741667 w 1376051"/>
                <a:gd name="connsiteY4" fmla="*/ 16791 h 827887"/>
                <a:gd name="connsiteX5" fmla="*/ 1376051 w 1376051"/>
                <a:gd name="connsiteY5" fmla="*/ 827887 h 827887"/>
                <a:gd name="connsiteX0" fmla="*/ 761640 w 1380205"/>
                <a:gd name="connsiteY0" fmla="*/ 703969 h 827887"/>
                <a:gd name="connsiteX1" fmla="*/ 580763 w 1380205"/>
                <a:gd name="connsiteY1" fmla="*/ 405340 h 827887"/>
                <a:gd name="connsiteX2" fmla="*/ 190359 w 1380205"/>
                <a:gd name="connsiteY2" fmla="*/ 507734 h 827887"/>
                <a:gd name="connsiteX3" fmla="*/ 27509 w 1380205"/>
                <a:gd name="connsiteY3" fmla="*/ 193399 h 827887"/>
                <a:gd name="connsiteX4" fmla="*/ 745821 w 1380205"/>
                <a:gd name="connsiteY4" fmla="*/ 16791 h 827887"/>
                <a:gd name="connsiteX5" fmla="*/ 1380205 w 1380205"/>
                <a:gd name="connsiteY5" fmla="*/ 827887 h 827887"/>
                <a:gd name="connsiteX0" fmla="*/ 761640 w 1380205"/>
                <a:gd name="connsiteY0" fmla="*/ 703969 h 827887"/>
                <a:gd name="connsiteX1" fmla="*/ 580763 w 1380205"/>
                <a:gd name="connsiteY1" fmla="*/ 405340 h 827887"/>
                <a:gd name="connsiteX2" fmla="*/ 190359 w 1380205"/>
                <a:gd name="connsiteY2" fmla="*/ 507734 h 827887"/>
                <a:gd name="connsiteX3" fmla="*/ 27509 w 1380205"/>
                <a:gd name="connsiteY3" fmla="*/ 193399 h 827887"/>
                <a:gd name="connsiteX4" fmla="*/ 745821 w 1380205"/>
                <a:gd name="connsiteY4" fmla="*/ 16791 h 827887"/>
                <a:gd name="connsiteX5" fmla="*/ 1380205 w 1380205"/>
                <a:gd name="connsiteY5" fmla="*/ 827887 h 827887"/>
                <a:gd name="connsiteX0" fmla="*/ 761406 w 1379971"/>
                <a:gd name="connsiteY0" fmla="*/ 703969 h 827887"/>
                <a:gd name="connsiteX1" fmla="*/ 566844 w 1379971"/>
                <a:gd name="connsiteY1" fmla="*/ 434134 h 827887"/>
                <a:gd name="connsiteX2" fmla="*/ 190125 w 1379971"/>
                <a:gd name="connsiteY2" fmla="*/ 507734 h 827887"/>
                <a:gd name="connsiteX3" fmla="*/ 27275 w 1379971"/>
                <a:gd name="connsiteY3" fmla="*/ 193399 h 827887"/>
                <a:gd name="connsiteX4" fmla="*/ 745587 w 1379971"/>
                <a:gd name="connsiteY4" fmla="*/ 16791 h 827887"/>
                <a:gd name="connsiteX5" fmla="*/ 1379971 w 1379971"/>
                <a:gd name="connsiteY5" fmla="*/ 827887 h 827887"/>
                <a:gd name="connsiteX0" fmla="*/ 761406 w 1379971"/>
                <a:gd name="connsiteY0" fmla="*/ 695554 h 819472"/>
                <a:gd name="connsiteX1" fmla="*/ 566844 w 1379971"/>
                <a:gd name="connsiteY1" fmla="*/ 425719 h 819472"/>
                <a:gd name="connsiteX2" fmla="*/ 190125 w 1379971"/>
                <a:gd name="connsiteY2" fmla="*/ 499319 h 819472"/>
                <a:gd name="connsiteX3" fmla="*/ 27275 w 1379971"/>
                <a:gd name="connsiteY3" fmla="*/ 184984 h 819472"/>
                <a:gd name="connsiteX4" fmla="*/ 745587 w 1379971"/>
                <a:gd name="connsiteY4" fmla="*/ 8376 h 819472"/>
                <a:gd name="connsiteX5" fmla="*/ 1379971 w 1379971"/>
                <a:gd name="connsiteY5" fmla="*/ 819472 h 819472"/>
                <a:gd name="connsiteX0" fmla="*/ 761406 w 1416790"/>
                <a:gd name="connsiteY0" fmla="*/ 717748 h 849077"/>
                <a:gd name="connsiteX1" fmla="*/ 566844 w 1416790"/>
                <a:gd name="connsiteY1" fmla="*/ 447913 h 849077"/>
                <a:gd name="connsiteX2" fmla="*/ 190125 w 1416790"/>
                <a:gd name="connsiteY2" fmla="*/ 521513 h 849077"/>
                <a:gd name="connsiteX3" fmla="*/ 27275 w 1416790"/>
                <a:gd name="connsiteY3" fmla="*/ 207178 h 849077"/>
                <a:gd name="connsiteX4" fmla="*/ 745587 w 1416790"/>
                <a:gd name="connsiteY4" fmla="*/ 30570 h 849077"/>
                <a:gd name="connsiteX5" fmla="*/ 1416790 w 1416790"/>
                <a:gd name="connsiteY5" fmla="*/ 849078 h 849077"/>
                <a:gd name="connsiteX0" fmla="*/ 761406 w 1415038"/>
                <a:gd name="connsiteY0" fmla="*/ 718668 h 864292"/>
                <a:gd name="connsiteX1" fmla="*/ 566844 w 1415038"/>
                <a:gd name="connsiteY1" fmla="*/ 448833 h 864292"/>
                <a:gd name="connsiteX2" fmla="*/ 190125 w 1415038"/>
                <a:gd name="connsiteY2" fmla="*/ 522433 h 864292"/>
                <a:gd name="connsiteX3" fmla="*/ 27275 w 1415038"/>
                <a:gd name="connsiteY3" fmla="*/ 208098 h 864292"/>
                <a:gd name="connsiteX4" fmla="*/ 745587 w 1415038"/>
                <a:gd name="connsiteY4" fmla="*/ 31490 h 864292"/>
                <a:gd name="connsiteX5" fmla="*/ 1415038 w 1415038"/>
                <a:gd name="connsiteY5" fmla="*/ 864292 h 86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15038" h="864292">
                  <a:moveTo>
                    <a:pt x="761406" y="718668"/>
                  </a:moveTo>
                  <a:cubicBezTo>
                    <a:pt x="701114" y="619125"/>
                    <a:pt x="606874" y="459284"/>
                    <a:pt x="566844" y="448833"/>
                  </a:cubicBezTo>
                  <a:cubicBezTo>
                    <a:pt x="526814" y="438382"/>
                    <a:pt x="280053" y="562555"/>
                    <a:pt x="190125" y="522433"/>
                  </a:cubicBezTo>
                  <a:cubicBezTo>
                    <a:pt x="100197" y="482311"/>
                    <a:pt x="-65302" y="289922"/>
                    <a:pt x="27275" y="208098"/>
                  </a:cubicBezTo>
                  <a:cubicBezTo>
                    <a:pt x="119852" y="126274"/>
                    <a:pt x="514293" y="-77876"/>
                    <a:pt x="745587" y="31490"/>
                  </a:cubicBezTo>
                  <a:cubicBezTo>
                    <a:pt x="976881" y="140856"/>
                    <a:pt x="1364830" y="717092"/>
                    <a:pt x="1415038" y="864292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C75AAE4-4C7B-421B-9E45-30402DD20E5C}"/>
              </a:ext>
            </a:extLst>
          </p:cNvPr>
          <p:cNvGrpSpPr/>
          <p:nvPr/>
        </p:nvGrpSpPr>
        <p:grpSpPr>
          <a:xfrm>
            <a:off x="852736" y="3679809"/>
            <a:ext cx="1861366" cy="2775168"/>
            <a:chOff x="852736" y="3679809"/>
            <a:chExt cx="1861366" cy="277516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E6A325C-4739-4D4F-BCBC-D609366BBA2D}"/>
                </a:ext>
              </a:extLst>
            </p:cNvPr>
            <p:cNvGrpSpPr/>
            <p:nvPr/>
          </p:nvGrpSpPr>
          <p:grpSpPr>
            <a:xfrm>
              <a:off x="1342251" y="3679809"/>
              <a:ext cx="1371851" cy="2775168"/>
              <a:chOff x="1342251" y="3679809"/>
              <a:chExt cx="1371851" cy="2775168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8567C32A-F106-4E18-BC60-89F367ADAFFB}"/>
                  </a:ext>
                </a:extLst>
              </p:cNvPr>
              <p:cNvSpPr/>
              <p:nvPr/>
            </p:nvSpPr>
            <p:spPr>
              <a:xfrm flipH="1">
                <a:off x="2478472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5331CA62-6A0A-4C1B-BD6A-D0EE8FBFC201}"/>
                  </a:ext>
                </a:extLst>
              </p:cNvPr>
              <p:cNvSpPr/>
              <p:nvPr/>
            </p:nvSpPr>
            <p:spPr>
              <a:xfrm flipH="1">
                <a:off x="2508597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01408263-8CC8-41DA-A2F2-D45013C3678E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306" name="片側の 2 つの角を丸めた四角形 144">
                  <a:extLst>
                    <a:ext uri="{FF2B5EF4-FFF2-40B4-BE49-F238E27FC236}">
                      <a16:creationId xmlns:a16="http://schemas.microsoft.com/office/drawing/2014/main" id="{5CC47BDA-A032-4B21-B620-16CA1D42379E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A7A411E4-EEA5-44F4-8C5D-09735DB93D69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A5FB2548-67A8-4270-B5BC-434BB4DDFD1B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1C59AD3D-9F7D-4B33-8180-DD99E46E261A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84" name="雲 391">
                  <a:extLst>
                    <a:ext uri="{FF2B5EF4-FFF2-40B4-BE49-F238E27FC236}">
                      <a16:creationId xmlns:a16="http://schemas.microsoft.com/office/drawing/2014/main" id="{85192B3C-EC60-40A0-A221-522B9603BE61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40BCA5BD-DAC0-4F7C-8365-B9FB98FA408B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B679E692-3195-4235-A342-F61B676C92B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465">
                      <a:extLst>
                        <a:ext uri="{FF2B5EF4-FFF2-40B4-BE49-F238E27FC236}">
                          <a16:creationId xmlns:a16="http://schemas.microsoft.com/office/drawing/2014/main" id="{F7DB5F8F-4C0A-4908-B006-CD780ED07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466">
                      <a:extLst>
                        <a:ext uri="{FF2B5EF4-FFF2-40B4-BE49-F238E27FC236}">
                          <a16:creationId xmlns:a16="http://schemas.microsoft.com/office/drawing/2014/main" id="{03843574-58AA-4774-AA8E-797A1D82D0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4CC14EF3-6743-4D0C-BD5F-6861EF20C4C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463">
                      <a:extLst>
                        <a:ext uri="{FF2B5EF4-FFF2-40B4-BE49-F238E27FC236}">
                          <a16:creationId xmlns:a16="http://schemas.microsoft.com/office/drawing/2014/main" id="{59EEEE9A-5978-4B84-AD7E-2A3E76F68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464">
                      <a:extLst>
                        <a:ext uri="{FF2B5EF4-FFF2-40B4-BE49-F238E27FC236}">
                          <a16:creationId xmlns:a16="http://schemas.microsoft.com/office/drawing/2014/main" id="{4A2CC24D-966B-4130-B6D2-701A3D07F8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462">
                    <a:extLst>
                      <a:ext uri="{FF2B5EF4-FFF2-40B4-BE49-F238E27FC236}">
                        <a16:creationId xmlns:a16="http://schemas.microsoft.com/office/drawing/2014/main" id="{91CFEEDD-9021-4DCA-BFA0-2D83DB9E362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2">
                          <a:lumMod val="40000"/>
                          <a:lumOff val="60000"/>
                        </a:schemeClr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8" name="円/楕円 458">
                  <a:extLst>
                    <a:ext uri="{FF2B5EF4-FFF2-40B4-BE49-F238E27FC236}">
                      <a16:creationId xmlns:a16="http://schemas.microsoft.com/office/drawing/2014/main" id="{799BE55A-1FE7-46E0-BF4E-51FBD0041D2D}"/>
                    </a:ext>
                  </a:extLst>
                </p:cNvPr>
                <p:cNvSpPr/>
                <p:nvPr/>
              </p:nvSpPr>
              <p:spPr>
                <a:xfrm>
                  <a:off x="33724" y="2896976"/>
                  <a:ext cx="162466" cy="686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9" name="円/楕円 459">
                  <a:extLst>
                    <a:ext uri="{FF2B5EF4-FFF2-40B4-BE49-F238E27FC236}">
                      <a16:creationId xmlns:a16="http://schemas.microsoft.com/office/drawing/2014/main" id="{61961B1C-E74E-4C77-96F9-4960B37D8EE6}"/>
                    </a:ext>
                  </a:extLst>
                </p:cNvPr>
                <p:cNvSpPr/>
                <p:nvPr/>
              </p:nvSpPr>
              <p:spPr>
                <a:xfrm>
                  <a:off x="621665" y="2896976"/>
                  <a:ext cx="162466" cy="686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円/楕円 27">
                  <a:extLst>
                    <a:ext uri="{FF2B5EF4-FFF2-40B4-BE49-F238E27FC236}">
                      <a16:creationId xmlns:a16="http://schemas.microsoft.com/office/drawing/2014/main" id="{70DD1950-D71F-414A-86CF-B9183D8E5D2B}"/>
                    </a:ext>
                  </a:extLst>
                </p:cNvPr>
                <p:cNvSpPr/>
                <p:nvPr/>
              </p:nvSpPr>
              <p:spPr>
                <a:xfrm rot="10800000">
                  <a:off x="277699" y="3355745"/>
                  <a:ext cx="275676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円/楕円 449">
                  <a:extLst>
                    <a:ext uri="{FF2B5EF4-FFF2-40B4-BE49-F238E27FC236}">
                      <a16:creationId xmlns:a16="http://schemas.microsoft.com/office/drawing/2014/main" id="{383F36AB-6413-478F-856C-1002C396D689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アーチ 291">
                  <a:extLst>
                    <a:ext uri="{FF2B5EF4-FFF2-40B4-BE49-F238E27FC236}">
                      <a16:creationId xmlns:a16="http://schemas.microsoft.com/office/drawing/2014/main" id="{A7FEBF7F-6BF2-4B5E-8E3F-E4B4174AC1D2}"/>
                    </a:ext>
                  </a:extLst>
                </p:cNvPr>
                <p:cNvSpPr/>
                <p:nvPr/>
              </p:nvSpPr>
              <p:spPr>
                <a:xfrm rot="9900000">
                  <a:off x="-54202" y="2642074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アーチ 292">
                  <a:extLst>
                    <a:ext uri="{FF2B5EF4-FFF2-40B4-BE49-F238E27FC236}">
                      <a16:creationId xmlns:a16="http://schemas.microsoft.com/office/drawing/2014/main" id="{346E25EB-7359-4050-A0AA-71CE28F98C1B}"/>
                    </a:ext>
                  </a:extLst>
                </p:cNvPr>
                <p:cNvSpPr/>
                <p:nvPr/>
              </p:nvSpPr>
              <p:spPr>
                <a:xfrm rot="11700000">
                  <a:off x="545442" y="2642074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FFBC73B-5BEB-4590-9D4E-E2DAEB239E50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5682616D-A6AE-4A36-8791-2B9AF305607A}"/>
                </a:ext>
              </a:extLst>
            </p:cNvPr>
            <p:cNvSpPr/>
            <p:nvPr/>
          </p:nvSpPr>
          <p:spPr>
            <a:xfrm rot="15300000">
              <a:off x="1608995" y="3744170"/>
              <a:ext cx="487355" cy="686256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00940A3B-4742-45FA-BFB3-9062BF8B5604}"/>
                </a:ext>
              </a:extLst>
            </p:cNvPr>
            <p:cNvSpPr/>
            <p:nvPr/>
          </p:nvSpPr>
          <p:spPr>
            <a:xfrm rot="15300000">
              <a:off x="1050614" y="3734399"/>
              <a:ext cx="1073871" cy="1378370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  <a:gd name="connsiteX0" fmla="*/ 811081 w 815783"/>
                <a:gd name="connsiteY0" fmla="*/ 969762 h 1283101"/>
                <a:gd name="connsiteX1" fmla="*/ 795340 w 815783"/>
                <a:gd name="connsiteY1" fmla="*/ 989107 h 1283101"/>
                <a:gd name="connsiteX2" fmla="*/ 795340 w 815783"/>
                <a:gd name="connsiteY2" fmla="*/ 989107 h 1283101"/>
                <a:gd name="connsiteX3" fmla="*/ 724368 w 815783"/>
                <a:gd name="connsiteY3" fmla="*/ 978697 h 1283101"/>
                <a:gd name="connsiteX4" fmla="*/ 670597 w 815783"/>
                <a:gd name="connsiteY4" fmla="*/ 906439 h 1283101"/>
                <a:gd name="connsiteX5" fmla="*/ 670597 w 815783"/>
                <a:gd name="connsiteY5" fmla="*/ 938142 h 1283101"/>
                <a:gd name="connsiteX6" fmla="*/ 670596 w 815783"/>
                <a:gd name="connsiteY6" fmla="*/ 938142 h 1283101"/>
                <a:gd name="connsiteX7" fmla="*/ 670596 w 815783"/>
                <a:gd name="connsiteY7" fmla="*/ 1191280 h 1283101"/>
                <a:gd name="connsiteX8" fmla="*/ 634442 w 815783"/>
                <a:gd name="connsiteY8" fmla="*/ 1227434 h 1283101"/>
                <a:gd name="connsiteX9" fmla="*/ 598289 w 815783"/>
                <a:gd name="connsiteY9" fmla="*/ 1191280 h 1283101"/>
                <a:gd name="connsiteX10" fmla="*/ 598289 w 815783"/>
                <a:gd name="connsiteY10" fmla="*/ 938142 h 1283101"/>
                <a:gd name="connsiteX11" fmla="*/ 586586 w 815783"/>
                <a:gd name="connsiteY11" fmla="*/ 938142 h 1283101"/>
                <a:gd name="connsiteX12" fmla="*/ 586586 w 815783"/>
                <a:gd name="connsiteY12" fmla="*/ 1246947 h 1283101"/>
                <a:gd name="connsiteX13" fmla="*/ 550432 w 815783"/>
                <a:gd name="connsiteY13" fmla="*/ 1283101 h 1283101"/>
                <a:gd name="connsiteX14" fmla="*/ 514278 w 815783"/>
                <a:gd name="connsiteY14" fmla="*/ 1246947 h 1283101"/>
                <a:gd name="connsiteX15" fmla="*/ 514278 w 815783"/>
                <a:gd name="connsiteY15" fmla="*/ 938142 h 1283101"/>
                <a:gd name="connsiteX16" fmla="*/ 500251 w 815783"/>
                <a:gd name="connsiteY16" fmla="*/ 938142 h 1283101"/>
                <a:gd name="connsiteX17" fmla="*/ 500251 w 815783"/>
                <a:gd name="connsiteY17" fmla="*/ 1191280 h 1283101"/>
                <a:gd name="connsiteX18" fmla="*/ 464097 w 815783"/>
                <a:gd name="connsiteY18" fmla="*/ 1227434 h 1283101"/>
                <a:gd name="connsiteX19" fmla="*/ 427944 w 815783"/>
                <a:gd name="connsiteY19" fmla="*/ 1191280 h 1283101"/>
                <a:gd name="connsiteX20" fmla="*/ 427944 w 815783"/>
                <a:gd name="connsiteY20" fmla="*/ 938142 h 1283101"/>
                <a:gd name="connsiteX21" fmla="*/ 415740 w 815783"/>
                <a:gd name="connsiteY21" fmla="*/ 938142 h 1283101"/>
                <a:gd name="connsiteX22" fmla="*/ 415740 w 815783"/>
                <a:gd name="connsiteY22" fmla="*/ 1140642 h 1283101"/>
                <a:gd name="connsiteX23" fmla="*/ 385650 w 815783"/>
                <a:gd name="connsiteY23" fmla="*/ 1170732 h 1283101"/>
                <a:gd name="connsiteX24" fmla="*/ 355560 w 815783"/>
                <a:gd name="connsiteY24" fmla="*/ 1140642 h 1283101"/>
                <a:gd name="connsiteX25" fmla="*/ 355560 w 815783"/>
                <a:gd name="connsiteY25" fmla="*/ 867640 h 1283101"/>
                <a:gd name="connsiteX26" fmla="*/ 355560 w 815783"/>
                <a:gd name="connsiteY26" fmla="*/ 867640 h 1283101"/>
                <a:gd name="connsiteX27" fmla="*/ 355560 w 815783"/>
                <a:gd name="connsiteY27" fmla="*/ 786595 h 1283101"/>
                <a:gd name="connsiteX28" fmla="*/ 367469 w 815783"/>
                <a:gd name="connsiteY28" fmla="*/ 727607 h 1283101"/>
                <a:gd name="connsiteX29" fmla="*/ 384675 w 815783"/>
                <a:gd name="connsiteY29" fmla="*/ 702088 h 1283101"/>
                <a:gd name="connsiteX30" fmla="*/ 12085 w 815783"/>
                <a:gd name="connsiteY30" fmla="*/ 207355 h 1283101"/>
                <a:gd name="connsiteX31" fmla="*/ 14124 w 815783"/>
                <a:gd name="connsiteY31" fmla="*/ 0 h 1283101"/>
                <a:gd name="connsiteX32" fmla="*/ 183932 w 815783"/>
                <a:gd name="connsiteY32" fmla="*/ 84341 h 1283101"/>
                <a:gd name="connsiteX33" fmla="*/ 563251 w 815783"/>
                <a:gd name="connsiteY33" fmla="*/ 642309 h 1283101"/>
                <a:gd name="connsiteX34" fmla="*/ 591287 w 815783"/>
                <a:gd name="connsiteY34" fmla="*/ 653340 h 1283101"/>
                <a:gd name="connsiteX35" fmla="*/ 644715 w 815783"/>
                <a:gd name="connsiteY35" fmla="*/ 701864 h 1283101"/>
                <a:gd name="connsiteX36" fmla="*/ 645316 w 815783"/>
                <a:gd name="connsiteY36" fmla="*/ 702972 h 1283101"/>
                <a:gd name="connsiteX37" fmla="*/ 645520 w 815783"/>
                <a:gd name="connsiteY37" fmla="*/ 702820 h 1283101"/>
                <a:gd name="connsiteX38" fmla="*/ 805750 w 815783"/>
                <a:gd name="connsiteY38" fmla="*/ 918135 h 1283101"/>
                <a:gd name="connsiteX39" fmla="*/ 815731 w 815783"/>
                <a:gd name="connsiteY39" fmla="*/ 946057 h 1283101"/>
                <a:gd name="connsiteX40" fmla="*/ 811081 w 815783"/>
                <a:gd name="connsiteY40" fmla="*/ 969762 h 1283101"/>
                <a:gd name="connsiteX0" fmla="*/ 811081 w 815783"/>
                <a:gd name="connsiteY0" fmla="*/ 981678 h 1295017"/>
                <a:gd name="connsiteX1" fmla="*/ 795340 w 815783"/>
                <a:gd name="connsiteY1" fmla="*/ 1001023 h 1295017"/>
                <a:gd name="connsiteX2" fmla="*/ 795340 w 815783"/>
                <a:gd name="connsiteY2" fmla="*/ 1001023 h 1295017"/>
                <a:gd name="connsiteX3" fmla="*/ 724368 w 815783"/>
                <a:gd name="connsiteY3" fmla="*/ 990613 h 1295017"/>
                <a:gd name="connsiteX4" fmla="*/ 670597 w 815783"/>
                <a:gd name="connsiteY4" fmla="*/ 918355 h 1295017"/>
                <a:gd name="connsiteX5" fmla="*/ 670597 w 815783"/>
                <a:gd name="connsiteY5" fmla="*/ 950058 h 1295017"/>
                <a:gd name="connsiteX6" fmla="*/ 670596 w 815783"/>
                <a:gd name="connsiteY6" fmla="*/ 950058 h 1295017"/>
                <a:gd name="connsiteX7" fmla="*/ 670596 w 815783"/>
                <a:gd name="connsiteY7" fmla="*/ 1203196 h 1295017"/>
                <a:gd name="connsiteX8" fmla="*/ 634442 w 815783"/>
                <a:gd name="connsiteY8" fmla="*/ 1239350 h 1295017"/>
                <a:gd name="connsiteX9" fmla="*/ 598289 w 815783"/>
                <a:gd name="connsiteY9" fmla="*/ 1203196 h 1295017"/>
                <a:gd name="connsiteX10" fmla="*/ 598289 w 815783"/>
                <a:gd name="connsiteY10" fmla="*/ 950058 h 1295017"/>
                <a:gd name="connsiteX11" fmla="*/ 586586 w 815783"/>
                <a:gd name="connsiteY11" fmla="*/ 950058 h 1295017"/>
                <a:gd name="connsiteX12" fmla="*/ 586586 w 815783"/>
                <a:gd name="connsiteY12" fmla="*/ 1258863 h 1295017"/>
                <a:gd name="connsiteX13" fmla="*/ 550432 w 815783"/>
                <a:gd name="connsiteY13" fmla="*/ 1295017 h 1295017"/>
                <a:gd name="connsiteX14" fmla="*/ 514278 w 815783"/>
                <a:gd name="connsiteY14" fmla="*/ 1258863 h 1295017"/>
                <a:gd name="connsiteX15" fmla="*/ 514278 w 815783"/>
                <a:gd name="connsiteY15" fmla="*/ 950058 h 1295017"/>
                <a:gd name="connsiteX16" fmla="*/ 500251 w 815783"/>
                <a:gd name="connsiteY16" fmla="*/ 950058 h 1295017"/>
                <a:gd name="connsiteX17" fmla="*/ 500251 w 815783"/>
                <a:gd name="connsiteY17" fmla="*/ 1203196 h 1295017"/>
                <a:gd name="connsiteX18" fmla="*/ 464097 w 815783"/>
                <a:gd name="connsiteY18" fmla="*/ 1239350 h 1295017"/>
                <a:gd name="connsiteX19" fmla="*/ 427944 w 815783"/>
                <a:gd name="connsiteY19" fmla="*/ 1203196 h 1295017"/>
                <a:gd name="connsiteX20" fmla="*/ 427944 w 815783"/>
                <a:gd name="connsiteY20" fmla="*/ 950058 h 1295017"/>
                <a:gd name="connsiteX21" fmla="*/ 415740 w 815783"/>
                <a:gd name="connsiteY21" fmla="*/ 950058 h 1295017"/>
                <a:gd name="connsiteX22" fmla="*/ 415740 w 815783"/>
                <a:gd name="connsiteY22" fmla="*/ 1152558 h 1295017"/>
                <a:gd name="connsiteX23" fmla="*/ 385650 w 815783"/>
                <a:gd name="connsiteY23" fmla="*/ 1182648 h 1295017"/>
                <a:gd name="connsiteX24" fmla="*/ 355560 w 815783"/>
                <a:gd name="connsiteY24" fmla="*/ 1152558 h 1295017"/>
                <a:gd name="connsiteX25" fmla="*/ 355560 w 815783"/>
                <a:gd name="connsiteY25" fmla="*/ 879556 h 1295017"/>
                <a:gd name="connsiteX26" fmla="*/ 355560 w 815783"/>
                <a:gd name="connsiteY26" fmla="*/ 879556 h 1295017"/>
                <a:gd name="connsiteX27" fmla="*/ 355560 w 815783"/>
                <a:gd name="connsiteY27" fmla="*/ 798511 h 1295017"/>
                <a:gd name="connsiteX28" fmla="*/ 367469 w 815783"/>
                <a:gd name="connsiteY28" fmla="*/ 739523 h 1295017"/>
                <a:gd name="connsiteX29" fmla="*/ 384675 w 815783"/>
                <a:gd name="connsiteY29" fmla="*/ 714004 h 1295017"/>
                <a:gd name="connsiteX30" fmla="*/ 12085 w 815783"/>
                <a:gd name="connsiteY30" fmla="*/ 219271 h 1295017"/>
                <a:gd name="connsiteX31" fmla="*/ 14124 w 815783"/>
                <a:gd name="connsiteY31" fmla="*/ 11916 h 1295017"/>
                <a:gd name="connsiteX32" fmla="*/ 183932 w 815783"/>
                <a:gd name="connsiteY32" fmla="*/ 96257 h 1295017"/>
                <a:gd name="connsiteX33" fmla="*/ 563251 w 815783"/>
                <a:gd name="connsiteY33" fmla="*/ 654225 h 1295017"/>
                <a:gd name="connsiteX34" fmla="*/ 591287 w 815783"/>
                <a:gd name="connsiteY34" fmla="*/ 665256 h 1295017"/>
                <a:gd name="connsiteX35" fmla="*/ 644715 w 815783"/>
                <a:gd name="connsiteY35" fmla="*/ 713780 h 1295017"/>
                <a:gd name="connsiteX36" fmla="*/ 645316 w 815783"/>
                <a:gd name="connsiteY36" fmla="*/ 714888 h 1295017"/>
                <a:gd name="connsiteX37" fmla="*/ 645520 w 815783"/>
                <a:gd name="connsiteY37" fmla="*/ 714736 h 1295017"/>
                <a:gd name="connsiteX38" fmla="*/ 805750 w 815783"/>
                <a:gd name="connsiteY38" fmla="*/ 930051 h 1295017"/>
                <a:gd name="connsiteX39" fmla="*/ 815731 w 815783"/>
                <a:gd name="connsiteY39" fmla="*/ 957973 h 1295017"/>
                <a:gd name="connsiteX40" fmla="*/ 811081 w 815783"/>
                <a:gd name="connsiteY40" fmla="*/ 981678 h 1295017"/>
                <a:gd name="connsiteX0" fmla="*/ 811081 w 815783"/>
                <a:gd name="connsiteY0" fmla="*/ 983877 h 1297216"/>
                <a:gd name="connsiteX1" fmla="*/ 795340 w 815783"/>
                <a:gd name="connsiteY1" fmla="*/ 1003222 h 1297216"/>
                <a:gd name="connsiteX2" fmla="*/ 795340 w 815783"/>
                <a:gd name="connsiteY2" fmla="*/ 1003222 h 1297216"/>
                <a:gd name="connsiteX3" fmla="*/ 724368 w 815783"/>
                <a:gd name="connsiteY3" fmla="*/ 992812 h 1297216"/>
                <a:gd name="connsiteX4" fmla="*/ 670597 w 815783"/>
                <a:gd name="connsiteY4" fmla="*/ 920554 h 1297216"/>
                <a:gd name="connsiteX5" fmla="*/ 670597 w 815783"/>
                <a:gd name="connsiteY5" fmla="*/ 952257 h 1297216"/>
                <a:gd name="connsiteX6" fmla="*/ 670596 w 815783"/>
                <a:gd name="connsiteY6" fmla="*/ 952257 h 1297216"/>
                <a:gd name="connsiteX7" fmla="*/ 670596 w 815783"/>
                <a:gd name="connsiteY7" fmla="*/ 1205395 h 1297216"/>
                <a:gd name="connsiteX8" fmla="*/ 634442 w 815783"/>
                <a:gd name="connsiteY8" fmla="*/ 1241549 h 1297216"/>
                <a:gd name="connsiteX9" fmla="*/ 598289 w 815783"/>
                <a:gd name="connsiteY9" fmla="*/ 1205395 h 1297216"/>
                <a:gd name="connsiteX10" fmla="*/ 598289 w 815783"/>
                <a:gd name="connsiteY10" fmla="*/ 952257 h 1297216"/>
                <a:gd name="connsiteX11" fmla="*/ 586586 w 815783"/>
                <a:gd name="connsiteY11" fmla="*/ 952257 h 1297216"/>
                <a:gd name="connsiteX12" fmla="*/ 586586 w 815783"/>
                <a:gd name="connsiteY12" fmla="*/ 1261062 h 1297216"/>
                <a:gd name="connsiteX13" fmla="*/ 550432 w 815783"/>
                <a:gd name="connsiteY13" fmla="*/ 1297216 h 1297216"/>
                <a:gd name="connsiteX14" fmla="*/ 514278 w 815783"/>
                <a:gd name="connsiteY14" fmla="*/ 1261062 h 1297216"/>
                <a:gd name="connsiteX15" fmla="*/ 514278 w 815783"/>
                <a:gd name="connsiteY15" fmla="*/ 952257 h 1297216"/>
                <a:gd name="connsiteX16" fmla="*/ 500251 w 815783"/>
                <a:gd name="connsiteY16" fmla="*/ 952257 h 1297216"/>
                <a:gd name="connsiteX17" fmla="*/ 500251 w 815783"/>
                <a:gd name="connsiteY17" fmla="*/ 1205395 h 1297216"/>
                <a:gd name="connsiteX18" fmla="*/ 464097 w 815783"/>
                <a:gd name="connsiteY18" fmla="*/ 1241549 h 1297216"/>
                <a:gd name="connsiteX19" fmla="*/ 427944 w 815783"/>
                <a:gd name="connsiteY19" fmla="*/ 1205395 h 1297216"/>
                <a:gd name="connsiteX20" fmla="*/ 427944 w 815783"/>
                <a:gd name="connsiteY20" fmla="*/ 952257 h 1297216"/>
                <a:gd name="connsiteX21" fmla="*/ 415740 w 815783"/>
                <a:gd name="connsiteY21" fmla="*/ 952257 h 1297216"/>
                <a:gd name="connsiteX22" fmla="*/ 415740 w 815783"/>
                <a:gd name="connsiteY22" fmla="*/ 1154757 h 1297216"/>
                <a:gd name="connsiteX23" fmla="*/ 385650 w 815783"/>
                <a:gd name="connsiteY23" fmla="*/ 1184847 h 1297216"/>
                <a:gd name="connsiteX24" fmla="*/ 355560 w 815783"/>
                <a:gd name="connsiteY24" fmla="*/ 1154757 h 1297216"/>
                <a:gd name="connsiteX25" fmla="*/ 355560 w 815783"/>
                <a:gd name="connsiteY25" fmla="*/ 881755 h 1297216"/>
                <a:gd name="connsiteX26" fmla="*/ 355560 w 815783"/>
                <a:gd name="connsiteY26" fmla="*/ 881755 h 1297216"/>
                <a:gd name="connsiteX27" fmla="*/ 355560 w 815783"/>
                <a:gd name="connsiteY27" fmla="*/ 800710 h 1297216"/>
                <a:gd name="connsiteX28" fmla="*/ 367469 w 815783"/>
                <a:gd name="connsiteY28" fmla="*/ 741722 h 1297216"/>
                <a:gd name="connsiteX29" fmla="*/ 384675 w 815783"/>
                <a:gd name="connsiteY29" fmla="*/ 716203 h 1297216"/>
                <a:gd name="connsiteX30" fmla="*/ 12085 w 815783"/>
                <a:gd name="connsiteY30" fmla="*/ 221470 h 1297216"/>
                <a:gd name="connsiteX31" fmla="*/ 14124 w 815783"/>
                <a:gd name="connsiteY31" fmla="*/ 14115 h 1297216"/>
                <a:gd name="connsiteX32" fmla="*/ 183932 w 815783"/>
                <a:gd name="connsiteY32" fmla="*/ 98456 h 1297216"/>
                <a:gd name="connsiteX33" fmla="*/ 563251 w 815783"/>
                <a:gd name="connsiteY33" fmla="*/ 656424 h 1297216"/>
                <a:gd name="connsiteX34" fmla="*/ 591287 w 815783"/>
                <a:gd name="connsiteY34" fmla="*/ 667455 h 1297216"/>
                <a:gd name="connsiteX35" fmla="*/ 644715 w 815783"/>
                <a:gd name="connsiteY35" fmla="*/ 715979 h 1297216"/>
                <a:gd name="connsiteX36" fmla="*/ 645316 w 815783"/>
                <a:gd name="connsiteY36" fmla="*/ 717087 h 1297216"/>
                <a:gd name="connsiteX37" fmla="*/ 645520 w 815783"/>
                <a:gd name="connsiteY37" fmla="*/ 716935 h 1297216"/>
                <a:gd name="connsiteX38" fmla="*/ 805750 w 815783"/>
                <a:gd name="connsiteY38" fmla="*/ 932250 h 1297216"/>
                <a:gd name="connsiteX39" fmla="*/ 815731 w 815783"/>
                <a:gd name="connsiteY39" fmla="*/ 960172 h 1297216"/>
                <a:gd name="connsiteX40" fmla="*/ 811081 w 815783"/>
                <a:gd name="connsiteY40" fmla="*/ 983877 h 1297216"/>
                <a:gd name="connsiteX0" fmla="*/ 807715 w 812417"/>
                <a:gd name="connsiteY0" fmla="*/ 983877 h 1297216"/>
                <a:gd name="connsiteX1" fmla="*/ 791974 w 812417"/>
                <a:gd name="connsiteY1" fmla="*/ 1003222 h 1297216"/>
                <a:gd name="connsiteX2" fmla="*/ 791974 w 812417"/>
                <a:gd name="connsiteY2" fmla="*/ 1003222 h 1297216"/>
                <a:gd name="connsiteX3" fmla="*/ 721002 w 812417"/>
                <a:gd name="connsiteY3" fmla="*/ 992812 h 1297216"/>
                <a:gd name="connsiteX4" fmla="*/ 667231 w 812417"/>
                <a:gd name="connsiteY4" fmla="*/ 920554 h 1297216"/>
                <a:gd name="connsiteX5" fmla="*/ 667231 w 812417"/>
                <a:gd name="connsiteY5" fmla="*/ 952257 h 1297216"/>
                <a:gd name="connsiteX6" fmla="*/ 667230 w 812417"/>
                <a:gd name="connsiteY6" fmla="*/ 952257 h 1297216"/>
                <a:gd name="connsiteX7" fmla="*/ 667230 w 812417"/>
                <a:gd name="connsiteY7" fmla="*/ 1205395 h 1297216"/>
                <a:gd name="connsiteX8" fmla="*/ 631076 w 812417"/>
                <a:gd name="connsiteY8" fmla="*/ 1241549 h 1297216"/>
                <a:gd name="connsiteX9" fmla="*/ 594923 w 812417"/>
                <a:gd name="connsiteY9" fmla="*/ 1205395 h 1297216"/>
                <a:gd name="connsiteX10" fmla="*/ 594923 w 812417"/>
                <a:gd name="connsiteY10" fmla="*/ 952257 h 1297216"/>
                <a:gd name="connsiteX11" fmla="*/ 583220 w 812417"/>
                <a:gd name="connsiteY11" fmla="*/ 952257 h 1297216"/>
                <a:gd name="connsiteX12" fmla="*/ 583220 w 812417"/>
                <a:gd name="connsiteY12" fmla="*/ 1261062 h 1297216"/>
                <a:gd name="connsiteX13" fmla="*/ 547066 w 812417"/>
                <a:gd name="connsiteY13" fmla="*/ 1297216 h 1297216"/>
                <a:gd name="connsiteX14" fmla="*/ 510912 w 812417"/>
                <a:gd name="connsiteY14" fmla="*/ 1261062 h 1297216"/>
                <a:gd name="connsiteX15" fmla="*/ 510912 w 812417"/>
                <a:gd name="connsiteY15" fmla="*/ 952257 h 1297216"/>
                <a:gd name="connsiteX16" fmla="*/ 496885 w 812417"/>
                <a:gd name="connsiteY16" fmla="*/ 952257 h 1297216"/>
                <a:gd name="connsiteX17" fmla="*/ 496885 w 812417"/>
                <a:gd name="connsiteY17" fmla="*/ 1205395 h 1297216"/>
                <a:gd name="connsiteX18" fmla="*/ 460731 w 812417"/>
                <a:gd name="connsiteY18" fmla="*/ 1241549 h 1297216"/>
                <a:gd name="connsiteX19" fmla="*/ 424578 w 812417"/>
                <a:gd name="connsiteY19" fmla="*/ 1205395 h 1297216"/>
                <a:gd name="connsiteX20" fmla="*/ 424578 w 812417"/>
                <a:gd name="connsiteY20" fmla="*/ 952257 h 1297216"/>
                <a:gd name="connsiteX21" fmla="*/ 412374 w 812417"/>
                <a:gd name="connsiteY21" fmla="*/ 952257 h 1297216"/>
                <a:gd name="connsiteX22" fmla="*/ 412374 w 812417"/>
                <a:gd name="connsiteY22" fmla="*/ 1154757 h 1297216"/>
                <a:gd name="connsiteX23" fmla="*/ 382284 w 812417"/>
                <a:gd name="connsiteY23" fmla="*/ 1184847 h 1297216"/>
                <a:gd name="connsiteX24" fmla="*/ 352194 w 812417"/>
                <a:gd name="connsiteY24" fmla="*/ 1154757 h 1297216"/>
                <a:gd name="connsiteX25" fmla="*/ 352194 w 812417"/>
                <a:gd name="connsiteY25" fmla="*/ 881755 h 1297216"/>
                <a:gd name="connsiteX26" fmla="*/ 352194 w 812417"/>
                <a:gd name="connsiteY26" fmla="*/ 881755 h 1297216"/>
                <a:gd name="connsiteX27" fmla="*/ 352194 w 812417"/>
                <a:gd name="connsiteY27" fmla="*/ 800710 h 1297216"/>
                <a:gd name="connsiteX28" fmla="*/ 364103 w 812417"/>
                <a:gd name="connsiteY28" fmla="*/ 741722 h 1297216"/>
                <a:gd name="connsiteX29" fmla="*/ 381309 w 812417"/>
                <a:gd name="connsiteY29" fmla="*/ 716203 h 1297216"/>
                <a:gd name="connsiteX30" fmla="*/ 46185 w 812417"/>
                <a:gd name="connsiteY30" fmla="*/ 264101 h 1297216"/>
                <a:gd name="connsiteX31" fmla="*/ 10758 w 812417"/>
                <a:gd name="connsiteY31" fmla="*/ 14115 h 1297216"/>
                <a:gd name="connsiteX32" fmla="*/ 180566 w 812417"/>
                <a:gd name="connsiteY32" fmla="*/ 98456 h 1297216"/>
                <a:gd name="connsiteX33" fmla="*/ 559885 w 812417"/>
                <a:gd name="connsiteY33" fmla="*/ 656424 h 1297216"/>
                <a:gd name="connsiteX34" fmla="*/ 587921 w 812417"/>
                <a:gd name="connsiteY34" fmla="*/ 667455 h 1297216"/>
                <a:gd name="connsiteX35" fmla="*/ 641349 w 812417"/>
                <a:gd name="connsiteY35" fmla="*/ 715979 h 1297216"/>
                <a:gd name="connsiteX36" fmla="*/ 641950 w 812417"/>
                <a:gd name="connsiteY36" fmla="*/ 717087 h 1297216"/>
                <a:gd name="connsiteX37" fmla="*/ 642154 w 812417"/>
                <a:gd name="connsiteY37" fmla="*/ 716935 h 1297216"/>
                <a:gd name="connsiteX38" fmla="*/ 802384 w 812417"/>
                <a:gd name="connsiteY38" fmla="*/ 932250 h 1297216"/>
                <a:gd name="connsiteX39" fmla="*/ 812365 w 812417"/>
                <a:gd name="connsiteY39" fmla="*/ 960172 h 1297216"/>
                <a:gd name="connsiteX40" fmla="*/ 807715 w 812417"/>
                <a:gd name="connsiteY40" fmla="*/ 983877 h 1297216"/>
                <a:gd name="connsiteX0" fmla="*/ 936819 w 941521"/>
                <a:gd name="connsiteY0" fmla="*/ 983877 h 1297216"/>
                <a:gd name="connsiteX1" fmla="*/ 921078 w 941521"/>
                <a:gd name="connsiteY1" fmla="*/ 1003222 h 1297216"/>
                <a:gd name="connsiteX2" fmla="*/ 921078 w 941521"/>
                <a:gd name="connsiteY2" fmla="*/ 1003222 h 1297216"/>
                <a:gd name="connsiteX3" fmla="*/ 850106 w 941521"/>
                <a:gd name="connsiteY3" fmla="*/ 992812 h 1297216"/>
                <a:gd name="connsiteX4" fmla="*/ 796335 w 941521"/>
                <a:gd name="connsiteY4" fmla="*/ 920554 h 1297216"/>
                <a:gd name="connsiteX5" fmla="*/ 796335 w 941521"/>
                <a:gd name="connsiteY5" fmla="*/ 952257 h 1297216"/>
                <a:gd name="connsiteX6" fmla="*/ 796334 w 941521"/>
                <a:gd name="connsiteY6" fmla="*/ 952257 h 1297216"/>
                <a:gd name="connsiteX7" fmla="*/ 796334 w 941521"/>
                <a:gd name="connsiteY7" fmla="*/ 1205395 h 1297216"/>
                <a:gd name="connsiteX8" fmla="*/ 760180 w 941521"/>
                <a:gd name="connsiteY8" fmla="*/ 1241549 h 1297216"/>
                <a:gd name="connsiteX9" fmla="*/ 724027 w 941521"/>
                <a:gd name="connsiteY9" fmla="*/ 1205395 h 1297216"/>
                <a:gd name="connsiteX10" fmla="*/ 724027 w 941521"/>
                <a:gd name="connsiteY10" fmla="*/ 952257 h 1297216"/>
                <a:gd name="connsiteX11" fmla="*/ 712324 w 941521"/>
                <a:gd name="connsiteY11" fmla="*/ 952257 h 1297216"/>
                <a:gd name="connsiteX12" fmla="*/ 712324 w 941521"/>
                <a:gd name="connsiteY12" fmla="*/ 1261062 h 1297216"/>
                <a:gd name="connsiteX13" fmla="*/ 676170 w 941521"/>
                <a:gd name="connsiteY13" fmla="*/ 1297216 h 1297216"/>
                <a:gd name="connsiteX14" fmla="*/ 640016 w 941521"/>
                <a:gd name="connsiteY14" fmla="*/ 1261062 h 1297216"/>
                <a:gd name="connsiteX15" fmla="*/ 640016 w 941521"/>
                <a:gd name="connsiteY15" fmla="*/ 952257 h 1297216"/>
                <a:gd name="connsiteX16" fmla="*/ 625989 w 941521"/>
                <a:gd name="connsiteY16" fmla="*/ 952257 h 1297216"/>
                <a:gd name="connsiteX17" fmla="*/ 625989 w 941521"/>
                <a:gd name="connsiteY17" fmla="*/ 1205395 h 1297216"/>
                <a:gd name="connsiteX18" fmla="*/ 589835 w 941521"/>
                <a:gd name="connsiteY18" fmla="*/ 1241549 h 1297216"/>
                <a:gd name="connsiteX19" fmla="*/ 553682 w 941521"/>
                <a:gd name="connsiteY19" fmla="*/ 1205395 h 1297216"/>
                <a:gd name="connsiteX20" fmla="*/ 553682 w 941521"/>
                <a:gd name="connsiteY20" fmla="*/ 952257 h 1297216"/>
                <a:gd name="connsiteX21" fmla="*/ 541478 w 941521"/>
                <a:gd name="connsiteY21" fmla="*/ 952257 h 1297216"/>
                <a:gd name="connsiteX22" fmla="*/ 541478 w 941521"/>
                <a:gd name="connsiteY22" fmla="*/ 1154757 h 1297216"/>
                <a:gd name="connsiteX23" fmla="*/ 511388 w 941521"/>
                <a:gd name="connsiteY23" fmla="*/ 1184847 h 1297216"/>
                <a:gd name="connsiteX24" fmla="*/ 481298 w 941521"/>
                <a:gd name="connsiteY24" fmla="*/ 1154757 h 1297216"/>
                <a:gd name="connsiteX25" fmla="*/ 481298 w 941521"/>
                <a:gd name="connsiteY25" fmla="*/ 881755 h 1297216"/>
                <a:gd name="connsiteX26" fmla="*/ 481298 w 941521"/>
                <a:gd name="connsiteY26" fmla="*/ 881755 h 1297216"/>
                <a:gd name="connsiteX27" fmla="*/ 481298 w 941521"/>
                <a:gd name="connsiteY27" fmla="*/ 800710 h 1297216"/>
                <a:gd name="connsiteX28" fmla="*/ 493207 w 941521"/>
                <a:gd name="connsiteY28" fmla="*/ 741722 h 1297216"/>
                <a:gd name="connsiteX29" fmla="*/ 510413 w 941521"/>
                <a:gd name="connsiteY29" fmla="*/ 716203 h 1297216"/>
                <a:gd name="connsiteX30" fmla="*/ 175289 w 941521"/>
                <a:gd name="connsiteY30" fmla="*/ 264101 h 1297216"/>
                <a:gd name="connsiteX31" fmla="*/ 202 w 941521"/>
                <a:gd name="connsiteY31" fmla="*/ 274680 h 1297216"/>
                <a:gd name="connsiteX32" fmla="*/ 139862 w 941521"/>
                <a:gd name="connsiteY32" fmla="*/ 14115 h 1297216"/>
                <a:gd name="connsiteX33" fmla="*/ 309670 w 941521"/>
                <a:gd name="connsiteY33" fmla="*/ 98456 h 1297216"/>
                <a:gd name="connsiteX34" fmla="*/ 688989 w 941521"/>
                <a:gd name="connsiteY34" fmla="*/ 656424 h 1297216"/>
                <a:gd name="connsiteX35" fmla="*/ 717025 w 941521"/>
                <a:gd name="connsiteY35" fmla="*/ 667455 h 1297216"/>
                <a:gd name="connsiteX36" fmla="*/ 770453 w 941521"/>
                <a:gd name="connsiteY36" fmla="*/ 715979 h 1297216"/>
                <a:gd name="connsiteX37" fmla="*/ 771054 w 941521"/>
                <a:gd name="connsiteY37" fmla="*/ 717087 h 1297216"/>
                <a:gd name="connsiteX38" fmla="*/ 771258 w 941521"/>
                <a:gd name="connsiteY38" fmla="*/ 716935 h 1297216"/>
                <a:gd name="connsiteX39" fmla="*/ 931488 w 941521"/>
                <a:gd name="connsiteY39" fmla="*/ 932250 h 1297216"/>
                <a:gd name="connsiteX40" fmla="*/ 941469 w 941521"/>
                <a:gd name="connsiteY40" fmla="*/ 960172 h 1297216"/>
                <a:gd name="connsiteX41" fmla="*/ 936819 w 941521"/>
                <a:gd name="connsiteY41" fmla="*/ 983877 h 1297216"/>
                <a:gd name="connsiteX0" fmla="*/ 936819 w 941521"/>
                <a:gd name="connsiteY0" fmla="*/ 983877 h 1297216"/>
                <a:gd name="connsiteX1" fmla="*/ 921078 w 941521"/>
                <a:gd name="connsiteY1" fmla="*/ 1003222 h 1297216"/>
                <a:gd name="connsiteX2" fmla="*/ 921078 w 941521"/>
                <a:gd name="connsiteY2" fmla="*/ 1003222 h 1297216"/>
                <a:gd name="connsiteX3" fmla="*/ 850106 w 941521"/>
                <a:gd name="connsiteY3" fmla="*/ 992812 h 1297216"/>
                <a:gd name="connsiteX4" fmla="*/ 796335 w 941521"/>
                <a:gd name="connsiteY4" fmla="*/ 920554 h 1297216"/>
                <a:gd name="connsiteX5" fmla="*/ 796335 w 941521"/>
                <a:gd name="connsiteY5" fmla="*/ 952257 h 1297216"/>
                <a:gd name="connsiteX6" fmla="*/ 796334 w 941521"/>
                <a:gd name="connsiteY6" fmla="*/ 952257 h 1297216"/>
                <a:gd name="connsiteX7" fmla="*/ 796334 w 941521"/>
                <a:gd name="connsiteY7" fmla="*/ 1205395 h 1297216"/>
                <a:gd name="connsiteX8" fmla="*/ 760180 w 941521"/>
                <a:gd name="connsiteY8" fmla="*/ 1241549 h 1297216"/>
                <a:gd name="connsiteX9" fmla="*/ 724027 w 941521"/>
                <a:gd name="connsiteY9" fmla="*/ 1205395 h 1297216"/>
                <a:gd name="connsiteX10" fmla="*/ 724027 w 941521"/>
                <a:gd name="connsiteY10" fmla="*/ 952257 h 1297216"/>
                <a:gd name="connsiteX11" fmla="*/ 712324 w 941521"/>
                <a:gd name="connsiteY11" fmla="*/ 952257 h 1297216"/>
                <a:gd name="connsiteX12" fmla="*/ 712324 w 941521"/>
                <a:gd name="connsiteY12" fmla="*/ 1261062 h 1297216"/>
                <a:gd name="connsiteX13" fmla="*/ 676170 w 941521"/>
                <a:gd name="connsiteY13" fmla="*/ 1297216 h 1297216"/>
                <a:gd name="connsiteX14" fmla="*/ 640016 w 941521"/>
                <a:gd name="connsiteY14" fmla="*/ 1261062 h 1297216"/>
                <a:gd name="connsiteX15" fmla="*/ 640016 w 941521"/>
                <a:gd name="connsiteY15" fmla="*/ 952257 h 1297216"/>
                <a:gd name="connsiteX16" fmla="*/ 625989 w 941521"/>
                <a:gd name="connsiteY16" fmla="*/ 952257 h 1297216"/>
                <a:gd name="connsiteX17" fmla="*/ 625989 w 941521"/>
                <a:gd name="connsiteY17" fmla="*/ 1205395 h 1297216"/>
                <a:gd name="connsiteX18" fmla="*/ 589835 w 941521"/>
                <a:gd name="connsiteY18" fmla="*/ 1241549 h 1297216"/>
                <a:gd name="connsiteX19" fmla="*/ 553682 w 941521"/>
                <a:gd name="connsiteY19" fmla="*/ 1205395 h 1297216"/>
                <a:gd name="connsiteX20" fmla="*/ 553682 w 941521"/>
                <a:gd name="connsiteY20" fmla="*/ 952257 h 1297216"/>
                <a:gd name="connsiteX21" fmla="*/ 541478 w 941521"/>
                <a:gd name="connsiteY21" fmla="*/ 952257 h 1297216"/>
                <a:gd name="connsiteX22" fmla="*/ 541478 w 941521"/>
                <a:gd name="connsiteY22" fmla="*/ 1154757 h 1297216"/>
                <a:gd name="connsiteX23" fmla="*/ 511388 w 941521"/>
                <a:gd name="connsiteY23" fmla="*/ 1184847 h 1297216"/>
                <a:gd name="connsiteX24" fmla="*/ 481298 w 941521"/>
                <a:gd name="connsiteY24" fmla="*/ 1154757 h 1297216"/>
                <a:gd name="connsiteX25" fmla="*/ 481298 w 941521"/>
                <a:gd name="connsiteY25" fmla="*/ 881755 h 1297216"/>
                <a:gd name="connsiteX26" fmla="*/ 481298 w 941521"/>
                <a:gd name="connsiteY26" fmla="*/ 881755 h 1297216"/>
                <a:gd name="connsiteX27" fmla="*/ 481298 w 941521"/>
                <a:gd name="connsiteY27" fmla="*/ 800710 h 1297216"/>
                <a:gd name="connsiteX28" fmla="*/ 493207 w 941521"/>
                <a:gd name="connsiteY28" fmla="*/ 741722 h 1297216"/>
                <a:gd name="connsiteX29" fmla="*/ 510413 w 941521"/>
                <a:gd name="connsiteY29" fmla="*/ 716203 h 1297216"/>
                <a:gd name="connsiteX30" fmla="*/ 175289 w 941521"/>
                <a:gd name="connsiteY30" fmla="*/ 264101 h 1297216"/>
                <a:gd name="connsiteX31" fmla="*/ 202 w 941521"/>
                <a:gd name="connsiteY31" fmla="*/ 274680 h 1297216"/>
                <a:gd name="connsiteX32" fmla="*/ 139862 w 941521"/>
                <a:gd name="connsiteY32" fmla="*/ 14115 h 1297216"/>
                <a:gd name="connsiteX33" fmla="*/ 309670 w 941521"/>
                <a:gd name="connsiteY33" fmla="*/ 98456 h 1297216"/>
                <a:gd name="connsiteX34" fmla="*/ 688989 w 941521"/>
                <a:gd name="connsiteY34" fmla="*/ 656424 h 1297216"/>
                <a:gd name="connsiteX35" fmla="*/ 717025 w 941521"/>
                <a:gd name="connsiteY35" fmla="*/ 667455 h 1297216"/>
                <a:gd name="connsiteX36" fmla="*/ 770453 w 941521"/>
                <a:gd name="connsiteY36" fmla="*/ 715979 h 1297216"/>
                <a:gd name="connsiteX37" fmla="*/ 771054 w 941521"/>
                <a:gd name="connsiteY37" fmla="*/ 717087 h 1297216"/>
                <a:gd name="connsiteX38" fmla="*/ 771258 w 941521"/>
                <a:gd name="connsiteY38" fmla="*/ 716935 h 1297216"/>
                <a:gd name="connsiteX39" fmla="*/ 931488 w 941521"/>
                <a:gd name="connsiteY39" fmla="*/ 932250 h 1297216"/>
                <a:gd name="connsiteX40" fmla="*/ 941469 w 941521"/>
                <a:gd name="connsiteY40" fmla="*/ 960172 h 1297216"/>
                <a:gd name="connsiteX41" fmla="*/ 936819 w 941521"/>
                <a:gd name="connsiteY41" fmla="*/ 983877 h 1297216"/>
                <a:gd name="connsiteX0" fmla="*/ 989245 w 993947"/>
                <a:gd name="connsiteY0" fmla="*/ 983877 h 1297216"/>
                <a:gd name="connsiteX1" fmla="*/ 973504 w 993947"/>
                <a:gd name="connsiteY1" fmla="*/ 1003222 h 1297216"/>
                <a:gd name="connsiteX2" fmla="*/ 973504 w 993947"/>
                <a:gd name="connsiteY2" fmla="*/ 1003222 h 1297216"/>
                <a:gd name="connsiteX3" fmla="*/ 902532 w 993947"/>
                <a:gd name="connsiteY3" fmla="*/ 992812 h 1297216"/>
                <a:gd name="connsiteX4" fmla="*/ 848761 w 993947"/>
                <a:gd name="connsiteY4" fmla="*/ 920554 h 1297216"/>
                <a:gd name="connsiteX5" fmla="*/ 848761 w 993947"/>
                <a:gd name="connsiteY5" fmla="*/ 952257 h 1297216"/>
                <a:gd name="connsiteX6" fmla="*/ 848760 w 993947"/>
                <a:gd name="connsiteY6" fmla="*/ 952257 h 1297216"/>
                <a:gd name="connsiteX7" fmla="*/ 848760 w 993947"/>
                <a:gd name="connsiteY7" fmla="*/ 1205395 h 1297216"/>
                <a:gd name="connsiteX8" fmla="*/ 812606 w 993947"/>
                <a:gd name="connsiteY8" fmla="*/ 1241549 h 1297216"/>
                <a:gd name="connsiteX9" fmla="*/ 776453 w 993947"/>
                <a:gd name="connsiteY9" fmla="*/ 1205395 h 1297216"/>
                <a:gd name="connsiteX10" fmla="*/ 776453 w 993947"/>
                <a:gd name="connsiteY10" fmla="*/ 952257 h 1297216"/>
                <a:gd name="connsiteX11" fmla="*/ 764750 w 993947"/>
                <a:gd name="connsiteY11" fmla="*/ 952257 h 1297216"/>
                <a:gd name="connsiteX12" fmla="*/ 764750 w 993947"/>
                <a:gd name="connsiteY12" fmla="*/ 1261062 h 1297216"/>
                <a:gd name="connsiteX13" fmla="*/ 728596 w 993947"/>
                <a:gd name="connsiteY13" fmla="*/ 1297216 h 1297216"/>
                <a:gd name="connsiteX14" fmla="*/ 692442 w 993947"/>
                <a:gd name="connsiteY14" fmla="*/ 1261062 h 1297216"/>
                <a:gd name="connsiteX15" fmla="*/ 692442 w 993947"/>
                <a:gd name="connsiteY15" fmla="*/ 952257 h 1297216"/>
                <a:gd name="connsiteX16" fmla="*/ 678415 w 993947"/>
                <a:gd name="connsiteY16" fmla="*/ 952257 h 1297216"/>
                <a:gd name="connsiteX17" fmla="*/ 678415 w 993947"/>
                <a:gd name="connsiteY17" fmla="*/ 1205395 h 1297216"/>
                <a:gd name="connsiteX18" fmla="*/ 642261 w 993947"/>
                <a:gd name="connsiteY18" fmla="*/ 1241549 h 1297216"/>
                <a:gd name="connsiteX19" fmla="*/ 606108 w 993947"/>
                <a:gd name="connsiteY19" fmla="*/ 1205395 h 1297216"/>
                <a:gd name="connsiteX20" fmla="*/ 606108 w 993947"/>
                <a:gd name="connsiteY20" fmla="*/ 952257 h 1297216"/>
                <a:gd name="connsiteX21" fmla="*/ 593904 w 993947"/>
                <a:gd name="connsiteY21" fmla="*/ 952257 h 1297216"/>
                <a:gd name="connsiteX22" fmla="*/ 593904 w 993947"/>
                <a:gd name="connsiteY22" fmla="*/ 1154757 h 1297216"/>
                <a:gd name="connsiteX23" fmla="*/ 563814 w 993947"/>
                <a:gd name="connsiteY23" fmla="*/ 1184847 h 1297216"/>
                <a:gd name="connsiteX24" fmla="*/ 533724 w 993947"/>
                <a:gd name="connsiteY24" fmla="*/ 1154757 h 1297216"/>
                <a:gd name="connsiteX25" fmla="*/ 533724 w 993947"/>
                <a:gd name="connsiteY25" fmla="*/ 881755 h 1297216"/>
                <a:gd name="connsiteX26" fmla="*/ 533724 w 993947"/>
                <a:gd name="connsiteY26" fmla="*/ 881755 h 1297216"/>
                <a:gd name="connsiteX27" fmla="*/ 533724 w 993947"/>
                <a:gd name="connsiteY27" fmla="*/ 800710 h 1297216"/>
                <a:gd name="connsiteX28" fmla="*/ 545633 w 993947"/>
                <a:gd name="connsiteY28" fmla="*/ 741722 h 1297216"/>
                <a:gd name="connsiteX29" fmla="*/ 562839 w 993947"/>
                <a:gd name="connsiteY29" fmla="*/ 716203 h 1297216"/>
                <a:gd name="connsiteX30" fmla="*/ 227715 w 993947"/>
                <a:gd name="connsiteY30" fmla="*/ 264101 h 1297216"/>
                <a:gd name="connsiteX31" fmla="*/ 144 w 993947"/>
                <a:gd name="connsiteY31" fmla="*/ 314162 h 1297216"/>
                <a:gd name="connsiteX32" fmla="*/ 192288 w 993947"/>
                <a:gd name="connsiteY32" fmla="*/ 14115 h 1297216"/>
                <a:gd name="connsiteX33" fmla="*/ 362096 w 993947"/>
                <a:gd name="connsiteY33" fmla="*/ 98456 h 1297216"/>
                <a:gd name="connsiteX34" fmla="*/ 741415 w 993947"/>
                <a:gd name="connsiteY34" fmla="*/ 656424 h 1297216"/>
                <a:gd name="connsiteX35" fmla="*/ 769451 w 993947"/>
                <a:gd name="connsiteY35" fmla="*/ 667455 h 1297216"/>
                <a:gd name="connsiteX36" fmla="*/ 822879 w 993947"/>
                <a:gd name="connsiteY36" fmla="*/ 715979 h 1297216"/>
                <a:gd name="connsiteX37" fmla="*/ 823480 w 993947"/>
                <a:gd name="connsiteY37" fmla="*/ 717087 h 1297216"/>
                <a:gd name="connsiteX38" fmla="*/ 823684 w 993947"/>
                <a:gd name="connsiteY38" fmla="*/ 716935 h 1297216"/>
                <a:gd name="connsiteX39" fmla="*/ 983914 w 993947"/>
                <a:gd name="connsiteY39" fmla="*/ 932250 h 1297216"/>
                <a:gd name="connsiteX40" fmla="*/ 993895 w 993947"/>
                <a:gd name="connsiteY40" fmla="*/ 960172 h 1297216"/>
                <a:gd name="connsiteX41" fmla="*/ 989245 w 993947"/>
                <a:gd name="connsiteY41" fmla="*/ 983877 h 1297216"/>
                <a:gd name="connsiteX0" fmla="*/ 989245 w 993947"/>
                <a:gd name="connsiteY0" fmla="*/ 996991 h 1310330"/>
                <a:gd name="connsiteX1" fmla="*/ 973504 w 993947"/>
                <a:gd name="connsiteY1" fmla="*/ 1016336 h 1310330"/>
                <a:gd name="connsiteX2" fmla="*/ 973504 w 993947"/>
                <a:gd name="connsiteY2" fmla="*/ 1016336 h 1310330"/>
                <a:gd name="connsiteX3" fmla="*/ 902532 w 993947"/>
                <a:gd name="connsiteY3" fmla="*/ 1005926 h 1310330"/>
                <a:gd name="connsiteX4" fmla="*/ 848761 w 993947"/>
                <a:gd name="connsiteY4" fmla="*/ 933668 h 1310330"/>
                <a:gd name="connsiteX5" fmla="*/ 848761 w 993947"/>
                <a:gd name="connsiteY5" fmla="*/ 965371 h 1310330"/>
                <a:gd name="connsiteX6" fmla="*/ 848760 w 993947"/>
                <a:gd name="connsiteY6" fmla="*/ 965371 h 1310330"/>
                <a:gd name="connsiteX7" fmla="*/ 848760 w 993947"/>
                <a:gd name="connsiteY7" fmla="*/ 1218509 h 1310330"/>
                <a:gd name="connsiteX8" fmla="*/ 812606 w 993947"/>
                <a:gd name="connsiteY8" fmla="*/ 1254663 h 1310330"/>
                <a:gd name="connsiteX9" fmla="*/ 776453 w 993947"/>
                <a:gd name="connsiteY9" fmla="*/ 1218509 h 1310330"/>
                <a:gd name="connsiteX10" fmla="*/ 776453 w 993947"/>
                <a:gd name="connsiteY10" fmla="*/ 965371 h 1310330"/>
                <a:gd name="connsiteX11" fmla="*/ 764750 w 993947"/>
                <a:gd name="connsiteY11" fmla="*/ 965371 h 1310330"/>
                <a:gd name="connsiteX12" fmla="*/ 764750 w 993947"/>
                <a:gd name="connsiteY12" fmla="*/ 1274176 h 1310330"/>
                <a:gd name="connsiteX13" fmla="*/ 728596 w 993947"/>
                <a:gd name="connsiteY13" fmla="*/ 1310330 h 1310330"/>
                <a:gd name="connsiteX14" fmla="*/ 692442 w 993947"/>
                <a:gd name="connsiteY14" fmla="*/ 1274176 h 1310330"/>
                <a:gd name="connsiteX15" fmla="*/ 692442 w 993947"/>
                <a:gd name="connsiteY15" fmla="*/ 965371 h 1310330"/>
                <a:gd name="connsiteX16" fmla="*/ 678415 w 993947"/>
                <a:gd name="connsiteY16" fmla="*/ 965371 h 1310330"/>
                <a:gd name="connsiteX17" fmla="*/ 678415 w 993947"/>
                <a:gd name="connsiteY17" fmla="*/ 1218509 h 1310330"/>
                <a:gd name="connsiteX18" fmla="*/ 642261 w 993947"/>
                <a:gd name="connsiteY18" fmla="*/ 1254663 h 1310330"/>
                <a:gd name="connsiteX19" fmla="*/ 606108 w 993947"/>
                <a:gd name="connsiteY19" fmla="*/ 1218509 h 1310330"/>
                <a:gd name="connsiteX20" fmla="*/ 606108 w 993947"/>
                <a:gd name="connsiteY20" fmla="*/ 965371 h 1310330"/>
                <a:gd name="connsiteX21" fmla="*/ 593904 w 993947"/>
                <a:gd name="connsiteY21" fmla="*/ 965371 h 1310330"/>
                <a:gd name="connsiteX22" fmla="*/ 593904 w 993947"/>
                <a:gd name="connsiteY22" fmla="*/ 1167871 h 1310330"/>
                <a:gd name="connsiteX23" fmla="*/ 563814 w 993947"/>
                <a:gd name="connsiteY23" fmla="*/ 1197961 h 1310330"/>
                <a:gd name="connsiteX24" fmla="*/ 533724 w 993947"/>
                <a:gd name="connsiteY24" fmla="*/ 1167871 h 1310330"/>
                <a:gd name="connsiteX25" fmla="*/ 533724 w 993947"/>
                <a:gd name="connsiteY25" fmla="*/ 894869 h 1310330"/>
                <a:gd name="connsiteX26" fmla="*/ 533724 w 993947"/>
                <a:gd name="connsiteY26" fmla="*/ 894869 h 1310330"/>
                <a:gd name="connsiteX27" fmla="*/ 533724 w 993947"/>
                <a:gd name="connsiteY27" fmla="*/ 813824 h 1310330"/>
                <a:gd name="connsiteX28" fmla="*/ 545633 w 993947"/>
                <a:gd name="connsiteY28" fmla="*/ 754836 h 1310330"/>
                <a:gd name="connsiteX29" fmla="*/ 562839 w 993947"/>
                <a:gd name="connsiteY29" fmla="*/ 729317 h 1310330"/>
                <a:gd name="connsiteX30" fmla="*/ 227715 w 993947"/>
                <a:gd name="connsiteY30" fmla="*/ 277215 h 1310330"/>
                <a:gd name="connsiteX31" fmla="*/ 144 w 993947"/>
                <a:gd name="connsiteY31" fmla="*/ 327276 h 1310330"/>
                <a:gd name="connsiteX32" fmla="*/ 192288 w 993947"/>
                <a:gd name="connsiteY32" fmla="*/ 27229 h 1310330"/>
                <a:gd name="connsiteX33" fmla="*/ 329868 w 993947"/>
                <a:gd name="connsiteY33" fmla="*/ 49390 h 1310330"/>
                <a:gd name="connsiteX34" fmla="*/ 741415 w 993947"/>
                <a:gd name="connsiteY34" fmla="*/ 669538 h 1310330"/>
                <a:gd name="connsiteX35" fmla="*/ 769451 w 993947"/>
                <a:gd name="connsiteY35" fmla="*/ 680569 h 1310330"/>
                <a:gd name="connsiteX36" fmla="*/ 822879 w 993947"/>
                <a:gd name="connsiteY36" fmla="*/ 729093 h 1310330"/>
                <a:gd name="connsiteX37" fmla="*/ 823480 w 993947"/>
                <a:gd name="connsiteY37" fmla="*/ 730201 h 1310330"/>
                <a:gd name="connsiteX38" fmla="*/ 823684 w 993947"/>
                <a:gd name="connsiteY38" fmla="*/ 730049 h 1310330"/>
                <a:gd name="connsiteX39" fmla="*/ 983914 w 993947"/>
                <a:gd name="connsiteY39" fmla="*/ 945364 h 1310330"/>
                <a:gd name="connsiteX40" fmla="*/ 993895 w 993947"/>
                <a:gd name="connsiteY40" fmla="*/ 973286 h 1310330"/>
                <a:gd name="connsiteX41" fmla="*/ 989245 w 993947"/>
                <a:gd name="connsiteY41" fmla="*/ 996991 h 1310330"/>
                <a:gd name="connsiteX0" fmla="*/ 990486 w 995188"/>
                <a:gd name="connsiteY0" fmla="*/ 968431 h 1281770"/>
                <a:gd name="connsiteX1" fmla="*/ 974745 w 995188"/>
                <a:gd name="connsiteY1" fmla="*/ 987776 h 1281770"/>
                <a:gd name="connsiteX2" fmla="*/ 974745 w 995188"/>
                <a:gd name="connsiteY2" fmla="*/ 987776 h 1281770"/>
                <a:gd name="connsiteX3" fmla="*/ 903773 w 995188"/>
                <a:gd name="connsiteY3" fmla="*/ 977366 h 1281770"/>
                <a:gd name="connsiteX4" fmla="*/ 850002 w 995188"/>
                <a:gd name="connsiteY4" fmla="*/ 905108 h 1281770"/>
                <a:gd name="connsiteX5" fmla="*/ 850002 w 995188"/>
                <a:gd name="connsiteY5" fmla="*/ 936811 h 1281770"/>
                <a:gd name="connsiteX6" fmla="*/ 850001 w 995188"/>
                <a:gd name="connsiteY6" fmla="*/ 936811 h 1281770"/>
                <a:gd name="connsiteX7" fmla="*/ 850001 w 995188"/>
                <a:gd name="connsiteY7" fmla="*/ 1189949 h 1281770"/>
                <a:gd name="connsiteX8" fmla="*/ 813847 w 995188"/>
                <a:gd name="connsiteY8" fmla="*/ 1226103 h 1281770"/>
                <a:gd name="connsiteX9" fmla="*/ 777694 w 995188"/>
                <a:gd name="connsiteY9" fmla="*/ 1189949 h 1281770"/>
                <a:gd name="connsiteX10" fmla="*/ 777694 w 995188"/>
                <a:gd name="connsiteY10" fmla="*/ 936811 h 1281770"/>
                <a:gd name="connsiteX11" fmla="*/ 765991 w 995188"/>
                <a:gd name="connsiteY11" fmla="*/ 936811 h 1281770"/>
                <a:gd name="connsiteX12" fmla="*/ 765991 w 995188"/>
                <a:gd name="connsiteY12" fmla="*/ 1245616 h 1281770"/>
                <a:gd name="connsiteX13" fmla="*/ 729837 w 995188"/>
                <a:gd name="connsiteY13" fmla="*/ 1281770 h 1281770"/>
                <a:gd name="connsiteX14" fmla="*/ 693683 w 995188"/>
                <a:gd name="connsiteY14" fmla="*/ 1245616 h 1281770"/>
                <a:gd name="connsiteX15" fmla="*/ 693683 w 995188"/>
                <a:gd name="connsiteY15" fmla="*/ 936811 h 1281770"/>
                <a:gd name="connsiteX16" fmla="*/ 679656 w 995188"/>
                <a:gd name="connsiteY16" fmla="*/ 936811 h 1281770"/>
                <a:gd name="connsiteX17" fmla="*/ 679656 w 995188"/>
                <a:gd name="connsiteY17" fmla="*/ 1189949 h 1281770"/>
                <a:gd name="connsiteX18" fmla="*/ 643502 w 995188"/>
                <a:gd name="connsiteY18" fmla="*/ 1226103 h 1281770"/>
                <a:gd name="connsiteX19" fmla="*/ 607349 w 995188"/>
                <a:gd name="connsiteY19" fmla="*/ 1189949 h 1281770"/>
                <a:gd name="connsiteX20" fmla="*/ 607349 w 995188"/>
                <a:gd name="connsiteY20" fmla="*/ 936811 h 1281770"/>
                <a:gd name="connsiteX21" fmla="*/ 595145 w 995188"/>
                <a:gd name="connsiteY21" fmla="*/ 936811 h 1281770"/>
                <a:gd name="connsiteX22" fmla="*/ 595145 w 995188"/>
                <a:gd name="connsiteY22" fmla="*/ 1139311 h 1281770"/>
                <a:gd name="connsiteX23" fmla="*/ 565055 w 995188"/>
                <a:gd name="connsiteY23" fmla="*/ 1169401 h 1281770"/>
                <a:gd name="connsiteX24" fmla="*/ 534965 w 995188"/>
                <a:gd name="connsiteY24" fmla="*/ 1139311 h 1281770"/>
                <a:gd name="connsiteX25" fmla="*/ 534965 w 995188"/>
                <a:gd name="connsiteY25" fmla="*/ 866309 h 1281770"/>
                <a:gd name="connsiteX26" fmla="*/ 534965 w 995188"/>
                <a:gd name="connsiteY26" fmla="*/ 866309 h 1281770"/>
                <a:gd name="connsiteX27" fmla="*/ 534965 w 995188"/>
                <a:gd name="connsiteY27" fmla="*/ 785264 h 1281770"/>
                <a:gd name="connsiteX28" fmla="*/ 546874 w 995188"/>
                <a:gd name="connsiteY28" fmla="*/ 726276 h 1281770"/>
                <a:gd name="connsiteX29" fmla="*/ 564080 w 995188"/>
                <a:gd name="connsiteY29" fmla="*/ 700757 h 1281770"/>
                <a:gd name="connsiteX30" fmla="*/ 228956 w 995188"/>
                <a:gd name="connsiteY30" fmla="*/ 248655 h 1281770"/>
                <a:gd name="connsiteX31" fmla="*/ 1385 w 995188"/>
                <a:gd name="connsiteY31" fmla="*/ 298716 h 1281770"/>
                <a:gd name="connsiteX32" fmla="*/ 29762 w 995188"/>
                <a:gd name="connsiteY32" fmla="*/ 71186 h 1281770"/>
                <a:gd name="connsiteX33" fmla="*/ 331109 w 995188"/>
                <a:gd name="connsiteY33" fmla="*/ 20830 h 1281770"/>
                <a:gd name="connsiteX34" fmla="*/ 742656 w 995188"/>
                <a:gd name="connsiteY34" fmla="*/ 640978 h 1281770"/>
                <a:gd name="connsiteX35" fmla="*/ 770692 w 995188"/>
                <a:gd name="connsiteY35" fmla="*/ 652009 h 1281770"/>
                <a:gd name="connsiteX36" fmla="*/ 824120 w 995188"/>
                <a:gd name="connsiteY36" fmla="*/ 700533 h 1281770"/>
                <a:gd name="connsiteX37" fmla="*/ 824721 w 995188"/>
                <a:gd name="connsiteY37" fmla="*/ 701641 h 1281770"/>
                <a:gd name="connsiteX38" fmla="*/ 824925 w 995188"/>
                <a:gd name="connsiteY38" fmla="*/ 701489 h 1281770"/>
                <a:gd name="connsiteX39" fmla="*/ 985155 w 995188"/>
                <a:gd name="connsiteY39" fmla="*/ 916804 h 1281770"/>
                <a:gd name="connsiteX40" fmla="*/ 995136 w 995188"/>
                <a:gd name="connsiteY40" fmla="*/ 944726 h 1281770"/>
                <a:gd name="connsiteX41" fmla="*/ 990486 w 995188"/>
                <a:gd name="connsiteY41" fmla="*/ 968431 h 1281770"/>
                <a:gd name="connsiteX0" fmla="*/ 990486 w 995188"/>
                <a:gd name="connsiteY0" fmla="*/ 955703 h 1269042"/>
                <a:gd name="connsiteX1" fmla="*/ 974745 w 995188"/>
                <a:gd name="connsiteY1" fmla="*/ 975048 h 1269042"/>
                <a:gd name="connsiteX2" fmla="*/ 974745 w 995188"/>
                <a:gd name="connsiteY2" fmla="*/ 975048 h 1269042"/>
                <a:gd name="connsiteX3" fmla="*/ 903773 w 995188"/>
                <a:gd name="connsiteY3" fmla="*/ 964638 h 1269042"/>
                <a:gd name="connsiteX4" fmla="*/ 850002 w 995188"/>
                <a:gd name="connsiteY4" fmla="*/ 892380 h 1269042"/>
                <a:gd name="connsiteX5" fmla="*/ 850002 w 995188"/>
                <a:gd name="connsiteY5" fmla="*/ 924083 h 1269042"/>
                <a:gd name="connsiteX6" fmla="*/ 850001 w 995188"/>
                <a:gd name="connsiteY6" fmla="*/ 924083 h 1269042"/>
                <a:gd name="connsiteX7" fmla="*/ 850001 w 995188"/>
                <a:gd name="connsiteY7" fmla="*/ 1177221 h 1269042"/>
                <a:gd name="connsiteX8" fmla="*/ 813847 w 995188"/>
                <a:gd name="connsiteY8" fmla="*/ 1213375 h 1269042"/>
                <a:gd name="connsiteX9" fmla="*/ 777694 w 995188"/>
                <a:gd name="connsiteY9" fmla="*/ 1177221 h 1269042"/>
                <a:gd name="connsiteX10" fmla="*/ 777694 w 995188"/>
                <a:gd name="connsiteY10" fmla="*/ 924083 h 1269042"/>
                <a:gd name="connsiteX11" fmla="*/ 765991 w 995188"/>
                <a:gd name="connsiteY11" fmla="*/ 924083 h 1269042"/>
                <a:gd name="connsiteX12" fmla="*/ 765991 w 995188"/>
                <a:gd name="connsiteY12" fmla="*/ 1232888 h 1269042"/>
                <a:gd name="connsiteX13" fmla="*/ 729837 w 995188"/>
                <a:gd name="connsiteY13" fmla="*/ 1269042 h 1269042"/>
                <a:gd name="connsiteX14" fmla="*/ 693683 w 995188"/>
                <a:gd name="connsiteY14" fmla="*/ 1232888 h 1269042"/>
                <a:gd name="connsiteX15" fmla="*/ 693683 w 995188"/>
                <a:gd name="connsiteY15" fmla="*/ 924083 h 1269042"/>
                <a:gd name="connsiteX16" fmla="*/ 679656 w 995188"/>
                <a:gd name="connsiteY16" fmla="*/ 924083 h 1269042"/>
                <a:gd name="connsiteX17" fmla="*/ 679656 w 995188"/>
                <a:gd name="connsiteY17" fmla="*/ 1177221 h 1269042"/>
                <a:gd name="connsiteX18" fmla="*/ 643502 w 995188"/>
                <a:gd name="connsiteY18" fmla="*/ 1213375 h 1269042"/>
                <a:gd name="connsiteX19" fmla="*/ 607349 w 995188"/>
                <a:gd name="connsiteY19" fmla="*/ 1177221 h 1269042"/>
                <a:gd name="connsiteX20" fmla="*/ 607349 w 995188"/>
                <a:gd name="connsiteY20" fmla="*/ 924083 h 1269042"/>
                <a:gd name="connsiteX21" fmla="*/ 595145 w 995188"/>
                <a:gd name="connsiteY21" fmla="*/ 924083 h 1269042"/>
                <a:gd name="connsiteX22" fmla="*/ 595145 w 995188"/>
                <a:gd name="connsiteY22" fmla="*/ 1126583 h 1269042"/>
                <a:gd name="connsiteX23" fmla="*/ 565055 w 995188"/>
                <a:gd name="connsiteY23" fmla="*/ 1156673 h 1269042"/>
                <a:gd name="connsiteX24" fmla="*/ 534965 w 995188"/>
                <a:gd name="connsiteY24" fmla="*/ 1126583 h 1269042"/>
                <a:gd name="connsiteX25" fmla="*/ 534965 w 995188"/>
                <a:gd name="connsiteY25" fmla="*/ 853581 h 1269042"/>
                <a:gd name="connsiteX26" fmla="*/ 534965 w 995188"/>
                <a:gd name="connsiteY26" fmla="*/ 853581 h 1269042"/>
                <a:gd name="connsiteX27" fmla="*/ 534965 w 995188"/>
                <a:gd name="connsiteY27" fmla="*/ 772536 h 1269042"/>
                <a:gd name="connsiteX28" fmla="*/ 546874 w 995188"/>
                <a:gd name="connsiteY28" fmla="*/ 713548 h 1269042"/>
                <a:gd name="connsiteX29" fmla="*/ 564080 w 995188"/>
                <a:gd name="connsiteY29" fmla="*/ 688029 h 1269042"/>
                <a:gd name="connsiteX30" fmla="*/ 228956 w 995188"/>
                <a:gd name="connsiteY30" fmla="*/ 235927 h 1269042"/>
                <a:gd name="connsiteX31" fmla="*/ 1385 w 995188"/>
                <a:gd name="connsiteY31" fmla="*/ 285988 h 1269042"/>
                <a:gd name="connsiteX32" fmla="*/ 29762 w 995188"/>
                <a:gd name="connsiteY32" fmla="*/ 58458 h 1269042"/>
                <a:gd name="connsiteX33" fmla="*/ 331109 w 995188"/>
                <a:gd name="connsiteY33" fmla="*/ 8102 h 1269042"/>
                <a:gd name="connsiteX34" fmla="*/ 742656 w 995188"/>
                <a:gd name="connsiteY34" fmla="*/ 628250 h 1269042"/>
                <a:gd name="connsiteX35" fmla="*/ 770692 w 995188"/>
                <a:gd name="connsiteY35" fmla="*/ 639281 h 1269042"/>
                <a:gd name="connsiteX36" fmla="*/ 824120 w 995188"/>
                <a:gd name="connsiteY36" fmla="*/ 687805 h 1269042"/>
                <a:gd name="connsiteX37" fmla="*/ 824721 w 995188"/>
                <a:gd name="connsiteY37" fmla="*/ 688913 h 1269042"/>
                <a:gd name="connsiteX38" fmla="*/ 824925 w 995188"/>
                <a:gd name="connsiteY38" fmla="*/ 688761 h 1269042"/>
                <a:gd name="connsiteX39" fmla="*/ 985155 w 995188"/>
                <a:gd name="connsiteY39" fmla="*/ 904076 h 1269042"/>
                <a:gd name="connsiteX40" fmla="*/ 995136 w 995188"/>
                <a:gd name="connsiteY40" fmla="*/ 931998 h 1269042"/>
                <a:gd name="connsiteX41" fmla="*/ 990486 w 995188"/>
                <a:gd name="connsiteY41" fmla="*/ 955703 h 1269042"/>
                <a:gd name="connsiteX0" fmla="*/ 990486 w 995188"/>
                <a:gd name="connsiteY0" fmla="*/ 983732 h 1297071"/>
                <a:gd name="connsiteX1" fmla="*/ 974745 w 995188"/>
                <a:gd name="connsiteY1" fmla="*/ 1003077 h 1297071"/>
                <a:gd name="connsiteX2" fmla="*/ 974745 w 995188"/>
                <a:gd name="connsiteY2" fmla="*/ 1003077 h 1297071"/>
                <a:gd name="connsiteX3" fmla="*/ 903773 w 995188"/>
                <a:gd name="connsiteY3" fmla="*/ 992667 h 1297071"/>
                <a:gd name="connsiteX4" fmla="*/ 850002 w 995188"/>
                <a:gd name="connsiteY4" fmla="*/ 920409 h 1297071"/>
                <a:gd name="connsiteX5" fmla="*/ 850002 w 995188"/>
                <a:gd name="connsiteY5" fmla="*/ 952112 h 1297071"/>
                <a:gd name="connsiteX6" fmla="*/ 850001 w 995188"/>
                <a:gd name="connsiteY6" fmla="*/ 952112 h 1297071"/>
                <a:gd name="connsiteX7" fmla="*/ 850001 w 995188"/>
                <a:gd name="connsiteY7" fmla="*/ 1205250 h 1297071"/>
                <a:gd name="connsiteX8" fmla="*/ 813847 w 995188"/>
                <a:gd name="connsiteY8" fmla="*/ 1241404 h 1297071"/>
                <a:gd name="connsiteX9" fmla="*/ 777694 w 995188"/>
                <a:gd name="connsiteY9" fmla="*/ 1205250 h 1297071"/>
                <a:gd name="connsiteX10" fmla="*/ 777694 w 995188"/>
                <a:gd name="connsiteY10" fmla="*/ 952112 h 1297071"/>
                <a:gd name="connsiteX11" fmla="*/ 765991 w 995188"/>
                <a:gd name="connsiteY11" fmla="*/ 952112 h 1297071"/>
                <a:gd name="connsiteX12" fmla="*/ 765991 w 995188"/>
                <a:gd name="connsiteY12" fmla="*/ 1260917 h 1297071"/>
                <a:gd name="connsiteX13" fmla="*/ 729837 w 995188"/>
                <a:gd name="connsiteY13" fmla="*/ 1297071 h 1297071"/>
                <a:gd name="connsiteX14" fmla="*/ 693683 w 995188"/>
                <a:gd name="connsiteY14" fmla="*/ 1260917 h 1297071"/>
                <a:gd name="connsiteX15" fmla="*/ 693683 w 995188"/>
                <a:gd name="connsiteY15" fmla="*/ 952112 h 1297071"/>
                <a:gd name="connsiteX16" fmla="*/ 679656 w 995188"/>
                <a:gd name="connsiteY16" fmla="*/ 952112 h 1297071"/>
                <a:gd name="connsiteX17" fmla="*/ 679656 w 995188"/>
                <a:gd name="connsiteY17" fmla="*/ 1205250 h 1297071"/>
                <a:gd name="connsiteX18" fmla="*/ 643502 w 995188"/>
                <a:gd name="connsiteY18" fmla="*/ 1241404 h 1297071"/>
                <a:gd name="connsiteX19" fmla="*/ 607349 w 995188"/>
                <a:gd name="connsiteY19" fmla="*/ 1205250 h 1297071"/>
                <a:gd name="connsiteX20" fmla="*/ 607349 w 995188"/>
                <a:gd name="connsiteY20" fmla="*/ 952112 h 1297071"/>
                <a:gd name="connsiteX21" fmla="*/ 595145 w 995188"/>
                <a:gd name="connsiteY21" fmla="*/ 952112 h 1297071"/>
                <a:gd name="connsiteX22" fmla="*/ 595145 w 995188"/>
                <a:gd name="connsiteY22" fmla="*/ 1154612 h 1297071"/>
                <a:gd name="connsiteX23" fmla="*/ 565055 w 995188"/>
                <a:gd name="connsiteY23" fmla="*/ 1184702 h 1297071"/>
                <a:gd name="connsiteX24" fmla="*/ 534965 w 995188"/>
                <a:gd name="connsiteY24" fmla="*/ 1154612 h 1297071"/>
                <a:gd name="connsiteX25" fmla="*/ 534965 w 995188"/>
                <a:gd name="connsiteY25" fmla="*/ 881610 h 1297071"/>
                <a:gd name="connsiteX26" fmla="*/ 534965 w 995188"/>
                <a:gd name="connsiteY26" fmla="*/ 881610 h 1297071"/>
                <a:gd name="connsiteX27" fmla="*/ 534965 w 995188"/>
                <a:gd name="connsiteY27" fmla="*/ 800565 h 1297071"/>
                <a:gd name="connsiteX28" fmla="*/ 546874 w 995188"/>
                <a:gd name="connsiteY28" fmla="*/ 741577 h 1297071"/>
                <a:gd name="connsiteX29" fmla="*/ 564080 w 995188"/>
                <a:gd name="connsiteY29" fmla="*/ 716058 h 1297071"/>
                <a:gd name="connsiteX30" fmla="*/ 228956 w 995188"/>
                <a:gd name="connsiteY30" fmla="*/ 263956 h 1297071"/>
                <a:gd name="connsiteX31" fmla="*/ 1385 w 995188"/>
                <a:gd name="connsiteY31" fmla="*/ 314017 h 1297071"/>
                <a:gd name="connsiteX32" fmla="*/ 29762 w 995188"/>
                <a:gd name="connsiteY32" fmla="*/ 86487 h 1297071"/>
                <a:gd name="connsiteX33" fmla="*/ 327815 w 995188"/>
                <a:gd name="connsiteY33" fmla="*/ 4986 h 1297071"/>
                <a:gd name="connsiteX34" fmla="*/ 742656 w 995188"/>
                <a:gd name="connsiteY34" fmla="*/ 656279 h 1297071"/>
                <a:gd name="connsiteX35" fmla="*/ 770692 w 995188"/>
                <a:gd name="connsiteY35" fmla="*/ 667310 h 1297071"/>
                <a:gd name="connsiteX36" fmla="*/ 824120 w 995188"/>
                <a:gd name="connsiteY36" fmla="*/ 715834 h 1297071"/>
                <a:gd name="connsiteX37" fmla="*/ 824721 w 995188"/>
                <a:gd name="connsiteY37" fmla="*/ 716942 h 1297071"/>
                <a:gd name="connsiteX38" fmla="*/ 824925 w 995188"/>
                <a:gd name="connsiteY38" fmla="*/ 716790 h 1297071"/>
                <a:gd name="connsiteX39" fmla="*/ 985155 w 995188"/>
                <a:gd name="connsiteY39" fmla="*/ 932105 h 1297071"/>
                <a:gd name="connsiteX40" fmla="*/ 995136 w 995188"/>
                <a:gd name="connsiteY40" fmla="*/ 960027 h 1297071"/>
                <a:gd name="connsiteX41" fmla="*/ 990486 w 995188"/>
                <a:gd name="connsiteY41" fmla="*/ 983732 h 1297071"/>
                <a:gd name="connsiteX0" fmla="*/ 997023 w 1001725"/>
                <a:gd name="connsiteY0" fmla="*/ 1011968 h 1325307"/>
                <a:gd name="connsiteX1" fmla="*/ 981282 w 1001725"/>
                <a:gd name="connsiteY1" fmla="*/ 1031313 h 1325307"/>
                <a:gd name="connsiteX2" fmla="*/ 981282 w 1001725"/>
                <a:gd name="connsiteY2" fmla="*/ 1031313 h 1325307"/>
                <a:gd name="connsiteX3" fmla="*/ 910310 w 1001725"/>
                <a:gd name="connsiteY3" fmla="*/ 1020903 h 1325307"/>
                <a:gd name="connsiteX4" fmla="*/ 856539 w 1001725"/>
                <a:gd name="connsiteY4" fmla="*/ 948645 h 1325307"/>
                <a:gd name="connsiteX5" fmla="*/ 856539 w 1001725"/>
                <a:gd name="connsiteY5" fmla="*/ 980348 h 1325307"/>
                <a:gd name="connsiteX6" fmla="*/ 856538 w 1001725"/>
                <a:gd name="connsiteY6" fmla="*/ 980348 h 1325307"/>
                <a:gd name="connsiteX7" fmla="*/ 856538 w 1001725"/>
                <a:gd name="connsiteY7" fmla="*/ 1233486 h 1325307"/>
                <a:gd name="connsiteX8" fmla="*/ 820384 w 1001725"/>
                <a:gd name="connsiteY8" fmla="*/ 1269640 h 1325307"/>
                <a:gd name="connsiteX9" fmla="*/ 784231 w 1001725"/>
                <a:gd name="connsiteY9" fmla="*/ 1233486 h 1325307"/>
                <a:gd name="connsiteX10" fmla="*/ 784231 w 1001725"/>
                <a:gd name="connsiteY10" fmla="*/ 980348 h 1325307"/>
                <a:gd name="connsiteX11" fmla="*/ 772528 w 1001725"/>
                <a:gd name="connsiteY11" fmla="*/ 980348 h 1325307"/>
                <a:gd name="connsiteX12" fmla="*/ 772528 w 1001725"/>
                <a:gd name="connsiteY12" fmla="*/ 1289153 h 1325307"/>
                <a:gd name="connsiteX13" fmla="*/ 736374 w 1001725"/>
                <a:gd name="connsiteY13" fmla="*/ 1325307 h 1325307"/>
                <a:gd name="connsiteX14" fmla="*/ 700220 w 1001725"/>
                <a:gd name="connsiteY14" fmla="*/ 1289153 h 1325307"/>
                <a:gd name="connsiteX15" fmla="*/ 700220 w 1001725"/>
                <a:gd name="connsiteY15" fmla="*/ 980348 h 1325307"/>
                <a:gd name="connsiteX16" fmla="*/ 686193 w 1001725"/>
                <a:gd name="connsiteY16" fmla="*/ 980348 h 1325307"/>
                <a:gd name="connsiteX17" fmla="*/ 686193 w 1001725"/>
                <a:gd name="connsiteY17" fmla="*/ 1233486 h 1325307"/>
                <a:gd name="connsiteX18" fmla="*/ 650039 w 1001725"/>
                <a:gd name="connsiteY18" fmla="*/ 1269640 h 1325307"/>
                <a:gd name="connsiteX19" fmla="*/ 613886 w 1001725"/>
                <a:gd name="connsiteY19" fmla="*/ 1233486 h 1325307"/>
                <a:gd name="connsiteX20" fmla="*/ 613886 w 1001725"/>
                <a:gd name="connsiteY20" fmla="*/ 980348 h 1325307"/>
                <a:gd name="connsiteX21" fmla="*/ 601682 w 1001725"/>
                <a:gd name="connsiteY21" fmla="*/ 980348 h 1325307"/>
                <a:gd name="connsiteX22" fmla="*/ 601682 w 1001725"/>
                <a:gd name="connsiteY22" fmla="*/ 1182848 h 1325307"/>
                <a:gd name="connsiteX23" fmla="*/ 571592 w 1001725"/>
                <a:gd name="connsiteY23" fmla="*/ 1212938 h 1325307"/>
                <a:gd name="connsiteX24" fmla="*/ 541502 w 1001725"/>
                <a:gd name="connsiteY24" fmla="*/ 1182848 h 1325307"/>
                <a:gd name="connsiteX25" fmla="*/ 541502 w 1001725"/>
                <a:gd name="connsiteY25" fmla="*/ 909846 h 1325307"/>
                <a:gd name="connsiteX26" fmla="*/ 541502 w 1001725"/>
                <a:gd name="connsiteY26" fmla="*/ 909846 h 1325307"/>
                <a:gd name="connsiteX27" fmla="*/ 541502 w 1001725"/>
                <a:gd name="connsiteY27" fmla="*/ 828801 h 1325307"/>
                <a:gd name="connsiteX28" fmla="*/ 553411 w 1001725"/>
                <a:gd name="connsiteY28" fmla="*/ 769813 h 1325307"/>
                <a:gd name="connsiteX29" fmla="*/ 570617 w 1001725"/>
                <a:gd name="connsiteY29" fmla="*/ 744294 h 1325307"/>
                <a:gd name="connsiteX30" fmla="*/ 235493 w 1001725"/>
                <a:gd name="connsiteY30" fmla="*/ 292192 h 1325307"/>
                <a:gd name="connsiteX31" fmla="*/ 7922 w 1001725"/>
                <a:gd name="connsiteY31" fmla="*/ 342253 h 1325307"/>
                <a:gd name="connsiteX32" fmla="*/ 12253 w 1001725"/>
                <a:gd name="connsiteY32" fmla="*/ 117591 h 1325307"/>
                <a:gd name="connsiteX33" fmla="*/ 334352 w 1001725"/>
                <a:gd name="connsiteY33" fmla="*/ 33222 h 1325307"/>
                <a:gd name="connsiteX34" fmla="*/ 749193 w 1001725"/>
                <a:gd name="connsiteY34" fmla="*/ 684515 h 1325307"/>
                <a:gd name="connsiteX35" fmla="*/ 777229 w 1001725"/>
                <a:gd name="connsiteY35" fmla="*/ 695546 h 1325307"/>
                <a:gd name="connsiteX36" fmla="*/ 830657 w 1001725"/>
                <a:gd name="connsiteY36" fmla="*/ 744070 h 1325307"/>
                <a:gd name="connsiteX37" fmla="*/ 831258 w 1001725"/>
                <a:gd name="connsiteY37" fmla="*/ 745178 h 1325307"/>
                <a:gd name="connsiteX38" fmla="*/ 831462 w 1001725"/>
                <a:gd name="connsiteY38" fmla="*/ 745026 h 1325307"/>
                <a:gd name="connsiteX39" fmla="*/ 991692 w 1001725"/>
                <a:gd name="connsiteY39" fmla="*/ 960341 h 1325307"/>
                <a:gd name="connsiteX40" fmla="*/ 1001673 w 1001725"/>
                <a:gd name="connsiteY40" fmla="*/ 988263 h 1325307"/>
                <a:gd name="connsiteX41" fmla="*/ 997023 w 1001725"/>
                <a:gd name="connsiteY41" fmla="*/ 1011968 h 1325307"/>
                <a:gd name="connsiteX0" fmla="*/ 994514 w 999216"/>
                <a:gd name="connsiteY0" fmla="*/ 1009652 h 1322991"/>
                <a:gd name="connsiteX1" fmla="*/ 978773 w 999216"/>
                <a:gd name="connsiteY1" fmla="*/ 1028997 h 1322991"/>
                <a:gd name="connsiteX2" fmla="*/ 978773 w 999216"/>
                <a:gd name="connsiteY2" fmla="*/ 1028997 h 1322991"/>
                <a:gd name="connsiteX3" fmla="*/ 907801 w 999216"/>
                <a:gd name="connsiteY3" fmla="*/ 1018587 h 1322991"/>
                <a:gd name="connsiteX4" fmla="*/ 854030 w 999216"/>
                <a:gd name="connsiteY4" fmla="*/ 946329 h 1322991"/>
                <a:gd name="connsiteX5" fmla="*/ 854030 w 999216"/>
                <a:gd name="connsiteY5" fmla="*/ 978032 h 1322991"/>
                <a:gd name="connsiteX6" fmla="*/ 854029 w 999216"/>
                <a:gd name="connsiteY6" fmla="*/ 978032 h 1322991"/>
                <a:gd name="connsiteX7" fmla="*/ 854029 w 999216"/>
                <a:gd name="connsiteY7" fmla="*/ 1231170 h 1322991"/>
                <a:gd name="connsiteX8" fmla="*/ 817875 w 999216"/>
                <a:gd name="connsiteY8" fmla="*/ 1267324 h 1322991"/>
                <a:gd name="connsiteX9" fmla="*/ 781722 w 999216"/>
                <a:gd name="connsiteY9" fmla="*/ 1231170 h 1322991"/>
                <a:gd name="connsiteX10" fmla="*/ 781722 w 999216"/>
                <a:gd name="connsiteY10" fmla="*/ 978032 h 1322991"/>
                <a:gd name="connsiteX11" fmla="*/ 770019 w 999216"/>
                <a:gd name="connsiteY11" fmla="*/ 978032 h 1322991"/>
                <a:gd name="connsiteX12" fmla="*/ 770019 w 999216"/>
                <a:gd name="connsiteY12" fmla="*/ 1286837 h 1322991"/>
                <a:gd name="connsiteX13" fmla="*/ 733865 w 999216"/>
                <a:gd name="connsiteY13" fmla="*/ 1322991 h 1322991"/>
                <a:gd name="connsiteX14" fmla="*/ 697711 w 999216"/>
                <a:gd name="connsiteY14" fmla="*/ 1286837 h 1322991"/>
                <a:gd name="connsiteX15" fmla="*/ 697711 w 999216"/>
                <a:gd name="connsiteY15" fmla="*/ 978032 h 1322991"/>
                <a:gd name="connsiteX16" fmla="*/ 683684 w 999216"/>
                <a:gd name="connsiteY16" fmla="*/ 978032 h 1322991"/>
                <a:gd name="connsiteX17" fmla="*/ 683684 w 999216"/>
                <a:gd name="connsiteY17" fmla="*/ 1231170 h 1322991"/>
                <a:gd name="connsiteX18" fmla="*/ 647530 w 999216"/>
                <a:gd name="connsiteY18" fmla="*/ 1267324 h 1322991"/>
                <a:gd name="connsiteX19" fmla="*/ 611377 w 999216"/>
                <a:gd name="connsiteY19" fmla="*/ 1231170 h 1322991"/>
                <a:gd name="connsiteX20" fmla="*/ 611377 w 999216"/>
                <a:gd name="connsiteY20" fmla="*/ 978032 h 1322991"/>
                <a:gd name="connsiteX21" fmla="*/ 599173 w 999216"/>
                <a:gd name="connsiteY21" fmla="*/ 978032 h 1322991"/>
                <a:gd name="connsiteX22" fmla="*/ 599173 w 999216"/>
                <a:gd name="connsiteY22" fmla="*/ 1180532 h 1322991"/>
                <a:gd name="connsiteX23" fmla="*/ 569083 w 999216"/>
                <a:gd name="connsiteY23" fmla="*/ 1210622 h 1322991"/>
                <a:gd name="connsiteX24" fmla="*/ 538993 w 999216"/>
                <a:gd name="connsiteY24" fmla="*/ 1180532 h 1322991"/>
                <a:gd name="connsiteX25" fmla="*/ 538993 w 999216"/>
                <a:gd name="connsiteY25" fmla="*/ 907530 h 1322991"/>
                <a:gd name="connsiteX26" fmla="*/ 538993 w 999216"/>
                <a:gd name="connsiteY26" fmla="*/ 907530 h 1322991"/>
                <a:gd name="connsiteX27" fmla="*/ 538993 w 999216"/>
                <a:gd name="connsiteY27" fmla="*/ 826485 h 1322991"/>
                <a:gd name="connsiteX28" fmla="*/ 550902 w 999216"/>
                <a:gd name="connsiteY28" fmla="*/ 767497 h 1322991"/>
                <a:gd name="connsiteX29" fmla="*/ 568108 w 999216"/>
                <a:gd name="connsiteY29" fmla="*/ 741978 h 1322991"/>
                <a:gd name="connsiteX30" fmla="*/ 232984 w 999216"/>
                <a:gd name="connsiteY30" fmla="*/ 289876 h 1322991"/>
                <a:gd name="connsiteX31" fmla="*/ 5413 w 999216"/>
                <a:gd name="connsiteY31" fmla="*/ 339937 h 1322991"/>
                <a:gd name="connsiteX32" fmla="*/ 9744 w 999216"/>
                <a:gd name="connsiteY32" fmla="*/ 115275 h 1322991"/>
                <a:gd name="connsiteX33" fmla="*/ 331843 w 999216"/>
                <a:gd name="connsiteY33" fmla="*/ 30906 h 1322991"/>
                <a:gd name="connsiteX34" fmla="*/ 746684 w 999216"/>
                <a:gd name="connsiteY34" fmla="*/ 682199 h 1322991"/>
                <a:gd name="connsiteX35" fmla="*/ 774720 w 999216"/>
                <a:gd name="connsiteY35" fmla="*/ 693230 h 1322991"/>
                <a:gd name="connsiteX36" fmla="*/ 828148 w 999216"/>
                <a:gd name="connsiteY36" fmla="*/ 741754 h 1322991"/>
                <a:gd name="connsiteX37" fmla="*/ 828749 w 999216"/>
                <a:gd name="connsiteY37" fmla="*/ 742862 h 1322991"/>
                <a:gd name="connsiteX38" fmla="*/ 828953 w 999216"/>
                <a:gd name="connsiteY38" fmla="*/ 742710 h 1322991"/>
                <a:gd name="connsiteX39" fmla="*/ 989183 w 999216"/>
                <a:gd name="connsiteY39" fmla="*/ 958025 h 1322991"/>
                <a:gd name="connsiteX40" fmla="*/ 999164 w 999216"/>
                <a:gd name="connsiteY40" fmla="*/ 985947 h 1322991"/>
                <a:gd name="connsiteX41" fmla="*/ 994514 w 999216"/>
                <a:gd name="connsiteY41" fmla="*/ 1009652 h 1322991"/>
                <a:gd name="connsiteX0" fmla="*/ 994514 w 999216"/>
                <a:gd name="connsiteY0" fmla="*/ 984221 h 1297560"/>
                <a:gd name="connsiteX1" fmla="*/ 978773 w 999216"/>
                <a:gd name="connsiteY1" fmla="*/ 1003566 h 1297560"/>
                <a:gd name="connsiteX2" fmla="*/ 978773 w 999216"/>
                <a:gd name="connsiteY2" fmla="*/ 1003566 h 1297560"/>
                <a:gd name="connsiteX3" fmla="*/ 907801 w 999216"/>
                <a:gd name="connsiteY3" fmla="*/ 993156 h 1297560"/>
                <a:gd name="connsiteX4" fmla="*/ 854030 w 999216"/>
                <a:gd name="connsiteY4" fmla="*/ 920898 h 1297560"/>
                <a:gd name="connsiteX5" fmla="*/ 854030 w 999216"/>
                <a:gd name="connsiteY5" fmla="*/ 952601 h 1297560"/>
                <a:gd name="connsiteX6" fmla="*/ 854029 w 999216"/>
                <a:gd name="connsiteY6" fmla="*/ 952601 h 1297560"/>
                <a:gd name="connsiteX7" fmla="*/ 854029 w 999216"/>
                <a:gd name="connsiteY7" fmla="*/ 1205739 h 1297560"/>
                <a:gd name="connsiteX8" fmla="*/ 817875 w 999216"/>
                <a:gd name="connsiteY8" fmla="*/ 1241893 h 1297560"/>
                <a:gd name="connsiteX9" fmla="*/ 781722 w 999216"/>
                <a:gd name="connsiteY9" fmla="*/ 1205739 h 1297560"/>
                <a:gd name="connsiteX10" fmla="*/ 781722 w 999216"/>
                <a:gd name="connsiteY10" fmla="*/ 952601 h 1297560"/>
                <a:gd name="connsiteX11" fmla="*/ 770019 w 999216"/>
                <a:gd name="connsiteY11" fmla="*/ 952601 h 1297560"/>
                <a:gd name="connsiteX12" fmla="*/ 770019 w 999216"/>
                <a:gd name="connsiteY12" fmla="*/ 1261406 h 1297560"/>
                <a:gd name="connsiteX13" fmla="*/ 733865 w 999216"/>
                <a:gd name="connsiteY13" fmla="*/ 1297560 h 1297560"/>
                <a:gd name="connsiteX14" fmla="*/ 697711 w 999216"/>
                <a:gd name="connsiteY14" fmla="*/ 1261406 h 1297560"/>
                <a:gd name="connsiteX15" fmla="*/ 697711 w 999216"/>
                <a:gd name="connsiteY15" fmla="*/ 952601 h 1297560"/>
                <a:gd name="connsiteX16" fmla="*/ 683684 w 999216"/>
                <a:gd name="connsiteY16" fmla="*/ 952601 h 1297560"/>
                <a:gd name="connsiteX17" fmla="*/ 683684 w 999216"/>
                <a:gd name="connsiteY17" fmla="*/ 1205739 h 1297560"/>
                <a:gd name="connsiteX18" fmla="*/ 647530 w 999216"/>
                <a:gd name="connsiteY18" fmla="*/ 1241893 h 1297560"/>
                <a:gd name="connsiteX19" fmla="*/ 611377 w 999216"/>
                <a:gd name="connsiteY19" fmla="*/ 1205739 h 1297560"/>
                <a:gd name="connsiteX20" fmla="*/ 611377 w 999216"/>
                <a:gd name="connsiteY20" fmla="*/ 952601 h 1297560"/>
                <a:gd name="connsiteX21" fmla="*/ 599173 w 999216"/>
                <a:gd name="connsiteY21" fmla="*/ 952601 h 1297560"/>
                <a:gd name="connsiteX22" fmla="*/ 599173 w 999216"/>
                <a:gd name="connsiteY22" fmla="*/ 1155101 h 1297560"/>
                <a:gd name="connsiteX23" fmla="*/ 569083 w 999216"/>
                <a:gd name="connsiteY23" fmla="*/ 1185191 h 1297560"/>
                <a:gd name="connsiteX24" fmla="*/ 538993 w 999216"/>
                <a:gd name="connsiteY24" fmla="*/ 1155101 h 1297560"/>
                <a:gd name="connsiteX25" fmla="*/ 538993 w 999216"/>
                <a:gd name="connsiteY25" fmla="*/ 882099 h 1297560"/>
                <a:gd name="connsiteX26" fmla="*/ 538993 w 999216"/>
                <a:gd name="connsiteY26" fmla="*/ 882099 h 1297560"/>
                <a:gd name="connsiteX27" fmla="*/ 538993 w 999216"/>
                <a:gd name="connsiteY27" fmla="*/ 801054 h 1297560"/>
                <a:gd name="connsiteX28" fmla="*/ 550902 w 999216"/>
                <a:gd name="connsiteY28" fmla="*/ 742066 h 1297560"/>
                <a:gd name="connsiteX29" fmla="*/ 568108 w 999216"/>
                <a:gd name="connsiteY29" fmla="*/ 716547 h 1297560"/>
                <a:gd name="connsiteX30" fmla="*/ 232984 w 999216"/>
                <a:gd name="connsiteY30" fmla="*/ 264445 h 1297560"/>
                <a:gd name="connsiteX31" fmla="*/ 5413 w 999216"/>
                <a:gd name="connsiteY31" fmla="*/ 314506 h 1297560"/>
                <a:gd name="connsiteX32" fmla="*/ 9744 w 999216"/>
                <a:gd name="connsiteY32" fmla="*/ 89844 h 1297560"/>
                <a:gd name="connsiteX33" fmla="*/ 331843 w 999216"/>
                <a:gd name="connsiteY33" fmla="*/ 5475 h 1297560"/>
                <a:gd name="connsiteX34" fmla="*/ 746684 w 999216"/>
                <a:gd name="connsiteY34" fmla="*/ 656768 h 1297560"/>
                <a:gd name="connsiteX35" fmla="*/ 774720 w 999216"/>
                <a:gd name="connsiteY35" fmla="*/ 667799 h 1297560"/>
                <a:gd name="connsiteX36" fmla="*/ 828148 w 999216"/>
                <a:gd name="connsiteY36" fmla="*/ 716323 h 1297560"/>
                <a:gd name="connsiteX37" fmla="*/ 828749 w 999216"/>
                <a:gd name="connsiteY37" fmla="*/ 717431 h 1297560"/>
                <a:gd name="connsiteX38" fmla="*/ 828953 w 999216"/>
                <a:gd name="connsiteY38" fmla="*/ 717279 h 1297560"/>
                <a:gd name="connsiteX39" fmla="*/ 989183 w 999216"/>
                <a:gd name="connsiteY39" fmla="*/ 932594 h 1297560"/>
                <a:gd name="connsiteX40" fmla="*/ 999164 w 999216"/>
                <a:gd name="connsiteY40" fmla="*/ 960516 h 1297560"/>
                <a:gd name="connsiteX41" fmla="*/ 994514 w 999216"/>
                <a:gd name="connsiteY41" fmla="*/ 984221 h 1297560"/>
                <a:gd name="connsiteX0" fmla="*/ 994514 w 999216"/>
                <a:gd name="connsiteY0" fmla="*/ 985324 h 1298663"/>
                <a:gd name="connsiteX1" fmla="*/ 978773 w 999216"/>
                <a:gd name="connsiteY1" fmla="*/ 1004669 h 1298663"/>
                <a:gd name="connsiteX2" fmla="*/ 978773 w 999216"/>
                <a:gd name="connsiteY2" fmla="*/ 1004669 h 1298663"/>
                <a:gd name="connsiteX3" fmla="*/ 907801 w 999216"/>
                <a:gd name="connsiteY3" fmla="*/ 994259 h 1298663"/>
                <a:gd name="connsiteX4" fmla="*/ 854030 w 999216"/>
                <a:gd name="connsiteY4" fmla="*/ 922001 h 1298663"/>
                <a:gd name="connsiteX5" fmla="*/ 854030 w 999216"/>
                <a:gd name="connsiteY5" fmla="*/ 953704 h 1298663"/>
                <a:gd name="connsiteX6" fmla="*/ 854029 w 999216"/>
                <a:gd name="connsiteY6" fmla="*/ 953704 h 1298663"/>
                <a:gd name="connsiteX7" fmla="*/ 854029 w 999216"/>
                <a:gd name="connsiteY7" fmla="*/ 1206842 h 1298663"/>
                <a:gd name="connsiteX8" fmla="*/ 817875 w 999216"/>
                <a:gd name="connsiteY8" fmla="*/ 1242996 h 1298663"/>
                <a:gd name="connsiteX9" fmla="*/ 781722 w 999216"/>
                <a:gd name="connsiteY9" fmla="*/ 1206842 h 1298663"/>
                <a:gd name="connsiteX10" fmla="*/ 781722 w 999216"/>
                <a:gd name="connsiteY10" fmla="*/ 953704 h 1298663"/>
                <a:gd name="connsiteX11" fmla="*/ 770019 w 999216"/>
                <a:gd name="connsiteY11" fmla="*/ 953704 h 1298663"/>
                <a:gd name="connsiteX12" fmla="*/ 770019 w 999216"/>
                <a:gd name="connsiteY12" fmla="*/ 1262509 h 1298663"/>
                <a:gd name="connsiteX13" fmla="*/ 733865 w 999216"/>
                <a:gd name="connsiteY13" fmla="*/ 1298663 h 1298663"/>
                <a:gd name="connsiteX14" fmla="*/ 697711 w 999216"/>
                <a:gd name="connsiteY14" fmla="*/ 1262509 h 1298663"/>
                <a:gd name="connsiteX15" fmla="*/ 697711 w 999216"/>
                <a:gd name="connsiteY15" fmla="*/ 953704 h 1298663"/>
                <a:gd name="connsiteX16" fmla="*/ 683684 w 999216"/>
                <a:gd name="connsiteY16" fmla="*/ 953704 h 1298663"/>
                <a:gd name="connsiteX17" fmla="*/ 683684 w 999216"/>
                <a:gd name="connsiteY17" fmla="*/ 1206842 h 1298663"/>
                <a:gd name="connsiteX18" fmla="*/ 647530 w 999216"/>
                <a:gd name="connsiteY18" fmla="*/ 1242996 h 1298663"/>
                <a:gd name="connsiteX19" fmla="*/ 611377 w 999216"/>
                <a:gd name="connsiteY19" fmla="*/ 1206842 h 1298663"/>
                <a:gd name="connsiteX20" fmla="*/ 611377 w 999216"/>
                <a:gd name="connsiteY20" fmla="*/ 953704 h 1298663"/>
                <a:gd name="connsiteX21" fmla="*/ 599173 w 999216"/>
                <a:gd name="connsiteY21" fmla="*/ 953704 h 1298663"/>
                <a:gd name="connsiteX22" fmla="*/ 599173 w 999216"/>
                <a:gd name="connsiteY22" fmla="*/ 1156204 h 1298663"/>
                <a:gd name="connsiteX23" fmla="*/ 569083 w 999216"/>
                <a:gd name="connsiteY23" fmla="*/ 1186294 h 1298663"/>
                <a:gd name="connsiteX24" fmla="*/ 538993 w 999216"/>
                <a:gd name="connsiteY24" fmla="*/ 1156204 h 1298663"/>
                <a:gd name="connsiteX25" fmla="*/ 538993 w 999216"/>
                <a:gd name="connsiteY25" fmla="*/ 883202 h 1298663"/>
                <a:gd name="connsiteX26" fmla="*/ 538993 w 999216"/>
                <a:gd name="connsiteY26" fmla="*/ 883202 h 1298663"/>
                <a:gd name="connsiteX27" fmla="*/ 538993 w 999216"/>
                <a:gd name="connsiteY27" fmla="*/ 802157 h 1298663"/>
                <a:gd name="connsiteX28" fmla="*/ 550902 w 999216"/>
                <a:gd name="connsiteY28" fmla="*/ 743169 h 1298663"/>
                <a:gd name="connsiteX29" fmla="*/ 568108 w 999216"/>
                <a:gd name="connsiteY29" fmla="*/ 717650 h 1298663"/>
                <a:gd name="connsiteX30" fmla="*/ 232984 w 999216"/>
                <a:gd name="connsiteY30" fmla="*/ 265548 h 1298663"/>
                <a:gd name="connsiteX31" fmla="*/ 5413 w 999216"/>
                <a:gd name="connsiteY31" fmla="*/ 315609 h 1298663"/>
                <a:gd name="connsiteX32" fmla="*/ 9744 w 999216"/>
                <a:gd name="connsiteY32" fmla="*/ 90947 h 1298663"/>
                <a:gd name="connsiteX33" fmla="*/ 331843 w 999216"/>
                <a:gd name="connsiteY33" fmla="*/ 6578 h 1298663"/>
                <a:gd name="connsiteX34" fmla="*/ 746684 w 999216"/>
                <a:gd name="connsiteY34" fmla="*/ 657871 h 1298663"/>
                <a:gd name="connsiteX35" fmla="*/ 774720 w 999216"/>
                <a:gd name="connsiteY35" fmla="*/ 668902 h 1298663"/>
                <a:gd name="connsiteX36" fmla="*/ 828148 w 999216"/>
                <a:gd name="connsiteY36" fmla="*/ 717426 h 1298663"/>
                <a:gd name="connsiteX37" fmla="*/ 828749 w 999216"/>
                <a:gd name="connsiteY37" fmla="*/ 718534 h 1298663"/>
                <a:gd name="connsiteX38" fmla="*/ 828953 w 999216"/>
                <a:gd name="connsiteY38" fmla="*/ 718382 h 1298663"/>
                <a:gd name="connsiteX39" fmla="*/ 989183 w 999216"/>
                <a:gd name="connsiteY39" fmla="*/ 933697 h 1298663"/>
                <a:gd name="connsiteX40" fmla="*/ 999164 w 999216"/>
                <a:gd name="connsiteY40" fmla="*/ 961619 h 1298663"/>
                <a:gd name="connsiteX41" fmla="*/ 994514 w 999216"/>
                <a:gd name="connsiteY41" fmla="*/ 985324 h 1298663"/>
                <a:gd name="connsiteX0" fmla="*/ 1010186 w 1014888"/>
                <a:gd name="connsiteY0" fmla="*/ 986421 h 1299760"/>
                <a:gd name="connsiteX1" fmla="*/ 994445 w 1014888"/>
                <a:gd name="connsiteY1" fmla="*/ 1005766 h 1299760"/>
                <a:gd name="connsiteX2" fmla="*/ 994445 w 1014888"/>
                <a:gd name="connsiteY2" fmla="*/ 1005766 h 1299760"/>
                <a:gd name="connsiteX3" fmla="*/ 923473 w 1014888"/>
                <a:gd name="connsiteY3" fmla="*/ 995356 h 1299760"/>
                <a:gd name="connsiteX4" fmla="*/ 869702 w 1014888"/>
                <a:gd name="connsiteY4" fmla="*/ 923098 h 1299760"/>
                <a:gd name="connsiteX5" fmla="*/ 869702 w 1014888"/>
                <a:gd name="connsiteY5" fmla="*/ 954801 h 1299760"/>
                <a:gd name="connsiteX6" fmla="*/ 869701 w 1014888"/>
                <a:gd name="connsiteY6" fmla="*/ 954801 h 1299760"/>
                <a:gd name="connsiteX7" fmla="*/ 869701 w 1014888"/>
                <a:gd name="connsiteY7" fmla="*/ 1207939 h 1299760"/>
                <a:gd name="connsiteX8" fmla="*/ 833547 w 1014888"/>
                <a:gd name="connsiteY8" fmla="*/ 1244093 h 1299760"/>
                <a:gd name="connsiteX9" fmla="*/ 797394 w 1014888"/>
                <a:gd name="connsiteY9" fmla="*/ 1207939 h 1299760"/>
                <a:gd name="connsiteX10" fmla="*/ 797394 w 1014888"/>
                <a:gd name="connsiteY10" fmla="*/ 954801 h 1299760"/>
                <a:gd name="connsiteX11" fmla="*/ 785691 w 1014888"/>
                <a:gd name="connsiteY11" fmla="*/ 954801 h 1299760"/>
                <a:gd name="connsiteX12" fmla="*/ 785691 w 1014888"/>
                <a:gd name="connsiteY12" fmla="*/ 1263606 h 1299760"/>
                <a:gd name="connsiteX13" fmla="*/ 749537 w 1014888"/>
                <a:gd name="connsiteY13" fmla="*/ 1299760 h 1299760"/>
                <a:gd name="connsiteX14" fmla="*/ 713383 w 1014888"/>
                <a:gd name="connsiteY14" fmla="*/ 1263606 h 1299760"/>
                <a:gd name="connsiteX15" fmla="*/ 713383 w 1014888"/>
                <a:gd name="connsiteY15" fmla="*/ 954801 h 1299760"/>
                <a:gd name="connsiteX16" fmla="*/ 699356 w 1014888"/>
                <a:gd name="connsiteY16" fmla="*/ 954801 h 1299760"/>
                <a:gd name="connsiteX17" fmla="*/ 699356 w 1014888"/>
                <a:gd name="connsiteY17" fmla="*/ 1207939 h 1299760"/>
                <a:gd name="connsiteX18" fmla="*/ 663202 w 1014888"/>
                <a:gd name="connsiteY18" fmla="*/ 1244093 h 1299760"/>
                <a:gd name="connsiteX19" fmla="*/ 627049 w 1014888"/>
                <a:gd name="connsiteY19" fmla="*/ 1207939 h 1299760"/>
                <a:gd name="connsiteX20" fmla="*/ 627049 w 1014888"/>
                <a:gd name="connsiteY20" fmla="*/ 954801 h 1299760"/>
                <a:gd name="connsiteX21" fmla="*/ 614845 w 1014888"/>
                <a:gd name="connsiteY21" fmla="*/ 954801 h 1299760"/>
                <a:gd name="connsiteX22" fmla="*/ 614845 w 1014888"/>
                <a:gd name="connsiteY22" fmla="*/ 1157301 h 1299760"/>
                <a:gd name="connsiteX23" fmla="*/ 584755 w 1014888"/>
                <a:gd name="connsiteY23" fmla="*/ 1187391 h 1299760"/>
                <a:gd name="connsiteX24" fmla="*/ 554665 w 1014888"/>
                <a:gd name="connsiteY24" fmla="*/ 1157301 h 1299760"/>
                <a:gd name="connsiteX25" fmla="*/ 554665 w 1014888"/>
                <a:gd name="connsiteY25" fmla="*/ 884299 h 1299760"/>
                <a:gd name="connsiteX26" fmla="*/ 554665 w 1014888"/>
                <a:gd name="connsiteY26" fmla="*/ 884299 h 1299760"/>
                <a:gd name="connsiteX27" fmla="*/ 554665 w 1014888"/>
                <a:gd name="connsiteY27" fmla="*/ 803254 h 1299760"/>
                <a:gd name="connsiteX28" fmla="*/ 566574 w 1014888"/>
                <a:gd name="connsiteY28" fmla="*/ 744266 h 1299760"/>
                <a:gd name="connsiteX29" fmla="*/ 583780 w 1014888"/>
                <a:gd name="connsiteY29" fmla="*/ 718747 h 1299760"/>
                <a:gd name="connsiteX30" fmla="*/ 248656 w 1014888"/>
                <a:gd name="connsiteY30" fmla="*/ 266645 h 1299760"/>
                <a:gd name="connsiteX31" fmla="*/ 24889 w 1014888"/>
                <a:gd name="connsiteY31" fmla="*/ 285134 h 1299760"/>
                <a:gd name="connsiteX32" fmla="*/ 25416 w 1014888"/>
                <a:gd name="connsiteY32" fmla="*/ 92044 h 1299760"/>
                <a:gd name="connsiteX33" fmla="*/ 347515 w 1014888"/>
                <a:gd name="connsiteY33" fmla="*/ 7675 h 1299760"/>
                <a:gd name="connsiteX34" fmla="*/ 762356 w 1014888"/>
                <a:gd name="connsiteY34" fmla="*/ 658968 h 1299760"/>
                <a:gd name="connsiteX35" fmla="*/ 790392 w 1014888"/>
                <a:gd name="connsiteY35" fmla="*/ 669999 h 1299760"/>
                <a:gd name="connsiteX36" fmla="*/ 843820 w 1014888"/>
                <a:gd name="connsiteY36" fmla="*/ 718523 h 1299760"/>
                <a:gd name="connsiteX37" fmla="*/ 844421 w 1014888"/>
                <a:gd name="connsiteY37" fmla="*/ 719631 h 1299760"/>
                <a:gd name="connsiteX38" fmla="*/ 844625 w 1014888"/>
                <a:gd name="connsiteY38" fmla="*/ 719479 h 1299760"/>
                <a:gd name="connsiteX39" fmla="*/ 1004855 w 1014888"/>
                <a:gd name="connsiteY39" fmla="*/ 934794 h 1299760"/>
                <a:gd name="connsiteX40" fmla="*/ 1014836 w 1014888"/>
                <a:gd name="connsiteY40" fmla="*/ 962716 h 1299760"/>
                <a:gd name="connsiteX41" fmla="*/ 1010186 w 1014888"/>
                <a:gd name="connsiteY41" fmla="*/ 986421 h 1299760"/>
                <a:gd name="connsiteX0" fmla="*/ 1013155 w 1017857"/>
                <a:gd name="connsiteY0" fmla="*/ 986421 h 1299760"/>
                <a:gd name="connsiteX1" fmla="*/ 997414 w 1017857"/>
                <a:gd name="connsiteY1" fmla="*/ 1005766 h 1299760"/>
                <a:gd name="connsiteX2" fmla="*/ 997414 w 1017857"/>
                <a:gd name="connsiteY2" fmla="*/ 1005766 h 1299760"/>
                <a:gd name="connsiteX3" fmla="*/ 926442 w 1017857"/>
                <a:gd name="connsiteY3" fmla="*/ 995356 h 1299760"/>
                <a:gd name="connsiteX4" fmla="*/ 872671 w 1017857"/>
                <a:gd name="connsiteY4" fmla="*/ 923098 h 1299760"/>
                <a:gd name="connsiteX5" fmla="*/ 872671 w 1017857"/>
                <a:gd name="connsiteY5" fmla="*/ 954801 h 1299760"/>
                <a:gd name="connsiteX6" fmla="*/ 872670 w 1017857"/>
                <a:gd name="connsiteY6" fmla="*/ 954801 h 1299760"/>
                <a:gd name="connsiteX7" fmla="*/ 872670 w 1017857"/>
                <a:gd name="connsiteY7" fmla="*/ 1207939 h 1299760"/>
                <a:gd name="connsiteX8" fmla="*/ 836516 w 1017857"/>
                <a:gd name="connsiteY8" fmla="*/ 1244093 h 1299760"/>
                <a:gd name="connsiteX9" fmla="*/ 800363 w 1017857"/>
                <a:gd name="connsiteY9" fmla="*/ 1207939 h 1299760"/>
                <a:gd name="connsiteX10" fmla="*/ 800363 w 1017857"/>
                <a:gd name="connsiteY10" fmla="*/ 954801 h 1299760"/>
                <a:gd name="connsiteX11" fmla="*/ 788660 w 1017857"/>
                <a:gd name="connsiteY11" fmla="*/ 954801 h 1299760"/>
                <a:gd name="connsiteX12" fmla="*/ 788660 w 1017857"/>
                <a:gd name="connsiteY12" fmla="*/ 1263606 h 1299760"/>
                <a:gd name="connsiteX13" fmla="*/ 752506 w 1017857"/>
                <a:gd name="connsiteY13" fmla="*/ 1299760 h 1299760"/>
                <a:gd name="connsiteX14" fmla="*/ 716352 w 1017857"/>
                <a:gd name="connsiteY14" fmla="*/ 1263606 h 1299760"/>
                <a:gd name="connsiteX15" fmla="*/ 716352 w 1017857"/>
                <a:gd name="connsiteY15" fmla="*/ 954801 h 1299760"/>
                <a:gd name="connsiteX16" fmla="*/ 702325 w 1017857"/>
                <a:gd name="connsiteY16" fmla="*/ 954801 h 1299760"/>
                <a:gd name="connsiteX17" fmla="*/ 702325 w 1017857"/>
                <a:gd name="connsiteY17" fmla="*/ 1207939 h 1299760"/>
                <a:gd name="connsiteX18" fmla="*/ 666171 w 1017857"/>
                <a:gd name="connsiteY18" fmla="*/ 1244093 h 1299760"/>
                <a:gd name="connsiteX19" fmla="*/ 630018 w 1017857"/>
                <a:gd name="connsiteY19" fmla="*/ 1207939 h 1299760"/>
                <a:gd name="connsiteX20" fmla="*/ 630018 w 1017857"/>
                <a:gd name="connsiteY20" fmla="*/ 954801 h 1299760"/>
                <a:gd name="connsiteX21" fmla="*/ 617814 w 1017857"/>
                <a:gd name="connsiteY21" fmla="*/ 954801 h 1299760"/>
                <a:gd name="connsiteX22" fmla="*/ 617814 w 1017857"/>
                <a:gd name="connsiteY22" fmla="*/ 1157301 h 1299760"/>
                <a:gd name="connsiteX23" fmla="*/ 587724 w 1017857"/>
                <a:gd name="connsiteY23" fmla="*/ 1187391 h 1299760"/>
                <a:gd name="connsiteX24" fmla="*/ 557634 w 1017857"/>
                <a:gd name="connsiteY24" fmla="*/ 1157301 h 1299760"/>
                <a:gd name="connsiteX25" fmla="*/ 557634 w 1017857"/>
                <a:gd name="connsiteY25" fmla="*/ 884299 h 1299760"/>
                <a:gd name="connsiteX26" fmla="*/ 557634 w 1017857"/>
                <a:gd name="connsiteY26" fmla="*/ 884299 h 1299760"/>
                <a:gd name="connsiteX27" fmla="*/ 557634 w 1017857"/>
                <a:gd name="connsiteY27" fmla="*/ 803254 h 1299760"/>
                <a:gd name="connsiteX28" fmla="*/ 569543 w 1017857"/>
                <a:gd name="connsiteY28" fmla="*/ 744266 h 1299760"/>
                <a:gd name="connsiteX29" fmla="*/ 586749 w 1017857"/>
                <a:gd name="connsiteY29" fmla="*/ 718747 h 1299760"/>
                <a:gd name="connsiteX30" fmla="*/ 251625 w 1017857"/>
                <a:gd name="connsiteY30" fmla="*/ 266645 h 1299760"/>
                <a:gd name="connsiteX31" fmla="*/ 27858 w 1017857"/>
                <a:gd name="connsiteY31" fmla="*/ 285134 h 1299760"/>
                <a:gd name="connsiteX32" fmla="*/ 28385 w 1017857"/>
                <a:gd name="connsiteY32" fmla="*/ 92044 h 1299760"/>
                <a:gd name="connsiteX33" fmla="*/ 350484 w 1017857"/>
                <a:gd name="connsiteY33" fmla="*/ 7675 h 1299760"/>
                <a:gd name="connsiteX34" fmla="*/ 765325 w 1017857"/>
                <a:gd name="connsiteY34" fmla="*/ 658968 h 1299760"/>
                <a:gd name="connsiteX35" fmla="*/ 793361 w 1017857"/>
                <a:gd name="connsiteY35" fmla="*/ 669999 h 1299760"/>
                <a:gd name="connsiteX36" fmla="*/ 846789 w 1017857"/>
                <a:gd name="connsiteY36" fmla="*/ 718523 h 1299760"/>
                <a:gd name="connsiteX37" fmla="*/ 847390 w 1017857"/>
                <a:gd name="connsiteY37" fmla="*/ 719631 h 1299760"/>
                <a:gd name="connsiteX38" fmla="*/ 847594 w 1017857"/>
                <a:gd name="connsiteY38" fmla="*/ 719479 h 1299760"/>
                <a:gd name="connsiteX39" fmla="*/ 1007824 w 1017857"/>
                <a:gd name="connsiteY39" fmla="*/ 934794 h 1299760"/>
                <a:gd name="connsiteX40" fmla="*/ 1017805 w 1017857"/>
                <a:gd name="connsiteY40" fmla="*/ 962716 h 1299760"/>
                <a:gd name="connsiteX41" fmla="*/ 1013155 w 1017857"/>
                <a:gd name="connsiteY41" fmla="*/ 986421 h 1299760"/>
                <a:gd name="connsiteX0" fmla="*/ 997961 w 1002663"/>
                <a:gd name="connsiteY0" fmla="*/ 984564 h 1297903"/>
                <a:gd name="connsiteX1" fmla="*/ 982220 w 1002663"/>
                <a:gd name="connsiteY1" fmla="*/ 1003909 h 1297903"/>
                <a:gd name="connsiteX2" fmla="*/ 982220 w 1002663"/>
                <a:gd name="connsiteY2" fmla="*/ 1003909 h 1297903"/>
                <a:gd name="connsiteX3" fmla="*/ 911248 w 1002663"/>
                <a:gd name="connsiteY3" fmla="*/ 993499 h 1297903"/>
                <a:gd name="connsiteX4" fmla="*/ 857477 w 1002663"/>
                <a:gd name="connsiteY4" fmla="*/ 921241 h 1297903"/>
                <a:gd name="connsiteX5" fmla="*/ 857477 w 1002663"/>
                <a:gd name="connsiteY5" fmla="*/ 952944 h 1297903"/>
                <a:gd name="connsiteX6" fmla="*/ 857476 w 1002663"/>
                <a:gd name="connsiteY6" fmla="*/ 952944 h 1297903"/>
                <a:gd name="connsiteX7" fmla="*/ 857476 w 1002663"/>
                <a:gd name="connsiteY7" fmla="*/ 1206082 h 1297903"/>
                <a:gd name="connsiteX8" fmla="*/ 821322 w 1002663"/>
                <a:gd name="connsiteY8" fmla="*/ 1242236 h 1297903"/>
                <a:gd name="connsiteX9" fmla="*/ 785169 w 1002663"/>
                <a:gd name="connsiteY9" fmla="*/ 1206082 h 1297903"/>
                <a:gd name="connsiteX10" fmla="*/ 785169 w 1002663"/>
                <a:gd name="connsiteY10" fmla="*/ 952944 h 1297903"/>
                <a:gd name="connsiteX11" fmla="*/ 773466 w 1002663"/>
                <a:gd name="connsiteY11" fmla="*/ 952944 h 1297903"/>
                <a:gd name="connsiteX12" fmla="*/ 773466 w 1002663"/>
                <a:gd name="connsiteY12" fmla="*/ 1261749 h 1297903"/>
                <a:gd name="connsiteX13" fmla="*/ 737312 w 1002663"/>
                <a:gd name="connsiteY13" fmla="*/ 1297903 h 1297903"/>
                <a:gd name="connsiteX14" fmla="*/ 701158 w 1002663"/>
                <a:gd name="connsiteY14" fmla="*/ 1261749 h 1297903"/>
                <a:gd name="connsiteX15" fmla="*/ 701158 w 1002663"/>
                <a:gd name="connsiteY15" fmla="*/ 952944 h 1297903"/>
                <a:gd name="connsiteX16" fmla="*/ 687131 w 1002663"/>
                <a:gd name="connsiteY16" fmla="*/ 952944 h 1297903"/>
                <a:gd name="connsiteX17" fmla="*/ 687131 w 1002663"/>
                <a:gd name="connsiteY17" fmla="*/ 1206082 h 1297903"/>
                <a:gd name="connsiteX18" fmla="*/ 650977 w 1002663"/>
                <a:gd name="connsiteY18" fmla="*/ 1242236 h 1297903"/>
                <a:gd name="connsiteX19" fmla="*/ 614824 w 1002663"/>
                <a:gd name="connsiteY19" fmla="*/ 1206082 h 1297903"/>
                <a:gd name="connsiteX20" fmla="*/ 614824 w 1002663"/>
                <a:gd name="connsiteY20" fmla="*/ 952944 h 1297903"/>
                <a:gd name="connsiteX21" fmla="*/ 602620 w 1002663"/>
                <a:gd name="connsiteY21" fmla="*/ 952944 h 1297903"/>
                <a:gd name="connsiteX22" fmla="*/ 602620 w 1002663"/>
                <a:gd name="connsiteY22" fmla="*/ 1155444 h 1297903"/>
                <a:gd name="connsiteX23" fmla="*/ 572530 w 1002663"/>
                <a:gd name="connsiteY23" fmla="*/ 1185534 h 1297903"/>
                <a:gd name="connsiteX24" fmla="*/ 542440 w 1002663"/>
                <a:gd name="connsiteY24" fmla="*/ 1155444 h 1297903"/>
                <a:gd name="connsiteX25" fmla="*/ 542440 w 1002663"/>
                <a:gd name="connsiteY25" fmla="*/ 882442 h 1297903"/>
                <a:gd name="connsiteX26" fmla="*/ 542440 w 1002663"/>
                <a:gd name="connsiteY26" fmla="*/ 882442 h 1297903"/>
                <a:gd name="connsiteX27" fmla="*/ 542440 w 1002663"/>
                <a:gd name="connsiteY27" fmla="*/ 801397 h 1297903"/>
                <a:gd name="connsiteX28" fmla="*/ 554349 w 1002663"/>
                <a:gd name="connsiteY28" fmla="*/ 742409 h 1297903"/>
                <a:gd name="connsiteX29" fmla="*/ 571555 w 1002663"/>
                <a:gd name="connsiteY29" fmla="*/ 716890 h 1297903"/>
                <a:gd name="connsiteX30" fmla="*/ 236431 w 1002663"/>
                <a:gd name="connsiteY30" fmla="*/ 264788 h 1297903"/>
                <a:gd name="connsiteX31" fmla="*/ 12664 w 1002663"/>
                <a:gd name="connsiteY31" fmla="*/ 283277 h 1297903"/>
                <a:gd name="connsiteX32" fmla="*/ 13191 w 1002663"/>
                <a:gd name="connsiteY32" fmla="*/ 90187 h 1297903"/>
                <a:gd name="connsiteX33" fmla="*/ 335290 w 1002663"/>
                <a:gd name="connsiteY33" fmla="*/ 5818 h 1297903"/>
                <a:gd name="connsiteX34" fmla="*/ 750131 w 1002663"/>
                <a:gd name="connsiteY34" fmla="*/ 657111 h 1297903"/>
                <a:gd name="connsiteX35" fmla="*/ 778167 w 1002663"/>
                <a:gd name="connsiteY35" fmla="*/ 668142 h 1297903"/>
                <a:gd name="connsiteX36" fmla="*/ 831595 w 1002663"/>
                <a:gd name="connsiteY36" fmla="*/ 716666 h 1297903"/>
                <a:gd name="connsiteX37" fmla="*/ 832196 w 1002663"/>
                <a:gd name="connsiteY37" fmla="*/ 717774 h 1297903"/>
                <a:gd name="connsiteX38" fmla="*/ 832400 w 1002663"/>
                <a:gd name="connsiteY38" fmla="*/ 717622 h 1297903"/>
                <a:gd name="connsiteX39" fmla="*/ 992630 w 1002663"/>
                <a:gd name="connsiteY39" fmla="*/ 932937 h 1297903"/>
                <a:gd name="connsiteX40" fmla="*/ 1002611 w 1002663"/>
                <a:gd name="connsiteY40" fmla="*/ 960859 h 1297903"/>
                <a:gd name="connsiteX41" fmla="*/ 997961 w 1002663"/>
                <a:gd name="connsiteY41" fmla="*/ 984564 h 1297903"/>
                <a:gd name="connsiteX0" fmla="*/ 1009386 w 1014088"/>
                <a:gd name="connsiteY0" fmla="*/ 1011538 h 1324877"/>
                <a:gd name="connsiteX1" fmla="*/ 993645 w 1014088"/>
                <a:gd name="connsiteY1" fmla="*/ 1030883 h 1324877"/>
                <a:gd name="connsiteX2" fmla="*/ 993645 w 1014088"/>
                <a:gd name="connsiteY2" fmla="*/ 1030883 h 1324877"/>
                <a:gd name="connsiteX3" fmla="*/ 922673 w 1014088"/>
                <a:gd name="connsiteY3" fmla="*/ 1020473 h 1324877"/>
                <a:gd name="connsiteX4" fmla="*/ 868902 w 1014088"/>
                <a:gd name="connsiteY4" fmla="*/ 948215 h 1324877"/>
                <a:gd name="connsiteX5" fmla="*/ 868902 w 1014088"/>
                <a:gd name="connsiteY5" fmla="*/ 979918 h 1324877"/>
                <a:gd name="connsiteX6" fmla="*/ 868901 w 1014088"/>
                <a:gd name="connsiteY6" fmla="*/ 979918 h 1324877"/>
                <a:gd name="connsiteX7" fmla="*/ 868901 w 1014088"/>
                <a:gd name="connsiteY7" fmla="*/ 1233056 h 1324877"/>
                <a:gd name="connsiteX8" fmla="*/ 832747 w 1014088"/>
                <a:gd name="connsiteY8" fmla="*/ 1269210 h 1324877"/>
                <a:gd name="connsiteX9" fmla="*/ 796594 w 1014088"/>
                <a:gd name="connsiteY9" fmla="*/ 1233056 h 1324877"/>
                <a:gd name="connsiteX10" fmla="*/ 796594 w 1014088"/>
                <a:gd name="connsiteY10" fmla="*/ 979918 h 1324877"/>
                <a:gd name="connsiteX11" fmla="*/ 784891 w 1014088"/>
                <a:gd name="connsiteY11" fmla="*/ 979918 h 1324877"/>
                <a:gd name="connsiteX12" fmla="*/ 784891 w 1014088"/>
                <a:gd name="connsiteY12" fmla="*/ 1288723 h 1324877"/>
                <a:gd name="connsiteX13" fmla="*/ 748737 w 1014088"/>
                <a:gd name="connsiteY13" fmla="*/ 1324877 h 1324877"/>
                <a:gd name="connsiteX14" fmla="*/ 712583 w 1014088"/>
                <a:gd name="connsiteY14" fmla="*/ 1288723 h 1324877"/>
                <a:gd name="connsiteX15" fmla="*/ 712583 w 1014088"/>
                <a:gd name="connsiteY15" fmla="*/ 979918 h 1324877"/>
                <a:gd name="connsiteX16" fmla="*/ 698556 w 1014088"/>
                <a:gd name="connsiteY16" fmla="*/ 979918 h 1324877"/>
                <a:gd name="connsiteX17" fmla="*/ 698556 w 1014088"/>
                <a:gd name="connsiteY17" fmla="*/ 1233056 h 1324877"/>
                <a:gd name="connsiteX18" fmla="*/ 662402 w 1014088"/>
                <a:gd name="connsiteY18" fmla="*/ 1269210 h 1324877"/>
                <a:gd name="connsiteX19" fmla="*/ 626249 w 1014088"/>
                <a:gd name="connsiteY19" fmla="*/ 1233056 h 1324877"/>
                <a:gd name="connsiteX20" fmla="*/ 626249 w 1014088"/>
                <a:gd name="connsiteY20" fmla="*/ 979918 h 1324877"/>
                <a:gd name="connsiteX21" fmla="*/ 614045 w 1014088"/>
                <a:gd name="connsiteY21" fmla="*/ 979918 h 1324877"/>
                <a:gd name="connsiteX22" fmla="*/ 614045 w 1014088"/>
                <a:gd name="connsiteY22" fmla="*/ 1182418 h 1324877"/>
                <a:gd name="connsiteX23" fmla="*/ 583955 w 1014088"/>
                <a:gd name="connsiteY23" fmla="*/ 1212508 h 1324877"/>
                <a:gd name="connsiteX24" fmla="*/ 553865 w 1014088"/>
                <a:gd name="connsiteY24" fmla="*/ 1182418 h 1324877"/>
                <a:gd name="connsiteX25" fmla="*/ 553865 w 1014088"/>
                <a:gd name="connsiteY25" fmla="*/ 909416 h 1324877"/>
                <a:gd name="connsiteX26" fmla="*/ 553865 w 1014088"/>
                <a:gd name="connsiteY26" fmla="*/ 909416 h 1324877"/>
                <a:gd name="connsiteX27" fmla="*/ 553865 w 1014088"/>
                <a:gd name="connsiteY27" fmla="*/ 828371 h 1324877"/>
                <a:gd name="connsiteX28" fmla="*/ 565774 w 1014088"/>
                <a:gd name="connsiteY28" fmla="*/ 769383 h 1324877"/>
                <a:gd name="connsiteX29" fmla="*/ 582980 w 1014088"/>
                <a:gd name="connsiteY29" fmla="*/ 743864 h 1324877"/>
                <a:gd name="connsiteX30" fmla="*/ 247856 w 1014088"/>
                <a:gd name="connsiteY30" fmla="*/ 291762 h 1324877"/>
                <a:gd name="connsiteX31" fmla="*/ 24089 w 1014088"/>
                <a:gd name="connsiteY31" fmla="*/ 310251 h 1324877"/>
                <a:gd name="connsiteX32" fmla="*/ 17830 w 1014088"/>
                <a:gd name="connsiteY32" fmla="*/ 99048 h 1324877"/>
                <a:gd name="connsiteX33" fmla="*/ 346715 w 1014088"/>
                <a:gd name="connsiteY33" fmla="*/ 32792 h 1324877"/>
                <a:gd name="connsiteX34" fmla="*/ 761556 w 1014088"/>
                <a:gd name="connsiteY34" fmla="*/ 684085 h 1324877"/>
                <a:gd name="connsiteX35" fmla="*/ 789592 w 1014088"/>
                <a:gd name="connsiteY35" fmla="*/ 695116 h 1324877"/>
                <a:gd name="connsiteX36" fmla="*/ 843020 w 1014088"/>
                <a:gd name="connsiteY36" fmla="*/ 743640 h 1324877"/>
                <a:gd name="connsiteX37" fmla="*/ 843621 w 1014088"/>
                <a:gd name="connsiteY37" fmla="*/ 744748 h 1324877"/>
                <a:gd name="connsiteX38" fmla="*/ 843825 w 1014088"/>
                <a:gd name="connsiteY38" fmla="*/ 744596 h 1324877"/>
                <a:gd name="connsiteX39" fmla="*/ 1004055 w 1014088"/>
                <a:gd name="connsiteY39" fmla="*/ 959911 h 1324877"/>
                <a:gd name="connsiteX40" fmla="*/ 1014036 w 1014088"/>
                <a:gd name="connsiteY40" fmla="*/ 987833 h 1324877"/>
                <a:gd name="connsiteX41" fmla="*/ 1009386 w 1014088"/>
                <a:gd name="connsiteY41" fmla="*/ 1011538 h 1324877"/>
                <a:gd name="connsiteX0" fmla="*/ 1009386 w 1014088"/>
                <a:gd name="connsiteY0" fmla="*/ 986671 h 1300010"/>
                <a:gd name="connsiteX1" fmla="*/ 993645 w 1014088"/>
                <a:gd name="connsiteY1" fmla="*/ 1006016 h 1300010"/>
                <a:gd name="connsiteX2" fmla="*/ 993645 w 1014088"/>
                <a:gd name="connsiteY2" fmla="*/ 1006016 h 1300010"/>
                <a:gd name="connsiteX3" fmla="*/ 922673 w 1014088"/>
                <a:gd name="connsiteY3" fmla="*/ 995606 h 1300010"/>
                <a:gd name="connsiteX4" fmla="*/ 868902 w 1014088"/>
                <a:gd name="connsiteY4" fmla="*/ 923348 h 1300010"/>
                <a:gd name="connsiteX5" fmla="*/ 868902 w 1014088"/>
                <a:gd name="connsiteY5" fmla="*/ 955051 h 1300010"/>
                <a:gd name="connsiteX6" fmla="*/ 868901 w 1014088"/>
                <a:gd name="connsiteY6" fmla="*/ 955051 h 1300010"/>
                <a:gd name="connsiteX7" fmla="*/ 868901 w 1014088"/>
                <a:gd name="connsiteY7" fmla="*/ 1208189 h 1300010"/>
                <a:gd name="connsiteX8" fmla="*/ 832747 w 1014088"/>
                <a:gd name="connsiteY8" fmla="*/ 1244343 h 1300010"/>
                <a:gd name="connsiteX9" fmla="*/ 796594 w 1014088"/>
                <a:gd name="connsiteY9" fmla="*/ 1208189 h 1300010"/>
                <a:gd name="connsiteX10" fmla="*/ 796594 w 1014088"/>
                <a:gd name="connsiteY10" fmla="*/ 955051 h 1300010"/>
                <a:gd name="connsiteX11" fmla="*/ 784891 w 1014088"/>
                <a:gd name="connsiteY11" fmla="*/ 955051 h 1300010"/>
                <a:gd name="connsiteX12" fmla="*/ 784891 w 1014088"/>
                <a:gd name="connsiteY12" fmla="*/ 1263856 h 1300010"/>
                <a:gd name="connsiteX13" fmla="*/ 748737 w 1014088"/>
                <a:gd name="connsiteY13" fmla="*/ 1300010 h 1300010"/>
                <a:gd name="connsiteX14" fmla="*/ 712583 w 1014088"/>
                <a:gd name="connsiteY14" fmla="*/ 1263856 h 1300010"/>
                <a:gd name="connsiteX15" fmla="*/ 712583 w 1014088"/>
                <a:gd name="connsiteY15" fmla="*/ 955051 h 1300010"/>
                <a:gd name="connsiteX16" fmla="*/ 698556 w 1014088"/>
                <a:gd name="connsiteY16" fmla="*/ 955051 h 1300010"/>
                <a:gd name="connsiteX17" fmla="*/ 698556 w 1014088"/>
                <a:gd name="connsiteY17" fmla="*/ 1208189 h 1300010"/>
                <a:gd name="connsiteX18" fmla="*/ 662402 w 1014088"/>
                <a:gd name="connsiteY18" fmla="*/ 1244343 h 1300010"/>
                <a:gd name="connsiteX19" fmla="*/ 626249 w 1014088"/>
                <a:gd name="connsiteY19" fmla="*/ 1208189 h 1300010"/>
                <a:gd name="connsiteX20" fmla="*/ 626249 w 1014088"/>
                <a:gd name="connsiteY20" fmla="*/ 955051 h 1300010"/>
                <a:gd name="connsiteX21" fmla="*/ 614045 w 1014088"/>
                <a:gd name="connsiteY21" fmla="*/ 955051 h 1300010"/>
                <a:gd name="connsiteX22" fmla="*/ 614045 w 1014088"/>
                <a:gd name="connsiteY22" fmla="*/ 1157551 h 1300010"/>
                <a:gd name="connsiteX23" fmla="*/ 583955 w 1014088"/>
                <a:gd name="connsiteY23" fmla="*/ 1187641 h 1300010"/>
                <a:gd name="connsiteX24" fmla="*/ 553865 w 1014088"/>
                <a:gd name="connsiteY24" fmla="*/ 1157551 h 1300010"/>
                <a:gd name="connsiteX25" fmla="*/ 553865 w 1014088"/>
                <a:gd name="connsiteY25" fmla="*/ 884549 h 1300010"/>
                <a:gd name="connsiteX26" fmla="*/ 553865 w 1014088"/>
                <a:gd name="connsiteY26" fmla="*/ 884549 h 1300010"/>
                <a:gd name="connsiteX27" fmla="*/ 553865 w 1014088"/>
                <a:gd name="connsiteY27" fmla="*/ 803504 h 1300010"/>
                <a:gd name="connsiteX28" fmla="*/ 565774 w 1014088"/>
                <a:gd name="connsiteY28" fmla="*/ 744516 h 1300010"/>
                <a:gd name="connsiteX29" fmla="*/ 582980 w 1014088"/>
                <a:gd name="connsiteY29" fmla="*/ 718997 h 1300010"/>
                <a:gd name="connsiteX30" fmla="*/ 247856 w 1014088"/>
                <a:gd name="connsiteY30" fmla="*/ 266895 h 1300010"/>
                <a:gd name="connsiteX31" fmla="*/ 24089 w 1014088"/>
                <a:gd name="connsiteY31" fmla="*/ 285384 h 1300010"/>
                <a:gd name="connsiteX32" fmla="*/ 17830 w 1014088"/>
                <a:gd name="connsiteY32" fmla="*/ 74181 h 1300010"/>
                <a:gd name="connsiteX33" fmla="*/ 346715 w 1014088"/>
                <a:gd name="connsiteY33" fmla="*/ 7925 h 1300010"/>
                <a:gd name="connsiteX34" fmla="*/ 761556 w 1014088"/>
                <a:gd name="connsiteY34" fmla="*/ 659218 h 1300010"/>
                <a:gd name="connsiteX35" fmla="*/ 789592 w 1014088"/>
                <a:gd name="connsiteY35" fmla="*/ 670249 h 1300010"/>
                <a:gd name="connsiteX36" fmla="*/ 843020 w 1014088"/>
                <a:gd name="connsiteY36" fmla="*/ 718773 h 1300010"/>
                <a:gd name="connsiteX37" fmla="*/ 843621 w 1014088"/>
                <a:gd name="connsiteY37" fmla="*/ 719881 h 1300010"/>
                <a:gd name="connsiteX38" fmla="*/ 843825 w 1014088"/>
                <a:gd name="connsiteY38" fmla="*/ 719729 h 1300010"/>
                <a:gd name="connsiteX39" fmla="*/ 1004055 w 1014088"/>
                <a:gd name="connsiteY39" fmla="*/ 935044 h 1300010"/>
                <a:gd name="connsiteX40" fmla="*/ 1014036 w 1014088"/>
                <a:gd name="connsiteY40" fmla="*/ 962966 h 1300010"/>
                <a:gd name="connsiteX41" fmla="*/ 1009386 w 1014088"/>
                <a:gd name="connsiteY41" fmla="*/ 986671 h 1300010"/>
                <a:gd name="connsiteX0" fmla="*/ 1009386 w 1014088"/>
                <a:gd name="connsiteY0" fmla="*/ 988296 h 1301635"/>
                <a:gd name="connsiteX1" fmla="*/ 993645 w 1014088"/>
                <a:gd name="connsiteY1" fmla="*/ 1007641 h 1301635"/>
                <a:gd name="connsiteX2" fmla="*/ 993645 w 1014088"/>
                <a:gd name="connsiteY2" fmla="*/ 1007641 h 1301635"/>
                <a:gd name="connsiteX3" fmla="*/ 922673 w 1014088"/>
                <a:gd name="connsiteY3" fmla="*/ 997231 h 1301635"/>
                <a:gd name="connsiteX4" fmla="*/ 868902 w 1014088"/>
                <a:gd name="connsiteY4" fmla="*/ 924973 h 1301635"/>
                <a:gd name="connsiteX5" fmla="*/ 868902 w 1014088"/>
                <a:gd name="connsiteY5" fmla="*/ 956676 h 1301635"/>
                <a:gd name="connsiteX6" fmla="*/ 868901 w 1014088"/>
                <a:gd name="connsiteY6" fmla="*/ 956676 h 1301635"/>
                <a:gd name="connsiteX7" fmla="*/ 868901 w 1014088"/>
                <a:gd name="connsiteY7" fmla="*/ 1209814 h 1301635"/>
                <a:gd name="connsiteX8" fmla="*/ 832747 w 1014088"/>
                <a:gd name="connsiteY8" fmla="*/ 1245968 h 1301635"/>
                <a:gd name="connsiteX9" fmla="*/ 796594 w 1014088"/>
                <a:gd name="connsiteY9" fmla="*/ 1209814 h 1301635"/>
                <a:gd name="connsiteX10" fmla="*/ 796594 w 1014088"/>
                <a:gd name="connsiteY10" fmla="*/ 956676 h 1301635"/>
                <a:gd name="connsiteX11" fmla="*/ 784891 w 1014088"/>
                <a:gd name="connsiteY11" fmla="*/ 956676 h 1301635"/>
                <a:gd name="connsiteX12" fmla="*/ 784891 w 1014088"/>
                <a:gd name="connsiteY12" fmla="*/ 1265481 h 1301635"/>
                <a:gd name="connsiteX13" fmla="*/ 748737 w 1014088"/>
                <a:gd name="connsiteY13" fmla="*/ 1301635 h 1301635"/>
                <a:gd name="connsiteX14" fmla="*/ 712583 w 1014088"/>
                <a:gd name="connsiteY14" fmla="*/ 1265481 h 1301635"/>
                <a:gd name="connsiteX15" fmla="*/ 712583 w 1014088"/>
                <a:gd name="connsiteY15" fmla="*/ 956676 h 1301635"/>
                <a:gd name="connsiteX16" fmla="*/ 698556 w 1014088"/>
                <a:gd name="connsiteY16" fmla="*/ 956676 h 1301635"/>
                <a:gd name="connsiteX17" fmla="*/ 698556 w 1014088"/>
                <a:gd name="connsiteY17" fmla="*/ 1209814 h 1301635"/>
                <a:gd name="connsiteX18" fmla="*/ 662402 w 1014088"/>
                <a:gd name="connsiteY18" fmla="*/ 1245968 h 1301635"/>
                <a:gd name="connsiteX19" fmla="*/ 626249 w 1014088"/>
                <a:gd name="connsiteY19" fmla="*/ 1209814 h 1301635"/>
                <a:gd name="connsiteX20" fmla="*/ 626249 w 1014088"/>
                <a:gd name="connsiteY20" fmla="*/ 956676 h 1301635"/>
                <a:gd name="connsiteX21" fmla="*/ 614045 w 1014088"/>
                <a:gd name="connsiteY21" fmla="*/ 956676 h 1301635"/>
                <a:gd name="connsiteX22" fmla="*/ 614045 w 1014088"/>
                <a:gd name="connsiteY22" fmla="*/ 1159176 h 1301635"/>
                <a:gd name="connsiteX23" fmla="*/ 583955 w 1014088"/>
                <a:gd name="connsiteY23" fmla="*/ 1189266 h 1301635"/>
                <a:gd name="connsiteX24" fmla="*/ 553865 w 1014088"/>
                <a:gd name="connsiteY24" fmla="*/ 1159176 h 1301635"/>
                <a:gd name="connsiteX25" fmla="*/ 553865 w 1014088"/>
                <a:gd name="connsiteY25" fmla="*/ 886174 h 1301635"/>
                <a:gd name="connsiteX26" fmla="*/ 553865 w 1014088"/>
                <a:gd name="connsiteY26" fmla="*/ 886174 h 1301635"/>
                <a:gd name="connsiteX27" fmla="*/ 553865 w 1014088"/>
                <a:gd name="connsiteY27" fmla="*/ 805129 h 1301635"/>
                <a:gd name="connsiteX28" fmla="*/ 565774 w 1014088"/>
                <a:gd name="connsiteY28" fmla="*/ 746141 h 1301635"/>
                <a:gd name="connsiteX29" fmla="*/ 582980 w 1014088"/>
                <a:gd name="connsiteY29" fmla="*/ 720622 h 1301635"/>
                <a:gd name="connsiteX30" fmla="*/ 247856 w 1014088"/>
                <a:gd name="connsiteY30" fmla="*/ 268520 h 1301635"/>
                <a:gd name="connsiteX31" fmla="*/ 24089 w 1014088"/>
                <a:gd name="connsiteY31" fmla="*/ 287009 h 1301635"/>
                <a:gd name="connsiteX32" fmla="*/ 17830 w 1014088"/>
                <a:gd name="connsiteY32" fmla="*/ 75806 h 1301635"/>
                <a:gd name="connsiteX33" fmla="*/ 346715 w 1014088"/>
                <a:gd name="connsiteY33" fmla="*/ 9550 h 1301635"/>
                <a:gd name="connsiteX34" fmla="*/ 761556 w 1014088"/>
                <a:gd name="connsiteY34" fmla="*/ 660843 h 1301635"/>
                <a:gd name="connsiteX35" fmla="*/ 789592 w 1014088"/>
                <a:gd name="connsiteY35" fmla="*/ 671874 h 1301635"/>
                <a:gd name="connsiteX36" fmla="*/ 843020 w 1014088"/>
                <a:gd name="connsiteY36" fmla="*/ 720398 h 1301635"/>
                <a:gd name="connsiteX37" fmla="*/ 843621 w 1014088"/>
                <a:gd name="connsiteY37" fmla="*/ 721506 h 1301635"/>
                <a:gd name="connsiteX38" fmla="*/ 843825 w 1014088"/>
                <a:gd name="connsiteY38" fmla="*/ 721354 h 1301635"/>
                <a:gd name="connsiteX39" fmla="*/ 1004055 w 1014088"/>
                <a:gd name="connsiteY39" fmla="*/ 936669 h 1301635"/>
                <a:gd name="connsiteX40" fmla="*/ 1014036 w 1014088"/>
                <a:gd name="connsiteY40" fmla="*/ 964591 h 1301635"/>
                <a:gd name="connsiteX41" fmla="*/ 1009386 w 1014088"/>
                <a:gd name="connsiteY41" fmla="*/ 988296 h 1301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014088" h="1301635">
                  <a:moveTo>
                    <a:pt x="1009386" y="988296"/>
                  </a:moveTo>
                  <a:cubicBezTo>
                    <a:pt x="1005951" y="995719"/>
                    <a:pt x="1000668" y="1002415"/>
                    <a:pt x="993645" y="1007641"/>
                  </a:cubicBezTo>
                  <a:lnTo>
                    <a:pt x="993645" y="1007641"/>
                  </a:lnTo>
                  <a:cubicBezTo>
                    <a:pt x="971172" y="1024364"/>
                    <a:pt x="939397" y="1019704"/>
                    <a:pt x="922673" y="997231"/>
                  </a:cubicBezTo>
                  <a:lnTo>
                    <a:pt x="868902" y="924973"/>
                  </a:lnTo>
                  <a:lnTo>
                    <a:pt x="868902" y="956676"/>
                  </a:lnTo>
                  <a:lnTo>
                    <a:pt x="868901" y="956676"/>
                  </a:lnTo>
                  <a:lnTo>
                    <a:pt x="868901" y="1209814"/>
                  </a:lnTo>
                  <a:cubicBezTo>
                    <a:pt x="868901" y="1229782"/>
                    <a:pt x="852715" y="1245968"/>
                    <a:pt x="832747" y="1245968"/>
                  </a:cubicBezTo>
                  <a:cubicBezTo>
                    <a:pt x="812780" y="1245968"/>
                    <a:pt x="796594" y="1229782"/>
                    <a:pt x="796594" y="1209814"/>
                  </a:cubicBezTo>
                  <a:lnTo>
                    <a:pt x="796594" y="956676"/>
                  </a:lnTo>
                  <a:lnTo>
                    <a:pt x="784891" y="956676"/>
                  </a:lnTo>
                  <a:lnTo>
                    <a:pt x="784891" y="1265481"/>
                  </a:lnTo>
                  <a:cubicBezTo>
                    <a:pt x="784891" y="1285448"/>
                    <a:pt x="768704" y="1301635"/>
                    <a:pt x="748737" y="1301635"/>
                  </a:cubicBezTo>
                  <a:cubicBezTo>
                    <a:pt x="728770" y="1301635"/>
                    <a:pt x="712583" y="1285449"/>
                    <a:pt x="712583" y="1265481"/>
                  </a:cubicBezTo>
                  <a:lnTo>
                    <a:pt x="712583" y="956676"/>
                  </a:lnTo>
                  <a:lnTo>
                    <a:pt x="698556" y="956676"/>
                  </a:lnTo>
                  <a:lnTo>
                    <a:pt x="698556" y="1209814"/>
                  </a:lnTo>
                  <a:cubicBezTo>
                    <a:pt x="698556" y="1229781"/>
                    <a:pt x="682370" y="1245967"/>
                    <a:pt x="662402" y="1245968"/>
                  </a:cubicBezTo>
                  <a:cubicBezTo>
                    <a:pt x="642435" y="1245967"/>
                    <a:pt x="626249" y="1229781"/>
                    <a:pt x="626249" y="1209814"/>
                  </a:cubicBezTo>
                  <a:lnTo>
                    <a:pt x="626249" y="956676"/>
                  </a:lnTo>
                  <a:lnTo>
                    <a:pt x="614045" y="956676"/>
                  </a:lnTo>
                  <a:lnTo>
                    <a:pt x="614045" y="1159176"/>
                  </a:lnTo>
                  <a:cubicBezTo>
                    <a:pt x="614045" y="1175794"/>
                    <a:pt x="600574" y="1189266"/>
                    <a:pt x="583955" y="1189266"/>
                  </a:cubicBezTo>
                  <a:cubicBezTo>
                    <a:pt x="567337" y="1189266"/>
                    <a:pt x="553865" y="1175794"/>
                    <a:pt x="553865" y="1159176"/>
                  </a:cubicBezTo>
                  <a:lnTo>
                    <a:pt x="553865" y="886174"/>
                  </a:lnTo>
                  <a:lnTo>
                    <a:pt x="553865" y="886174"/>
                  </a:lnTo>
                  <a:lnTo>
                    <a:pt x="553865" y="805129"/>
                  </a:lnTo>
                  <a:cubicBezTo>
                    <a:pt x="553865" y="784205"/>
                    <a:pt x="558106" y="764272"/>
                    <a:pt x="565774" y="746141"/>
                  </a:cubicBezTo>
                  <a:lnTo>
                    <a:pt x="582980" y="720622"/>
                  </a:lnTo>
                  <a:lnTo>
                    <a:pt x="247856" y="268520"/>
                  </a:lnTo>
                  <a:cubicBezTo>
                    <a:pt x="140473" y="269649"/>
                    <a:pt x="62427" y="319128"/>
                    <a:pt x="24089" y="287009"/>
                  </a:cubicBezTo>
                  <a:cubicBezTo>
                    <a:pt x="-14249" y="254890"/>
                    <a:pt x="599" y="89937"/>
                    <a:pt x="17830" y="75806"/>
                  </a:cubicBezTo>
                  <a:cubicBezTo>
                    <a:pt x="35061" y="61675"/>
                    <a:pt x="276866" y="-29227"/>
                    <a:pt x="346715" y="9550"/>
                  </a:cubicBezTo>
                  <a:cubicBezTo>
                    <a:pt x="416564" y="48327"/>
                    <a:pt x="624374" y="454127"/>
                    <a:pt x="761556" y="660843"/>
                  </a:cubicBezTo>
                  <a:lnTo>
                    <a:pt x="789592" y="671874"/>
                  </a:lnTo>
                  <a:cubicBezTo>
                    <a:pt x="811065" y="683539"/>
                    <a:pt x="829403" y="700243"/>
                    <a:pt x="843020" y="720398"/>
                  </a:cubicBezTo>
                  <a:lnTo>
                    <a:pt x="843621" y="721506"/>
                  </a:lnTo>
                  <a:lnTo>
                    <a:pt x="843825" y="721354"/>
                  </a:lnTo>
                  <a:lnTo>
                    <a:pt x="1004055" y="936669"/>
                  </a:lnTo>
                  <a:cubicBezTo>
                    <a:pt x="1010327" y="945097"/>
                    <a:pt x="1013591" y="954832"/>
                    <a:pt x="1014036" y="964591"/>
                  </a:cubicBezTo>
                  <a:cubicBezTo>
                    <a:pt x="1014407" y="972724"/>
                    <a:pt x="1012821" y="980873"/>
                    <a:pt x="1009386" y="9882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C73E2324-E4A8-4C5A-8DFA-0A824AEC155C}"/>
                </a:ext>
              </a:extLst>
            </p:cNvPr>
            <p:cNvSpPr/>
            <p:nvPr/>
          </p:nvSpPr>
          <p:spPr>
            <a:xfrm rot="17725188" flipH="1">
              <a:off x="902888" y="4786334"/>
              <a:ext cx="592954" cy="69325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8305 w 1069631"/>
                <a:gd name="connsiteY1" fmla="*/ 324068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107834"/>
                <a:gd name="connsiteY0" fmla="*/ 693931 h 696434"/>
                <a:gd name="connsiteX1" fmla="*/ 558305 w 1107834"/>
                <a:gd name="connsiteY1" fmla="*/ 342232 h 696434"/>
                <a:gd name="connsiteX2" fmla="*/ 98886 w 1107834"/>
                <a:gd name="connsiteY2" fmla="*/ 457210 h 696434"/>
                <a:gd name="connsiteX3" fmla="*/ 0 w 1107834"/>
                <a:gd name="connsiteY3" fmla="*/ 183361 h 696434"/>
                <a:gd name="connsiteX4" fmla="*/ 711469 w 1107834"/>
                <a:gd name="connsiteY4" fmla="*/ 21150 h 696434"/>
                <a:gd name="connsiteX5" fmla="*/ 1107834 w 1107834"/>
                <a:gd name="connsiteY5" fmla="*/ 696435 h 696434"/>
                <a:gd name="connsiteX0" fmla="*/ 734131 w 1107834"/>
                <a:gd name="connsiteY0" fmla="*/ 693931 h 696435"/>
                <a:gd name="connsiteX1" fmla="*/ 558305 w 1107834"/>
                <a:gd name="connsiteY1" fmla="*/ 342232 h 696435"/>
                <a:gd name="connsiteX2" fmla="*/ 98886 w 1107834"/>
                <a:gd name="connsiteY2" fmla="*/ 457210 h 696435"/>
                <a:gd name="connsiteX3" fmla="*/ 0 w 1107834"/>
                <a:gd name="connsiteY3" fmla="*/ 183361 h 696435"/>
                <a:gd name="connsiteX4" fmla="*/ 711469 w 1107834"/>
                <a:gd name="connsiteY4" fmla="*/ 21150 h 696435"/>
                <a:gd name="connsiteX5" fmla="*/ 1107834 w 1107834"/>
                <a:gd name="connsiteY5" fmla="*/ 696435 h 696435"/>
                <a:gd name="connsiteX0" fmla="*/ 734131 w 1107834"/>
                <a:gd name="connsiteY0" fmla="*/ 677860 h 680364"/>
                <a:gd name="connsiteX1" fmla="*/ 558305 w 1107834"/>
                <a:gd name="connsiteY1" fmla="*/ 326161 h 680364"/>
                <a:gd name="connsiteX2" fmla="*/ 98886 w 1107834"/>
                <a:gd name="connsiteY2" fmla="*/ 441139 h 680364"/>
                <a:gd name="connsiteX3" fmla="*/ 0 w 1107834"/>
                <a:gd name="connsiteY3" fmla="*/ 167290 h 680364"/>
                <a:gd name="connsiteX4" fmla="*/ 711469 w 1107834"/>
                <a:gd name="connsiteY4" fmla="*/ 5079 h 680364"/>
                <a:gd name="connsiteX5" fmla="*/ 1107834 w 1107834"/>
                <a:gd name="connsiteY5" fmla="*/ 680364 h 680364"/>
                <a:gd name="connsiteX0" fmla="*/ 734131 w 1107834"/>
                <a:gd name="connsiteY0" fmla="*/ 691867 h 694371"/>
                <a:gd name="connsiteX1" fmla="*/ 558305 w 1107834"/>
                <a:gd name="connsiteY1" fmla="*/ 340168 h 694371"/>
                <a:gd name="connsiteX2" fmla="*/ 98886 w 1107834"/>
                <a:gd name="connsiteY2" fmla="*/ 455146 h 694371"/>
                <a:gd name="connsiteX3" fmla="*/ 0 w 1107834"/>
                <a:gd name="connsiteY3" fmla="*/ 181297 h 694371"/>
                <a:gd name="connsiteX4" fmla="*/ 718312 w 1107834"/>
                <a:gd name="connsiteY4" fmla="*/ 4689 h 694371"/>
                <a:gd name="connsiteX5" fmla="*/ 1107834 w 1107834"/>
                <a:gd name="connsiteY5" fmla="*/ 694371 h 694371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98886 w 1107834"/>
                <a:gd name="connsiteY2" fmla="*/ 455682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80578 w 1107834"/>
                <a:gd name="connsiteY2" fmla="*/ 457067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653553 w 1027256"/>
                <a:gd name="connsiteY0" fmla="*/ 687178 h 689682"/>
                <a:gd name="connsiteX1" fmla="*/ 477727 w 1027256"/>
                <a:gd name="connsiteY1" fmla="*/ 335479 h 689682"/>
                <a:gd name="connsiteX2" fmla="*/ 0 w 1027256"/>
                <a:gd name="connsiteY2" fmla="*/ 451842 h 689682"/>
                <a:gd name="connsiteX3" fmla="*/ 637734 w 1027256"/>
                <a:gd name="connsiteY3" fmla="*/ 0 h 689682"/>
                <a:gd name="connsiteX4" fmla="*/ 1027256 w 1027256"/>
                <a:gd name="connsiteY4" fmla="*/ 689682 h 689682"/>
                <a:gd name="connsiteX0" fmla="*/ 175826 w 549529"/>
                <a:gd name="connsiteY0" fmla="*/ 687178 h 689682"/>
                <a:gd name="connsiteX1" fmla="*/ 0 w 549529"/>
                <a:gd name="connsiteY1" fmla="*/ 335479 h 689682"/>
                <a:gd name="connsiteX2" fmla="*/ 160007 w 549529"/>
                <a:gd name="connsiteY2" fmla="*/ 0 h 689682"/>
                <a:gd name="connsiteX3" fmla="*/ 549529 w 549529"/>
                <a:gd name="connsiteY3" fmla="*/ 689682 h 689682"/>
                <a:gd name="connsiteX0" fmla="*/ 175826 w 549529"/>
                <a:gd name="connsiteY0" fmla="*/ 645512 h 648016"/>
                <a:gd name="connsiteX1" fmla="*/ 0 w 549529"/>
                <a:gd name="connsiteY1" fmla="*/ 293813 h 648016"/>
                <a:gd name="connsiteX2" fmla="*/ 215847 w 549529"/>
                <a:gd name="connsiteY2" fmla="*/ 0 h 648016"/>
                <a:gd name="connsiteX3" fmla="*/ 549529 w 549529"/>
                <a:gd name="connsiteY3" fmla="*/ 648016 h 648016"/>
                <a:gd name="connsiteX0" fmla="*/ 175826 w 549529"/>
                <a:gd name="connsiteY0" fmla="*/ 645512 h 648016"/>
                <a:gd name="connsiteX1" fmla="*/ 0 w 549529"/>
                <a:gd name="connsiteY1" fmla="*/ 293813 h 648016"/>
                <a:gd name="connsiteX2" fmla="*/ 215847 w 549529"/>
                <a:gd name="connsiteY2" fmla="*/ 0 h 648016"/>
                <a:gd name="connsiteX3" fmla="*/ 549529 w 549529"/>
                <a:gd name="connsiteY3" fmla="*/ 648016 h 648016"/>
                <a:gd name="connsiteX0" fmla="*/ 175826 w 549529"/>
                <a:gd name="connsiteY0" fmla="*/ 624882 h 627386"/>
                <a:gd name="connsiteX1" fmla="*/ 0 w 549529"/>
                <a:gd name="connsiteY1" fmla="*/ 273183 h 627386"/>
                <a:gd name="connsiteX2" fmla="*/ 253948 w 549529"/>
                <a:gd name="connsiteY2" fmla="*/ 0 h 627386"/>
                <a:gd name="connsiteX3" fmla="*/ 549529 w 549529"/>
                <a:gd name="connsiteY3" fmla="*/ 627386 h 627386"/>
                <a:gd name="connsiteX0" fmla="*/ 175826 w 549529"/>
                <a:gd name="connsiteY0" fmla="*/ 649625 h 652129"/>
                <a:gd name="connsiteX1" fmla="*/ 0 w 549529"/>
                <a:gd name="connsiteY1" fmla="*/ 297926 h 652129"/>
                <a:gd name="connsiteX2" fmla="*/ 217802 w 549529"/>
                <a:gd name="connsiteY2" fmla="*/ 0 h 652129"/>
                <a:gd name="connsiteX3" fmla="*/ 549529 w 549529"/>
                <a:gd name="connsiteY3" fmla="*/ 652129 h 652129"/>
                <a:gd name="connsiteX0" fmla="*/ 175826 w 567062"/>
                <a:gd name="connsiteY0" fmla="*/ 649625 h 662984"/>
                <a:gd name="connsiteX1" fmla="*/ 0 w 567062"/>
                <a:gd name="connsiteY1" fmla="*/ 297926 h 662984"/>
                <a:gd name="connsiteX2" fmla="*/ 217802 w 567062"/>
                <a:gd name="connsiteY2" fmla="*/ 0 h 662984"/>
                <a:gd name="connsiteX3" fmla="*/ 567062 w 567062"/>
                <a:gd name="connsiteY3" fmla="*/ 662984 h 66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7062" h="662984">
                  <a:moveTo>
                    <a:pt x="175826" y="649625"/>
                  </a:moveTo>
                  <a:lnTo>
                    <a:pt x="0" y="297926"/>
                  </a:lnTo>
                  <a:lnTo>
                    <a:pt x="217802" y="0"/>
                  </a:lnTo>
                  <a:cubicBezTo>
                    <a:pt x="293879" y="107037"/>
                    <a:pt x="516854" y="515784"/>
                    <a:pt x="567062" y="662984"/>
                  </a:cubicBez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3037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BBE2866-5665-4ACA-9389-D99EC97820DD}"/>
              </a:ext>
            </a:extLst>
          </p:cNvPr>
          <p:cNvGrpSpPr/>
          <p:nvPr/>
        </p:nvGrpSpPr>
        <p:grpSpPr>
          <a:xfrm>
            <a:off x="4018431" y="950745"/>
            <a:ext cx="1681330" cy="2584446"/>
            <a:chOff x="4018431" y="950745"/>
            <a:chExt cx="1681330" cy="258444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AD0A22-2DFF-41DB-9DB7-172AFEF55A9B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2584446"/>
              <a:chOff x="4352111" y="950745"/>
              <a:chExt cx="1347650" cy="2584446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E3E31E32-E75D-47F9-92FE-126B67F32968}"/>
                  </a:ext>
                </a:extLst>
              </p:cNvPr>
              <p:cNvSpPr/>
              <p:nvPr/>
            </p:nvSpPr>
            <p:spPr>
              <a:xfrm flipH="1">
                <a:off x="5497161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DB3D189-3AD7-42DD-A36E-5D4A88E80B8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1138692-8EF8-4DF0-81F4-0D25E01D0CD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44">
                  <a:extLst>
                    <a:ext uri="{FF2B5EF4-FFF2-40B4-BE49-F238E27FC236}">
                      <a16:creationId xmlns:a16="http://schemas.microsoft.com/office/drawing/2014/main" id="{877792CC-ECDB-4B17-803E-C825904E511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4CA8ABF-2325-4CE6-B5E1-0A5A0640BC14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919A521-C0B6-4EC8-A542-3889857950B3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gradFill>
                  <a:gsLst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171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38">
                  <a:extLst>
                    <a:ext uri="{FF2B5EF4-FFF2-40B4-BE49-F238E27FC236}">
                      <a16:creationId xmlns:a16="http://schemas.microsoft.com/office/drawing/2014/main" id="{99E53CA2-D3B0-40A9-B65B-45365C512681}"/>
                    </a:ext>
                  </a:extLst>
                </p:cNvPr>
                <p:cNvSpPr/>
                <p:nvPr/>
              </p:nvSpPr>
              <p:spPr>
                <a:xfrm rot="10800000">
                  <a:off x="2413295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144DEF5E-39FB-44B1-BB8C-F8549A844EA9}"/>
                    </a:ext>
                  </a:extLst>
                </p:cNvPr>
                <p:cNvSpPr/>
                <p:nvPr/>
              </p:nvSpPr>
              <p:spPr>
                <a:xfrm>
                  <a:off x="2184401" y="754913"/>
                  <a:ext cx="90311" cy="433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D6BB47E3-2C5E-4050-B4E8-1D87DADF812F}"/>
                    </a:ext>
                  </a:extLst>
                </p:cNvPr>
                <p:cNvSpPr/>
                <p:nvPr/>
              </p:nvSpPr>
              <p:spPr>
                <a:xfrm>
                  <a:off x="2777321" y="754916"/>
                  <a:ext cx="90311" cy="433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6B8113-5B93-465B-AEC1-11F2D2FDC8B8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BD84A967-9E81-4D3E-834E-5AD178037EDD}"/>
                </a:ext>
              </a:extLst>
            </p:cNvPr>
            <p:cNvSpPr/>
            <p:nvPr/>
          </p:nvSpPr>
          <p:spPr>
            <a:xfrm rot="15300000">
              <a:off x="4680807" y="871430"/>
              <a:ext cx="487355" cy="686256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57D6D334-5365-4575-9379-D6E05CA902D4}"/>
                </a:ext>
              </a:extLst>
            </p:cNvPr>
            <p:cNvSpPr/>
            <p:nvPr/>
          </p:nvSpPr>
          <p:spPr>
            <a:xfrm rot="15300000">
              <a:off x="4264275" y="794431"/>
              <a:ext cx="851078" cy="1269430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554A03ED-F099-42CE-9CDE-388E750455C3}"/>
                </a:ext>
              </a:extLst>
            </p:cNvPr>
            <p:cNvSpPr/>
            <p:nvPr/>
          </p:nvSpPr>
          <p:spPr>
            <a:xfrm rot="17725188" flipH="1">
              <a:off x="3802541" y="1612949"/>
              <a:ext cx="1158417" cy="72663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8305 w 1069631"/>
                <a:gd name="connsiteY1" fmla="*/ 324068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107834"/>
                <a:gd name="connsiteY0" fmla="*/ 693931 h 696434"/>
                <a:gd name="connsiteX1" fmla="*/ 558305 w 1107834"/>
                <a:gd name="connsiteY1" fmla="*/ 342232 h 696434"/>
                <a:gd name="connsiteX2" fmla="*/ 98886 w 1107834"/>
                <a:gd name="connsiteY2" fmla="*/ 457210 h 696434"/>
                <a:gd name="connsiteX3" fmla="*/ 0 w 1107834"/>
                <a:gd name="connsiteY3" fmla="*/ 183361 h 696434"/>
                <a:gd name="connsiteX4" fmla="*/ 711469 w 1107834"/>
                <a:gd name="connsiteY4" fmla="*/ 21150 h 696434"/>
                <a:gd name="connsiteX5" fmla="*/ 1107834 w 1107834"/>
                <a:gd name="connsiteY5" fmla="*/ 696435 h 696434"/>
                <a:gd name="connsiteX0" fmla="*/ 734131 w 1107834"/>
                <a:gd name="connsiteY0" fmla="*/ 693931 h 696435"/>
                <a:gd name="connsiteX1" fmla="*/ 558305 w 1107834"/>
                <a:gd name="connsiteY1" fmla="*/ 342232 h 696435"/>
                <a:gd name="connsiteX2" fmla="*/ 98886 w 1107834"/>
                <a:gd name="connsiteY2" fmla="*/ 457210 h 696435"/>
                <a:gd name="connsiteX3" fmla="*/ 0 w 1107834"/>
                <a:gd name="connsiteY3" fmla="*/ 183361 h 696435"/>
                <a:gd name="connsiteX4" fmla="*/ 711469 w 1107834"/>
                <a:gd name="connsiteY4" fmla="*/ 21150 h 696435"/>
                <a:gd name="connsiteX5" fmla="*/ 1107834 w 1107834"/>
                <a:gd name="connsiteY5" fmla="*/ 696435 h 696435"/>
                <a:gd name="connsiteX0" fmla="*/ 734131 w 1107834"/>
                <a:gd name="connsiteY0" fmla="*/ 677860 h 680364"/>
                <a:gd name="connsiteX1" fmla="*/ 558305 w 1107834"/>
                <a:gd name="connsiteY1" fmla="*/ 326161 h 680364"/>
                <a:gd name="connsiteX2" fmla="*/ 98886 w 1107834"/>
                <a:gd name="connsiteY2" fmla="*/ 441139 h 680364"/>
                <a:gd name="connsiteX3" fmla="*/ 0 w 1107834"/>
                <a:gd name="connsiteY3" fmla="*/ 167290 h 680364"/>
                <a:gd name="connsiteX4" fmla="*/ 711469 w 1107834"/>
                <a:gd name="connsiteY4" fmla="*/ 5079 h 680364"/>
                <a:gd name="connsiteX5" fmla="*/ 1107834 w 1107834"/>
                <a:gd name="connsiteY5" fmla="*/ 680364 h 680364"/>
                <a:gd name="connsiteX0" fmla="*/ 734131 w 1107834"/>
                <a:gd name="connsiteY0" fmla="*/ 691867 h 694371"/>
                <a:gd name="connsiteX1" fmla="*/ 558305 w 1107834"/>
                <a:gd name="connsiteY1" fmla="*/ 340168 h 694371"/>
                <a:gd name="connsiteX2" fmla="*/ 98886 w 1107834"/>
                <a:gd name="connsiteY2" fmla="*/ 455146 h 694371"/>
                <a:gd name="connsiteX3" fmla="*/ 0 w 1107834"/>
                <a:gd name="connsiteY3" fmla="*/ 181297 h 694371"/>
                <a:gd name="connsiteX4" fmla="*/ 718312 w 1107834"/>
                <a:gd name="connsiteY4" fmla="*/ 4689 h 694371"/>
                <a:gd name="connsiteX5" fmla="*/ 1107834 w 1107834"/>
                <a:gd name="connsiteY5" fmla="*/ 694371 h 694371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98886 w 1107834"/>
                <a:gd name="connsiteY2" fmla="*/ 455682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80578 w 1107834"/>
                <a:gd name="connsiteY2" fmla="*/ 457067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7834" h="694907">
                  <a:moveTo>
                    <a:pt x="734131" y="692403"/>
                  </a:moveTo>
                  <a:lnTo>
                    <a:pt x="558305" y="340704"/>
                  </a:lnTo>
                  <a:lnTo>
                    <a:pt x="80578" y="457067"/>
                  </a:lnTo>
                  <a:lnTo>
                    <a:pt x="0" y="181833"/>
                  </a:lnTo>
                  <a:cubicBezTo>
                    <a:pt x="160305" y="112198"/>
                    <a:pt x="610079" y="-28846"/>
                    <a:pt x="718312" y="5225"/>
                  </a:cubicBezTo>
                  <a:cubicBezTo>
                    <a:pt x="826545" y="39296"/>
                    <a:pt x="1057626" y="547707"/>
                    <a:pt x="1107834" y="694907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DA17EC7C-0ED0-49F6-A2A7-CDAFC89D417C}"/>
                </a:ext>
              </a:extLst>
            </p:cNvPr>
            <p:cNvSpPr/>
            <p:nvPr/>
          </p:nvSpPr>
          <p:spPr>
            <a:xfrm>
              <a:off x="4604730" y="2247266"/>
              <a:ext cx="411051" cy="245758"/>
            </a:xfrm>
            <a:custGeom>
              <a:avLst/>
              <a:gdLst>
                <a:gd name="connsiteX0" fmla="*/ 173535 w 411051"/>
                <a:gd name="connsiteY0" fmla="*/ 0 h 245758"/>
                <a:gd name="connsiteX1" fmla="*/ 404285 w 411051"/>
                <a:gd name="connsiteY1" fmla="*/ 0 h 245758"/>
                <a:gd name="connsiteX2" fmla="*/ 411051 w 411051"/>
                <a:gd name="connsiteY2" fmla="*/ 1523 h 245758"/>
                <a:gd name="connsiteX3" fmla="*/ 215308 w 411051"/>
                <a:gd name="connsiteY3" fmla="*/ 245758 h 245758"/>
                <a:gd name="connsiteX4" fmla="*/ 0 w 411051"/>
                <a:gd name="connsiteY4" fmla="*/ 51508 h 245758"/>
                <a:gd name="connsiteX5" fmla="*/ 48322 w 411051"/>
                <a:gd name="connsiteY5" fmla="*/ 25280 h 245758"/>
                <a:gd name="connsiteX6" fmla="*/ 173535 w 411051"/>
                <a:gd name="connsiteY6" fmla="*/ 0 h 24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051" h="245758">
                  <a:moveTo>
                    <a:pt x="173535" y="0"/>
                  </a:moveTo>
                  <a:lnTo>
                    <a:pt x="404285" y="0"/>
                  </a:lnTo>
                  <a:lnTo>
                    <a:pt x="411051" y="1523"/>
                  </a:lnTo>
                  <a:lnTo>
                    <a:pt x="215308" y="245758"/>
                  </a:lnTo>
                  <a:lnTo>
                    <a:pt x="0" y="51508"/>
                  </a:lnTo>
                  <a:lnTo>
                    <a:pt x="48322" y="25280"/>
                  </a:lnTo>
                  <a:cubicBezTo>
                    <a:pt x="86808" y="9002"/>
                    <a:pt x="129120" y="0"/>
                    <a:pt x="17353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9942126-BEEF-4035-8F7B-18A103A56427}"/>
              </a:ext>
            </a:extLst>
          </p:cNvPr>
          <p:cNvGrpSpPr/>
          <p:nvPr/>
        </p:nvGrpSpPr>
        <p:grpSpPr>
          <a:xfrm>
            <a:off x="6901609" y="852531"/>
            <a:ext cx="1795186" cy="2677974"/>
            <a:chOff x="6901609" y="852531"/>
            <a:chExt cx="1795186" cy="2677974"/>
          </a:xfrm>
        </p:grpSpPr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99F21E28-64B7-41C2-9BEF-FF0057D7A084}"/>
                </a:ext>
              </a:extLst>
            </p:cNvPr>
            <p:cNvGrpSpPr/>
            <p:nvPr/>
          </p:nvGrpSpPr>
          <p:grpSpPr>
            <a:xfrm>
              <a:off x="7293128" y="852531"/>
              <a:ext cx="1403667" cy="2677974"/>
              <a:chOff x="7359163" y="904745"/>
              <a:chExt cx="1184812" cy="2260434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AA70619-9365-4B9F-9B5F-14D1970F8E95}"/>
                  </a:ext>
                </a:extLst>
              </p:cNvPr>
              <p:cNvGrpSpPr/>
              <p:nvPr/>
            </p:nvGrpSpPr>
            <p:grpSpPr>
              <a:xfrm>
                <a:off x="7359163" y="904745"/>
                <a:ext cx="1184812" cy="2260434"/>
                <a:chOff x="7238074" y="838200"/>
                <a:chExt cx="1416036" cy="2701569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9E2FB214-096D-4EA4-B294-5A881CF7A306}"/>
                    </a:ext>
                  </a:extLst>
                </p:cNvPr>
                <p:cNvSpPr/>
                <p:nvPr/>
              </p:nvSpPr>
              <p:spPr>
                <a:xfrm flipH="1">
                  <a:off x="8469765" y="227883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E48E65D6-E86F-4106-8EAB-3C56C7C36590}"/>
                    </a:ext>
                  </a:extLst>
                </p:cNvPr>
                <p:cNvGrpSpPr/>
                <p:nvPr/>
              </p:nvGrpSpPr>
              <p:grpSpPr>
                <a:xfrm>
                  <a:off x="7285006" y="1929996"/>
                  <a:ext cx="1250966" cy="1609773"/>
                  <a:chOff x="7285006" y="1929996"/>
                  <a:chExt cx="1250966" cy="1609773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D5D9E21F-A198-44D1-B9CC-2803E9D05E11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片側の 2 つの角を丸めた四角形 144">
                    <a:extLst>
                      <a:ext uri="{FF2B5EF4-FFF2-40B4-BE49-F238E27FC236}">
                        <a16:creationId xmlns:a16="http://schemas.microsoft.com/office/drawing/2014/main" id="{40175564-B611-45AA-B23D-905FE3AFFDF3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15A64996-ECF7-4701-9591-DA276B5188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DD974A9F-DCA7-46CF-966D-12577C0B3EC6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731">
                    <a:extLst>
                      <a:ext uri="{FF2B5EF4-FFF2-40B4-BE49-F238E27FC236}">
                        <a16:creationId xmlns:a16="http://schemas.microsoft.com/office/drawing/2014/main" id="{9AEC5175-88F5-49E5-AADD-EEA3857DA45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5254B767-79C8-4084-B1F1-8FB08757C9C6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225698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430" name="平行四辺形 429">
                      <a:extLst>
                        <a:ext uri="{FF2B5EF4-FFF2-40B4-BE49-F238E27FC236}">
                          <a16:creationId xmlns:a16="http://schemas.microsoft.com/office/drawing/2014/main" id="{1EE17601-F76C-465D-B239-57FB36FED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1" name="平行四辺形 430">
                      <a:extLst>
                        <a:ext uri="{FF2B5EF4-FFF2-40B4-BE49-F238E27FC236}">
                          <a16:creationId xmlns:a16="http://schemas.microsoft.com/office/drawing/2014/main" id="{6F28DE32-3D1E-41C0-8265-AC7EFEFB11E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4" name="台形 423">
                    <a:extLst>
                      <a:ext uri="{FF2B5EF4-FFF2-40B4-BE49-F238E27FC236}">
                        <a16:creationId xmlns:a16="http://schemas.microsoft.com/office/drawing/2014/main" id="{72A51421-A234-4697-960E-76572C54F1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B871094F-F1B6-453F-AF87-11ECABE16E64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8" name="平行四辺形 427">
                      <a:extLst>
                        <a:ext uri="{FF2B5EF4-FFF2-40B4-BE49-F238E27FC236}">
                          <a16:creationId xmlns:a16="http://schemas.microsoft.com/office/drawing/2014/main" id="{E5E0F3E6-C95E-4D24-8C3E-AA659FD3F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9" name="平行四辺形 428">
                      <a:extLst>
                        <a:ext uri="{FF2B5EF4-FFF2-40B4-BE49-F238E27FC236}">
                          <a16:creationId xmlns:a16="http://schemas.microsoft.com/office/drawing/2014/main" id="{E343498E-D657-43C2-9872-C6A2F577C22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B763A8A6-8013-4078-BDD3-22EA9A9165A3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4747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2220A690-5DDD-4412-8703-13B33088B926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10B4A378-36ED-47A0-9E09-DB2BFC6A4181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401" name="フリーフォーム 540">
                    <a:extLst>
                      <a:ext uri="{FF2B5EF4-FFF2-40B4-BE49-F238E27FC236}">
                        <a16:creationId xmlns:a16="http://schemas.microsoft.com/office/drawing/2014/main" id="{C019E7DB-A9FE-45F5-9B70-410B8A74744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B87EA111-2162-40BF-AD05-6DA96076F83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5" name="円/楕円 564">
                      <a:extLst>
                        <a:ext uri="{FF2B5EF4-FFF2-40B4-BE49-F238E27FC236}">
                          <a16:creationId xmlns:a16="http://schemas.microsoft.com/office/drawing/2014/main" id="{78A34C8A-6916-4C00-80AB-2ACE9359A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6" name="円/楕円 565">
                      <a:extLst>
                        <a:ext uri="{FF2B5EF4-FFF2-40B4-BE49-F238E27FC236}">
                          <a16:creationId xmlns:a16="http://schemas.microsoft.com/office/drawing/2014/main" id="{59135138-3772-4DAB-A6A0-909A13329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3" name="グループ化 402">
                    <a:extLst>
                      <a:ext uri="{FF2B5EF4-FFF2-40B4-BE49-F238E27FC236}">
                        <a16:creationId xmlns:a16="http://schemas.microsoft.com/office/drawing/2014/main" id="{3AA56642-CCC4-47F7-9A16-D8ABCA35C35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3" name="円/楕円 562">
                      <a:extLst>
                        <a:ext uri="{FF2B5EF4-FFF2-40B4-BE49-F238E27FC236}">
                          <a16:creationId xmlns:a16="http://schemas.microsoft.com/office/drawing/2014/main" id="{40340476-59AA-46ED-9699-A68A31285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4" name="円/楕円 563">
                      <a:extLst>
                        <a:ext uri="{FF2B5EF4-FFF2-40B4-BE49-F238E27FC236}">
                          <a16:creationId xmlns:a16="http://schemas.microsoft.com/office/drawing/2014/main" id="{6C32B81C-A13C-4C2B-B131-0EA5F26B2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4" name="円/楕円 561">
                    <a:extLst>
                      <a:ext uri="{FF2B5EF4-FFF2-40B4-BE49-F238E27FC236}">
                        <a16:creationId xmlns:a16="http://schemas.microsoft.com/office/drawing/2014/main" id="{FAC42638-9EEF-4670-A4F8-1052C860C6DB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2">
                          <a:lumMod val="60000"/>
                          <a:lumOff val="40000"/>
                        </a:schemeClr>
                      </a:gs>
                      <a:gs pos="0">
                        <a:schemeClr val="accent2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5" name="円/楕円 548">
                    <a:extLst>
                      <a:ext uri="{FF2B5EF4-FFF2-40B4-BE49-F238E27FC236}">
                        <a16:creationId xmlns:a16="http://schemas.microsoft.com/office/drawing/2014/main" id="{383EE6F9-F0EB-415B-B397-21D9232DA95B}"/>
                      </a:ext>
                    </a:extLst>
                  </p:cNvPr>
                  <p:cNvSpPr/>
                  <p:nvPr/>
                </p:nvSpPr>
                <p:spPr>
                  <a:xfrm>
                    <a:off x="3632990" y="842069"/>
                    <a:ext cx="99954" cy="4640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6" name="円/楕円 549">
                    <a:extLst>
                      <a:ext uri="{FF2B5EF4-FFF2-40B4-BE49-F238E27FC236}">
                        <a16:creationId xmlns:a16="http://schemas.microsoft.com/office/drawing/2014/main" id="{AD11C98F-A2B0-45F8-BE20-25AF499F6CE6}"/>
                      </a:ext>
                    </a:extLst>
                  </p:cNvPr>
                  <p:cNvSpPr/>
                  <p:nvPr/>
                </p:nvSpPr>
                <p:spPr>
                  <a:xfrm>
                    <a:off x="4148424" y="842069"/>
                    <a:ext cx="99954" cy="4640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A11053AB-215E-4CE7-99CF-B28F8386274C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645475" y="409314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8B900EE2-6FA1-40CC-85F3-9098C5EDBFE5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11" name="円/楕円 662">
                      <a:extLst>
                        <a:ext uri="{FF2B5EF4-FFF2-40B4-BE49-F238E27FC236}">
                          <a16:creationId xmlns:a16="http://schemas.microsoft.com/office/drawing/2014/main" id="{8BFD4162-561C-49CF-881B-E7BFF47E4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89861D4A-383B-4AE7-B731-CDCAEC59C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2C6579DB-3082-4048-8899-15FA2C029718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169352" y="409315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0" name="円/楕円 638">
                    <a:extLst>
                      <a:ext uri="{FF2B5EF4-FFF2-40B4-BE49-F238E27FC236}">
                        <a16:creationId xmlns:a16="http://schemas.microsoft.com/office/drawing/2014/main" id="{5910A6FB-30F0-4FF9-9D1A-9E60349FD64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15382" y="1191329"/>
                    <a:ext cx="256556" cy="4572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92" name="円/楕円 27">
                <a:extLst>
                  <a:ext uri="{FF2B5EF4-FFF2-40B4-BE49-F238E27FC236}">
                    <a16:creationId xmlns:a16="http://schemas.microsoft.com/office/drawing/2014/main" id="{8C2DA633-DB8A-43FC-907F-F9ABD91DECA0}"/>
                  </a:ext>
                </a:extLst>
              </p:cNvPr>
              <p:cNvSpPr/>
              <p:nvPr/>
            </p:nvSpPr>
            <p:spPr>
              <a:xfrm rot="8100000">
                <a:off x="7619743" y="1779362"/>
                <a:ext cx="216931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27">
                <a:extLst>
                  <a:ext uri="{FF2B5EF4-FFF2-40B4-BE49-F238E27FC236}">
                    <a16:creationId xmlns:a16="http://schemas.microsoft.com/office/drawing/2014/main" id="{5CB85597-A9CA-4CED-B96E-65FFEB806988}"/>
                  </a:ext>
                </a:extLst>
              </p:cNvPr>
              <p:cNvSpPr/>
              <p:nvPr/>
            </p:nvSpPr>
            <p:spPr>
              <a:xfrm rot="13500000" flipH="1">
                <a:off x="8003389" y="1779363"/>
                <a:ext cx="216930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6325885A-EE51-4975-8FAF-87E202EAC038}"/>
                  </a:ext>
                </a:extLst>
              </p:cNvPr>
              <p:cNvSpPr/>
              <p:nvPr/>
            </p:nvSpPr>
            <p:spPr>
              <a:xfrm>
                <a:off x="7508926" y="1388254"/>
                <a:ext cx="813973" cy="290305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" name="四角形: 上の 2 つの角を丸める 1">
              <a:extLst>
                <a:ext uri="{FF2B5EF4-FFF2-40B4-BE49-F238E27FC236}">
                  <a16:creationId xmlns:a16="http://schemas.microsoft.com/office/drawing/2014/main" id="{F6133D77-62A8-4B95-BD9B-A6001CCD3569}"/>
                </a:ext>
              </a:extLst>
            </p:cNvPr>
            <p:cNvSpPr/>
            <p:nvPr/>
          </p:nvSpPr>
          <p:spPr>
            <a:xfrm>
              <a:off x="7492664" y="1447658"/>
              <a:ext cx="404215" cy="303767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CE7692D9-8EEC-4366-B413-022687A3891E}"/>
                </a:ext>
              </a:extLst>
            </p:cNvPr>
            <p:cNvSpPr/>
            <p:nvPr/>
          </p:nvSpPr>
          <p:spPr>
            <a:xfrm>
              <a:off x="8008557" y="1447658"/>
              <a:ext cx="404215" cy="303767"/>
            </a:xfrm>
            <a:prstGeom prst="round2SameRect">
              <a:avLst>
                <a:gd name="adj1" fmla="val 17094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BECF134-B111-47E6-8FD3-8E54FDA46DF1}"/>
                </a:ext>
              </a:extLst>
            </p:cNvPr>
            <p:cNvGrpSpPr/>
            <p:nvPr/>
          </p:nvGrpSpPr>
          <p:grpSpPr>
            <a:xfrm>
              <a:off x="6901609" y="902370"/>
              <a:ext cx="1306098" cy="1584596"/>
              <a:chOff x="5848936" y="970880"/>
              <a:chExt cx="1306098" cy="1584596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0D8C7C6C-4D24-485C-89E5-F1C05877B9C2}"/>
                  </a:ext>
                </a:extLst>
              </p:cNvPr>
              <p:cNvSpPr/>
              <p:nvPr/>
            </p:nvSpPr>
            <p:spPr>
              <a:xfrm rot="15300000">
                <a:off x="6511312" y="871430"/>
                <a:ext cx="487355" cy="686256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862E2926-D882-405A-97A8-13A62A6B909F}"/>
                  </a:ext>
                </a:extLst>
              </p:cNvPr>
              <p:cNvSpPr/>
              <p:nvPr/>
            </p:nvSpPr>
            <p:spPr>
              <a:xfrm rot="15300000">
                <a:off x="6094780" y="794431"/>
                <a:ext cx="851078" cy="126943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台形 220">
                <a:extLst>
                  <a:ext uri="{FF2B5EF4-FFF2-40B4-BE49-F238E27FC236}">
                    <a16:creationId xmlns:a16="http://schemas.microsoft.com/office/drawing/2014/main" id="{C7346F99-99A8-4201-AA60-E444E09D5E95}"/>
                  </a:ext>
                </a:extLst>
              </p:cNvPr>
              <p:cNvSpPr/>
              <p:nvPr/>
            </p:nvSpPr>
            <p:spPr>
              <a:xfrm rot="2484152">
                <a:off x="6285809" y="1418128"/>
                <a:ext cx="277080" cy="94058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8D5F71D2-395C-4532-BFDE-C5B89373E954}"/>
                  </a:ext>
                </a:extLst>
              </p:cNvPr>
              <p:cNvSpPr/>
              <p:nvPr/>
            </p:nvSpPr>
            <p:spPr>
              <a:xfrm rot="17725188" flipH="1">
                <a:off x="5633046" y="1612949"/>
                <a:ext cx="1158417" cy="72663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739620 w 1059181"/>
                  <a:gd name="connsiteY0" fmla="*/ 756848 h 756848"/>
                  <a:gd name="connsiteX1" fmla="*/ 471695 w 1059181"/>
                  <a:gd name="connsiteY1" fmla="*/ 296500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39620 w 1059181"/>
                  <a:gd name="connsiteY0" fmla="*/ 756848 h 756848"/>
                  <a:gd name="connsiteX1" fmla="*/ 534624 w 1059181"/>
                  <a:gd name="connsiteY1" fmla="*/ 304256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63361 w 1059181"/>
                  <a:gd name="connsiteY0" fmla="*/ 758693 h 758693"/>
                  <a:gd name="connsiteX1" fmla="*/ 534624 w 1059181"/>
                  <a:gd name="connsiteY1" fmla="*/ 304256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8693 h 758693"/>
                  <a:gd name="connsiteX1" fmla="*/ 527743 w 1059181"/>
                  <a:gd name="connsiteY1" fmla="*/ 276015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8766 h 758766"/>
                  <a:gd name="connsiteX1" fmla="*/ 527743 w 1059181"/>
                  <a:gd name="connsiteY1" fmla="*/ 276088 h 758766"/>
                  <a:gd name="connsiteX2" fmla="*/ 43314 w 1059181"/>
                  <a:gd name="connsiteY2" fmla="*/ 378317 h 758766"/>
                  <a:gd name="connsiteX3" fmla="*/ 0 w 1059181"/>
                  <a:gd name="connsiteY3" fmla="*/ 119296 h 758766"/>
                  <a:gd name="connsiteX4" fmla="*/ 660660 w 1059181"/>
                  <a:gd name="connsiteY4" fmla="*/ 2003 h 758766"/>
                  <a:gd name="connsiteX5" fmla="*/ 814271 w 1059181"/>
                  <a:gd name="connsiteY5" fmla="*/ 158982 h 758766"/>
                  <a:gd name="connsiteX6" fmla="*/ 1059181 w 1059181"/>
                  <a:gd name="connsiteY6" fmla="*/ 687808 h 758766"/>
                  <a:gd name="connsiteX0" fmla="*/ 763361 w 1059181"/>
                  <a:gd name="connsiteY0" fmla="*/ 756981 h 756981"/>
                  <a:gd name="connsiteX1" fmla="*/ 527743 w 1059181"/>
                  <a:gd name="connsiteY1" fmla="*/ 274303 h 756981"/>
                  <a:gd name="connsiteX2" fmla="*/ 43314 w 1059181"/>
                  <a:gd name="connsiteY2" fmla="*/ 376532 h 756981"/>
                  <a:gd name="connsiteX3" fmla="*/ 0 w 1059181"/>
                  <a:gd name="connsiteY3" fmla="*/ 117511 h 756981"/>
                  <a:gd name="connsiteX4" fmla="*/ 660660 w 1059181"/>
                  <a:gd name="connsiteY4" fmla="*/ 218 h 756981"/>
                  <a:gd name="connsiteX5" fmla="*/ 814271 w 1059181"/>
                  <a:gd name="connsiteY5" fmla="*/ 157197 h 756981"/>
                  <a:gd name="connsiteX6" fmla="*/ 1059181 w 1059181"/>
                  <a:gd name="connsiteY6" fmla="*/ 686023 h 756981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676 h 757676"/>
                  <a:gd name="connsiteX1" fmla="*/ 527743 w 1059181"/>
                  <a:gd name="connsiteY1" fmla="*/ 274998 h 757676"/>
                  <a:gd name="connsiteX2" fmla="*/ 43314 w 1059181"/>
                  <a:gd name="connsiteY2" fmla="*/ 377227 h 757676"/>
                  <a:gd name="connsiteX3" fmla="*/ 0 w 1059181"/>
                  <a:gd name="connsiteY3" fmla="*/ 118206 h 757676"/>
                  <a:gd name="connsiteX4" fmla="*/ 660660 w 1059181"/>
                  <a:gd name="connsiteY4" fmla="*/ 913 h 757676"/>
                  <a:gd name="connsiteX5" fmla="*/ 816710 w 1059181"/>
                  <a:gd name="connsiteY5" fmla="*/ 169546 h 757676"/>
                  <a:gd name="connsiteX6" fmla="*/ 1059181 w 1059181"/>
                  <a:gd name="connsiteY6" fmla="*/ 686718 h 757676"/>
                  <a:gd name="connsiteX0" fmla="*/ 763361 w 1059181"/>
                  <a:gd name="connsiteY0" fmla="*/ 757362 h 757362"/>
                  <a:gd name="connsiteX1" fmla="*/ 527743 w 1059181"/>
                  <a:gd name="connsiteY1" fmla="*/ 274684 h 757362"/>
                  <a:gd name="connsiteX2" fmla="*/ 43314 w 1059181"/>
                  <a:gd name="connsiteY2" fmla="*/ 376913 h 757362"/>
                  <a:gd name="connsiteX3" fmla="*/ 0 w 1059181"/>
                  <a:gd name="connsiteY3" fmla="*/ 117892 h 757362"/>
                  <a:gd name="connsiteX4" fmla="*/ 660660 w 1059181"/>
                  <a:gd name="connsiteY4" fmla="*/ 599 h 757362"/>
                  <a:gd name="connsiteX5" fmla="*/ 816710 w 1059181"/>
                  <a:gd name="connsiteY5" fmla="*/ 169232 h 757362"/>
                  <a:gd name="connsiteX6" fmla="*/ 1059181 w 1059181"/>
                  <a:gd name="connsiteY6" fmla="*/ 686404 h 757362"/>
                  <a:gd name="connsiteX0" fmla="*/ 763361 w 1059181"/>
                  <a:gd name="connsiteY0" fmla="*/ 757184 h 757184"/>
                  <a:gd name="connsiteX1" fmla="*/ 527743 w 1059181"/>
                  <a:gd name="connsiteY1" fmla="*/ 274506 h 757184"/>
                  <a:gd name="connsiteX2" fmla="*/ 43314 w 1059181"/>
                  <a:gd name="connsiteY2" fmla="*/ 376735 h 757184"/>
                  <a:gd name="connsiteX3" fmla="*/ 0 w 1059181"/>
                  <a:gd name="connsiteY3" fmla="*/ 117714 h 757184"/>
                  <a:gd name="connsiteX4" fmla="*/ 660660 w 1059181"/>
                  <a:gd name="connsiteY4" fmla="*/ 421 h 757184"/>
                  <a:gd name="connsiteX5" fmla="*/ 816710 w 1059181"/>
                  <a:gd name="connsiteY5" fmla="*/ 169054 h 757184"/>
                  <a:gd name="connsiteX6" fmla="*/ 1059181 w 1059181"/>
                  <a:gd name="connsiteY6" fmla="*/ 686226 h 757184"/>
                  <a:gd name="connsiteX0" fmla="*/ 763361 w 1059181"/>
                  <a:gd name="connsiteY0" fmla="*/ 751085 h 751085"/>
                  <a:gd name="connsiteX1" fmla="*/ 527743 w 1059181"/>
                  <a:gd name="connsiteY1" fmla="*/ 268407 h 751085"/>
                  <a:gd name="connsiteX2" fmla="*/ 43314 w 1059181"/>
                  <a:gd name="connsiteY2" fmla="*/ 370636 h 751085"/>
                  <a:gd name="connsiteX3" fmla="*/ 0 w 1059181"/>
                  <a:gd name="connsiteY3" fmla="*/ 111615 h 751085"/>
                  <a:gd name="connsiteX4" fmla="*/ 696488 w 1059181"/>
                  <a:gd name="connsiteY4" fmla="*/ 451 h 751085"/>
                  <a:gd name="connsiteX5" fmla="*/ 816710 w 1059181"/>
                  <a:gd name="connsiteY5" fmla="*/ 162955 h 751085"/>
                  <a:gd name="connsiteX6" fmla="*/ 1059181 w 1059181"/>
                  <a:gd name="connsiteY6" fmla="*/ 680127 h 751085"/>
                  <a:gd name="connsiteX0" fmla="*/ 763361 w 1059181"/>
                  <a:gd name="connsiteY0" fmla="*/ 753472 h 753472"/>
                  <a:gd name="connsiteX1" fmla="*/ 527743 w 1059181"/>
                  <a:gd name="connsiteY1" fmla="*/ 270794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53472 h 753472"/>
                  <a:gd name="connsiteX1" fmla="*/ 547634 w 1059181"/>
                  <a:gd name="connsiteY1" fmla="*/ 291447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79345 h 779345"/>
                  <a:gd name="connsiteX1" fmla="*/ 547634 w 1059181"/>
                  <a:gd name="connsiteY1" fmla="*/ 317320 h 779345"/>
                  <a:gd name="connsiteX2" fmla="*/ 43314 w 1059181"/>
                  <a:gd name="connsiteY2" fmla="*/ 398896 h 779345"/>
                  <a:gd name="connsiteX3" fmla="*/ 0 w 1059181"/>
                  <a:gd name="connsiteY3" fmla="*/ 139875 h 779345"/>
                  <a:gd name="connsiteX4" fmla="*/ 696488 w 1059181"/>
                  <a:gd name="connsiteY4" fmla="*/ 28711 h 779345"/>
                  <a:gd name="connsiteX5" fmla="*/ 1059181 w 1059181"/>
                  <a:gd name="connsiteY5" fmla="*/ 708387 h 779345"/>
                  <a:gd name="connsiteX0" fmla="*/ 763361 w 1059181"/>
                  <a:gd name="connsiteY0" fmla="*/ 753365 h 753365"/>
                  <a:gd name="connsiteX1" fmla="*/ 547634 w 1059181"/>
                  <a:gd name="connsiteY1" fmla="*/ 291340 h 753365"/>
                  <a:gd name="connsiteX2" fmla="*/ 43314 w 1059181"/>
                  <a:gd name="connsiteY2" fmla="*/ 372916 h 753365"/>
                  <a:gd name="connsiteX3" fmla="*/ 0 w 1059181"/>
                  <a:gd name="connsiteY3" fmla="*/ 113895 h 753365"/>
                  <a:gd name="connsiteX4" fmla="*/ 696488 w 1059181"/>
                  <a:gd name="connsiteY4" fmla="*/ 2731 h 753365"/>
                  <a:gd name="connsiteX5" fmla="*/ 1059181 w 1059181"/>
                  <a:gd name="connsiteY5" fmla="*/ 682407 h 753365"/>
                  <a:gd name="connsiteX0" fmla="*/ 763361 w 1059181"/>
                  <a:gd name="connsiteY0" fmla="*/ 759959 h 759959"/>
                  <a:gd name="connsiteX1" fmla="*/ 547634 w 1059181"/>
                  <a:gd name="connsiteY1" fmla="*/ 297934 h 759959"/>
                  <a:gd name="connsiteX2" fmla="*/ 43314 w 1059181"/>
                  <a:gd name="connsiteY2" fmla="*/ 379510 h 759959"/>
                  <a:gd name="connsiteX3" fmla="*/ 0 w 1059181"/>
                  <a:gd name="connsiteY3" fmla="*/ 120489 h 759959"/>
                  <a:gd name="connsiteX4" fmla="*/ 696488 w 1059181"/>
                  <a:gd name="connsiteY4" fmla="*/ 9325 h 759959"/>
                  <a:gd name="connsiteX5" fmla="*/ 1059181 w 1059181"/>
                  <a:gd name="connsiteY5" fmla="*/ 689001 h 759959"/>
                  <a:gd name="connsiteX0" fmla="*/ 763361 w 1059181"/>
                  <a:gd name="connsiteY0" fmla="*/ 710945 h 710945"/>
                  <a:gd name="connsiteX1" fmla="*/ 547634 w 1059181"/>
                  <a:gd name="connsiteY1" fmla="*/ 248920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10945 h 710945"/>
                  <a:gd name="connsiteX1" fmla="*/ 541073 w 1059181"/>
                  <a:gd name="connsiteY1" fmla="*/ 278026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05787 h 705787"/>
                  <a:gd name="connsiteX1" fmla="*/ 541073 w 1059181"/>
                  <a:gd name="connsiteY1" fmla="*/ 272868 h 705787"/>
                  <a:gd name="connsiteX2" fmla="*/ 43314 w 1059181"/>
                  <a:gd name="connsiteY2" fmla="*/ 325338 h 705787"/>
                  <a:gd name="connsiteX3" fmla="*/ 0 w 1059181"/>
                  <a:gd name="connsiteY3" fmla="*/ 66317 h 705787"/>
                  <a:gd name="connsiteX4" fmla="*/ 718544 w 1059181"/>
                  <a:gd name="connsiteY4" fmla="*/ 9413 h 705787"/>
                  <a:gd name="connsiteX5" fmla="*/ 1059181 w 1059181"/>
                  <a:gd name="connsiteY5" fmla="*/ 634829 h 705787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43314 w 1059181"/>
                  <a:gd name="connsiteY2" fmla="*/ 325338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39793 w 1059181"/>
                  <a:gd name="connsiteY2" fmla="*/ 362333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53806 w 1076615"/>
                  <a:gd name="connsiteY0" fmla="*/ 669757 h 669757"/>
                  <a:gd name="connsiteX1" fmla="*/ 558507 w 1076615"/>
                  <a:gd name="connsiteY1" fmla="*/ 289093 h 669757"/>
                  <a:gd name="connsiteX2" fmla="*/ 57227 w 1076615"/>
                  <a:gd name="connsiteY2" fmla="*/ 378558 h 669757"/>
                  <a:gd name="connsiteX3" fmla="*/ 0 w 1076615"/>
                  <a:gd name="connsiteY3" fmla="*/ 134017 h 669757"/>
                  <a:gd name="connsiteX4" fmla="*/ 735978 w 1076615"/>
                  <a:gd name="connsiteY4" fmla="*/ 25638 h 669757"/>
                  <a:gd name="connsiteX5" fmla="*/ 1076615 w 1076615"/>
                  <a:gd name="connsiteY5" fmla="*/ 651054 h 669757"/>
                  <a:gd name="connsiteX0" fmla="*/ 753806 w 1076615"/>
                  <a:gd name="connsiteY0" fmla="*/ 670907 h 670907"/>
                  <a:gd name="connsiteX1" fmla="*/ 558507 w 1076615"/>
                  <a:gd name="connsiteY1" fmla="*/ 290243 h 670907"/>
                  <a:gd name="connsiteX2" fmla="*/ 57227 w 1076615"/>
                  <a:gd name="connsiteY2" fmla="*/ 379708 h 670907"/>
                  <a:gd name="connsiteX3" fmla="*/ 0 w 1076615"/>
                  <a:gd name="connsiteY3" fmla="*/ 135167 h 670907"/>
                  <a:gd name="connsiteX4" fmla="*/ 735978 w 1076615"/>
                  <a:gd name="connsiteY4" fmla="*/ 26788 h 670907"/>
                  <a:gd name="connsiteX5" fmla="*/ 1076615 w 1076615"/>
                  <a:gd name="connsiteY5" fmla="*/ 652204 h 670907"/>
                  <a:gd name="connsiteX0" fmla="*/ 753806 w 1076615"/>
                  <a:gd name="connsiteY0" fmla="*/ 649257 h 649257"/>
                  <a:gd name="connsiteX1" fmla="*/ 558507 w 1076615"/>
                  <a:gd name="connsiteY1" fmla="*/ 268593 h 649257"/>
                  <a:gd name="connsiteX2" fmla="*/ 57227 w 1076615"/>
                  <a:gd name="connsiteY2" fmla="*/ 358058 h 649257"/>
                  <a:gd name="connsiteX3" fmla="*/ 0 w 1076615"/>
                  <a:gd name="connsiteY3" fmla="*/ 113517 h 649257"/>
                  <a:gd name="connsiteX4" fmla="*/ 735978 w 1076615"/>
                  <a:gd name="connsiteY4" fmla="*/ 5138 h 649257"/>
                  <a:gd name="connsiteX5" fmla="*/ 1076615 w 1076615"/>
                  <a:gd name="connsiteY5" fmla="*/ 630554 h 649257"/>
                  <a:gd name="connsiteX0" fmla="*/ 741115 w 1076615"/>
                  <a:gd name="connsiteY0" fmla="*/ 653771 h 653771"/>
                  <a:gd name="connsiteX1" fmla="*/ 558507 w 1076615"/>
                  <a:gd name="connsiteY1" fmla="*/ 268593 h 653771"/>
                  <a:gd name="connsiteX2" fmla="*/ 57227 w 1076615"/>
                  <a:gd name="connsiteY2" fmla="*/ 358058 h 653771"/>
                  <a:gd name="connsiteX3" fmla="*/ 0 w 1076615"/>
                  <a:gd name="connsiteY3" fmla="*/ 113517 h 653771"/>
                  <a:gd name="connsiteX4" fmla="*/ 735978 w 1076615"/>
                  <a:gd name="connsiteY4" fmla="*/ 5138 h 653771"/>
                  <a:gd name="connsiteX5" fmla="*/ 1076615 w 1076615"/>
                  <a:gd name="connsiteY5" fmla="*/ 630554 h 653771"/>
                  <a:gd name="connsiteX0" fmla="*/ 741115 w 1076615"/>
                  <a:gd name="connsiteY0" fmla="*/ 655018 h 655018"/>
                  <a:gd name="connsiteX1" fmla="*/ 558507 w 1076615"/>
                  <a:gd name="connsiteY1" fmla="*/ 269840 h 655018"/>
                  <a:gd name="connsiteX2" fmla="*/ 57227 w 1076615"/>
                  <a:gd name="connsiteY2" fmla="*/ 359305 h 655018"/>
                  <a:gd name="connsiteX3" fmla="*/ 0 w 1076615"/>
                  <a:gd name="connsiteY3" fmla="*/ 114764 h 655018"/>
                  <a:gd name="connsiteX4" fmla="*/ 735978 w 1076615"/>
                  <a:gd name="connsiteY4" fmla="*/ 6385 h 655018"/>
                  <a:gd name="connsiteX5" fmla="*/ 1076615 w 1076615"/>
                  <a:gd name="connsiteY5" fmla="*/ 631801 h 655018"/>
                  <a:gd name="connsiteX0" fmla="*/ 734131 w 1069631"/>
                  <a:gd name="connsiteY0" fmla="*/ 670302 h 670302"/>
                  <a:gd name="connsiteX1" fmla="*/ 551523 w 1069631"/>
                  <a:gd name="connsiteY1" fmla="*/ 285124 h 670302"/>
                  <a:gd name="connsiteX2" fmla="*/ 50243 w 1069631"/>
                  <a:gd name="connsiteY2" fmla="*/ 374589 h 670302"/>
                  <a:gd name="connsiteX3" fmla="*/ 0 w 1069631"/>
                  <a:gd name="connsiteY3" fmla="*/ 159732 h 670302"/>
                  <a:gd name="connsiteX4" fmla="*/ 728994 w 1069631"/>
                  <a:gd name="connsiteY4" fmla="*/ 21669 h 670302"/>
                  <a:gd name="connsiteX5" fmla="*/ 1069631 w 1069631"/>
                  <a:gd name="connsiteY5" fmla="*/ 647085 h 670302"/>
                  <a:gd name="connsiteX0" fmla="*/ 734131 w 1069631"/>
                  <a:gd name="connsiteY0" fmla="*/ 650569 h 650569"/>
                  <a:gd name="connsiteX1" fmla="*/ 551523 w 1069631"/>
                  <a:gd name="connsiteY1" fmla="*/ 265391 h 650569"/>
                  <a:gd name="connsiteX2" fmla="*/ 50243 w 1069631"/>
                  <a:gd name="connsiteY2" fmla="*/ 354856 h 650569"/>
                  <a:gd name="connsiteX3" fmla="*/ 0 w 1069631"/>
                  <a:gd name="connsiteY3" fmla="*/ 139999 h 650569"/>
                  <a:gd name="connsiteX4" fmla="*/ 728994 w 1069631"/>
                  <a:gd name="connsiteY4" fmla="*/ 1936 h 650569"/>
                  <a:gd name="connsiteX5" fmla="*/ 1069631 w 1069631"/>
                  <a:gd name="connsiteY5" fmla="*/ 627352 h 650569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50243 w 1069631"/>
                  <a:gd name="connsiteY2" fmla="*/ 358659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64489 w 1069631"/>
                  <a:gd name="connsiteY2" fmla="*/ 378611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2160 h 652160"/>
                  <a:gd name="connsiteX1" fmla="*/ 551523 w 1069631"/>
                  <a:gd name="connsiteY1" fmla="*/ 266982 h 652160"/>
                  <a:gd name="connsiteX2" fmla="*/ 64489 w 1069631"/>
                  <a:gd name="connsiteY2" fmla="*/ 376399 h 652160"/>
                  <a:gd name="connsiteX3" fmla="*/ 0 w 1069631"/>
                  <a:gd name="connsiteY3" fmla="*/ 141590 h 652160"/>
                  <a:gd name="connsiteX4" fmla="*/ 728994 w 1069631"/>
                  <a:gd name="connsiteY4" fmla="*/ 3527 h 652160"/>
                  <a:gd name="connsiteX5" fmla="*/ 1069631 w 1069631"/>
                  <a:gd name="connsiteY5" fmla="*/ 628943 h 652160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64489 w 1069631"/>
                  <a:gd name="connsiteY2" fmla="*/ 40000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8305 w 1069631"/>
                  <a:gd name="connsiteY1" fmla="*/ 324068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107834"/>
                  <a:gd name="connsiteY0" fmla="*/ 693931 h 696434"/>
                  <a:gd name="connsiteX1" fmla="*/ 558305 w 1107834"/>
                  <a:gd name="connsiteY1" fmla="*/ 342232 h 696434"/>
                  <a:gd name="connsiteX2" fmla="*/ 98886 w 1107834"/>
                  <a:gd name="connsiteY2" fmla="*/ 457210 h 696434"/>
                  <a:gd name="connsiteX3" fmla="*/ 0 w 1107834"/>
                  <a:gd name="connsiteY3" fmla="*/ 183361 h 696434"/>
                  <a:gd name="connsiteX4" fmla="*/ 711469 w 1107834"/>
                  <a:gd name="connsiteY4" fmla="*/ 21150 h 696434"/>
                  <a:gd name="connsiteX5" fmla="*/ 1107834 w 1107834"/>
                  <a:gd name="connsiteY5" fmla="*/ 696435 h 696434"/>
                  <a:gd name="connsiteX0" fmla="*/ 734131 w 1107834"/>
                  <a:gd name="connsiteY0" fmla="*/ 693931 h 696435"/>
                  <a:gd name="connsiteX1" fmla="*/ 558305 w 1107834"/>
                  <a:gd name="connsiteY1" fmla="*/ 342232 h 696435"/>
                  <a:gd name="connsiteX2" fmla="*/ 98886 w 1107834"/>
                  <a:gd name="connsiteY2" fmla="*/ 457210 h 696435"/>
                  <a:gd name="connsiteX3" fmla="*/ 0 w 1107834"/>
                  <a:gd name="connsiteY3" fmla="*/ 183361 h 696435"/>
                  <a:gd name="connsiteX4" fmla="*/ 711469 w 1107834"/>
                  <a:gd name="connsiteY4" fmla="*/ 21150 h 696435"/>
                  <a:gd name="connsiteX5" fmla="*/ 1107834 w 1107834"/>
                  <a:gd name="connsiteY5" fmla="*/ 696435 h 696435"/>
                  <a:gd name="connsiteX0" fmla="*/ 734131 w 1107834"/>
                  <a:gd name="connsiteY0" fmla="*/ 677860 h 680364"/>
                  <a:gd name="connsiteX1" fmla="*/ 558305 w 1107834"/>
                  <a:gd name="connsiteY1" fmla="*/ 326161 h 680364"/>
                  <a:gd name="connsiteX2" fmla="*/ 98886 w 1107834"/>
                  <a:gd name="connsiteY2" fmla="*/ 441139 h 680364"/>
                  <a:gd name="connsiteX3" fmla="*/ 0 w 1107834"/>
                  <a:gd name="connsiteY3" fmla="*/ 167290 h 680364"/>
                  <a:gd name="connsiteX4" fmla="*/ 711469 w 1107834"/>
                  <a:gd name="connsiteY4" fmla="*/ 5079 h 680364"/>
                  <a:gd name="connsiteX5" fmla="*/ 1107834 w 1107834"/>
                  <a:gd name="connsiteY5" fmla="*/ 680364 h 680364"/>
                  <a:gd name="connsiteX0" fmla="*/ 734131 w 1107834"/>
                  <a:gd name="connsiteY0" fmla="*/ 691867 h 694371"/>
                  <a:gd name="connsiteX1" fmla="*/ 558305 w 1107834"/>
                  <a:gd name="connsiteY1" fmla="*/ 340168 h 694371"/>
                  <a:gd name="connsiteX2" fmla="*/ 98886 w 1107834"/>
                  <a:gd name="connsiteY2" fmla="*/ 455146 h 694371"/>
                  <a:gd name="connsiteX3" fmla="*/ 0 w 1107834"/>
                  <a:gd name="connsiteY3" fmla="*/ 181297 h 694371"/>
                  <a:gd name="connsiteX4" fmla="*/ 718312 w 1107834"/>
                  <a:gd name="connsiteY4" fmla="*/ 4689 h 694371"/>
                  <a:gd name="connsiteX5" fmla="*/ 1107834 w 1107834"/>
                  <a:gd name="connsiteY5" fmla="*/ 694371 h 694371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98886 w 1107834"/>
                  <a:gd name="connsiteY2" fmla="*/ 455682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80578 w 1107834"/>
                  <a:gd name="connsiteY2" fmla="*/ 457067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7834" h="694907">
                    <a:moveTo>
                      <a:pt x="734131" y="692403"/>
                    </a:moveTo>
                    <a:lnTo>
                      <a:pt x="558305" y="340704"/>
                    </a:lnTo>
                    <a:lnTo>
                      <a:pt x="80578" y="457067"/>
                    </a:lnTo>
                    <a:lnTo>
                      <a:pt x="0" y="181833"/>
                    </a:lnTo>
                    <a:cubicBezTo>
                      <a:pt x="160305" y="112198"/>
                      <a:pt x="610079" y="-28846"/>
                      <a:pt x="718312" y="5225"/>
                    </a:cubicBezTo>
                    <a:cubicBezTo>
                      <a:pt x="826545" y="39296"/>
                      <a:pt x="1057626" y="547707"/>
                      <a:pt x="1107834" y="694907"/>
                    </a:cubicBezTo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40465D5-1C1D-4E61-93C4-848145B7FCEA}"/>
              </a:ext>
            </a:extLst>
          </p:cNvPr>
          <p:cNvGrpSpPr/>
          <p:nvPr/>
        </p:nvGrpSpPr>
        <p:grpSpPr>
          <a:xfrm>
            <a:off x="6847634" y="3685220"/>
            <a:ext cx="1806476" cy="2757769"/>
            <a:chOff x="6847634" y="3685220"/>
            <a:chExt cx="1806476" cy="275776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7B6BA22-EA2E-4C1C-8034-D7586B76AF18}"/>
                </a:ext>
              </a:extLst>
            </p:cNvPr>
            <p:cNvGrpSpPr/>
            <p:nvPr/>
          </p:nvGrpSpPr>
          <p:grpSpPr>
            <a:xfrm>
              <a:off x="7248013" y="3685220"/>
              <a:ext cx="1406097" cy="2757769"/>
              <a:chOff x="7248013" y="3685220"/>
              <a:chExt cx="1406097" cy="2757769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C1727CE5-A607-47FD-8F04-CE83CDABF4EC}"/>
                  </a:ext>
                </a:extLst>
              </p:cNvPr>
              <p:cNvSpPr/>
              <p:nvPr/>
            </p:nvSpPr>
            <p:spPr>
              <a:xfrm flipH="1">
                <a:off x="8469765" y="518205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7A0AA38E-0E52-4D07-B728-94636EC04BAF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F06C970-CCDA-4CDF-A6ED-F59DE56209E7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片側の 2 つの角を丸めた四角形 144">
                  <a:extLst>
                    <a:ext uri="{FF2B5EF4-FFF2-40B4-BE49-F238E27FC236}">
                      <a16:creationId xmlns:a16="http://schemas.microsoft.com/office/drawing/2014/main" id="{EE40BD2D-7132-424E-ACD3-FCBC622DC5B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A53F1606-5EC6-4588-93BD-ADD4A27FC0D0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BB9770-A366-467B-A19C-941CDA681BB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台形 731">
                  <a:extLst>
                    <a:ext uri="{FF2B5EF4-FFF2-40B4-BE49-F238E27FC236}">
                      <a16:creationId xmlns:a16="http://schemas.microsoft.com/office/drawing/2014/main" id="{8DF0DF08-881B-4E84-BCCB-8B40DAACA3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F285A2C6-6B35-4C36-A306-2A8F2D5EB08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19" name="平行四辺形 218">
                    <a:extLst>
                      <a:ext uri="{FF2B5EF4-FFF2-40B4-BE49-F238E27FC236}">
                        <a16:creationId xmlns:a16="http://schemas.microsoft.com/office/drawing/2014/main" id="{1411CFF8-6D9D-463F-A905-387B962FA4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平行四辺形 219">
                    <a:extLst>
                      <a:ext uri="{FF2B5EF4-FFF2-40B4-BE49-F238E27FC236}">
                        <a16:creationId xmlns:a16="http://schemas.microsoft.com/office/drawing/2014/main" id="{A6B74E13-7DAD-4F21-8278-E5337F745BB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AA256218-CB58-4D3E-8CCB-BDCCF725CD0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B96D340F-3FE7-4BA1-8F08-655A7217AE7B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17" name="平行四辺形 216">
                    <a:extLst>
                      <a:ext uri="{FF2B5EF4-FFF2-40B4-BE49-F238E27FC236}">
                        <a16:creationId xmlns:a16="http://schemas.microsoft.com/office/drawing/2014/main" id="{905A663F-D792-497C-9A31-E76FAD0CC60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平行四辺形 217">
                    <a:extLst>
                      <a:ext uri="{FF2B5EF4-FFF2-40B4-BE49-F238E27FC236}">
                        <a16:creationId xmlns:a16="http://schemas.microsoft.com/office/drawing/2014/main" id="{210B2CD1-9CC5-4C4B-8398-09B7DD35503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D5280C-0D31-427E-91BA-9756B72394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BB329CF-1E07-4878-9908-CFA8BE591FE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accent2">
                        <a:lumMod val="60000"/>
                        <a:lumOff val="4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153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171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480">
                  <a:extLst>
                    <a:ext uri="{FF2B5EF4-FFF2-40B4-BE49-F238E27FC236}">
                      <a16:creationId xmlns:a16="http://schemas.microsoft.com/office/drawing/2014/main" id="{E192EC80-9B92-4DBA-8314-7DCBD9445285}"/>
                    </a:ext>
                  </a:extLst>
                </p:cNvPr>
                <p:cNvSpPr/>
                <p:nvPr/>
              </p:nvSpPr>
              <p:spPr>
                <a:xfrm>
                  <a:off x="3337285" y="3001364"/>
                  <a:ext cx="175674" cy="49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480">
                  <a:extLst>
                    <a:ext uri="{FF2B5EF4-FFF2-40B4-BE49-F238E27FC236}">
                      <a16:creationId xmlns:a16="http://schemas.microsoft.com/office/drawing/2014/main" id="{52461A4B-35F8-462D-BF94-2341711F7E34}"/>
                    </a:ext>
                  </a:extLst>
                </p:cNvPr>
                <p:cNvSpPr/>
                <p:nvPr/>
              </p:nvSpPr>
              <p:spPr>
                <a:xfrm>
                  <a:off x="3895957" y="3001364"/>
                  <a:ext cx="175674" cy="49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638">
                  <a:extLst>
                    <a:ext uri="{FF2B5EF4-FFF2-40B4-BE49-F238E27FC236}">
                      <a16:creationId xmlns:a16="http://schemas.microsoft.com/office/drawing/2014/main" id="{A6571B72-B54E-4E0D-B6D7-FE146AE49D9D}"/>
                    </a:ext>
                  </a:extLst>
                </p:cNvPr>
                <p:cNvSpPr/>
                <p:nvPr/>
              </p:nvSpPr>
              <p:spPr>
                <a:xfrm rot="10800000">
                  <a:off x="3576864" y="3523844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20E50D52-2EFE-4728-B054-A46B5CF588A8}"/>
                </a:ext>
              </a:extLst>
            </p:cNvPr>
            <p:cNvGrpSpPr/>
            <p:nvPr/>
          </p:nvGrpSpPr>
          <p:grpSpPr>
            <a:xfrm>
              <a:off x="6847634" y="3802301"/>
              <a:ext cx="1306098" cy="1584596"/>
              <a:chOff x="5848936" y="970880"/>
              <a:chExt cx="1306098" cy="1584596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C64F71B0-C9C4-48E1-87B9-E8348B6697D6}"/>
                  </a:ext>
                </a:extLst>
              </p:cNvPr>
              <p:cNvSpPr/>
              <p:nvPr/>
            </p:nvSpPr>
            <p:spPr>
              <a:xfrm rot="15300000">
                <a:off x="6511312" y="871430"/>
                <a:ext cx="487355" cy="686256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107AD360-7CF1-4B12-A9FD-86B34BA1E95A}"/>
                  </a:ext>
                </a:extLst>
              </p:cNvPr>
              <p:cNvSpPr/>
              <p:nvPr/>
            </p:nvSpPr>
            <p:spPr>
              <a:xfrm rot="15300000">
                <a:off x="6094780" y="794431"/>
                <a:ext cx="851078" cy="126943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台形 240">
                <a:extLst>
                  <a:ext uri="{FF2B5EF4-FFF2-40B4-BE49-F238E27FC236}">
                    <a16:creationId xmlns:a16="http://schemas.microsoft.com/office/drawing/2014/main" id="{812D3DC6-5AA9-422C-B6CC-BF226126A888}"/>
                  </a:ext>
                </a:extLst>
              </p:cNvPr>
              <p:cNvSpPr/>
              <p:nvPr/>
            </p:nvSpPr>
            <p:spPr>
              <a:xfrm rot="2484152">
                <a:off x="6285809" y="1418128"/>
                <a:ext cx="277080" cy="94058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C4ACCED9-5039-41EB-BA2D-C26CB33943E4}"/>
                  </a:ext>
                </a:extLst>
              </p:cNvPr>
              <p:cNvSpPr/>
              <p:nvPr/>
            </p:nvSpPr>
            <p:spPr>
              <a:xfrm rot="17725188" flipH="1">
                <a:off x="5633046" y="1612949"/>
                <a:ext cx="1158417" cy="72663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443772 w 1059181"/>
                  <a:gd name="connsiteY0" fmla="*/ 826528 h 826528"/>
                  <a:gd name="connsiteX1" fmla="*/ 471695 w 1059181"/>
                  <a:gd name="connsiteY1" fmla="*/ 296500 h 826528"/>
                  <a:gd name="connsiteX2" fmla="*/ 43314 w 1059181"/>
                  <a:gd name="connsiteY2" fmla="*/ 378244 h 826528"/>
                  <a:gd name="connsiteX3" fmla="*/ 0 w 1059181"/>
                  <a:gd name="connsiteY3" fmla="*/ 119223 h 826528"/>
                  <a:gd name="connsiteX4" fmla="*/ 660660 w 1059181"/>
                  <a:gd name="connsiteY4" fmla="*/ 1930 h 826528"/>
                  <a:gd name="connsiteX5" fmla="*/ 778556 w 1059181"/>
                  <a:gd name="connsiteY5" fmla="*/ 102155 h 826528"/>
                  <a:gd name="connsiteX6" fmla="*/ 1059181 w 1059181"/>
                  <a:gd name="connsiteY6" fmla="*/ 687735 h 826528"/>
                  <a:gd name="connsiteX0" fmla="*/ 739620 w 1059181"/>
                  <a:gd name="connsiteY0" fmla="*/ 756848 h 756848"/>
                  <a:gd name="connsiteX1" fmla="*/ 471695 w 1059181"/>
                  <a:gd name="connsiteY1" fmla="*/ 296500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39620 w 1059181"/>
                  <a:gd name="connsiteY0" fmla="*/ 756848 h 756848"/>
                  <a:gd name="connsiteX1" fmla="*/ 534624 w 1059181"/>
                  <a:gd name="connsiteY1" fmla="*/ 304256 h 756848"/>
                  <a:gd name="connsiteX2" fmla="*/ 43314 w 1059181"/>
                  <a:gd name="connsiteY2" fmla="*/ 378244 h 756848"/>
                  <a:gd name="connsiteX3" fmla="*/ 0 w 1059181"/>
                  <a:gd name="connsiteY3" fmla="*/ 119223 h 756848"/>
                  <a:gd name="connsiteX4" fmla="*/ 660660 w 1059181"/>
                  <a:gd name="connsiteY4" fmla="*/ 1930 h 756848"/>
                  <a:gd name="connsiteX5" fmla="*/ 778556 w 1059181"/>
                  <a:gd name="connsiteY5" fmla="*/ 102155 h 756848"/>
                  <a:gd name="connsiteX6" fmla="*/ 1059181 w 1059181"/>
                  <a:gd name="connsiteY6" fmla="*/ 687735 h 756848"/>
                  <a:gd name="connsiteX0" fmla="*/ 763361 w 1059181"/>
                  <a:gd name="connsiteY0" fmla="*/ 758693 h 758693"/>
                  <a:gd name="connsiteX1" fmla="*/ 534624 w 1059181"/>
                  <a:gd name="connsiteY1" fmla="*/ 304256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8693 h 758693"/>
                  <a:gd name="connsiteX1" fmla="*/ 527743 w 1059181"/>
                  <a:gd name="connsiteY1" fmla="*/ 276015 h 758693"/>
                  <a:gd name="connsiteX2" fmla="*/ 43314 w 1059181"/>
                  <a:gd name="connsiteY2" fmla="*/ 378244 h 758693"/>
                  <a:gd name="connsiteX3" fmla="*/ 0 w 1059181"/>
                  <a:gd name="connsiteY3" fmla="*/ 119223 h 758693"/>
                  <a:gd name="connsiteX4" fmla="*/ 660660 w 1059181"/>
                  <a:gd name="connsiteY4" fmla="*/ 1930 h 758693"/>
                  <a:gd name="connsiteX5" fmla="*/ 778556 w 1059181"/>
                  <a:gd name="connsiteY5" fmla="*/ 102155 h 758693"/>
                  <a:gd name="connsiteX6" fmla="*/ 1059181 w 1059181"/>
                  <a:gd name="connsiteY6" fmla="*/ 687735 h 758693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6766 h 756766"/>
                  <a:gd name="connsiteX1" fmla="*/ 527743 w 1059181"/>
                  <a:gd name="connsiteY1" fmla="*/ 274088 h 756766"/>
                  <a:gd name="connsiteX2" fmla="*/ 43314 w 1059181"/>
                  <a:gd name="connsiteY2" fmla="*/ 376317 h 756766"/>
                  <a:gd name="connsiteX3" fmla="*/ 0 w 1059181"/>
                  <a:gd name="connsiteY3" fmla="*/ 117296 h 756766"/>
                  <a:gd name="connsiteX4" fmla="*/ 660660 w 1059181"/>
                  <a:gd name="connsiteY4" fmla="*/ 3 h 756766"/>
                  <a:gd name="connsiteX5" fmla="*/ 794653 w 1059181"/>
                  <a:gd name="connsiteY5" fmla="*/ 114376 h 756766"/>
                  <a:gd name="connsiteX6" fmla="*/ 1059181 w 1059181"/>
                  <a:gd name="connsiteY6" fmla="*/ 685808 h 756766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7128 h 757128"/>
                  <a:gd name="connsiteX1" fmla="*/ 527743 w 1059181"/>
                  <a:gd name="connsiteY1" fmla="*/ 274450 h 757128"/>
                  <a:gd name="connsiteX2" fmla="*/ 43314 w 1059181"/>
                  <a:gd name="connsiteY2" fmla="*/ 376679 h 757128"/>
                  <a:gd name="connsiteX3" fmla="*/ 0 w 1059181"/>
                  <a:gd name="connsiteY3" fmla="*/ 117658 h 757128"/>
                  <a:gd name="connsiteX4" fmla="*/ 660660 w 1059181"/>
                  <a:gd name="connsiteY4" fmla="*/ 365 h 757128"/>
                  <a:gd name="connsiteX5" fmla="*/ 814271 w 1059181"/>
                  <a:gd name="connsiteY5" fmla="*/ 157344 h 757128"/>
                  <a:gd name="connsiteX6" fmla="*/ 1059181 w 1059181"/>
                  <a:gd name="connsiteY6" fmla="*/ 686170 h 757128"/>
                  <a:gd name="connsiteX0" fmla="*/ 763361 w 1059181"/>
                  <a:gd name="connsiteY0" fmla="*/ 758766 h 758766"/>
                  <a:gd name="connsiteX1" fmla="*/ 527743 w 1059181"/>
                  <a:gd name="connsiteY1" fmla="*/ 276088 h 758766"/>
                  <a:gd name="connsiteX2" fmla="*/ 43314 w 1059181"/>
                  <a:gd name="connsiteY2" fmla="*/ 378317 h 758766"/>
                  <a:gd name="connsiteX3" fmla="*/ 0 w 1059181"/>
                  <a:gd name="connsiteY3" fmla="*/ 119296 h 758766"/>
                  <a:gd name="connsiteX4" fmla="*/ 660660 w 1059181"/>
                  <a:gd name="connsiteY4" fmla="*/ 2003 h 758766"/>
                  <a:gd name="connsiteX5" fmla="*/ 814271 w 1059181"/>
                  <a:gd name="connsiteY5" fmla="*/ 158982 h 758766"/>
                  <a:gd name="connsiteX6" fmla="*/ 1059181 w 1059181"/>
                  <a:gd name="connsiteY6" fmla="*/ 687808 h 758766"/>
                  <a:gd name="connsiteX0" fmla="*/ 763361 w 1059181"/>
                  <a:gd name="connsiteY0" fmla="*/ 756981 h 756981"/>
                  <a:gd name="connsiteX1" fmla="*/ 527743 w 1059181"/>
                  <a:gd name="connsiteY1" fmla="*/ 274303 h 756981"/>
                  <a:gd name="connsiteX2" fmla="*/ 43314 w 1059181"/>
                  <a:gd name="connsiteY2" fmla="*/ 376532 h 756981"/>
                  <a:gd name="connsiteX3" fmla="*/ 0 w 1059181"/>
                  <a:gd name="connsiteY3" fmla="*/ 117511 h 756981"/>
                  <a:gd name="connsiteX4" fmla="*/ 660660 w 1059181"/>
                  <a:gd name="connsiteY4" fmla="*/ 218 h 756981"/>
                  <a:gd name="connsiteX5" fmla="*/ 814271 w 1059181"/>
                  <a:gd name="connsiteY5" fmla="*/ 157197 h 756981"/>
                  <a:gd name="connsiteX6" fmla="*/ 1059181 w 1059181"/>
                  <a:gd name="connsiteY6" fmla="*/ 686023 h 756981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6864 h 756864"/>
                  <a:gd name="connsiteX1" fmla="*/ 527743 w 1059181"/>
                  <a:gd name="connsiteY1" fmla="*/ 274186 h 756864"/>
                  <a:gd name="connsiteX2" fmla="*/ 43314 w 1059181"/>
                  <a:gd name="connsiteY2" fmla="*/ 376415 h 756864"/>
                  <a:gd name="connsiteX3" fmla="*/ 0 w 1059181"/>
                  <a:gd name="connsiteY3" fmla="*/ 117394 h 756864"/>
                  <a:gd name="connsiteX4" fmla="*/ 660660 w 1059181"/>
                  <a:gd name="connsiteY4" fmla="*/ 101 h 756864"/>
                  <a:gd name="connsiteX5" fmla="*/ 802890 w 1059181"/>
                  <a:gd name="connsiteY5" fmla="*/ 137565 h 756864"/>
                  <a:gd name="connsiteX6" fmla="*/ 1059181 w 1059181"/>
                  <a:gd name="connsiteY6" fmla="*/ 685906 h 756864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352 h 757352"/>
                  <a:gd name="connsiteX1" fmla="*/ 527743 w 1059181"/>
                  <a:gd name="connsiteY1" fmla="*/ 274674 h 757352"/>
                  <a:gd name="connsiteX2" fmla="*/ 43314 w 1059181"/>
                  <a:gd name="connsiteY2" fmla="*/ 376903 h 757352"/>
                  <a:gd name="connsiteX3" fmla="*/ 0 w 1059181"/>
                  <a:gd name="connsiteY3" fmla="*/ 117882 h 757352"/>
                  <a:gd name="connsiteX4" fmla="*/ 660660 w 1059181"/>
                  <a:gd name="connsiteY4" fmla="*/ 589 h 757352"/>
                  <a:gd name="connsiteX5" fmla="*/ 816710 w 1059181"/>
                  <a:gd name="connsiteY5" fmla="*/ 169222 h 757352"/>
                  <a:gd name="connsiteX6" fmla="*/ 1059181 w 1059181"/>
                  <a:gd name="connsiteY6" fmla="*/ 686394 h 757352"/>
                  <a:gd name="connsiteX0" fmla="*/ 763361 w 1059181"/>
                  <a:gd name="connsiteY0" fmla="*/ 757676 h 757676"/>
                  <a:gd name="connsiteX1" fmla="*/ 527743 w 1059181"/>
                  <a:gd name="connsiteY1" fmla="*/ 274998 h 757676"/>
                  <a:gd name="connsiteX2" fmla="*/ 43314 w 1059181"/>
                  <a:gd name="connsiteY2" fmla="*/ 377227 h 757676"/>
                  <a:gd name="connsiteX3" fmla="*/ 0 w 1059181"/>
                  <a:gd name="connsiteY3" fmla="*/ 118206 h 757676"/>
                  <a:gd name="connsiteX4" fmla="*/ 660660 w 1059181"/>
                  <a:gd name="connsiteY4" fmla="*/ 913 h 757676"/>
                  <a:gd name="connsiteX5" fmla="*/ 816710 w 1059181"/>
                  <a:gd name="connsiteY5" fmla="*/ 169546 h 757676"/>
                  <a:gd name="connsiteX6" fmla="*/ 1059181 w 1059181"/>
                  <a:gd name="connsiteY6" fmla="*/ 686718 h 757676"/>
                  <a:gd name="connsiteX0" fmla="*/ 763361 w 1059181"/>
                  <a:gd name="connsiteY0" fmla="*/ 757362 h 757362"/>
                  <a:gd name="connsiteX1" fmla="*/ 527743 w 1059181"/>
                  <a:gd name="connsiteY1" fmla="*/ 274684 h 757362"/>
                  <a:gd name="connsiteX2" fmla="*/ 43314 w 1059181"/>
                  <a:gd name="connsiteY2" fmla="*/ 376913 h 757362"/>
                  <a:gd name="connsiteX3" fmla="*/ 0 w 1059181"/>
                  <a:gd name="connsiteY3" fmla="*/ 117892 h 757362"/>
                  <a:gd name="connsiteX4" fmla="*/ 660660 w 1059181"/>
                  <a:gd name="connsiteY4" fmla="*/ 599 h 757362"/>
                  <a:gd name="connsiteX5" fmla="*/ 816710 w 1059181"/>
                  <a:gd name="connsiteY5" fmla="*/ 169232 h 757362"/>
                  <a:gd name="connsiteX6" fmla="*/ 1059181 w 1059181"/>
                  <a:gd name="connsiteY6" fmla="*/ 686404 h 757362"/>
                  <a:gd name="connsiteX0" fmla="*/ 763361 w 1059181"/>
                  <a:gd name="connsiteY0" fmla="*/ 757184 h 757184"/>
                  <a:gd name="connsiteX1" fmla="*/ 527743 w 1059181"/>
                  <a:gd name="connsiteY1" fmla="*/ 274506 h 757184"/>
                  <a:gd name="connsiteX2" fmla="*/ 43314 w 1059181"/>
                  <a:gd name="connsiteY2" fmla="*/ 376735 h 757184"/>
                  <a:gd name="connsiteX3" fmla="*/ 0 w 1059181"/>
                  <a:gd name="connsiteY3" fmla="*/ 117714 h 757184"/>
                  <a:gd name="connsiteX4" fmla="*/ 660660 w 1059181"/>
                  <a:gd name="connsiteY4" fmla="*/ 421 h 757184"/>
                  <a:gd name="connsiteX5" fmla="*/ 816710 w 1059181"/>
                  <a:gd name="connsiteY5" fmla="*/ 169054 h 757184"/>
                  <a:gd name="connsiteX6" fmla="*/ 1059181 w 1059181"/>
                  <a:gd name="connsiteY6" fmla="*/ 686226 h 757184"/>
                  <a:gd name="connsiteX0" fmla="*/ 763361 w 1059181"/>
                  <a:gd name="connsiteY0" fmla="*/ 751085 h 751085"/>
                  <a:gd name="connsiteX1" fmla="*/ 527743 w 1059181"/>
                  <a:gd name="connsiteY1" fmla="*/ 268407 h 751085"/>
                  <a:gd name="connsiteX2" fmla="*/ 43314 w 1059181"/>
                  <a:gd name="connsiteY2" fmla="*/ 370636 h 751085"/>
                  <a:gd name="connsiteX3" fmla="*/ 0 w 1059181"/>
                  <a:gd name="connsiteY3" fmla="*/ 111615 h 751085"/>
                  <a:gd name="connsiteX4" fmla="*/ 696488 w 1059181"/>
                  <a:gd name="connsiteY4" fmla="*/ 451 h 751085"/>
                  <a:gd name="connsiteX5" fmla="*/ 816710 w 1059181"/>
                  <a:gd name="connsiteY5" fmla="*/ 162955 h 751085"/>
                  <a:gd name="connsiteX6" fmla="*/ 1059181 w 1059181"/>
                  <a:gd name="connsiteY6" fmla="*/ 680127 h 751085"/>
                  <a:gd name="connsiteX0" fmla="*/ 763361 w 1059181"/>
                  <a:gd name="connsiteY0" fmla="*/ 753472 h 753472"/>
                  <a:gd name="connsiteX1" fmla="*/ 527743 w 1059181"/>
                  <a:gd name="connsiteY1" fmla="*/ 270794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53472 h 753472"/>
                  <a:gd name="connsiteX1" fmla="*/ 547634 w 1059181"/>
                  <a:gd name="connsiteY1" fmla="*/ 291447 h 753472"/>
                  <a:gd name="connsiteX2" fmla="*/ 43314 w 1059181"/>
                  <a:gd name="connsiteY2" fmla="*/ 373023 h 753472"/>
                  <a:gd name="connsiteX3" fmla="*/ 0 w 1059181"/>
                  <a:gd name="connsiteY3" fmla="*/ 114002 h 753472"/>
                  <a:gd name="connsiteX4" fmla="*/ 696488 w 1059181"/>
                  <a:gd name="connsiteY4" fmla="*/ 2838 h 753472"/>
                  <a:gd name="connsiteX5" fmla="*/ 816710 w 1059181"/>
                  <a:gd name="connsiteY5" fmla="*/ 165342 h 753472"/>
                  <a:gd name="connsiteX6" fmla="*/ 1059181 w 1059181"/>
                  <a:gd name="connsiteY6" fmla="*/ 682514 h 753472"/>
                  <a:gd name="connsiteX0" fmla="*/ 763361 w 1059181"/>
                  <a:gd name="connsiteY0" fmla="*/ 779345 h 779345"/>
                  <a:gd name="connsiteX1" fmla="*/ 547634 w 1059181"/>
                  <a:gd name="connsiteY1" fmla="*/ 317320 h 779345"/>
                  <a:gd name="connsiteX2" fmla="*/ 43314 w 1059181"/>
                  <a:gd name="connsiteY2" fmla="*/ 398896 h 779345"/>
                  <a:gd name="connsiteX3" fmla="*/ 0 w 1059181"/>
                  <a:gd name="connsiteY3" fmla="*/ 139875 h 779345"/>
                  <a:gd name="connsiteX4" fmla="*/ 696488 w 1059181"/>
                  <a:gd name="connsiteY4" fmla="*/ 28711 h 779345"/>
                  <a:gd name="connsiteX5" fmla="*/ 1059181 w 1059181"/>
                  <a:gd name="connsiteY5" fmla="*/ 708387 h 779345"/>
                  <a:gd name="connsiteX0" fmla="*/ 763361 w 1059181"/>
                  <a:gd name="connsiteY0" fmla="*/ 753365 h 753365"/>
                  <a:gd name="connsiteX1" fmla="*/ 547634 w 1059181"/>
                  <a:gd name="connsiteY1" fmla="*/ 291340 h 753365"/>
                  <a:gd name="connsiteX2" fmla="*/ 43314 w 1059181"/>
                  <a:gd name="connsiteY2" fmla="*/ 372916 h 753365"/>
                  <a:gd name="connsiteX3" fmla="*/ 0 w 1059181"/>
                  <a:gd name="connsiteY3" fmla="*/ 113895 h 753365"/>
                  <a:gd name="connsiteX4" fmla="*/ 696488 w 1059181"/>
                  <a:gd name="connsiteY4" fmla="*/ 2731 h 753365"/>
                  <a:gd name="connsiteX5" fmla="*/ 1059181 w 1059181"/>
                  <a:gd name="connsiteY5" fmla="*/ 682407 h 753365"/>
                  <a:gd name="connsiteX0" fmla="*/ 763361 w 1059181"/>
                  <a:gd name="connsiteY0" fmla="*/ 759959 h 759959"/>
                  <a:gd name="connsiteX1" fmla="*/ 547634 w 1059181"/>
                  <a:gd name="connsiteY1" fmla="*/ 297934 h 759959"/>
                  <a:gd name="connsiteX2" fmla="*/ 43314 w 1059181"/>
                  <a:gd name="connsiteY2" fmla="*/ 379510 h 759959"/>
                  <a:gd name="connsiteX3" fmla="*/ 0 w 1059181"/>
                  <a:gd name="connsiteY3" fmla="*/ 120489 h 759959"/>
                  <a:gd name="connsiteX4" fmla="*/ 696488 w 1059181"/>
                  <a:gd name="connsiteY4" fmla="*/ 9325 h 759959"/>
                  <a:gd name="connsiteX5" fmla="*/ 1059181 w 1059181"/>
                  <a:gd name="connsiteY5" fmla="*/ 689001 h 759959"/>
                  <a:gd name="connsiteX0" fmla="*/ 763361 w 1059181"/>
                  <a:gd name="connsiteY0" fmla="*/ 710945 h 710945"/>
                  <a:gd name="connsiteX1" fmla="*/ 547634 w 1059181"/>
                  <a:gd name="connsiteY1" fmla="*/ 248920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10945 h 710945"/>
                  <a:gd name="connsiteX1" fmla="*/ 541073 w 1059181"/>
                  <a:gd name="connsiteY1" fmla="*/ 278026 h 710945"/>
                  <a:gd name="connsiteX2" fmla="*/ 43314 w 1059181"/>
                  <a:gd name="connsiteY2" fmla="*/ 330496 h 710945"/>
                  <a:gd name="connsiteX3" fmla="*/ 0 w 1059181"/>
                  <a:gd name="connsiteY3" fmla="*/ 71475 h 710945"/>
                  <a:gd name="connsiteX4" fmla="*/ 718544 w 1059181"/>
                  <a:gd name="connsiteY4" fmla="*/ 14571 h 710945"/>
                  <a:gd name="connsiteX5" fmla="*/ 1059181 w 1059181"/>
                  <a:gd name="connsiteY5" fmla="*/ 639987 h 710945"/>
                  <a:gd name="connsiteX0" fmla="*/ 763361 w 1059181"/>
                  <a:gd name="connsiteY0" fmla="*/ 705787 h 705787"/>
                  <a:gd name="connsiteX1" fmla="*/ 541073 w 1059181"/>
                  <a:gd name="connsiteY1" fmla="*/ 272868 h 705787"/>
                  <a:gd name="connsiteX2" fmla="*/ 43314 w 1059181"/>
                  <a:gd name="connsiteY2" fmla="*/ 325338 h 705787"/>
                  <a:gd name="connsiteX3" fmla="*/ 0 w 1059181"/>
                  <a:gd name="connsiteY3" fmla="*/ 66317 h 705787"/>
                  <a:gd name="connsiteX4" fmla="*/ 718544 w 1059181"/>
                  <a:gd name="connsiteY4" fmla="*/ 9413 h 705787"/>
                  <a:gd name="connsiteX5" fmla="*/ 1059181 w 1059181"/>
                  <a:gd name="connsiteY5" fmla="*/ 634829 h 705787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43314 w 1059181"/>
                  <a:gd name="connsiteY2" fmla="*/ 325338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36372 w 1059181"/>
                  <a:gd name="connsiteY0" fmla="*/ 653532 h 653532"/>
                  <a:gd name="connsiteX1" fmla="*/ 541073 w 1059181"/>
                  <a:gd name="connsiteY1" fmla="*/ 272868 h 653532"/>
                  <a:gd name="connsiteX2" fmla="*/ 39793 w 1059181"/>
                  <a:gd name="connsiteY2" fmla="*/ 362333 h 653532"/>
                  <a:gd name="connsiteX3" fmla="*/ 0 w 1059181"/>
                  <a:gd name="connsiteY3" fmla="*/ 66317 h 653532"/>
                  <a:gd name="connsiteX4" fmla="*/ 718544 w 1059181"/>
                  <a:gd name="connsiteY4" fmla="*/ 9413 h 653532"/>
                  <a:gd name="connsiteX5" fmla="*/ 1059181 w 1059181"/>
                  <a:gd name="connsiteY5" fmla="*/ 634829 h 653532"/>
                  <a:gd name="connsiteX0" fmla="*/ 753806 w 1076615"/>
                  <a:gd name="connsiteY0" fmla="*/ 669757 h 669757"/>
                  <a:gd name="connsiteX1" fmla="*/ 558507 w 1076615"/>
                  <a:gd name="connsiteY1" fmla="*/ 289093 h 669757"/>
                  <a:gd name="connsiteX2" fmla="*/ 57227 w 1076615"/>
                  <a:gd name="connsiteY2" fmla="*/ 378558 h 669757"/>
                  <a:gd name="connsiteX3" fmla="*/ 0 w 1076615"/>
                  <a:gd name="connsiteY3" fmla="*/ 134017 h 669757"/>
                  <a:gd name="connsiteX4" fmla="*/ 735978 w 1076615"/>
                  <a:gd name="connsiteY4" fmla="*/ 25638 h 669757"/>
                  <a:gd name="connsiteX5" fmla="*/ 1076615 w 1076615"/>
                  <a:gd name="connsiteY5" fmla="*/ 651054 h 669757"/>
                  <a:gd name="connsiteX0" fmla="*/ 753806 w 1076615"/>
                  <a:gd name="connsiteY0" fmla="*/ 670907 h 670907"/>
                  <a:gd name="connsiteX1" fmla="*/ 558507 w 1076615"/>
                  <a:gd name="connsiteY1" fmla="*/ 290243 h 670907"/>
                  <a:gd name="connsiteX2" fmla="*/ 57227 w 1076615"/>
                  <a:gd name="connsiteY2" fmla="*/ 379708 h 670907"/>
                  <a:gd name="connsiteX3" fmla="*/ 0 w 1076615"/>
                  <a:gd name="connsiteY3" fmla="*/ 135167 h 670907"/>
                  <a:gd name="connsiteX4" fmla="*/ 735978 w 1076615"/>
                  <a:gd name="connsiteY4" fmla="*/ 26788 h 670907"/>
                  <a:gd name="connsiteX5" fmla="*/ 1076615 w 1076615"/>
                  <a:gd name="connsiteY5" fmla="*/ 652204 h 670907"/>
                  <a:gd name="connsiteX0" fmla="*/ 753806 w 1076615"/>
                  <a:gd name="connsiteY0" fmla="*/ 649257 h 649257"/>
                  <a:gd name="connsiteX1" fmla="*/ 558507 w 1076615"/>
                  <a:gd name="connsiteY1" fmla="*/ 268593 h 649257"/>
                  <a:gd name="connsiteX2" fmla="*/ 57227 w 1076615"/>
                  <a:gd name="connsiteY2" fmla="*/ 358058 h 649257"/>
                  <a:gd name="connsiteX3" fmla="*/ 0 w 1076615"/>
                  <a:gd name="connsiteY3" fmla="*/ 113517 h 649257"/>
                  <a:gd name="connsiteX4" fmla="*/ 735978 w 1076615"/>
                  <a:gd name="connsiteY4" fmla="*/ 5138 h 649257"/>
                  <a:gd name="connsiteX5" fmla="*/ 1076615 w 1076615"/>
                  <a:gd name="connsiteY5" fmla="*/ 630554 h 649257"/>
                  <a:gd name="connsiteX0" fmla="*/ 741115 w 1076615"/>
                  <a:gd name="connsiteY0" fmla="*/ 653771 h 653771"/>
                  <a:gd name="connsiteX1" fmla="*/ 558507 w 1076615"/>
                  <a:gd name="connsiteY1" fmla="*/ 268593 h 653771"/>
                  <a:gd name="connsiteX2" fmla="*/ 57227 w 1076615"/>
                  <a:gd name="connsiteY2" fmla="*/ 358058 h 653771"/>
                  <a:gd name="connsiteX3" fmla="*/ 0 w 1076615"/>
                  <a:gd name="connsiteY3" fmla="*/ 113517 h 653771"/>
                  <a:gd name="connsiteX4" fmla="*/ 735978 w 1076615"/>
                  <a:gd name="connsiteY4" fmla="*/ 5138 h 653771"/>
                  <a:gd name="connsiteX5" fmla="*/ 1076615 w 1076615"/>
                  <a:gd name="connsiteY5" fmla="*/ 630554 h 653771"/>
                  <a:gd name="connsiteX0" fmla="*/ 741115 w 1076615"/>
                  <a:gd name="connsiteY0" fmla="*/ 655018 h 655018"/>
                  <a:gd name="connsiteX1" fmla="*/ 558507 w 1076615"/>
                  <a:gd name="connsiteY1" fmla="*/ 269840 h 655018"/>
                  <a:gd name="connsiteX2" fmla="*/ 57227 w 1076615"/>
                  <a:gd name="connsiteY2" fmla="*/ 359305 h 655018"/>
                  <a:gd name="connsiteX3" fmla="*/ 0 w 1076615"/>
                  <a:gd name="connsiteY3" fmla="*/ 114764 h 655018"/>
                  <a:gd name="connsiteX4" fmla="*/ 735978 w 1076615"/>
                  <a:gd name="connsiteY4" fmla="*/ 6385 h 655018"/>
                  <a:gd name="connsiteX5" fmla="*/ 1076615 w 1076615"/>
                  <a:gd name="connsiteY5" fmla="*/ 631801 h 655018"/>
                  <a:gd name="connsiteX0" fmla="*/ 734131 w 1069631"/>
                  <a:gd name="connsiteY0" fmla="*/ 670302 h 670302"/>
                  <a:gd name="connsiteX1" fmla="*/ 551523 w 1069631"/>
                  <a:gd name="connsiteY1" fmla="*/ 285124 h 670302"/>
                  <a:gd name="connsiteX2" fmla="*/ 50243 w 1069631"/>
                  <a:gd name="connsiteY2" fmla="*/ 374589 h 670302"/>
                  <a:gd name="connsiteX3" fmla="*/ 0 w 1069631"/>
                  <a:gd name="connsiteY3" fmla="*/ 159732 h 670302"/>
                  <a:gd name="connsiteX4" fmla="*/ 728994 w 1069631"/>
                  <a:gd name="connsiteY4" fmla="*/ 21669 h 670302"/>
                  <a:gd name="connsiteX5" fmla="*/ 1069631 w 1069631"/>
                  <a:gd name="connsiteY5" fmla="*/ 647085 h 670302"/>
                  <a:gd name="connsiteX0" fmla="*/ 734131 w 1069631"/>
                  <a:gd name="connsiteY0" fmla="*/ 650569 h 650569"/>
                  <a:gd name="connsiteX1" fmla="*/ 551523 w 1069631"/>
                  <a:gd name="connsiteY1" fmla="*/ 265391 h 650569"/>
                  <a:gd name="connsiteX2" fmla="*/ 50243 w 1069631"/>
                  <a:gd name="connsiteY2" fmla="*/ 354856 h 650569"/>
                  <a:gd name="connsiteX3" fmla="*/ 0 w 1069631"/>
                  <a:gd name="connsiteY3" fmla="*/ 139999 h 650569"/>
                  <a:gd name="connsiteX4" fmla="*/ 728994 w 1069631"/>
                  <a:gd name="connsiteY4" fmla="*/ 1936 h 650569"/>
                  <a:gd name="connsiteX5" fmla="*/ 1069631 w 1069631"/>
                  <a:gd name="connsiteY5" fmla="*/ 627352 h 650569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50243 w 1069631"/>
                  <a:gd name="connsiteY2" fmla="*/ 358659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4372 h 654372"/>
                  <a:gd name="connsiteX1" fmla="*/ 551523 w 1069631"/>
                  <a:gd name="connsiteY1" fmla="*/ 269194 h 654372"/>
                  <a:gd name="connsiteX2" fmla="*/ 64489 w 1069631"/>
                  <a:gd name="connsiteY2" fmla="*/ 378611 h 654372"/>
                  <a:gd name="connsiteX3" fmla="*/ 0 w 1069631"/>
                  <a:gd name="connsiteY3" fmla="*/ 143802 h 654372"/>
                  <a:gd name="connsiteX4" fmla="*/ 728994 w 1069631"/>
                  <a:gd name="connsiteY4" fmla="*/ 5739 h 654372"/>
                  <a:gd name="connsiteX5" fmla="*/ 1069631 w 1069631"/>
                  <a:gd name="connsiteY5" fmla="*/ 631155 h 654372"/>
                  <a:gd name="connsiteX0" fmla="*/ 734131 w 1069631"/>
                  <a:gd name="connsiteY0" fmla="*/ 652160 h 652160"/>
                  <a:gd name="connsiteX1" fmla="*/ 551523 w 1069631"/>
                  <a:gd name="connsiteY1" fmla="*/ 266982 h 652160"/>
                  <a:gd name="connsiteX2" fmla="*/ 64489 w 1069631"/>
                  <a:gd name="connsiteY2" fmla="*/ 376399 h 652160"/>
                  <a:gd name="connsiteX3" fmla="*/ 0 w 1069631"/>
                  <a:gd name="connsiteY3" fmla="*/ 141590 h 652160"/>
                  <a:gd name="connsiteX4" fmla="*/ 728994 w 1069631"/>
                  <a:gd name="connsiteY4" fmla="*/ 3527 h 652160"/>
                  <a:gd name="connsiteX5" fmla="*/ 1069631 w 1069631"/>
                  <a:gd name="connsiteY5" fmla="*/ 628943 h 652160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64489 w 1069631"/>
                  <a:gd name="connsiteY2" fmla="*/ 40000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1523 w 1069631"/>
                  <a:gd name="connsiteY1" fmla="*/ 290589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069631"/>
                  <a:gd name="connsiteY0" fmla="*/ 675767 h 675767"/>
                  <a:gd name="connsiteX1" fmla="*/ 558305 w 1069631"/>
                  <a:gd name="connsiteY1" fmla="*/ 324068 h 675767"/>
                  <a:gd name="connsiteX2" fmla="*/ 98886 w 1069631"/>
                  <a:gd name="connsiteY2" fmla="*/ 439046 h 675767"/>
                  <a:gd name="connsiteX3" fmla="*/ 0 w 1069631"/>
                  <a:gd name="connsiteY3" fmla="*/ 165197 h 675767"/>
                  <a:gd name="connsiteX4" fmla="*/ 711469 w 1069631"/>
                  <a:gd name="connsiteY4" fmla="*/ 2986 h 675767"/>
                  <a:gd name="connsiteX5" fmla="*/ 1069631 w 1069631"/>
                  <a:gd name="connsiteY5" fmla="*/ 652550 h 675767"/>
                  <a:gd name="connsiteX0" fmla="*/ 734131 w 1107834"/>
                  <a:gd name="connsiteY0" fmla="*/ 693931 h 696434"/>
                  <a:gd name="connsiteX1" fmla="*/ 558305 w 1107834"/>
                  <a:gd name="connsiteY1" fmla="*/ 342232 h 696434"/>
                  <a:gd name="connsiteX2" fmla="*/ 98886 w 1107834"/>
                  <a:gd name="connsiteY2" fmla="*/ 457210 h 696434"/>
                  <a:gd name="connsiteX3" fmla="*/ 0 w 1107834"/>
                  <a:gd name="connsiteY3" fmla="*/ 183361 h 696434"/>
                  <a:gd name="connsiteX4" fmla="*/ 711469 w 1107834"/>
                  <a:gd name="connsiteY4" fmla="*/ 21150 h 696434"/>
                  <a:gd name="connsiteX5" fmla="*/ 1107834 w 1107834"/>
                  <a:gd name="connsiteY5" fmla="*/ 696435 h 696434"/>
                  <a:gd name="connsiteX0" fmla="*/ 734131 w 1107834"/>
                  <a:gd name="connsiteY0" fmla="*/ 693931 h 696435"/>
                  <a:gd name="connsiteX1" fmla="*/ 558305 w 1107834"/>
                  <a:gd name="connsiteY1" fmla="*/ 342232 h 696435"/>
                  <a:gd name="connsiteX2" fmla="*/ 98886 w 1107834"/>
                  <a:gd name="connsiteY2" fmla="*/ 457210 h 696435"/>
                  <a:gd name="connsiteX3" fmla="*/ 0 w 1107834"/>
                  <a:gd name="connsiteY3" fmla="*/ 183361 h 696435"/>
                  <a:gd name="connsiteX4" fmla="*/ 711469 w 1107834"/>
                  <a:gd name="connsiteY4" fmla="*/ 21150 h 696435"/>
                  <a:gd name="connsiteX5" fmla="*/ 1107834 w 1107834"/>
                  <a:gd name="connsiteY5" fmla="*/ 696435 h 696435"/>
                  <a:gd name="connsiteX0" fmla="*/ 734131 w 1107834"/>
                  <a:gd name="connsiteY0" fmla="*/ 677860 h 680364"/>
                  <a:gd name="connsiteX1" fmla="*/ 558305 w 1107834"/>
                  <a:gd name="connsiteY1" fmla="*/ 326161 h 680364"/>
                  <a:gd name="connsiteX2" fmla="*/ 98886 w 1107834"/>
                  <a:gd name="connsiteY2" fmla="*/ 441139 h 680364"/>
                  <a:gd name="connsiteX3" fmla="*/ 0 w 1107834"/>
                  <a:gd name="connsiteY3" fmla="*/ 167290 h 680364"/>
                  <a:gd name="connsiteX4" fmla="*/ 711469 w 1107834"/>
                  <a:gd name="connsiteY4" fmla="*/ 5079 h 680364"/>
                  <a:gd name="connsiteX5" fmla="*/ 1107834 w 1107834"/>
                  <a:gd name="connsiteY5" fmla="*/ 680364 h 680364"/>
                  <a:gd name="connsiteX0" fmla="*/ 734131 w 1107834"/>
                  <a:gd name="connsiteY0" fmla="*/ 691867 h 694371"/>
                  <a:gd name="connsiteX1" fmla="*/ 558305 w 1107834"/>
                  <a:gd name="connsiteY1" fmla="*/ 340168 h 694371"/>
                  <a:gd name="connsiteX2" fmla="*/ 98886 w 1107834"/>
                  <a:gd name="connsiteY2" fmla="*/ 455146 h 694371"/>
                  <a:gd name="connsiteX3" fmla="*/ 0 w 1107834"/>
                  <a:gd name="connsiteY3" fmla="*/ 181297 h 694371"/>
                  <a:gd name="connsiteX4" fmla="*/ 718312 w 1107834"/>
                  <a:gd name="connsiteY4" fmla="*/ 4689 h 694371"/>
                  <a:gd name="connsiteX5" fmla="*/ 1107834 w 1107834"/>
                  <a:gd name="connsiteY5" fmla="*/ 694371 h 694371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98886 w 1107834"/>
                  <a:gd name="connsiteY2" fmla="*/ 455682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  <a:gd name="connsiteX0" fmla="*/ 734131 w 1107834"/>
                  <a:gd name="connsiteY0" fmla="*/ 692403 h 694907"/>
                  <a:gd name="connsiteX1" fmla="*/ 558305 w 1107834"/>
                  <a:gd name="connsiteY1" fmla="*/ 340704 h 694907"/>
                  <a:gd name="connsiteX2" fmla="*/ 80578 w 1107834"/>
                  <a:gd name="connsiteY2" fmla="*/ 457067 h 694907"/>
                  <a:gd name="connsiteX3" fmla="*/ 0 w 1107834"/>
                  <a:gd name="connsiteY3" fmla="*/ 181833 h 694907"/>
                  <a:gd name="connsiteX4" fmla="*/ 718312 w 1107834"/>
                  <a:gd name="connsiteY4" fmla="*/ 5225 h 694907"/>
                  <a:gd name="connsiteX5" fmla="*/ 1107834 w 1107834"/>
                  <a:gd name="connsiteY5" fmla="*/ 694907 h 694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7834" h="694907">
                    <a:moveTo>
                      <a:pt x="734131" y="692403"/>
                    </a:moveTo>
                    <a:lnTo>
                      <a:pt x="558305" y="340704"/>
                    </a:lnTo>
                    <a:lnTo>
                      <a:pt x="80578" y="457067"/>
                    </a:lnTo>
                    <a:lnTo>
                      <a:pt x="0" y="181833"/>
                    </a:lnTo>
                    <a:cubicBezTo>
                      <a:pt x="160305" y="112198"/>
                      <a:pt x="610079" y="-28846"/>
                      <a:pt x="718312" y="5225"/>
                    </a:cubicBezTo>
                    <a:cubicBezTo>
                      <a:pt x="826545" y="39296"/>
                      <a:pt x="1057626" y="547707"/>
                      <a:pt x="1107834" y="694907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E01BF94-CB38-44B9-B5A3-1CAF3F262926}"/>
              </a:ext>
            </a:extLst>
          </p:cNvPr>
          <p:cNvGrpSpPr/>
          <p:nvPr/>
        </p:nvGrpSpPr>
        <p:grpSpPr>
          <a:xfrm>
            <a:off x="3989350" y="3659640"/>
            <a:ext cx="1825367" cy="2795336"/>
            <a:chOff x="3989350" y="3659640"/>
            <a:chExt cx="1825367" cy="279533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66D973-D1C6-450D-8F61-C5A3C58F7A02}"/>
                </a:ext>
              </a:extLst>
            </p:cNvPr>
            <p:cNvGrpSpPr/>
            <p:nvPr/>
          </p:nvGrpSpPr>
          <p:grpSpPr>
            <a:xfrm>
              <a:off x="4346178" y="3659640"/>
              <a:ext cx="1468539" cy="2795336"/>
              <a:chOff x="4346178" y="3659640"/>
              <a:chExt cx="1468539" cy="2795336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859EFBD-3162-40C3-A31A-C991B91BFAB5}"/>
                  </a:ext>
                </a:extLst>
              </p:cNvPr>
              <p:cNvSpPr/>
              <p:nvPr/>
            </p:nvSpPr>
            <p:spPr>
              <a:xfrm flipH="1">
                <a:off x="5609213" y="5268578"/>
                <a:ext cx="205504" cy="118639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ED2DA93-907D-4729-B28F-BA62D0222CF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0" name="片側の 2 つの角を丸めた四角形 144">
                  <a:extLst>
                    <a:ext uri="{FF2B5EF4-FFF2-40B4-BE49-F238E27FC236}">
                      <a16:creationId xmlns:a16="http://schemas.microsoft.com/office/drawing/2014/main" id="{7AF1CFBE-8B8E-4FA2-BC89-EFF6C13ED14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0184D80-BDD7-44E0-B180-EB1D5394BEB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082E6633-57F9-4633-907A-5D34D11C48D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01AD882-F20E-4B22-929F-9484A1F3FF4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85BFAB2-3F25-44D1-A7D4-1DD5B0ADFD2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E374AD0-D403-467D-9685-F7D864F4E882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8977DEC-04AF-499D-A166-E838B0813E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489">
                      <a:extLst>
                        <a:ext uri="{FF2B5EF4-FFF2-40B4-BE49-F238E27FC236}">
                          <a16:creationId xmlns:a16="http://schemas.microsoft.com/office/drawing/2014/main" id="{449AF7E5-AD81-4BDF-9F97-5D61CD015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490">
                      <a:extLst>
                        <a:ext uri="{FF2B5EF4-FFF2-40B4-BE49-F238E27FC236}">
                          <a16:creationId xmlns:a16="http://schemas.microsoft.com/office/drawing/2014/main" id="{FE6A7D4C-A216-4B13-B985-6C7A7902A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FCB1960-E2C6-46DD-8293-2DA67CA75C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5" name="円/楕円 487">
                      <a:extLst>
                        <a:ext uri="{FF2B5EF4-FFF2-40B4-BE49-F238E27FC236}">
                          <a16:creationId xmlns:a16="http://schemas.microsoft.com/office/drawing/2014/main" id="{D9C3802A-8C3F-4F7D-9F65-7FC052378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6" name="円/楕円 488">
                      <a:extLst>
                        <a:ext uri="{FF2B5EF4-FFF2-40B4-BE49-F238E27FC236}">
                          <a16:creationId xmlns:a16="http://schemas.microsoft.com/office/drawing/2014/main" id="{302BB4B5-8514-4D92-99C7-0E108AC1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円/楕円 486">
                    <a:extLst>
                      <a:ext uri="{FF2B5EF4-FFF2-40B4-BE49-F238E27FC236}">
                        <a16:creationId xmlns:a16="http://schemas.microsoft.com/office/drawing/2014/main" id="{002C51B3-FF1F-4698-A3F8-A654F99A32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2">
                          <a:lumMod val="60000"/>
                          <a:lumOff val="40000"/>
                        </a:schemeClr>
                      </a:gs>
                      <a:gs pos="0">
                        <a:schemeClr val="accent2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円/楕円 479">
                  <a:extLst>
                    <a:ext uri="{FF2B5EF4-FFF2-40B4-BE49-F238E27FC236}">
                      <a16:creationId xmlns:a16="http://schemas.microsoft.com/office/drawing/2014/main" id="{8989CD85-49A3-43F5-AB5D-185DD8DB27C3}"/>
                    </a:ext>
                  </a:extLst>
                </p:cNvPr>
                <p:cNvSpPr/>
                <p:nvPr/>
              </p:nvSpPr>
              <p:spPr>
                <a:xfrm>
                  <a:off x="1544689" y="2872491"/>
                  <a:ext cx="189866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480">
                  <a:extLst>
                    <a:ext uri="{FF2B5EF4-FFF2-40B4-BE49-F238E27FC236}">
                      <a16:creationId xmlns:a16="http://schemas.microsoft.com/office/drawing/2014/main" id="{39D8FE8F-9ED2-4AF2-AC72-2E186A86CA5F}"/>
                    </a:ext>
                  </a:extLst>
                </p:cNvPr>
                <p:cNvSpPr/>
                <p:nvPr/>
              </p:nvSpPr>
              <p:spPr>
                <a:xfrm>
                  <a:off x="2119566" y="2872491"/>
                  <a:ext cx="189866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472">
                  <a:extLst>
                    <a:ext uri="{FF2B5EF4-FFF2-40B4-BE49-F238E27FC236}">
                      <a16:creationId xmlns:a16="http://schemas.microsoft.com/office/drawing/2014/main" id="{20470CB7-5F5C-46C8-A19B-6F612B66323E}"/>
                    </a:ext>
                  </a:extLst>
                </p:cNvPr>
                <p:cNvSpPr/>
                <p:nvPr/>
              </p:nvSpPr>
              <p:spPr>
                <a:xfrm rot="207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473">
                  <a:extLst>
                    <a:ext uri="{FF2B5EF4-FFF2-40B4-BE49-F238E27FC236}">
                      <a16:creationId xmlns:a16="http://schemas.microsoft.com/office/drawing/2014/main" id="{8D2ECFF7-6A5E-47DC-A0B4-2938C8C28818}"/>
                    </a:ext>
                  </a:extLst>
                </p:cNvPr>
                <p:cNvSpPr/>
                <p:nvPr/>
              </p:nvSpPr>
              <p:spPr>
                <a:xfrm rot="9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52DC6E81-6F59-46DC-964E-D4F6D943805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0" name="円/楕円 662">
                    <a:extLst>
                      <a:ext uri="{FF2B5EF4-FFF2-40B4-BE49-F238E27FC236}">
                        <a16:creationId xmlns:a16="http://schemas.microsoft.com/office/drawing/2014/main" id="{3AEF3D5B-5259-4922-B018-6FE0F16725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E50F5F-A1F1-41FC-9F66-46A081DFF54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C9368C57-D220-428D-B5FA-515FAC58DE9F}"/>
                    </a:ext>
                  </a:extLst>
                </p:cNvPr>
                <p:cNvSpPr/>
                <p:nvPr/>
              </p:nvSpPr>
              <p:spPr>
                <a:xfrm rot="10800000"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1CBB9476-C947-4510-B6BA-02BF8CF32ACB}"/>
                </a:ext>
              </a:extLst>
            </p:cNvPr>
            <p:cNvSpPr/>
            <p:nvPr/>
          </p:nvSpPr>
          <p:spPr>
            <a:xfrm rot="15300000">
              <a:off x="4651726" y="3767943"/>
              <a:ext cx="487355" cy="686256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9EF5075F-5D93-42CD-A4E7-34B74C5FE3D4}"/>
                </a:ext>
              </a:extLst>
            </p:cNvPr>
            <p:cNvSpPr/>
            <p:nvPr/>
          </p:nvSpPr>
          <p:spPr>
            <a:xfrm rot="15300000">
              <a:off x="4235194" y="3690944"/>
              <a:ext cx="851078" cy="1269430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C42FA0A3-58FA-4A66-9E69-9E6B8E6CC7C7}"/>
                </a:ext>
              </a:extLst>
            </p:cNvPr>
            <p:cNvSpPr/>
            <p:nvPr/>
          </p:nvSpPr>
          <p:spPr>
            <a:xfrm rot="17725188" flipH="1">
              <a:off x="3773460" y="4509462"/>
              <a:ext cx="1158417" cy="72663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8305 w 1069631"/>
                <a:gd name="connsiteY1" fmla="*/ 324068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107834"/>
                <a:gd name="connsiteY0" fmla="*/ 693931 h 696434"/>
                <a:gd name="connsiteX1" fmla="*/ 558305 w 1107834"/>
                <a:gd name="connsiteY1" fmla="*/ 342232 h 696434"/>
                <a:gd name="connsiteX2" fmla="*/ 98886 w 1107834"/>
                <a:gd name="connsiteY2" fmla="*/ 457210 h 696434"/>
                <a:gd name="connsiteX3" fmla="*/ 0 w 1107834"/>
                <a:gd name="connsiteY3" fmla="*/ 183361 h 696434"/>
                <a:gd name="connsiteX4" fmla="*/ 711469 w 1107834"/>
                <a:gd name="connsiteY4" fmla="*/ 21150 h 696434"/>
                <a:gd name="connsiteX5" fmla="*/ 1107834 w 1107834"/>
                <a:gd name="connsiteY5" fmla="*/ 696435 h 696434"/>
                <a:gd name="connsiteX0" fmla="*/ 734131 w 1107834"/>
                <a:gd name="connsiteY0" fmla="*/ 693931 h 696435"/>
                <a:gd name="connsiteX1" fmla="*/ 558305 w 1107834"/>
                <a:gd name="connsiteY1" fmla="*/ 342232 h 696435"/>
                <a:gd name="connsiteX2" fmla="*/ 98886 w 1107834"/>
                <a:gd name="connsiteY2" fmla="*/ 457210 h 696435"/>
                <a:gd name="connsiteX3" fmla="*/ 0 w 1107834"/>
                <a:gd name="connsiteY3" fmla="*/ 183361 h 696435"/>
                <a:gd name="connsiteX4" fmla="*/ 711469 w 1107834"/>
                <a:gd name="connsiteY4" fmla="*/ 21150 h 696435"/>
                <a:gd name="connsiteX5" fmla="*/ 1107834 w 1107834"/>
                <a:gd name="connsiteY5" fmla="*/ 696435 h 696435"/>
                <a:gd name="connsiteX0" fmla="*/ 734131 w 1107834"/>
                <a:gd name="connsiteY0" fmla="*/ 677860 h 680364"/>
                <a:gd name="connsiteX1" fmla="*/ 558305 w 1107834"/>
                <a:gd name="connsiteY1" fmla="*/ 326161 h 680364"/>
                <a:gd name="connsiteX2" fmla="*/ 98886 w 1107834"/>
                <a:gd name="connsiteY2" fmla="*/ 441139 h 680364"/>
                <a:gd name="connsiteX3" fmla="*/ 0 w 1107834"/>
                <a:gd name="connsiteY3" fmla="*/ 167290 h 680364"/>
                <a:gd name="connsiteX4" fmla="*/ 711469 w 1107834"/>
                <a:gd name="connsiteY4" fmla="*/ 5079 h 680364"/>
                <a:gd name="connsiteX5" fmla="*/ 1107834 w 1107834"/>
                <a:gd name="connsiteY5" fmla="*/ 680364 h 680364"/>
                <a:gd name="connsiteX0" fmla="*/ 734131 w 1107834"/>
                <a:gd name="connsiteY0" fmla="*/ 691867 h 694371"/>
                <a:gd name="connsiteX1" fmla="*/ 558305 w 1107834"/>
                <a:gd name="connsiteY1" fmla="*/ 340168 h 694371"/>
                <a:gd name="connsiteX2" fmla="*/ 98886 w 1107834"/>
                <a:gd name="connsiteY2" fmla="*/ 455146 h 694371"/>
                <a:gd name="connsiteX3" fmla="*/ 0 w 1107834"/>
                <a:gd name="connsiteY3" fmla="*/ 181297 h 694371"/>
                <a:gd name="connsiteX4" fmla="*/ 718312 w 1107834"/>
                <a:gd name="connsiteY4" fmla="*/ 4689 h 694371"/>
                <a:gd name="connsiteX5" fmla="*/ 1107834 w 1107834"/>
                <a:gd name="connsiteY5" fmla="*/ 694371 h 694371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98886 w 1107834"/>
                <a:gd name="connsiteY2" fmla="*/ 455682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80578 w 1107834"/>
                <a:gd name="connsiteY2" fmla="*/ 457067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7834" h="694907">
                  <a:moveTo>
                    <a:pt x="734131" y="692403"/>
                  </a:moveTo>
                  <a:lnTo>
                    <a:pt x="558305" y="340704"/>
                  </a:lnTo>
                  <a:lnTo>
                    <a:pt x="80578" y="457067"/>
                  </a:lnTo>
                  <a:lnTo>
                    <a:pt x="0" y="181833"/>
                  </a:lnTo>
                  <a:cubicBezTo>
                    <a:pt x="160305" y="112198"/>
                    <a:pt x="610079" y="-28846"/>
                    <a:pt x="718312" y="5225"/>
                  </a:cubicBezTo>
                  <a:cubicBezTo>
                    <a:pt x="826545" y="39296"/>
                    <a:pt x="1057626" y="547707"/>
                    <a:pt x="1107834" y="694907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34B7FBF-FD3D-4B45-B1CA-3A0329CAB8E8}"/>
              </a:ext>
            </a:extLst>
          </p:cNvPr>
          <p:cNvGrpSpPr/>
          <p:nvPr/>
        </p:nvGrpSpPr>
        <p:grpSpPr>
          <a:xfrm>
            <a:off x="856537" y="964762"/>
            <a:ext cx="1972893" cy="2575192"/>
            <a:chOff x="856537" y="964762"/>
            <a:chExt cx="1972893" cy="257519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48425" y="964762"/>
              <a:ext cx="1481005" cy="2575192"/>
              <a:chOff x="1348425" y="964762"/>
              <a:chExt cx="1481005" cy="2575192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7EB716E-D4F3-48CA-8A4E-D26D6F7A25FF}"/>
                  </a:ext>
                </a:extLst>
              </p:cNvPr>
              <p:cNvSpPr/>
              <p:nvPr/>
            </p:nvSpPr>
            <p:spPr>
              <a:xfrm flipH="1">
                <a:off x="2515265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gradFill>
                    <a:gsLst>
                      <a:gs pos="50000">
                        <a:schemeClr val="accent2">
                          <a:lumMod val="20000"/>
                          <a:lumOff val="80000"/>
                        </a:schemeClr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4F2294FE-4A26-4EC3-AC46-3B958B3C09CF}"/>
                    </a:ext>
                  </a:extLst>
                </p:cNvPr>
                <p:cNvSpPr/>
                <p:nvPr/>
              </p:nvSpPr>
              <p:spPr>
                <a:xfrm rot="10800000">
                  <a:off x="815130" y="1268682"/>
                  <a:ext cx="24690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57714" y="803824"/>
                  <a:ext cx="114554" cy="806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21726" y="803824"/>
                  <a:ext cx="114554" cy="806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153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171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DAB43986-2801-48B7-92BA-8FB60BACF12A}"/>
                </a:ext>
              </a:extLst>
            </p:cNvPr>
            <p:cNvSpPr/>
            <p:nvPr/>
          </p:nvSpPr>
          <p:spPr>
            <a:xfrm rot="15300000">
              <a:off x="1608994" y="909530"/>
              <a:ext cx="487355" cy="686256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8B0076D0-426B-4455-BAA8-AD16DE3F0D27}"/>
                </a:ext>
              </a:extLst>
            </p:cNvPr>
            <p:cNvSpPr/>
            <p:nvPr/>
          </p:nvSpPr>
          <p:spPr>
            <a:xfrm rot="15300000">
              <a:off x="1192462" y="832531"/>
              <a:ext cx="851078" cy="1269430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F012EAEC-90DA-41C5-B18A-7CAB8718241B}"/>
                </a:ext>
              </a:extLst>
            </p:cNvPr>
            <p:cNvSpPr/>
            <p:nvPr/>
          </p:nvSpPr>
          <p:spPr>
            <a:xfrm rot="17725188" flipH="1">
              <a:off x="568592" y="1708021"/>
              <a:ext cx="1479647" cy="90375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8305 w 1069631"/>
                <a:gd name="connsiteY1" fmla="*/ 324068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107834"/>
                <a:gd name="connsiteY0" fmla="*/ 693931 h 696434"/>
                <a:gd name="connsiteX1" fmla="*/ 558305 w 1107834"/>
                <a:gd name="connsiteY1" fmla="*/ 342232 h 696434"/>
                <a:gd name="connsiteX2" fmla="*/ 98886 w 1107834"/>
                <a:gd name="connsiteY2" fmla="*/ 457210 h 696434"/>
                <a:gd name="connsiteX3" fmla="*/ 0 w 1107834"/>
                <a:gd name="connsiteY3" fmla="*/ 183361 h 696434"/>
                <a:gd name="connsiteX4" fmla="*/ 711469 w 1107834"/>
                <a:gd name="connsiteY4" fmla="*/ 21150 h 696434"/>
                <a:gd name="connsiteX5" fmla="*/ 1107834 w 1107834"/>
                <a:gd name="connsiteY5" fmla="*/ 696435 h 696434"/>
                <a:gd name="connsiteX0" fmla="*/ 734131 w 1107834"/>
                <a:gd name="connsiteY0" fmla="*/ 693931 h 696435"/>
                <a:gd name="connsiteX1" fmla="*/ 558305 w 1107834"/>
                <a:gd name="connsiteY1" fmla="*/ 342232 h 696435"/>
                <a:gd name="connsiteX2" fmla="*/ 98886 w 1107834"/>
                <a:gd name="connsiteY2" fmla="*/ 457210 h 696435"/>
                <a:gd name="connsiteX3" fmla="*/ 0 w 1107834"/>
                <a:gd name="connsiteY3" fmla="*/ 183361 h 696435"/>
                <a:gd name="connsiteX4" fmla="*/ 711469 w 1107834"/>
                <a:gd name="connsiteY4" fmla="*/ 21150 h 696435"/>
                <a:gd name="connsiteX5" fmla="*/ 1107834 w 1107834"/>
                <a:gd name="connsiteY5" fmla="*/ 696435 h 696435"/>
                <a:gd name="connsiteX0" fmla="*/ 734131 w 1107834"/>
                <a:gd name="connsiteY0" fmla="*/ 677860 h 680364"/>
                <a:gd name="connsiteX1" fmla="*/ 558305 w 1107834"/>
                <a:gd name="connsiteY1" fmla="*/ 326161 h 680364"/>
                <a:gd name="connsiteX2" fmla="*/ 98886 w 1107834"/>
                <a:gd name="connsiteY2" fmla="*/ 441139 h 680364"/>
                <a:gd name="connsiteX3" fmla="*/ 0 w 1107834"/>
                <a:gd name="connsiteY3" fmla="*/ 167290 h 680364"/>
                <a:gd name="connsiteX4" fmla="*/ 711469 w 1107834"/>
                <a:gd name="connsiteY4" fmla="*/ 5079 h 680364"/>
                <a:gd name="connsiteX5" fmla="*/ 1107834 w 1107834"/>
                <a:gd name="connsiteY5" fmla="*/ 680364 h 680364"/>
                <a:gd name="connsiteX0" fmla="*/ 734131 w 1107834"/>
                <a:gd name="connsiteY0" fmla="*/ 691867 h 694371"/>
                <a:gd name="connsiteX1" fmla="*/ 558305 w 1107834"/>
                <a:gd name="connsiteY1" fmla="*/ 340168 h 694371"/>
                <a:gd name="connsiteX2" fmla="*/ 98886 w 1107834"/>
                <a:gd name="connsiteY2" fmla="*/ 455146 h 694371"/>
                <a:gd name="connsiteX3" fmla="*/ 0 w 1107834"/>
                <a:gd name="connsiteY3" fmla="*/ 181297 h 694371"/>
                <a:gd name="connsiteX4" fmla="*/ 718312 w 1107834"/>
                <a:gd name="connsiteY4" fmla="*/ 4689 h 694371"/>
                <a:gd name="connsiteX5" fmla="*/ 1107834 w 1107834"/>
                <a:gd name="connsiteY5" fmla="*/ 694371 h 694371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98886 w 1107834"/>
                <a:gd name="connsiteY2" fmla="*/ 455682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80578 w 1107834"/>
                <a:gd name="connsiteY2" fmla="*/ 457067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348175"/>
                <a:gd name="connsiteY0" fmla="*/ 692403 h 794002"/>
                <a:gd name="connsiteX1" fmla="*/ 558305 w 1348175"/>
                <a:gd name="connsiteY1" fmla="*/ 340704 h 794002"/>
                <a:gd name="connsiteX2" fmla="*/ 80578 w 1348175"/>
                <a:gd name="connsiteY2" fmla="*/ 457067 h 794002"/>
                <a:gd name="connsiteX3" fmla="*/ 0 w 1348175"/>
                <a:gd name="connsiteY3" fmla="*/ 181833 h 794002"/>
                <a:gd name="connsiteX4" fmla="*/ 718312 w 1348175"/>
                <a:gd name="connsiteY4" fmla="*/ 5225 h 794002"/>
                <a:gd name="connsiteX5" fmla="*/ 1348175 w 1348175"/>
                <a:gd name="connsiteY5" fmla="*/ 794002 h 794002"/>
                <a:gd name="connsiteX0" fmla="*/ 734131 w 1352492"/>
                <a:gd name="connsiteY0" fmla="*/ 692403 h 806139"/>
                <a:gd name="connsiteX1" fmla="*/ 558305 w 1352492"/>
                <a:gd name="connsiteY1" fmla="*/ 340704 h 806139"/>
                <a:gd name="connsiteX2" fmla="*/ 80578 w 1352492"/>
                <a:gd name="connsiteY2" fmla="*/ 457067 h 806139"/>
                <a:gd name="connsiteX3" fmla="*/ 0 w 1352492"/>
                <a:gd name="connsiteY3" fmla="*/ 181833 h 806139"/>
                <a:gd name="connsiteX4" fmla="*/ 718312 w 1352492"/>
                <a:gd name="connsiteY4" fmla="*/ 5225 h 806139"/>
                <a:gd name="connsiteX5" fmla="*/ 1352492 w 1352492"/>
                <a:gd name="connsiteY5" fmla="*/ 806139 h 806139"/>
                <a:gd name="connsiteX0" fmla="*/ 734131 w 1352696"/>
                <a:gd name="connsiteY0" fmla="*/ 692403 h 816321"/>
                <a:gd name="connsiteX1" fmla="*/ 558305 w 1352696"/>
                <a:gd name="connsiteY1" fmla="*/ 340704 h 816321"/>
                <a:gd name="connsiteX2" fmla="*/ 80578 w 1352696"/>
                <a:gd name="connsiteY2" fmla="*/ 457067 h 816321"/>
                <a:gd name="connsiteX3" fmla="*/ 0 w 1352696"/>
                <a:gd name="connsiteY3" fmla="*/ 181833 h 816321"/>
                <a:gd name="connsiteX4" fmla="*/ 718312 w 1352696"/>
                <a:gd name="connsiteY4" fmla="*/ 5225 h 816321"/>
                <a:gd name="connsiteX5" fmla="*/ 1352696 w 1352696"/>
                <a:gd name="connsiteY5" fmla="*/ 816321 h 816321"/>
                <a:gd name="connsiteX0" fmla="*/ 734131 w 1352696"/>
                <a:gd name="connsiteY0" fmla="*/ 703149 h 827067"/>
                <a:gd name="connsiteX1" fmla="*/ 558305 w 1352696"/>
                <a:gd name="connsiteY1" fmla="*/ 351450 h 827067"/>
                <a:gd name="connsiteX2" fmla="*/ 80578 w 1352696"/>
                <a:gd name="connsiteY2" fmla="*/ 467813 h 827067"/>
                <a:gd name="connsiteX3" fmla="*/ 0 w 1352696"/>
                <a:gd name="connsiteY3" fmla="*/ 192579 h 827067"/>
                <a:gd name="connsiteX4" fmla="*/ 718312 w 1352696"/>
                <a:gd name="connsiteY4" fmla="*/ 15971 h 827067"/>
                <a:gd name="connsiteX5" fmla="*/ 1352696 w 1352696"/>
                <a:gd name="connsiteY5" fmla="*/ 827067 h 827067"/>
                <a:gd name="connsiteX0" fmla="*/ 734131 w 1352696"/>
                <a:gd name="connsiteY0" fmla="*/ 703149 h 827067"/>
                <a:gd name="connsiteX1" fmla="*/ 558305 w 1352696"/>
                <a:gd name="connsiteY1" fmla="*/ 351450 h 827067"/>
                <a:gd name="connsiteX2" fmla="*/ 80578 w 1352696"/>
                <a:gd name="connsiteY2" fmla="*/ 467813 h 827067"/>
                <a:gd name="connsiteX3" fmla="*/ 0 w 1352696"/>
                <a:gd name="connsiteY3" fmla="*/ 192579 h 827067"/>
                <a:gd name="connsiteX4" fmla="*/ 718312 w 1352696"/>
                <a:gd name="connsiteY4" fmla="*/ 15971 h 827067"/>
                <a:gd name="connsiteX5" fmla="*/ 1352696 w 1352696"/>
                <a:gd name="connsiteY5" fmla="*/ 827067 h 827067"/>
                <a:gd name="connsiteX0" fmla="*/ 734131 w 1352696"/>
                <a:gd name="connsiteY0" fmla="*/ 703149 h 827067"/>
                <a:gd name="connsiteX1" fmla="*/ 558305 w 1352696"/>
                <a:gd name="connsiteY1" fmla="*/ 351450 h 827067"/>
                <a:gd name="connsiteX2" fmla="*/ 80578 w 1352696"/>
                <a:gd name="connsiteY2" fmla="*/ 467813 h 827067"/>
                <a:gd name="connsiteX3" fmla="*/ 0 w 1352696"/>
                <a:gd name="connsiteY3" fmla="*/ 192579 h 827067"/>
                <a:gd name="connsiteX4" fmla="*/ 718312 w 1352696"/>
                <a:gd name="connsiteY4" fmla="*/ 15971 h 827067"/>
                <a:gd name="connsiteX5" fmla="*/ 1352696 w 1352696"/>
                <a:gd name="connsiteY5" fmla="*/ 827067 h 827067"/>
                <a:gd name="connsiteX0" fmla="*/ 738557 w 1357122"/>
                <a:gd name="connsiteY0" fmla="*/ 702806 h 826724"/>
                <a:gd name="connsiteX1" fmla="*/ 562731 w 1357122"/>
                <a:gd name="connsiteY1" fmla="*/ 351107 h 826724"/>
                <a:gd name="connsiteX2" fmla="*/ 85004 w 1357122"/>
                <a:gd name="connsiteY2" fmla="*/ 467470 h 826724"/>
                <a:gd name="connsiteX3" fmla="*/ 4426 w 1357122"/>
                <a:gd name="connsiteY3" fmla="*/ 192236 h 826724"/>
                <a:gd name="connsiteX4" fmla="*/ 722738 w 1357122"/>
                <a:gd name="connsiteY4" fmla="*/ 15628 h 826724"/>
                <a:gd name="connsiteX5" fmla="*/ 1357122 w 1357122"/>
                <a:gd name="connsiteY5" fmla="*/ 826724 h 826724"/>
                <a:gd name="connsiteX0" fmla="*/ 757486 w 1376051"/>
                <a:gd name="connsiteY0" fmla="*/ 703969 h 827887"/>
                <a:gd name="connsiteX1" fmla="*/ 581660 w 1376051"/>
                <a:gd name="connsiteY1" fmla="*/ 352270 h 827887"/>
                <a:gd name="connsiteX2" fmla="*/ 186205 w 1376051"/>
                <a:gd name="connsiteY2" fmla="*/ 507734 h 827887"/>
                <a:gd name="connsiteX3" fmla="*/ 23355 w 1376051"/>
                <a:gd name="connsiteY3" fmla="*/ 193399 h 827887"/>
                <a:gd name="connsiteX4" fmla="*/ 741667 w 1376051"/>
                <a:gd name="connsiteY4" fmla="*/ 16791 h 827887"/>
                <a:gd name="connsiteX5" fmla="*/ 1376051 w 1376051"/>
                <a:gd name="connsiteY5" fmla="*/ 827887 h 827887"/>
                <a:gd name="connsiteX0" fmla="*/ 761640 w 1380205"/>
                <a:gd name="connsiteY0" fmla="*/ 703969 h 827887"/>
                <a:gd name="connsiteX1" fmla="*/ 580763 w 1380205"/>
                <a:gd name="connsiteY1" fmla="*/ 405340 h 827887"/>
                <a:gd name="connsiteX2" fmla="*/ 190359 w 1380205"/>
                <a:gd name="connsiteY2" fmla="*/ 507734 h 827887"/>
                <a:gd name="connsiteX3" fmla="*/ 27509 w 1380205"/>
                <a:gd name="connsiteY3" fmla="*/ 193399 h 827887"/>
                <a:gd name="connsiteX4" fmla="*/ 745821 w 1380205"/>
                <a:gd name="connsiteY4" fmla="*/ 16791 h 827887"/>
                <a:gd name="connsiteX5" fmla="*/ 1380205 w 1380205"/>
                <a:gd name="connsiteY5" fmla="*/ 827887 h 827887"/>
                <a:gd name="connsiteX0" fmla="*/ 761640 w 1380205"/>
                <a:gd name="connsiteY0" fmla="*/ 703969 h 827887"/>
                <a:gd name="connsiteX1" fmla="*/ 580763 w 1380205"/>
                <a:gd name="connsiteY1" fmla="*/ 405340 h 827887"/>
                <a:gd name="connsiteX2" fmla="*/ 190359 w 1380205"/>
                <a:gd name="connsiteY2" fmla="*/ 507734 h 827887"/>
                <a:gd name="connsiteX3" fmla="*/ 27509 w 1380205"/>
                <a:gd name="connsiteY3" fmla="*/ 193399 h 827887"/>
                <a:gd name="connsiteX4" fmla="*/ 745821 w 1380205"/>
                <a:gd name="connsiteY4" fmla="*/ 16791 h 827887"/>
                <a:gd name="connsiteX5" fmla="*/ 1380205 w 1380205"/>
                <a:gd name="connsiteY5" fmla="*/ 827887 h 827887"/>
                <a:gd name="connsiteX0" fmla="*/ 761406 w 1379971"/>
                <a:gd name="connsiteY0" fmla="*/ 703969 h 827887"/>
                <a:gd name="connsiteX1" fmla="*/ 566844 w 1379971"/>
                <a:gd name="connsiteY1" fmla="*/ 434134 h 827887"/>
                <a:gd name="connsiteX2" fmla="*/ 190125 w 1379971"/>
                <a:gd name="connsiteY2" fmla="*/ 507734 h 827887"/>
                <a:gd name="connsiteX3" fmla="*/ 27275 w 1379971"/>
                <a:gd name="connsiteY3" fmla="*/ 193399 h 827887"/>
                <a:gd name="connsiteX4" fmla="*/ 745587 w 1379971"/>
                <a:gd name="connsiteY4" fmla="*/ 16791 h 827887"/>
                <a:gd name="connsiteX5" fmla="*/ 1379971 w 1379971"/>
                <a:gd name="connsiteY5" fmla="*/ 827887 h 827887"/>
                <a:gd name="connsiteX0" fmla="*/ 761406 w 1379971"/>
                <a:gd name="connsiteY0" fmla="*/ 695554 h 819472"/>
                <a:gd name="connsiteX1" fmla="*/ 566844 w 1379971"/>
                <a:gd name="connsiteY1" fmla="*/ 425719 h 819472"/>
                <a:gd name="connsiteX2" fmla="*/ 190125 w 1379971"/>
                <a:gd name="connsiteY2" fmla="*/ 499319 h 819472"/>
                <a:gd name="connsiteX3" fmla="*/ 27275 w 1379971"/>
                <a:gd name="connsiteY3" fmla="*/ 184984 h 819472"/>
                <a:gd name="connsiteX4" fmla="*/ 745587 w 1379971"/>
                <a:gd name="connsiteY4" fmla="*/ 8376 h 819472"/>
                <a:gd name="connsiteX5" fmla="*/ 1379971 w 1379971"/>
                <a:gd name="connsiteY5" fmla="*/ 819472 h 819472"/>
                <a:gd name="connsiteX0" fmla="*/ 761406 w 1416790"/>
                <a:gd name="connsiteY0" fmla="*/ 717748 h 849077"/>
                <a:gd name="connsiteX1" fmla="*/ 566844 w 1416790"/>
                <a:gd name="connsiteY1" fmla="*/ 447913 h 849077"/>
                <a:gd name="connsiteX2" fmla="*/ 190125 w 1416790"/>
                <a:gd name="connsiteY2" fmla="*/ 521513 h 849077"/>
                <a:gd name="connsiteX3" fmla="*/ 27275 w 1416790"/>
                <a:gd name="connsiteY3" fmla="*/ 207178 h 849077"/>
                <a:gd name="connsiteX4" fmla="*/ 745587 w 1416790"/>
                <a:gd name="connsiteY4" fmla="*/ 30570 h 849077"/>
                <a:gd name="connsiteX5" fmla="*/ 1416790 w 1416790"/>
                <a:gd name="connsiteY5" fmla="*/ 849078 h 849077"/>
                <a:gd name="connsiteX0" fmla="*/ 761406 w 1415038"/>
                <a:gd name="connsiteY0" fmla="*/ 718668 h 864292"/>
                <a:gd name="connsiteX1" fmla="*/ 566844 w 1415038"/>
                <a:gd name="connsiteY1" fmla="*/ 448833 h 864292"/>
                <a:gd name="connsiteX2" fmla="*/ 190125 w 1415038"/>
                <a:gd name="connsiteY2" fmla="*/ 522433 h 864292"/>
                <a:gd name="connsiteX3" fmla="*/ 27275 w 1415038"/>
                <a:gd name="connsiteY3" fmla="*/ 208098 h 864292"/>
                <a:gd name="connsiteX4" fmla="*/ 745587 w 1415038"/>
                <a:gd name="connsiteY4" fmla="*/ 31490 h 864292"/>
                <a:gd name="connsiteX5" fmla="*/ 1415038 w 1415038"/>
                <a:gd name="connsiteY5" fmla="*/ 864292 h 86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15038" h="864292">
                  <a:moveTo>
                    <a:pt x="761406" y="718668"/>
                  </a:moveTo>
                  <a:cubicBezTo>
                    <a:pt x="701114" y="619125"/>
                    <a:pt x="606874" y="459284"/>
                    <a:pt x="566844" y="448833"/>
                  </a:cubicBezTo>
                  <a:cubicBezTo>
                    <a:pt x="526814" y="438382"/>
                    <a:pt x="280053" y="562555"/>
                    <a:pt x="190125" y="522433"/>
                  </a:cubicBezTo>
                  <a:cubicBezTo>
                    <a:pt x="100197" y="482311"/>
                    <a:pt x="-65302" y="289922"/>
                    <a:pt x="27275" y="208098"/>
                  </a:cubicBezTo>
                  <a:cubicBezTo>
                    <a:pt x="119852" y="126274"/>
                    <a:pt x="514293" y="-77876"/>
                    <a:pt x="745587" y="31490"/>
                  </a:cubicBezTo>
                  <a:cubicBezTo>
                    <a:pt x="976881" y="140856"/>
                    <a:pt x="1364830" y="717092"/>
                    <a:pt x="1415038" y="864292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C75AAE4-4C7B-421B-9E45-30402DD20E5C}"/>
              </a:ext>
            </a:extLst>
          </p:cNvPr>
          <p:cNvGrpSpPr/>
          <p:nvPr/>
        </p:nvGrpSpPr>
        <p:grpSpPr>
          <a:xfrm>
            <a:off x="852736" y="3679809"/>
            <a:ext cx="1861366" cy="2775168"/>
            <a:chOff x="852736" y="3679809"/>
            <a:chExt cx="1861366" cy="277516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E6A325C-4739-4D4F-BCBC-D609366BBA2D}"/>
                </a:ext>
              </a:extLst>
            </p:cNvPr>
            <p:cNvGrpSpPr/>
            <p:nvPr/>
          </p:nvGrpSpPr>
          <p:grpSpPr>
            <a:xfrm>
              <a:off x="1342251" y="3679809"/>
              <a:ext cx="1371851" cy="2775168"/>
              <a:chOff x="1342251" y="3679809"/>
              <a:chExt cx="1371851" cy="2775168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8567C32A-F106-4E18-BC60-89F367ADAFFB}"/>
                  </a:ext>
                </a:extLst>
              </p:cNvPr>
              <p:cNvSpPr/>
              <p:nvPr/>
            </p:nvSpPr>
            <p:spPr>
              <a:xfrm flipH="1">
                <a:off x="2478472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5331CA62-6A0A-4C1B-BD6A-D0EE8FBFC201}"/>
                  </a:ext>
                </a:extLst>
              </p:cNvPr>
              <p:cNvSpPr/>
              <p:nvPr/>
            </p:nvSpPr>
            <p:spPr>
              <a:xfrm flipH="1">
                <a:off x="2508597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01408263-8CC8-41DA-A2F2-D45013C3678E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306" name="片側の 2 つの角を丸めた四角形 144">
                  <a:extLst>
                    <a:ext uri="{FF2B5EF4-FFF2-40B4-BE49-F238E27FC236}">
                      <a16:creationId xmlns:a16="http://schemas.microsoft.com/office/drawing/2014/main" id="{5CC47BDA-A032-4B21-B620-16CA1D42379E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A7A411E4-EEA5-44F4-8C5D-09735DB93D69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A5FB2548-67A8-4270-B5BC-434BB4DDFD1B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1C59AD3D-9F7D-4B33-8180-DD99E46E261A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84" name="雲 391">
                  <a:extLst>
                    <a:ext uri="{FF2B5EF4-FFF2-40B4-BE49-F238E27FC236}">
                      <a16:creationId xmlns:a16="http://schemas.microsoft.com/office/drawing/2014/main" id="{85192B3C-EC60-40A0-A221-522B9603BE61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40BCA5BD-DAC0-4F7C-8365-B9FB98FA408B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B679E692-3195-4235-A342-F61B676C92B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465">
                      <a:extLst>
                        <a:ext uri="{FF2B5EF4-FFF2-40B4-BE49-F238E27FC236}">
                          <a16:creationId xmlns:a16="http://schemas.microsoft.com/office/drawing/2014/main" id="{F7DB5F8F-4C0A-4908-B006-CD780ED07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466">
                      <a:extLst>
                        <a:ext uri="{FF2B5EF4-FFF2-40B4-BE49-F238E27FC236}">
                          <a16:creationId xmlns:a16="http://schemas.microsoft.com/office/drawing/2014/main" id="{03843574-58AA-4774-AA8E-797A1D82D0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4CC14EF3-6743-4D0C-BD5F-6861EF20C4C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463">
                      <a:extLst>
                        <a:ext uri="{FF2B5EF4-FFF2-40B4-BE49-F238E27FC236}">
                          <a16:creationId xmlns:a16="http://schemas.microsoft.com/office/drawing/2014/main" id="{59EEEE9A-5978-4B84-AD7E-2A3E76F68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464">
                      <a:extLst>
                        <a:ext uri="{FF2B5EF4-FFF2-40B4-BE49-F238E27FC236}">
                          <a16:creationId xmlns:a16="http://schemas.microsoft.com/office/drawing/2014/main" id="{4A2CC24D-966B-4130-B6D2-701A3D07F8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462">
                    <a:extLst>
                      <a:ext uri="{FF2B5EF4-FFF2-40B4-BE49-F238E27FC236}">
                        <a16:creationId xmlns:a16="http://schemas.microsoft.com/office/drawing/2014/main" id="{91CFEEDD-9021-4DCA-BFA0-2D83DB9E362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chemeClr val="accent2">
                          <a:lumMod val="40000"/>
                          <a:lumOff val="60000"/>
                        </a:schemeClr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8" name="円/楕円 458">
                  <a:extLst>
                    <a:ext uri="{FF2B5EF4-FFF2-40B4-BE49-F238E27FC236}">
                      <a16:creationId xmlns:a16="http://schemas.microsoft.com/office/drawing/2014/main" id="{799BE55A-1FE7-46E0-BF4E-51FBD0041D2D}"/>
                    </a:ext>
                  </a:extLst>
                </p:cNvPr>
                <p:cNvSpPr/>
                <p:nvPr/>
              </p:nvSpPr>
              <p:spPr>
                <a:xfrm>
                  <a:off x="33724" y="2896976"/>
                  <a:ext cx="162466" cy="686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9" name="円/楕円 459">
                  <a:extLst>
                    <a:ext uri="{FF2B5EF4-FFF2-40B4-BE49-F238E27FC236}">
                      <a16:creationId xmlns:a16="http://schemas.microsoft.com/office/drawing/2014/main" id="{61961B1C-E74E-4C77-96F9-4960B37D8EE6}"/>
                    </a:ext>
                  </a:extLst>
                </p:cNvPr>
                <p:cNvSpPr/>
                <p:nvPr/>
              </p:nvSpPr>
              <p:spPr>
                <a:xfrm>
                  <a:off x="621665" y="2896976"/>
                  <a:ext cx="162466" cy="686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円/楕円 27">
                  <a:extLst>
                    <a:ext uri="{FF2B5EF4-FFF2-40B4-BE49-F238E27FC236}">
                      <a16:creationId xmlns:a16="http://schemas.microsoft.com/office/drawing/2014/main" id="{70DD1950-D71F-414A-86CF-B9183D8E5D2B}"/>
                    </a:ext>
                  </a:extLst>
                </p:cNvPr>
                <p:cNvSpPr/>
                <p:nvPr/>
              </p:nvSpPr>
              <p:spPr>
                <a:xfrm rot="10800000">
                  <a:off x="277699" y="3355745"/>
                  <a:ext cx="275676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円/楕円 449">
                  <a:extLst>
                    <a:ext uri="{FF2B5EF4-FFF2-40B4-BE49-F238E27FC236}">
                      <a16:creationId xmlns:a16="http://schemas.microsoft.com/office/drawing/2014/main" id="{383F36AB-6413-478F-856C-1002C396D689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アーチ 291">
                  <a:extLst>
                    <a:ext uri="{FF2B5EF4-FFF2-40B4-BE49-F238E27FC236}">
                      <a16:creationId xmlns:a16="http://schemas.microsoft.com/office/drawing/2014/main" id="{A7FEBF7F-6BF2-4B5E-8E3F-E4B4174AC1D2}"/>
                    </a:ext>
                  </a:extLst>
                </p:cNvPr>
                <p:cNvSpPr/>
                <p:nvPr/>
              </p:nvSpPr>
              <p:spPr>
                <a:xfrm rot="9900000">
                  <a:off x="-54202" y="2642074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アーチ 292">
                  <a:extLst>
                    <a:ext uri="{FF2B5EF4-FFF2-40B4-BE49-F238E27FC236}">
                      <a16:creationId xmlns:a16="http://schemas.microsoft.com/office/drawing/2014/main" id="{346E25EB-7359-4050-A0AA-71CE28F98C1B}"/>
                    </a:ext>
                  </a:extLst>
                </p:cNvPr>
                <p:cNvSpPr/>
                <p:nvPr/>
              </p:nvSpPr>
              <p:spPr>
                <a:xfrm rot="11700000">
                  <a:off x="545442" y="2642074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FFBC73B-5BEB-4590-9D4E-E2DAEB239E50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5682616D-A6AE-4A36-8791-2B9AF305607A}"/>
                </a:ext>
              </a:extLst>
            </p:cNvPr>
            <p:cNvSpPr/>
            <p:nvPr/>
          </p:nvSpPr>
          <p:spPr>
            <a:xfrm rot="15300000">
              <a:off x="1608995" y="3744170"/>
              <a:ext cx="487355" cy="686256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00940A3B-4742-45FA-BFB3-9062BF8B5604}"/>
                </a:ext>
              </a:extLst>
            </p:cNvPr>
            <p:cNvSpPr/>
            <p:nvPr/>
          </p:nvSpPr>
          <p:spPr>
            <a:xfrm rot="15300000">
              <a:off x="1050614" y="3734399"/>
              <a:ext cx="1073871" cy="1378370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  <a:gd name="connsiteX0" fmla="*/ 811081 w 815783"/>
                <a:gd name="connsiteY0" fmla="*/ 969762 h 1283101"/>
                <a:gd name="connsiteX1" fmla="*/ 795340 w 815783"/>
                <a:gd name="connsiteY1" fmla="*/ 989107 h 1283101"/>
                <a:gd name="connsiteX2" fmla="*/ 795340 w 815783"/>
                <a:gd name="connsiteY2" fmla="*/ 989107 h 1283101"/>
                <a:gd name="connsiteX3" fmla="*/ 724368 w 815783"/>
                <a:gd name="connsiteY3" fmla="*/ 978697 h 1283101"/>
                <a:gd name="connsiteX4" fmla="*/ 670597 w 815783"/>
                <a:gd name="connsiteY4" fmla="*/ 906439 h 1283101"/>
                <a:gd name="connsiteX5" fmla="*/ 670597 w 815783"/>
                <a:gd name="connsiteY5" fmla="*/ 938142 h 1283101"/>
                <a:gd name="connsiteX6" fmla="*/ 670596 w 815783"/>
                <a:gd name="connsiteY6" fmla="*/ 938142 h 1283101"/>
                <a:gd name="connsiteX7" fmla="*/ 670596 w 815783"/>
                <a:gd name="connsiteY7" fmla="*/ 1191280 h 1283101"/>
                <a:gd name="connsiteX8" fmla="*/ 634442 w 815783"/>
                <a:gd name="connsiteY8" fmla="*/ 1227434 h 1283101"/>
                <a:gd name="connsiteX9" fmla="*/ 598289 w 815783"/>
                <a:gd name="connsiteY9" fmla="*/ 1191280 h 1283101"/>
                <a:gd name="connsiteX10" fmla="*/ 598289 w 815783"/>
                <a:gd name="connsiteY10" fmla="*/ 938142 h 1283101"/>
                <a:gd name="connsiteX11" fmla="*/ 586586 w 815783"/>
                <a:gd name="connsiteY11" fmla="*/ 938142 h 1283101"/>
                <a:gd name="connsiteX12" fmla="*/ 586586 w 815783"/>
                <a:gd name="connsiteY12" fmla="*/ 1246947 h 1283101"/>
                <a:gd name="connsiteX13" fmla="*/ 550432 w 815783"/>
                <a:gd name="connsiteY13" fmla="*/ 1283101 h 1283101"/>
                <a:gd name="connsiteX14" fmla="*/ 514278 w 815783"/>
                <a:gd name="connsiteY14" fmla="*/ 1246947 h 1283101"/>
                <a:gd name="connsiteX15" fmla="*/ 514278 w 815783"/>
                <a:gd name="connsiteY15" fmla="*/ 938142 h 1283101"/>
                <a:gd name="connsiteX16" fmla="*/ 500251 w 815783"/>
                <a:gd name="connsiteY16" fmla="*/ 938142 h 1283101"/>
                <a:gd name="connsiteX17" fmla="*/ 500251 w 815783"/>
                <a:gd name="connsiteY17" fmla="*/ 1191280 h 1283101"/>
                <a:gd name="connsiteX18" fmla="*/ 464097 w 815783"/>
                <a:gd name="connsiteY18" fmla="*/ 1227434 h 1283101"/>
                <a:gd name="connsiteX19" fmla="*/ 427944 w 815783"/>
                <a:gd name="connsiteY19" fmla="*/ 1191280 h 1283101"/>
                <a:gd name="connsiteX20" fmla="*/ 427944 w 815783"/>
                <a:gd name="connsiteY20" fmla="*/ 938142 h 1283101"/>
                <a:gd name="connsiteX21" fmla="*/ 415740 w 815783"/>
                <a:gd name="connsiteY21" fmla="*/ 938142 h 1283101"/>
                <a:gd name="connsiteX22" fmla="*/ 415740 w 815783"/>
                <a:gd name="connsiteY22" fmla="*/ 1140642 h 1283101"/>
                <a:gd name="connsiteX23" fmla="*/ 385650 w 815783"/>
                <a:gd name="connsiteY23" fmla="*/ 1170732 h 1283101"/>
                <a:gd name="connsiteX24" fmla="*/ 355560 w 815783"/>
                <a:gd name="connsiteY24" fmla="*/ 1140642 h 1283101"/>
                <a:gd name="connsiteX25" fmla="*/ 355560 w 815783"/>
                <a:gd name="connsiteY25" fmla="*/ 867640 h 1283101"/>
                <a:gd name="connsiteX26" fmla="*/ 355560 w 815783"/>
                <a:gd name="connsiteY26" fmla="*/ 867640 h 1283101"/>
                <a:gd name="connsiteX27" fmla="*/ 355560 w 815783"/>
                <a:gd name="connsiteY27" fmla="*/ 786595 h 1283101"/>
                <a:gd name="connsiteX28" fmla="*/ 367469 w 815783"/>
                <a:gd name="connsiteY28" fmla="*/ 727607 h 1283101"/>
                <a:gd name="connsiteX29" fmla="*/ 384675 w 815783"/>
                <a:gd name="connsiteY29" fmla="*/ 702088 h 1283101"/>
                <a:gd name="connsiteX30" fmla="*/ 12085 w 815783"/>
                <a:gd name="connsiteY30" fmla="*/ 207355 h 1283101"/>
                <a:gd name="connsiteX31" fmla="*/ 14124 w 815783"/>
                <a:gd name="connsiteY31" fmla="*/ 0 h 1283101"/>
                <a:gd name="connsiteX32" fmla="*/ 183932 w 815783"/>
                <a:gd name="connsiteY32" fmla="*/ 84341 h 1283101"/>
                <a:gd name="connsiteX33" fmla="*/ 563251 w 815783"/>
                <a:gd name="connsiteY33" fmla="*/ 642309 h 1283101"/>
                <a:gd name="connsiteX34" fmla="*/ 591287 w 815783"/>
                <a:gd name="connsiteY34" fmla="*/ 653340 h 1283101"/>
                <a:gd name="connsiteX35" fmla="*/ 644715 w 815783"/>
                <a:gd name="connsiteY35" fmla="*/ 701864 h 1283101"/>
                <a:gd name="connsiteX36" fmla="*/ 645316 w 815783"/>
                <a:gd name="connsiteY36" fmla="*/ 702972 h 1283101"/>
                <a:gd name="connsiteX37" fmla="*/ 645520 w 815783"/>
                <a:gd name="connsiteY37" fmla="*/ 702820 h 1283101"/>
                <a:gd name="connsiteX38" fmla="*/ 805750 w 815783"/>
                <a:gd name="connsiteY38" fmla="*/ 918135 h 1283101"/>
                <a:gd name="connsiteX39" fmla="*/ 815731 w 815783"/>
                <a:gd name="connsiteY39" fmla="*/ 946057 h 1283101"/>
                <a:gd name="connsiteX40" fmla="*/ 811081 w 815783"/>
                <a:gd name="connsiteY40" fmla="*/ 969762 h 1283101"/>
                <a:gd name="connsiteX0" fmla="*/ 811081 w 815783"/>
                <a:gd name="connsiteY0" fmla="*/ 981678 h 1295017"/>
                <a:gd name="connsiteX1" fmla="*/ 795340 w 815783"/>
                <a:gd name="connsiteY1" fmla="*/ 1001023 h 1295017"/>
                <a:gd name="connsiteX2" fmla="*/ 795340 w 815783"/>
                <a:gd name="connsiteY2" fmla="*/ 1001023 h 1295017"/>
                <a:gd name="connsiteX3" fmla="*/ 724368 w 815783"/>
                <a:gd name="connsiteY3" fmla="*/ 990613 h 1295017"/>
                <a:gd name="connsiteX4" fmla="*/ 670597 w 815783"/>
                <a:gd name="connsiteY4" fmla="*/ 918355 h 1295017"/>
                <a:gd name="connsiteX5" fmla="*/ 670597 w 815783"/>
                <a:gd name="connsiteY5" fmla="*/ 950058 h 1295017"/>
                <a:gd name="connsiteX6" fmla="*/ 670596 w 815783"/>
                <a:gd name="connsiteY6" fmla="*/ 950058 h 1295017"/>
                <a:gd name="connsiteX7" fmla="*/ 670596 w 815783"/>
                <a:gd name="connsiteY7" fmla="*/ 1203196 h 1295017"/>
                <a:gd name="connsiteX8" fmla="*/ 634442 w 815783"/>
                <a:gd name="connsiteY8" fmla="*/ 1239350 h 1295017"/>
                <a:gd name="connsiteX9" fmla="*/ 598289 w 815783"/>
                <a:gd name="connsiteY9" fmla="*/ 1203196 h 1295017"/>
                <a:gd name="connsiteX10" fmla="*/ 598289 w 815783"/>
                <a:gd name="connsiteY10" fmla="*/ 950058 h 1295017"/>
                <a:gd name="connsiteX11" fmla="*/ 586586 w 815783"/>
                <a:gd name="connsiteY11" fmla="*/ 950058 h 1295017"/>
                <a:gd name="connsiteX12" fmla="*/ 586586 w 815783"/>
                <a:gd name="connsiteY12" fmla="*/ 1258863 h 1295017"/>
                <a:gd name="connsiteX13" fmla="*/ 550432 w 815783"/>
                <a:gd name="connsiteY13" fmla="*/ 1295017 h 1295017"/>
                <a:gd name="connsiteX14" fmla="*/ 514278 w 815783"/>
                <a:gd name="connsiteY14" fmla="*/ 1258863 h 1295017"/>
                <a:gd name="connsiteX15" fmla="*/ 514278 w 815783"/>
                <a:gd name="connsiteY15" fmla="*/ 950058 h 1295017"/>
                <a:gd name="connsiteX16" fmla="*/ 500251 w 815783"/>
                <a:gd name="connsiteY16" fmla="*/ 950058 h 1295017"/>
                <a:gd name="connsiteX17" fmla="*/ 500251 w 815783"/>
                <a:gd name="connsiteY17" fmla="*/ 1203196 h 1295017"/>
                <a:gd name="connsiteX18" fmla="*/ 464097 w 815783"/>
                <a:gd name="connsiteY18" fmla="*/ 1239350 h 1295017"/>
                <a:gd name="connsiteX19" fmla="*/ 427944 w 815783"/>
                <a:gd name="connsiteY19" fmla="*/ 1203196 h 1295017"/>
                <a:gd name="connsiteX20" fmla="*/ 427944 w 815783"/>
                <a:gd name="connsiteY20" fmla="*/ 950058 h 1295017"/>
                <a:gd name="connsiteX21" fmla="*/ 415740 w 815783"/>
                <a:gd name="connsiteY21" fmla="*/ 950058 h 1295017"/>
                <a:gd name="connsiteX22" fmla="*/ 415740 w 815783"/>
                <a:gd name="connsiteY22" fmla="*/ 1152558 h 1295017"/>
                <a:gd name="connsiteX23" fmla="*/ 385650 w 815783"/>
                <a:gd name="connsiteY23" fmla="*/ 1182648 h 1295017"/>
                <a:gd name="connsiteX24" fmla="*/ 355560 w 815783"/>
                <a:gd name="connsiteY24" fmla="*/ 1152558 h 1295017"/>
                <a:gd name="connsiteX25" fmla="*/ 355560 w 815783"/>
                <a:gd name="connsiteY25" fmla="*/ 879556 h 1295017"/>
                <a:gd name="connsiteX26" fmla="*/ 355560 w 815783"/>
                <a:gd name="connsiteY26" fmla="*/ 879556 h 1295017"/>
                <a:gd name="connsiteX27" fmla="*/ 355560 w 815783"/>
                <a:gd name="connsiteY27" fmla="*/ 798511 h 1295017"/>
                <a:gd name="connsiteX28" fmla="*/ 367469 w 815783"/>
                <a:gd name="connsiteY28" fmla="*/ 739523 h 1295017"/>
                <a:gd name="connsiteX29" fmla="*/ 384675 w 815783"/>
                <a:gd name="connsiteY29" fmla="*/ 714004 h 1295017"/>
                <a:gd name="connsiteX30" fmla="*/ 12085 w 815783"/>
                <a:gd name="connsiteY30" fmla="*/ 219271 h 1295017"/>
                <a:gd name="connsiteX31" fmla="*/ 14124 w 815783"/>
                <a:gd name="connsiteY31" fmla="*/ 11916 h 1295017"/>
                <a:gd name="connsiteX32" fmla="*/ 183932 w 815783"/>
                <a:gd name="connsiteY32" fmla="*/ 96257 h 1295017"/>
                <a:gd name="connsiteX33" fmla="*/ 563251 w 815783"/>
                <a:gd name="connsiteY33" fmla="*/ 654225 h 1295017"/>
                <a:gd name="connsiteX34" fmla="*/ 591287 w 815783"/>
                <a:gd name="connsiteY34" fmla="*/ 665256 h 1295017"/>
                <a:gd name="connsiteX35" fmla="*/ 644715 w 815783"/>
                <a:gd name="connsiteY35" fmla="*/ 713780 h 1295017"/>
                <a:gd name="connsiteX36" fmla="*/ 645316 w 815783"/>
                <a:gd name="connsiteY36" fmla="*/ 714888 h 1295017"/>
                <a:gd name="connsiteX37" fmla="*/ 645520 w 815783"/>
                <a:gd name="connsiteY37" fmla="*/ 714736 h 1295017"/>
                <a:gd name="connsiteX38" fmla="*/ 805750 w 815783"/>
                <a:gd name="connsiteY38" fmla="*/ 930051 h 1295017"/>
                <a:gd name="connsiteX39" fmla="*/ 815731 w 815783"/>
                <a:gd name="connsiteY39" fmla="*/ 957973 h 1295017"/>
                <a:gd name="connsiteX40" fmla="*/ 811081 w 815783"/>
                <a:gd name="connsiteY40" fmla="*/ 981678 h 1295017"/>
                <a:gd name="connsiteX0" fmla="*/ 811081 w 815783"/>
                <a:gd name="connsiteY0" fmla="*/ 983877 h 1297216"/>
                <a:gd name="connsiteX1" fmla="*/ 795340 w 815783"/>
                <a:gd name="connsiteY1" fmla="*/ 1003222 h 1297216"/>
                <a:gd name="connsiteX2" fmla="*/ 795340 w 815783"/>
                <a:gd name="connsiteY2" fmla="*/ 1003222 h 1297216"/>
                <a:gd name="connsiteX3" fmla="*/ 724368 w 815783"/>
                <a:gd name="connsiteY3" fmla="*/ 992812 h 1297216"/>
                <a:gd name="connsiteX4" fmla="*/ 670597 w 815783"/>
                <a:gd name="connsiteY4" fmla="*/ 920554 h 1297216"/>
                <a:gd name="connsiteX5" fmla="*/ 670597 w 815783"/>
                <a:gd name="connsiteY5" fmla="*/ 952257 h 1297216"/>
                <a:gd name="connsiteX6" fmla="*/ 670596 w 815783"/>
                <a:gd name="connsiteY6" fmla="*/ 952257 h 1297216"/>
                <a:gd name="connsiteX7" fmla="*/ 670596 w 815783"/>
                <a:gd name="connsiteY7" fmla="*/ 1205395 h 1297216"/>
                <a:gd name="connsiteX8" fmla="*/ 634442 w 815783"/>
                <a:gd name="connsiteY8" fmla="*/ 1241549 h 1297216"/>
                <a:gd name="connsiteX9" fmla="*/ 598289 w 815783"/>
                <a:gd name="connsiteY9" fmla="*/ 1205395 h 1297216"/>
                <a:gd name="connsiteX10" fmla="*/ 598289 w 815783"/>
                <a:gd name="connsiteY10" fmla="*/ 952257 h 1297216"/>
                <a:gd name="connsiteX11" fmla="*/ 586586 w 815783"/>
                <a:gd name="connsiteY11" fmla="*/ 952257 h 1297216"/>
                <a:gd name="connsiteX12" fmla="*/ 586586 w 815783"/>
                <a:gd name="connsiteY12" fmla="*/ 1261062 h 1297216"/>
                <a:gd name="connsiteX13" fmla="*/ 550432 w 815783"/>
                <a:gd name="connsiteY13" fmla="*/ 1297216 h 1297216"/>
                <a:gd name="connsiteX14" fmla="*/ 514278 w 815783"/>
                <a:gd name="connsiteY14" fmla="*/ 1261062 h 1297216"/>
                <a:gd name="connsiteX15" fmla="*/ 514278 w 815783"/>
                <a:gd name="connsiteY15" fmla="*/ 952257 h 1297216"/>
                <a:gd name="connsiteX16" fmla="*/ 500251 w 815783"/>
                <a:gd name="connsiteY16" fmla="*/ 952257 h 1297216"/>
                <a:gd name="connsiteX17" fmla="*/ 500251 w 815783"/>
                <a:gd name="connsiteY17" fmla="*/ 1205395 h 1297216"/>
                <a:gd name="connsiteX18" fmla="*/ 464097 w 815783"/>
                <a:gd name="connsiteY18" fmla="*/ 1241549 h 1297216"/>
                <a:gd name="connsiteX19" fmla="*/ 427944 w 815783"/>
                <a:gd name="connsiteY19" fmla="*/ 1205395 h 1297216"/>
                <a:gd name="connsiteX20" fmla="*/ 427944 w 815783"/>
                <a:gd name="connsiteY20" fmla="*/ 952257 h 1297216"/>
                <a:gd name="connsiteX21" fmla="*/ 415740 w 815783"/>
                <a:gd name="connsiteY21" fmla="*/ 952257 h 1297216"/>
                <a:gd name="connsiteX22" fmla="*/ 415740 w 815783"/>
                <a:gd name="connsiteY22" fmla="*/ 1154757 h 1297216"/>
                <a:gd name="connsiteX23" fmla="*/ 385650 w 815783"/>
                <a:gd name="connsiteY23" fmla="*/ 1184847 h 1297216"/>
                <a:gd name="connsiteX24" fmla="*/ 355560 w 815783"/>
                <a:gd name="connsiteY24" fmla="*/ 1154757 h 1297216"/>
                <a:gd name="connsiteX25" fmla="*/ 355560 w 815783"/>
                <a:gd name="connsiteY25" fmla="*/ 881755 h 1297216"/>
                <a:gd name="connsiteX26" fmla="*/ 355560 w 815783"/>
                <a:gd name="connsiteY26" fmla="*/ 881755 h 1297216"/>
                <a:gd name="connsiteX27" fmla="*/ 355560 w 815783"/>
                <a:gd name="connsiteY27" fmla="*/ 800710 h 1297216"/>
                <a:gd name="connsiteX28" fmla="*/ 367469 w 815783"/>
                <a:gd name="connsiteY28" fmla="*/ 741722 h 1297216"/>
                <a:gd name="connsiteX29" fmla="*/ 384675 w 815783"/>
                <a:gd name="connsiteY29" fmla="*/ 716203 h 1297216"/>
                <a:gd name="connsiteX30" fmla="*/ 12085 w 815783"/>
                <a:gd name="connsiteY30" fmla="*/ 221470 h 1297216"/>
                <a:gd name="connsiteX31" fmla="*/ 14124 w 815783"/>
                <a:gd name="connsiteY31" fmla="*/ 14115 h 1297216"/>
                <a:gd name="connsiteX32" fmla="*/ 183932 w 815783"/>
                <a:gd name="connsiteY32" fmla="*/ 98456 h 1297216"/>
                <a:gd name="connsiteX33" fmla="*/ 563251 w 815783"/>
                <a:gd name="connsiteY33" fmla="*/ 656424 h 1297216"/>
                <a:gd name="connsiteX34" fmla="*/ 591287 w 815783"/>
                <a:gd name="connsiteY34" fmla="*/ 667455 h 1297216"/>
                <a:gd name="connsiteX35" fmla="*/ 644715 w 815783"/>
                <a:gd name="connsiteY35" fmla="*/ 715979 h 1297216"/>
                <a:gd name="connsiteX36" fmla="*/ 645316 w 815783"/>
                <a:gd name="connsiteY36" fmla="*/ 717087 h 1297216"/>
                <a:gd name="connsiteX37" fmla="*/ 645520 w 815783"/>
                <a:gd name="connsiteY37" fmla="*/ 716935 h 1297216"/>
                <a:gd name="connsiteX38" fmla="*/ 805750 w 815783"/>
                <a:gd name="connsiteY38" fmla="*/ 932250 h 1297216"/>
                <a:gd name="connsiteX39" fmla="*/ 815731 w 815783"/>
                <a:gd name="connsiteY39" fmla="*/ 960172 h 1297216"/>
                <a:gd name="connsiteX40" fmla="*/ 811081 w 815783"/>
                <a:gd name="connsiteY40" fmla="*/ 983877 h 1297216"/>
                <a:gd name="connsiteX0" fmla="*/ 807715 w 812417"/>
                <a:gd name="connsiteY0" fmla="*/ 983877 h 1297216"/>
                <a:gd name="connsiteX1" fmla="*/ 791974 w 812417"/>
                <a:gd name="connsiteY1" fmla="*/ 1003222 h 1297216"/>
                <a:gd name="connsiteX2" fmla="*/ 791974 w 812417"/>
                <a:gd name="connsiteY2" fmla="*/ 1003222 h 1297216"/>
                <a:gd name="connsiteX3" fmla="*/ 721002 w 812417"/>
                <a:gd name="connsiteY3" fmla="*/ 992812 h 1297216"/>
                <a:gd name="connsiteX4" fmla="*/ 667231 w 812417"/>
                <a:gd name="connsiteY4" fmla="*/ 920554 h 1297216"/>
                <a:gd name="connsiteX5" fmla="*/ 667231 w 812417"/>
                <a:gd name="connsiteY5" fmla="*/ 952257 h 1297216"/>
                <a:gd name="connsiteX6" fmla="*/ 667230 w 812417"/>
                <a:gd name="connsiteY6" fmla="*/ 952257 h 1297216"/>
                <a:gd name="connsiteX7" fmla="*/ 667230 w 812417"/>
                <a:gd name="connsiteY7" fmla="*/ 1205395 h 1297216"/>
                <a:gd name="connsiteX8" fmla="*/ 631076 w 812417"/>
                <a:gd name="connsiteY8" fmla="*/ 1241549 h 1297216"/>
                <a:gd name="connsiteX9" fmla="*/ 594923 w 812417"/>
                <a:gd name="connsiteY9" fmla="*/ 1205395 h 1297216"/>
                <a:gd name="connsiteX10" fmla="*/ 594923 w 812417"/>
                <a:gd name="connsiteY10" fmla="*/ 952257 h 1297216"/>
                <a:gd name="connsiteX11" fmla="*/ 583220 w 812417"/>
                <a:gd name="connsiteY11" fmla="*/ 952257 h 1297216"/>
                <a:gd name="connsiteX12" fmla="*/ 583220 w 812417"/>
                <a:gd name="connsiteY12" fmla="*/ 1261062 h 1297216"/>
                <a:gd name="connsiteX13" fmla="*/ 547066 w 812417"/>
                <a:gd name="connsiteY13" fmla="*/ 1297216 h 1297216"/>
                <a:gd name="connsiteX14" fmla="*/ 510912 w 812417"/>
                <a:gd name="connsiteY14" fmla="*/ 1261062 h 1297216"/>
                <a:gd name="connsiteX15" fmla="*/ 510912 w 812417"/>
                <a:gd name="connsiteY15" fmla="*/ 952257 h 1297216"/>
                <a:gd name="connsiteX16" fmla="*/ 496885 w 812417"/>
                <a:gd name="connsiteY16" fmla="*/ 952257 h 1297216"/>
                <a:gd name="connsiteX17" fmla="*/ 496885 w 812417"/>
                <a:gd name="connsiteY17" fmla="*/ 1205395 h 1297216"/>
                <a:gd name="connsiteX18" fmla="*/ 460731 w 812417"/>
                <a:gd name="connsiteY18" fmla="*/ 1241549 h 1297216"/>
                <a:gd name="connsiteX19" fmla="*/ 424578 w 812417"/>
                <a:gd name="connsiteY19" fmla="*/ 1205395 h 1297216"/>
                <a:gd name="connsiteX20" fmla="*/ 424578 w 812417"/>
                <a:gd name="connsiteY20" fmla="*/ 952257 h 1297216"/>
                <a:gd name="connsiteX21" fmla="*/ 412374 w 812417"/>
                <a:gd name="connsiteY21" fmla="*/ 952257 h 1297216"/>
                <a:gd name="connsiteX22" fmla="*/ 412374 w 812417"/>
                <a:gd name="connsiteY22" fmla="*/ 1154757 h 1297216"/>
                <a:gd name="connsiteX23" fmla="*/ 382284 w 812417"/>
                <a:gd name="connsiteY23" fmla="*/ 1184847 h 1297216"/>
                <a:gd name="connsiteX24" fmla="*/ 352194 w 812417"/>
                <a:gd name="connsiteY24" fmla="*/ 1154757 h 1297216"/>
                <a:gd name="connsiteX25" fmla="*/ 352194 w 812417"/>
                <a:gd name="connsiteY25" fmla="*/ 881755 h 1297216"/>
                <a:gd name="connsiteX26" fmla="*/ 352194 w 812417"/>
                <a:gd name="connsiteY26" fmla="*/ 881755 h 1297216"/>
                <a:gd name="connsiteX27" fmla="*/ 352194 w 812417"/>
                <a:gd name="connsiteY27" fmla="*/ 800710 h 1297216"/>
                <a:gd name="connsiteX28" fmla="*/ 364103 w 812417"/>
                <a:gd name="connsiteY28" fmla="*/ 741722 h 1297216"/>
                <a:gd name="connsiteX29" fmla="*/ 381309 w 812417"/>
                <a:gd name="connsiteY29" fmla="*/ 716203 h 1297216"/>
                <a:gd name="connsiteX30" fmla="*/ 46185 w 812417"/>
                <a:gd name="connsiteY30" fmla="*/ 264101 h 1297216"/>
                <a:gd name="connsiteX31" fmla="*/ 10758 w 812417"/>
                <a:gd name="connsiteY31" fmla="*/ 14115 h 1297216"/>
                <a:gd name="connsiteX32" fmla="*/ 180566 w 812417"/>
                <a:gd name="connsiteY32" fmla="*/ 98456 h 1297216"/>
                <a:gd name="connsiteX33" fmla="*/ 559885 w 812417"/>
                <a:gd name="connsiteY33" fmla="*/ 656424 h 1297216"/>
                <a:gd name="connsiteX34" fmla="*/ 587921 w 812417"/>
                <a:gd name="connsiteY34" fmla="*/ 667455 h 1297216"/>
                <a:gd name="connsiteX35" fmla="*/ 641349 w 812417"/>
                <a:gd name="connsiteY35" fmla="*/ 715979 h 1297216"/>
                <a:gd name="connsiteX36" fmla="*/ 641950 w 812417"/>
                <a:gd name="connsiteY36" fmla="*/ 717087 h 1297216"/>
                <a:gd name="connsiteX37" fmla="*/ 642154 w 812417"/>
                <a:gd name="connsiteY37" fmla="*/ 716935 h 1297216"/>
                <a:gd name="connsiteX38" fmla="*/ 802384 w 812417"/>
                <a:gd name="connsiteY38" fmla="*/ 932250 h 1297216"/>
                <a:gd name="connsiteX39" fmla="*/ 812365 w 812417"/>
                <a:gd name="connsiteY39" fmla="*/ 960172 h 1297216"/>
                <a:gd name="connsiteX40" fmla="*/ 807715 w 812417"/>
                <a:gd name="connsiteY40" fmla="*/ 983877 h 1297216"/>
                <a:gd name="connsiteX0" fmla="*/ 936819 w 941521"/>
                <a:gd name="connsiteY0" fmla="*/ 983877 h 1297216"/>
                <a:gd name="connsiteX1" fmla="*/ 921078 w 941521"/>
                <a:gd name="connsiteY1" fmla="*/ 1003222 h 1297216"/>
                <a:gd name="connsiteX2" fmla="*/ 921078 w 941521"/>
                <a:gd name="connsiteY2" fmla="*/ 1003222 h 1297216"/>
                <a:gd name="connsiteX3" fmla="*/ 850106 w 941521"/>
                <a:gd name="connsiteY3" fmla="*/ 992812 h 1297216"/>
                <a:gd name="connsiteX4" fmla="*/ 796335 w 941521"/>
                <a:gd name="connsiteY4" fmla="*/ 920554 h 1297216"/>
                <a:gd name="connsiteX5" fmla="*/ 796335 w 941521"/>
                <a:gd name="connsiteY5" fmla="*/ 952257 h 1297216"/>
                <a:gd name="connsiteX6" fmla="*/ 796334 w 941521"/>
                <a:gd name="connsiteY6" fmla="*/ 952257 h 1297216"/>
                <a:gd name="connsiteX7" fmla="*/ 796334 w 941521"/>
                <a:gd name="connsiteY7" fmla="*/ 1205395 h 1297216"/>
                <a:gd name="connsiteX8" fmla="*/ 760180 w 941521"/>
                <a:gd name="connsiteY8" fmla="*/ 1241549 h 1297216"/>
                <a:gd name="connsiteX9" fmla="*/ 724027 w 941521"/>
                <a:gd name="connsiteY9" fmla="*/ 1205395 h 1297216"/>
                <a:gd name="connsiteX10" fmla="*/ 724027 w 941521"/>
                <a:gd name="connsiteY10" fmla="*/ 952257 h 1297216"/>
                <a:gd name="connsiteX11" fmla="*/ 712324 w 941521"/>
                <a:gd name="connsiteY11" fmla="*/ 952257 h 1297216"/>
                <a:gd name="connsiteX12" fmla="*/ 712324 w 941521"/>
                <a:gd name="connsiteY12" fmla="*/ 1261062 h 1297216"/>
                <a:gd name="connsiteX13" fmla="*/ 676170 w 941521"/>
                <a:gd name="connsiteY13" fmla="*/ 1297216 h 1297216"/>
                <a:gd name="connsiteX14" fmla="*/ 640016 w 941521"/>
                <a:gd name="connsiteY14" fmla="*/ 1261062 h 1297216"/>
                <a:gd name="connsiteX15" fmla="*/ 640016 w 941521"/>
                <a:gd name="connsiteY15" fmla="*/ 952257 h 1297216"/>
                <a:gd name="connsiteX16" fmla="*/ 625989 w 941521"/>
                <a:gd name="connsiteY16" fmla="*/ 952257 h 1297216"/>
                <a:gd name="connsiteX17" fmla="*/ 625989 w 941521"/>
                <a:gd name="connsiteY17" fmla="*/ 1205395 h 1297216"/>
                <a:gd name="connsiteX18" fmla="*/ 589835 w 941521"/>
                <a:gd name="connsiteY18" fmla="*/ 1241549 h 1297216"/>
                <a:gd name="connsiteX19" fmla="*/ 553682 w 941521"/>
                <a:gd name="connsiteY19" fmla="*/ 1205395 h 1297216"/>
                <a:gd name="connsiteX20" fmla="*/ 553682 w 941521"/>
                <a:gd name="connsiteY20" fmla="*/ 952257 h 1297216"/>
                <a:gd name="connsiteX21" fmla="*/ 541478 w 941521"/>
                <a:gd name="connsiteY21" fmla="*/ 952257 h 1297216"/>
                <a:gd name="connsiteX22" fmla="*/ 541478 w 941521"/>
                <a:gd name="connsiteY22" fmla="*/ 1154757 h 1297216"/>
                <a:gd name="connsiteX23" fmla="*/ 511388 w 941521"/>
                <a:gd name="connsiteY23" fmla="*/ 1184847 h 1297216"/>
                <a:gd name="connsiteX24" fmla="*/ 481298 w 941521"/>
                <a:gd name="connsiteY24" fmla="*/ 1154757 h 1297216"/>
                <a:gd name="connsiteX25" fmla="*/ 481298 w 941521"/>
                <a:gd name="connsiteY25" fmla="*/ 881755 h 1297216"/>
                <a:gd name="connsiteX26" fmla="*/ 481298 w 941521"/>
                <a:gd name="connsiteY26" fmla="*/ 881755 h 1297216"/>
                <a:gd name="connsiteX27" fmla="*/ 481298 w 941521"/>
                <a:gd name="connsiteY27" fmla="*/ 800710 h 1297216"/>
                <a:gd name="connsiteX28" fmla="*/ 493207 w 941521"/>
                <a:gd name="connsiteY28" fmla="*/ 741722 h 1297216"/>
                <a:gd name="connsiteX29" fmla="*/ 510413 w 941521"/>
                <a:gd name="connsiteY29" fmla="*/ 716203 h 1297216"/>
                <a:gd name="connsiteX30" fmla="*/ 175289 w 941521"/>
                <a:gd name="connsiteY30" fmla="*/ 264101 h 1297216"/>
                <a:gd name="connsiteX31" fmla="*/ 202 w 941521"/>
                <a:gd name="connsiteY31" fmla="*/ 274680 h 1297216"/>
                <a:gd name="connsiteX32" fmla="*/ 139862 w 941521"/>
                <a:gd name="connsiteY32" fmla="*/ 14115 h 1297216"/>
                <a:gd name="connsiteX33" fmla="*/ 309670 w 941521"/>
                <a:gd name="connsiteY33" fmla="*/ 98456 h 1297216"/>
                <a:gd name="connsiteX34" fmla="*/ 688989 w 941521"/>
                <a:gd name="connsiteY34" fmla="*/ 656424 h 1297216"/>
                <a:gd name="connsiteX35" fmla="*/ 717025 w 941521"/>
                <a:gd name="connsiteY35" fmla="*/ 667455 h 1297216"/>
                <a:gd name="connsiteX36" fmla="*/ 770453 w 941521"/>
                <a:gd name="connsiteY36" fmla="*/ 715979 h 1297216"/>
                <a:gd name="connsiteX37" fmla="*/ 771054 w 941521"/>
                <a:gd name="connsiteY37" fmla="*/ 717087 h 1297216"/>
                <a:gd name="connsiteX38" fmla="*/ 771258 w 941521"/>
                <a:gd name="connsiteY38" fmla="*/ 716935 h 1297216"/>
                <a:gd name="connsiteX39" fmla="*/ 931488 w 941521"/>
                <a:gd name="connsiteY39" fmla="*/ 932250 h 1297216"/>
                <a:gd name="connsiteX40" fmla="*/ 941469 w 941521"/>
                <a:gd name="connsiteY40" fmla="*/ 960172 h 1297216"/>
                <a:gd name="connsiteX41" fmla="*/ 936819 w 941521"/>
                <a:gd name="connsiteY41" fmla="*/ 983877 h 1297216"/>
                <a:gd name="connsiteX0" fmla="*/ 936819 w 941521"/>
                <a:gd name="connsiteY0" fmla="*/ 983877 h 1297216"/>
                <a:gd name="connsiteX1" fmla="*/ 921078 w 941521"/>
                <a:gd name="connsiteY1" fmla="*/ 1003222 h 1297216"/>
                <a:gd name="connsiteX2" fmla="*/ 921078 w 941521"/>
                <a:gd name="connsiteY2" fmla="*/ 1003222 h 1297216"/>
                <a:gd name="connsiteX3" fmla="*/ 850106 w 941521"/>
                <a:gd name="connsiteY3" fmla="*/ 992812 h 1297216"/>
                <a:gd name="connsiteX4" fmla="*/ 796335 w 941521"/>
                <a:gd name="connsiteY4" fmla="*/ 920554 h 1297216"/>
                <a:gd name="connsiteX5" fmla="*/ 796335 w 941521"/>
                <a:gd name="connsiteY5" fmla="*/ 952257 h 1297216"/>
                <a:gd name="connsiteX6" fmla="*/ 796334 w 941521"/>
                <a:gd name="connsiteY6" fmla="*/ 952257 h 1297216"/>
                <a:gd name="connsiteX7" fmla="*/ 796334 w 941521"/>
                <a:gd name="connsiteY7" fmla="*/ 1205395 h 1297216"/>
                <a:gd name="connsiteX8" fmla="*/ 760180 w 941521"/>
                <a:gd name="connsiteY8" fmla="*/ 1241549 h 1297216"/>
                <a:gd name="connsiteX9" fmla="*/ 724027 w 941521"/>
                <a:gd name="connsiteY9" fmla="*/ 1205395 h 1297216"/>
                <a:gd name="connsiteX10" fmla="*/ 724027 w 941521"/>
                <a:gd name="connsiteY10" fmla="*/ 952257 h 1297216"/>
                <a:gd name="connsiteX11" fmla="*/ 712324 w 941521"/>
                <a:gd name="connsiteY11" fmla="*/ 952257 h 1297216"/>
                <a:gd name="connsiteX12" fmla="*/ 712324 w 941521"/>
                <a:gd name="connsiteY12" fmla="*/ 1261062 h 1297216"/>
                <a:gd name="connsiteX13" fmla="*/ 676170 w 941521"/>
                <a:gd name="connsiteY13" fmla="*/ 1297216 h 1297216"/>
                <a:gd name="connsiteX14" fmla="*/ 640016 w 941521"/>
                <a:gd name="connsiteY14" fmla="*/ 1261062 h 1297216"/>
                <a:gd name="connsiteX15" fmla="*/ 640016 w 941521"/>
                <a:gd name="connsiteY15" fmla="*/ 952257 h 1297216"/>
                <a:gd name="connsiteX16" fmla="*/ 625989 w 941521"/>
                <a:gd name="connsiteY16" fmla="*/ 952257 h 1297216"/>
                <a:gd name="connsiteX17" fmla="*/ 625989 w 941521"/>
                <a:gd name="connsiteY17" fmla="*/ 1205395 h 1297216"/>
                <a:gd name="connsiteX18" fmla="*/ 589835 w 941521"/>
                <a:gd name="connsiteY18" fmla="*/ 1241549 h 1297216"/>
                <a:gd name="connsiteX19" fmla="*/ 553682 w 941521"/>
                <a:gd name="connsiteY19" fmla="*/ 1205395 h 1297216"/>
                <a:gd name="connsiteX20" fmla="*/ 553682 w 941521"/>
                <a:gd name="connsiteY20" fmla="*/ 952257 h 1297216"/>
                <a:gd name="connsiteX21" fmla="*/ 541478 w 941521"/>
                <a:gd name="connsiteY21" fmla="*/ 952257 h 1297216"/>
                <a:gd name="connsiteX22" fmla="*/ 541478 w 941521"/>
                <a:gd name="connsiteY22" fmla="*/ 1154757 h 1297216"/>
                <a:gd name="connsiteX23" fmla="*/ 511388 w 941521"/>
                <a:gd name="connsiteY23" fmla="*/ 1184847 h 1297216"/>
                <a:gd name="connsiteX24" fmla="*/ 481298 w 941521"/>
                <a:gd name="connsiteY24" fmla="*/ 1154757 h 1297216"/>
                <a:gd name="connsiteX25" fmla="*/ 481298 w 941521"/>
                <a:gd name="connsiteY25" fmla="*/ 881755 h 1297216"/>
                <a:gd name="connsiteX26" fmla="*/ 481298 w 941521"/>
                <a:gd name="connsiteY26" fmla="*/ 881755 h 1297216"/>
                <a:gd name="connsiteX27" fmla="*/ 481298 w 941521"/>
                <a:gd name="connsiteY27" fmla="*/ 800710 h 1297216"/>
                <a:gd name="connsiteX28" fmla="*/ 493207 w 941521"/>
                <a:gd name="connsiteY28" fmla="*/ 741722 h 1297216"/>
                <a:gd name="connsiteX29" fmla="*/ 510413 w 941521"/>
                <a:gd name="connsiteY29" fmla="*/ 716203 h 1297216"/>
                <a:gd name="connsiteX30" fmla="*/ 175289 w 941521"/>
                <a:gd name="connsiteY30" fmla="*/ 264101 h 1297216"/>
                <a:gd name="connsiteX31" fmla="*/ 202 w 941521"/>
                <a:gd name="connsiteY31" fmla="*/ 274680 h 1297216"/>
                <a:gd name="connsiteX32" fmla="*/ 139862 w 941521"/>
                <a:gd name="connsiteY32" fmla="*/ 14115 h 1297216"/>
                <a:gd name="connsiteX33" fmla="*/ 309670 w 941521"/>
                <a:gd name="connsiteY33" fmla="*/ 98456 h 1297216"/>
                <a:gd name="connsiteX34" fmla="*/ 688989 w 941521"/>
                <a:gd name="connsiteY34" fmla="*/ 656424 h 1297216"/>
                <a:gd name="connsiteX35" fmla="*/ 717025 w 941521"/>
                <a:gd name="connsiteY35" fmla="*/ 667455 h 1297216"/>
                <a:gd name="connsiteX36" fmla="*/ 770453 w 941521"/>
                <a:gd name="connsiteY36" fmla="*/ 715979 h 1297216"/>
                <a:gd name="connsiteX37" fmla="*/ 771054 w 941521"/>
                <a:gd name="connsiteY37" fmla="*/ 717087 h 1297216"/>
                <a:gd name="connsiteX38" fmla="*/ 771258 w 941521"/>
                <a:gd name="connsiteY38" fmla="*/ 716935 h 1297216"/>
                <a:gd name="connsiteX39" fmla="*/ 931488 w 941521"/>
                <a:gd name="connsiteY39" fmla="*/ 932250 h 1297216"/>
                <a:gd name="connsiteX40" fmla="*/ 941469 w 941521"/>
                <a:gd name="connsiteY40" fmla="*/ 960172 h 1297216"/>
                <a:gd name="connsiteX41" fmla="*/ 936819 w 941521"/>
                <a:gd name="connsiteY41" fmla="*/ 983877 h 1297216"/>
                <a:gd name="connsiteX0" fmla="*/ 989245 w 993947"/>
                <a:gd name="connsiteY0" fmla="*/ 983877 h 1297216"/>
                <a:gd name="connsiteX1" fmla="*/ 973504 w 993947"/>
                <a:gd name="connsiteY1" fmla="*/ 1003222 h 1297216"/>
                <a:gd name="connsiteX2" fmla="*/ 973504 w 993947"/>
                <a:gd name="connsiteY2" fmla="*/ 1003222 h 1297216"/>
                <a:gd name="connsiteX3" fmla="*/ 902532 w 993947"/>
                <a:gd name="connsiteY3" fmla="*/ 992812 h 1297216"/>
                <a:gd name="connsiteX4" fmla="*/ 848761 w 993947"/>
                <a:gd name="connsiteY4" fmla="*/ 920554 h 1297216"/>
                <a:gd name="connsiteX5" fmla="*/ 848761 w 993947"/>
                <a:gd name="connsiteY5" fmla="*/ 952257 h 1297216"/>
                <a:gd name="connsiteX6" fmla="*/ 848760 w 993947"/>
                <a:gd name="connsiteY6" fmla="*/ 952257 h 1297216"/>
                <a:gd name="connsiteX7" fmla="*/ 848760 w 993947"/>
                <a:gd name="connsiteY7" fmla="*/ 1205395 h 1297216"/>
                <a:gd name="connsiteX8" fmla="*/ 812606 w 993947"/>
                <a:gd name="connsiteY8" fmla="*/ 1241549 h 1297216"/>
                <a:gd name="connsiteX9" fmla="*/ 776453 w 993947"/>
                <a:gd name="connsiteY9" fmla="*/ 1205395 h 1297216"/>
                <a:gd name="connsiteX10" fmla="*/ 776453 w 993947"/>
                <a:gd name="connsiteY10" fmla="*/ 952257 h 1297216"/>
                <a:gd name="connsiteX11" fmla="*/ 764750 w 993947"/>
                <a:gd name="connsiteY11" fmla="*/ 952257 h 1297216"/>
                <a:gd name="connsiteX12" fmla="*/ 764750 w 993947"/>
                <a:gd name="connsiteY12" fmla="*/ 1261062 h 1297216"/>
                <a:gd name="connsiteX13" fmla="*/ 728596 w 993947"/>
                <a:gd name="connsiteY13" fmla="*/ 1297216 h 1297216"/>
                <a:gd name="connsiteX14" fmla="*/ 692442 w 993947"/>
                <a:gd name="connsiteY14" fmla="*/ 1261062 h 1297216"/>
                <a:gd name="connsiteX15" fmla="*/ 692442 w 993947"/>
                <a:gd name="connsiteY15" fmla="*/ 952257 h 1297216"/>
                <a:gd name="connsiteX16" fmla="*/ 678415 w 993947"/>
                <a:gd name="connsiteY16" fmla="*/ 952257 h 1297216"/>
                <a:gd name="connsiteX17" fmla="*/ 678415 w 993947"/>
                <a:gd name="connsiteY17" fmla="*/ 1205395 h 1297216"/>
                <a:gd name="connsiteX18" fmla="*/ 642261 w 993947"/>
                <a:gd name="connsiteY18" fmla="*/ 1241549 h 1297216"/>
                <a:gd name="connsiteX19" fmla="*/ 606108 w 993947"/>
                <a:gd name="connsiteY19" fmla="*/ 1205395 h 1297216"/>
                <a:gd name="connsiteX20" fmla="*/ 606108 w 993947"/>
                <a:gd name="connsiteY20" fmla="*/ 952257 h 1297216"/>
                <a:gd name="connsiteX21" fmla="*/ 593904 w 993947"/>
                <a:gd name="connsiteY21" fmla="*/ 952257 h 1297216"/>
                <a:gd name="connsiteX22" fmla="*/ 593904 w 993947"/>
                <a:gd name="connsiteY22" fmla="*/ 1154757 h 1297216"/>
                <a:gd name="connsiteX23" fmla="*/ 563814 w 993947"/>
                <a:gd name="connsiteY23" fmla="*/ 1184847 h 1297216"/>
                <a:gd name="connsiteX24" fmla="*/ 533724 w 993947"/>
                <a:gd name="connsiteY24" fmla="*/ 1154757 h 1297216"/>
                <a:gd name="connsiteX25" fmla="*/ 533724 w 993947"/>
                <a:gd name="connsiteY25" fmla="*/ 881755 h 1297216"/>
                <a:gd name="connsiteX26" fmla="*/ 533724 w 993947"/>
                <a:gd name="connsiteY26" fmla="*/ 881755 h 1297216"/>
                <a:gd name="connsiteX27" fmla="*/ 533724 w 993947"/>
                <a:gd name="connsiteY27" fmla="*/ 800710 h 1297216"/>
                <a:gd name="connsiteX28" fmla="*/ 545633 w 993947"/>
                <a:gd name="connsiteY28" fmla="*/ 741722 h 1297216"/>
                <a:gd name="connsiteX29" fmla="*/ 562839 w 993947"/>
                <a:gd name="connsiteY29" fmla="*/ 716203 h 1297216"/>
                <a:gd name="connsiteX30" fmla="*/ 227715 w 993947"/>
                <a:gd name="connsiteY30" fmla="*/ 264101 h 1297216"/>
                <a:gd name="connsiteX31" fmla="*/ 144 w 993947"/>
                <a:gd name="connsiteY31" fmla="*/ 314162 h 1297216"/>
                <a:gd name="connsiteX32" fmla="*/ 192288 w 993947"/>
                <a:gd name="connsiteY32" fmla="*/ 14115 h 1297216"/>
                <a:gd name="connsiteX33" fmla="*/ 362096 w 993947"/>
                <a:gd name="connsiteY33" fmla="*/ 98456 h 1297216"/>
                <a:gd name="connsiteX34" fmla="*/ 741415 w 993947"/>
                <a:gd name="connsiteY34" fmla="*/ 656424 h 1297216"/>
                <a:gd name="connsiteX35" fmla="*/ 769451 w 993947"/>
                <a:gd name="connsiteY35" fmla="*/ 667455 h 1297216"/>
                <a:gd name="connsiteX36" fmla="*/ 822879 w 993947"/>
                <a:gd name="connsiteY36" fmla="*/ 715979 h 1297216"/>
                <a:gd name="connsiteX37" fmla="*/ 823480 w 993947"/>
                <a:gd name="connsiteY37" fmla="*/ 717087 h 1297216"/>
                <a:gd name="connsiteX38" fmla="*/ 823684 w 993947"/>
                <a:gd name="connsiteY38" fmla="*/ 716935 h 1297216"/>
                <a:gd name="connsiteX39" fmla="*/ 983914 w 993947"/>
                <a:gd name="connsiteY39" fmla="*/ 932250 h 1297216"/>
                <a:gd name="connsiteX40" fmla="*/ 993895 w 993947"/>
                <a:gd name="connsiteY40" fmla="*/ 960172 h 1297216"/>
                <a:gd name="connsiteX41" fmla="*/ 989245 w 993947"/>
                <a:gd name="connsiteY41" fmla="*/ 983877 h 1297216"/>
                <a:gd name="connsiteX0" fmla="*/ 989245 w 993947"/>
                <a:gd name="connsiteY0" fmla="*/ 996991 h 1310330"/>
                <a:gd name="connsiteX1" fmla="*/ 973504 w 993947"/>
                <a:gd name="connsiteY1" fmla="*/ 1016336 h 1310330"/>
                <a:gd name="connsiteX2" fmla="*/ 973504 w 993947"/>
                <a:gd name="connsiteY2" fmla="*/ 1016336 h 1310330"/>
                <a:gd name="connsiteX3" fmla="*/ 902532 w 993947"/>
                <a:gd name="connsiteY3" fmla="*/ 1005926 h 1310330"/>
                <a:gd name="connsiteX4" fmla="*/ 848761 w 993947"/>
                <a:gd name="connsiteY4" fmla="*/ 933668 h 1310330"/>
                <a:gd name="connsiteX5" fmla="*/ 848761 w 993947"/>
                <a:gd name="connsiteY5" fmla="*/ 965371 h 1310330"/>
                <a:gd name="connsiteX6" fmla="*/ 848760 w 993947"/>
                <a:gd name="connsiteY6" fmla="*/ 965371 h 1310330"/>
                <a:gd name="connsiteX7" fmla="*/ 848760 w 993947"/>
                <a:gd name="connsiteY7" fmla="*/ 1218509 h 1310330"/>
                <a:gd name="connsiteX8" fmla="*/ 812606 w 993947"/>
                <a:gd name="connsiteY8" fmla="*/ 1254663 h 1310330"/>
                <a:gd name="connsiteX9" fmla="*/ 776453 w 993947"/>
                <a:gd name="connsiteY9" fmla="*/ 1218509 h 1310330"/>
                <a:gd name="connsiteX10" fmla="*/ 776453 w 993947"/>
                <a:gd name="connsiteY10" fmla="*/ 965371 h 1310330"/>
                <a:gd name="connsiteX11" fmla="*/ 764750 w 993947"/>
                <a:gd name="connsiteY11" fmla="*/ 965371 h 1310330"/>
                <a:gd name="connsiteX12" fmla="*/ 764750 w 993947"/>
                <a:gd name="connsiteY12" fmla="*/ 1274176 h 1310330"/>
                <a:gd name="connsiteX13" fmla="*/ 728596 w 993947"/>
                <a:gd name="connsiteY13" fmla="*/ 1310330 h 1310330"/>
                <a:gd name="connsiteX14" fmla="*/ 692442 w 993947"/>
                <a:gd name="connsiteY14" fmla="*/ 1274176 h 1310330"/>
                <a:gd name="connsiteX15" fmla="*/ 692442 w 993947"/>
                <a:gd name="connsiteY15" fmla="*/ 965371 h 1310330"/>
                <a:gd name="connsiteX16" fmla="*/ 678415 w 993947"/>
                <a:gd name="connsiteY16" fmla="*/ 965371 h 1310330"/>
                <a:gd name="connsiteX17" fmla="*/ 678415 w 993947"/>
                <a:gd name="connsiteY17" fmla="*/ 1218509 h 1310330"/>
                <a:gd name="connsiteX18" fmla="*/ 642261 w 993947"/>
                <a:gd name="connsiteY18" fmla="*/ 1254663 h 1310330"/>
                <a:gd name="connsiteX19" fmla="*/ 606108 w 993947"/>
                <a:gd name="connsiteY19" fmla="*/ 1218509 h 1310330"/>
                <a:gd name="connsiteX20" fmla="*/ 606108 w 993947"/>
                <a:gd name="connsiteY20" fmla="*/ 965371 h 1310330"/>
                <a:gd name="connsiteX21" fmla="*/ 593904 w 993947"/>
                <a:gd name="connsiteY21" fmla="*/ 965371 h 1310330"/>
                <a:gd name="connsiteX22" fmla="*/ 593904 w 993947"/>
                <a:gd name="connsiteY22" fmla="*/ 1167871 h 1310330"/>
                <a:gd name="connsiteX23" fmla="*/ 563814 w 993947"/>
                <a:gd name="connsiteY23" fmla="*/ 1197961 h 1310330"/>
                <a:gd name="connsiteX24" fmla="*/ 533724 w 993947"/>
                <a:gd name="connsiteY24" fmla="*/ 1167871 h 1310330"/>
                <a:gd name="connsiteX25" fmla="*/ 533724 w 993947"/>
                <a:gd name="connsiteY25" fmla="*/ 894869 h 1310330"/>
                <a:gd name="connsiteX26" fmla="*/ 533724 w 993947"/>
                <a:gd name="connsiteY26" fmla="*/ 894869 h 1310330"/>
                <a:gd name="connsiteX27" fmla="*/ 533724 w 993947"/>
                <a:gd name="connsiteY27" fmla="*/ 813824 h 1310330"/>
                <a:gd name="connsiteX28" fmla="*/ 545633 w 993947"/>
                <a:gd name="connsiteY28" fmla="*/ 754836 h 1310330"/>
                <a:gd name="connsiteX29" fmla="*/ 562839 w 993947"/>
                <a:gd name="connsiteY29" fmla="*/ 729317 h 1310330"/>
                <a:gd name="connsiteX30" fmla="*/ 227715 w 993947"/>
                <a:gd name="connsiteY30" fmla="*/ 277215 h 1310330"/>
                <a:gd name="connsiteX31" fmla="*/ 144 w 993947"/>
                <a:gd name="connsiteY31" fmla="*/ 327276 h 1310330"/>
                <a:gd name="connsiteX32" fmla="*/ 192288 w 993947"/>
                <a:gd name="connsiteY32" fmla="*/ 27229 h 1310330"/>
                <a:gd name="connsiteX33" fmla="*/ 329868 w 993947"/>
                <a:gd name="connsiteY33" fmla="*/ 49390 h 1310330"/>
                <a:gd name="connsiteX34" fmla="*/ 741415 w 993947"/>
                <a:gd name="connsiteY34" fmla="*/ 669538 h 1310330"/>
                <a:gd name="connsiteX35" fmla="*/ 769451 w 993947"/>
                <a:gd name="connsiteY35" fmla="*/ 680569 h 1310330"/>
                <a:gd name="connsiteX36" fmla="*/ 822879 w 993947"/>
                <a:gd name="connsiteY36" fmla="*/ 729093 h 1310330"/>
                <a:gd name="connsiteX37" fmla="*/ 823480 w 993947"/>
                <a:gd name="connsiteY37" fmla="*/ 730201 h 1310330"/>
                <a:gd name="connsiteX38" fmla="*/ 823684 w 993947"/>
                <a:gd name="connsiteY38" fmla="*/ 730049 h 1310330"/>
                <a:gd name="connsiteX39" fmla="*/ 983914 w 993947"/>
                <a:gd name="connsiteY39" fmla="*/ 945364 h 1310330"/>
                <a:gd name="connsiteX40" fmla="*/ 993895 w 993947"/>
                <a:gd name="connsiteY40" fmla="*/ 973286 h 1310330"/>
                <a:gd name="connsiteX41" fmla="*/ 989245 w 993947"/>
                <a:gd name="connsiteY41" fmla="*/ 996991 h 1310330"/>
                <a:gd name="connsiteX0" fmla="*/ 990486 w 995188"/>
                <a:gd name="connsiteY0" fmla="*/ 968431 h 1281770"/>
                <a:gd name="connsiteX1" fmla="*/ 974745 w 995188"/>
                <a:gd name="connsiteY1" fmla="*/ 987776 h 1281770"/>
                <a:gd name="connsiteX2" fmla="*/ 974745 w 995188"/>
                <a:gd name="connsiteY2" fmla="*/ 987776 h 1281770"/>
                <a:gd name="connsiteX3" fmla="*/ 903773 w 995188"/>
                <a:gd name="connsiteY3" fmla="*/ 977366 h 1281770"/>
                <a:gd name="connsiteX4" fmla="*/ 850002 w 995188"/>
                <a:gd name="connsiteY4" fmla="*/ 905108 h 1281770"/>
                <a:gd name="connsiteX5" fmla="*/ 850002 w 995188"/>
                <a:gd name="connsiteY5" fmla="*/ 936811 h 1281770"/>
                <a:gd name="connsiteX6" fmla="*/ 850001 w 995188"/>
                <a:gd name="connsiteY6" fmla="*/ 936811 h 1281770"/>
                <a:gd name="connsiteX7" fmla="*/ 850001 w 995188"/>
                <a:gd name="connsiteY7" fmla="*/ 1189949 h 1281770"/>
                <a:gd name="connsiteX8" fmla="*/ 813847 w 995188"/>
                <a:gd name="connsiteY8" fmla="*/ 1226103 h 1281770"/>
                <a:gd name="connsiteX9" fmla="*/ 777694 w 995188"/>
                <a:gd name="connsiteY9" fmla="*/ 1189949 h 1281770"/>
                <a:gd name="connsiteX10" fmla="*/ 777694 w 995188"/>
                <a:gd name="connsiteY10" fmla="*/ 936811 h 1281770"/>
                <a:gd name="connsiteX11" fmla="*/ 765991 w 995188"/>
                <a:gd name="connsiteY11" fmla="*/ 936811 h 1281770"/>
                <a:gd name="connsiteX12" fmla="*/ 765991 w 995188"/>
                <a:gd name="connsiteY12" fmla="*/ 1245616 h 1281770"/>
                <a:gd name="connsiteX13" fmla="*/ 729837 w 995188"/>
                <a:gd name="connsiteY13" fmla="*/ 1281770 h 1281770"/>
                <a:gd name="connsiteX14" fmla="*/ 693683 w 995188"/>
                <a:gd name="connsiteY14" fmla="*/ 1245616 h 1281770"/>
                <a:gd name="connsiteX15" fmla="*/ 693683 w 995188"/>
                <a:gd name="connsiteY15" fmla="*/ 936811 h 1281770"/>
                <a:gd name="connsiteX16" fmla="*/ 679656 w 995188"/>
                <a:gd name="connsiteY16" fmla="*/ 936811 h 1281770"/>
                <a:gd name="connsiteX17" fmla="*/ 679656 w 995188"/>
                <a:gd name="connsiteY17" fmla="*/ 1189949 h 1281770"/>
                <a:gd name="connsiteX18" fmla="*/ 643502 w 995188"/>
                <a:gd name="connsiteY18" fmla="*/ 1226103 h 1281770"/>
                <a:gd name="connsiteX19" fmla="*/ 607349 w 995188"/>
                <a:gd name="connsiteY19" fmla="*/ 1189949 h 1281770"/>
                <a:gd name="connsiteX20" fmla="*/ 607349 w 995188"/>
                <a:gd name="connsiteY20" fmla="*/ 936811 h 1281770"/>
                <a:gd name="connsiteX21" fmla="*/ 595145 w 995188"/>
                <a:gd name="connsiteY21" fmla="*/ 936811 h 1281770"/>
                <a:gd name="connsiteX22" fmla="*/ 595145 w 995188"/>
                <a:gd name="connsiteY22" fmla="*/ 1139311 h 1281770"/>
                <a:gd name="connsiteX23" fmla="*/ 565055 w 995188"/>
                <a:gd name="connsiteY23" fmla="*/ 1169401 h 1281770"/>
                <a:gd name="connsiteX24" fmla="*/ 534965 w 995188"/>
                <a:gd name="connsiteY24" fmla="*/ 1139311 h 1281770"/>
                <a:gd name="connsiteX25" fmla="*/ 534965 w 995188"/>
                <a:gd name="connsiteY25" fmla="*/ 866309 h 1281770"/>
                <a:gd name="connsiteX26" fmla="*/ 534965 w 995188"/>
                <a:gd name="connsiteY26" fmla="*/ 866309 h 1281770"/>
                <a:gd name="connsiteX27" fmla="*/ 534965 w 995188"/>
                <a:gd name="connsiteY27" fmla="*/ 785264 h 1281770"/>
                <a:gd name="connsiteX28" fmla="*/ 546874 w 995188"/>
                <a:gd name="connsiteY28" fmla="*/ 726276 h 1281770"/>
                <a:gd name="connsiteX29" fmla="*/ 564080 w 995188"/>
                <a:gd name="connsiteY29" fmla="*/ 700757 h 1281770"/>
                <a:gd name="connsiteX30" fmla="*/ 228956 w 995188"/>
                <a:gd name="connsiteY30" fmla="*/ 248655 h 1281770"/>
                <a:gd name="connsiteX31" fmla="*/ 1385 w 995188"/>
                <a:gd name="connsiteY31" fmla="*/ 298716 h 1281770"/>
                <a:gd name="connsiteX32" fmla="*/ 29762 w 995188"/>
                <a:gd name="connsiteY32" fmla="*/ 71186 h 1281770"/>
                <a:gd name="connsiteX33" fmla="*/ 331109 w 995188"/>
                <a:gd name="connsiteY33" fmla="*/ 20830 h 1281770"/>
                <a:gd name="connsiteX34" fmla="*/ 742656 w 995188"/>
                <a:gd name="connsiteY34" fmla="*/ 640978 h 1281770"/>
                <a:gd name="connsiteX35" fmla="*/ 770692 w 995188"/>
                <a:gd name="connsiteY35" fmla="*/ 652009 h 1281770"/>
                <a:gd name="connsiteX36" fmla="*/ 824120 w 995188"/>
                <a:gd name="connsiteY36" fmla="*/ 700533 h 1281770"/>
                <a:gd name="connsiteX37" fmla="*/ 824721 w 995188"/>
                <a:gd name="connsiteY37" fmla="*/ 701641 h 1281770"/>
                <a:gd name="connsiteX38" fmla="*/ 824925 w 995188"/>
                <a:gd name="connsiteY38" fmla="*/ 701489 h 1281770"/>
                <a:gd name="connsiteX39" fmla="*/ 985155 w 995188"/>
                <a:gd name="connsiteY39" fmla="*/ 916804 h 1281770"/>
                <a:gd name="connsiteX40" fmla="*/ 995136 w 995188"/>
                <a:gd name="connsiteY40" fmla="*/ 944726 h 1281770"/>
                <a:gd name="connsiteX41" fmla="*/ 990486 w 995188"/>
                <a:gd name="connsiteY41" fmla="*/ 968431 h 1281770"/>
                <a:gd name="connsiteX0" fmla="*/ 990486 w 995188"/>
                <a:gd name="connsiteY0" fmla="*/ 955703 h 1269042"/>
                <a:gd name="connsiteX1" fmla="*/ 974745 w 995188"/>
                <a:gd name="connsiteY1" fmla="*/ 975048 h 1269042"/>
                <a:gd name="connsiteX2" fmla="*/ 974745 w 995188"/>
                <a:gd name="connsiteY2" fmla="*/ 975048 h 1269042"/>
                <a:gd name="connsiteX3" fmla="*/ 903773 w 995188"/>
                <a:gd name="connsiteY3" fmla="*/ 964638 h 1269042"/>
                <a:gd name="connsiteX4" fmla="*/ 850002 w 995188"/>
                <a:gd name="connsiteY4" fmla="*/ 892380 h 1269042"/>
                <a:gd name="connsiteX5" fmla="*/ 850002 w 995188"/>
                <a:gd name="connsiteY5" fmla="*/ 924083 h 1269042"/>
                <a:gd name="connsiteX6" fmla="*/ 850001 w 995188"/>
                <a:gd name="connsiteY6" fmla="*/ 924083 h 1269042"/>
                <a:gd name="connsiteX7" fmla="*/ 850001 w 995188"/>
                <a:gd name="connsiteY7" fmla="*/ 1177221 h 1269042"/>
                <a:gd name="connsiteX8" fmla="*/ 813847 w 995188"/>
                <a:gd name="connsiteY8" fmla="*/ 1213375 h 1269042"/>
                <a:gd name="connsiteX9" fmla="*/ 777694 w 995188"/>
                <a:gd name="connsiteY9" fmla="*/ 1177221 h 1269042"/>
                <a:gd name="connsiteX10" fmla="*/ 777694 w 995188"/>
                <a:gd name="connsiteY10" fmla="*/ 924083 h 1269042"/>
                <a:gd name="connsiteX11" fmla="*/ 765991 w 995188"/>
                <a:gd name="connsiteY11" fmla="*/ 924083 h 1269042"/>
                <a:gd name="connsiteX12" fmla="*/ 765991 w 995188"/>
                <a:gd name="connsiteY12" fmla="*/ 1232888 h 1269042"/>
                <a:gd name="connsiteX13" fmla="*/ 729837 w 995188"/>
                <a:gd name="connsiteY13" fmla="*/ 1269042 h 1269042"/>
                <a:gd name="connsiteX14" fmla="*/ 693683 w 995188"/>
                <a:gd name="connsiteY14" fmla="*/ 1232888 h 1269042"/>
                <a:gd name="connsiteX15" fmla="*/ 693683 w 995188"/>
                <a:gd name="connsiteY15" fmla="*/ 924083 h 1269042"/>
                <a:gd name="connsiteX16" fmla="*/ 679656 w 995188"/>
                <a:gd name="connsiteY16" fmla="*/ 924083 h 1269042"/>
                <a:gd name="connsiteX17" fmla="*/ 679656 w 995188"/>
                <a:gd name="connsiteY17" fmla="*/ 1177221 h 1269042"/>
                <a:gd name="connsiteX18" fmla="*/ 643502 w 995188"/>
                <a:gd name="connsiteY18" fmla="*/ 1213375 h 1269042"/>
                <a:gd name="connsiteX19" fmla="*/ 607349 w 995188"/>
                <a:gd name="connsiteY19" fmla="*/ 1177221 h 1269042"/>
                <a:gd name="connsiteX20" fmla="*/ 607349 w 995188"/>
                <a:gd name="connsiteY20" fmla="*/ 924083 h 1269042"/>
                <a:gd name="connsiteX21" fmla="*/ 595145 w 995188"/>
                <a:gd name="connsiteY21" fmla="*/ 924083 h 1269042"/>
                <a:gd name="connsiteX22" fmla="*/ 595145 w 995188"/>
                <a:gd name="connsiteY22" fmla="*/ 1126583 h 1269042"/>
                <a:gd name="connsiteX23" fmla="*/ 565055 w 995188"/>
                <a:gd name="connsiteY23" fmla="*/ 1156673 h 1269042"/>
                <a:gd name="connsiteX24" fmla="*/ 534965 w 995188"/>
                <a:gd name="connsiteY24" fmla="*/ 1126583 h 1269042"/>
                <a:gd name="connsiteX25" fmla="*/ 534965 w 995188"/>
                <a:gd name="connsiteY25" fmla="*/ 853581 h 1269042"/>
                <a:gd name="connsiteX26" fmla="*/ 534965 w 995188"/>
                <a:gd name="connsiteY26" fmla="*/ 853581 h 1269042"/>
                <a:gd name="connsiteX27" fmla="*/ 534965 w 995188"/>
                <a:gd name="connsiteY27" fmla="*/ 772536 h 1269042"/>
                <a:gd name="connsiteX28" fmla="*/ 546874 w 995188"/>
                <a:gd name="connsiteY28" fmla="*/ 713548 h 1269042"/>
                <a:gd name="connsiteX29" fmla="*/ 564080 w 995188"/>
                <a:gd name="connsiteY29" fmla="*/ 688029 h 1269042"/>
                <a:gd name="connsiteX30" fmla="*/ 228956 w 995188"/>
                <a:gd name="connsiteY30" fmla="*/ 235927 h 1269042"/>
                <a:gd name="connsiteX31" fmla="*/ 1385 w 995188"/>
                <a:gd name="connsiteY31" fmla="*/ 285988 h 1269042"/>
                <a:gd name="connsiteX32" fmla="*/ 29762 w 995188"/>
                <a:gd name="connsiteY32" fmla="*/ 58458 h 1269042"/>
                <a:gd name="connsiteX33" fmla="*/ 331109 w 995188"/>
                <a:gd name="connsiteY33" fmla="*/ 8102 h 1269042"/>
                <a:gd name="connsiteX34" fmla="*/ 742656 w 995188"/>
                <a:gd name="connsiteY34" fmla="*/ 628250 h 1269042"/>
                <a:gd name="connsiteX35" fmla="*/ 770692 w 995188"/>
                <a:gd name="connsiteY35" fmla="*/ 639281 h 1269042"/>
                <a:gd name="connsiteX36" fmla="*/ 824120 w 995188"/>
                <a:gd name="connsiteY36" fmla="*/ 687805 h 1269042"/>
                <a:gd name="connsiteX37" fmla="*/ 824721 w 995188"/>
                <a:gd name="connsiteY37" fmla="*/ 688913 h 1269042"/>
                <a:gd name="connsiteX38" fmla="*/ 824925 w 995188"/>
                <a:gd name="connsiteY38" fmla="*/ 688761 h 1269042"/>
                <a:gd name="connsiteX39" fmla="*/ 985155 w 995188"/>
                <a:gd name="connsiteY39" fmla="*/ 904076 h 1269042"/>
                <a:gd name="connsiteX40" fmla="*/ 995136 w 995188"/>
                <a:gd name="connsiteY40" fmla="*/ 931998 h 1269042"/>
                <a:gd name="connsiteX41" fmla="*/ 990486 w 995188"/>
                <a:gd name="connsiteY41" fmla="*/ 955703 h 1269042"/>
                <a:gd name="connsiteX0" fmla="*/ 990486 w 995188"/>
                <a:gd name="connsiteY0" fmla="*/ 983732 h 1297071"/>
                <a:gd name="connsiteX1" fmla="*/ 974745 w 995188"/>
                <a:gd name="connsiteY1" fmla="*/ 1003077 h 1297071"/>
                <a:gd name="connsiteX2" fmla="*/ 974745 w 995188"/>
                <a:gd name="connsiteY2" fmla="*/ 1003077 h 1297071"/>
                <a:gd name="connsiteX3" fmla="*/ 903773 w 995188"/>
                <a:gd name="connsiteY3" fmla="*/ 992667 h 1297071"/>
                <a:gd name="connsiteX4" fmla="*/ 850002 w 995188"/>
                <a:gd name="connsiteY4" fmla="*/ 920409 h 1297071"/>
                <a:gd name="connsiteX5" fmla="*/ 850002 w 995188"/>
                <a:gd name="connsiteY5" fmla="*/ 952112 h 1297071"/>
                <a:gd name="connsiteX6" fmla="*/ 850001 w 995188"/>
                <a:gd name="connsiteY6" fmla="*/ 952112 h 1297071"/>
                <a:gd name="connsiteX7" fmla="*/ 850001 w 995188"/>
                <a:gd name="connsiteY7" fmla="*/ 1205250 h 1297071"/>
                <a:gd name="connsiteX8" fmla="*/ 813847 w 995188"/>
                <a:gd name="connsiteY8" fmla="*/ 1241404 h 1297071"/>
                <a:gd name="connsiteX9" fmla="*/ 777694 w 995188"/>
                <a:gd name="connsiteY9" fmla="*/ 1205250 h 1297071"/>
                <a:gd name="connsiteX10" fmla="*/ 777694 w 995188"/>
                <a:gd name="connsiteY10" fmla="*/ 952112 h 1297071"/>
                <a:gd name="connsiteX11" fmla="*/ 765991 w 995188"/>
                <a:gd name="connsiteY11" fmla="*/ 952112 h 1297071"/>
                <a:gd name="connsiteX12" fmla="*/ 765991 w 995188"/>
                <a:gd name="connsiteY12" fmla="*/ 1260917 h 1297071"/>
                <a:gd name="connsiteX13" fmla="*/ 729837 w 995188"/>
                <a:gd name="connsiteY13" fmla="*/ 1297071 h 1297071"/>
                <a:gd name="connsiteX14" fmla="*/ 693683 w 995188"/>
                <a:gd name="connsiteY14" fmla="*/ 1260917 h 1297071"/>
                <a:gd name="connsiteX15" fmla="*/ 693683 w 995188"/>
                <a:gd name="connsiteY15" fmla="*/ 952112 h 1297071"/>
                <a:gd name="connsiteX16" fmla="*/ 679656 w 995188"/>
                <a:gd name="connsiteY16" fmla="*/ 952112 h 1297071"/>
                <a:gd name="connsiteX17" fmla="*/ 679656 w 995188"/>
                <a:gd name="connsiteY17" fmla="*/ 1205250 h 1297071"/>
                <a:gd name="connsiteX18" fmla="*/ 643502 w 995188"/>
                <a:gd name="connsiteY18" fmla="*/ 1241404 h 1297071"/>
                <a:gd name="connsiteX19" fmla="*/ 607349 w 995188"/>
                <a:gd name="connsiteY19" fmla="*/ 1205250 h 1297071"/>
                <a:gd name="connsiteX20" fmla="*/ 607349 w 995188"/>
                <a:gd name="connsiteY20" fmla="*/ 952112 h 1297071"/>
                <a:gd name="connsiteX21" fmla="*/ 595145 w 995188"/>
                <a:gd name="connsiteY21" fmla="*/ 952112 h 1297071"/>
                <a:gd name="connsiteX22" fmla="*/ 595145 w 995188"/>
                <a:gd name="connsiteY22" fmla="*/ 1154612 h 1297071"/>
                <a:gd name="connsiteX23" fmla="*/ 565055 w 995188"/>
                <a:gd name="connsiteY23" fmla="*/ 1184702 h 1297071"/>
                <a:gd name="connsiteX24" fmla="*/ 534965 w 995188"/>
                <a:gd name="connsiteY24" fmla="*/ 1154612 h 1297071"/>
                <a:gd name="connsiteX25" fmla="*/ 534965 w 995188"/>
                <a:gd name="connsiteY25" fmla="*/ 881610 h 1297071"/>
                <a:gd name="connsiteX26" fmla="*/ 534965 w 995188"/>
                <a:gd name="connsiteY26" fmla="*/ 881610 h 1297071"/>
                <a:gd name="connsiteX27" fmla="*/ 534965 w 995188"/>
                <a:gd name="connsiteY27" fmla="*/ 800565 h 1297071"/>
                <a:gd name="connsiteX28" fmla="*/ 546874 w 995188"/>
                <a:gd name="connsiteY28" fmla="*/ 741577 h 1297071"/>
                <a:gd name="connsiteX29" fmla="*/ 564080 w 995188"/>
                <a:gd name="connsiteY29" fmla="*/ 716058 h 1297071"/>
                <a:gd name="connsiteX30" fmla="*/ 228956 w 995188"/>
                <a:gd name="connsiteY30" fmla="*/ 263956 h 1297071"/>
                <a:gd name="connsiteX31" fmla="*/ 1385 w 995188"/>
                <a:gd name="connsiteY31" fmla="*/ 314017 h 1297071"/>
                <a:gd name="connsiteX32" fmla="*/ 29762 w 995188"/>
                <a:gd name="connsiteY32" fmla="*/ 86487 h 1297071"/>
                <a:gd name="connsiteX33" fmla="*/ 327815 w 995188"/>
                <a:gd name="connsiteY33" fmla="*/ 4986 h 1297071"/>
                <a:gd name="connsiteX34" fmla="*/ 742656 w 995188"/>
                <a:gd name="connsiteY34" fmla="*/ 656279 h 1297071"/>
                <a:gd name="connsiteX35" fmla="*/ 770692 w 995188"/>
                <a:gd name="connsiteY35" fmla="*/ 667310 h 1297071"/>
                <a:gd name="connsiteX36" fmla="*/ 824120 w 995188"/>
                <a:gd name="connsiteY36" fmla="*/ 715834 h 1297071"/>
                <a:gd name="connsiteX37" fmla="*/ 824721 w 995188"/>
                <a:gd name="connsiteY37" fmla="*/ 716942 h 1297071"/>
                <a:gd name="connsiteX38" fmla="*/ 824925 w 995188"/>
                <a:gd name="connsiteY38" fmla="*/ 716790 h 1297071"/>
                <a:gd name="connsiteX39" fmla="*/ 985155 w 995188"/>
                <a:gd name="connsiteY39" fmla="*/ 932105 h 1297071"/>
                <a:gd name="connsiteX40" fmla="*/ 995136 w 995188"/>
                <a:gd name="connsiteY40" fmla="*/ 960027 h 1297071"/>
                <a:gd name="connsiteX41" fmla="*/ 990486 w 995188"/>
                <a:gd name="connsiteY41" fmla="*/ 983732 h 1297071"/>
                <a:gd name="connsiteX0" fmla="*/ 997023 w 1001725"/>
                <a:gd name="connsiteY0" fmla="*/ 1011968 h 1325307"/>
                <a:gd name="connsiteX1" fmla="*/ 981282 w 1001725"/>
                <a:gd name="connsiteY1" fmla="*/ 1031313 h 1325307"/>
                <a:gd name="connsiteX2" fmla="*/ 981282 w 1001725"/>
                <a:gd name="connsiteY2" fmla="*/ 1031313 h 1325307"/>
                <a:gd name="connsiteX3" fmla="*/ 910310 w 1001725"/>
                <a:gd name="connsiteY3" fmla="*/ 1020903 h 1325307"/>
                <a:gd name="connsiteX4" fmla="*/ 856539 w 1001725"/>
                <a:gd name="connsiteY4" fmla="*/ 948645 h 1325307"/>
                <a:gd name="connsiteX5" fmla="*/ 856539 w 1001725"/>
                <a:gd name="connsiteY5" fmla="*/ 980348 h 1325307"/>
                <a:gd name="connsiteX6" fmla="*/ 856538 w 1001725"/>
                <a:gd name="connsiteY6" fmla="*/ 980348 h 1325307"/>
                <a:gd name="connsiteX7" fmla="*/ 856538 w 1001725"/>
                <a:gd name="connsiteY7" fmla="*/ 1233486 h 1325307"/>
                <a:gd name="connsiteX8" fmla="*/ 820384 w 1001725"/>
                <a:gd name="connsiteY8" fmla="*/ 1269640 h 1325307"/>
                <a:gd name="connsiteX9" fmla="*/ 784231 w 1001725"/>
                <a:gd name="connsiteY9" fmla="*/ 1233486 h 1325307"/>
                <a:gd name="connsiteX10" fmla="*/ 784231 w 1001725"/>
                <a:gd name="connsiteY10" fmla="*/ 980348 h 1325307"/>
                <a:gd name="connsiteX11" fmla="*/ 772528 w 1001725"/>
                <a:gd name="connsiteY11" fmla="*/ 980348 h 1325307"/>
                <a:gd name="connsiteX12" fmla="*/ 772528 w 1001725"/>
                <a:gd name="connsiteY12" fmla="*/ 1289153 h 1325307"/>
                <a:gd name="connsiteX13" fmla="*/ 736374 w 1001725"/>
                <a:gd name="connsiteY13" fmla="*/ 1325307 h 1325307"/>
                <a:gd name="connsiteX14" fmla="*/ 700220 w 1001725"/>
                <a:gd name="connsiteY14" fmla="*/ 1289153 h 1325307"/>
                <a:gd name="connsiteX15" fmla="*/ 700220 w 1001725"/>
                <a:gd name="connsiteY15" fmla="*/ 980348 h 1325307"/>
                <a:gd name="connsiteX16" fmla="*/ 686193 w 1001725"/>
                <a:gd name="connsiteY16" fmla="*/ 980348 h 1325307"/>
                <a:gd name="connsiteX17" fmla="*/ 686193 w 1001725"/>
                <a:gd name="connsiteY17" fmla="*/ 1233486 h 1325307"/>
                <a:gd name="connsiteX18" fmla="*/ 650039 w 1001725"/>
                <a:gd name="connsiteY18" fmla="*/ 1269640 h 1325307"/>
                <a:gd name="connsiteX19" fmla="*/ 613886 w 1001725"/>
                <a:gd name="connsiteY19" fmla="*/ 1233486 h 1325307"/>
                <a:gd name="connsiteX20" fmla="*/ 613886 w 1001725"/>
                <a:gd name="connsiteY20" fmla="*/ 980348 h 1325307"/>
                <a:gd name="connsiteX21" fmla="*/ 601682 w 1001725"/>
                <a:gd name="connsiteY21" fmla="*/ 980348 h 1325307"/>
                <a:gd name="connsiteX22" fmla="*/ 601682 w 1001725"/>
                <a:gd name="connsiteY22" fmla="*/ 1182848 h 1325307"/>
                <a:gd name="connsiteX23" fmla="*/ 571592 w 1001725"/>
                <a:gd name="connsiteY23" fmla="*/ 1212938 h 1325307"/>
                <a:gd name="connsiteX24" fmla="*/ 541502 w 1001725"/>
                <a:gd name="connsiteY24" fmla="*/ 1182848 h 1325307"/>
                <a:gd name="connsiteX25" fmla="*/ 541502 w 1001725"/>
                <a:gd name="connsiteY25" fmla="*/ 909846 h 1325307"/>
                <a:gd name="connsiteX26" fmla="*/ 541502 w 1001725"/>
                <a:gd name="connsiteY26" fmla="*/ 909846 h 1325307"/>
                <a:gd name="connsiteX27" fmla="*/ 541502 w 1001725"/>
                <a:gd name="connsiteY27" fmla="*/ 828801 h 1325307"/>
                <a:gd name="connsiteX28" fmla="*/ 553411 w 1001725"/>
                <a:gd name="connsiteY28" fmla="*/ 769813 h 1325307"/>
                <a:gd name="connsiteX29" fmla="*/ 570617 w 1001725"/>
                <a:gd name="connsiteY29" fmla="*/ 744294 h 1325307"/>
                <a:gd name="connsiteX30" fmla="*/ 235493 w 1001725"/>
                <a:gd name="connsiteY30" fmla="*/ 292192 h 1325307"/>
                <a:gd name="connsiteX31" fmla="*/ 7922 w 1001725"/>
                <a:gd name="connsiteY31" fmla="*/ 342253 h 1325307"/>
                <a:gd name="connsiteX32" fmla="*/ 12253 w 1001725"/>
                <a:gd name="connsiteY32" fmla="*/ 117591 h 1325307"/>
                <a:gd name="connsiteX33" fmla="*/ 334352 w 1001725"/>
                <a:gd name="connsiteY33" fmla="*/ 33222 h 1325307"/>
                <a:gd name="connsiteX34" fmla="*/ 749193 w 1001725"/>
                <a:gd name="connsiteY34" fmla="*/ 684515 h 1325307"/>
                <a:gd name="connsiteX35" fmla="*/ 777229 w 1001725"/>
                <a:gd name="connsiteY35" fmla="*/ 695546 h 1325307"/>
                <a:gd name="connsiteX36" fmla="*/ 830657 w 1001725"/>
                <a:gd name="connsiteY36" fmla="*/ 744070 h 1325307"/>
                <a:gd name="connsiteX37" fmla="*/ 831258 w 1001725"/>
                <a:gd name="connsiteY37" fmla="*/ 745178 h 1325307"/>
                <a:gd name="connsiteX38" fmla="*/ 831462 w 1001725"/>
                <a:gd name="connsiteY38" fmla="*/ 745026 h 1325307"/>
                <a:gd name="connsiteX39" fmla="*/ 991692 w 1001725"/>
                <a:gd name="connsiteY39" fmla="*/ 960341 h 1325307"/>
                <a:gd name="connsiteX40" fmla="*/ 1001673 w 1001725"/>
                <a:gd name="connsiteY40" fmla="*/ 988263 h 1325307"/>
                <a:gd name="connsiteX41" fmla="*/ 997023 w 1001725"/>
                <a:gd name="connsiteY41" fmla="*/ 1011968 h 1325307"/>
                <a:gd name="connsiteX0" fmla="*/ 994514 w 999216"/>
                <a:gd name="connsiteY0" fmla="*/ 1009652 h 1322991"/>
                <a:gd name="connsiteX1" fmla="*/ 978773 w 999216"/>
                <a:gd name="connsiteY1" fmla="*/ 1028997 h 1322991"/>
                <a:gd name="connsiteX2" fmla="*/ 978773 w 999216"/>
                <a:gd name="connsiteY2" fmla="*/ 1028997 h 1322991"/>
                <a:gd name="connsiteX3" fmla="*/ 907801 w 999216"/>
                <a:gd name="connsiteY3" fmla="*/ 1018587 h 1322991"/>
                <a:gd name="connsiteX4" fmla="*/ 854030 w 999216"/>
                <a:gd name="connsiteY4" fmla="*/ 946329 h 1322991"/>
                <a:gd name="connsiteX5" fmla="*/ 854030 w 999216"/>
                <a:gd name="connsiteY5" fmla="*/ 978032 h 1322991"/>
                <a:gd name="connsiteX6" fmla="*/ 854029 w 999216"/>
                <a:gd name="connsiteY6" fmla="*/ 978032 h 1322991"/>
                <a:gd name="connsiteX7" fmla="*/ 854029 w 999216"/>
                <a:gd name="connsiteY7" fmla="*/ 1231170 h 1322991"/>
                <a:gd name="connsiteX8" fmla="*/ 817875 w 999216"/>
                <a:gd name="connsiteY8" fmla="*/ 1267324 h 1322991"/>
                <a:gd name="connsiteX9" fmla="*/ 781722 w 999216"/>
                <a:gd name="connsiteY9" fmla="*/ 1231170 h 1322991"/>
                <a:gd name="connsiteX10" fmla="*/ 781722 w 999216"/>
                <a:gd name="connsiteY10" fmla="*/ 978032 h 1322991"/>
                <a:gd name="connsiteX11" fmla="*/ 770019 w 999216"/>
                <a:gd name="connsiteY11" fmla="*/ 978032 h 1322991"/>
                <a:gd name="connsiteX12" fmla="*/ 770019 w 999216"/>
                <a:gd name="connsiteY12" fmla="*/ 1286837 h 1322991"/>
                <a:gd name="connsiteX13" fmla="*/ 733865 w 999216"/>
                <a:gd name="connsiteY13" fmla="*/ 1322991 h 1322991"/>
                <a:gd name="connsiteX14" fmla="*/ 697711 w 999216"/>
                <a:gd name="connsiteY14" fmla="*/ 1286837 h 1322991"/>
                <a:gd name="connsiteX15" fmla="*/ 697711 w 999216"/>
                <a:gd name="connsiteY15" fmla="*/ 978032 h 1322991"/>
                <a:gd name="connsiteX16" fmla="*/ 683684 w 999216"/>
                <a:gd name="connsiteY16" fmla="*/ 978032 h 1322991"/>
                <a:gd name="connsiteX17" fmla="*/ 683684 w 999216"/>
                <a:gd name="connsiteY17" fmla="*/ 1231170 h 1322991"/>
                <a:gd name="connsiteX18" fmla="*/ 647530 w 999216"/>
                <a:gd name="connsiteY18" fmla="*/ 1267324 h 1322991"/>
                <a:gd name="connsiteX19" fmla="*/ 611377 w 999216"/>
                <a:gd name="connsiteY19" fmla="*/ 1231170 h 1322991"/>
                <a:gd name="connsiteX20" fmla="*/ 611377 w 999216"/>
                <a:gd name="connsiteY20" fmla="*/ 978032 h 1322991"/>
                <a:gd name="connsiteX21" fmla="*/ 599173 w 999216"/>
                <a:gd name="connsiteY21" fmla="*/ 978032 h 1322991"/>
                <a:gd name="connsiteX22" fmla="*/ 599173 w 999216"/>
                <a:gd name="connsiteY22" fmla="*/ 1180532 h 1322991"/>
                <a:gd name="connsiteX23" fmla="*/ 569083 w 999216"/>
                <a:gd name="connsiteY23" fmla="*/ 1210622 h 1322991"/>
                <a:gd name="connsiteX24" fmla="*/ 538993 w 999216"/>
                <a:gd name="connsiteY24" fmla="*/ 1180532 h 1322991"/>
                <a:gd name="connsiteX25" fmla="*/ 538993 w 999216"/>
                <a:gd name="connsiteY25" fmla="*/ 907530 h 1322991"/>
                <a:gd name="connsiteX26" fmla="*/ 538993 w 999216"/>
                <a:gd name="connsiteY26" fmla="*/ 907530 h 1322991"/>
                <a:gd name="connsiteX27" fmla="*/ 538993 w 999216"/>
                <a:gd name="connsiteY27" fmla="*/ 826485 h 1322991"/>
                <a:gd name="connsiteX28" fmla="*/ 550902 w 999216"/>
                <a:gd name="connsiteY28" fmla="*/ 767497 h 1322991"/>
                <a:gd name="connsiteX29" fmla="*/ 568108 w 999216"/>
                <a:gd name="connsiteY29" fmla="*/ 741978 h 1322991"/>
                <a:gd name="connsiteX30" fmla="*/ 232984 w 999216"/>
                <a:gd name="connsiteY30" fmla="*/ 289876 h 1322991"/>
                <a:gd name="connsiteX31" fmla="*/ 5413 w 999216"/>
                <a:gd name="connsiteY31" fmla="*/ 339937 h 1322991"/>
                <a:gd name="connsiteX32" fmla="*/ 9744 w 999216"/>
                <a:gd name="connsiteY32" fmla="*/ 115275 h 1322991"/>
                <a:gd name="connsiteX33" fmla="*/ 331843 w 999216"/>
                <a:gd name="connsiteY33" fmla="*/ 30906 h 1322991"/>
                <a:gd name="connsiteX34" fmla="*/ 746684 w 999216"/>
                <a:gd name="connsiteY34" fmla="*/ 682199 h 1322991"/>
                <a:gd name="connsiteX35" fmla="*/ 774720 w 999216"/>
                <a:gd name="connsiteY35" fmla="*/ 693230 h 1322991"/>
                <a:gd name="connsiteX36" fmla="*/ 828148 w 999216"/>
                <a:gd name="connsiteY36" fmla="*/ 741754 h 1322991"/>
                <a:gd name="connsiteX37" fmla="*/ 828749 w 999216"/>
                <a:gd name="connsiteY37" fmla="*/ 742862 h 1322991"/>
                <a:gd name="connsiteX38" fmla="*/ 828953 w 999216"/>
                <a:gd name="connsiteY38" fmla="*/ 742710 h 1322991"/>
                <a:gd name="connsiteX39" fmla="*/ 989183 w 999216"/>
                <a:gd name="connsiteY39" fmla="*/ 958025 h 1322991"/>
                <a:gd name="connsiteX40" fmla="*/ 999164 w 999216"/>
                <a:gd name="connsiteY40" fmla="*/ 985947 h 1322991"/>
                <a:gd name="connsiteX41" fmla="*/ 994514 w 999216"/>
                <a:gd name="connsiteY41" fmla="*/ 1009652 h 1322991"/>
                <a:gd name="connsiteX0" fmla="*/ 994514 w 999216"/>
                <a:gd name="connsiteY0" fmla="*/ 984221 h 1297560"/>
                <a:gd name="connsiteX1" fmla="*/ 978773 w 999216"/>
                <a:gd name="connsiteY1" fmla="*/ 1003566 h 1297560"/>
                <a:gd name="connsiteX2" fmla="*/ 978773 w 999216"/>
                <a:gd name="connsiteY2" fmla="*/ 1003566 h 1297560"/>
                <a:gd name="connsiteX3" fmla="*/ 907801 w 999216"/>
                <a:gd name="connsiteY3" fmla="*/ 993156 h 1297560"/>
                <a:gd name="connsiteX4" fmla="*/ 854030 w 999216"/>
                <a:gd name="connsiteY4" fmla="*/ 920898 h 1297560"/>
                <a:gd name="connsiteX5" fmla="*/ 854030 w 999216"/>
                <a:gd name="connsiteY5" fmla="*/ 952601 h 1297560"/>
                <a:gd name="connsiteX6" fmla="*/ 854029 w 999216"/>
                <a:gd name="connsiteY6" fmla="*/ 952601 h 1297560"/>
                <a:gd name="connsiteX7" fmla="*/ 854029 w 999216"/>
                <a:gd name="connsiteY7" fmla="*/ 1205739 h 1297560"/>
                <a:gd name="connsiteX8" fmla="*/ 817875 w 999216"/>
                <a:gd name="connsiteY8" fmla="*/ 1241893 h 1297560"/>
                <a:gd name="connsiteX9" fmla="*/ 781722 w 999216"/>
                <a:gd name="connsiteY9" fmla="*/ 1205739 h 1297560"/>
                <a:gd name="connsiteX10" fmla="*/ 781722 w 999216"/>
                <a:gd name="connsiteY10" fmla="*/ 952601 h 1297560"/>
                <a:gd name="connsiteX11" fmla="*/ 770019 w 999216"/>
                <a:gd name="connsiteY11" fmla="*/ 952601 h 1297560"/>
                <a:gd name="connsiteX12" fmla="*/ 770019 w 999216"/>
                <a:gd name="connsiteY12" fmla="*/ 1261406 h 1297560"/>
                <a:gd name="connsiteX13" fmla="*/ 733865 w 999216"/>
                <a:gd name="connsiteY13" fmla="*/ 1297560 h 1297560"/>
                <a:gd name="connsiteX14" fmla="*/ 697711 w 999216"/>
                <a:gd name="connsiteY14" fmla="*/ 1261406 h 1297560"/>
                <a:gd name="connsiteX15" fmla="*/ 697711 w 999216"/>
                <a:gd name="connsiteY15" fmla="*/ 952601 h 1297560"/>
                <a:gd name="connsiteX16" fmla="*/ 683684 w 999216"/>
                <a:gd name="connsiteY16" fmla="*/ 952601 h 1297560"/>
                <a:gd name="connsiteX17" fmla="*/ 683684 w 999216"/>
                <a:gd name="connsiteY17" fmla="*/ 1205739 h 1297560"/>
                <a:gd name="connsiteX18" fmla="*/ 647530 w 999216"/>
                <a:gd name="connsiteY18" fmla="*/ 1241893 h 1297560"/>
                <a:gd name="connsiteX19" fmla="*/ 611377 w 999216"/>
                <a:gd name="connsiteY19" fmla="*/ 1205739 h 1297560"/>
                <a:gd name="connsiteX20" fmla="*/ 611377 w 999216"/>
                <a:gd name="connsiteY20" fmla="*/ 952601 h 1297560"/>
                <a:gd name="connsiteX21" fmla="*/ 599173 w 999216"/>
                <a:gd name="connsiteY21" fmla="*/ 952601 h 1297560"/>
                <a:gd name="connsiteX22" fmla="*/ 599173 w 999216"/>
                <a:gd name="connsiteY22" fmla="*/ 1155101 h 1297560"/>
                <a:gd name="connsiteX23" fmla="*/ 569083 w 999216"/>
                <a:gd name="connsiteY23" fmla="*/ 1185191 h 1297560"/>
                <a:gd name="connsiteX24" fmla="*/ 538993 w 999216"/>
                <a:gd name="connsiteY24" fmla="*/ 1155101 h 1297560"/>
                <a:gd name="connsiteX25" fmla="*/ 538993 w 999216"/>
                <a:gd name="connsiteY25" fmla="*/ 882099 h 1297560"/>
                <a:gd name="connsiteX26" fmla="*/ 538993 w 999216"/>
                <a:gd name="connsiteY26" fmla="*/ 882099 h 1297560"/>
                <a:gd name="connsiteX27" fmla="*/ 538993 w 999216"/>
                <a:gd name="connsiteY27" fmla="*/ 801054 h 1297560"/>
                <a:gd name="connsiteX28" fmla="*/ 550902 w 999216"/>
                <a:gd name="connsiteY28" fmla="*/ 742066 h 1297560"/>
                <a:gd name="connsiteX29" fmla="*/ 568108 w 999216"/>
                <a:gd name="connsiteY29" fmla="*/ 716547 h 1297560"/>
                <a:gd name="connsiteX30" fmla="*/ 232984 w 999216"/>
                <a:gd name="connsiteY30" fmla="*/ 264445 h 1297560"/>
                <a:gd name="connsiteX31" fmla="*/ 5413 w 999216"/>
                <a:gd name="connsiteY31" fmla="*/ 314506 h 1297560"/>
                <a:gd name="connsiteX32" fmla="*/ 9744 w 999216"/>
                <a:gd name="connsiteY32" fmla="*/ 89844 h 1297560"/>
                <a:gd name="connsiteX33" fmla="*/ 331843 w 999216"/>
                <a:gd name="connsiteY33" fmla="*/ 5475 h 1297560"/>
                <a:gd name="connsiteX34" fmla="*/ 746684 w 999216"/>
                <a:gd name="connsiteY34" fmla="*/ 656768 h 1297560"/>
                <a:gd name="connsiteX35" fmla="*/ 774720 w 999216"/>
                <a:gd name="connsiteY35" fmla="*/ 667799 h 1297560"/>
                <a:gd name="connsiteX36" fmla="*/ 828148 w 999216"/>
                <a:gd name="connsiteY36" fmla="*/ 716323 h 1297560"/>
                <a:gd name="connsiteX37" fmla="*/ 828749 w 999216"/>
                <a:gd name="connsiteY37" fmla="*/ 717431 h 1297560"/>
                <a:gd name="connsiteX38" fmla="*/ 828953 w 999216"/>
                <a:gd name="connsiteY38" fmla="*/ 717279 h 1297560"/>
                <a:gd name="connsiteX39" fmla="*/ 989183 w 999216"/>
                <a:gd name="connsiteY39" fmla="*/ 932594 h 1297560"/>
                <a:gd name="connsiteX40" fmla="*/ 999164 w 999216"/>
                <a:gd name="connsiteY40" fmla="*/ 960516 h 1297560"/>
                <a:gd name="connsiteX41" fmla="*/ 994514 w 999216"/>
                <a:gd name="connsiteY41" fmla="*/ 984221 h 1297560"/>
                <a:gd name="connsiteX0" fmla="*/ 994514 w 999216"/>
                <a:gd name="connsiteY0" fmla="*/ 985324 h 1298663"/>
                <a:gd name="connsiteX1" fmla="*/ 978773 w 999216"/>
                <a:gd name="connsiteY1" fmla="*/ 1004669 h 1298663"/>
                <a:gd name="connsiteX2" fmla="*/ 978773 w 999216"/>
                <a:gd name="connsiteY2" fmla="*/ 1004669 h 1298663"/>
                <a:gd name="connsiteX3" fmla="*/ 907801 w 999216"/>
                <a:gd name="connsiteY3" fmla="*/ 994259 h 1298663"/>
                <a:gd name="connsiteX4" fmla="*/ 854030 w 999216"/>
                <a:gd name="connsiteY4" fmla="*/ 922001 h 1298663"/>
                <a:gd name="connsiteX5" fmla="*/ 854030 w 999216"/>
                <a:gd name="connsiteY5" fmla="*/ 953704 h 1298663"/>
                <a:gd name="connsiteX6" fmla="*/ 854029 w 999216"/>
                <a:gd name="connsiteY6" fmla="*/ 953704 h 1298663"/>
                <a:gd name="connsiteX7" fmla="*/ 854029 w 999216"/>
                <a:gd name="connsiteY7" fmla="*/ 1206842 h 1298663"/>
                <a:gd name="connsiteX8" fmla="*/ 817875 w 999216"/>
                <a:gd name="connsiteY8" fmla="*/ 1242996 h 1298663"/>
                <a:gd name="connsiteX9" fmla="*/ 781722 w 999216"/>
                <a:gd name="connsiteY9" fmla="*/ 1206842 h 1298663"/>
                <a:gd name="connsiteX10" fmla="*/ 781722 w 999216"/>
                <a:gd name="connsiteY10" fmla="*/ 953704 h 1298663"/>
                <a:gd name="connsiteX11" fmla="*/ 770019 w 999216"/>
                <a:gd name="connsiteY11" fmla="*/ 953704 h 1298663"/>
                <a:gd name="connsiteX12" fmla="*/ 770019 w 999216"/>
                <a:gd name="connsiteY12" fmla="*/ 1262509 h 1298663"/>
                <a:gd name="connsiteX13" fmla="*/ 733865 w 999216"/>
                <a:gd name="connsiteY13" fmla="*/ 1298663 h 1298663"/>
                <a:gd name="connsiteX14" fmla="*/ 697711 w 999216"/>
                <a:gd name="connsiteY14" fmla="*/ 1262509 h 1298663"/>
                <a:gd name="connsiteX15" fmla="*/ 697711 w 999216"/>
                <a:gd name="connsiteY15" fmla="*/ 953704 h 1298663"/>
                <a:gd name="connsiteX16" fmla="*/ 683684 w 999216"/>
                <a:gd name="connsiteY16" fmla="*/ 953704 h 1298663"/>
                <a:gd name="connsiteX17" fmla="*/ 683684 w 999216"/>
                <a:gd name="connsiteY17" fmla="*/ 1206842 h 1298663"/>
                <a:gd name="connsiteX18" fmla="*/ 647530 w 999216"/>
                <a:gd name="connsiteY18" fmla="*/ 1242996 h 1298663"/>
                <a:gd name="connsiteX19" fmla="*/ 611377 w 999216"/>
                <a:gd name="connsiteY19" fmla="*/ 1206842 h 1298663"/>
                <a:gd name="connsiteX20" fmla="*/ 611377 w 999216"/>
                <a:gd name="connsiteY20" fmla="*/ 953704 h 1298663"/>
                <a:gd name="connsiteX21" fmla="*/ 599173 w 999216"/>
                <a:gd name="connsiteY21" fmla="*/ 953704 h 1298663"/>
                <a:gd name="connsiteX22" fmla="*/ 599173 w 999216"/>
                <a:gd name="connsiteY22" fmla="*/ 1156204 h 1298663"/>
                <a:gd name="connsiteX23" fmla="*/ 569083 w 999216"/>
                <a:gd name="connsiteY23" fmla="*/ 1186294 h 1298663"/>
                <a:gd name="connsiteX24" fmla="*/ 538993 w 999216"/>
                <a:gd name="connsiteY24" fmla="*/ 1156204 h 1298663"/>
                <a:gd name="connsiteX25" fmla="*/ 538993 w 999216"/>
                <a:gd name="connsiteY25" fmla="*/ 883202 h 1298663"/>
                <a:gd name="connsiteX26" fmla="*/ 538993 w 999216"/>
                <a:gd name="connsiteY26" fmla="*/ 883202 h 1298663"/>
                <a:gd name="connsiteX27" fmla="*/ 538993 w 999216"/>
                <a:gd name="connsiteY27" fmla="*/ 802157 h 1298663"/>
                <a:gd name="connsiteX28" fmla="*/ 550902 w 999216"/>
                <a:gd name="connsiteY28" fmla="*/ 743169 h 1298663"/>
                <a:gd name="connsiteX29" fmla="*/ 568108 w 999216"/>
                <a:gd name="connsiteY29" fmla="*/ 717650 h 1298663"/>
                <a:gd name="connsiteX30" fmla="*/ 232984 w 999216"/>
                <a:gd name="connsiteY30" fmla="*/ 265548 h 1298663"/>
                <a:gd name="connsiteX31" fmla="*/ 5413 w 999216"/>
                <a:gd name="connsiteY31" fmla="*/ 315609 h 1298663"/>
                <a:gd name="connsiteX32" fmla="*/ 9744 w 999216"/>
                <a:gd name="connsiteY32" fmla="*/ 90947 h 1298663"/>
                <a:gd name="connsiteX33" fmla="*/ 331843 w 999216"/>
                <a:gd name="connsiteY33" fmla="*/ 6578 h 1298663"/>
                <a:gd name="connsiteX34" fmla="*/ 746684 w 999216"/>
                <a:gd name="connsiteY34" fmla="*/ 657871 h 1298663"/>
                <a:gd name="connsiteX35" fmla="*/ 774720 w 999216"/>
                <a:gd name="connsiteY35" fmla="*/ 668902 h 1298663"/>
                <a:gd name="connsiteX36" fmla="*/ 828148 w 999216"/>
                <a:gd name="connsiteY36" fmla="*/ 717426 h 1298663"/>
                <a:gd name="connsiteX37" fmla="*/ 828749 w 999216"/>
                <a:gd name="connsiteY37" fmla="*/ 718534 h 1298663"/>
                <a:gd name="connsiteX38" fmla="*/ 828953 w 999216"/>
                <a:gd name="connsiteY38" fmla="*/ 718382 h 1298663"/>
                <a:gd name="connsiteX39" fmla="*/ 989183 w 999216"/>
                <a:gd name="connsiteY39" fmla="*/ 933697 h 1298663"/>
                <a:gd name="connsiteX40" fmla="*/ 999164 w 999216"/>
                <a:gd name="connsiteY40" fmla="*/ 961619 h 1298663"/>
                <a:gd name="connsiteX41" fmla="*/ 994514 w 999216"/>
                <a:gd name="connsiteY41" fmla="*/ 985324 h 1298663"/>
                <a:gd name="connsiteX0" fmla="*/ 1010186 w 1014888"/>
                <a:gd name="connsiteY0" fmla="*/ 986421 h 1299760"/>
                <a:gd name="connsiteX1" fmla="*/ 994445 w 1014888"/>
                <a:gd name="connsiteY1" fmla="*/ 1005766 h 1299760"/>
                <a:gd name="connsiteX2" fmla="*/ 994445 w 1014888"/>
                <a:gd name="connsiteY2" fmla="*/ 1005766 h 1299760"/>
                <a:gd name="connsiteX3" fmla="*/ 923473 w 1014888"/>
                <a:gd name="connsiteY3" fmla="*/ 995356 h 1299760"/>
                <a:gd name="connsiteX4" fmla="*/ 869702 w 1014888"/>
                <a:gd name="connsiteY4" fmla="*/ 923098 h 1299760"/>
                <a:gd name="connsiteX5" fmla="*/ 869702 w 1014888"/>
                <a:gd name="connsiteY5" fmla="*/ 954801 h 1299760"/>
                <a:gd name="connsiteX6" fmla="*/ 869701 w 1014888"/>
                <a:gd name="connsiteY6" fmla="*/ 954801 h 1299760"/>
                <a:gd name="connsiteX7" fmla="*/ 869701 w 1014888"/>
                <a:gd name="connsiteY7" fmla="*/ 1207939 h 1299760"/>
                <a:gd name="connsiteX8" fmla="*/ 833547 w 1014888"/>
                <a:gd name="connsiteY8" fmla="*/ 1244093 h 1299760"/>
                <a:gd name="connsiteX9" fmla="*/ 797394 w 1014888"/>
                <a:gd name="connsiteY9" fmla="*/ 1207939 h 1299760"/>
                <a:gd name="connsiteX10" fmla="*/ 797394 w 1014888"/>
                <a:gd name="connsiteY10" fmla="*/ 954801 h 1299760"/>
                <a:gd name="connsiteX11" fmla="*/ 785691 w 1014888"/>
                <a:gd name="connsiteY11" fmla="*/ 954801 h 1299760"/>
                <a:gd name="connsiteX12" fmla="*/ 785691 w 1014888"/>
                <a:gd name="connsiteY12" fmla="*/ 1263606 h 1299760"/>
                <a:gd name="connsiteX13" fmla="*/ 749537 w 1014888"/>
                <a:gd name="connsiteY13" fmla="*/ 1299760 h 1299760"/>
                <a:gd name="connsiteX14" fmla="*/ 713383 w 1014888"/>
                <a:gd name="connsiteY14" fmla="*/ 1263606 h 1299760"/>
                <a:gd name="connsiteX15" fmla="*/ 713383 w 1014888"/>
                <a:gd name="connsiteY15" fmla="*/ 954801 h 1299760"/>
                <a:gd name="connsiteX16" fmla="*/ 699356 w 1014888"/>
                <a:gd name="connsiteY16" fmla="*/ 954801 h 1299760"/>
                <a:gd name="connsiteX17" fmla="*/ 699356 w 1014888"/>
                <a:gd name="connsiteY17" fmla="*/ 1207939 h 1299760"/>
                <a:gd name="connsiteX18" fmla="*/ 663202 w 1014888"/>
                <a:gd name="connsiteY18" fmla="*/ 1244093 h 1299760"/>
                <a:gd name="connsiteX19" fmla="*/ 627049 w 1014888"/>
                <a:gd name="connsiteY19" fmla="*/ 1207939 h 1299760"/>
                <a:gd name="connsiteX20" fmla="*/ 627049 w 1014888"/>
                <a:gd name="connsiteY20" fmla="*/ 954801 h 1299760"/>
                <a:gd name="connsiteX21" fmla="*/ 614845 w 1014888"/>
                <a:gd name="connsiteY21" fmla="*/ 954801 h 1299760"/>
                <a:gd name="connsiteX22" fmla="*/ 614845 w 1014888"/>
                <a:gd name="connsiteY22" fmla="*/ 1157301 h 1299760"/>
                <a:gd name="connsiteX23" fmla="*/ 584755 w 1014888"/>
                <a:gd name="connsiteY23" fmla="*/ 1187391 h 1299760"/>
                <a:gd name="connsiteX24" fmla="*/ 554665 w 1014888"/>
                <a:gd name="connsiteY24" fmla="*/ 1157301 h 1299760"/>
                <a:gd name="connsiteX25" fmla="*/ 554665 w 1014888"/>
                <a:gd name="connsiteY25" fmla="*/ 884299 h 1299760"/>
                <a:gd name="connsiteX26" fmla="*/ 554665 w 1014888"/>
                <a:gd name="connsiteY26" fmla="*/ 884299 h 1299760"/>
                <a:gd name="connsiteX27" fmla="*/ 554665 w 1014888"/>
                <a:gd name="connsiteY27" fmla="*/ 803254 h 1299760"/>
                <a:gd name="connsiteX28" fmla="*/ 566574 w 1014888"/>
                <a:gd name="connsiteY28" fmla="*/ 744266 h 1299760"/>
                <a:gd name="connsiteX29" fmla="*/ 583780 w 1014888"/>
                <a:gd name="connsiteY29" fmla="*/ 718747 h 1299760"/>
                <a:gd name="connsiteX30" fmla="*/ 248656 w 1014888"/>
                <a:gd name="connsiteY30" fmla="*/ 266645 h 1299760"/>
                <a:gd name="connsiteX31" fmla="*/ 24889 w 1014888"/>
                <a:gd name="connsiteY31" fmla="*/ 285134 h 1299760"/>
                <a:gd name="connsiteX32" fmla="*/ 25416 w 1014888"/>
                <a:gd name="connsiteY32" fmla="*/ 92044 h 1299760"/>
                <a:gd name="connsiteX33" fmla="*/ 347515 w 1014888"/>
                <a:gd name="connsiteY33" fmla="*/ 7675 h 1299760"/>
                <a:gd name="connsiteX34" fmla="*/ 762356 w 1014888"/>
                <a:gd name="connsiteY34" fmla="*/ 658968 h 1299760"/>
                <a:gd name="connsiteX35" fmla="*/ 790392 w 1014888"/>
                <a:gd name="connsiteY35" fmla="*/ 669999 h 1299760"/>
                <a:gd name="connsiteX36" fmla="*/ 843820 w 1014888"/>
                <a:gd name="connsiteY36" fmla="*/ 718523 h 1299760"/>
                <a:gd name="connsiteX37" fmla="*/ 844421 w 1014888"/>
                <a:gd name="connsiteY37" fmla="*/ 719631 h 1299760"/>
                <a:gd name="connsiteX38" fmla="*/ 844625 w 1014888"/>
                <a:gd name="connsiteY38" fmla="*/ 719479 h 1299760"/>
                <a:gd name="connsiteX39" fmla="*/ 1004855 w 1014888"/>
                <a:gd name="connsiteY39" fmla="*/ 934794 h 1299760"/>
                <a:gd name="connsiteX40" fmla="*/ 1014836 w 1014888"/>
                <a:gd name="connsiteY40" fmla="*/ 962716 h 1299760"/>
                <a:gd name="connsiteX41" fmla="*/ 1010186 w 1014888"/>
                <a:gd name="connsiteY41" fmla="*/ 986421 h 1299760"/>
                <a:gd name="connsiteX0" fmla="*/ 1013155 w 1017857"/>
                <a:gd name="connsiteY0" fmla="*/ 986421 h 1299760"/>
                <a:gd name="connsiteX1" fmla="*/ 997414 w 1017857"/>
                <a:gd name="connsiteY1" fmla="*/ 1005766 h 1299760"/>
                <a:gd name="connsiteX2" fmla="*/ 997414 w 1017857"/>
                <a:gd name="connsiteY2" fmla="*/ 1005766 h 1299760"/>
                <a:gd name="connsiteX3" fmla="*/ 926442 w 1017857"/>
                <a:gd name="connsiteY3" fmla="*/ 995356 h 1299760"/>
                <a:gd name="connsiteX4" fmla="*/ 872671 w 1017857"/>
                <a:gd name="connsiteY4" fmla="*/ 923098 h 1299760"/>
                <a:gd name="connsiteX5" fmla="*/ 872671 w 1017857"/>
                <a:gd name="connsiteY5" fmla="*/ 954801 h 1299760"/>
                <a:gd name="connsiteX6" fmla="*/ 872670 w 1017857"/>
                <a:gd name="connsiteY6" fmla="*/ 954801 h 1299760"/>
                <a:gd name="connsiteX7" fmla="*/ 872670 w 1017857"/>
                <a:gd name="connsiteY7" fmla="*/ 1207939 h 1299760"/>
                <a:gd name="connsiteX8" fmla="*/ 836516 w 1017857"/>
                <a:gd name="connsiteY8" fmla="*/ 1244093 h 1299760"/>
                <a:gd name="connsiteX9" fmla="*/ 800363 w 1017857"/>
                <a:gd name="connsiteY9" fmla="*/ 1207939 h 1299760"/>
                <a:gd name="connsiteX10" fmla="*/ 800363 w 1017857"/>
                <a:gd name="connsiteY10" fmla="*/ 954801 h 1299760"/>
                <a:gd name="connsiteX11" fmla="*/ 788660 w 1017857"/>
                <a:gd name="connsiteY11" fmla="*/ 954801 h 1299760"/>
                <a:gd name="connsiteX12" fmla="*/ 788660 w 1017857"/>
                <a:gd name="connsiteY12" fmla="*/ 1263606 h 1299760"/>
                <a:gd name="connsiteX13" fmla="*/ 752506 w 1017857"/>
                <a:gd name="connsiteY13" fmla="*/ 1299760 h 1299760"/>
                <a:gd name="connsiteX14" fmla="*/ 716352 w 1017857"/>
                <a:gd name="connsiteY14" fmla="*/ 1263606 h 1299760"/>
                <a:gd name="connsiteX15" fmla="*/ 716352 w 1017857"/>
                <a:gd name="connsiteY15" fmla="*/ 954801 h 1299760"/>
                <a:gd name="connsiteX16" fmla="*/ 702325 w 1017857"/>
                <a:gd name="connsiteY16" fmla="*/ 954801 h 1299760"/>
                <a:gd name="connsiteX17" fmla="*/ 702325 w 1017857"/>
                <a:gd name="connsiteY17" fmla="*/ 1207939 h 1299760"/>
                <a:gd name="connsiteX18" fmla="*/ 666171 w 1017857"/>
                <a:gd name="connsiteY18" fmla="*/ 1244093 h 1299760"/>
                <a:gd name="connsiteX19" fmla="*/ 630018 w 1017857"/>
                <a:gd name="connsiteY19" fmla="*/ 1207939 h 1299760"/>
                <a:gd name="connsiteX20" fmla="*/ 630018 w 1017857"/>
                <a:gd name="connsiteY20" fmla="*/ 954801 h 1299760"/>
                <a:gd name="connsiteX21" fmla="*/ 617814 w 1017857"/>
                <a:gd name="connsiteY21" fmla="*/ 954801 h 1299760"/>
                <a:gd name="connsiteX22" fmla="*/ 617814 w 1017857"/>
                <a:gd name="connsiteY22" fmla="*/ 1157301 h 1299760"/>
                <a:gd name="connsiteX23" fmla="*/ 587724 w 1017857"/>
                <a:gd name="connsiteY23" fmla="*/ 1187391 h 1299760"/>
                <a:gd name="connsiteX24" fmla="*/ 557634 w 1017857"/>
                <a:gd name="connsiteY24" fmla="*/ 1157301 h 1299760"/>
                <a:gd name="connsiteX25" fmla="*/ 557634 w 1017857"/>
                <a:gd name="connsiteY25" fmla="*/ 884299 h 1299760"/>
                <a:gd name="connsiteX26" fmla="*/ 557634 w 1017857"/>
                <a:gd name="connsiteY26" fmla="*/ 884299 h 1299760"/>
                <a:gd name="connsiteX27" fmla="*/ 557634 w 1017857"/>
                <a:gd name="connsiteY27" fmla="*/ 803254 h 1299760"/>
                <a:gd name="connsiteX28" fmla="*/ 569543 w 1017857"/>
                <a:gd name="connsiteY28" fmla="*/ 744266 h 1299760"/>
                <a:gd name="connsiteX29" fmla="*/ 586749 w 1017857"/>
                <a:gd name="connsiteY29" fmla="*/ 718747 h 1299760"/>
                <a:gd name="connsiteX30" fmla="*/ 251625 w 1017857"/>
                <a:gd name="connsiteY30" fmla="*/ 266645 h 1299760"/>
                <a:gd name="connsiteX31" fmla="*/ 27858 w 1017857"/>
                <a:gd name="connsiteY31" fmla="*/ 285134 h 1299760"/>
                <a:gd name="connsiteX32" fmla="*/ 28385 w 1017857"/>
                <a:gd name="connsiteY32" fmla="*/ 92044 h 1299760"/>
                <a:gd name="connsiteX33" fmla="*/ 350484 w 1017857"/>
                <a:gd name="connsiteY33" fmla="*/ 7675 h 1299760"/>
                <a:gd name="connsiteX34" fmla="*/ 765325 w 1017857"/>
                <a:gd name="connsiteY34" fmla="*/ 658968 h 1299760"/>
                <a:gd name="connsiteX35" fmla="*/ 793361 w 1017857"/>
                <a:gd name="connsiteY35" fmla="*/ 669999 h 1299760"/>
                <a:gd name="connsiteX36" fmla="*/ 846789 w 1017857"/>
                <a:gd name="connsiteY36" fmla="*/ 718523 h 1299760"/>
                <a:gd name="connsiteX37" fmla="*/ 847390 w 1017857"/>
                <a:gd name="connsiteY37" fmla="*/ 719631 h 1299760"/>
                <a:gd name="connsiteX38" fmla="*/ 847594 w 1017857"/>
                <a:gd name="connsiteY38" fmla="*/ 719479 h 1299760"/>
                <a:gd name="connsiteX39" fmla="*/ 1007824 w 1017857"/>
                <a:gd name="connsiteY39" fmla="*/ 934794 h 1299760"/>
                <a:gd name="connsiteX40" fmla="*/ 1017805 w 1017857"/>
                <a:gd name="connsiteY40" fmla="*/ 962716 h 1299760"/>
                <a:gd name="connsiteX41" fmla="*/ 1013155 w 1017857"/>
                <a:gd name="connsiteY41" fmla="*/ 986421 h 1299760"/>
                <a:gd name="connsiteX0" fmla="*/ 997961 w 1002663"/>
                <a:gd name="connsiteY0" fmla="*/ 984564 h 1297903"/>
                <a:gd name="connsiteX1" fmla="*/ 982220 w 1002663"/>
                <a:gd name="connsiteY1" fmla="*/ 1003909 h 1297903"/>
                <a:gd name="connsiteX2" fmla="*/ 982220 w 1002663"/>
                <a:gd name="connsiteY2" fmla="*/ 1003909 h 1297903"/>
                <a:gd name="connsiteX3" fmla="*/ 911248 w 1002663"/>
                <a:gd name="connsiteY3" fmla="*/ 993499 h 1297903"/>
                <a:gd name="connsiteX4" fmla="*/ 857477 w 1002663"/>
                <a:gd name="connsiteY4" fmla="*/ 921241 h 1297903"/>
                <a:gd name="connsiteX5" fmla="*/ 857477 w 1002663"/>
                <a:gd name="connsiteY5" fmla="*/ 952944 h 1297903"/>
                <a:gd name="connsiteX6" fmla="*/ 857476 w 1002663"/>
                <a:gd name="connsiteY6" fmla="*/ 952944 h 1297903"/>
                <a:gd name="connsiteX7" fmla="*/ 857476 w 1002663"/>
                <a:gd name="connsiteY7" fmla="*/ 1206082 h 1297903"/>
                <a:gd name="connsiteX8" fmla="*/ 821322 w 1002663"/>
                <a:gd name="connsiteY8" fmla="*/ 1242236 h 1297903"/>
                <a:gd name="connsiteX9" fmla="*/ 785169 w 1002663"/>
                <a:gd name="connsiteY9" fmla="*/ 1206082 h 1297903"/>
                <a:gd name="connsiteX10" fmla="*/ 785169 w 1002663"/>
                <a:gd name="connsiteY10" fmla="*/ 952944 h 1297903"/>
                <a:gd name="connsiteX11" fmla="*/ 773466 w 1002663"/>
                <a:gd name="connsiteY11" fmla="*/ 952944 h 1297903"/>
                <a:gd name="connsiteX12" fmla="*/ 773466 w 1002663"/>
                <a:gd name="connsiteY12" fmla="*/ 1261749 h 1297903"/>
                <a:gd name="connsiteX13" fmla="*/ 737312 w 1002663"/>
                <a:gd name="connsiteY13" fmla="*/ 1297903 h 1297903"/>
                <a:gd name="connsiteX14" fmla="*/ 701158 w 1002663"/>
                <a:gd name="connsiteY14" fmla="*/ 1261749 h 1297903"/>
                <a:gd name="connsiteX15" fmla="*/ 701158 w 1002663"/>
                <a:gd name="connsiteY15" fmla="*/ 952944 h 1297903"/>
                <a:gd name="connsiteX16" fmla="*/ 687131 w 1002663"/>
                <a:gd name="connsiteY16" fmla="*/ 952944 h 1297903"/>
                <a:gd name="connsiteX17" fmla="*/ 687131 w 1002663"/>
                <a:gd name="connsiteY17" fmla="*/ 1206082 h 1297903"/>
                <a:gd name="connsiteX18" fmla="*/ 650977 w 1002663"/>
                <a:gd name="connsiteY18" fmla="*/ 1242236 h 1297903"/>
                <a:gd name="connsiteX19" fmla="*/ 614824 w 1002663"/>
                <a:gd name="connsiteY19" fmla="*/ 1206082 h 1297903"/>
                <a:gd name="connsiteX20" fmla="*/ 614824 w 1002663"/>
                <a:gd name="connsiteY20" fmla="*/ 952944 h 1297903"/>
                <a:gd name="connsiteX21" fmla="*/ 602620 w 1002663"/>
                <a:gd name="connsiteY21" fmla="*/ 952944 h 1297903"/>
                <a:gd name="connsiteX22" fmla="*/ 602620 w 1002663"/>
                <a:gd name="connsiteY22" fmla="*/ 1155444 h 1297903"/>
                <a:gd name="connsiteX23" fmla="*/ 572530 w 1002663"/>
                <a:gd name="connsiteY23" fmla="*/ 1185534 h 1297903"/>
                <a:gd name="connsiteX24" fmla="*/ 542440 w 1002663"/>
                <a:gd name="connsiteY24" fmla="*/ 1155444 h 1297903"/>
                <a:gd name="connsiteX25" fmla="*/ 542440 w 1002663"/>
                <a:gd name="connsiteY25" fmla="*/ 882442 h 1297903"/>
                <a:gd name="connsiteX26" fmla="*/ 542440 w 1002663"/>
                <a:gd name="connsiteY26" fmla="*/ 882442 h 1297903"/>
                <a:gd name="connsiteX27" fmla="*/ 542440 w 1002663"/>
                <a:gd name="connsiteY27" fmla="*/ 801397 h 1297903"/>
                <a:gd name="connsiteX28" fmla="*/ 554349 w 1002663"/>
                <a:gd name="connsiteY28" fmla="*/ 742409 h 1297903"/>
                <a:gd name="connsiteX29" fmla="*/ 571555 w 1002663"/>
                <a:gd name="connsiteY29" fmla="*/ 716890 h 1297903"/>
                <a:gd name="connsiteX30" fmla="*/ 236431 w 1002663"/>
                <a:gd name="connsiteY30" fmla="*/ 264788 h 1297903"/>
                <a:gd name="connsiteX31" fmla="*/ 12664 w 1002663"/>
                <a:gd name="connsiteY31" fmla="*/ 283277 h 1297903"/>
                <a:gd name="connsiteX32" fmla="*/ 13191 w 1002663"/>
                <a:gd name="connsiteY32" fmla="*/ 90187 h 1297903"/>
                <a:gd name="connsiteX33" fmla="*/ 335290 w 1002663"/>
                <a:gd name="connsiteY33" fmla="*/ 5818 h 1297903"/>
                <a:gd name="connsiteX34" fmla="*/ 750131 w 1002663"/>
                <a:gd name="connsiteY34" fmla="*/ 657111 h 1297903"/>
                <a:gd name="connsiteX35" fmla="*/ 778167 w 1002663"/>
                <a:gd name="connsiteY35" fmla="*/ 668142 h 1297903"/>
                <a:gd name="connsiteX36" fmla="*/ 831595 w 1002663"/>
                <a:gd name="connsiteY36" fmla="*/ 716666 h 1297903"/>
                <a:gd name="connsiteX37" fmla="*/ 832196 w 1002663"/>
                <a:gd name="connsiteY37" fmla="*/ 717774 h 1297903"/>
                <a:gd name="connsiteX38" fmla="*/ 832400 w 1002663"/>
                <a:gd name="connsiteY38" fmla="*/ 717622 h 1297903"/>
                <a:gd name="connsiteX39" fmla="*/ 992630 w 1002663"/>
                <a:gd name="connsiteY39" fmla="*/ 932937 h 1297903"/>
                <a:gd name="connsiteX40" fmla="*/ 1002611 w 1002663"/>
                <a:gd name="connsiteY40" fmla="*/ 960859 h 1297903"/>
                <a:gd name="connsiteX41" fmla="*/ 997961 w 1002663"/>
                <a:gd name="connsiteY41" fmla="*/ 984564 h 1297903"/>
                <a:gd name="connsiteX0" fmla="*/ 1009386 w 1014088"/>
                <a:gd name="connsiteY0" fmla="*/ 1011538 h 1324877"/>
                <a:gd name="connsiteX1" fmla="*/ 993645 w 1014088"/>
                <a:gd name="connsiteY1" fmla="*/ 1030883 h 1324877"/>
                <a:gd name="connsiteX2" fmla="*/ 993645 w 1014088"/>
                <a:gd name="connsiteY2" fmla="*/ 1030883 h 1324877"/>
                <a:gd name="connsiteX3" fmla="*/ 922673 w 1014088"/>
                <a:gd name="connsiteY3" fmla="*/ 1020473 h 1324877"/>
                <a:gd name="connsiteX4" fmla="*/ 868902 w 1014088"/>
                <a:gd name="connsiteY4" fmla="*/ 948215 h 1324877"/>
                <a:gd name="connsiteX5" fmla="*/ 868902 w 1014088"/>
                <a:gd name="connsiteY5" fmla="*/ 979918 h 1324877"/>
                <a:gd name="connsiteX6" fmla="*/ 868901 w 1014088"/>
                <a:gd name="connsiteY6" fmla="*/ 979918 h 1324877"/>
                <a:gd name="connsiteX7" fmla="*/ 868901 w 1014088"/>
                <a:gd name="connsiteY7" fmla="*/ 1233056 h 1324877"/>
                <a:gd name="connsiteX8" fmla="*/ 832747 w 1014088"/>
                <a:gd name="connsiteY8" fmla="*/ 1269210 h 1324877"/>
                <a:gd name="connsiteX9" fmla="*/ 796594 w 1014088"/>
                <a:gd name="connsiteY9" fmla="*/ 1233056 h 1324877"/>
                <a:gd name="connsiteX10" fmla="*/ 796594 w 1014088"/>
                <a:gd name="connsiteY10" fmla="*/ 979918 h 1324877"/>
                <a:gd name="connsiteX11" fmla="*/ 784891 w 1014088"/>
                <a:gd name="connsiteY11" fmla="*/ 979918 h 1324877"/>
                <a:gd name="connsiteX12" fmla="*/ 784891 w 1014088"/>
                <a:gd name="connsiteY12" fmla="*/ 1288723 h 1324877"/>
                <a:gd name="connsiteX13" fmla="*/ 748737 w 1014088"/>
                <a:gd name="connsiteY13" fmla="*/ 1324877 h 1324877"/>
                <a:gd name="connsiteX14" fmla="*/ 712583 w 1014088"/>
                <a:gd name="connsiteY14" fmla="*/ 1288723 h 1324877"/>
                <a:gd name="connsiteX15" fmla="*/ 712583 w 1014088"/>
                <a:gd name="connsiteY15" fmla="*/ 979918 h 1324877"/>
                <a:gd name="connsiteX16" fmla="*/ 698556 w 1014088"/>
                <a:gd name="connsiteY16" fmla="*/ 979918 h 1324877"/>
                <a:gd name="connsiteX17" fmla="*/ 698556 w 1014088"/>
                <a:gd name="connsiteY17" fmla="*/ 1233056 h 1324877"/>
                <a:gd name="connsiteX18" fmla="*/ 662402 w 1014088"/>
                <a:gd name="connsiteY18" fmla="*/ 1269210 h 1324877"/>
                <a:gd name="connsiteX19" fmla="*/ 626249 w 1014088"/>
                <a:gd name="connsiteY19" fmla="*/ 1233056 h 1324877"/>
                <a:gd name="connsiteX20" fmla="*/ 626249 w 1014088"/>
                <a:gd name="connsiteY20" fmla="*/ 979918 h 1324877"/>
                <a:gd name="connsiteX21" fmla="*/ 614045 w 1014088"/>
                <a:gd name="connsiteY21" fmla="*/ 979918 h 1324877"/>
                <a:gd name="connsiteX22" fmla="*/ 614045 w 1014088"/>
                <a:gd name="connsiteY22" fmla="*/ 1182418 h 1324877"/>
                <a:gd name="connsiteX23" fmla="*/ 583955 w 1014088"/>
                <a:gd name="connsiteY23" fmla="*/ 1212508 h 1324877"/>
                <a:gd name="connsiteX24" fmla="*/ 553865 w 1014088"/>
                <a:gd name="connsiteY24" fmla="*/ 1182418 h 1324877"/>
                <a:gd name="connsiteX25" fmla="*/ 553865 w 1014088"/>
                <a:gd name="connsiteY25" fmla="*/ 909416 h 1324877"/>
                <a:gd name="connsiteX26" fmla="*/ 553865 w 1014088"/>
                <a:gd name="connsiteY26" fmla="*/ 909416 h 1324877"/>
                <a:gd name="connsiteX27" fmla="*/ 553865 w 1014088"/>
                <a:gd name="connsiteY27" fmla="*/ 828371 h 1324877"/>
                <a:gd name="connsiteX28" fmla="*/ 565774 w 1014088"/>
                <a:gd name="connsiteY28" fmla="*/ 769383 h 1324877"/>
                <a:gd name="connsiteX29" fmla="*/ 582980 w 1014088"/>
                <a:gd name="connsiteY29" fmla="*/ 743864 h 1324877"/>
                <a:gd name="connsiteX30" fmla="*/ 247856 w 1014088"/>
                <a:gd name="connsiteY30" fmla="*/ 291762 h 1324877"/>
                <a:gd name="connsiteX31" fmla="*/ 24089 w 1014088"/>
                <a:gd name="connsiteY31" fmla="*/ 310251 h 1324877"/>
                <a:gd name="connsiteX32" fmla="*/ 17830 w 1014088"/>
                <a:gd name="connsiteY32" fmla="*/ 99048 h 1324877"/>
                <a:gd name="connsiteX33" fmla="*/ 346715 w 1014088"/>
                <a:gd name="connsiteY33" fmla="*/ 32792 h 1324877"/>
                <a:gd name="connsiteX34" fmla="*/ 761556 w 1014088"/>
                <a:gd name="connsiteY34" fmla="*/ 684085 h 1324877"/>
                <a:gd name="connsiteX35" fmla="*/ 789592 w 1014088"/>
                <a:gd name="connsiteY35" fmla="*/ 695116 h 1324877"/>
                <a:gd name="connsiteX36" fmla="*/ 843020 w 1014088"/>
                <a:gd name="connsiteY36" fmla="*/ 743640 h 1324877"/>
                <a:gd name="connsiteX37" fmla="*/ 843621 w 1014088"/>
                <a:gd name="connsiteY37" fmla="*/ 744748 h 1324877"/>
                <a:gd name="connsiteX38" fmla="*/ 843825 w 1014088"/>
                <a:gd name="connsiteY38" fmla="*/ 744596 h 1324877"/>
                <a:gd name="connsiteX39" fmla="*/ 1004055 w 1014088"/>
                <a:gd name="connsiteY39" fmla="*/ 959911 h 1324877"/>
                <a:gd name="connsiteX40" fmla="*/ 1014036 w 1014088"/>
                <a:gd name="connsiteY40" fmla="*/ 987833 h 1324877"/>
                <a:gd name="connsiteX41" fmla="*/ 1009386 w 1014088"/>
                <a:gd name="connsiteY41" fmla="*/ 1011538 h 1324877"/>
                <a:gd name="connsiteX0" fmla="*/ 1009386 w 1014088"/>
                <a:gd name="connsiteY0" fmla="*/ 986671 h 1300010"/>
                <a:gd name="connsiteX1" fmla="*/ 993645 w 1014088"/>
                <a:gd name="connsiteY1" fmla="*/ 1006016 h 1300010"/>
                <a:gd name="connsiteX2" fmla="*/ 993645 w 1014088"/>
                <a:gd name="connsiteY2" fmla="*/ 1006016 h 1300010"/>
                <a:gd name="connsiteX3" fmla="*/ 922673 w 1014088"/>
                <a:gd name="connsiteY3" fmla="*/ 995606 h 1300010"/>
                <a:gd name="connsiteX4" fmla="*/ 868902 w 1014088"/>
                <a:gd name="connsiteY4" fmla="*/ 923348 h 1300010"/>
                <a:gd name="connsiteX5" fmla="*/ 868902 w 1014088"/>
                <a:gd name="connsiteY5" fmla="*/ 955051 h 1300010"/>
                <a:gd name="connsiteX6" fmla="*/ 868901 w 1014088"/>
                <a:gd name="connsiteY6" fmla="*/ 955051 h 1300010"/>
                <a:gd name="connsiteX7" fmla="*/ 868901 w 1014088"/>
                <a:gd name="connsiteY7" fmla="*/ 1208189 h 1300010"/>
                <a:gd name="connsiteX8" fmla="*/ 832747 w 1014088"/>
                <a:gd name="connsiteY8" fmla="*/ 1244343 h 1300010"/>
                <a:gd name="connsiteX9" fmla="*/ 796594 w 1014088"/>
                <a:gd name="connsiteY9" fmla="*/ 1208189 h 1300010"/>
                <a:gd name="connsiteX10" fmla="*/ 796594 w 1014088"/>
                <a:gd name="connsiteY10" fmla="*/ 955051 h 1300010"/>
                <a:gd name="connsiteX11" fmla="*/ 784891 w 1014088"/>
                <a:gd name="connsiteY11" fmla="*/ 955051 h 1300010"/>
                <a:gd name="connsiteX12" fmla="*/ 784891 w 1014088"/>
                <a:gd name="connsiteY12" fmla="*/ 1263856 h 1300010"/>
                <a:gd name="connsiteX13" fmla="*/ 748737 w 1014088"/>
                <a:gd name="connsiteY13" fmla="*/ 1300010 h 1300010"/>
                <a:gd name="connsiteX14" fmla="*/ 712583 w 1014088"/>
                <a:gd name="connsiteY14" fmla="*/ 1263856 h 1300010"/>
                <a:gd name="connsiteX15" fmla="*/ 712583 w 1014088"/>
                <a:gd name="connsiteY15" fmla="*/ 955051 h 1300010"/>
                <a:gd name="connsiteX16" fmla="*/ 698556 w 1014088"/>
                <a:gd name="connsiteY16" fmla="*/ 955051 h 1300010"/>
                <a:gd name="connsiteX17" fmla="*/ 698556 w 1014088"/>
                <a:gd name="connsiteY17" fmla="*/ 1208189 h 1300010"/>
                <a:gd name="connsiteX18" fmla="*/ 662402 w 1014088"/>
                <a:gd name="connsiteY18" fmla="*/ 1244343 h 1300010"/>
                <a:gd name="connsiteX19" fmla="*/ 626249 w 1014088"/>
                <a:gd name="connsiteY19" fmla="*/ 1208189 h 1300010"/>
                <a:gd name="connsiteX20" fmla="*/ 626249 w 1014088"/>
                <a:gd name="connsiteY20" fmla="*/ 955051 h 1300010"/>
                <a:gd name="connsiteX21" fmla="*/ 614045 w 1014088"/>
                <a:gd name="connsiteY21" fmla="*/ 955051 h 1300010"/>
                <a:gd name="connsiteX22" fmla="*/ 614045 w 1014088"/>
                <a:gd name="connsiteY22" fmla="*/ 1157551 h 1300010"/>
                <a:gd name="connsiteX23" fmla="*/ 583955 w 1014088"/>
                <a:gd name="connsiteY23" fmla="*/ 1187641 h 1300010"/>
                <a:gd name="connsiteX24" fmla="*/ 553865 w 1014088"/>
                <a:gd name="connsiteY24" fmla="*/ 1157551 h 1300010"/>
                <a:gd name="connsiteX25" fmla="*/ 553865 w 1014088"/>
                <a:gd name="connsiteY25" fmla="*/ 884549 h 1300010"/>
                <a:gd name="connsiteX26" fmla="*/ 553865 w 1014088"/>
                <a:gd name="connsiteY26" fmla="*/ 884549 h 1300010"/>
                <a:gd name="connsiteX27" fmla="*/ 553865 w 1014088"/>
                <a:gd name="connsiteY27" fmla="*/ 803504 h 1300010"/>
                <a:gd name="connsiteX28" fmla="*/ 565774 w 1014088"/>
                <a:gd name="connsiteY28" fmla="*/ 744516 h 1300010"/>
                <a:gd name="connsiteX29" fmla="*/ 582980 w 1014088"/>
                <a:gd name="connsiteY29" fmla="*/ 718997 h 1300010"/>
                <a:gd name="connsiteX30" fmla="*/ 247856 w 1014088"/>
                <a:gd name="connsiteY30" fmla="*/ 266895 h 1300010"/>
                <a:gd name="connsiteX31" fmla="*/ 24089 w 1014088"/>
                <a:gd name="connsiteY31" fmla="*/ 285384 h 1300010"/>
                <a:gd name="connsiteX32" fmla="*/ 17830 w 1014088"/>
                <a:gd name="connsiteY32" fmla="*/ 74181 h 1300010"/>
                <a:gd name="connsiteX33" fmla="*/ 346715 w 1014088"/>
                <a:gd name="connsiteY33" fmla="*/ 7925 h 1300010"/>
                <a:gd name="connsiteX34" fmla="*/ 761556 w 1014088"/>
                <a:gd name="connsiteY34" fmla="*/ 659218 h 1300010"/>
                <a:gd name="connsiteX35" fmla="*/ 789592 w 1014088"/>
                <a:gd name="connsiteY35" fmla="*/ 670249 h 1300010"/>
                <a:gd name="connsiteX36" fmla="*/ 843020 w 1014088"/>
                <a:gd name="connsiteY36" fmla="*/ 718773 h 1300010"/>
                <a:gd name="connsiteX37" fmla="*/ 843621 w 1014088"/>
                <a:gd name="connsiteY37" fmla="*/ 719881 h 1300010"/>
                <a:gd name="connsiteX38" fmla="*/ 843825 w 1014088"/>
                <a:gd name="connsiteY38" fmla="*/ 719729 h 1300010"/>
                <a:gd name="connsiteX39" fmla="*/ 1004055 w 1014088"/>
                <a:gd name="connsiteY39" fmla="*/ 935044 h 1300010"/>
                <a:gd name="connsiteX40" fmla="*/ 1014036 w 1014088"/>
                <a:gd name="connsiteY40" fmla="*/ 962966 h 1300010"/>
                <a:gd name="connsiteX41" fmla="*/ 1009386 w 1014088"/>
                <a:gd name="connsiteY41" fmla="*/ 986671 h 1300010"/>
                <a:gd name="connsiteX0" fmla="*/ 1009386 w 1014088"/>
                <a:gd name="connsiteY0" fmla="*/ 988296 h 1301635"/>
                <a:gd name="connsiteX1" fmla="*/ 993645 w 1014088"/>
                <a:gd name="connsiteY1" fmla="*/ 1007641 h 1301635"/>
                <a:gd name="connsiteX2" fmla="*/ 993645 w 1014088"/>
                <a:gd name="connsiteY2" fmla="*/ 1007641 h 1301635"/>
                <a:gd name="connsiteX3" fmla="*/ 922673 w 1014088"/>
                <a:gd name="connsiteY3" fmla="*/ 997231 h 1301635"/>
                <a:gd name="connsiteX4" fmla="*/ 868902 w 1014088"/>
                <a:gd name="connsiteY4" fmla="*/ 924973 h 1301635"/>
                <a:gd name="connsiteX5" fmla="*/ 868902 w 1014088"/>
                <a:gd name="connsiteY5" fmla="*/ 956676 h 1301635"/>
                <a:gd name="connsiteX6" fmla="*/ 868901 w 1014088"/>
                <a:gd name="connsiteY6" fmla="*/ 956676 h 1301635"/>
                <a:gd name="connsiteX7" fmla="*/ 868901 w 1014088"/>
                <a:gd name="connsiteY7" fmla="*/ 1209814 h 1301635"/>
                <a:gd name="connsiteX8" fmla="*/ 832747 w 1014088"/>
                <a:gd name="connsiteY8" fmla="*/ 1245968 h 1301635"/>
                <a:gd name="connsiteX9" fmla="*/ 796594 w 1014088"/>
                <a:gd name="connsiteY9" fmla="*/ 1209814 h 1301635"/>
                <a:gd name="connsiteX10" fmla="*/ 796594 w 1014088"/>
                <a:gd name="connsiteY10" fmla="*/ 956676 h 1301635"/>
                <a:gd name="connsiteX11" fmla="*/ 784891 w 1014088"/>
                <a:gd name="connsiteY11" fmla="*/ 956676 h 1301635"/>
                <a:gd name="connsiteX12" fmla="*/ 784891 w 1014088"/>
                <a:gd name="connsiteY12" fmla="*/ 1265481 h 1301635"/>
                <a:gd name="connsiteX13" fmla="*/ 748737 w 1014088"/>
                <a:gd name="connsiteY13" fmla="*/ 1301635 h 1301635"/>
                <a:gd name="connsiteX14" fmla="*/ 712583 w 1014088"/>
                <a:gd name="connsiteY14" fmla="*/ 1265481 h 1301635"/>
                <a:gd name="connsiteX15" fmla="*/ 712583 w 1014088"/>
                <a:gd name="connsiteY15" fmla="*/ 956676 h 1301635"/>
                <a:gd name="connsiteX16" fmla="*/ 698556 w 1014088"/>
                <a:gd name="connsiteY16" fmla="*/ 956676 h 1301635"/>
                <a:gd name="connsiteX17" fmla="*/ 698556 w 1014088"/>
                <a:gd name="connsiteY17" fmla="*/ 1209814 h 1301635"/>
                <a:gd name="connsiteX18" fmla="*/ 662402 w 1014088"/>
                <a:gd name="connsiteY18" fmla="*/ 1245968 h 1301635"/>
                <a:gd name="connsiteX19" fmla="*/ 626249 w 1014088"/>
                <a:gd name="connsiteY19" fmla="*/ 1209814 h 1301635"/>
                <a:gd name="connsiteX20" fmla="*/ 626249 w 1014088"/>
                <a:gd name="connsiteY20" fmla="*/ 956676 h 1301635"/>
                <a:gd name="connsiteX21" fmla="*/ 614045 w 1014088"/>
                <a:gd name="connsiteY21" fmla="*/ 956676 h 1301635"/>
                <a:gd name="connsiteX22" fmla="*/ 614045 w 1014088"/>
                <a:gd name="connsiteY22" fmla="*/ 1159176 h 1301635"/>
                <a:gd name="connsiteX23" fmla="*/ 583955 w 1014088"/>
                <a:gd name="connsiteY23" fmla="*/ 1189266 h 1301635"/>
                <a:gd name="connsiteX24" fmla="*/ 553865 w 1014088"/>
                <a:gd name="connsiteY24" fmla="*/ 1159176 h 1301635"/>
                <a:gd name="connsiteX25" fmla="*/ 553865 w 1014088"/>
                <a:gd name="connsiteY25" fmla="*/ 886174 h 1301635"/>
                <a:gd name="connsiteX26" fmla="*/ 553865 w 1014088"/>
                <a:gd name="connsiteY26" fmla="*/ 886174 h 1301635"/>
                <a:gd name="connsiteX27" fmla="*/ 553865 w 1014088"/>
                <a:gd name="connsiteY27" fmla="*/ 805129 h 1301635"/>
                <a:gd name="connsiteX28" fmla="*/ 565774 w 1014088"/>
                <a:gd name="connsiteY28" fmla="*/ 746141 h 1301635"/>
                <a:gd name="connsiteX29" fmla="*/ 582980 w 1014088"/>
                <a:gd name="connsiteY29" fmla="*/ 720622 h 1301635"/>
                <a:gd name="connsiteX30" fmla="*/ 247856 w 1014088"/>
                <a:gd name="connsiteY30" fmla="*/ 268520 h 1301635"/>
                <a:gd name="connsiteX31" fmla="*/ 24089 w 1014088"/>
                <a:gd name="connsiteY31" fmla="*/ 287009 h 1301635"/>
                <a:gd name="connsiteX32" fmla="*/ 17830 w 1014088"/>
                <a:gd name="connsiteY32" fmla="*/ 75806 h 1301635"/>
                <a:gd name="connsiteX33" fmla="*/ 346715 w 1014088"/>
                <a:gd name="connsiteY33" fmla="*/ 9550 h 1301635"/>
                <a:gd name="connsiteX34" fmla="*/ 761556 w 1014088"/>
                <a:gd name="connsiteY34" fmla="*/ 660843 h 1301635"/>
                <a:gd name="connsiteX35" fmla="*/ 789592 w 1014088"/>
                <a:gd name="connsiteY35" fmla="*/ 671874 h 1301635"/>
                <a:gd name="connsiteX36" fmla="*/ 843020 w 1014088"/>
                <a:gd name="connsiteY36" fmla="*/ 720398 h 1301635"/>
                <a:gd name="connsiteX37" fmla="*/ 843621 w 1014088"/>
                <a:gd name="connsiteY37" fmla="*/ 721506 h 1301635"/>
                <a:gd name="connsiteX38" fmla="*/ 843825 w 1014088"/>
                <a:gd name="connsiteY38" fmla="*/ 721354 h 1301635"/>
                <a:gd name="connsiteX39" fmla="*/ 1004055 w 1014088"/>
                <a:gd name="connsiteY39" fmla="*/ 936669 h 1301635"/>
                <a:gd name="connsiteX40" fmla="*/ 1014036 w 1014088"/>
                <a:gd name="connsiteY40" fmla="*/ 964591 h 1301635"/>
                <a:gd name="connsiteX41" fmla="*/ 1009386 w 1014088"/>
                <a:gd name="connsiteY41" fmla="*/ 988296 h 1301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014088" h="1301635">
                  <a:moveTo>
                    <a:pt x="1009386" y="988296"/>
                  </a:moveTo>
                  <a:cubicBezTo>
                    <a:pt x="1005951" y="995719"/>
                    <a:pt x="1000668" y="1002415"/>
                    <a:pt x="993645" y="1007641"/>
                  </a:cubicBezTo>
                  <a:lnTo>
                    <a:pt x="993645" y="1007641"/>
                  </a:lnTo>
                  <a:cubicBezTo>
                    <a:pt x="971172" y="1024364"/>
                    <a:pt x="939397" y="1019704"/>
                    <a:pt x="922673" y="997231"/>
                  </a:cubicBezTo>
                  <a:lnTo>
                    <a:pt x="868902" y="924973"/>
                  </a:lnTo>
                  <a:lnTo>
                    <a:pt x="868902" y="956676"/>
                  </a:lnTo>
                  <a:lnTo>
                    <a:pt x="868901" y="956676"/>
                  </a:lnTo>
                  <a:lnTo>
                    <a:pt x="868901" y="1209814"/>
                  </a:lnTo>
                  <a:cubicBezTo>
                    <a:pt x="868901" y="1229782"/>
                    <a:pt x="852715" y="1245968"/>
                    <a:pt x="832747" y="1245968"/>
                  </a:cubicBezTo>
                  <a:cubicBezTo>
                    <a:pt x="812780" y="1245968"/>
                    <a:pt x="796594" y="1229782"/>
                    <a:pt x="796594" y="1209814"/>
                  </a:cubicBezTo>
                  <a:lnTo>
                    <a:pt x="796594" y="956676"/>
                  </a:lnTo>
                  <a:lnTo>
                    <a:pt x="784891" y="956676"/>
                  </a:lnTo>
                  <a:lnTo>
                    <a:pt x="784891" y="1265481"/>
                  </a:lnTo>
                  <a:cubicBezTo>
                    <a:pt x="784891" y="1285448"/>
                    <a:pt x="768704" y="1301635"/>
                    <a:pt x="748737" y="1301635"/>
                  </a:cubicBezTo>
                  <a:cubicBezTo>
                    <a:pt x="728770" y="1301635"/>
                    <a:pt x="712583" y="1285449"/>
                    <a:pt x="712583" y="1265481"/>
                  </a:cubicBezTo>
                  <a:lnTo>
                    <a:pt x="712583" y="956676"/>
                  </a:lnTo>
                  <a:lnTo>
                    <a:pt x="698556" y="956676"/>
                  </a:lnTo>
                  <a:lnTo>
                    <a:pt x="698556" y="1209814"/>
                  </a:lnTo>
                  <a:cubicBezTo>
                    <a:pt x="698556" y="1229781"/>
                    <a:pt x="682370" y="1245967"/>
                    <a:pt x="662402" y="1245968"/>
                  </a:cubicBezTo>
                  <a:cubicBezTo>
                    <a:pt x="642435" y="1245967"/>
                    <a:pt x="626249" y="1229781"/>
                    <a:pt x="626249" y="1209814"/>
                  </a:cubicBezTo>
                  <a:lnTo>
                    <a:pt x="626249" y="956676"/>
                  </a:lnTo>
                  <a:lnTo>
                    <a:pt x="614045" y="956676"/>
                  </a:lnTo>
                  <a:lnTo>
                    <a:pt x="614045" y="1159176"/>
                  </a:lnTo>
                  <a:cubicBezTo>
                    <a:pt x="614045" y="1175794"/>
                    <a:pt x="600574" y="1189266"/>
                    <a:pt x="583955" y="1189266"/>
                  </a:cubicBezTo>
                  <a:cubicBezTo>
                    <a:pt x="567337" y="1189266"/>
                    <a:pt x="553865" y="1175794"/>
                    <a:pt x="553865" y="1159176"/>
                  </a:cubicBezTo>
                  <a:lnTo>
                    <a:pt x="553865" y="886174"/>
                  </a:lnTo>
                  <a:lnTo>
                    <a:pt x="553865" y="886174"/>
                  </a:lnTo>
                  <a:lnTo>
                    <a:pt x="553865" y="805129"/>
                  </a:lnTo>
                  <a:cubicBezTo>
                    <a:pt x="553865" y="784205"/>
                    <a:pt x="558106" y="764272"/>
                    <a:pt x="565774" y="746141"/>
                  </a:cubicBezTo>
                  <a:lnTo>
                    <a:pt x="582980" y="720622"/>
                  </a:lnTo>
                  <a:lnTo>
                    <a:pt x="247856" y="268520"/>
                  </a:lnTo>
                  <a:cubicBezTo>
                    <a:pt x="140473" y="269649"/>
                    <a:pt x="62427" y="319128"/>
                    <a:pt x="24089" y="287009"/>
                  </a:cubicBezTo>
                  <a:cubicBezTo>
                    <a:pt x="-14249" y="254890"/>
                    <a:pt x="599" y="89937"/>
                    <a:pt x="17830" y="75806"/>
                  </a:cubicBezTo>
                  <a:cubicBezTo>
                    <a:pt x="35061" y="61675"/>
                    <a:pt x="276866" y="-29227"/>
                    <a:pt x="346715" y="9550"/>
                  </a:cubicBezTo>
                  <a:cubicBezTo>
                    <a:pt x="416564" y="48327"/>
                    <a:pt x="624374" y="454127"/>
                    <a:pt x="761556" y="660843"/>
                  </a:cubicBezTo>
                  <a:lnTo>
                    <a:pt x="789592" y="671874"/>
                  </a:lnTo>
                  <a:cubicBezTo>
                    <a:pt x="811065" y="683539"/>
                    <a:pt x="829403" y="700243"/>
                    <a:pt x="843020" y="720398"/>
                  </a:cubicBezTo>
                  <a:lnTo>
                    <a:pt x="843621" y="721506"/>
                  </a:lnTo>
                  <a:lnTo>
                    <a:pt x="843825" y="721354"/>
                  </a:lnTo>
                  <a:lnTo>
                    <a:pt x="1004055" y="936669"/>
                  </a:lnTo>
                  <a:cubicBezTo>
                    <a:pt x="1010327" y="945097"/>
                    <a:pt x="1013591" y="954832"/>
                    <a:pt x="1014036" y="964591"/>
                  </a:cubicBezTo>
                  <a:cubicBezTo>
                    <a:pt x="1014407" y="972724"/>
                    <a:pt x="1012821" y="980873"/>
                    <a:pt x="1009386" y="9882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C73E2324-E4A8-4C5A-8DFA-0A824AEC155C}"/>
                </a:ext>
              </a:extLst>
            </p:cNvPr>
            <p:cNvSpPr/>
            <p:nvPr/>
          </p:nvSpPr>
          <p:spPr>
            <a:xfrm rot="17725188" flipH="1">
              <a:off x="902888" y="4786334"/>
              <a:ext cx="592954" cy="69325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69631"/>
                <a:gd name="connsiteY0" fmla="*/ 675767 h 675767"/>
                <a:gd name="connsiteX1" fmla="*/ 558305 w 1069631"/>
                <a:gd name="connsiteY1" fmla="*/ 324068 h 675767"/>
                <a:gd name="connsiteX2" fmla="*/ 98886 w 1069631"/>
                <a:gd name="connsiteY2" fmla="*/ 43904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107834"/>
                <a:gd name="connsiteY0" fmla="*/ 693931 h 696434"/>
                <a:gd name="connsiteX1" fmla="*/ 558305 w 1107834"/>
                <a:gd name="connsiteY1" fmla="*/ 342232 h 696434"/>
                <a:gd name="connsiteX2" fmla="*/ 98886 w 1107834"/>
                <a:gd name="connsiteY2" fmla="*/ 457210 h 696434"/>
                <a:gd name="connsiteX3" fmla="*/ 0 w 1107834"/>
                <a:gd name="connsiteY3" fmla="*/ 183361 h 696434"/>
                <a:gd name="connsiteX4" fmla="*/ 711469 w 1107834"/>
                <a:gd name="connsiteY4" fmla="*/ 21150 h 696434"/>
                <a:gd name="connsiteX5" fmla="*/ 1107834 w 1107834"/>
                <a:gd name="connsiteY5" fmla="*/ 696435 h 696434"/>
                <a:gd name="connsiteX0" fmla="*/ 734131 w 1107834"/>
                <a:gd name="connsiteY0" fmla="*/ 693931 h 696435"/>
                <a:gd name="connsiteX1" fmla="*/ 558305 w 1107834"/>
                <a:gd name="connsiteY1" fmla="*/ 342232 h 696435"/>
                <a:gd name="connsiteX2" fmla="*/ 98886 w 1107834"/>
                <a:gd name="connsiteY2" fmla="*/ 457210 h 696435"/>
                <a:gd name="connsiteX3" fmla="*/ 0 w 1107834"/>
                <a:gd name="connsiteY3" fmla="*/ 183361 h 696435"/>
                <a:gd name="connsiteX4" fmla="*/ 711469 w 1107834"/>
                <a:gd name="connsiteY4" fmla="*/ 21150 h 696435"/>
                <a:gd name="connsiteX5" fmla="*/ 1107834 w 1107834"/>
                <a:gd name="connsiteY5" fmla="*/ 696435 h 696435"/>
                <a:gd name="connsiteX0" fmla="*/ 734131 w 1107834"/>
                <a:gd name="connsiteY0" fmla="*/ 677860 h 680364"/>
                <a:gd name="connsiteX1" fmla="*/ 558305 w 1107834"/>
                <a:gd name="connsiteY1" fmla="*/ 326161 h 680364"/>
                <a:gd name="connsiteX2" fmla="*/ 98886 w 1107834"/>
                <a:gd name="connsiteY2" fmla="*/ 441139 h 680364"/>
                <a:gd name="connsiteX3" fmla="*/ 0 w 1107834"/>
                <a:gd name="connsiteY3" fmla="*/ 167290 h 680364"/>
                <a:gd name="connsiteX4" fmla="*/ 711469 w 1107834"/>
                <a:gd name="connsiteY4" fmla="*/ 5079 h 680364"/>
                <a:gd name="connsiteX5" fmla="*/ 1107834 w 1107834"/>
                <a:gd name="connsiteY5" fmla="*/ 680364 h 680364"/>
                <a:gd name="connsiteX0" fmla="*/ 734131 w 1107834"/>
                <a:gd name="connsiteY0" fmla="*/ 691867 h 694371"/>
                <a:gd name="connsiteX1" fmla="*/ 558305 w 1107834"/>
                <a:gd name="connsiteY1" fmla="*/ 340168 h 694371"/>
                <a:gd name="connsiteX2" fmla="*/ 98886 w 1107834"/>
                <a:gd name="connsiteY2" fmla="*/ 455146 h 694371"/>
                <a:gd name="connsiteX3" fmla="*/ 0 w 1107834"/>
                <a:gd name="connsiteY3" fmla="*/ 181297 h 694371"/>
                <a:gd name="connsiteX4" fmla="*/ 718312 w 1107834"/>
                <a:gd name="connsiteY4" fmla="*/ 4689 h 694371"/>
                <a:gd name="connsiteX5" fmla="*/ 1107834 w 1107834"/>
                <a:gd name="connsiteY5" fmla="*/ 694371 h 694371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98886 w 1107834"/>
                <a:gd name="connsiteY2" fmla="*/ 455682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734131 w 1107834"/>
                <a:gd name="connsiteY0" fmla="*/ 692403 h 694907"/>
                <a:gd name="connsiteX1" fmla="*/ 558305 w 1107834"/>
                <a:gd name="connsiteY1" fmla="*/ 340704 h 694907"/>
                <a:gd name="connsiteX2" fmla="*/ 80578 w 1107834"/>
                <a:gd name="connsiteY2" fmla="*/ 457067 h 694907"/>
                <a:gd name="connsiteX3" fmla="*/ 0 w 1107834"/>
                <a:gd name="connsiteY3" fmla="*/ 181833 h 694907"/>
                <a:gd name="connsiteX4" fmla="*/ 718312 w 1107834"/>
                <a:gd name="connsiteY4" fmla="*/ 5225 h 694907"/>
                <a:gd name="connsiteX5" fmla="*/ 1107834 w 1107834"/>
                <a:gd name="connsiteY5" fmla="*/ 694907 h 694907"/>
                <a:gd name="connsiteX0" fmla="*/ 653553 w 1027256"/>
                <a:gd name="connsiteY0" fmla="*/ 687178 h 689682"/>
                <a:gd name="connsiteX1" fmla="*/ 477727 w 1027256"/>
                <a:gd name="connsiteY1" fmla="*/ 335479 h 689682"/>
                <a:gd name="connsiteX2" fmla="*/ 0 w 1027256"/>
                <a:gd name="connsiteY2" fmla="*/ 451842 h 689682"/>
                <a:gd name="connsiteX3" fmla="*/ 637734 w 1027256"/>
                <a:gd name="connsiteY3" fmla="*/ 0 h 689682"/>
                <a:gd name="connsiteX4" fmla="*/ 1027256 w 1027256"/>
                <a:gd name="connsiteY4" fmla="*/ 689682 h 689682"/>
                <a:gd name="connsiteX0" fmla="*/ 175826 w 549529"/>
                <a:gd name="connsiteY0" fmla="*/ 687178 h 689682"/>
                <a:gd name="connsiteX1" fmla="*/ 0 w 549529"/>
                <a:gd name="connsiteY1" fmla="*/ 335479 h 689682"/>
                <a:gd name="connsiteX2" fmla="*/ 160007 w 549529"/>
                <a:gd name="connsiteY2" fmla="*/ 0 h 689682"/>
                <a:gd name="connsiteX3" fmla="*/ 549529 w 549529"/>
                <a:gd name="connsiteY3" fmla="*/ 689682 h 689682"/>
                <a:gd name="connsiteX0" fmla="*/ 175826 w 549529"/>
                <a:gd name="connsiteY0" fmla="*/ 645512 h 648016"/>
                <a:gd name="connsiteX1" fmla="*/ 0 w 549529"/>
                <a:gd name="connsiteY1" fmla="*/ 293813 h 648016"/>
                <a:gd name="connsiteX2" fmla="*/ 215847 w 549529"/>
                <a:gd name="connsiteY2" fmla="*/ 0 h 648016"/>
                <a:gd name="connsiteX3" fmla="*/ 549529 w 549529"/>
                <a:gd name="connsiteY3" fmla="*/ 648016 h 648016"/>
                <a:gd name="connsiteX0" fmla="*/ 175826 w 549529"/>
                <a:gd name="connsiteY0" fmla="*/ 645512 h 648016"/>
                <a:gd name="connsiteX1" fmla="*/ 0 w 549529"/>
                <a:gd name="connsiteY1" fmla="*/ 293813 h 648016"/>
                <a:gd name="connsiteX2" fmla="*/ 215847 w 549529"/>
                <a:gd name="connsiteY2" fmla="*/ 0 h 648016"/>
                <a:gd name="connsiteX3" fmla="*/ 549529 w 549529"/>
                <a:gd name="connsiteY3" fmla="*/ 648016 h 648016"/>
                <a:gd name="connsiteX0" fmla="*/ 175826 w 549529"/>
                <a:gd name="connsiteY0" fmla="*/ 624882 h 627386"/>
                <a:gd name="connsiteX1" fmla="*/ 0 w 549529"/>
                <a:gd name="connsiteY1" fmla="*/ 273183 h 627386"/>
                <a:gd name="connsiteX2" fmla="*/ 253948 w 549529"/>
                <a:gd name="connsiteY2" fmla="*/ 0 h 627386"/>
                <a:gd name="connsiteX3" fmla="*/ 549529 w 549529"/>
                <a:gd name="connsiteY3" fmla="*/ 627386 h 627386"/>
                <a:gd name="connsiteX0" fmla="*/ 175826 w 549529"/>
                <a:gd name="connsiteY0" fmla="*/ 649625 h 652129"/>
                <a:gd name="connsiteX1" fmla="*/ 0 w 549529"/>
                <a:gd name="connsiteY1" fmla="*/ 297926 h 652129"/>
                <a:gd name="connsiteX2" fmla="*/ 217802 w 549529"/>
                <a:gd name="connsiteY2" fmla="*/ 0 h 652129"/>
                <a:gd name="connsiteX3" fmla="*/ 549529 w 549529"/>
                <a:gd name="connsiteY3" fmla="*/ 652129 h 652129"/>
                <a:gd name="connsiteX0" fmla="*/ 175826 w 567062"/>
                <a:gd name="connsiteY0" fmla="*/ 649625 h 662984"/>
                <a:gd name="connsiteX1" fmla="*/ 0 w 567062"/>
                <a:gd name="connsiteY1" fmla="*/ 297926 h 662984"/>
                <a:gd name="connsiteX2" fmla="*/ 217802 w 567062"/>
                <a:gd name="connsiteY2" fmla="*/ 0 h 662984"/>
                <a:gd name="connsiteX3" fmla="*/ 567062 w 567062"/>
                <a:gd name="connsiteY3" fmla="*/ 662984 h 66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7062" h="662984">
                  <a:moveTo>
                    <a:pt x="175826" y="649625"/>
                  </a:moveTo>
                  <a:lnTo>
                    <a:pt x="0" y="297926"/>
                  </a:lnTo>
                  <a:lnTo>
                    <a:pt x="217802" y="0"/>
                  </a:lnTo>
                  <a:cubicBezTo>
                    <a:pt x="293879" y="107037"/>
                    <a:pt x="516854" y="515784"/>
                    <a:pt x="567062" y="662984"/>
                  </a:cubicBez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4760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pptxg85_発熱を気にする男性のイラスト</dc:title>
  <dc:subject>pptxg85_発熱を気にする男性のイラスト</dc:subject>
  <dc:creator>でじけろお</dc:creator>
  <cp:revision>1</cp:revision>
  <dcterms:created xsi:type="dcterms:W3CDTF">2018-05-20T00:31:01Z</dcterms:created>
  <dcterms:modified xsi:type="dcterms:W3CDTF">2021-04-04T15:47:54Z</dcterms:modified>
  <cp:version>1</cp:version>
</cp:coreProperties>
</file>